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8.3 Reasoning with Conditional Probabilities ​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conditional probabilities are important and define the base-rate fallacy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Calculate a conditional probability with the needed background information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Apply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Bayes’s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theorem to calculate a conditional probability with the needed background information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99E6B4-AC17-1E95-0057-7CECEBA16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811" y="923575"/>
            <a:ext cx="6830378" cy="501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51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29</cp:revision>
  <dcterms:created xsi:type="dcterms:W3CDTF">2023-10-19T08:09:40Z</dcterms:created>
  <dcterms:modified xsi:type="dcterms:W3CDTF">2023-10-19T15:12:53Z</dcterms:modified>
</cp:coreProperties>
</file>