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8​​.4 Interpreting Probabilities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problem of interpreting probability and why it is challenging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subjectivist interpretation of probability and the two main challenges for it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frequency and propensity interpretations of probability and indicate the main challenge for each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close-up of a deck of cards&#10;&#10;Description automatically generated">
            <a:extLst>
              <a:ext uri="{FF2B5EF4-FFF2-40B4-BE49-F238E27FC236}">
                <a16:creationId xmlns:a16="http://schemas.microsoft.com/office/drawing/2014/main" id="{94FB753E-7EE2-27FE-D560-743451C99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2279"/>
            <a:ext cx="12192000" cy="469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30</cp:revision>
  <dcterms:created xsi:type="dcterms:W3CDTF">2023-10-19T08:09:40Z</dcterms:created>
  <dcterms:modified xsi:type="dcterms:W3CDTF">2023-10-19T15:14:46Z</dcterms:modified>
</cp:coreProperties>
</file>