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9.1 World Religions and Two Uses of Statistics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Characterize what statistical information reveals about religious belief worldwide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what statistics is and what purposes it serves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Indicate two differences between descriptive and inferential statistics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table of numbers and numbers&#10;&#10;Description automatically generated with medium confidence">
            <a:extLst>
              <a:ext uri="{FF2B5EF4-FFF2-40B4-BE49-F238E27FC236}">
                <a16:creationId xmlns:a16="http://schemas.microsoft.com/office/drawing/2014/main" id="{CBE27D1F-BABA-0368-0DC2-F786A3C2F6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" y="714375"/>
            <a:ext cx="11944350" cy="542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5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B29888-3DD9-2289-3E9C-63A54E1E6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877" y="0"/>
            <a:ext cx="34822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215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31</cp:revision>
  <dcterms:created xsi:type="dcterms:W3CDTF">2023-10-19T08:09:40Z</dcterms:created>
  <dcterms:modified xsi:type="dcterms:W3CDTF">2023-10-19T15:25:13Z</dcterms:modified>
</cp:coreProperties>
</file>