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9.2 Statistical Distribution and Correlation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Identify and evaluate pie charts, bar charts, histograms, and scatterplots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Characterize different types of statistical distributions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statistical independence and correlated variables and evaluate direction and strength of correlations from a scatterplot, regression analysis, or correlation coefficient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3F78DC-CFE1-FD12-7CCF-2DA54E610B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903" y="643466"/>
            <a:ext cx="8878193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369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F466C7-79AB-B9EB-B0F2-08306D9EA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97931"/>
            <a:ext cx="10905066" cy="406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455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ine of graphs with black text&#10;&#10;Description automatically generated with medium confidence">
            <a:extLst>
              <a:ext uri="{FF2B5EF4-FFF2-40B4-BE49-F238E27FC236}">
                <a16:creationId xmlns:a16="http://schemas.microsoft.com/office/drawing/2014/main" id="{A6B89928-4D4F-9E80-5501-7ADEA2C47D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9" b="20028"/>
          <a:stretch/>
        </p:blipFill>
        <p:spPr>
          <a:xfrm>
            <a:off x="760605" y="10"/>
            <a:ext cx="11434973" cy="6857990"/>
          </a:xfrm>
          <a:prstGeom prst="rect">
            <a:avLst/>
          </a:prstGeom>
        </p:spPr>
      </p:pic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5E34FE-8412-1F0A-97E2-8DB45EE28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048699" y="3048698"/>
            <a:ext cx="6858001" cy="760605"/>
          </a:xfrm>
          <a:prstGeom prst="rect">
            <a:avLst/>
          </a:prstGeom>
          <a:ln>
            <a:noFill/>
          </a:ln>
          <a:effectLst>
            <a:outerShdw blurRad="203200" dist="1016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7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0AC35F-AFAF-F556-7818-1B7F8D4E9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430" y="643466"/>
            <a:ext cx="9363140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5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9C60EA-55BF-C8C2-5E88-1B1F9CF0EB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6" y="643466"/>
            <a:ext cx="1041320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215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3165AC-D2DD-D9EC-F580-84ACE0B91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6"/>
            <a:ext cx="10222140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399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0A9B95-5B7E-E6C1-FCD5-EDD4EE824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6" y="643466"/>
            <a:ext cx="1041320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64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032E2B1-2FED-EC6E-DB7F-0E85905545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098042"/>
            <a:ext cx="10905066" cy="466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596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95B9520-BF39-9A7D-8296-6E0182B241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759" y="643466"/>
            <a:ext cx="9170481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80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CE4C9B3-629C-9287-92F4-51219E9CB7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1" y="643466"/>
            <a:ext cx="9860298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727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2BF05C6-82F9-1E9E-C2CF-786823CA67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3444" y="643466"/>
            <a:ext cx="928511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73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59</Words>
  <Application>Microsoft Office PowerPoint</Application>
  <PresentationFormat>Widescreen</PresentationFormat>
  <Paragraphs>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32</cp:revision>
  <dcterms:created xsi:type="dcterms:W3CDTF">2023-10-19T08:09:40Z</dcterms:created>
  <dcterms:modified xsi:type="dcterms:W3CDTF">2023-10-19T15:57:34Z</dcterms:modified>
</cp:coreProperties>
</file>