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9.3 Central Tendency and Variability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Explain the difference between the central tendency and the variability of a dataset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three measures of central tendency and find each for a dataset: mode, median and mean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three measures of variability and find each for a dataset: range, variance and standard deviation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0F2DD8-4C4A-8F00-2055-A1024B9108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477" y="2200724"/>
            <a:ext cx="9951041" cy="245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059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284CBA-E53A-C064-7B03-934D4FEA7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477" y="2201066"/>
            <a:ext cx="9951041" cy="2449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836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5B48EE-72EE-8F90-7BAD-4DDB55671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699" y="1123527"/>
            <a:ext cx="8078597" cy="46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026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normal distribution&#10;&#10;Description automatically generated">
            <a:extLst>
              <a:ext uri="{FF2B5EF4-FFF2-40B4-BE49-F238E27FC236}">
                <a16:creationId xmlns:a16="http://schemas.microsoft.com/office/drawing/2014/main" id="{1B522F61-3BAF-BA65-DD07-5181724DCF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11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66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34</cp:revision>
  <dcterms:created xsi:type="dcterms:W3CDTF">2023-10-19T08:09:40Z</dcterms:created>
  <dcterms:modified xsi:type="dcterms:W3CDTF">2023-10-20T07:16:42Z</dcterms:modified>
</cp:coreProperties>
</file>