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9.4 Sloppiness, Hype, and Misuses of Statistics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ways in which visual statistical representations, correlations, and numerical statistical representation can go wrong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difference between absolute and relative risk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Analyze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visual and mathematical representations of statistical information for accuracy and potential problems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of stroke and major bleeding&#10;&#10;Description automatically generated">
            <a:extLst>
              <a:ext uri="{FF2B5EF4-FFF2-40B4-BE49-F238E27FC236}">
                <a16:creationId xmlns:a16="http://schemas.microsoft.com/office/drawing/2014/main" id="{C3ACCDD7-C99D-1E63-94B8-17D39EE08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651" y="643466"/>
            <a:ext cx="558269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1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60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35</cp:revision>
  <dcterms:created xsi:type="dcterms:W3CDTF">2023-10-19T08:09:40Z</dcterms:created>
  <dcterms:modified xsi:type="dcterms:W3CDTF">2023-10-20T07:27:18Z</dcterms:modified>
</cp:coreProperties>
</file>