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F7E099-4472-4BE4-B135-527DB09AA37D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BEC007-54E1-4C3E-99BF-7422C24D5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98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2007 / 2013 </a:t>
            </a:r>
          </a:p>
          <a:p>
            <a:r>
              <a:rPr lang="en-US" b="1" dirty="0"/>
              <a:t>Final Program Evaluation Report</a:t>
            </a:r>
          </a:p>
          <a:p>
            <a:r>
              <a:rPr lang="en-US" b="1" dirty="0"/>
              <a:t>September 23, 2013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Gheens</a:t>
            </a:r>
            <a:r>
              <a:rPr lang="en-US" dirty="0"/>
              <a:t> Bridges to Tomorrow</a:t>
            </a:r>
          </a:p>
        </p:txBody>
      </p:sp>
    </p:spTree>
    <p:extLst>
      <p:ext uri="{BB962C8B-B14F-4D97-AF65-F5344CB8AC3E}">
        <p14:creationId xmlns:p14="http://schemas.microsoft.com/office/powerpoint/2010/main" val="353696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Context of the Project</a:t>
            </a:r>
          </a:p>
          <a:p>
            <a:r>
              <a:rPr lang="en-US" b="1" dirty="0"/>
              <a:t>Implementation</a:t>
            </a:r>
          </a:p>
          <a:p>
            <a:r>
              <a:rPr lang="en-US" b="1" dirty="0"/>
              <a:t>Data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697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Beginnings</a:t>
            </a:r>
          </a:p>
          <a:p>
            <a:r>
              <a:rPr lang="en-US" b="1" dirty="0"/>
              <a:t>Goals</a:t>
            </a:r>
          </a:p>
          <a:p>
            <a:r>
              <a:rPr lang="en-US" b="1" dirty="0"/>
              <a:t>Action Research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5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Beginning</a:t>
            </a:r>
          </a:p>
          <a:p>
            <a:r>
              <a:rPr lang="en-US" b="1" dirty="0"/>
              <a:t>Middle </a:t>
            </a:r>
          </a:p>
          <a:p>
            <a:r>
              <a:rPr lang="en-US" b="1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72301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and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Children</a:t>
            </a:r>
          </a:p>
          <a:p>
            <a:r>
              <a:rPr lang="en-US" b="1" dirty="0"/>
              <a:t>Classrooms</a:t>
            </a:r>
          </a:p>
        </p:txBody>
      </p:sp>
    </p:spTree>
    <p:extLst>
      <p:ext uri="{BB962C8B-B14F-4D97-AF65-F5344CB8AC3E}">
        <p14:creationId xmlns:p14="http://schemas.microsoft.com/office/powerpoint/2010/main" val="10679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Child Care Classrooms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Good results</a:t>
            </a:r>
          </a:p>
        </p:txBody>
      </p:sp>
    </p:spTree>
    <p:extLst>
      <p:ext uri="{BB962C8B-B14F-4D97-AF65-F5344CB8AC3E}">
        <p14:creationId xmlns:p14="http://schemas.microsoft.com/office/powerpoint/2010/main" val="930701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Improvement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Statistically significant</a:t>
            </a:r>
          </a:p>
          <a:p>
            <a:r>
              <a:rPr lang="en-US" b="1" dirty="0"/>
              <a:t>Consistent</a:t>
            </a:r>
          </a:p>
        </p:txBody>
      </p:sp>
    </p:spTree>
    <p:extLst>
      <p:ext uri="{BB962C8B-B14F-4D97-AF65-F5344CB8AC3E}">
        <p14:creationId xmlns:p14="http://schemas.microsoft.com/office/powerpoint/2010/main" val="26543126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7622F37A499F4CBB24CC7FF804A261" ma:contentTypeVersion="20" ma:contentTypeDescription="Create a new document." ma:contentTypeScope="" ma:versionID="86566a2c9eb7e4e7ecd01d7d905bd1c3">
  <xsd:schema xmlns:xsd="http://www.w3.org/2001/XMLSchema" xmlns:xs="http://www.w3.org/2001/XMLSchema" xmlns:p="http://schemas.microsoft.com/office/2006/metadata/properties" xmlns:ns2="04f658fb-7b70-46eb-afdd-4b31c7d0f987" xmlns:ns3="6ee2711e-a768-4f87-a200-ce8c25a80bd4" targetNamespace="http://schemas.microsoft.com/office/2006/metadata/properties" ma:root="true" ma:fieldsID="68f8625fddb58fbe0366497d944f014a" ns2:_="" ns3:_="">
    <xsd:import namespace="04f658fb-7b70-46eb-afdd-4b31c7d0f987"/>
    <xsd:import namespace="6ee2711e-a768-4f87-a200-ce8c25a80b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658fb-7b70-46eb-afdd-4b31c7d0f9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2711e-a768-4f87-a200-ce8c25a80bd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bea4823-9f6e-406b-9907-842f62b202b7}" ma:internalName="TaxCatchAll" ma:showField="CatchAllData" ma:web="6ee2711e-a768-4f87-a200-ce8c25a80b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D440E-121C-439A-817F-0EF038A44867}"/>
</file>

<file path=customXml/itemProps2.xml><?xml version="1.0" encoding="utf-8"?>
<ds:datastoreItem xmlns:ds="http://schemas.openxmlformats.org/officeDocument/2006/customXml" ds:itemID="{AAB8B5D5-E489-41AE-89B1-B53587C1D2C4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1412</TotalTime>
  <Words>45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Franklin Gothic Book</vt:lpstr>
      <vt:lpstr>Perpetua</vt:lpstr>
      <vt:lpstr>Wingdings 2</vt:lpstr>
      <vt:lpstr>Equity</vt:lpstr>
      <vt:lpstr>Gheens Bridges to Tomorrow</vt:lpstr>
      <vt:lpstr>Outline</vt:lpstr>
      <vt:lpstr>Context</vt:lpstr>
      <vt:lpstr>Implementation</vt:lpstr>
      <vt:lpstr>Data and Focus</vt:lpstr>
      <vt:lpstr>Child Care Classrooms</vt:lpstr>
      <vt:lpstr>Improvement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Gheens Bridges to Tomorrow</dc:title>
  <dc:creator>Linfield, Ken</dc:creator>
  <cp:lastModifiedBy>Kenneth Linfield</cp:lastModifiedBy>
  <cp:revision>27</cp:revision>
  <dcterms:created xsi:type="dcterms:W3CDTF">2012-09-21T13:16:46Z</dcterms:created>
  <dcterms:modified xsi:type="dcterms:W3CDTF">2024-07-22T16:11:53Z</dcterms:modified>
</cp:coreProperties>
</file>