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diagrams/data40.xml" ContentType="application/vnd.openxmlformats-officedocument.drawingml.diagramData+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diagrams/data25.xml" ContentType="application/vnd.openxmlformats-officedocument.drawingml.diagramData+xml"/>
  <Override PartName="/ppt/diagrams/data26.xml" ContentType="application/vnd.openxmlformats-officedocument.drawingml.diagramData+xml"/>
  <Override PartName="/ppt/diagrams/data27.xml" ContentType="application/vnd.openxmlformats-officedocument.drawingml.diagramData+xml"/>
  <Override PartName="/ppt/diagrams/data24.xml" ContentType="application/vnd.openxmlformats-officedocument.drawingml.diagramData+xml"/>
  <Override PartName="/ppt/diagrams/data28.xml" ContentType="application/vnd.openxmlformats-officedocument.drawingml.diagramData+xml"/>
  <Override PartName="/ppt/diagrams/data29.xml" ContentType="application/vnd.openxmlformats-officedocument.drawingml.diagramData+xml"/>
  <Override PartName="/ppt/diagrams/data23.xml" ContentType="application/vnd.openxmlformats-officedocument.drawingml.diagramData+xml"/>
  <Override PartName="/ppt/diagrams/data30.xml" ContentType="application/vnd.openxmlformats-officedocument.drawingml.diagramData+xml"/>
  <Override PartName="/ppt/diagrams/data31.xml" ContentType="application/vnd.openxmlformats-officedocument.drawingml.diagramData+xml"/>
  <Override PartName="/ppt/diagrams/data22.xml" ContentType="application/vnd.openxmlformats-officedocument.drawingml.diagramData+xml"/>
  <Override PartName="/ppt/diagrams/data32.xml" ContentType="application/vnd.openxmlformats-officedocument.drawingml.diagramData+xml"/>
  <Override PartName="/ppt/diagrams/data33.xml" ContentType="application/vnd.openxmlformats-officedocument.drawingml.diagramData+xml"/>
  <Override PartName="/ppt/diagrams/data34.xml" ContentType="application/vnd.openxmlformats-officedocument.drawingml.diagramData+xml"/>
  <Override PartName="/ppt/diagrams/data21.xml" ContentType="application/vnd.openxmlformats-officedocument.drawingml.diagramData+xml"/>
  <Override PartName="/ppt/diagrams/data35.xml" ContentType="application/vnd.openxmlformats-officedocument.drawingml.diagramData+xml"/>
  <Override PartName="/ppt/diagrams/data36.xml" ContentType="application/vnd.openxmlformats-officedocument.drawingml.diagramData+xml"/>
  <Override PartName="/ppt/diagrams/data20.xml" ContentType="application/vnd.openxmlformats-officedocument.drawingml.diagramData+xml"/>
  <Override PartName="/ppt/diagrams/data37.xml" ContentType="application/vnd.openxmlformats-officedocument.drawingml.diagramData+xml"/>
  <Override PartName="/ppt/diagrams/data38.xml" ContentType="application/vnd.openxmlformats-officedocument.drawingml.diagramData+xml"/>
  <Override PartName="/ppt/diagrams/data39.xml" ContentType="application/vnd.openxmlformats-officedocument.drawingml.diagramData+xml"/>
  <Override PartName="/ppt/slides/slide1.xml" ContentType="application/vnd.openxmlformats-officedocument.presentationml.slide+xml"/>
  <Override PartName="/ppt/diagrams/data41.xml" ContentType="application/vnd.openxmlformats-officedocument.drawingml.diagramData+xml"/>
  <Override PartName="/ppt/diagrams/data1.xml" ContentType="application/vnd.openxmlformats-officedocument.drawingml.diagramData+xml"/>
  <Override PartName="/ppt/diagrams/data42.xml" ContentType="application/vnd.openxmlformats-officedocument.drawingml.diagramData+xml"/>
  <Override PartName="/ppt/diagrams/data18.xml" ContentType="application/vnd.openxmlformats-officedocument.drawingml.diagramData+xml"/>
  <Override PartName="/ppt/diagrams/data43.xml" ContentType="application/vnd.openxmlformats-officedocument.drawingml.diagramData+xml"/>
  <Override PartName="/ppt/diagrams/data44.xml" ContentType="application/vnd.openxmlformats-officedocument.drawingml.diagramData+xml"/>
  <Override PartName="/ppt/diagrams/data17.xml" ContentType="application/vnd.openxmlformats-officedocument.drawingml.diagramData+xml"/>
  <Override PartName="/ppt/diagrams/data2.xml" ContentType="application/vnd.openxmlformats-officedocument.drawingml.diagramData+xml"/>
  <Override PartName="/ppt/diagrams/data16.xml" ContentType="application/vnd.openxmlformats-officedocument.drawingml.diagramData+xml"/>
  <Override PartName="/ppt/diagrams/data3.xml" ContentType="application/vnd.openxmlformats-officedocument.drawingml.diagramData+xml"/>
  <Override PartName="/ppt/diagrams/data15.xml" ContentType="application/vnd.openxmlformats-officedocument.drawingml.diagramData+xml"/>
  <Override PartName="/ppt/diagrams/data4.xml" ContentType="application/vnd.openxmlformats-officedocument.drawingml.diagramData+xml"/>
  <Override PartName="/ppt/diagrams/data14.xml" ContentType="application/vnd.openxmlformats-officedocument.drawingml.diagramData+xml"/>
  <Override PartName="/ppt/diagrams/data5.xml" ContentType="application/vnd.openxmlformats-officedocument.drawingml.diagramData+xml"/>
  <Override PartName="/ppt/diagrams/data13.xml" ContentType="application/vnd.openxmlformats-officedocument.drawingml.diagramData+xml"/>
  <Override PartName="/ppt/diagrams/data6.xml" ContentType="application/vnd.openxmlformats-officedocument.drawingml.diagramData+xml"/>
  <Override PartName="/ppt/diagrams/data12.xml" ContentType="application/vnd.openxmlformats-officedocument.drawingml.diagramData+xml"/>
  <Override PartName="/ppt/diagrams/data7.xml" ContentType="application/vnd.openxmlformats-officedocument.drawingml.diagramData+xml"/>
  <Override PartName="/ppt/diagrams/data8.xml" ContentType="application/vnd.openxmlformats-officedocument.drawingml.diagramData+xml"/>
  <Override PartName="/ppt/diagrams/data11.xml" ContentType="application/vnd.openxmlformats-officedocument.drawingml.diagramData+xml"/>
  <Override PartName="/ppt/diagrams/data10.xml" ContentType="application/vnd.openxmlformats-officedocument.drawingml.diagramData+xml"/>
  <Override PartName="/ppt/diagrams/data9.xml" ContentType="application/vnd.openxmlformats-officedocument.drawingml.diagramData+xml"/>
  <Override PartName="/ppt/presentation.xml" ContentType="application/vnd.openxmlformats-officedocument.presentationml.presentation.main+xml"/>
  <Override PartName="/ppt/diagrams/data19.xml" ContentType="application/vnd.openxmlformats-officedocument.drawingml.diagramData+xml"/>
  <Override PartName="/ppt/notesSlides/notesSlide10.xml" ContentType="application/vnd.openxmlformats-officedocument.presentationml.notesSlide+xml"/>
  <Override PartName="/ppt/slideMasters/slideMaster1.xml" ContentType="application/vnd.openxmlformats-officedocument.presentationml.slideMaster+xml"/>
  <Override PartName="/ppt/notesSlides/notesSlide12.xml" ContentType="application/vnd.openxmlformats-officedocument.presentationml.notesSlide+xml"/>
  <Override PartName="/ppt/notesSlides/notesSlide9.xml" ContentType="application/vnd.openxmlformats-officedocument.presentationml.notesSlide+xml"/>
  <Override PartName="/ppt/notesSlides/notesSlide13.xml" ContentType="application/vnd.openxmlformats-officedocument.presentationml.notesSlide+xml"/>
  <Override PartName="/ppt/notesSlides/notesSlide8.xml" ContentType="application/vnd.openxmlformats-officedocument.presentationml.notesSlide+xml"/>
  <Override PartName="/ppt/notesSlides/notesSlide14.xml" ContentType="application/vnd.openxmlformats-officedocument.presentationml.notesSlide+xml"/>
  <Override PartName="/ppt/notesSlides/notesSlide7.xml" ContentType="application/vnd.openxmlformats-officedocument.presentationml.notesSlide+xml"/>
  <Override PartName="/ppt/notesSlides/notesSlide15.xml" ContentType="application/vnd.openxmlformats-officedocument.presentationml.notesSlide+xml"/>
  <Override PartName="/ppt/notesSlides/notesSlide6.xml" ContentType="application/vnd.openxmlformats-officedocument.presentationml.notesSlide+xml"/>
  <Override PartName="/ppt/notesSlides/notesSlide16.xml" ContentType="application/vnd.openxmlformats-officedocument.presentationml.notesSlide+xml"/>
  <Override PartName="/ppt/notesSlides/notesSlide5.xml" ContentType="application/vnd.openxmlformats-officedocument.presentationml.notesSlide+xml"/>
  <Override PartName="/ppt/notesSlides/notesSlide17.xml" ContentType="application/vnd.openxmlformats-officedocument.presentationml.notesSlide+xml"/>
  <Override PartName="/ppt/notesSlides/notesSlide4.xml" ContentType="application/vnd.openxmlformats-officedocument.presentationml.notesSlide+xml"/>
  <Override PartName="/ppt/notesSlides/notesSlide18.xml" ContentType="application/vnd.openxmlformats-officedocument.presentationml.notesSlide+xml"/>
  <Override PartName="/ppt/notesSlides/notesSlide3.xml" ContentType="application/vnd.openxmlformats-officedocument.presentationml.notesSlide+xml"/>
  <Override PartName="/ppt/notesSlides/notesSlide41.xml" ContentType="application/vnd.openxmlformats-officedocument.presentationml.notesSlide+xml"/>
  <Override PartName="/ppt/notesSlides/notesSlide19.xml" ContentType="application/vnd.openxmlformats-officedocument.presentationml.notesSlide+xml"/>
  <Override PartName="/ppt/notesSlides/notesSlide40.xml" ContentType="application/vnd.openxmlformats-officedocument.presentationml.notesSlide+xml"/>
  <Override PartName="/ppt/notesSlides/notesSlide39.xml" ContentType="application/vnd.openxmlformats-officedocument.presentationml.notesSlide+xml"/>
  <Override PartName="/ppt/notesSlides/notesSlide38.xml" ContentType="application/vnd.openxmlformats-officedocument.presentationml.notesSlide+xml"/>
  <Override PartName="/ppt/notesSlides/notesSlide20.xml" ContentType="application/vnd.openxmlformats-officedocument.presentationml.notesSlide+xml"/>
  <Override PartName="/ppt/notesSlides/notesSlide2.xml" ContentType="application/vnd.openxmlformats-officedocument.presentationml.notesSlide+xml"/>
  <Override PartName="/ppt/notesSlides/notesSlide37.xml" ContentType="application/vnd.openxmlformats-officedocument.presentationml.notesSlide+xml"/>
  <Override PartName="/ppt/notesSlides/notesSlide1.xml" ContentType="application/vnd.openxmlformats-officedocument.presentationml.notesSlide+xml"/>
  <Override PartName="/ppt/notesSlides/notesSlide21.xml" ContentType="application/vnd.openxmlformats-officedocument.presentationml.notesSlide+xml"/>
  <Override PartName="/ppt/notesSlides/notesSlide36.xml" ContentType="application/vnd.openxmlformats-officedocument.presentationml.notesSlide+xml"/>
  <Override PartName="/ppt/slideLayouts/slideLayout11.xml" ContentType="application/vnd.openxmlformats-officedocument.presentationml.slideLayout+xml"/>
  <Override PartName="/ppt/notesSlides/notesSlide35.xml" ContentType="application/vnd.openxmlformats-officedocument.presentationml.notesSlide+xml"/>
  <Override PartName="/ppt/slideLayouts/slideLayout10.xml" ContentType="application/vnd.openxmlformats-officedocument.presentationml.slideLayout+xml"/>
  <Override PartName="/ppt/notesSlides/notesSlide34.xml" ContentType="application/vnd.openxmlformats-officedocument.presentationml.notesSlide+xml"/>
  <Override PartName="/ppt/notesSlides/notesSlide22.xml" ContentType="application/vnd.openxmlformats-officedocument.presentationml.notesSlide+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notesSlides/notesSlide33.xml" ContentType="application/vnd.openxmlformats-officedocument.presentationml.notesSlide+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notesSlides/notesSlide32.xml" ContentType="application/vnd.openxmlformats-officedocument.presentationml.notesSlide+xml"/>
  <Override PartName="/ppt/slideLayouts/slideLayout4.xml" ContentType="application/vnd.openxmlformats-officedocument.presentationml.slideLayout+xml"/>
  <Override PartName="/ppt/notesSlides/notesSlide31.xml" ContentType="application/vnd.openxmlformats-officedocument.presentationml.notesSlide+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notesSlides/notesSlide30.xml" ContentType="application/vnd.openxmlformats-officedocument.presentationml.notesSlide+xml"/>
  <Override PartName="/ppt/slideLayouts/slideLayout1.xml" ContentType="application/vnd.openxmlformats-officedocument.presentationml.slideLayout+xml"/>
  <Override PartName="/ppt/notesSlides/notesSlide29.xml" ContentType="application/vnd.openxmlformats-officedocument.presentationml.notesSlide+xml"/>
  <Override PartName="/ppt/notesSlides/notesSlide23.xml" ContentType="application/vnd.openxmlformats-officedocument.presentationml.notesSlide+xml"/>
  <Override PartName="/ppt/notesSlides/notesSlide28.xml" ContentType="application/vnd.openxmlformats-officedocument.presentationml.notesSlide+xml"/>
  <Override PartName="/ppt/notesSlides/notesSlide27.xml" ContentType="application/vnd.openxmlformats-officedocument.presentationml.notesSlide+xml"/>
  <Override PartName="/ppt/notesSlides/notesSlide26.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11.xml" ContentType="application/vnd.openxmlformats-officedocument.presentationml.notesSlide+xml"/>
  <Override PartName="/ppt/diagrams/quickStyle18.xml" ContentType="application/vnd.openxmlformats-officedocument.drawingml.diagramStyle+xml"/>
  <Override PartName="/ppt/diagrams/layout25.xml" ContentType="application/vnd.openxmlformats-officedocument.drawingml.diagramLayout+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rawing24.xml" ContentType="application/vnd.ms-office.drawingml.diagramDrawing+xml"/>
  <Override PartName="/ppt/diagrams/colors24.xml" ContentType="application/vnd.openxmlformats-officedocument.drawingml.diagramColors+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quickStyle24.xml" ContentType="application/vnd.openxmlformats-officedocument.drawingml.diagramStyle+xml"/>
  <Override PartName="/ppt/diagrams/layout24.xml" ContentType="application/vnd.openxmlformats-officedocument.drawingml.diagramLayout+xml"/>
  <Override PartName="/ppt/diagrams/drawing23.xml" ContentType="application/vnd.ms-office.drawingml.diagramDrawing+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diagrams/colors23.xml" ContentType="application/vnd.openxmlformats-officedocument.drawingml.diagramColors+xml"/>
  <Override PartName="/ppt/diagrams/quickStyle23.xml" ContentType="application/vnd.openxmlformats-officedocument.drawingml.diagramStyle+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diagrams/layout23.xml" ContentType="application/vnd.openxmlformats-officedocument.drawingml.diagramLayout+xml"/>
  <Override PartName="/ppt/diagrams/drawing22.xml" ContentType="application/vnd.ms-office.drawingml.diagramDrawing+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diagrams/colors22.xml" ContentType="application/vnd.openxmlformats-officedocument.drawingml.diagramColors+xml"/>
  <Override PartName="/ppt/diagrams/quickStyle22.xml" ContentType="application/vnd.openxmlformats-officedocument.drawingml.diagramStyle+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diagrams/layout22.xml" ContentType="application/vnd.openxmlformats-officedocument.drawingml.diagramLayout+xml"/>
  <Override PartName="/ppt/diagrams/drawing21.xml" ContentType="application/vnd.ms-office.drawingml.diagramDrawing+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diagrams/colors21.xml" ContentType="application/vnd.openxmlformats-officedocument.drawingml.diagramColors+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diagrams/quickStyle21.xml" ContentType="application/vnd.openxmlformats-officedocument.drawingml.diagramStyle+xml"/>
  <Override PartName="/ppt/diagrams/layout21.xml" ContentType="application/vnd.openxmlformats-officedocument.drawingml.diagramLayout+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diagrams/drawing20.xml" ContentType="application/vnd.ms-office.drawingml.diagramDrawing+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diagrams/colors20.xml" ContentType="application/vnd.openxmlformats-officedocument.drawingml.diagramColors+xml"/>
  <Override PartName="/ppt/diagrams/quickStyle20.xml" ContentType="application/vnd.openxmlformats-officedocument.drawingml.diagramStyle+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diagrams/layout20.xml" ContentType="application/vnd.openxmlformats-officedocument.drawingml.diagramLayout+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diagrams/drawing19.xml" ContentType="application/vnd.ms-office.drawingml.diagramDrawing+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diagrams/colors19.xml" ContentType="application/vnd.openxmlformats-officedocument.drawingml.diagramColors+xml"/>
  <Override PartName="/ppt/diagrams/quickStyle19.xml" ContentType="application/vnd.openxmlformats-officedocument.drawingml.diagramStyle+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diagrams/layout19.xml" ContentType="application/vnd.openxmlformats-officedocument.drawingml.diagramLayout+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ppt/diagrams/drawing18.xml" ContentType="application/vnd.ms-office.drawingml.diagramDrawing+xml"/>
  <Override PartName="/ppt/diagrams/layout41.xml" ContentType="application/vnd.openxmlformats-officedocument.drawingml.diagramLayout+xml"/>
  <Override PartName="/ppt/diagrams/quickStyle41.xml" ContentType="application/vnd.openxmlformats-officedocument.drawingml.diagramStyle+xml"/>
  <Override PartName="/ppt/diagrams/colors41.xml" ContentType="application/vnd.openxmlformats-officedocument.drawingml.diagramColors+xml"/>
  <Override PartName="/ppt/diagrams/drawing41.xml" ContentType="application/vnd.ms-office.drawingml.diagramDrawing+xml"/>
  <Override PartName="/ppt/diagrams/colors18.xml" ContentType="application/vnd.openxmlformats-officedocument.drawingml.diagramColors+xml"/>
  <Override PartName="/ppt/theme/theme1.xml" ContentType="application/vnd.openxmlformats-officedocument.theme+xml"/>
  <Override PartName="/ppt/diagrams/layout42.xml" ContentType="application/vnd.openxmlformats-officedocument.drawingml.diagramLayout+xml"/>
  <Override PartName="/ppt/diagrams/quickStyle42.xml" ContentType="application/vnd.openxmlformats-officedocument.drawingml.diagramStyle+xml"/>
  <Override PartName="/ppt/diagrams/colors42.xml" ContentType="application/vnd.openxmlformats-officedocument.drawingml.diagramColors+xml"/>
  <Override PartName="/ppt/diagrams/colors25.xml" ContentType="application/vnd.openxmlformats-officedocument.drawingml.diagramColors+xml"/>
  <Override PartName="/ppt/diagrams/layout18.xml" ContentType="application/vnd.openxmlformats-officedocument.drawingml.diagramLayout+xml"/>
  <Override PartName="/ppt/diagrams/layout43.xml" ContentType="application/vnd.openxmlformats-officedocument.drawingml.diagramLayout+xml"/>
  <Override PartName="/ppt/diagrams/quickStyle43.xml" ContentType="application/vnd.openxmlformats-officedocument.drawingml.diagramStyle+xml"/>
  <Override PartName="/ppt/diagrams/colors43.xml" ContentType="application/vnd.openxmlformats-officedocument.drawingml.diagramColors+xml"/>
  <Override PartName="/ppt/diagrams/drawing43.xml" ContentType="application/vnd.ms-office.drawingml.diagramDrawing+xml"/>
  <Override PartName="/ppt/diagrams/drawing17.xml" ContentType="application/vnd.ms-office.drawingml.diagramDrawing+xml"/>
  <Override PartName="/ppt/diagrams/colors17.xml" ContentType="application/vnd.openxmlformats-officedocument.drawingml.diagramColors+xml"/>
  <Override PartName="/ppt/diagrams/layout44.xml" ContentType="application/vnd.openxmlformats-officedocument.drawingml.diagramLayout+xml"/>
  <Override PartName="/ppt/diagrams/quickStyle44.xml" ContentType="application/vnd.openxmlformats-officedocument.drawingml.diagramStyle+xml"/>
  <Override PartName="/ppt/diagrams/colors44.xml" ContentType="application/vnd.openxmlformats-officedocument.drawingml.diagramColors+xml"/>
  <Override PartName="/ppt/diagrams/drawing44.xml" ContentType="application/vnd.ms-office.drawingml.diagramDrawing+xml"/>
  <Override PartName="/ppt/diagrams/drawing25.xml" ContentType="application/vnd.ms-office.drawingml.diagramDrawing+xml"/>
  <Override PartName="/ppt/diagrams/quickStyle25.xml" ContentType="application/vnd.openxmlformats-officedocument.drawingml.diagramStyle+xml"/>
  <Override PartName="/ppt/notesMasters/notesMaster1.xml" ContentType="application/vnd.openxmlformats-officedocument.presentationml.notesMaster+xml"/>
  <Override PartName="/ppt/diagrams/quickStyle17.xml" ContentType="application/vnd.openxmlformats-officedocument.drawingml.diagramStyle+xml"/>
  <Override PartName="/ppt/diagrams/layout17.xml" ContentType="application/vnd.openxmlformats-officedocument.drawingml.diagramLayout+xml"/>
  <Override PartName="/ppt/diagrams/drawing16.xml" ContentType="application/vnd.ms-office.drawingml.diagramDrawing+xml"/>
  <Override PartName="/ppt/diagrams/colors16.xml" ContentType="application/vnd.openxmlformats-officedocument.drawingml.diagramColors+xml"/>
  <Override PartName="/ppt/diagrams/quickStyle16.xml" ContentType="application/vnd.openxmlformats-officedocument.drawingml.diagramStyle+xml"/>
  <Override PartName="/ppt/diagrams/layout16.xml" ContentType="application/vnd.openxmlformats-officedocument.drawingml.diagramLayout+xml"/>
  <Override PartName="/ppt/diagrams/drawing15.xml" ContentType="application/vnd.ms-office.drawingml.diagramDrawing+xml"/>
  <Override PartName="/ppt/diagrams/colors15.xml" ContentType="application/vnd.openxmlformats-officedocument.drawingml.diagramColors+xml"/>
  <Override PartName="/ppt/diagrams/quickStyle15.xml" ContentType="application/vnd.openxmlformats-officedocument.drawingml.diagramStyle+xml"/>
  <Override PartName="/ppt/diagrams/layout15.xml" ContentType="application/vnd.openxmlformats-officedocument.drawingml.diagramLayout+xml"/>
  <Override PartName="/ppt/diagrams/drawing14.xml" ContentType="application/vnd.ms-office.drawingml.diagramDrawing+xml"/>
  <Override PartName="/ppt/diagrams/colors14.xml" ContentType="application/vnd.openxmlformats-officedocument.drawingml.diagramColors+xml"/>
  <Override PartName="/ppt/diagrams/quickStyle14.xml" ContentType="application/vnd.openxmlformats-officedocument.drawingml.diagramStyle+xml"/>
  <Override PartName="/ppt/diagrams/layout14.xml" ContentType="application/vnd.openxmlformats-officedocument.drawingml.diagramLayout+xml"/>
  <Override PartName="/ppt/diagrams/drawing13.xml" ContentType="application/vnd.ms-office.drawingml.diagramDrawing+xml"/>
  <Override PartName="/ppt/diagrams/colors13.xml" ContentType="application/vnd.openxmlformats-officedocument.drawingml.diagramColors+xml"/>
  <Override PartName="/ppt/diagrams/quickStyle13.xml" ContentType="application/vnd.openxmlformats-officedocument.drawingml.diagramStyle+xml"/>
  <Override PartName="/ppt/diagrams/layout13.xml" ContentType="application/vnd.openxmlformats-officedocument.drawingml.diagramLayout+xml"/>
  <Override PartName="/ppt/diagrams/drawing12.xml" ContentType="application/vnd.ms-office.drawingml.diagramDrawing+xml"/>
  <Override PartName="/ppt/diagrams/colors12.xml" ContentType="application/vnd.openxmlformats-officedocument.drawingml.diagramColors+xml"/>
  <Override PartName="/ppt/diagrams/quickStyle12.xml" ContentType="application/vnd.openxmlformats-officedocument.drawingml.diagramStyle+xml"/>
  <Override PartName="/ppt/diagrams/layout12.xml" ContentType="application/vnd.openxmlformats-officedocument.drawingml.diagramLayout+xml"/>
  <Override PartName="/ppt/diagrams/drawing11.xml" ContentType="application/vnd.ms-office.drawingml.diagramDrawing+xml"/>
  <Override PartName="/ppt/diagrams/colors11.xml" ContentType="application/vnd.openxmlformats-officedocument.drawingml.diagramColors+xml"/>
  <Override PartName="/ppt/diagrams/quickStyle11.xml" ContentType="application/vnd.openxmlformats-officedocument.drawingml.diagramStyle+xml"/>
  <Override PartName="/ppt/diagrams/layout11.xml" ContentType="application/vnd.openxmlformats-officedocument.drawingml.diagramLayout+xml"/>
  <Override PartName="/ppt/diagrams/drawing10.xml" ContentType="application/vnd.ms-office.drawingml.diagramDrawing+xml"/>
  <Override PartName="/ppt/diagrams/colors10.xml" ContentType="application/vnd.openxmlformats-officedocument.drawingml.diagramColors+xml"/>
  <Override PartName="/ppt/diagrams/quickStyle10.xml" ContentType="application/vnd.openxmlformats-officedocument.drawingml.diagramStyle+xml"/>
  <Override PartName="/ppt/diagrams/layout10.xml" ContentType="application/vnd.openxmlformats-officedocument.drawingml.diagramLayout+xml"/>
  <Override PartName="/ppt/diagrams/drawing9.xml" ContentType="application/vnd.ms-office.drawingml.diagramDrawing+xml"/>
  <Override PartName="/ppt/diagrams/colors9.xml" ContentType="application/vnd.openxmlformats-officedocument.drawingml.diagramColors+xml"/>
  <Override PartName="/ppt/diagrams/quickStyle9.xml" ContentType="application/vnd.openxmlformats-officedocument.drawingml.diagramStyle+xml"/>
  <Override PartName="/ppt/diagrams/layout9.xml" ContentType="application/vnd.openxmlformats-officedocument.drawingml.diagramLayout+xml"/>
  <Override PartName="/ppt/diagrams/drawing8.xml" ContentType="application/vnd.ms-office.drawingml.diagramDrawing+xml"/>
  <Override PartName="/ppt/diagrams/colors8.xml" ContentType="application/vnd.openxmlformats-officedocument.drawingml.diagramColors+xml"/>
  <Override PartName="/ppt/diagrams/quickStyle8.xml" ContentType="application/vnd.openxmlformats-officedocument.drawingml.diagramStyle+xml"/>
  <Override PartName="/ppt/diagrams/layout8.xml" ContentType="application/vnd.openxmlformats-officedocument.drawingml.diagramLayout+xml"/>
  <Override PartName="/ppt/diagrams/drawing7.xml" ContentType="application/vnd.ms-office.drawingml.diagramDrawing+xml"/>
  <Override PartName="/ppt/diagrams/colors7.xml" ContentType="application/vnd.openxmlformats-officedocument.drawingml.diagramColors+xml"/>
  <Override PartName="/ppt/diagrams/quickStyle7.xml" ContentType="application/vnd.openxmlformats-officedocument.drawingml.diagramStyle+xml"/>
  <Override PartName="/ppt/diagrams/layout7.xml" ContentType="application/vnd.openxmlformats-officedocument.drawingml.diagramLayout+xml"/>
  <Override PartName="/ppt/diagrams/drawing6.xml" ContentType="application/vnd.ms-office.drawingml.diagramDrawing+xml"/>
  <Override PartName="/ppt/diagrams/colors6.xml" ContentType="application/vnd.openxmlformats-officedocument.drawingml.diagramColors+xml"/>
  <Override PartName="/ppt/diagrams/quickStyle6.xml" ContentType="application/vnd.openxmlformats-officedocument.drawingml.diagramStyle+xml"/>
  <Override PartName="/ppt/diagrams/layout6.xml" ContentType="application/vnd.openxmlformats-officedocument.drawingml.diagramLayout+xml"/>
  <Override PartName="/ppt/diagrams/drawing5.xml" ContentType="application/vnd.ms-office.drawingml.diagramDrawing+xml"/>
  <Override PartName="/ppt/diagrams/colors5.xml" ContentType="application/vnd.openxmlformats-officedocument.drawingml.diagramColors+xml"/>
  <Override PartName="/ppt/diagrams/quickStyle5.xml" ContentType="application/vnd.openxmlformats-officedocument.drawingml.diagramStyle+xml"/>
  <Override PartName="/ppt/diagrams/layout5.xml" ContentType="application/vnd.openxmlformats-officedocument.drawingml.diagramLayout+xml"/>
  <Override PartName="/ppt/diagrams/drawing4.xml" ContentType="application/vnd.ms-office.drawingml.diagramDrawing+xml"/>
  <Override PartName="/ppt/diagrams/colors4.xml" ContentType="application/vnd.openxmlformats-officedocument.drawingml.diagramColors+xml"/>
  <Override PartName="/ppt/diagrams/quickStyle4.xml" ContentType="application/vnd.openxmlformats-officedocument.drawingml.diagramStyle+xml"/>
  <Override PartName="/ppt/diagrams/layout4.xml" ContentType="application/vnd.openxmlformats-officedocument.drawingml.diagramLayout+xml"/>
  <Override PartName="/ppt/diagrams/drawing3.xml" ContentType="application/vnd.ms-office.drawingml.diagramDrawing+xml"/>
  <Override PartName="/ppt/diagrams/colors3.xml" ContentType="application/vnd.openxmlformats-officedocument.drawingml.diagramColors+xml"/>
  <Override PartName="/ppt/diagrams/quickStyle3.xml" ContentType="application/vnd.openxmlformats-officedocument.drawingml.diagramStyle+xml"/>
  <Override PartName="/ppt/diagrams/layout3.xml" ContentType="application/vnd.openxmlformats-officedocument.drawingml.diagramLayout+xml"/>
  <Override PartName="/ppt/diagrams/drawing2.xml" ContentType="application/vnd.ms-office.drawingml.diagramDrawing+xml"/>
  <Override PartName="/ppt/diagrams/colors2.xml" ContentType="application/vnd.openxmlformats-officedocument.drawingml.diagramColors+xml"/>
  <Override PartName="/ppt/diagrams/quickStyle2.xml" ContentType="application/vnd.openxmlformats-officedocument.drawingml.diagramStyle+xml"/>
  <Override PartName="/ppt/diagrams/layout2.xml" ContentType="application/vnd.openxmlformats-officedocument.drawingml.diagramLayout+xml"/>
  <Override PartName="/ppt/diagrams/drawing1.xml" ContentType="application/vnd.ms-office.drawingml.diagramDrawing+xml"/>
  <Override PartName="/ppt/diagrams/colors1.xml" ContentType="application/vnd.openxmlformats-officedocument.drawingml.diagramColors+xml"/>
  <Override PartName="/ppt/diagrams/quickStyle1.xml" ContentType="application/vnd.openxmlformats-officedocument.drawingml.diagramStyle+xml"/>
  <Override PartName="/ppt/diagrams/layout1.xml" ContentType="application/vnd.openxmlformats-officedocument.drawingml.diagramLayout+xml"/>
  <Override PartName="/ppt/theme/theme2.xml" ContentType="application/vnd.openxmlformats-officedocument.theme+xml"/>
  <Override PartName="/ppt/diagrams/drawing42.xml" ContentType="application/vnd.ms-office.drawingml.diagramDrawing+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ppt/changesInfos/changesInfo1.xml" ContentType="application/vnd.ms-powerpoint.changesinfo+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3"/>
  </p:notesMasterIdLst>
  <p:sldIdLst>
    <p:sldId id="621" r:id="rId2"/>
    <p:sldId id="661" r:id="rId3"/>
    <p:sldId id="601" r:id="rId4"/>
    <p:sldId id="662" r:id="rId5"/>
    <p:sldId id="679" r:id="rId6"/>
    <p:sldId id="688" r:id="rId7"/>
    <p:sldId id="680" r:id="rId8"/>
    <p:sldId id="429" r:id="rId9"/>
    <p:sldId id="687" r:id="rId10"/>
    <p:sldId id="536" r:id="rId11"/>
    <p:sldId id="683" r:id="rId12"/>
    <p:sldId id="432" r:id="rId13"/>
    <p:sldId id="444" r:id="rId14"/>
    <p:sldId id="553" r:id="rId15"/>
    <p:sldId id="386" r:id="rId16"/>
    <p:sldId id="414" r:id="rId17"/>
    <p:sldId id="684" r:id="rId18"/>
    <p:sldId id="685" r:id="rId19"/>
    <p:sldId id="555" r:id="rId20"/>
    <p:sldId id="438" r:id="rId21"/>
    <p:sldId id="582" r:id="rId22"/>
    <p:sldId id="394" r:id="rId23"/>
    <p:sldId id="691" r:id="rId24"/>
    <p:sldId id="403" r:id="rId25"/>
    <p:sldId id="604" r:id="rId26"/>
    <p:sldId id="597" r:id="rId27"/>
    <p:sldId id="564" r:id="rId28"/>
    <p:sldId id="667" r:id="rId29"/>
    <p:sldId id="599" r:id="rId30"/>
    <p:sldId id="593" r:id="rId31"/>
    <p:sldId id="489" r:id="rId32"/>
    <p:sldId id="668" r:id="rId33"/>
    <p:sldId id="507" r:id="rId34"/>
    <p:sldId id="672" r:id="rId35"/>
    <p:sldId id="670" r:id="rId36"/>
    <p:sldId id="678" r:id="rId37"/>
    <p:sldId id="682" r:id="rId38"/>
    <p:sldId id="400" r:id="rId39"/>
    <p:sldId id="714" r:id="rId40"/>
    <p:sldId id="723" r:id="rId41"/>
    <p:sldId id="671"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8A779"/>
    <a:srgbClr val="008F00"/>
    <a:srgbClr val="3293AD"/>
    <a:srgbClr val="941651"/>
    <a:srgbClr val="430300"/>
    <a:srgbClr val="000000"/>
    <a:srgbClr val="0143D8"/>
    <a:srgbClr val="212121"/>
    <a:srgbClr val="004479"/>
    <a:srgbClr val="0366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9992"/>
    <p:restoredTop sz="49136"/>
  </p:normalViewPr>
  <p:slideViewPr>
    <p:cSldViewPr snapToGrid="0">
      <p:cViewPr varScale="1">
        <p:scale>
          <a:sx n="40" d="100"/>
          <a:sy n="40" d="100"/>
        </p:scale>
        <p:origin x="2072" y="200"/>
      </p:cViewPr>
      <p:guideLst/>
    </p:cSldViewPr>
  </p:slideViewPr>
  <p:outlineViewPr>
    <p:cViewPr>
      <p:scale>
        <a:sx n="33" d="100"/>
        <a:sy n="33" d="100"/>
      </p:scale>
      <p:origin x="0" y="0"/>
    </p:cViewPr>
  </p:outlineViewPr>
  <p:notesTextViewPr>
    <p:cViewPr>
      <p:scale>
        <a:sx n="85" d="100"/>
        <a:sy n="85" d="100"/>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50" Type="http://schemas.openxmlformats.org/officeDocument/2006/relationships/customXml" Target="../customXml/item2.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customXml" Target="../customXml/item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microsoft.com/office/2016/11/relationships/changesInfo" Target="changesInfos/changesInfo1.xml"/><Relationship Id="rId8" Type="http://schemas.openxmlformats.org/officeDocument/2006/relationships/slide" Target="slides/slide7.xml"/><Relationship Id="rId51" Type="http://schemas.openxmlformats.org/officeDocument/2006/relationships/customXml" Target="../customXml/item3.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ebrah Sickler-Voigt" userId="51f92fe3-75b2-459e-852b-462674414037" providerId="ADAL" clId="{D23328E3-43AB-6D49-8D2B-DD969EFA0BC9}"/>
    <pc:docChg chg="undo custSel modSld">
      <pc:chgData name="Debrah Sickler-Voigt" userId="51f92fe3-75b2-459e-852b-462674414037" providerId="ADAL" clId="{D23328E3-43AB-6D49-8D2B-DD969EFA0BC9}" dt="2025-07-16T09:58:01.517" v="2003" actId="962"/>
      <pc:docMkLst>
        <pc:docMk/>
      </pc:docMkLst>
      <pc:sldChg chg="modSp">
        <pc:chgData name="Debrah Sickler-Voigt" userId="51f92fe3-75b2-459e-852b-462674414037" providerId="ADAL" clId="{D23328E3-43AB-6D49-8D2B-DD969EFA0BC9}" dt="2025-07-16T09:39:22.317" v="1617" actId="962"/>
        <pc:sldMkLst>
          <pc:docMk/>
          <pc:sldMk cId="3683867600" sldId="386"/>
        </pc:sldMkLst>
        <pc:picChg chg="mod">
          <ac:chgData name="Debrah Sickler-Voigt" userId="51f92fe3-75b2-459e-852b-462674414037" providerId="ADAL" clId="{D23328E3-43AB-6D49-8D2B-DD969EFA0BC9}" dt="2025-07-16T09:39:22.317" v="1617" actId="962"/>
          <ac:picMkLst>
            <pc:docMk/>
            <pc:sldMk cId="3683867600" sldId="386"/>
            <ac:picMk id="7" creationId="{F7455B4D-A201-815C-AFB4-65C48A3E8924}"/>
          </ac:picMkLst>
        </pc:picChg>
      </pc:sldChg>
      <pc:sldChg chg="modSp">
        <pc:chgData name="Debrah Sickler-Voigt" userId="51f92fe3-75b2-459e-852b-462674414037" providerId="ADAL" clId="{D23328E3-43AB-6D49-8D2B-DD969EFA0BC9}" dt="2025-07-16T09:20:39.611" v="1483" actId="962"/>
        <pc:sldMkLst>
          <pc:docMk/>
          <pc:sldMk cId="409385449" sldId="400"/>
        </pc:sldMkLst>
        <pc:picChg chg="mod">
          <ac:chgData name="Debrah Sickler-Voigt" userId="51f92fe3-75b2-459e-852b-462674414037" providerId="ADAL" clId="{D23328E3-43AB-6D49-8D2B-DD969EFA0BC9}" dt="2025-07-16T09:20:39.611" v="1483" actId="962"/>
          <ac:picMkLst>
            <pc:docMk/>
            <pc:sldMk cId="409385449" sldId="400"/>
            <ac:picMk id="7" creationId="{6CB6FDE0-6F91-0A99-AC97-94834D522FDB}"/>
          </ac:picMkLst>
        </pc:picChg>
      </pc:sldChg>
      <pc:sldChg chg="modSp">
        <pc:chgData name="Debrah Sickler-Voigt" userId="51f92fe3-75b2-459e-852b-462674414037" providerId="ADAL" clId="{D23328E3-43AB-6D49-8D2B-DD969EFA0BC9}" dt="2025-07-16T09:16:00.608" v="1355" actId="962"/>
        <pc:sldMkLst>
          <pc:docMk/>
          <pc:sldMk cId="2762823499" sldId="403"/>
        </pc:sldMkLst>
        <pc:picChg chg="mod">
          <ac:chgData name="Debrah Sickler-Voigt" userId="51f92fe3-75b2-459e-852b-462674414037" providerId="ADAL" clId="{D23328E3-43AB-6D49-8D2B-DD969EFA0BC9}" dt="2025-07-16T09:16:00.608" v="1355" actId="962"/>
          <ac:picMkLst>
            <pc:docMk/>
            <pc:sldMk cId="2762823499" sldId="403"/>
            <ac:picMk id="9" creationId="{0B67548D-6766-5072-4C80-5D7261B6B7CA}"/>
          </ac:picMkLst>
        </pc:picChg>
      </pc:sldChg>
      <pc:sldChg chg="modSp">
        <pc:chgData name="Debrah Sickler-Voigt" userId="51f92fe3-75b2-459e-852b-462674414037" providerId="ADAL" clId="{D23328E3-43AB-6D49-8D2B-DD969EFA0BC9}" dt="2025-07-14T12:03:25.469" v="613" actId="962"/>
        <pc:sldMkLst>
          <pc:docMk/>
          <pc:sldMk cId="3289259903" sldId="414"/>
        </pc:sldMkLst>
        <pc:picChg chg="mod">
          <ac:chgData name="Debrah Sickler-Voigt" userId="51f92fe3-75b2-459e-852b-462674414037" providerId="ADAL" clId="{D23328E3-43AB-6D49-8D2B-DD969EFA0BC9}" dt="2025-07-14T12:03:25.469" v="613" actId="962"/>
          <ac:picMkLst>
            <pc:docMk/>
            <pc:sldMk cId="3289259903" sldId="414"/>
            <ac:picMk id="5" creationId="{5062B4AC-6A46-DD22-1BE1-8B077A5E4E04}"/>
          </ac:picMkLst>
        </pc:picChg>
      </pc:sldChg>
      <pc:sldChg chg="modSp">
        <pc:chgData name="Debrah Sickler-Voigt" userId="51f92fe3-75b2-459e-852b-462674414037" providerId="ADAL" clId="{D23328E3-43AB-6D49-8D2B-DD969EFA0BC9}" dt="2025-07-16T09:40:35.359" v="1657" actId="962"/>
        <pc:sldMkLst>
          <pc:docMk/>
          <pc:sldMk cId="1810733355" sldId="438"/>
        </pc:sldMkLst>
        <pc:picChg chg="mod">
          <ac:chgData name="Debrah Sickler-Voigt" userId="51f92fe3-75b2-459e-852b-462674414037" providerId="ADAL" clId="{D23328E3-43AB-6D49-8D2B-DD969EFA0BC9}" dt="2025-07-16T09:40:35.359" v="1657" actId="962"/>
          <ac:picMkLst>
            <pc:docMk/>
            <pc:sldMk cId="1810733355" sldId="438"/>
            <ac:picMk id="4" creationId="{A387F81D-4D44-2296-7EE0-57050651867A}"/>
          </ac:picMkLst>
        </pc:picChg>
      </pc:sldChg>
      <pc:sldChg chg="modSp">
        <pc:chgData name="Debrah Sickler-Voigt" userId="51f92fe3-75b2-459e-852b-462674414037" providerId="ADAL" clId="{D23328E3-43AB-6D49-8D2B-DD969EFA0BC9}" dt="2025-07-14T11:52:33.717" v="473" actId="962"/>
        <pc:sldMkLst>
          <pc:docMk/>
          <pc:sldMk cId="838942426" sldId="444"/>
        </pc:sldMkLst>
        <pc:picChg chg="mod">
          <ac:chgData name="Debrah Sickler-Voigt" userId="51f92fe3-75b2-459e-852b-462674414037" providerId="ADAL" clId="{D23328E3-43AB-6D49-8D2B-DD969EFA0BC9}" dt="2025-07-14T11:52:33.717" v="473" actId="962"/>
          <ac:picMkLst>
            <pc:docMk/>
            <pc:sldMk cId="838942426" sldId="444"/>
            <ac:picMk id="3" creationId="{CD9D6092-6036-4AB2-F765-74E6437A1C57}"/>
          </ac:picMkLst>
        </pc:picChg>
      </pc:sldChg>
      <pc:sldChg chg="modSp">
        <pc:chgData name="Debrah Sickler-Voigt" userId="51f92fe3-75b2-459e-852b-462674414037" providerId="ADAL" clId="{D23328E3-43AB-6D49-8D2B-DD969EFA0BC9}" dt="2025-07-14T12:04:49.490" v="729" actId="962"/>
        <pc:sldMkLst>
          <pc:docMk/>
          <pc:sldMk cId="1591951642" sldId="489"/>
        </pc:sldMkLst>
        <pc:picChg chg="mod">
          <ac:chgData name="Debrah Sickler-Voigt" userId="51f92fe3-75b2-459e-852b-462674414037" providerId="ADAL" clId="{D23328E3-43AB-6D49-8D2B-DD969EFA0BC9}" dt="2025-07-14T12:04:49.490" v="729" actId="962"/>
          <ac:picMkLst>
            <pc:docMk/>
            <pc:sldMk cId="1591951642" sldId="489"/>
            <ac:picMk id="4" creationId="{3E838AE4-58F8-221B-DD1D-991787BC6A0D}"/>
          </ac:picMkLst>
        </pc:picChg>
      </pc:sldChg>
      <pc:sldChg chg="modSp">
        <pc:chgData name="Debrah Sickler-Voigt" userId="51f92fe3-75b2-459e-852b-462674414037" providerId="ADAL" clId="{D23328E3-43AB-6D49-8D2B-DD969EFA0BC9}" dt="2025-07-16T09:35:12.043" v="1593" actId="962"/>
        <pc:sldMkLst>
          <pc:docMk/>
          <pc:sldMk cId="1256438524" sldId="507"/>
        </pc:sldMkLst>
        <pc:picChg chg="mod">
          <ac:chgData name="Debrah Sickler-Voigt" userId="51f92fe3-75b2-459e-852b-462674414037" providerId="ADAL" clId="{D23328E3-43AB-6D49-8D2B-DD969EFA0BC9}" dt="2025-07-16T09:35:12.043" v="1593" actId="962"/>
          <ac:picMkLst>
            <pc:docMk/>
            <pc:sldMk cId="1256438524" sldId="507"/>
            <ac:picMk id="11" creationId="{CD5EE4D1-2AC4-56BD-1527-4DD6CD25F394}"/>
          </ac:picMkLst>
        </pc:picChg>
      </pc:sldChg>
      <pc:sldChg chg="modSp">
        <pc:chgData name="Debrah Sickler-Voigt" userId="51f92fe3-75b2-459e-852b-462674414037" providerId="ADAL" clId="{D23328E3-43AB-6D49-8D2B-DD969EFA0BC9}" dt="2025-07-16T09:39:04.930" v="1611" actId="962"/>
        <pc:sldMkLst>
          <pc:docMk/>
          <pc:sldMk cId="3209178720" sldId="536"/>
        </pc:sldMkLst>
        <pc:picChg chg="mod">
          <ac:chgData name="Debrah Sickler-Voigt" userId="51f92fe3-75b2-459e-852b-462674414037" providerId="ADAL" clId="{D23328E3-43AB-6D49-8D2B-DD969EFA0BC9}" dt="2025-07-16T09:39:04.930" v="1611" actId="962"/>
          <ac:picMkLst>
            <pc:docMk/>
            <pc:sldMk cId="3209178720" sldId="536"/>
            <ac:picMk id="7" creationId="{AAAD5379-82DA-8862-8FF6-9720A9D60B1C}"/>
          </ac:picMkLst>
        </pc:picChg>
      </pc:sldChg>
      <pc:sldChg chg="modSp">
        <pc:chgData name="Debrah Sickler-Voigt" userId="51f92fe3-75b2-459e-852b-462674414037" providerId="ADAL" clId="{D23328E3-43AB-6D49-8D2B-DD969EFA0BC9}" dt="2025-07-16T09:12:48.293" v="1173" actId="962"/>
        <pc:sldMkLst>
          <pc:docMk/>
          <pc:sldMk cId="4013718709" sldId="553"/>
        </pc:sldMkLst>
        <pc:picChg chg="mod">
          <ac:chgData name="Debrah Sickler-Voigt" userId="51f92fe3-75b2-459e-852b-462674414037" providerId="ADAL" clId="{D23328E3-43AB-6D49-8D2B-DD969EFA0BC9}" dt="2025-07-16T09:12:48.293" v="1173" actId="962"/>
          <ac:picMkLst>
            <pc:docMk/>
            <pc:sldMk cId="4013718709" sldId="553"/>
            <ac:picMk id="7" creationId="{C075084C-73E0-3564-D7B0-8B89CB84F794}"/>
          </ac:picMkLst>
        </pc:picChg>
      </pc:sldChg>
      <pc:sldChg chg="modSp">
        <pc:chgData name="Debrah Sickler-Voigt" userId="51f92fe3-75b2-459e-852b-462674414037" providerId="ADAL" clId="{D23328E3-43AB-6D49-8D2B-DD969EFA0BC9}" dt="2025-07-16T09:40:29.989" v="1651" actId="962"/>
        <pc:sldMkLst>
          <pc:docMk/>
          <pc:sldMk cId="3444603542" sldId="555"/>
        </pc:sldMkLst>
        <pc:picChg chg="mod">
          <ac:chgData name="Debrah Sickler-Voigt" userId="51f92fe3-75b2-459e-852b-462674414037" providerId="ADAL" clId="{D23328E3-43AB-6D49-8D2B-DD969EFA0BC9}" dt="2025-07-16T09:40:29.989" v="1651" actId="962"/>
          <ac:picMkLst>
            <pc:docMk/>
            <pc:sldMk cId="3444603542" sldId="555"/>
            <ac:picMk id="7" creationId="{F4860F7F-AA55-7CA8-9668-B5942208A774}"/>
          </ac:picMkLst>
        </pc:picChg>
      </pc:sldChg>
      <pc:sldChg chg="modSp">
        <pc:chgData name="Debrah Sickler-Voigt" userId="51f92fe3-75b2-459e-852b-462674414037" providerId="ADAL" clId="{D23328E3-43AB-6D49-8D2B-DD969EFA0BC9}" dt="2025-07-16T09:48:32.440" v="1911" actId="962"/>
        <pc:sldMkLst>
          <pc:docMk/>
          <pc:sldMk cId="1846287407" sldId="564"/>
        </pc:sldMkLst>
        <pc:spChg chg="mod">
          <ac:chgData name="Debrah Sickler-Voigt" userId="51f92fe3-75b2-459e-852b-462674414037" providerId="ADAL" clId="{D23328E3-43AB-6D49-8D2B-DD969EFA0BC9}" dt="2025-07-16T09:17:52.414" v="1363" actId="962"/>
          <ac:spMkLst>
            <pc:docMk/>
            <pc:sldMk cId="1846287407" sldId="564"/>
            <ac:spMk id="10" creationId="{A5CC780A-63F8-A79C-9DE5-8E5D02CE53AC}"/>
          </ac:spMkLst>
        </pc:spChg>
        <pc:picChg chg="mod">
          <ac:chgData name="Debrah Sickler-Voigt" userId="51f92fe3-75b2-459e-852b-462674414037" providerId="ADAL" clId="{D23328E3-43AB-6D49-8D2B-DD969EFA0BC9}" dt="2025-07-16T09:47:14.845" v="1881" actId="962"/>
          <ac:picMkLst>
            <pc:docMk/>
            <pc:sldMk cId="1846287407" sldId="564"/>
            <ac:picMk id="2" creationId="{4765CEC2-380B-C395-4E3F-2B753456F6AE}"/>
          </ac:picMkLst>
        </pc:picChg>
        <pc:picChg chg="mod">
          <ac:chgData name="Debrah Sickler-Voigt" userId="51f92fe3-75b2-459e-852b-462674414037" providerId="ADAL" clId="{D23328E3-43AB-6D49-8D2B-DD969EFA0BC9}" dt="2025-07-16T09:47:29.877" v="1889" actId="962"/>
          <ac:picMkLst>
            <pc:docMk/>
            <pc:sldMk cId="1846287407" sldId="564"/>
            <ac:picMk id="6" creationId="{E5747984-2050-9314-93F2-D9668A299704}"/>
          </ac:picMkLst>
        </pc:picChg>
        <pc:picChg chg="mod">
          <ac:chgData name="Debrah Sickler-Voigt" userId="51f92fe3-75b2-459e-852b-462674414037" providerId="ADAL" clId="{D23328E3-43AB-6D49-8D2B-DD969EFA0BC9}" dt="2025-07-16T09:48:32.440" v="1911" actId="962"/>
          <ac:picMkLst>
            <pc:docMk/>
            <pc:sldMk cId="1846287407" sldId="564"/>
            <ac:picMk id="7" creationId="{964C88BF-2DBA-934D-961C-F851E95712C9}"/>
          </ac:picMkLst>
        </pc:picChg>
      </pc:sldChg>
      <pc:sldChg chg="modSp">
        <pc:chgData name="Debrah Sickler-Voigt" userId="51f92fe3-75b2-459e-852b-462674414037" providerId="ADAL" clId="{D23328E3-43AB-6D49-8D2B-DD969EFA0BC9}" dt="2025-07-16T09:40:41.088" v="1663" actId="962"/>
        <pc:sldMkLst>
          <pc:docMk/>
          <pc:sldMk cId="1471763541" sldId="582"/>
        </pc:sldMkLst>
        <pc:picChg chg="mod">
          <ac:chgData name="Debrah Sickler-Voigt" userId="51f92fe3-75b2-459e-852b-462674414037" providerId="ADAL" clId="{D23328E3-43AB-6D49-8D2B-DD969EFA0BC9}" dt="2025-07-16T09:40:41.088" v="1663" actId="962"/>
          <ac:picMkLst>
            <pc:docMk/>
            <pc:sldMk cId="1471763541" sldId="582"/>
            <ac:picMk id="3" creationId="{9802AC34-9FF0-919B-DDC7-D39A6C12D777}"/>
          </ac:picMkLst>
        </pc:picChg>
      </pc:sldChg>
      <pc:sldChg chg="modSp">
        <pc:chgData name="Debrah Sickler-Voigt" userId="51f92fe3-75b2-459e-852b-462674414037" providerId="ADAL" clId="{D23328E3-43AB-6D49-8D2B-DD969EFA0BC9}" dt="2025-07-14T12:06:33.175" v="919" actId="962"/>
        <pc:sldMkLst>
          <pc:docMk/>
          <pc:sldMk cId="164076850" sldId="593"/>
        </pc:sldMkLst>
        <pc:picChg chg="mod">
          <ac:chgData name="Debrah Sickler-Voigt" userId="51f92fe3-75b2-459e-852b-462674414037" providerId="ADAL" clId="{D23328E3-43AB-6D49-8D2B-DD969EFA0BC9}" dt="2025-07-14T12:06:33.175" v="919" actId="962"/>
          <ac:picMkLst>
            <pc:docMk/>
            <pc:sldMk cId="164076850" sldId="593"/>
            <ac:picMk id="5" creationId="{4B8C7D29-9700-F642-8644-3AB1BF1101EE}"/>
          </ac:picMkLst>
        </pc:picChg>
      </pc:sldChg>
      <pc:sldChg chg="modSp">
        <pc:chgData name="Debrah Sickler-Voigt" userId="51f92fe3-75b2-459e-852b-462674414037" providerId="ADAL" clId="{D23328E3-43AB-6D49-8D2B-DD969EFA0BC9}" dt="2025-07-16T09:47:05.266" v="1873" actId="1076"/>
        <pc:sldMkLst>
          <pc:docMk/>
          <pc:sldMk cId="3495162621" sldId="597"/>
        </pc:sldMkLst>
        <pc:picChg chg="mod">
          <ac:chgData name="Debrah Sickler-Voigt" userId="51f92fe3-75b2-459e-852b-462674414037" providerId="ADAL" clId="{D23328E3-43AB-6D49-8D2B-DD969EFA0BC9}" dt="2025-07-16T09:47:05.266" v="1873" actId="1076"/>
          <ac:picMkLst>
            <pc:docMk/>
            <pc:sldMk cId="3495162621" sldId="597"/>
            <ac:picMk id="6" creationId="{70EA2220-5FFE-2510-4344-F85899046083}"/>
          </ac:picMkLst>
        </pc:picChg>
      </pc:sldChg>
      <pc:sldChg chg="modSp">
        <pc:chgData name="Debrah Sickler-Voigt" userId="51f92fe3-75b2-459e-852b-462674414037" providerId="ADAL" clId="{D23328E3-43AB-6D49-8D2B-DD969EFA0BC9}" dt="2025-07-16T09:49:15.062" v="1925" actId="962"/>
        <pc:sldMkLst>
          <pc:docMk/>
          <pc:sldMk cId="2150744551" sldId="599"/>
        </pc:sldMkLst>
        <pc:picChg chg="mod">
          <ac:chgData name="Debrah Sickler-Voigt" userId="51f92fe3-75b2-459e-852b-462674414037" providerId="ADAL" clId="{D23328E3-43AB-6D49-8D2B-DD969EFA0BC9}" dt="2025-07-16T09:49:15.062" v="1925" actId="962"/>
          <ac:picMkLst>
            <pc:docMk/>
            <pc:sldMk cId="2150744551" sldId="599"/>
            <ac:picMk id="4" creationId="{622C3FC7-6F57-CAD1-975D-3A41B644A6C9}"/>
          </ac:picMkLst>
        </pc:picChg>
      </pc:sldChg>
      <pc:sldChg chg="modSp">
        <pc:chgData name="Debrah Sickler-Voigt" userId="51f92fe3-75b2-459e-852b-462674414037" providerId="ADAL" clId="{D23328E3-43AB-6D49-8D2B-DD969EFA0BC9}" dt="2025-07-16T09:40:59.954" v="1679" actId="962"/>
        <pc:sldMkLst>
          <pc:docMk/>
          <pc:sldMk cId="3296281551" sldId="604"/>
        </pc:sldMkLst>
        <pc:picChg chg="mod">
          <ac:chgData name="Debrah Sickler-Voigt" userId="51f92fe3-75b2-459e-852b-462674414037" providerId="ADAL" clId="{D23328E3-43AB-6D49-8D2B-DD969EFA0BC9}" dt="2025-07-16T09:40:59.954" v="1679" actId="962"/>
          <ac:picMkLst>
            <pc:docMk/>
            <pc:sldMk cId="3296281551" sldId="604"/>
            <ac:picMk id="2" creationId="{520D9530-D314-87D4-B53A-B52257292CE4}"/>
          </ac:picMkLst>
        </pc:picChg>
      </pc:sldChg>
      <pc:sldChg chg="modSp">
        <pc:chgData name="Debrah Sickler-Voigt" userId="51f92fe3-75b2-459e-852b-462674414037" providerId="ADAL" clId="{D23328E3-43AB-6D49-8D2B-DD969EFA0BC9}" dt="2025-07-16T09:02:10.184" v="965" actId="962"/>
        <pc:sldMkLst>
          <pc:docMk/>
          <pc:sldMk cId="1775727205" sldId="621"/>
        </pc:sldMkLst>
        <pc:picChg chg="mod">
          <ac:chgData name="Debrah Sickler-Voigt" userId="51f92fe3-75b2-459e-852b-462674414037" providerId="ADAL" clId="{D23328E3-43AB-6D49-8D2B-DD969EFA0BC9}" dt="2025-07-16T09:02:10.184" v="965" actId="962"/>
          <ac:picMkLst>
            <pc:docMk/>
            <pc:sldMk cId="1775727205" sldId="621"/>
            <ac:picMk id="2" creationId="{D77868D9-9E2C-D6C8-EB35-C05684DC8D0F}"/>
          </ac:picMkLst>
        </pc:picChg>
      </pc:sldChg>
      <pc:sldChg chg="modSp">
        <pc:chgData name="Debrah Sickler-Voigt" userId="51f92fe3-75b2-459e-852b-462674414037" providerId="ADAL" clId="{D23328E3-43AB-6D49-8D2B-DD969EFA0BC9}" dt="2025-07-16T09:34:29.895" v="1591" actId="962"/>
        <pc:sldMkLst>
          <pc:docMk/>
          <pc:sldMk cId="3392831855" sldId="661"/>
        </pc:sldMkLst>
        <pc:picChg chg="mod">
          <ac:chgData name="Debrah Sickler-Voigt" userId="51f92fe3-75b2-459e-852b-462674414037" providerId="ADAL" clId="{D23328E3-43AB-6D49-8D2B-DD969EFA0BC9}" dt="2025-07-16T09:34:29.895" v="1591" actId="962"/>
          <ac:picMkLst>
            <pc:docMk/>
            <pc:sldMk cId="3392831855" sldId="661"/>
            <ac:picMk id="7" creationId="{C4E3E4DF-D0BD-D16A-6A1E-78C6DB96EFCB}"/>
          </ac:picMkLst>
        </pc:picChg>
      </pc:sldChg>
      <pc:sldChg chg="modSp">
        <pc:chgData name="Debrah Sickler-Voigt" userId="51f92fe3-75b2-459e-852b-462674414037" providerId="ADAL" clId="{D23328E3-43AB-6D49-8D2B-DD969EFA0BC9}" dt="2025-07-16T09:38:37.905" v="1599" actId="962"/>
        <pc:sldMkLst>
          <pc:docMk/>
          <pc:sldMk cId="3118297954" sldId="662"/>
        </pc:sldMkLst>
        <pc:picChg chg="mod">
          <ac:chgData name="Debrah Sickler-Voigt" userId="51f92fe3-75b2-459e-852b-462674414037" providerId="ADAL" clId="{D23328E3-43AB-6D49-8D2B-DD969EFA0BC9}" dt="2025-07-16T09:38:37.905" v="1599" actId="962"/>
          <ac:picMkLst>
            <pc:docMk/>
            <pc:sldMk cId="3118297954" sldId="662"/>
            <ac:picMk id="7" creationId="{76403140-B3F6-2B21-E417-95A4497C72D5}"/>
          </ac:picMkLst>
        </pc:picChg>
      </pc:sldChg>
      <pc:sldChg chg="modSp">
        <pc:chgData name="Debrah Sickler-Voigt" userId="51f92fe3-75b2-459e-852b-462674414037" providerId="ADAL" clId="{D23328E3-43AB-6D49-8D2B-DD969EFA0BC9}" dt="2025-07-16T09:48:41.803" v="1919" actId="962"/>
        <pc:sldMkLst>
          <pc:docMk/>
          <pc:sldMk cId="3100701423" sldId="667"/>
        </pc:sldMkLst>
        <pc:picChg chg="mod">
          <ac:chgData name="Debrah Sickler-Voigt" userId="51f92fe3-75b2-459e-852b-462674414037" providerId="ADAL" clId="{D23328E3-43AB-6D49-8D2B-DD969EFA0BC9}" dt="2025-07-16T09:48:41.803" v="1919" actId="962"/>
          <ac:picMkLst>
            <pc:docMk/>
            <pc:sldMk cId="3100701423" sldId="667"/>
            <ac:picMk id="9" creationId="{145D3AA1-3519-C2B6-6EFB-50E787E4941B}"/>
          </ac:picMkLst>
        </pc:picChg>
      </pc:sldChg>
      <pc:sldChg chg="modSp">
        <pc:chgData name="Debrah Sickler-Voigt" userId="51f92fe3-75b2-459e-852b-462674414037" providerId="ADAL" clId="{D23328E3-43AB-6D49-8D2B-DD969EFA0BC9}" dt="2025-07-14T12:05:38.895" v="829" actId="962"/>
        <pc:sldMkLst>
          <pc:docMk/>
          <pc:sldMk cId="3296378788" sldId="668"/>
        </pc:sldMkLst>
        <pc:picChg chg="mod">
          <ac:chgData name="Debrah Sickler-Voigt" userId="51f92fe3-75b2-459e-852b-462674414037" providerId="ADAL" clId="{D23328E3-43AB-6D49-8D2B-DD969EFA0BC9}" dt="2025-07-14T12:05:38.895" v="829" actId="962"/>
          <ac:picMkLst>
            <pc:docMk/>
            <pc:sldMk cId="3296378788" sldId="668"/>
            <ac:picMk id="10" creationId="{67AFEF35-4EC8-9025-5F59-8EDD45F32DE4}"/>
          </ac:picMkLst>
        </pc:picChg>
      </pc:sldChg>
      <pc:sldChg chg="modSp">
        <pc:chgData name="Debrah Sickler-Voigt" userId="51f92fe3-75b2-459e-852b-462674414037" providerId="ADAL" clId="{D23328E3-43AB-6D49-8D2B-DD969EFA0BC9}" dt="2025-07-16T09:33:57.697" v="1565" actId="962"/>
        <pc:sldMkLst>
          <pc:docMk/>
          <pc:sldMk cId="249521879" sldId="670"/>
        </pc:sldMkLst>
        <pc:picChg chg="mod">
          <ac:chgData name="Debrah Sickler-Voigt" userId="51f92fe3-75b2-459e-852b-462674414037" providerId="ADAL" clId="{D23328E3-43AB-6D49-8D2B-DD969EFA0BC9}" dt="2025-07-16T09:33:57.697" v="1565" actId="962"/>
          <ac:picMkLst>
            <pc:docMk/>
            <pc:sldMk cId="249521879" sldId="670"/>
            <ac:picMk id="7" creationId="{A9DFA18C-FB3C-1D01-78EA-C7D734D7FBC9}"/>
          </ac:picMkLst>
        </pc:picChg>
      </pc:sldChg>
      <pc:sldChg chg="modSp">
        <pc:chgData name="Debrah Sickler-Voigt" userId="51f92fe3-75b2-459e-852b-462674414037" providerId="ADAL" clId="{D23328E3-43AB-6D49-8D2B-DD969EFA0BC9}" dt="2025-07-16T09:56:22.726" v="1933" actId="962"/>
        <pc:sldMkLst>
          <pc:docMk/>
          <pc:sldMk cId="1404990499" sldId="672"/>
        </pc:sldMkLst>
        <pc:picChg chg="mod">
          <ac:chgData name="Debrah Sickler-Voigt" userId="51f92fe3-75b2-459e-852b-462674414037" providerId="ADAL" clId="{D23328E3-43AB-6D49-8D2B-DD969EFA0BC9}" dt="2025-07-16T09:56:22.726" v="1933" actId="962"/>
          <ac:picMkLst>
            <pc:docMk/>
            <pc:sldMk cId="1404990499" sldId="672"/>
            <ac:picMk id="7" creationId="{E6D2845F-C3FC-AED0-649E-FB7009E95D10}"/>
          </ac:picMkLst>
        </pc:picChg>
      </pc:sldChg>
      <pc:sldChg chg="modSp">
        <pc:chgData name="Debrah Sickler-Voigt" userId="51f92fe3-75b2-459e-852b-462674414037" providerId="ADAL" clId="{D23328E3-43AB-6D49-8D2B-DD969EFA0BC9}" dt="2025-07-16T09:57:06.729" v="1977" actId="962"/>
        <pc:sldMkLst>
          <pc:docMk/>
          <pc:sldMk cId="1122578170" sldId="678"/>
        </pc:sldMkLst>
        <pc:picChg chg="mod">
          <ac:chgData name="Debrah Sickler-Voigt" userId="51f92fe3-75b2-459e-852b-462674414037" providerId="ADAL" clId="{D23328E3-43AB-6D49-8D2B-DD969EFA0BC9}" dt="2025-07-16T09:57:06.729" v="1977" actId="962"/>
          <ac:picMkLst>
            <pc:docMk/>
            <pc:sldMk cId="1122578170" sldId="678"/>
            <ac:picMk id="11" creationId="{874899CE-4C0D-ACF0-CEC3-EEDCF7272C11}"/>
          </ac:picMkLst>
        </pc:picChg>
      </pc:sldChg>
      <pc:sldChg chg="modSp">
        <pc:chgData name="Debrah Sickler-Voigt" userId="51f92fe3-75b2-459e-852b-462674414037" providerId="ADAL" clId="{D23328E3-43AB-6D49-8D2B-DD969EFA0BC9}" dt="2025-07-16T08:44:10.631" v="943" actId="962"/>
        <pc:sldMkLst>
          <pc:docMk/>
          <pc:sldMk cId="2528417789" sldId="679"/>
        </pc:sldMkLst>
        <pc:picChg chg="mod">
          <ac:chgData name="Debrah Sickler-Voigt" userId="51f92fe3-75b2-459e-852b-462674414037" providerId="ADAL" clId="{D23328E3-43AB-6D49-8D2B-DD969EFA0BC9}" dt="2025-07-16T08:44:10.631" v="943" actId="962"/>
          <ac:picMkLst>
            <pc:docMk/>
            <pc:sldMk cId="2528417789" sldId="679"/>
            <ac:picMk id="6" creationId="{5322D704-EE87-9DE1-CB1B-6D6AB889DF13}"/>
          </ac:picMkLst>
        </pc:picChg>
      </pc:sldChg>
      <pc:sldChg chg="modSp">
        <pc:chgData name="Debrah Sickler-Voigt" userId="51f92fe3-75b2-459e-852b-462674414037" providerId="ADAL" clId="{D23328E3-43AB-6D49-8D2B-DD969EFA0BC9}" dt="2025-07-16T09:38:52.300" v="1605" actId="962"/>
        <pc:sldMkLst>
          <pc:docMk/>
          <pc:sldMk cId="1607450361" sldId="680"/>
        </pc:sldMkLst>
        <pc:picChg chg="mod">
          <ac:chgData name="Debrah Sickler-Voigt" userId="51f92fe3-75b2-459e-852b-462674414037" providerId="ADAL" clId="{D23328E3-43AB-6D49-8D2B-DD969EFA0BC9}" dt="2025-07-16T09:38:52.300" v="1605" actId="962"/>
          <ac:picMkLst>
            <pc:docMk/>
            <pc:sldMk cId="1607450361" sldId="680"/>
            <ac:picMk id="11" creationId="{9C3FCB3B-787F-0674-0D51-C8779D9281FE}"/>
          </ac:picMkLst>
        </pc:picChg>
      </pc:sldChg>
      <pc:sldChg chg="modSp">
        <pc:chgData name="Debrah Sickler-Voigt" userId="51f92fe3-75b2-459e-852b-462674414037" providerId="ADAL" clId="{D23328E3-43AB-6D49-8D2B-DD969EFA0BC9}" dt="2025-07-16T09:57:24.795" v="2001" actId="962"/>
        <pc:sldMkLst>
          <pc:docMk/>
          <pc:sldMk cId="2711973826" sldId="682"/>
        </pc:sldMkLst>
        <pc:picChg chg="mod">
          <ac:chgData name="Debrah Sickler-Voigt" userId="51f92fe3-75b2-459e-852b-462674414037" providerId="ADAL" clId="{D23328E3-43AB-6D49-8D2B-DD969EFA0BC9}" dt="2025-07-16T09:57:24.795" v="2001" actId="962"/>
          <ac:picMkLst>
            <pc:docMk/>
            <pc:sldMk cId="2711973826" sldId="682"/>
            <ac:picMk id="7" creationId="{F37633FC-67E0-F778-58AF-232438466328}"/>
          </ac:picMkLst>
        </pc:picChg>
      </pc:sldChg>
      <pc:sldChg chg="modSp">
        <pc:chgData name="Debrah Sickler-Voigt" userId="51f92fe3-75b2-459e-852b-462674414037" providerId="ADAL" clId="{D23328E3-43AB-6D49-8D2B-DD969EFA0BC9}" dt="2025-07-14T11:51:02.576" v="285" actId="962"/>
        <pc:sldMkLst>
          <pc:docMk/>
          <pc:sldMk cId="3485610894" sldId="683"/>
        </pc:sldMkLst>
        <pc:picChg chg="mod">
          <ac:chgData name="Debrah Sickler-Voigt" userId="51f92fe3-75b2-459e-852b-462674414037" providerId="ADAL" clId="{D23328E3-43AB-6D49-8D2B-DD969EFA0BC9}" dt="2025-07-14T11:51:02.576" v="285" actId="962"/>
          <ac:picMkLst>
            <pc:docMk/>
            <pc:sldMk cId="3485610894" sldId="683"/>
            <ac:picMk id="7" creationId="{EA2E9539-6093-2111-D764-9B8E63D723C8}"/>
          </ac:picMkLst>
        </pc:picChg>
      </pc:sldChg>
      <pc:sldChg chg="modSp">
        <pc:chgData name="Debrah Sickler-Voigt" userId="51f92fe3-75b2-459e-852b-462674414037" providerId="ADAL" clId="{D23328E3-43AB-6D49-8D2B-DD969EFA0BC9}" dt="2025-07-16T09:58:01.517" v="2003" actId="962"/>
        <pc:sldMkLst>
          <pc:docMk/>
          <pc:sldMk cId="1277539819" sldId="684"/>
        </pc:sldMkLst>
        <pc:picChg chg="mod">
          <ac:chgData name="Debrah Sickler-Voigt" userId="51f92fe3-75b2-459e-852b-462674414037" providerId="ADAL" clId="{D23328E3-43AB-6D49-8D2B-DD969EFA0BC9}" dt="2025-07-16T09:58:01.517" v="2003" actId="962"/>
          <ac:picMkLst>
            <pc:docMk/>
            <pc:sldMk cId="1277539819" sldId="684"/>
            <ac:picMk id="12" creationId="{67503134-5C3B-263C-620D-DD71985149BD}"/>
          </ac:picMkLst>
        </pc:picChg>
      </pc:sldChg>
      <pc:sldChg chg="modSp">
        <pc:chgData name="Debrah Sickler-Voigt" userId="51f92fe3-75b2-459e-852b-462674414037" providerId="ADAL" clId="{D23328E3-43AB-6D49-8D2B-DD969EFA0BC9}" dt="2025-07-16T09:40:11.390" v="1645" actId="962"/>
        <pc:sldMkLst>
          <pc:docMk/>
          <pc:sldMk cId="3765201031" sldId="685"/>
        </pc:sldMkLst>
        <pc:picChg chg="mod">
          <ac:chgData name="Debrah Sickler-Voigt" userId="51f92fe3-75b2-459e-852b-462674414037" providerId="ADAL" clId="{D23328E3-43AB-6D49-8D2B-DD969EFA0BC9}" dt="2025-07-16T09:40:11.390" v="1645" actId="962"/>
          <ac:picMkLst>
            <pc:docMk/>
            <pc:sldMk cId="3765201031" sldId="685"/>
            <ac:picMk id="7" creationId="{510C0892-491C-8C9F-0932-BB82A20505A4}"/>
          </ac:picMkLst>
        </pc:picChg>
      </pc:sldChg>
      <pc:sldChg chg="modSp">
        <pc:chgData name="Debrah Sickler-Voigt" userId="51f92fe3-75b2-459e-852b-462674414037" providerId="ADAL" clId="{D23328E3-43AB-6D49-8D2B-DD969EFA0BC9}" dt="2025-07-14T11:50:16.832" v="203" actId="1076"/>
        <pc:sldMkLst>
          <pc:docMk/>
          <pc:sldMk cId="3288184794" sldId="687"/>
        </pc:sldMkLst>
        <pc:picChg chg="mod">
          <ac:chgData name="Debrah Sickler-Voigt" userId="51f92fe3-75b2-459e-852b-462674414037" providerId="ADAL" clId="{D23328E3-43AB-6D49-8D2B-DD969EFA0BC9}" dt="2025-07-14T11:50:16.832" v="203" actId="1076"/>
          <ac:picMkLst>
            <pc:docMk/>
            <pc:sldMk cId="3288184794" sldId="687"/>
            <ac:picMk id="16" creationId="{9D583843-7AE4-E5BF-2A4B-04B9FC21BE28}"/>
          </ac:picMkLst>
        </pc:picChg>
      </pc:sldChg>
      <pc:sldChg chg="modSp">
        <pc:chgData name="Debrah Sickler-Voigt" userId="51f92fe3-75b2-459e-852b-462674414037" providerId="ADAL" clId="{D23328E3-43AB-6D49-8D2B-DD969EFA0BC9}" dt="2025-07-14T11:48:38.161" v="83" actId="962"/>
        <pc:sldMkLst>
          <pc:docMk/>
          <pc:sldMk cId="3371159782" sldId="688"/>
        </pc:sldMkLst>
        <pc:picChg chg="mod">
          <ac:chgData name="Debrah Sickler-Voigt" userId="51f92fe3-75b2-459e-852b-462674414037" providerId="ADAL" clId="{D23328E3-43AB-6D49-8D2B-DD969EFA0BC9}" dt="2025-07-14T11:48:38.161" v="83" actId="962"/>
          <ac:picMkLst>
            <pc:docMk/>
            <pc:sldMk cId="3371159782" sldId="688"/>
            <ac:picMk id="11" creationId="{033D3FAE-2B43-739F-841E-C5607AEA6802}"/>
          </ac:picMkLst>
        </pc:picChg>
      </pc:sldChg>
      <pc:sldChg chg="modSp">
        <pc:chgData name="Debrah Sickler-Voigt" userId="51f92fe3-75b2-459e-852b-462674414037" providerId="ADAL" clId="{D23328E3-43AB-6D49-8D2B-DD969EFA0BC9}" dt="2025-07-16T09:40:50.106" v="1671" actId="962"/>
        <pc:sldMkLst>
          <pc:docMk/>
          <pc:sldMk cId="2534072008" sldId="691"/>
        </pc:sldMkLst>
        <pc:picChg chg="mod">
          <ac:chgData name="Debrah Sickler-Voigt" userId="51f92fe3-75b2-459e-852b-462674414037" providerId="ADAL" clId="{D23328E3-43AB-6D49-8D2B-DD969EFA0BC9}" dt="2025-07-16T09:40:50.106" v="1671" actId="962"/>
          <ac:picMkLst>
            <pc:docMk/>
            <pc:sldMk cId="2534072008" sldId="691"/>
            <ac:picMk id="7" creationId="{7188C548-FC38-1C67-67F6-02DE240A8B71}"/>
          </ac:picMkLst>
        </pc:picChg>
      </pc:sldChg>
    </pc:docChg>
  </pc:docChgLst>
  <pc:docChgLst>
    <pc:chgData name="Debrah Sickler-Voigt" userId="S::dsickler@mtsu.edu::51f92fe3-75b2-459e-852b-462674414037" providerId="AD" clId="Web-{75827D3C-9BC0-DB4F-D681-5D70F9DEA9A2}"/>
    <pc:docChg chg="modSld">
      <pc:chgData name="Debrah Sickler-Voigt" userId="S::dsickler@mtsu.edu::51f92fe3-75b2-459e-852b-462674414037" providerId="AD" clId="Web-{75827D3C-9BC0-DB4F-D681-5D70F9DEA9A2}" dt="2025-07-13T17:11:10.555" v="3"/>
      <pc:docMkLst>
        <pc:docMk/>
      </pc:docMkLst>
      <pc:sldChg chg="modNotes">
        <pc:chgData name="Debrah Sickler-Voigt" userId="S::dsickler@mtsu.edu::51f92fe3-75b2-459e-852b-462674414037" providerId="AD" clId="Web-{75827D3C-9BC0-DB4F-D681-5D70F9DEA9A2}" dt="2025-07-13T17:11:10.555" v="3"/>
        <pc:sldMkLst>
          <pc:docMk/>
          <pc:sldMk cId="1775727205" sldId="621"/>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4">
  <dgm:title val=""/>
  <dgm:desc val=""/>
  <dgm:catLst>
    <dgm:cat type="accent4" pri="11400"/>
  </dgm:catLst>
  <dgm:styleLbl name="node0">
    <dgm:fillClrLst meth="cycle">
      <a:schemeClr val="accent4">
        <a:shade val="60000"/>
      </a:schemeClr>
    </dgm:fillClrLst>
    <dgm:linClrLst meth="repeat">
      <a:schemeClr val="lt1"/>
    </dgm:linClrLst>
    <dgm:effectClrLst/>
    <dgm:txLinClrLst/>
    <dgm:txFillClrLst/>
    <dgm:txEffectClrLst/>
  </dgm:styleLbl>
  <dgm:styleLbl name="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alignNode1">
    <dgm:fillClrLst meth="cycle">
      <a:schemeClr val="accent4">
        <a:shade val="50000"/>
      </a:schemeClr>
      <a:schemeClr val="accent4">
        <a:tint val="55000"/>
      </a:schemeClr>
    </dgm:fillClrLst>
    <dgm:linClrLst meth="cycle">
      <a:schemeClr val="accent4">
        <a:shade val="50000"/>
      </a:schemeClr>
      <a:schemeClr val="accent4">
        <a:tint val="55000"/>
      </a:schemeClr>
    </dgm:linClrLst>
    <dgm:effectClrLst/>
    <dgm:txLinClrLst/>
    <dgm:txFillClrLst/>
    <dgm:txEffectClrLst/>
  </dgm:styleLbl>
  <dgm:styleLbl name="ln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vennNode1">
    <dgm:fillClrLst meth="cycle">
      <a:schemeClr val="accent4">
        <a:shade val="80000"/>
        <a:alpha val="50000"/>
      </a:schemeClr>
      <a:schemeClr val="accent4">
        <a:tint val="50000"/>
        <a:alpha val="50000"/>
      </a:schemeClr>
    </dgm:fillClrLst>
    <dgm:linClrLst meth="repeat">
      <a:schemeClr val="lt1"/>
    </dgm:linClrLst>
    <dgm:effectClrLst/>
    <dgm:txLinClrLst/>
    <dgm:txFillClrLst/>
    <dgm:txEffectClrLst/>
  </dgm:styleLbl>
  <dgm:styleLbl name="node2">
    <dgm:fillClrLst>
      <a:schemeClr val="accent4">
        <a:shade val="80000"/>
      </a:schemeClr>
    </dgm:fillClrLst>
    <dgm:linClrLst meth="repeat">
      <a:schemeClr val="lt1"/>
    </dgm:linClrLst>
    <dgm:effectClrLst/>
    <dgm:txLinClrLst/>
    <dgm:txFillClrLst/>
    <dgm:txEffectClrLst/>
  </dgm:styleLbl>
  <dgm:styleLbl name="node3">
    <dgm:fillClrLst>
      <a:schemeClr val="accent4">
        <a:tint val="99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f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b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sibTrans1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0000"/>
      </a:schemeClr>
    </dgm:fillClrLst>
    <dgm:linClrLst meth="repeat">
      <a:schemeClr val="lt1"/>
    </dgm:linClrLst>
    <dgm:effectClrLst/>
    <dgm:txLinClrLst/>
    <dgm:txFillClrLst/>
    <dgm:txEffectClrLst/>
  </dgm:styleLbl>
  <dgm:styleLbl name="asst3">
    <dgm:fillClrLst>
      <a:schemeClr val="accent4">
        <a:tint val="70000"/>
      </a:schemeClr>
    </dgm:fillClrLst>
    <dgm:linClrLst meth="repeat">
      <a:schemeClr val="lt1"/>
    </dgm:linClrLst>
    <dgm:effectClrLst/>
    <dgm:txLinClrLst/>
    <dgm:txFillClrLst/>
    <dgm:txEffectClrLst/>
  </dgm:styleLbl>
  <dgm:styleLbl name="asst4">
    <dgm:fillClrLst>
      <a:schemeClr val="accent4">
        <a:tint val="5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align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bgAccFollowNode1">
    <dgm:fillClrLst meth="repeat">
      <a:schemeClr val="accent4">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55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CB4A6C1-BC55-463C-A409-A01AC759398F}" type="doc">
      <dgm:prSet loTypeId="urn:microsoft.com/office/officeart/2005/8/layout/default" loCatId="" qsTypeId="urn:microsoft.com/office/officeart/2005/8/quickstyle/simple1" qsCatId="simple" csTypeId="urn:microsoft.com/office/officeart/2005/8/colors/accent0_1" csCatId="mainScheme" phldr="1"/>
      <dgm:spPr/>
      <dgm:t>
        <a:bodyPr/>
        <a:lstStyle/>
        <a:p>
          <a:endParaRPr lang="en-US"/>
        </a:p>
      </dgm:t>
    </dgm:pt>
    <dgm:pt modelId="{A0930849-EE48-442D-A4F7-F30B0DD9B25A}">
      <dgm:prSet/>
      <dgm:spPr>
        <a:solidFill>
          <a:srgbClr val="000090"/>
        </a:solidFill>
        <a:ln w="38100" cmpd="sng">
          <a:solidFill>
            <a:schemeClr val="lt1">
              <a:hueOff val="0"/>
              <a:satOff val="0"/>
              <a:lumOff val="0"/>
            </a:schemeClr>
          </a:solidFill>
        </a:ln>
      </dgm:spPr>
      <dgm:t>
        <a:bodyPr/>
        <a:lstStyle/>
        <a:p>
          <a:pPr rtl="0"/>
          <a:r>
            <a:rPr lang="en-US" b="1" dirty="0">
              <a:solidFill>
                <a:schemeClr val="bg1"/>
              </a:solidFill>
              <a:latin typeface="Arial"/>
              <a:cs typeface="Arial"/>
            </a:rPr>
            <a:t>Designing a Transformative Art Curriculum</a:t>
          </a:r>
        </a:p>
      </dgm:t>
      <dgm:extLst>
        <a:ext uri="{E40237B7-FDA0-4F09-8148-C483321AD2D9}">
          <dgm14:cNvPr xmlns:dgm14="http://schemas.microsoft.com/office/drawing/2010/diagram" id="0" name="" descr="Designing a Transformative Art Curriculum&#13;&#10;Lessons and Unit Plans&#13;&#10;"/>
        </a:ext>
      </dgm:extLst>
    </dgm:pt>
    <dgm:pt modelId="{356DF678-EC2D-48DA-8573-B160FCD76A34}" type="parTrans" cxnId="{2879E3B7-2E95-4422-84D2-E91317179D3A}">
      <dgm:prSet/>
      <dgm:spPr/>
      <dgm:t>
        <a:bodyPr/>
        <a:lstStyle/>
        <a:p>
          <a:endParaRPr lang="en-US"/>
        </a:p>
      </dgm:t>
    </dgm:pt>
    <dgm:pt modelId="{6CB9F8B6-A809-4E7B-851D-EBC1721A94EA}" type="sibTrans" cxnId="{2879E3B7-2E95-4422-84D2-E91317179D3A}">
      <dgm:prSet/>
      <dgm:spPr/>
      <dgm:t>
        <a:bodyPr/>
        <a:lstStyle/>
        <a:p>
          <a:endParaRPr lang="en-US"/>
        </a:p>
      </dgm:t>
    </dgm:pt>
    <dgm:pt modelId="{CF8CB8DE-37BB-4F27-BA0C-EA730A4D717F}">
      <dgm:prSet/>
      <dgm:spPr>
        <a:solidFill>
          <a:srgbClr val="330099"/>
        </a:solidFill>
        <a:ln w="38100" cmpd="sng">
          <a:solidFill>
            <a:schemeClr val="lt1">
              <a:hueOff val="0"/>
              <a:satOff val="0"/>
              <a:lumOff val="0"/>
            </a:schemeClr>
          </a:solidFill>
        </a:ln>
      </dgm:spPr>
      <dgm:t>
        <a:bodyPr/>
        <a:lstStyle/>
        <a:p>
          <a:pPr rtl="0"/>
          <a:r>
            <a:rPr lang="en-US" b="1" dirty="0">
              <a:solidFill>
                <a:srgbClr val="FFFFFF"/>
              </a:solidFill>
              <a:latin typeface="Arial"/>
              <a:cs typeface="Arial"/>
            </a:rPr>
            <a:t>Lessons and Unit Plans</a:t>
          </a:r>
        </a:p>
      </dgm:t>
      <dgm:extLst>
        <a:ext uri="{E40237B7-FDA0-4F09-8148-C483321AD2D9}">
          <dgm14:cNvPr xmlns:dgm14="http://schemas.microsoft.com/office/drawing/2010/diagram" id="0" name="" descr="Designing a Transformative Art Curriculum&#13;&#10;Lessons and Unit Plans&#13;&#10;"/>
        </a:ext>
      </dgm:extLst>
    </dgm:pt>
    <dgm:pt modelId="{19EF7A20-93A9-4350-95A0-C307006314C7}" type="parTrans" cxnId="{9970A462-F621-46A0-994B-EAB3C6F16400}">
      <dgm:prSet/>
      <dgm:spPr/>
      <dgm:t>
        <a:bodyPr/>
        <a:lstStyle/>
        <a:p>
          <a:endParaRPr lang="en-US"/>
        </a:p>
      </dgm:t>
    </dgm:pt>
    <dgm:pt modelId="{796B79BD-D9E9-4B24-A57C-CE9A38659035}" type="sibTrans" cxnId="{9970A462-F621-46A0-994B-EAB3C6F16400}">
      <dgm:prSet/>
      <dgm:spPr/>
      <dgm:t>
        <a:bodyPr/>
        <a:lstStyle/>
        <a:p>
          <a:endParaRPr lang="en-US"/>
        </a:p>
      </dgm:t>
    </dgm:pt>
    <dgm:pt modelId="{359A799A-CB60-AF44-AE53-46E58CE094CC}" type="pres">
      <dgm:prSet presAssocID="{1CB4A6C1-BC55-463C-A409-A01AC759398F}" presName="diagram" presStyleCnt="0">
        <dgm:presLayoutVars>
          <dgm:dir/>
          <dgm:resizeHandles val="exact"/>
        </dgm:presLayoutVars>
      </dgm:prSet>
      <dgm:spPr/>
    </dgm:pt>
    <dgm:pt modelId="{481D4B5D-6E72-9548-81B3-F37B915A3514}" type="pres">
      <dgm:prSet presAssocID="{A0930849-EE48-442D-A4F7-F30B0DD9B25A}" presName="node" presStyleLbl="node1" presStyleIdx="0" presStyleCnt="2" custScaleX="121244">
        <dgm:presLayoutVars>
          <dgm:bulletEnabled val="1"/>
        </dgm:presLayoutVars>
      </dgm:prSet>
      <dgm:spPr/>
    </dgm:pt>
    <dgm:pt modelId="{564FF715-4D4A-D14E-9AA7-F348596E09EE}" type="pres">
      <dgm:prSet presAssocID="{6CB9F8B6-A809-4E7B-851D-EBC1721A94EA}" presName="sibTrans" presStyleCnt="0"/>
      <dgm:spPr/>
    </dgm:pt>
    <dgm:pt modelId="{1F9E1187-D713-F84B-A1DE-88AD3950EE7D}" type="pres">
      <dgm:prSet presAssocID="{CF8CB8DE-37BB-4F27-BA0C-EA730A4D717F}" presName="node" presStyleLbl="node1" presStyleIdx="1" presStyleCnt="2" custScaleX="121244">
        <dgm:presLayoutVars>
          <dgm:bulletEnabled val="1"/>
        </dgm:presLayoutVars>
      </dgm:prSet>
      <dgm:spPr/>
    </dgm:pt>
  </dgm:ptLst>
  <dgm:cxnLst>
    <dgm:cxn modelId="{9970A462-F621-46A0-994B-EAB3C6F16400}" srcId="{1CB4A6C1-BC55-463C-A409-A01AC759398F}" destId="{CF8CB8DE-37BB-4F27-BA0C-EA730A4D717F}" srcOrd="1" destOrd="0" parTransId="{19EF7A20-93A9-4350-95A0-C307006314C7}" sibTransId="{796B79BD-D9E9-4B24-A57C-CE9A38659035}"/>
    <dgm:cxn modelId="{2140F285-0807-F841-B9A6-5C3CEF5825A2}" type="presOf" srcId="{1CB4A6C1-BC55-463C-A409-A01AC759398F}" destId="{359A799A-CB60-AF44-AE53-46E58CE094CC}" srcOrd="0" destOrd="0" presId="urn:microsoft.com/office/officeart/2005/8/layout/default"/>
    <dgm:cxn modelId="{35B6EE94-78C6-3842-B00C-A8E39D68E9DE}" type="presOf" srcId="{CF8CB8DE-37BB-4F27-BA0C-EA730A4D717F}" destId="{1F9E1187-D713-F84B-A1DE-88AD3950EE7D}" srcOrd="0" destOrd="0" presId="urn:microsoft.com/office/officeart/2005/8/layout/default"/>
    <dgm:cxn modelId="{2879E3B7-2E95-4422-84D2-E91317179D3A}" srcId="{1CB4A6C1-BC55-463C-A409-A01AC759398F}" destId="{A0930849-EE48-442D-A4F7-F30B0DD9B25A}" srcOrd="0" destOrd="0" parTransId="{356DF678-EC2D-48DA-8573-B160FCD76A34}" sibTransId="{6CB9F8B6-A809-4E7B-851D-EBC1721A94EA}"/>
    <dgm:cxn modelId="{65EF8AD2-733B-B04C-A94A-6656AFF34CA6}" type="presOf" srcId="{A0930849-EE48-442D-A4F7-F30B0DD9B25A}" destId="{481D4B5D-6E72-9548-81B3-F37B915A3514}" srcOrd="0" destOrd="0" presId="urn:microsoft.com/office/officeart/2005/8/layout/default"/>
    <dgm:cxn modelId="{379DABE4-30A2-5A46-9750-59FD2C73396E}" type="presParOf" srcId="{359A799A-CB60-AF44-AE53-46E58CE094CC}" destId="{481D4B5D-6E72-9548-81B3-F37B915A3514}" srcOrd="0" destOrd="0" presId="urn:microsoft.com/office/officeart/2005/8/layout/default"/>
    <dgm:cxn modelId="{60A67193-60C2-3E4D-A878-4C87E93255BB}" type="presParOf" srcId="{359A799A-CB60-AF44-AE53-46E58CE094CC}" destId="{564FF715-4D4A-D14E-9AA7-F348596E09EE}" srcOrd="1" destOrd="0" presId="urn:microsoft.com/office/officeart/2005/8/layout/default"/>
    <dgm:cxn modelId="{ABC04E39-F4E7-614E-A39E-304CA8548068}" type="presParOf" srcId="{359A799A-CB60-AF44-AE53-46E58CE094CC}" destId="{1F9E1187-D713-F84B-A1DE-88AD3950EE7D}" srcOrd="2"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74C2E071-DA15-0C46-B1D1-15F38068408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B2A63D26-59C5-9B42-801E-EFFBA1EB1F14}">
      <dgm:prSet/>
      <dgm:spPr>
        <a:solidFill>
          <a:srgbClr val="000000"/>
        </a:solidFill>
      </dgm:spPr>
      <dgm:t>
        <a:bodyPr/>
        <a:lstStyle/>
        <a:p>
          <a:r>
            <a:rPr lang="en-GB" b="1" dirty="0"/>
            <a:t>Smilan and Siegesmund (2024) invited educators to perceive the standards as “a palette of possibilities that the individual teacher can creatively explore with their students” (p.7). </a:t>
          </a:r>
          <a:endParaRPr lang="en-US" dirty="0"/>
        </a:p>
      </dgm:t>
      <dgm:extLst>
        <a:ext uri="{E40237B7-FDA0-4F09-8148-C483321AD2D9}">
          <dgm14:cNvPr xmlns:dgm14="http://schemas.microsoft.com/office/drawing/2010/diagram" id="0" name="" descr="•Smilan and Siegesmund (2024) invited educators to perceive the standards as “a palette of possibilities that the individual teacher can creatively explore with their students” (p.7).&#10;"/>
        </a:ext>
      </dgm:extLst>
    </dgm:pt>
    <dgm:pt modelId="{4AA22FBC-B35F-A34A-8BEE-6030B7F28B50}" type="parTrans" cxnId="{214B7A85-AB6A-F44C-A71C-8CF000E30F6B}">
      <dgm:prSet/>
      <dgm:spPr/>
      <dgm:t>
        <a:bodyPr/>
        <a:lstStyle/>
        <a:p>
          <a:endParaRPr lang="en-US"/>
        </a:p>
      </dgm:t>
    </dgm:pt>
    <dgm:pt modelId="{1C0A3106-B014-A745-9E14-85B8C10BFC95}" type="sibTrans" cxnId="{214B7A85-AB6A-F44C-A71C-8CF000E30F6B}">
      <dgm:prSet/>
      <dgm:spPr/>
      <dgm:t>
        <a:bodyPr/>
        <a:lstStyle/>
        <a:p>
          <a:endParaRPr lang="en-US"/>
        </a:p>
      </dgm:t>
    </dgm:pt>
    <dgm:pt modelId="{29A8219A-1307-AE4B-8383-72913E77C75A}" type="pres">
      <dgm:prSet presAssocID="{74C2E071-DA15-0C46-B1D1-15F380684080}" presName="linear" presStyleCnt="0">
        <dgm:presLayoutVars>
          <dgm:animLvl val="lvl"/>
          <dgm:resizeHandles val="exact"/>
        </dgm:presLayoutVars>
      </dgm:prSet>
      <dgm:spPr/>
    </dgm:pt>
    <dgm:pt modelId="{F0958AB4-A3CC-2449-8BDB-BFE783CE6E6F}" type="pres">
      <dgm:prSet presAssocID="{B2A63D26-59C5-9B42-801E-EFFBA1EB1F14}" presName="parentText" presStyleLbl="node1" presStyleIdx="0" presStyleCnt="1">
        <dgm:presLayoutVars>
          <dgm:chMax val="0"/>
          <dgm:bulletEnabled val="1"/>
        </dgm:presLayoutVars>
      </dgm:prSet>
      <dgm:spPr/>
    </dgm:pt>
  </dgm:ptLst>
  <dgm:cxnLst>
    <dgm:cxn modelId="{214B7A85-AB6A-F44C-A71C-8CF000E30F6B}" srcId="{74C2E071-DA15-0C46-B1D1-15F380684080}" destId="{B2A63D26-59C5-9B42-801E-EFFBA1EB1F14}" srcOrd="0" destOrd="0" parTransId="{4AA22FBC-B35F-A34A-8BEE-6030B7F28B50}" sibTransId="{1C0A3106-B014-A745-9E14-85B8C10BFC95}"/>
    <dgm:cxn modelId="{4DD858A8-5E75-F44C-B9B7-A7E128739175}" type="presOf" srcId="{B2A63D26-59C5-9B42-801E-EFFBA1EB1F14}" destId="{F0958AB4-A3CC-2449-8BDB-BFE783CE6E6F}" srcOrd="0" destOrd="0" presId="urn:microsoft.com/office/officeart/2005/8/layout/vList2"/>
    <dgm:cxn modelId="{022746CC-C263-5E43-ABCF-624E38D33739}" type="presOf" srcId="{74C2E071-DA15-0C46-B1D1-15F380684080}" destId="{29A8219A-1307-AE4B-8383-72913E77C75A}" srcOrd="0" destOrd="0" presId="urn:microsoft.com/office/officeart/2005/8/layout/vList2"/>
    <dgm:cxn modelId="{512E4892-D34D-1E47-B20C-0E43C7A57FD6}" type="presParOf" srcId="{29A8219A-1307-AE4B-8383-72913E77C75A}" destId="{F0958AB4-A3CC-2449-8BDB-BFE783CE6E6F}" srcOrd="0" destOrd="0" presId="urn:microsoft.com/office/officeart/2005/8/layout/vList2"/>
  </dgm:cxnLst>
  <dgm:bg>
    <a:noFill/>
  </dgm:bg>
  <dgm:whole/>
  <dgm:extLst>
    <a:ext uri="http://schemas.microsoft.com/office/drawing/2008/diagram">
      <dsp:dataModelExt xmlns:dsp="http://schemas.microsoft.com/office/drawing/2008/diagram" relId="rId10"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1A8910C3-8F1F-C24A-BA73-84005BE40AF4}" type="doc">
      <dgm:prSet loTypeId="urn:microsoft.com/office/officeart/2005/8/layout/matrix3" loCatId="" qsTypeId="urn:microsoft.com/office/officeart/2005/8/quickstyle/simple4" qsCatId="simple" csTypeId="urn:microsoft.com/office/officeart/2005/8/colors/accent0_3" csCatId="mainScheme" phldr="1"/>
      <dgm:spPr/>
      <dgm:t>
        <a:bodyPr/>
        <a:lstStyle/>
        <a:p>
          <a:endParaRPr lang="en-US"/>
        </a:p>
      </dgm:t>
    </dgm:pt>
    <dgm:pt modelId="{BDAC4ADB-9BEF-6340-B45E-92F718C25F74}">
      <dgm:prSet phldrT="[Text]"/>
      <dgm:spPr>
        <a:solidFill>
          <a:srgbClr val="0000FF"/>
        </a:solidFill>
        <a:ln w="38100">
          <a:solidFill>
            <a:schemeClr val="tx1"/>
          </a:solidFill>
        </a:ln>
      </dgm:spPr>
      <dgm:t>
        <a:bodyPr/>
        <a:lstStyle/>
        <a:p>
          <a:r>
            <a:rPr lang="en-US" b="1" dirty="0"/>
            <a:t>Art Production</a:t>
          </a:r>
          <a:endParaRPr lang="en-US" dirty="0"/>
        </a:p>
      </dgm:t>
      <dgm:extLst>
        <a:ext uri="{E40237B7-FDA0-4F09-8148-C483321AD2D9}">
          <dgm14:cNvPr xmlns:dgm14="http://schemas.microsoft.com/office/drawing/2010/diagram" id="0" name="" descr="Art Production&#13;&#10;Aesthetics&#13;&#10;Art Criticism&#13;&#10;Art History&#13;&#10;"/>
        </a:ext>
      </dgm:extLst>
    </dgm:pt>
    <dgm:pt modelId="{F6F4F226-1C4C-AC4B-9140-1E360DF9257A}" type="parTrans" cxnId="{BEFE9E05-DD21-9B41-888F-577EB0C3863F}">
      <dgm:prSet/>
      <dgm:spPr/>
      <dgm:t>
        <a:bodyPr/>
        <a:lstStyle/>
        <a:p>
          <a:endParaRPr lang="en-US"/>
        </a:p>
      </dgm:t>
    </dgm:pt>
    <dgm:pt modelId="{CDBED3E3-9F54-C14A-BD41-D6DF88738860}" type="sibTrans" cxnId="{BEFE9E05-DD21-9B41-888F-577EB0C3863F}">
      <dgm:prSet/>
      <dgm:spPr/>
      <dgm:t>
        <a:bodyPr/>
        <a:lstStyle/>
        <a:p>
          <a:endParaRPr lang="en-US"/>
        </a:p>
      </dgm:t>
    </dgm:pt>
    <dgm:pt modelId="{579B4303-0004-784D-8446-23F683BA9F3E}">
      <dgm:prSet phldrT="[Text]"/>
      <dgm:spPr>
        <a:solidFill>
          <a:srgbClr val="16A902"/>
        </a:solidFill>
        <a:ln w="38100">
          <a:solidFill>
            <a:schemeClr val="tx1"/>
          </a:solidFill>
        </a:ln>
      </dgm:spPr>
      <dgm:t>
        <a:bodyPr/>
        <a:lstStyle/>
        <a:p>
          <a:r>
            <a:rPr lang="en-US" b="1" dirty="0"/>
            <a:t>Aesthetics</a:t>
          </a:r>
          <a:endParaRPr lang="en-US" dirty="0"/>
        </a:p>
      </dgm:t>
      <dgm:extLst>
        <a:ext uri="{E40237B7-FDA0-4F09-8148-C483321AD2D9}">
          <dgm14:cNvPr xmlns:dgm14="http://schemas.microsoft.com/office/drawing/2010/diagram" id="0" name="" descr="Art Production&#13;&#10;Aesthetics&#13;&#10;Art Criticism&#13;&#10;Art History&#13;&#10;"/>
        </a:ext>
      </dgm:extLst>
    </dgm:pt>
    <dgm:pt modelId="{8CD22B52-D364-154F-8472-2558A80F45CE}" type="parTrans" cxnId="{B5565BC9-ABCD-2144-8784-1B1C97A4FE32}">
      <dgm:prSet/>
      <dgm:spPr/>
      <dgm:t>
        <a:bodyPr/>
        <a:lstStyle/>
        <a:p>
          <a:endParaRPr lang="en-US"/>
        </a:p>
      </dgm:t>
    </dgm:pt>
    <dgm:pt modelId="{4414058F-B166-1640-B64E-41BD56CA6436}" type="sibTrans" cxnId="{B5565BC9-ABCD-2144-8784-1B1C97A4FE32}">
      <dgm:prSet/>
      <dgm:spPr/>
      <dgm:t>
        <a:bodyPr/>
        <a:lstStyle/>
        <a:p>
          <a:endParaRPr lang="en-US"/>
        </a:p>
      </dgm:t>
    </dgm:pt>
    <dgm:pt modelId="{DE34F7A2-88BD-1C4A-B43D-B49E1DC7817E}">
      <dgm:prSet phldrT="[Text]"/>
      <dgm:spPr>
        <a:solidFill>
          <a:srgbClr val="F4B526"/>
        </a:solidFill>
        <a:ln w="38100">
          <a:solidFill>
            <a:schemeClr val="tx1"/>
          </a:solidFill>
        </a:ln>
      </dgm:spPr>
      <dgm:t>
        <a:bodyPr/>
        <a:lstStyle/>
        <a:p>
          <a:r>
            <a:rPr lang="en-US" b="1" dirty="0"/>
            <a:t>Art Criticism</a:t>
          </a:r>
          <a:endParaRPr lang="en-US" dirty="0"/>
        </a:p>
      </dgm:t>
      <dgm:extLst>
        <a:ext uri="{E40237B7-FDA0-4F09-8148-C483321AD2D9}">
          <dgm14:cNvPr xmlns:dgm14="http://schemas.microsoft.com/office/drawing/2010/diagram" id="0" name="" descr="Art Production&#13;&#10;Aesthetics&#13;&#10;Art Criticism&#13;&#10;Art History&#13;&#10;"/>
        </a:ext>
      </dgm:extLst>
    </dgm:pt>
    <dgm:pt modelId="{032DE560-48C3-CE45-AC46-5F97F913B5F2}" type="parTrans" cxnId="{AE7BAB47-CE4B-7E4B-BED9-7C3A133E45E4}">
      <dgm:prSet/>
      <dgm:spPr/>
      <dgm:t>
        <a:bodyPr/>
        <a:lstStyle/>
        <a:p>
          <a:endParaRPr lang="en-US"/>
        </a:p>
      </dgm:t>
    </dgm:pt>
    <dgm:pt modelId="{2B3C28A8-1CAC-CF4A-A9AB-2A4F7AC2FA07}" type="sibTrans" cxnId="{AE7BAB47-CE4B-7E4B-BED9-7C3A133E45E4}">
      <dgm:prSet/>
      <dgm:spPr/>
      <dgm:t>
        <a:bodyPr/>
        <a:lstStyle/>
        <a:p>
          <a:endParaRPr lang="en-US"/>
        </a:p>
      </dgm:t>
    </dgm:pt>
    <dgm:pt modelId="{AFFA219B-CBA1-6046-826A-5B38E2A1AFF1}">
      <dgm:prSet phldrT="[Text]"/>
      <dgm:spPr>
        <a:solidFill>
          <a:srgbClr val="660066"/>
        </a:solidFill>
        <a:ln w="38100">
          <a:solidFill>
            <a:schemeClr val="tx1"/>
          </a:solidFill>
        </a:ln>
      </dgm:spPr>
      <dgm:t>
        <a:bodyPr/>
        <a:lstStyle/>
        <a:p>
          <a:r>
            <a:rPr lang="en-US" b="1" dirty="0"/>
            <a:t>Art History</a:t>
          </a:r>
          <a:endParaRPr lang="en-US" dirty="0"/>
        </a:p>
      </dgm:t>
      <dgm:extLst>
        <a:ext uri="{E40237B7-FDA0-4F09-8148-C483321AD2D9}">
          <dgm14:cNvPr xmlns:dgm14="http://schemas.microsoft.com/office/drawing/2010/diagram" id="0" name="" descr="Art Production&#13;&#10;Aesthetics&#13;&#10;Art Criticism&#13;&#10;Art History&#13;&#10;"/>
        </a:ext>
      </dgm:extLst>
    </dgm:pt>
    <dgm:pt modelId="{68227420-ECE0-5C41-9251-D2C551B63A98}" type="parTrans" cxnId="{C18B3A42-196D-A14F-9909-053917462B43}">
      <dgm:prSet/>
      <dgm:spPr/>
      <dgm:t>
        <a:bodyPr/>
        <a:lstStyle/>
        <a:p>
          <a:endParaRPr lang="en-US"/>
        </a:p>
      </dgm:t>
    </dgm:pt>
    <dgm:pt modelId="{9FBC69D7-2DBD-9544-ACCE-335280944BD4}" type="sibTrans" cxnId="{C18B3A42-196D-A14F-9909-053917462B43}">
      <dgm:prSet/>
      <dgm:spPr/>
      <dgm:t>
        <a:bodyPr/>
        <a:lstStyle/>
        <a:p>
          <a:endParaRPr lang="en-US"/>
        </a:p>
      </dgm:t>
    </dgm:pt>
    <dgm:pt modelId="{4A78D6EA-1AE5-2A47-BD05-AFC75525E99A}" type="pres">
      <dgm:prSet presAssocID="{1A8910C3-8F1F-C24A-BA73-84005BE40AF4}" presName="matrix" presStyleCnt="0">
        <dgm:presLayoutVars>
          <dgm:chMax val="1"/>
          <dgm:dir/>
          <dgm:resizeHandles val="exact"/>
        </dgm:presLayoutVars>
      </dgm:prSet>
      <dgm:spPr/>
    </dgm:pt>
    <dgm:pt modelId="{A5DC06C1-E5CA-2042-876C-97C3D1D81C54}" type="pres">
      <dgm:prSet presAssocID="{1A8910C3-8F1F-C24A-BA73-84005BE40AF4}" presName="diamond" presStyleLbl="bgShp" presStyleIdx="0" presStyleCnt="1"/>
      <dgm:spPr>
        <a:solidFill>
          <a:srgbClr val="45C3E4"/>
        </a:solidFill>
        <a:ln w="38100">
          <a:solidFill>
            <a:schemeClr val="tx1"/>
          </a:solidFill>
        </a:ln>
      </dgm:spPr>
    </dgm:pt>
    <dgm:pt modelId="{79F26648-730B-1C4F-9417-587B2A7E6669}" type="pres">
      <dgm:prSet presAssocID="{1A8910C3-8F1F-C24A-BA73-84005BE40AF4}" presName="quad1" presStyleLbl="node1" presStyleIdx="0" presStyleCnt="4">
        <dgm:presLayoutVars>
          <dgm:chMax val="0"/>
          <dgm:chPref val="0"/>
          <dgm:bulletEnabled val="1"/>
        </dgm:presLayoutVars>
      </dgm:prSet>
      <dgm:spPr/>
    </dgm:pt>
    <dgm:pt modelId="{97AC6DE2-FB15-E44D-89AC-BE932F0381C0}" type="pres">
      <dgm:prSet presAssocID="{1A8910C3-8F1F-C24A-BA73-84005BE40AF4}" presName="quad2" presStyleLbl="node1" presStyleIdx="1" presStyleCnt="4">
        <dgm:presLayoutVars>
          <dgm:chMax val="0"/>
          <dgm:chPref val="0"/>
          <dgm:bulletEnabled val="1"/>
        </dgm:presLayoutVars>
      </dgm:prSet>
      <dgm:spPr/>
    </dgm:pt>
    <dgm:pt modelId="{3481D1AF-AB17-E147-8048-3FECF3149759}" type="pres">
      <dgm:prSet presAssocID="{1A8910C3-8F1F-C24A-BA73-84005BE40AF4}" presName="quad3" presStyleLbl="node1" presStyleIdx="2" presStyleCnt="4">
        <dgm:presLayoutVars>
          <dgm:chMax val="0"/>
          <dgm:chPref val="0"/>
          <dgm:bulletEnabled val="1"/>
        </dgm:presLayoutVars>
      </dgm:prSet>
      <dgm:spPr/>
    </dgm:pt>
    <dgm:pt modelId="{67C9100D-B7AC-674C-A460-B7930DD6018B}" type="pres">
      <dgm:prSet presAssocID="{1A8910C3-8F1F-C24A-BA73-84005BE40AF4}" presName="quad4" presStyleLbl="node1" presStyleIdx="3" presStyleCnt="4">
        <dgm:presLayoutVars>
          <dgm:chMax val="0"/>
          <dgm:chPref val="0"/>
          <dgm:bulletEnabled val="1"/>
        </dgm:presLayoutVars>
      </dgm:prSet>
      <dgm:spPr/>
    </dgm:pt>
  </dgm:ptLst>
  <dgm:cxnLst>
    <dgm:cxn modelId="{2784C702-9504-FF42-8C44-051EA339895E}" type="presOf" srcId="{AFFA219B-CBA1-6046-826A-5B38E2A1AFF1}" destId="{67C9100D-B7AC-674C-A460-B7930DD6018B}" srcOrd="0" destOrd="0" presId="urn:microsoft.com/office/officeart/2005/8/layout/matrix3"/>
    <dgm:cxn modelId="{95C7C504-6F8E-4A41-AF82-BF731E1E781C}" type="presOf" srcId="{1A8910C3-8F1F-C24A-BA73-84005BE40AF4}" destId="{4A78D6EA-1AE5-2A47-BD05-AFC75525E99A}" srcOrd="0" destOrd="0" presId="urn:microsoft.com/office/officeart/2005/8/layout/matrix3"/>
    <dgm:cxn modelId="{BEFE9E05-DD21-9B41-888F-577EB0C3863F}" srcId="{1A8910C3-8F1F-C24A-BA73-84005BE40AF4}" destId="{BDAC4ADB-9BEF-6340-B45E-92F718C25F74}" srcOrd="0" destOrd="0" parTransId="{F6F4F226-1C4C-AC4B-9140-1E360DF9257A}" sibTransId="{CDBED3E3-9F54-C14A-BD41-D6DF88738860}"/>
    <dgm:cxn modelId="{073DED12-FA31-0A40-BF6D-630132401BE3}" type="presOf" srcId="{579B4303-0004-784D-8446-23F683BA9F3E}" destId="{97AC6DE2-FB15-E44D-89AC-BE932F0381C0}" srcOrd="0" destOrd="0" presId="urn:microsoft.com/office/officeart/2005/8/layout/matrix3"/>
    <dgm:cxn modelId="{DCD5F231-32F6-DC41-8F28-DC49D7384B66}" type="presOf" srcId="{DE34F7A2-88BD-1C4A-B43D-B49E1DC7817E}" destId="{3481D1AF-AB17-E147-8048-3FECF3149759}" srcOrd="0" destOrd="0" presId="urn:microsoft.com/office/officeart/2005/8/layout/matrix3"/>
    <dgm:cxn modelId="{C18B3A42-196D-A14F-9909-053917462B43}" srcId="{1A8910C3-8F1F-C24A-BA73-84005BE40AF4}" destId="{AFFA219B-CBA1-6046-826A-5B38E2A1AFF1}" srcOrd="3" destOrd="0" parTransId="{68227420-ECE0-5C41-9251-D2C551B63A98}" sibTransId="{9FBC69D7-2DBD-9544-ACCE-335280944BD4}"/>
    <dgm:cxn modelId="{AE7BAB47-CE4B-7E4B-BED9-7C3A133E45E4}" srcId="{1A8910C3-8F1F-C24A-BA73-84005BE40AF4}" destId="{DE34F7A2-88BD-1C4A-B43D-B49E1DC7817E}" srcOrd="2" destOrd="0" parTransId="{032DE560-48C3-CE45-AC46-5F97F913B5F2}" sibTransId="{2B3C28A8-1CAC-CF4A-A9AB-2A4F7AC2FA07}"/>
    <dgm:cxn modelId="{2D85228E-6A77-A241-8793-A26856CF8DD9}" type="presOf" srcId="{BDAC4ADB-9BEF-6340-B45E-92F718C25F74}" destId="{79F26648-730B-1C4F-9417-587B2A7E6669}" srcOrd="0" destOrd="0" presId="urn:microsoft.com/office/officeart/2005/8/layout/matrix3"/>
    <dgm:cxn modelId="{B5565BC9-ABCD-2144-8784-1B1C97A4FE32}" srcId="{1A8910C3-8F1F-C24A-BA73-84005BE40AF4}" destId="{579B4303-0004-784D-8446-23F683BA9F3E}" srcOrd="1" destOrd="0" parTransId="{8CD22B52-D364-154F-8472-2558A80F45CE}" sibTransId="{4414058F-B166-1640-B64E-41BD56CA6436}"/>
    <dgm:cxn modelId="{8FB8589C-3B25-2B49-BA27-DF67DE5D6F3A}" type="presParOf" srcId="{4A78D6EA-1AE5-2A47-BD05-AFC75525E99A}" destId="{A5DC06C1-E5CA-2042-876C-97C3D1D81C54}" srcOrd="0" destOrd="0" presId="urn:microsoft.com/office/officeart/2005/8/layout/matrix3"/>
    <dgm:cxn modelId="{B5355A94-564B-4A4C-AFE7-5AE17E2A8108}" type="presParOf" srcId="{4A78D6EA-1AE5-2A47-BD05-AFC75525E99A}" destId="{79F26648-730B-1C4F-9417-587B2A7E6669}" srcOrd="1" destOrd="0" presId="urn:microsoft.com/office/officeart/2005/8/layout/matrix3"/>
    <dgm:cxn modelId="{55A027C6-DF19-164E-AC87-610E0DB2F40E}" type="presParOf" srcId="{4A78D6EA-1AE5-2A47-BD05-AFC75525E99A}" destId="{97AC6DE2-FB15-E44D-89AC-BE932F0381C0}" srcOrd="2" destOrd="0" presId="urn:microsoft.com/office/officeart/2005/8/layout/matrix3"/>
    <dgm:cxn modelId="{074802F1-8DF5-AD40-8CF2-97C81448D30B}" type="presParOf" srcId="{4A78D6EA-1AE5-2A47-BD05-AFC75525E99A}" destId="{3481D1AF-AB17-E147-8048-3FECF3149759}" srcOrd="3" destOrd="0" presId="urn:microsoft.com/office/officeart/2005/8/layout/matrix3"/>
    <dgm:cxn modelId="{30E8D498-8C3E-5648-99C6-7BC8093A5342}" type="presParOf" srcId="{4A78D6EA-1AE5-2A47-BD05-AFC75525E99A}" destId="{67C9100D-B7AC-674C-A460-B7930DD6018B}" srcOrd="4" destOrd="0" presId="urn:microsoft.com/office/officeart/2005/8/layout/matrix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1779D257-212D-084D-8310-C11C9206B65A}" type="doc">
      <dgm:prSet loTypeId="urn:microsoft.com/office/officeart/2005/8/layout/default" loCatId="" qsTypeId="urn:microsoft.com/office/officeart/2005/8/quickstyle/simple2" qsCatId="simple" csTypeId="urn:microsoft.com/office/officeart/2005/8/colors/accent0_1" csCatId="mainScheme" phldr="1"/>
      <dgm:spPr/>
      <dgm:t>
        <a:bodyPr/>
        <a:lstStyle/>
        <a:p>
          <a:endParaRPr lang="en-US"/>
        </a:p>
      </dgm:t>
    </dgm:pt>
    <dgm:pt modelId="{4F87A1BC-BC9D-BB4E-B466-26703E5B4E58}">
      <dgm:prSet custT="1"/>
      <dgm:spPr>
        <a:solidFill>
          <a:srgbClr val="3293AD"/>
        </a:solidFill>
        <a:ln>
          <a:solidFill>
            <a:schemeClr val="lt1">
              <a:hueOff val="0"/>
              <a:satOff val="0"/>
              <a:lumOff val="0"/>
            </a:schemeClr>
          </a:solidFill>
        </a:ln>
      </dgm:spPr>
      <dgm:t>
        <a:bodyPr/>
        <a:lstStyle/>
        <a:p>
          <a:pPr rtl="0"/>
          <a:r>
            <a:rPr lang="en-US" sz="3600" b="1" dirty="0">
              <a:solidFill>
                <a:srgbClr val="FFFFFF"/>
              </a:solidFill>
            </a:rPr>
            <a:t>Creating</a:t>
          </a:r>
        </a:p>
      </dgm:t>
      <dgm:extLst>
        <a:ext uri="{E40237B7-FDA0-4F09-8148-C483321AD2D9}">
          <dgm14:cNvPr xmlns:dgm14="http://schemas.microsoft.com/office/drawing/2010/diagram" id="0" name="" descr="Creating&#13;&#10;Presenting&#13;&#10;Responding&#13;&#10;Connecting&#13;&#10;"/>
        </a:ext>
      </dgm:extLst>
    </dgm:pt>
    <dgm:pt modelId="{ACAE418B-75D1-094C-80AD-97A92310E025}" type="parTrans" cxnId="{E27CB489-8539-FA47-B639-A4ECEC0E9B63}">
      <dgm:prSet/>
      <dgm:spPr/>
      <dgm:t>
        <a:bodyPr/>
        <a:lstStyle/>
        <a:p>
          <a:endParaRPr lang="en-US"/>
        </a:p>
      </dgm:t>
    </dgm:pt>
    <dgm:pt modelId="{E31A3A75-88F9-3341-B53B-5F7DB638C574}" type="sibTrans" cxnId="{E27CB489-8539-FA47-B639-A4ECEC0E9B63}">
      <dgm:prSet/>
      <dgm:spPr/>
      <dgm:t>
        <a:bodyPr/>
        <a:lstStyle/>
        <a:p>
          <a:endParaRPr lang="en-US"/>
        </a:p>
      </dgm:t>
    </dgm:pt>
    <dgm:pt modelId="{4620BF94-9FA9-6342-A394-B6FAB71378E1}">
      <dgm:prSet custT="1"/>
      <dgm:spPr>
        <a:solidFill>
          <a:srgbClr val="660066"/>
        </a:solidFill>
        <a:ln>
          <a:solidFill>
            <a:schemeClr val="lt1">
              <a:hueOff val="0"/>
              <a:satOff val="0"/>
              <a:lumOff val="0"/>
            </a:schemeClr>
          </a:solidFill>
        </a:ln>
      </dgm:spPr>
      <dgm:t>
        <a:bodyPr/>
        <a:lstStyle/>
        <a:p>
          <a:pPr rtl="0"/>
          <a:r>
            <a:rPr lang="en-US" sz="3600" b="1" dirty="0">
              <a:solidFill>
                <a:srgbClr val="FFFFFF"/>
              </a:solidFill>
            </a:rPr>
            <a:t>Presenting</a:t>
          </a:r>
        </a:p>
      </dgm:t>
      <dgm:extLst>
        <a:ext uri="{E40237B7-FDA0-4F09-8148-C483321AD2D9}">
          <dgm14:cNvPr xmlns:dgm14="http://schemas.microsoft.com/office/drawing/2010/diagram" id="0" name="" descr="Creating&#13;&#10;Presenting&#13;&#10;Responding&#13;&#10;Connecting&#13;&#10;"/>
        </a:ext>
      </dgm:extLst>
    </dgm:pt>
    <dgm:pt modelId="{74B07D86-41F1-384F-BC52-6852050B120D}" type="parTrans" cxnId="{9598A291-655A-4C43-9F8C-0C285DD0D3C4}">
      <dgm:prSet/>
      <dgm:spPr/>
      <dgm:t>
        <a:bodyPr/>
        <a:lstStyle/>
        <a:p>
          <a:endParaRPr lang="en-US"/>
        </a:p>
      </dgm:t>
    </dgm:pt>
    <dgm:pt modelId="{C9B269B4-075C-3B4B-931E-2EA1F7CAF78A}" type="sibTrans" cxnId="{9598A291-655A-4C43-9F8C-0C285DD0D3C4}">
      <dgm:prSet/>
      <dgm:spPr/>
      <dgm:t>
        <a:bodyPr/>
        <a:lstStyle/>
        <a:p>
          <a:endParaRPr lang="en-US"/>
        </a:p>
      </dgm:t>
    </dgm:pt>
    <dgm:pt modelId="{75546BBF-B443-DB40-9C9B-48E88B5BA93D}">
      <dgm:prSet custT="1"/>
      <dgm:spPr>
        <a:solidFill>
          <a:srgbClr val="FF0000"/>
        </a:solidFill>
        <a:ln>
          <a:solidFill>
            <a:schemeClr val="lt1">
              <a:hueOff val="0"/>
              <a:satOff val="0"/>
              <a:lumOff val="0"/>
            </a:schemeClr>
          </a:solidFill>
        </a:ln>
      </dgm:spPr>
      <dgm:t>
        <a:bodyPr/>
        <a:lstStyle/>
        <a:p>
          <a:pPr rtl="0"/>
          <a:r>
            <a:rPr lang="en-US" sz="3600" b="1">
              <a:solidFill>
                <a:srgbClr val="FFFFFF"/>
              </a:solidFill>
            </a:rPr>
            <a:t>Responding</a:t>
          </a:r>
          <a:endParaRPr lang="en-US" sz="3600" b="1" dirty="0">
            <a:solidFill>
              <a:srgbClr val="FFFFFF"/>
            </a:solidFill>
          </a:endParaRPr>
        </a:p>
      </dgm:t>
      <dgm:extLst>
        <a:ext uri="{E40237B7-FDA0-4F09-8148-C483321AD2D9}">
          <dgm14:cNvPr xmlns:dgm14="http://schemas.microsoft.com/office/drawing/2010/diagram" id="0" name="" descr="Creating&#13;&#10;Presenting&#13;&#10;Responding&#13;&#10;Connecting&#13;&#10;"/>
        </a:ext>
      </dgm:extLst>
    </dgm:pt>
    <dgm:pt modelId="{4A968B38-D2AD-524D-96BD-6CF59D167A55}" type="parTrans" cxnId="{B0CEFCD1-9871-F148-8111-62F930FA9546}">
      <dgm:prSet/>
      <dgm:spPr/>
      <dgm:t>
        <a:bodyPr/>
        <a:lstStyle/>
        <a:p>
          <a:endParaRPr lang="en-US"/>
        </a:p>
      </dgm:t>
    </dgm:pt>
    <dgm:pt modelId="{1C03A30D-63A1-BE47-A367-0F1DFDB8D7CB}" type="sibTrans" cxnId="{B0CEFCD1-9871-F148-8111-62F930FA9546}">
      <dgm:prSet/>
      <dgm:spPr/>
      <dgm:t>
        <a:bodyPr/>
        <a:lstStyle/>
        <a:p>
          <a:endParaRPr lang="en-US"/>
        </a:p>
      </dgm:t>
    </dgm:pt>
    <dgm:pt modelId="{FE8EBFE0-4B55-994B-A5F3-4D5757C618BD}">
      <dgm:prSet custT="1"/>
      <dgm:spPr>
        <a:solidFill>
          <a:srgbClr val="FF6600"/>
        </a:solidFill>
        <a:ln>
          <a:solidFill>
            <a:schemeClr val="lt1">
              <a:hueOff val="0"/>
              <a:satOff val="0"/>
              <a:lumOff val="0"/>
            </a:schemeClr>
          </a:solidFill>
        </a:ln>
      </dgm:spPr>
      <dgm:t>
        <a:bodyPr/>
        <a:lstStyle/>
        <a:p>
          <a:pPr rtl="0"/>
          <a:r>
            <a:rPr lang="en-US" sz="3600" b="1" dirty="0">
              <a:solidFill>
                <a:srgbClr val="FFFFFF"/>
              </a:solidFill>
            </a:rPr>
            <a:t>Connecting</a:t>
          </a:r>
        </a:p>
      </dgm:t>
      <dgm:extLst>
        <a:ext uri="{E40237B7-FDA0-4F09-8148-C483321AD2D9}">
          <dgm14:cNvPr xmlns:dgm14="http://schemas.microsoft.com/office/drawing/2010/diagram" id="0" name="" descr="Creating&#13;&#10;Presenting&#13;&#10;Responding&#13;&#10;Connecting&#13;&#10;"/>
        </a:ext>
      </dgm:extLst>
    </dgm:pt>
    <dgm:pt modelId="{91249635-4C42-1242-AC38-4578FA0EABCF}" type="parTrans" cxnId="{6C4F8B3B-7C75-C14C-BAA3-5E84EE4D64CC}">
      <dgm:prSet/>
      <dgm:spPr/>
      <dgm:t>
        <a:bodyPr/>
        <a:lstStyle/>
        <a:p>
          <a:endParaRPr lang="en-US"/>
        </a:p>
      </dgm:t>
    </dgm:pt>
    <dgm:pt modelId="{76A41F45-2B5B-8E44-B46C-66A2AB87B27B}" type="sibTrans" cxnId="{6C4F8B3B-7C75-C14C-BAA3-5E84EE4D64CC}">
      <dgm:prSet/>
      <dgm:spPr/>
      <dgm:t>
        <a:bodyPr/>
        <a:lstStyle/>
        <a:p>
          <a:endParaRPr lang="en-US"/>
        </a:p>
      </dgm:t>
    </dgm:pt>
    <dgm:pt modelId="{EDB721C3-D60E-8E42-8BAE-72766272D463}" type="pres">
      <dgm:prSet presAssocID="{1779D257-212D-084D-8310-C11C9206B65A}" presName="diagram" presStyleCnt="0">
        <dgm:presLayoutVars>
          <dgm:dir/>
          <dgm:resizeHandles val="exact"/>
        </dgm:presLayoutVars>
      </dgm:prSet>
      <dgm:spPr/>
    </dgm:pt>
    <dgm:pt modelId="{8B2D5E2D-13B5-D147-BEE9-10BEA235F720}" type="pres">
      <dgm:prSet presAssocID="{4F87A1BC-BC9D-BB4E-B466-26703E5B4E58}" presName="node" presStyleLbl="node1" presStyleIdx="0" presStyleCnt="4" custScaleX="416762" custScaleY="135987" custLinFactNeighborX="-2727" custLinFactNeighborY="1425">
        <dgm:presLayoutVars>
          <dgm:bulletEnabled val="1"/>
        </dgm:presLayoutVars>
      </dgm:prSet>
      <dgm:spPr/>
    </dgm:pt>
    <dgm:pt modelId="{C74DB515-E0CD-FD4F-8D9D-E3EA8F51FEE2}" type="pres">
      <dgm:prSet presAssocID="{E31A3A75-88F9-3341-B53B-5F7DB638C574}" presName="sibTrans" presStyleCnt="0"/>
      <dgm:spPr/>
    </dgm:pt>
    <dgm:pt modelId="{4D464F63-A7F4-F84D-89C1-399CD99D812D}" type="pres">
      <dgm:prSet presAssocID="{4620BF94-9FA9-6342-A394-B6FAB71378E1}" presName="node" presStyleLbl="node1" presStyleIdx="1" presStyleCnt="4" custScaleX="416762" custScaleY="135987">
        <dgm:presLayoutVars>
          <dgm:bulletEnabled val="1"/>
        </dgm:presLayoutVars>
      </dgm:prSet>
      <dgm:spPr/>
    </dgm:pt>
    <dgm:pt modelId="{CBF00044-A680-7F40-B375-3A78E5872F8A}" type="pres">
      <dgm:prSet presAssocID="{C9B269B4-075C-3B4B-931E-2EA1F7CAF78A}" presName="sibTrans" presStyleCnt="0"/>
      <dgm:spPr/>
    </dgm:pt>
    <dgm:pt modelId="{39295F84-DC29-AB41-BACD-59EBFBEC0F50}" type="pres">
      <dgm:prSet presAssocID="{75546BBF-B443-DB40-9C9B-48E88B5BA93D}" presName="node" presStyleLbl="node1" presStyleIdx="2" presStyleCnt="4" custScaleX="416762" custScaleY="135987">
        <dgm:presLayoutVars>
          <dgm:bulletEnabled val="1"/>
        </dgm:presLayoutVars>
      </dgm:prSet>
      <dgm:spPr/>
    </dgm:pt>
    <dgm:pt modelId="{BDDAC311-860A-5441-A7EB-9241C33B3C8B}" type="pres">
      <dgm:prSet presAssocID="{1C03A30D-63A1-BE47-A367-0F1DFDB8D7CB}" presName="sibTrans" presStyleCnt="0"/>
      <dgm:spPr/>
    </dgm:pt>
    <dgm:pt modelId="{0860F251-3880-884C-BE26-96DBB4155411}" type="pres">
      <dgm:prSet presAssocID="{FE8EBFE0-4B55-994B-A5F3-4D5757C618BD}" presName="node" presStyleLbl="node1" presStyleIdx="3" presStyleCnt="4" custScaleX="416762" custScaleY="135987">
        <dgm:presLayoutVars>
          <dgm:bulletEnabled val="1"/>
        </dgm:presLayoutVars>
      </dgm:prSet>
      <dgm:spPr/>
    </dgm:pt>
  </dgm:ptLst>
  <dgm:cxnLst>
    <dgm:cxn modelId="{90235217-951D-3C48-AA45-4E9079FEB37D}" type="presOf" srcId="{FE8EBFE0-4B55-994B-A5F3-4D5757C618BD}" destId="{0860F251-3880-884C-BE26-96DBB4155411}" srcOrd="0" destOrd="0" presId="urn:microsoft.com/office/officeart/2005/8/layout/default"/>
    <dgm:cxn modelId="{6C4F8B3B-7C75-C14C-BAA3-5E84EE4D64CC}" srcId="{1779D257-212D-084D-8310-C11C9206B65A}" destId="{FE8EBFE0-4B55-994B-A5F3-4D5757C618BD}" srcOrd="3" destOrd="0" parTransId="{91249635-4C42-1242-AC38-4578FA0EABCF}" sibTransId="{76A41F45-2B5B-8E44-B46C-66A2AB87B27B}"/>
    <dgm:cxn modelId="{FF5C6953-03FB-8246-91DB-4C054270E15C}" type="presOf" srcId="{4F87A1BC-BC9D-BB4E-B466-26703E5B4E58}" destId="{8B2D5E2D-13B5-D147-BEE9-10BEA235F720}" srcOrd="0" destOrd="0" presId="urn:microsoft.com/office/officeart/2005/8/layout/default"/>
    <dgm:cxn modelId="{E27CB489-8539-FA47-B639-A4ECEC0E9B63}" srcId="{1779D257-212D-084D-8310-C11C9206B65A}" destId="{4F87A1BC-BC9D-BB4E-B466-26703E5B4E58}" srcOrd="0" destOrd="0" parTransId="{ACAE418B-75D1-094C-80AD-97A92310E025}" sibTransId="{E31A3A75-88F9-3341-B53B-5F7DB638C574}"/>
    <dgm:cxn modelId="{9598A291-655A-4C43-9F8C-0C285DD0D3C4}" srcId="{1779D257-212D-084D-8310-C11C9206B65A}" destId="{4620BF94-9FA9-6342-A394-B6FAB71378E1}" srcOrd="1" destOrd="0" parTransId="{74B07D86-41F1-384F-BC52-6852050B120D}" sibTransId="{C9B269B4-075C-3B4B-931E-2EA1F7CAF78A}"/>
    <dgm:cxn modelId="{4ABA2F95-C25A-314A-9780-199476C66102}" type="presOf" srcId="{1779D257-212D-084D-8310-C11C9206B65A}" destId="{EDB721C3-D60E-8E42-8BAE-72766272D463}" srcOrd="0" destOrd="0" presId="urn:microsoft.com/office/officeart/2005/8/layout/default"/>
    <dgm:cxn modelId="{FE5004C6-1720-5948-A824-AC9A48301419}" type="presOf" srcId="{4620BF94-9FA9-6342-A394-B6FAB71378E1}" destId="{4D464F63-A7F4-F84D-89C1-399CD99D812D}" srcOrd="0" destOrd="0" presId="urn:microsoft.com/office/officeart/2005/8/layout/default"/>
    <dgm:cxn modelId="{B0CEFCD1-9871-F148-8111-62F930FA9546}" srcId="{1779D257-212D-084D-8310-C11C9206B65A}" destId="{75546BBF-B443-DB40-9C9B-48E88B5BA93D}" srcOrd="2" destOrd="0" parTransId="{4A968B38-D2AD-524D-96BD-6CF59D167A55}" sibTransId="{1C03A30D-63A1-BE47-A367-0F1DFDB8D7CB}"/>
    <dgm:cxn modelId="{55E1D5EC-104D-1142-8E66-3456E11A9A09}" type="presOf" srcId="{75546BBF-B443-DB40-9C9B-48E88B5BA93D}" destId="{39295F84-DC29-AB41-BACD-59EBFBEC0F50}" srcOrd="0" destOrd="0" presId="urn:microsoft.com/office/officeart/2005/8/layout/default"/>
    <dgm:cxn modelId="{DD4F9917-C7CE-FD4E-84E4-932629A72564}" type="presParOf" srcId="{EDB721C3-D60E-8E42-8BAE-72766272D463}" destId="{8B2D5E2D-13B5-D147-BEE9-10BEA235F720}" srcOrd="0" destOrd="0" presId="urn:microsoft.com/office/officeart/2005/8/layout/default"/>
    <dgm:cxn modelId="{6249FFA5-3578-9443-9B39-308121F7EC02}" type="presParOf" srcId="{EDB721C3-D60E-8E42-8BAE-72766272D463}" destId="{C74DB515-E0CD-FD4F-8D9D-E3EA8F51FEE2}" srcOrd="1" destOrd="0" presId="urn:microsoft.com/office/officeart/2005/8/layout/default"/>
    <dgm:cxn modelId="{D069553D-7EFE-C34C-9CAA-48FDB49D12A7}" type="presParOf" srcId="{EDB721C3-D60E-8E42-8BAE-72766272D463}" destId="{4D464F63-A7F4-F84D-89C1-399CD99D812D}" srcOrd="2" destOrd="0" presId="urn:microsoft.com/office/officeart/2005/8/layout/default"/>
    <dgm:cxn modelId="{18101450-2501-2849-BC55-2F33DFFB9664}" type="presParOf" srcId="{EDB721C3-D60E-8E42-8BAE-72766272D463}" destId="{CBF00044-A680-7F40-B375-3A78E5872F8A}" srcOrd="3" destOrd="0" presId="urn:microsoft.com/office/officeart/2005/8/layout/default"/>
    <dgm:cxn modelId="{8D68FD90-C353-D945-AF99-1255C45FA497}" type="presParOf" srcId="{EDB721C3-D60E-8E42-8BAE-72766272D463}" destId="{39295F84-DC29-AB41-BACD-59EBFBEC0F50}" srcOrd="4" destOrd="0" presId="urn:microsoft.com/office/officeart/2005/8/layout/default"/>
    <dgm:cxn modelId="{CFEB5092-78AC-1A49-B820-EFF52A7637FF}" type="presParOf" srcId="{EDB721C3-D60E-8E42-8BAE-72766272D463}" destId="{BDDAC311-860A-5441-A7EB-9241C33B3C8B}" srcOrd="5" destOrd="0" presId="urn:microsoft.com/office/officeart/2005/8/layout/default"/>
    <dgm:cxn modelId="{F04DCBF9-6062-1642-84DD-96954444A815}" type="presParOf" srcId="{EDB721C3-D60E-8E42-8BAE-72766272D463}" destId="{0860F251-3880-884C-BE26-96DBB4155411}" srcOrd="6"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1DCCD08B-205E-1645-A367-485C697ED1C9}" type="doc">
      <dgm:prSet loTypeId="urn:microsoft.com/office/officeart/2005/8/layout/default" loCatId="" qsTypeId="urn:microsoft.com/office/officeart/2005/8/quickstyle/simple2" qsCatId="simple" csTypeId="urn:microsoft.com/office/officeart/2005/8/colors/accent0_1" csCatId="mainScheme" phldr="1"/>
      <dgm:spPr/>
      <dgm:t>
        <a:bodyPr/>
        <a:lstStyle/>
        <a:p>
          <a:endParaRPr lang="en-US"/>
        </a:p>
      </dgm:t>
    </dgm:pt>
    <dgm:pt modelId="{D5E7BAD0-BEDD-7249-A7A6-6E2C0303C1D2}">
      <dgm:prSet custT="1"/>
      <dgm:spPr>
        <a:solidFill>
          <a:srgbClr val="FF0000"/>
        </a:solidFill>
        <a:ln>
          <a:solidFill>
            <a:schemeClr val="lt1">
              <a:hueOff val="0"/>
              <a:satOff val="0"/>
              <a:lumOff val="0"/>
            </a:schemeClr>
          </a:solidFill>
        </a:ln>
      </dgm:spPr>
      <dgm:t>
        <a:bodyPr/>
        <a:lstStyle/>
        <a:p>
          <a:pPr rtl="0"/>
          <a:r>
            <a:rPr lang="en-US" sz="2800" b="1" dirty="0">
              <a:solidFill>
                <a:srgbClr val="FFFFFF"/>
              </a:solidFill>
            </a:rPr>
            <a:t>The NVAS </a:t>
          </a:r>
          <a:r>
            <a:rPr lang="en-US" sz="2800" b="1" u="sng" dirty="0">
              <a:solidFill>
                <a:srgbClr val="FFFFFF"/>
              </a:solidFill>
            </a:rPr>
            <a:t>anchor standards </a:t>
          </a:r>
          <a:r>
            <a:rPr lang="en-US" sz="2800" b="1" dirty="0">
              <a:solidFill>
                <a:srgbClr val="FFFFFF"/>
              </a:solidFill>
            </a:rPr>
            <a:t>communicate the level of general knowledge students need to become proficient and literate in art.</a:t>
          </a:r>
        </a:p>
      </dgm:t>
      <dgm:extLst>
        <a:ext uri="{E40237B7-FDA0-4F09-8148-C483321AD2D9}">
          <dgm14:cNvPr xmlns:dgm14="http://schemas.microsoft.com/office/drawing/2010/diagram" id="0" name="" descr="•The NVAS anchor standards communicate the level of general knowledge students need to become proficient and literate in art.&#10;•Performance standards “translate the anchor standards into specific, measurable learning goals.”&#10;"/>
        </a:ext>
      </dgm:extLst>
    </dgm:pt>
    <dgm:pt modelId="{15E43CEB-1525-F143-A060-BA795AF92048}" type="parTrans" cxnId="{3CA290BC-6302-C14B-96A2-19658B9C3943}">
      <dgm:prSet/>
      <dgm:spPr/>
      <dgm:t>
        <a:bodyPr/>
        <a:lstStyle/>
        <a:p>
          <a:endParaRPr lang="en-US"/>
        </a:p>
      </dgm:t>
    </dgm:pt>
    <dgm:pt modelId="{B0B739B8-6ECF-EA49-BE16-6DDB97C2EAA8}" type="sibTrans" cxnId="{3CA290BC-6302-C14B-96A2-19658B9C3943}">
      <dgm:prSet/>
      <dgm:spPr/>
      <dgm:t>
        <a:bodyPr/>
        <a:lstStyle/>
        <a:p>
          <a:endParaRPr lang="en-US"/>
        </a:p>
      </dgm:t>
    </dgm:pt>
    <dgm:pt modelId="{8C9BB24D-1F2D-3B47-ABF7-9A775459FF2B}">
      <dgm:prSet custT="1"/>
      <dgm:spPr>
        <a:solidFill>
          <a:srgbClr val="0000FF"/>
        </a:solidFill>
        <a:ln>
          <a:solidFill>
            <a:schemeClr val="lt1">
              <a:hueOff val="0"/>
              <a:satOff val="0"/>
              <a:lumOff val="0"/>
            </a:schemeClr>
          </a:solidFill>
        </a:ln>
      </dgm:spPr>
      <dgm:t>
        <a:bodyPr/>
        <a:lstStyle/>
        <a:p>
          <a:pPr rtl="0"/>
          <a:r>
            <a:rPr lang="en-US" sz="2800" b="1" u="sng" dirty="0">
              <a:solidFill>
                <a:srgbClr val="FFFFFF"/>
              </a:solidFill>
            </a:rPr>
            <a:t>Performance standards </a:t>
          </a:r>
          <a:r>
            <a:rPr lang="en-US" sz="2800" b="1" dirty="0">
              <a:solidFill>
                <a:srgbClr val="FFFFFF"/>
              </a:solidFill>
            </a:rPr>
            <a:t>“translate the anchor standards into specific, measurable learning goals.”</a:t>
          </a:r>
        </a:p>
      </dgm:t>
      <dgm:extLst>
        <a:ext uri="{E40237B7-FDA0-4F09-8148-C483321AD2D9}">
          <dgm14:cNvPr xmlns:dgm14="http://schemas.microsoft.com/office/drawing/2010/diagram" id="0" name="" descr="•The NVAS anchor standards communicate the level of general knowledge students need to become proficient and literate in art.&#10;•Performance standards “translate the anchor standards into specific, measurable learning goals.”&#10;"/>
        </a:ext>
      </dgm:extLst>
    </dgm:pt>
    <dgm:pt modelId="{33146D3F-6BA6-6F4D-946B-B96F308F6563}" type="parTrans" cxnId="{F0A7E82C-B139-0E4D-95AB-CE696620BDBB}">
      <dgm:prSet/>
      <dgm:spPr/>
      <dgm:t>
        <a:bodyPr/>
        <a:lstStyle/>
        <a:p>
          <a:endParaRPr lang="en-US"/>
        </a:p>
      </dgm:t>
    </dgm:pt>
    <dgm:pt modelId="{6D2AB7B6-34F6-0740-B7DE-E89F44D9872E}" type="sibTrans" cxnId="{F0A7E82C-B139-0E4D-95AB-CE696620BDBB}">
      <dgm:prSet/>
      <dgm:spPr/>
      <dgm:t>
        <a:bodyPr/>
        <a:lstStyle/>
        <a:p>
          <a:endParaRPr lang="en-US"/>
        </a:p>
      </dgm:t>
    </dgm:pt>
    <dgm:pt modelId="{E73F28D6-4666-6140-AFA6-5E902779F7DF}" type="pres">
      <dgm:prSet presAssocID="{1DCCD08B-205E-1645-A367-485C697ED1C9}" presName="diagram" presStyleCnt="0">
        <dgm:presLayoutVars>
          <dgm:dir/>
          <dgm:resizeHandles val="exact"/>
        </dgm:presLayoutVars>
      </dgm:prSet>
      <dgm:spPr/>
    </dgm:pt>
    <dgm:pt modelId="{15BC6BB3-81F7-1341-B71E-FC639212E8C6}" type="pres">
      <dgm:prSet presAssocID="{D5E7BAD0-BEDD-7249-A7A6-6E2C0303C1D2}" presName="node" presStyleLbl="node1" presStyleIdx="0" presStyleCnt="2" custScaleX="154917" custLinFactNeighborY="7650">
        <dgm:presLayoutVars>
          <dgm:bulletEnabled val="1"/>
        </dgm:presLayoutVars>
      </dgm:prSet>
      <dgm:spPr/>
    </dgm:pt>
    <dgm:pt modelId="{D51AB772-94AE-BC44-9AE8-1A716F1FAF60}" type="pres">
      <dgm:prSet presAssocID="{B0B739B8-6ECF-EA49-BE16-6DDB97C2EAA8}" presName="sibTrans" presStyleCnt="0"/>
      <dgm:spPr/>
    </dgm:pt>
    <dgm:pt modelId="{1120F974-A0F7-C245-AEF2-B41A09A90D08}" type="pres">
      <dgm:prSet presAssocID="{8C9BB24D-1F2D-3B47-ABF7-9A775459FF2B}" presName="node" presStyleLbl="node1" presStyleIdx="1" presStyleCnt="2" custScaleX="154917">
        <dgm:presLayoutVars>
          <dgm:bulletEnabled val="1"/>
        </dgm:presLayoutVars>
      </dgm:prSet>
      <dgm:spPr/>
    </dgm:pt>
  </dgm:ptLst>
  <dgm:cxnLst>
    <dgm:cxn modelId="{F0A7E82C-B139-0E4D-95AB-CE696620BDBB}" srcId="{1DCCD08B-205E-1645-A367-485C697ED1C9}" destId="{8C9BB24D-1F2D-3B47-ABF7-9A775459FF2B}" srcOrd="1" destOrd="0" parTransId="{33146D3F-6BA6-6F4D-946B-B96F308F6563}" sibTransId="{6D2AB7B6-34F6-0740-B7DE-E89F44D9872E}"/>
    <dgm:cxn modelId="{07782744-34E5-1E47-AC3C-CC0CC57FB922}" type="presOf" srcId="{8C9BB24D-1F2D-3B47-ABF7-9A775459FF2B}" destId="{1120F974-A0F7-C245-AEF2-B41A09A90D08}" srcOrd="0" destOrd="0" presId="urn:microsoft.com/office/officeart/2005/8/layout/default"/>
    <dgm:cxn modelId="{F038C16F-050D-2343-87F9-8F7CB934E1DE}" type="presOf" srcId="{D5E7BAD0-BEDD-7249-A7A6-6E2C0303C1D2}" destId="{15BC6BB3-81F7-1341-B71E-FC639212E8C6}" srcOrd="0" destOrd="0" presId="urn:microsoft.com/office/officeart/2005/8/layout/default"/>
    <dgm:cxn modelId="{AAB4D675-7417-DD44-8E6C-1B359472AC31}" type="presOf" srcId="{1DCCD08B-205E-1645-A367-485C697ED1C9}" destId="{E73F28D6-4666-6140-AFA6-5E902779F7DF}" srcOrd="0" destOrd="0" presId="urn:microsoft.com/office/officeart/2005/8/layout/default"/>
    <dgm:cxn modelId="{3CA290BC-6302-C14B-96A2-19658B9C3943}" srcId="{1DCCD08B-205E-1645-A367-485C697ED1C9}" destId="{D5E7BAD0-BEDD-7249-A7A6-6E2C0303C1D2}" srcOrd="0" destOrd="0" parTransId="{15E43CEB-1525-F143-A060-BA795AF92048}" sibTransId="{B0B739B8-6ECF-EA49-BE16-6DDB97C2EAA8}"/>
    <dgm:cxn modelId="{17C6676E-AB3E-9648-B6AC-5551C2515EDF}" type="presParOf" srcId="{E73F28D6-4666-6140-AFA6-5E902779F7DF}" destId="{15BC6BB3-81F7-1341-B71E-FC639212E8C6}" srcOrd="0" destOrd="0" presId="urn:microsoft.com/office/officeart/2005/8/layout/default"/>
    <dgm:cxn modelId="{04ECE9C1-B38C-C64A-B088-715385EE653C}" type="presParOf" srcId="{E73F28D6-4666-6140-AFA6-5E902779F7DF}" destId="{D51AB772-94AE-BC44-9AE8-1A716F1FAF60}" srcOrd="1" destOrd="0" presId="urn:microsoft.com/office/officeart/2005/8/layout/default"/>
    <dgm:cxn modelId="{09A4D07E-B1D3-5545-BD1A-BDD5F2B7FF55}" type="presParOf" srcId="{E73F28D6-4666-6140-AFA6-5E902779F7DF}" destId="{1120F974-A0F7-C245-AEF2-B41A09A90D08}" srcOrd="2"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968C28D5-A208-0B44-B6A4-9B6D6291707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6B2A5966-C4EF-D246-92CC-188A679F9A35}">
      <dgm:prSet custT="1"/>
      <dgm:spPr>
        <a:solidFill>
          <a:srgbClr val="3C8C59"/>
        </a:solidFill>
        <a:ln>
          <a:solidFill>
            <a:schemeClr val="lt1">
              <a:hueOff val="0"/>
              <a:satOff val="0"/>
              <a:lumOff val="0"/>
            </a:schemeClr>
          </a:solidFill>
        </a:ln>
      </dgm:spPr>
      <dgm:t>
        <a:bodyPr/>
        <a:lstStyle/>
        <a:p>
          <a:r>
            <a:rPr lang="en-US" sz="2800" b="1" dirty="0"/>
            <a:t>Focus on relevant and attainable learning outcomes.</a:t>
          </a:r>
          <a:endParaRPr lang="en-US" sz="2800" dirty="0"/>
        </a:p>
      </dgm:t>
      <dgm:extLst>
        <a:ext uri="{E40237B7-FDA0-4F09-8148-C483321AD2D9}">
          <dgm14:cNvPr xmlns:dgm14="http://schemas.microsoft.com/office/drawing/2010/diagram" id="0" name="" descr="•Focus on relevant and attainable learning outcomes.&#10;•Apply backwards design.&#10;•Refer to standards.&#10;•Are guides to plan daily learning targets.&#10;•Build on students’ prior knowledge.&#10;"/>
        </a:ext>
      </dgm:extLst>
    </dgm:pt>
    <dgm:pt modelId="{34064839-C350-3140-84F9-7098A2ED8B4B}" type="parTrans" cxnId="{746570C1-AA73-7446-8B57-AAA5DC542272}">
      <dgm:prSet/>
      <dgm:spPr/>
      <dgm:t>
        <a:bodyPr/>
        <a:lstStyle/>
        <a:p>
          <a:endParaRPr lang="en-US"/>
        </a:p>
      </dgm:t>
    </dgm:pt>
    <dgm:pt modelId="{4A80484F-492C-7F46-B0BA-08FDF6EB68AC}" type="sibTrans" cxnId="{746570C1-AA73-7446-8B57-AAA5DC542272}">
      <dgm:prSet/>
      <dgm:spPr/>
      <dgm:t>
        <a:bodyPr/>
        <a:lstStyle/>
        <a:p>
          <a:endParaRPr lang="en-US"/>
        </a:p>
      </dgm:t>
    </dgm:pt>
    <dgm:pt modelId="{B7A16887-9A67-7C4B-9D4A-A0AFE050BCCC}">
      <dgm:prSet custT="1"/>
      <dgm:spPr>
        <a:solidFill>
          <a:srgbClr val="036633"/>
        </a:solidFill>
        <a:ln>
          <a:solidFill>
            <a:schemeClr val="lt1">
              <a:hueOff val="0"/>
              <a:satOff val="0"/>
              <a:lumOff val="0"/>
            </a:schemeClr>
          </a:solidFill>
        </a:ln>
      </dgm:spPr>
      <dgm:t>
        <a:bodyPr/>
        <a:lstStyle/>
        <a:p>
          <a:r>
            <a:rPr lang="en-US" sz="2800" b="1" dirty="0"/>
            <a:t>Apply backwards design.</a:t>
          </a:r>
          <a:endParaRPr lang="en-US" sz="2800" dirty="0"/>
        </a:p>
      </dgm:t>
      <dgm:extLst>
        <a:ext uri="{E40237B7-FDA0-4F09-8148-C483321AD2D9}">
          <dgm14:cNvPr xmlns:dgm14="http://schemas.microsoft.com/office/drawing/2010/diagram" id="0" name="" descr="•Focus on relevant and attainable learning outcomes.&#10;•Apply backwards design.&#10;•Refer to standards.&#10;•Are guides to plan daily learning targets.&#10;•Build on students’ prior knowledge.&#10;"/>
        </a:ext>
      </dgm:extLst>
    </dgm:pt>
    <dgm:pt modelId="{7CC406E5-5011-A446-9618-E5731E429D04}" type="parTrans" cxnId="{99F842C9-BB11-154D-9669-9AE79A3FCF85}">
      <dgm:prSet/>
      <dgm:spPr/>
      <dgm:t>
        <a:bodyPr/>
        <a:lstStyle/>
        <a:p>
          <a:endParaRPr lang="en-US"/>
        </a:p>
      </dgm:t>
    </dgm:pt>
    <dgm:pt modelId="{D09434AC-DEB7-4E4A-BE78-1A6388445D47}" type="sibTrans" cxnId="{99F842C9-BB11-154D-9669-9AE79A3FCF85}">
      <dgm:prSet/>
      <dgm:spPr/>
      <dgm:t>
        <a:bodyPr/>
        <a:lstStyle/>
        <a:p>
          <a:endParaRPr lang="en-US"/>
        </a:p>
      </dgm:t>
    </dgm:pt>
    <dgm:pt modelId="{2D121039-7698-4D4E-94FF-BFDE346CB140}">
      <dgm:prSet custT="1"/>
      <dgm:spPr>
        <a:solidFill>
          <a:srgbClr val="401090"/>
        </a:solidFill>
        <a:ln>
          <a:solidFill>
            <a:schemeClr val="lt1">
              <a:hueOff val="0"/>
              <a:satOff val="0"/>
              <a:lumOff val="0"/>
            </a:schemeClr>
          </a:solidFill>
        </a:ln>
      </dgm:spPr>
      <dgm:t>
        <a:bodyPr/>
        <a:lstStyle/>
        <a:p>
          <a:r>
            <a:rPr lang="en-US" sz="2800" b="1" dirty="0"/>
            <a:t>Refer to standards. </a:t>
          </a:r>
          <a:endParaRPr lang="en-US" sz="2800" dirty="0"/>
        </a:p>
      </dgm:t>
      <dgm:extLst>
        <a:ext uri="{E40237B7-FDA0-4F09-8148-C483321AD2D9}">
          <dgm14:cNvPr xmlns:dgm14="http://schemas.microsoft.com/office/drawing/2010/diagram" id="0" name="" descr="•Focus on relevant and attainable learning outcomes.&#10;•Apply backwards design.&#10;•Refer to standards.&#10;•Are guides to plan daily learning targets.&#10;•Build on students’ prior knowledge.&#10;"/>
        </a:ext>
      </dgm:extLst>
    </dgm:pt>
    <dgm:pt modelId="{929344F0-A5FB-EC48-979D-46E90456A7C1}" type="parTrans" cxnId="{ADA7A47F-C4B1-8B4C-80A2-A99454593679}">
      <dgm:prSet/>
      <dgm:spPr/>
      <dgm:t>
        <a:bodyPr/>
        <a:lstStyle/>
        <a:p>
          <a:endParaRPr lang="en-US"/>
        </a:p>
      </dgm:t>
    </dgm:pt>
    <dgm:pt modelId="{008898E4-6D55-8241-856E-69CE66FD221A}" type="sibTrans" cxnId="{ADA7A47F-C4B1-8B4C-80A2-A99454593679}">
      <dgm:prSet/>
      <dgm:spPr/>
      <dgm:t>
        <a:bodyPr/>
        <a:lstStyle/>
        <a:p>
          <a:endParaRPr lang="en-US"/>
        </a:p>
      </dgm:t>
    </dgm:pt>
    <dgm:pt modelId="{95C85D2C-5ADF-9440-A4B2-BF63096FE719}">
      <dgm:prSet custT="1"/>
      <dgm:spPr>
        <a:solidFill>
          <a:srgbClr val="0A2D37"/>
        </a:solidFill>
        <a:ln>
          <a:solidFill>
            <a:schemeClr val="lt1">
              <a:hueOff val="0"/>
              <a:satOff val="0"/>
              <a:lumOff val="0"/>
            </a:schemeClr>
          </a:solidFill>
        </a:ln>
      </dgm:spPr>
      <dgm:t>
        <a:bodyPr/>
        <a:lstStyle/>
        <a:p>
          <a:r>
            <a:rPr lang="en-US" sz="2800" b="1" dirty="0"/>
            <a:t>Are guides to plan daily learning targets. </a:t>
          </a:r>
          <a:endParaRPr lang="en-US" sz="2800" dirty="0"/>
        </a:p>
      </dgm:t>
      <dgm:extLst>
        <a:ext uri="{E40237B7-FDA0-4F09-8148-C483321AD2D9}">
          <dgm14:cNvPr xmlns:dgm14="http://schemas.microsoft.com/office/drawing/2010/diagram" id="0" name="" descr="•Focus on relevant and attainable learning outcomes.&#10;•Apply backwards design.&#10;•Refer to standards.&#10;•Are guides to plan daily learning targets.&#10;•Build on students’ prior knowledge.&#10;"/>
        </a:ext>
      </dgm:extLst>
    </dgm:pt>
    <dgm:pt modelId="{BAD492B2-7D36-544C-B0CD-6904EBB70879}" type="parTrans" cxnId="{628AD202-C024-2240-AF05-1328DBE3173A}">
      <dgm:prSet/>
      <dgm:spPr/>
      <dgm:t>
        <a:bodyPr/>
        <a:lstStyle/>
        <a:p>
          <a:endParaRPr lang="en-US"/>
        </a:p>
      </dgm:t>
    </dgm:pt>
    <dgm:pt modelId="{15776AE7-FCC8-F141-99C1-F27DC9E1C8D5}" type="sibTrans" cxnId="{628AD202-C024-2240-AF05-1328DBE3173A}">
      <dgm:prSet/>
      <dgm:spPr/>
      <dgm:t>
        <a:bodyPr/>
        <a:lstStyle/>
        <a:p>
          <a:endParaRPr lang="en-US"/>
        </a:p>
      </dgm:t>
    </dgm:pt>
    <dgm:pt modelId="{A16089B0-4CFA-4042-A04E-82BC8F2E78A5}">
      <dgm:prSet custT="1"/>
      <dgm:spPr>
        <a:solidFill>
          <a:srgbClr val="000000"/>
        </a:solidFill>
        <a:ln>
          <a:solidFill>
            <a:schemeClr val="lt1">
              <a:hueOff val="0"/>
              <a:satOff val="0"/>
              <a:lumOff val="0"/>
            </a:schemeClr>
          </a:solidFill>
        </a:ln>
      </dgm:spPr>
      <dgm:t>
        <a:bodyPr/>
        <a:lstStyle/>
        <a:p>
          <a:r>
            <a:rPr lang="en-US" sz="2800" b="1" dirty="0"/>
            <a:t>Build on students’ prior knowledge. </a:t>
          </a:r>
          <a:endParaRPr lang="en-US" sz="2800" dirty="0"/>
        </a:p>
      </dgm:t>
      <dgm:extLst>
        <a:ext uri="{E40237B7-FDA0-4F09-8148-C483321AD2D9}">
          <dgm14:cNvPr xmlns:dgm14="http://schemas.microsoft.com/office/drawing/2010/diagram" id="0" name="" descr="•Focus on relevant and attainable learning outcomes.&#10;•Apply backwards design.&#10;•Refer to standards.&#10;•Are guides to plan daily learning targets.&#10;•Build on students’ prior knowledge.&#10;"/>
        </a:ext>
      </dgm:extLst>
    </dgm:pt>
    <dgm:pt modelId="{389315C2-9EC2-1D47-8ED1-98BD5808812B}" type="parTrans" cxnId="{5685678F-70A6-F144-A388-905F5DAFF998}">
      <dgm:prSet/>
      <dgm:spPr/>
      <dgm:t>
        <a:bodyPr/>
        <a:lstStyle/>
        <a:p>
          <a:endParaRPr lang="en-US"/>
        </a:p>
      </dgm:t>
    </dgm:pt>
    <dgm:pt modelId="{73F52A71-43F8-5841-8300-880220165F63}" type="sibTrans" cxnId="{5685678F-70A6-F144-A388-905F5DAFF998}">
      <dgm:prSet/>
      <dgm:spPr/>
      <dgm:t>
        <a:bodyPr/>
        <a:lstStyle/>
        <a:p>
          <a:endParaRPr lang="en-US"/>
        </a:p>
      </dgm:t>
    </dgm:pt>
    <dgm:pt modelId="{785ACC42-999B-7449-BD2C-C2E0D9FE2343}" type="pres">
      <dgm:prSet presAssocID="{968C28D5-A208-0B44-B6A4-9B6D62917070}" presName="linear" presStyleCnt="0">
        <dgm:presLayoutVars>
          <dgm:animLvl val="lvl"/>
          <dgm:resizeHandles val="exact"/>
        </dgm:presLayoutVars>
      </dgm:prSet>
      <dgm:spPr/>
    </dgm:pt>
    <dgm:pt modelId="{B4BC4C34-619B-A649-BB08-0BD009DF6019}" type="pres">
      <dgm:prSet presAssocID="{6B2A5966-C4EF-D246-92CC-188A679F9A35}" presName="parentText" presStyleLbl="node1" presStyleIdx="0" presStyleCnt="5">
        <dgm:presLayoutVars>
          <dgm:chMax val="0"/>
          <dgm:bulletEnabled val="1"/>
        </dgm:presLayoutVars>
      </dgm:prSet>
      <dgm:spPr/>
    </dgm:pt>
    <dgm:pt modelId="{F376F2F4-D412-5C43-9A24-2900CE80DEE7}" type="pres">
      <dgm:prSet presAssocID="{4A80484F-492C-7F46-B0BA-08FDF6EB68AC}" presName="spacer" presStyleCnt="0"/>
      <dgm:spPr/>
    </dgm:pt>
    <dgm:pt modelId="{15F659CF-FADE-544F-9F05-C79DFC573D24}" type="pres">
      <dgm:prSet presAssocID="{B7A16887-9A67-7C4B-9D4A-A0AFE050BCCC}" presName="parentText" presStyleLbl="node1" presStyleIdx="1" presStyleCnt="5">
        <dgm:presLayoutVars>
          <dgm:chMax val="0"/>
          <dgm:bulletEnabled val="1"/>
        </dgm:presLayoutVars>
      </dgm:prSet>
      <dgm:spPr/>
    </dgm:pt>
    <dgm:pt modelId="{126C8D32-7C44-BC4E-A6E4-77F395043FD8}" type="pres">
      <dgm:prSet presAssocID="{D09434AC-DEB7-4E4A-BE78-1A6388445D47}" presName="spacer" presStyleCnt="0"/>
      <dgm:spPr/>
    </dgm:pt>
    <dgm:pt modelId="{0EDF6238-3F6E-1C4F-994E-70BAC31A5E9D}" type="pres">
      <dgm:prSet presAssocID="{2D121039-7698-4D4E-94FF-BFDE346CB140}" presName="parentText" presStyleLbl="node1" presStyleIdx="2" presStyleCnt="5">
        <dgm:presLayoutVars>
          <dgm:chMax val="0"/>
          <dgm:bulletEnabled val="1"/>
        </dgm:presLayoutVars>
      </dgm:prSet>
      <dgm:spPr/>
    </dgm:pt>
    <dgm:pt modelId="{0D64425E-E8CC-0C44-B5E0-80DFC67724DC}" type="pres">
      <dgm:prSet presAssocID="{008898E4-6D55-8241-856E-69CE66FD221A}" presName="spacer" presStyleCnt="0"/>
      <dgm:spPr/>
    </dgm:pt>
    <dgm:pt modelId="{5A53A0E7-C9AC-5A4A-A0FA-468304B8F7E8}" type="pres">
      <dgm:prSet presAssocID="{95C85D2C-5ADF-9440-A4B2-BF63096FE719}" presName="parentText" presStyleLbl="node1" presStyleIdx="3" presStyleCnt="5">
        <dgm:presLayoutVars>
          <dgm:chMax val="0"/>
          <dgm:bulletEnabled val="1"/>
        </dgm:presLayoutVars>
      </dgm:prSet>
      <dgm:spPr/>
    </dgm:pt>
    <dgm:pt modelId="{F08555F2-139A-5F45-9DCE-905CF5E75BFA}" type="pres">
      <dgm:prSet presAssocID="{15776AE7-FCC8-F141-99C1-F27DC9E1C8D5}" presName="spacer" presStyleCnt="0"/>
      <dgm:spPr/>
    </dgm:pt>
    <dgm:pt modelId="{D163C48C-DA2E-DD44-97EC-E26902BAD2F5}" type="pres">
      <dgm:prSet presAssocID="{A16089B0-4CFA-4042-A04E-82BC8F2E78A5}" presName="parentText" presStyleLbl="node1" presStyleIdx="4" presStyleCnt="5">
        <dgm:presLayoutVars>
          <dgm:chMax val="0"/>
          <dgm:bulletEnabled val="1"/>
        </dgm:presLayoutVars>
      </dgm:prSet>
      <dgm:spPr/>
    </dgm:pt>
  </dgm:ptLst>
  <dgm:cxnLst>
    <dgm:cxn modelId="{628AD202-C024-2240-AF05-1328DBE3173A}" srcId="{968C28D5-A208-0B44-B6A4-9B6D62917070}" destId="{95C85D2C-5ADF-9440-A4B2-BF63096FE719}" srcOrd="3" destOrd="0" parTransId="{BAD492B2-7D36-544C-B0CD-6904EBB70879}" sibTransId="{15776AE7-FCC8-F141-99C1-F27DC9E1C8D5}"/>
    <dgm:cxn modelId="{71B46C1B-82AC-C146-918E-FF77338FD008}" type="presOf" srcId="{6B2A5966-C4EF-D246-92CC-188A679F9A35}" destId="{B4BC4C34-619B-A649-BB08-0BD009DF6019}" srcOrd="0" destOrd="0" presId="urn:microsoft.com/office/officeart/2005/8/layout/vList2"/>
    <dgm:cxn modelId="{70A77C2C-D0DE-3545-A596-EFB5113E6D7A}" type="presOf" srcId="{2D121039-7698-4D4E-94FF-BFDE346CB140}" destId="{0EDF6238-3F6E-1C4F-994E-70BAC31A5E9D}" srcOrd="0" destOrd="0" presId="urn:microsoft.com/office/officeart/2005/8/layout/vList2"/>
    <dgm:cxn modelId="{AD0A282E-35D4-A74D-BA7C-D143FE1DCB18}" type="presOf" srcId="{968C28D5-A208-0B44-B6A4-9B6D62917070}" destId="{785ACC42-999B-7449-BD2C-C2E0D9FE2343}" srcOrd="0" destOrd="0" presId="urn:microsoft.com/office/officeart/2005/8/layout/vList2"/>
    <dgm:cxn modelId="{36D5176B-2F16-B740-BFC8-B0B44E93BB35}" type="presOf" srcId="{A16089B0-4CFA-4042-A04E-82BC8F2E78A5}" destId="{D163C48C-DA2E-DD44-97EC-E26902BAD2F5}" srcOrd="0" destOrd="0" presId="urn:microsoft.com/office/officeart/2005/8/layout/vList2"/>
    <dgm:cxn modelId="{ADA7A47F-C4B1-8B4C-80A2-A99454593679}" srcId="{968C28D5-A208-0B44-B6A4-9B6D62917070}" destId="{2D121039-7698-4D4E-94FF-BFDE346CB140}" srcOrd="2" destOrd="0" parTransId="{929344F0-A5FB-EC48-979D-46E90456A7C1}" sibTransId="{008898E4-6D55-8241-856E-69CE66FD221A}"/>
    <dgm:cxn modelId="{5685678F-70A6-F144-A388-905F5DAFF998}" srcId="{968C28D5-A208-0B44-B6A4-9B6D62917070}" destId="{A16089B0-4CFA-4042-A04E-82BC8F2E78A5}" srcOrd="4" destOrd="0" parTransId="{389315C2-9EC2-1D47-8ED1-98BD5808812B}" sibTransId="{73F52A71-43F8-5841-8300-880220165F63}"/>
    <dgm:cxn modelId="{20A6EAAB-724D-A440-AE1F-2B4AEDF327CC}" type="presOf" srcId="{B7A16887-9A67-7C4B-9D4A-A0AFE050BCCC}" destId="{15F659CF-FADE-544F-9F05-C79DFC573D24}" srcOrd="0" destOrd="0" presId="urn:microsoft.com/office/officeart/2005/8/layout/vList2"/>
    <dgm:cxn modelId="{746570C1-AA73-7446-8B57-AAA5DC542272}" srcId="{968C28D5-A208-0B44-B6A4-9B6D62917070}" destId="{6B2A5966-C4EF-D246-92CC-188A679F9A35}" srcOrd="0" destOrd="0" parTransId="{34064839-C350-3140-84F9-7098A2ED8B4B}" sibTransId="{4A80484F-492C-7F46-B0BA-08FDF6EB68AC}"/>
    <dgm:cxn modelId="{99F842C9-BB11-154D-9669-9AE79A3FCF85}" srcId="{968C28D5-A208-0B44-B6A4-9B6D62917070}" destId="{B7A16887-9A67-7C4B-9D4A-A0AFE050BCCC}" srcOrd="1" destOrd="0" parTransId="{7CC406E5-5011-A446-9618-E5731E429D04}" sibTransId="{D09434AC-DEB7-4E4A-BE78-1A6388445D47}"/>
    <dgm:cxn modelId="{22E4DEEE-A011-6248-BCC4-F5D4C8665BEE}" type="presOf" srcId="{95C85D2C-5ADF-9440-A4B2-BF63096FE719}" destId="{5A53A0E7-C9AC-5A4A-A0FA-468304B8F7E8}" srcOrd="0" destOrd="0" presId="urn:microsoft.com/office/officeart/2005/8/layout/vList2"/>
    <dgm:cxn modelId="{B80A64E5-22CC-9545-8328-7EE07F3D3EB5}" type="presParOf" srcId="{785ACC42-999B-7449-BD2C-C2E0D9FE2343}" destId="{B4BC4C34-619B-A649-BB08-0BD009DF6019}" srcOrd="0" destOrd="0" presId="urn:microsoft.com/office/officeart/2005/8/layout/vList2"/>
    <dgm:cxn modelId="{D38C5BA6-93DE-964E-AF1E-3259C87421E6}" type="presParOf" srcId="{785ACC42-999B-7449-BD2C-C2E0D9FE2343}" destId="{F376F2F4-D412-5C43-9A24-2900CE80DEE7}" srcOrd="1" destOrd="0" presId="urn:microsoft.com/office/officeart/2005/8/layout/vList2"/>
    <dgm:cxn modelId="{43D3B2D6-7DD3-6E4B-9CAC-2E829C5DFF0A}" type="presParOf" srcId="{785ACC42-999B-7449-BD2C-C2E0D9FE2343}" destId="{15F659CF-FADE-544F-9F05-C79DFC573D24}" srcOrd="2" destOrd="0" presId="urn:microsoft.com/office/officeart/2005/8/layout/vList2"/>
    <dgm:cxn modelId="{A8180FF5-7011-6B42-9282-67BBF88A6CF8}" type="presParOf" srcId="{785ACC42-999B-7449-BD2C-C2E0D9FE2343}" destId="{126C8D32-7C44-BC4E-A6E4-77F395043FD8}" srcOrd="3" destOrd="0" presId="urn:microsoft.com/office/officeart/2005/8/layout/vList2"/>
    <dgm:cxn modelId="{4D47673A-73E9-4541-AD0C-0404745382CF}" type="presParOf" srcId="{785ACC42-999B-7449-BD2C-C2E0D9FE2343}" destId="{0EDF6238-3F6E-1C4F-994E-70BAC31A5E9D}" srcOrd="4" destOrd="0" presId="urn:microsoft.com/office/officeart/2005/8/layout/vList2"/>
    <dgm:cxn modelId="{E8C21011-0C4A-B547-BEA2-B4D37DC8F7EE}" type="presParOf" srcId="{785ACC42-999B-7449-BD2C-C2E0D9FE2343}" destId="{0D64425E-E8CC-0C44-B5E0-80DFC67724DC}" srcOrd="5" destOrd="0" presId="urn:microsoft.com/office/officeart/2005/8/layout/vList2"/>
    <dgm:cxn modelId="{F7D4E793-3270-8643-A8D8-7595A3530E81}" type="presParOf" srcId="{785ACC42-999B-7449-BD2C-C2E0D9FE2343}" destId="{5A53A0E7-C9AC-5A4A-A0FA-468304B8F7E8}" srcOrd="6" destOrd="0" presId="urn:microsoft.com/office/officeart/2005/8/layout/vList2"/>
    <dgm:cxn modelId="{05DF20E5-9AEA-FD43-A707-879B9EED517D}" type="presParOf" srcId="{785ACC42-999B-7449-BD2C-C2E0D9FE2343}" destId="{F08555F2-139A-5F45-9DCE-905CF5E75BFA}" srcOrd="7" destOrd="0" presId="urn:microsoft.com/office/officeart/2005/8/layout/vList2"/>
    <dgm:cxn modelId="{A6857229-7A63-D944-8FB6-C13FD95A8A1B}" type="presParOf" srcId="{785ACC42-999B-7449-BD2C-C2E0D9FE2343}" destId="{D163C48C-DA2E-DD44-97EC-E26902BAD2F5}" srcOrd="8"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D947951A-A7E8-AE46-B0FC-02CFD804569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D047570-0B61-9F47-8793-67D73C44F7F0}">
      <dgm:prSet/>
      <dgm:spPr>
        <a:solidFill>
          <a:srgbClr val="000542"/>
        </a:solidFill>
        <a:ln>
          <a:solidFill>
            <a:schemeClr val="bg1"/>
          </a:solidFill>
        </a:ln>
      </dgm:spPr>
      <dgm:t>
        <a:bodyPr/>
        <a:lstStyle/>
        <a:p>
          <a:r>
            <a:rPr lang="en-US" b="1" dirty="0"/>
            <a:t>Educators design art curricula with end goals in mind.</a:t>
          </a:r>
          <a:endParaRPr lang="en-US" dirty="0"/>
        </a:p>
      </dgm:t>
      <dgm:extLst>
        <a:ext uri="{E40237B7-FDA0-4F09-8148-C483321AD2D9}">
          <dgm14:cNvPr xmlns:dgm14="http://schemas.microsoft.com/office/drawing/2010/diagram" id="0" name="" descr="Educators design art curricula with end goals in mind.&#13;&#10;"/>
        </a:ext>
      </dgm:extLst>
    </dgm:pt>
    <dgm:pt modelId="{EC3129C7-FF49-2B49-8D0E-2BFFAB58BC5F}" type="parTrans" cxnId="{8A9DE65C-1856-E148-A58B-A27BE0CBDBF9}">
      <dgm:prSet/>
      <dgm:spPr/>
      <dgm:t>
        <a:bodyPr/>
        <a:lstStyle/>
        <a:p>
          <a:endParaRPr lang="en-US"/>
        </a:p>
      </dgm:t>
    </dgm:pt>
    <dgm:pt modelId="{1F640202-850E-2D4E-8667-3ED695B50A59}" type="sibTrans" cxnId="{8A9DE65C-1856-E148-A58B-A27BE0CBDBF9}">
      <dgm:prSet/>
      <dgm:spPr/>
      <dgm:t>
        <a:bodyPr/>
        <a:lstStyle/>
        <a:p>
          <a:endParaRPr lang="en-US"/>
        </a:p>
      </dgm:t>
    </dgm:pt>
    <dgm:pt modelId="{3A257C7E-13C8-0643-B7C0-B6BC466ECEFC}" type="pres">
      <dgm:prSet presAssocID="{D947951A-A7E8-AE46-B0FC-02CFD804569E}" presName="linear" presStyleCnt="0">
        <dgm:presLayoutVars>
          <dgm:animLvl val="lvl"/>
          <dgm:resizeHandles val="exact"/>
        </dgm:presLayoutVars>
      </dgm:prSet>
      <dgm:spPr/>
    </dgm:pt>
    <dgm:pt modelId="{4E44628E-DCC6-7346-B5AC-EDA29F419B2C}" type="pres">
      <dgm:prSet presAssocID="{0D047570-0B61-9F47-8793-67D73C44F7F0}" presName="parentText" presStyleLbl="node1" presStyleIdx="0" presStyleCnt="1" custScaleY="147219">
        <dgm:presLayoutVars>
          <dgm:chMax val="0"/>
          <dgm:bulletEnabled val="1"/>
        </dgm:presLayoutVars>
      </dgm:prSet>
      <dgm:spPr/>
    </dgm:pt>
  </dgm:ptLst>
  <dgm:cxnLst>
    <dgm:cxn modelId="{B4C51834-C3C1-BB48-A187-741BFBF05BD5}" type="presOf" srcId="{D947951A-A7E8-AE46-B0FC-02CFD804569E}" destId="{3A257C7E-13C8-0643-B7C0-B6BC466ECEFC}" srcOrd="0" destOrd="0" presId="urn:microsoft.com/office/officeart/2005/8/layout/vList2"/>
    <dgm:cxn modelId="{8A9DE65C-1856-E148-A58B-A27BE0CBDBF9}" srcId="{D947951A-A7E8-AE46-B0FC-02CFD804569E}" destId="{0D047570-0B61-9F47-8793-67D73C44F7F0}" srcOrd="0" destOrd="0" parTransId="{EC3129C7-FF49-2B49-8D0E-2BFFAB58BC5F}" sibTransId="{1F640202-850E-2D4E-8667-3ED695B50A59}"/>
    <dgm:cxn modelId="{FD6E93E4-769F-C442-9062-DE1A25242E3B}" type="presOf" srcId="{0D047570-0B61-9F47-8793-67D73C44F7F0}" destId="{4E44628E-DCC6-7346-B5AC-EDA29F419B2C}" srcOrd="0" destOrd="0" presId="urn:microsoft.com/office/officeart/2005/8/layout/vList2"/>
    <dgm:cxn modelId="{73EFB413-FB27-B94F-B0F8-9EF530B8BC77}" type="presParOf" srcId="{3A257C7E-13C8-0643-B7C0-B6BC466ECEFC}" destId="{4E44628E-DCC6-7346-B5AC-EDA29F419B2C}"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565297FC-3999-8C46-8833-4F256EE81BCA}"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C54C23D6-285D-4E4D-845D-E95A90C32792}">
      <dgm:prSet/>
      <dgm:spPr>
        <a:solidFill>
          <a:schemeClr val="accent4">
            <a:lumMod val="50000"/>
          </a:schemeClr>
        </a:solidFill>
      </dgm:spPr>
      <dgm:t>
        <a:bodyPr/>
        <a:lstStyle/>
        <a:p>
          <a:r>
            <a:rPr lang="en-US" b="1" dirty="0"/>
            <a:t>As lifelong learners, students will draw from their combined educational experiences as artistically literate practitioners who care about our world’s diverse cultures, traditions, and histories and will set personally driven goals and apply their creative thinking and problem-solving skills to life’s varied situations.</a:t>
          </a:r>
          <a:endParaRPr lang="en-US" dirty="0"/>
        </a:p>
      </dgm:t>
      <dgm:extLst>
        <a:ext uri="{E40237B7-FDA0-4F09-8148-C483321AD2D9}">
          <dgm14:cNvPr xmlns:dgm14="http://schemas.microsoft.com/office/drawing/2010/diagram" id="0" name="" descr="•As lifelong learners, students will draw from their combined educational experiences as artistically literate practitioners who care about our world’s diverse cultures, traditions, and histories and will set personally driven goals and apply their creative thinking and problem-solving skills to life’s varied situations.&#10;"/>
        </a:ext>
      </dgm:extLst>
    </dgm:pt>
    <dgm:pt modelId="{D4623C24-2B23-1144-BD29-2B959FCFB6EF}" type="parTrans" cxnId="{B482A237-B98E-8E4B-B23F-A5DEC699AF5D}">
      <dgm:prSet/>
      <dgm:spPr/>
      <dgm:t>
        <a:bodyPr/>
        <a:lstStyle/>
        <a:p>
          <a:endParaRPr lang="en-US"/>
        </a:p>
      </dgm:t>
    </dgm:pt>
    <dgm:pt modelId="{163B6DA3-8923-EE4A-A0E2-FF7325D4C022}" type="sibTrans" cxnId="{B482A237-B98E-8E4B-B23F-A5DEC699AF5D}">
      <dgm:prSet/>
      <dgm:spPr/>
      <dgm:t>
        <a:bodyPr/>
        <a:lstStyle/>
        <a:p>
          <a:endParaRPr lang="en-US"/>
        </a:p>
      </dgm:t>
    </dgm:pt>
    <dgm:pt modelId="{8099DA82-4BD1-3049-960C-F0F269864816}" type="pres">
      <dgm:prSet presAssocID="{565297FC-3999-8C46-8833-4F256EE81BCA}" presName="linear" presStyleCnt="0">
        <dgm:presLayoutVars>
          <dgm:animLvl val="lvl"/>
          <dgm:resizeHandles val="exact"/>
        </dgm:presLayoutVars>
      </dgm:prSet>
      <dgm:spPr/>
    </dgm:pt>
    <dgm:pt modelId="{E0492ED7-AED4-CD41-A99A-86B8419F6130}" type="pres">
      <dgm:prSet presAssocID="{C54C23D6-285D-4E4D-845D-E95A90C32792}" presName="parentText" presStyleLbl="node1" presStyleIdx="0" presStyleCnt="1">
        <dgm:presLayoutVars>
          <dgm:chMax val="0"/>
          <dgm:bulletEnabled val="1"/>
        </dgm:presLayoutVars>
      </dgm:prSet>
      <dgm:spPr/>
    </dgm:pt>
  </dgm:ptLst>
  <dgm:cxnLst>
    <dgm:cxn modelId="{9C60CD18-0E5A-F748-9DF6-E120473B3D64}" type="presOf" srcId="{565297FC-3999-8C46-8833-4F256EE81BCA}" destId="{8099DA82-4BD1-3049-960C-F0F269864816}" srcOrd="0" destOrd="0" presId="urn:microsoft.com/office/officeart/2005/8/layout/vList2"/>
    <dgm:cxn modelId="{B482A237-B98E-8E4B-B23F-A5DEC699AF5D}" srcId="{565297FC-3999-8C46-8833-4F256EE81BCA}" destId="{C54C23D6-285D-4E4D-845D-E95A90C32792}" srcOrd="0" destOrd="0" parTransId="{D4623C24-2B23-1144-BD29-2B959FCFB6EF}" sibTransId="{163B6DA3-8923-EE4A-A0E2-FF7325D4C022}"/>
    <dgm:cxn modelId="{35792B9D-531E-DB40-8663-0EA15BA283A0}" type="presOf" srcId="{C54C23D6-285D-4E4D-845D-E95A90C32792}" destId="{E0492ED7-AED4-CD41-A99A-86B8419F6130}" srcOrd="0" destOrd="0" presId="urn:microsoft.com/office/officeart/2005/8/layout/vList2"/>
    <dgm:cxn modelId="{C673C4F3-19C9-D84B-B811-DA63660A4B53}" type="presParOf" srcId="{8099DA82-4BD1-3049-960C-F0F269864816}" destId="{E0492ED7-AED4-CD41-A99A-86B8419F6130}"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5538F3D2-7901-DB4F-B185-C884A453AA3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341DD1DA-77E7-FA47-9298-95BAF1C33CB3}">
      <dgm:prSet/>
      <dgm:spPr>
        <a:solidFill>
          <a:schemeClr val="accent5">
            <a:lumMod val="50000"/>
          </a:schemeClr>
        </a:solidFill>
      </dgm:spPr>
      <dgm:t>
        <a:bodyPr/>
        <a:lstStyle/>
        <a:p>
          <a:r>
            <a:rPr lang="en-US" b="1" dirty="0"/>
            <a:t>Dispositions identify the expressive outcomes and affective behaviors and attitudes students cultivate given their active involvement in TAE.</a:t>
          </a:r>
          <a:endParaRPr lang="en-US" dirty="0"/>
        </a:p>
      </dgm:t>
      <dgm:extLst>
        <a:ext uri="{E40237B7-FDA0-4F09-8148-C483321AD2D9}">
          <dgm14:cNvPr xmlns:dgm14="http://schemas.microsoft.com/office/drawing/2010/diagram" id="0" name="" descr="Dispositions identify the expressive outcomes and affective behaviors and attitudes students cultivate given their active involvement in TAE.&#13;&#10;Some dispositions result from long-term goals that take time to foster.&#13;&#10;Not assessed on a report card, they have tremendous value to students and aid instruction. &#13;&#10;"/>
        </a:ext>
      </dgm:extLst>
    </dgm:pt>
    <dgm:pt modelId="{C9F1A060-1A98-A841-B1AE-04EACB5ADD1A}" type="parTrans" cxnId="{A8404C2F-015F-2C4B-A582-0EFE9C1B6B15}">
      <dgm:prSet/>
      <dgm:spPr/>
      <dgm:t>
        <a:bodyPr/>
        <a:lstStyle/>
        <a:p>
          <a:endParaRPr lang="en-US"/>
        </a:p>
      </dgm:t>
    </dgm:pt>
    <dgm:pt modelId="{F735CBC1-4D67-F84A-8905-C07B0B0DD3D5}" type="sibTrans" cxnId="{A8404C2F-015F-2C4B-A582-0EFE9C1B6B15}">
      <dgm:prSet/>
      <dgm:spPr/>
      <dgm:t>
        <a:bodyPr/>
        <a:lstStyle/>
        <a:p>
          <a:endParaRPr lang="en-US"/>
        </a:p>
      </dgm:t>
    </dgm:pt>
    <dgm:pt modelId="{DDB87D9C-EED6-9D40-ADBE-035533983C80}">
      <dgm:prSet/>
      <dgm:spPr>
        <a:solidFill>
          <a:schemeClr val="accent4">
            <a:lumMod val="50000"/>
          </a:schemeClr>
        </a:solidFill>
      </dgm:spPr>
      <dgm:t>
        <a:bodyPr/>
        <a:lstStyle/>
        <a:p>
          <a:r>
            <a:rPr lang="en-US" b="1" dirty="0"/>
            <a:t>Some dispositions result from long-term goals that take time to foster.</a:t>
          </a:r>
          <a:endParaRPr lang="en-US" dirty="0"/>
        </a:p>
      </dgm:t>
      <dgm:extLst>
        <a:ext uri="{E40237B7-FDA0-4F09-8148-C483321AD2D9}">
          <dgm14:cNvPr xmlns:dgm14="http://schemas.microsoft.com/office/drawing/2010/diagram" id="0" name="" descr="Dispositions identify the expressive outcomes and affective behaviors and attitudes students cultivate given their active involvement in TAE.&#13;&#10;Some dispositions result from long-term goals that take time to foster.&#13;&#10;Not assessed on a report card, they have tremendous value to students and aid instruction. &#13;&#10;"/>
        </a:ext>
      </dgm:extLst>
    </dgm:pt>
    <dgm:pt modelId="{C9319AFE-CF3A-444A-A43E-F9BE6663B7A9}" type="parTrans" cxnId="{6487D28D-FB7B-A74A-8351-D4D5344A5293}">
      <dgm:prSet/>
      <dgm:spPr/>
      <dgm:t>
        <a:bodyPr/>
        <a:lstStyle/>
        <a:p>
          <a:endParaRPr lang="en-US"/>
        </a:p>
      </dgm:t>
    </dgm:pt>
    <dgm:pt modelId="{4F16520E-176E-4F47-AEA8-5ECBFE5C88C3}" type="sibTrans" cxnId="{6487D28D-FB7B-A74A-8351-D4D5344A5293}">
      <dgm:prSet/>
      <dgm:spPr/>
      <dgm:t>
        <a:bodyPr/>
        <a:lstStyle/>
        <a:p>
          <a:endParaRPr lang="en-US"/>
        </a:p>
      </dgm:t>
    </dgm:pt>
    <dgm:pt modelId="{062FCA48-6984-FF4E-8428-B918EB76E17F}">
      <dgm:prSet/>
      <dgm:spPr>
        <a:solidFill>
          <a:schemeClr val="accent2">
            <a:lumMod val="75000"/>
          </a:schemeClr>
        </a:solidFill>
      </dgm:spPr>
      <dgm:t>
        <a:bodyPr/>
        <a:lstStyle/>
        <a:p>
          <a:r>
            <a:rPr lang="en-US" b="1" dirty="0"/>
            <a:t>They are not assessed on a report card. They have tremendous value to students and aid instruction. </a:t>
          </a:r>
          <a:endParaRPr lang="en-US" dirty="0"/>
        </a:p>
      </dgm:t>
      <dgm:extLst>
        <a:ext uri="{E40237B7-FDA0-4F09-8148-C483321AD2D9}">
          <dgm14:cNvPr xmlns:dgm14="http://schemas.microsoft.com/office/drawing/2010/diagram" id="0" name="" descr="Dispositions identify the expressive outcomes and affective behaviors and attitudes students cultivate given their active involvement in TAE.&#13;&#10;Some dispositions result from long-term goals that take time to foster.&#13;&#10;They are not assessed on a report card. They have tremendous value to students and aid instruction. &#13;&#10;"/>
        </a:ext>
      </dgm:extLst>
    </dgm:pt>
    <dgm:pt modelId="{63C5F7D8-A4D0-9F47-8538-9F8AD4D60A5E}" type="parTrans" cxnId="{4AB530B1-13BE-7546-82F8-806BA286BFE8}">
      <dgm:prSet/>
      <dgm:spPr/>
      <dgm:t>
        <a:bodyPr/>
        <a:lstStyle/>
        <a:p>
          <a:endParaRPr lang="en-US"/>
        </a:p>
      </dgm:t>
    </dgm:pt>
    <dgm:pt modelId="{F0E7F566-D363-A345-B430-2543BF1AC80B}" type="sibTrans" cxnId="{4AB530B1-13BE-7546-82F8-806BA286BFE8}">
      <dgm:prSet/>
      <dgm:spPr/>
      <dgm:t>
        <a:bodyPr/>
        <a:lstStyle/>
        <a:p>
          <a:endParaRPr lang="en-US"/>
        </a:p>
      </dgm:t>
    </dgm:pt>
    <dgm:pt modelId="{6A754DB8-D7BE-504B-82BB-3C846A5E3D11}" type="pres">
      <dgm:prSet presAssocID="{5538F3D2-7901-DB4F-B185-C884A453AA39}" presName="linear" presStyleCnt="0">
        <dgm:presLayoutVars>
          <dgm:animLvl val="lvl"/>
          <dgm:resizeHandles val="exact"/>
        </dgm:presLayoutVars>
      </dgm:prSet>
      <dgm:spPr/>
    </dgm:pt>
    <dgm:pt modelId="{10C75248-9AB6-C540-BFF4-EB2FCD5A1637}" type="pres">
      <dgm:prSet presAssocID="{341DD1DA-77E7-FA47-9298-95BAF1C33CB3}" presName="parentText" presStyleLbl="node1" presStyleIdx="0" presStyleCnt="3">
        <dgm:presLayoutVars>
          <dgm:chMax val="0"/>
          <dgm:bulletEnabled val="1"/>
        </dgm:presLayoutVars>
      </dgm:prSet>
      <dgm:spPr/>
    </dgm:pt>
    <dgm:pt modelId="{3572332D-17C1-D146-B8F2-0E94AED538CE}" type="pres">
      <dgm:prSet presAssocID="{F735CBC1-4D67-F84A-8905-C07B0B0DD3D5}" presName="spacer" presStyleCnt="0"/>
      <dgm:spPr/>
    </dgm:pt>
    <dgm:pt modelId="{7B89E1FD-338E-3147-883A-9F9DDF0E8CCE}" type="pres">
      <dgm:prSet presAssocID="{DDB87D9C-EED6-9D40-ADBE-035533983C80}" presName="parentText" presStyleLbl="node1" presStyleIdx="1" presStyleCnt="3">
        <dgm:presLayoutVars>
          <dgm:chMax val="0"/>
          <dgm:bulletEnabled val="1"/>
        </dgm:presLayoutVars>
      </dgm:prSet>
      <dgm:spPr/>
    </dgm:pt>
    <dgm:pt modelId="{7D16A725-D4B6-4548-9A30-CC4B5AC17A5D}" type="pres">
      <dgm:prSet presAssocID="{4F16520E-176E-4F47-AEA8-5ECBFE5C88C3}" presName="spacer" presStyleCnt="0"/>
      <dgm:spPr/>
    </dgm:pt>
    <dgm:pt modelId="{BE9E1412-4C17-8E49-887E-646C6E9AFABF}" type="pres">
      <dgm:prSet presAssocID="{062FCA48-6984-FF4E-8428-B918EB76E17F}" presName="parentText" presStyleLbl="node1" presStyleIdx="2" presStyleCnt="3">
        <dgm:presLayoutVars>
          <dgm:chMax val="0"/>
          <dgm:bulletEnabled val="1"/>
        </dgm:presLayoutVars>
      </dgm:prSet>
      <dgm:spPr/>
    </dgm:pt>
  </dgm:ptLst>
  <dgm:cxnLst>
    <dgm:cxn modelId="{799CCE2E-B682-2F4C-96F4-E7B92BD956B3}" type="presOf" srcId="{5538F3D2-7901-DB4F-B185-C884A453AA39}" destId="{6A754DB8-D7BE-504B-82BB-3C846A5E3D11}" srcOrd="0" destOrd="0" presId="urn:microsoft.com/office/officeart/2005/8/layout/vList2"/>
    <dgm:cxn modelId="{A8404C2F-015F-2C4B-A582-0EFE9C1B6B15}" srcId="{5538F3D2-7901-DB4F-B185-C884A453AA39}" destId="{341DD1DA-77E7-FA47-9298-95BAF1C33CB3}" srcOrd="0" destOrd="0" parTransId="{C9F1A060-1A98-A841-B1AE-04EACB5ADD1A}" sibTransId="{F735CBC1-4D67-F84A-8905-C07B0B0DD3D5}"/>
    <dgm:cxn modelId="{2DCE8D37-29B2-3745-AD14-CAF9CBA4045F}" type="presOf" srcId="{DDB87D9C-EED6-9D40-ADBE-035533983C80}" destId="{7B89E1FD-338E-3147-883A-9F9DDF0E8CCE}" srcOrd="0" destOrd="0" presId="urn:microsoft.com/office/officeart/2005/8/layout/vList2"/>
    <dgm:cxn modelId="{6487D28D-FB7B-A74A-8351-D4D5344A5293}" srcId="{5538F3D2-7901-DB4F-B185-C884A453AA39}" destId="{DDB87D9C-EED6-9D40-ADBE-035533983C80}" srcOrd="1" destOrd="0" parTransId="{C9319AFE-CF3A-444A-A43E-F9BE6663B7A9}" sibTransId="{4F16520E-176E-4F47-AEA8-5ECBFE5C88C3}"/>
    <dgm:cxn modelId="{51BB2CA6-82BD-004B-87F1-AC6E28E9B15D}" type="presOf" srcId="{062FCA48-6984-FF4E-8428-B918EB76E17F}" destId="{BE9E1412-4C17-8E49-887E-646C6E9AFABF}" srcOrd="0" destOrd="0" presId="urn:microsoft.com/office/officeart/2005/8/layout/vList2"/>
    <dgm:cxn modelId="{4AB530B1-13BE-7546-82F8-806BA286BFE8}" srcId="{5538F3D2-7901-DB4F-B185-C884A453AA39}" destId="{062FCA48-6984-FF4E-8428-B918EB76E17F}" srcOrd="2" destOrd="0" parTransId="{63C5F7D8-A4D0-9F47-8538-9F8AD4D60A5E}" sibTransId="{F0E7F566-D363-A345-B430-2543BF1AC80B}"/>
    <dgm:cxn modelId="{9919E1B8-D264-CD42-8262-D2FB291135F8}" type="presOf" srcId="{341DD1DA-77E7-FA47-9298-95BAF1C33CB3}" destId="{10C75248-9AB6-C540-BFF4-EB2FCD5A1637}" srcOrd="0" destOrd="0" presId="urn:microsoft.com/office/officeart/2005/8/layout/vList2"/>
    <dgm:cxn modelId="{F6557187-F0E0-A34D-854E-097E73559242}" type="presParOf" srcId="{6A754DB8-D7BE-504B-82BB-3C846A5E3D11}" destId="{10C75248-9AB6-C540-BFF4-EB2FCD5A1637}" srcOrd="0" destOrd="0" presId="urn:microsoft.com/office/officeart/2005/8/layout/vList2"/>
    <dgm:cxn modelId="{93288348-0619-7049-AC11-63CF8B8572BE}" type="presParOf" srcId="{6A754DB8-D7BE-504B-82BB-3C846A5E3D11}" destId="{3572332D-17C1-D146-B8F2-0E94AED538CE}" srcOrd="1" destOrd="0" presId="urn:microsoft.com/office/officeart/2005/8/layout/vList2"/>
    <dgm:cxn modelId="{F0A6382C-C1AF-C240-8DC1-C632E97A78E5}" type="presParOf" srcId="{6A754DB8-D7BE-504B-82BB-3C846A5E3D11}" destId="{7B89E1FD-338E-3147-883A-9F9DDF0E8CCE}" srcOrd="2" destOrd="0" presId="urn:microsoft.com/office/officeart/2005/8/layout/vList2"/>
    <dgm:cxn modelId="{839414C2-6A1A-1F47-A9CA-B118517B4E0D}" type="presParOf" srcId="{6A754DB8-D7BE-504B-82BB-3C846A5E3D11}" destId="{7D16A725-D4B6-4548-9A30-CC4B5AC17A5D}" srcOrd="3" destOrd="0" presId="urn:microsoft.com/office/officeart/2005/8/layout/vList2"/>
    <dgm:cxn modelId="{50732948-1CB9-BA40-9634-C96C0ED4177A}" type="presParOf" srcId="{6A754DB8-D7BE-504B-82BB-3C846A5E3D11}" destId="{BE9E1412-4C17-8E49-887E-646C6E9AFABF}"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04B819A7-F069-B54A-A580-0697D604E38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9697D58B-5B6A-0745-8B2A-8F57C3502B82}">
      <dgm:prSet custT="1"/>
      <dgm:spPr>
        <a:solidFill>
          <a:schemeClr val="accent2">
            <a:lumMod val="50000"/>
          </a:schemeClr>
        </a:solidFill>
        <a:ln>
          <a:solidFill>
            <a:schemeClr val="lt1">
              <a:hueOff val="0"/>
              <a:satOff val="0"/>
              <a:lumOff val="0"/>
            </a:schemeClr>
          </a:solidFill>
        </a:ln>
      </dgm:spPr>
      <dgm:t>
        <a:bodyPr/>
        <a:lstStyle/>
        <a:p>
          <a:r>
            <a:rPr lang="en-US" sz="2800" b="1" u="sng" dirty="0"/>
            <a:t>Scope</a:t>
          </a:r>
          <a:r>
            <a:rPr lang="en-US" sz="2800" b="1" dirty="0"/>
            <a:t> refers to the parameters of the content that teachers and students cover in the curriculum and the time it will take. </a:t>
          </a:r>
          <a:endParaRPr lang="en-US" sz="2800" dirty="0"/>
        </a:p>
      </dgm:t>
      <dgm:extLst>
        <a:ext uri="{E40237B7-FDA0-4F09-8148-C483321AD2D9}">
          <dgm14:cNvPr xmlns:dgm14="http://schemas.microsoft.com/office/drawing/2010/diagram" id="0" name="" descr="•Scope refers to the parameters of the content that teachers and students cover in the curriculum and the time it will take.&#10;•Sequence is the progression of the curriculum. Teachers break down curricular content into manageable components and build on students’ prior learning.&#10;"/>
        </a:ext>
      </dgm:extLst>
    </dgm:pt>
    <dgm:pt modelId="{D2996D5B-64A6-4A46-B2D0-D10814521234}" type="parTrans" cxnId="{1D3AEADF-31FD-1E4E-9E48-3067E764FF76}">
      <dgm:prSet/>
      <dgm:spPr/>
      <dgm:t>
        <a:bodyPr/>
        <a:lstStyle/>
        <a:p>
          <a:endParaRPr lang="en-US"/>
        </a:p>
      </dgm:t>
    </dgm:pt>
    <dgm:pt modelId="{2ABFB565-9992-6948-92F2-41F0FA581FC1}" type="sibTrans" cxnId="{1D3AEADF-31FD-1E4E-9E48-3067E764FF76}">
      <dgm:prSet/>
      <dgm:spPr/>
      <dgm:t>
        <a:bodyPr/>
        <a:lstStyle/>
        <a:p>
          <a:endParaRPr lang="en-US"/>
        </a:p>
      </dgm:t>
    </dgm:pt>
    <dgm:pt modelId="{D47ACF02-AD0B-9D47-8283-7C10B1EBAC8F}">
      <dgm:prSet custT="1"/>
      <dgm:spPr>
        <a:solidFill>
          <a:schemeClr val="accent3">
            <a:lumMod val="50000"/>
          </a:schemeClr>
        </a:solidFill>
        <a:ln>
          <a:solidFill>
            <a:schemeClr val="lt1">
              <a:hueOff val="0"/>
              <a:satOff val="0"/>
              <a:lumOff val="0"/>
            </a:schemeClr>
          </a:solidFill>
        </a:ln>
      </dgm:spPr>
      <dgm:t>
        <a:bodyPr/>
        <a:lstStyle/>
        <a:p>
          <a:r>
            <a:rPr lang="en-US" sz="2800" b="1" u="sng" dirty="0"/>
            <a:t>Sequence</a:t>
          </a:r>
          <a:r>
            <a:rPr lang="en-US" sz="2800" b="1" dirty="0"/>
            <a:t> is the progression of the curriculum. Teachers break down curricular content into manageable components and build on students’ prior learning. </a:t>
          </a:r>
          <a:endParaRPr lang="en-US" sz="2800" dirty="0"/>
        </a:p>
      </dgm:t>
      <dgm:extLst>
        <a:ext uri="{E40237B7-FDA0-4F09-8148-C483321AD2D9}">
          <dgm14:cNvPr xmlns:dgm14="http://schemas.microsoft.com/office/drawing/2010/diagram" id="0" name="" descr="•Scope refers to the parameters of the content that teachers and students cover in the curriculum and the time it will take.&#10;•Sequence is the progression of the curriculum. Teachers break down curricular content into manageable components and build on students’ prior learning.&#10;"/>
        </a:ext>
      </dgm:extLst>
    </dgm:pt>
    <dgm:pt modelId="{CB3EE9CB-A42F-8E47-9003-A1D9732D9144}" type="parTrans" cxnId="{D39BF5BE-FFDA-DE4D-B0EE-6409C3B6E66E}">
      <dgm:prSet/>
      <dgm:spPr/>
      <dgm:t>
        <a:bodyPr/>
        <a:lstStyle/>
        <a:p>
          <a:endParaRPr lang="en-US"/>
        </a:p>
      </dgm:t>
    </dgm:pt>
    <dgm:pt modelId="{69AD8487-F8CC-E441-A671-20FD15D48AAA}" type="sibTrans" cxnId="{D39BF5BE-FFDA-DE4D-B0EE-6409C3B6E66E}">
      <dgm:prSet/>
      <dgm:spPr/>
      <dgm:t>
        <a:bodyPr/>
        <a:lstStyle/>
        <a:p>
          <a:endParaRPr lang="en-US"/>
        </a:p>
      </dgm:t>
    </dgm:pt>
    <dgm:pt modelId="{422D0093-DCD1-5647-A1A1-BCB32B23E6F0}" type="pres">
      <dgm:prSet presAssocID="{04B819A7-F069-B54A-A580-0697D604E38E}" presName="linear" presStyleCnt="0">
        <dgm:presLayoutVars>
          <dgm:animLvl val="lvl"/>
          <dgm:resizeHandles val="exact"/>
        </dgm:presLayoutVars>
      </dgm:prSet>
      <dgm:spPr/>
    </dgm:pt>
    <dgm:pt modelId="{ACAC6D33-DF34-6445-86FE-7E6933DAC03C}" type="pres">
      <dgm:prSet presAssocID="{9697D58B-5B6A-0745-8B2A-8F57C3502B82}" presName="parentText" presStyleLbl="node1" presStyleIdx="0" presStyleCnt="2">
        <dgm:presLayoutVars>
          <dgm:chMax val="0"/>
          <dgm:bulletEnabled val="1"/>
        </dgm:presLayoutVars>
      </dgm:prSet>
      <dgm:spPr/>
    </dgm:pt>
    <dgm:pt modelId="{7B3E8349-D5D5-EC49-A806-5C258395F466}" type="pres">
      <dgm:prSet presAssocID="{2ABFB565-9992-6948-92F2-41F0FA581FC1}" presName="spacer" presStyleCnt="0"/>
      <dgm:spPr/>
    </dgm:pt>
    <dgm:pt modelId="{93AB2D86-4F64-F940-81FD-3BD99424617B}" type="pres">
      <dgm:prSet presAssocID="{D47ACF02-AD0B-9D47-8283-7C10B1EBAC8F}" presName="parentText" presStyleLbl="node1" presStyleIdx="1" presStyleCnt="2">
        <dgm:presLayoutVars>
          <dgm:chMax val="0"/>
          <dgm:bulletEnabled val="1"/>
        </dgm:presLayoutVars>
      </dgm:prSet>
      <dgm:spPr/>
    </dgm:pt>
  </dgm:ptLst>
  <dgm:cxnLst>
    <dgm:cxn modelId="{331E4C1E-2DFB-8244-9B49-E18A40E48D1F}" type="presOf" srcId="{04B819A7-F069-B54A-A580-0697D604E38E}" destId="{422D0093-DCD1-5647-A1A1-BCB32B23E6F0}" srcOrd="0" destOrd="0" presId="urn:microsoft.com/office/officeart/2005/8/layout/vList2"/>
    <dgm:cxn modelId="{1605A848-DBE1-744D-98F9-D1438CBE9E6A}" type="presOf" srcId="{D47ACF02-AD0B-9D47-8283-7C10B1EBAC8F}" destId="{93AB2D86-4F64-F940-81FD-3BD99424617B}" srcOrd="0" destOrd="0" presId="urn:microsoft.com/office/officeart/2005/8/layout/vList2"/>
    <dgm:cxn modelId="{D39BF5BE-FFDA-DE4D-B0EE-6409C3B6E66E}" srcId="{04B819A7-F069-B54A-A580-0697D604E38E}" destId="{D47ACF02-AD0B-9D47-8283-7C10B1EBAC8F}" srcOrd="1" destOrd="0" parTransId="{CB3EE9CB-A42F-8E47-9003-A1D9732D9144}" sibTransId="{69AD8487-F8CC-E441-A671-20FD15D48AAA}"/>
    <dgm:cxn modelId="{1D3AEADF-31FD-1E4E-9E48-3067E764FF76}" srcId="{04B819A7-F069-B54A-A580-0697D604E38E}" destId="{9697D58B-5B6A-0745-8B2A-8F57C3502B82}" srcOrd="0" destOrd="0" parTransId="{D2996D5B-64A6-4A46-B2D0-D10814521234}" sibTransId="{2ABFB565-9992-6948-92F2-41F0FA581FC1}"/>
    <dgm:cxn modelId="{B6232FF4-998B-264E-A558-9587BB1AABB1}" type="presOf" srcId="{9697D58B-5B6A-0745-8B2A-8F57C3502B82}" destId="{ACAC6D33-DF34-6445-86FE-7E6933DAC03C}" srcOrd="0" destOrd="0" presId="urn:microsoft.com/office/officeart/2005/8/layout/vList2"/>
    <dgm:cxn modelId="{50C859F9-26A6-CE42-8E37-551C0719D263}" type="presParOf" srcId="{422D0093-DCD1-5647-A1A1-BCB32B23E6F0}" destId="{ACAC6D33-DF34-6445-86FE-7E6933DAC03C}" srcOrd="0" destOrd="0" presId="urn:microsoft.com/office/officeart/2005/8/layout/vList2"/>
    <dgm:cxn modelId="{9DEAC6D0-EF0E-CC40-8933-DAB3339A4D07}" type="presParOf" srcId="{422D0093-DCD1-5647-A1A1-BCB32B23E6F0}" destId="{7B3E8349-D5D5-EC49-A806-5C258395F466}" srcOrd="1" destOrd="0" presId="urn:microsoft.com/office/officeart/2005/8/layout/vList2"/>
    <dgm:cxn modelId="{3C02EB7D-D7A4-004B-8213-485CD11E428D}" type="presParOf" srcId="{422D0093-DCD1-5647-A1A1-BCB32B23E6F0}" destId="{93AB2D86-4F64-F940-81FD-3BD99424617B}" srcOrd="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1921CB05-CADD-9045-A49D-979E4941067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BDB14838-AFAE-D945-8925-731DA652C8E0}">
      <dgm:prSet custT="1"/>
      <dgm:spPr>
        <a:solidFill>
          <a:srgbClr val="000000"/>
        </a:solidFill>
        <a:ln>
          <a:solidFill>
            <a:schemeClr val="lt1">
              <a:hueOff val="0"/>
              <a:satOff val="0"/>
              <a:lumOff val="0"/>
            </a:schemeClr>
          </a:solidFill>
        </a:ln>
      </dgm:spPr>
      <dgm:t>
        <a:bodyPr/>
        <a:lstStyle/>
        <a:p>
          <a:r>
            <a:rPr lang="en-US" sz="2800" b="1" dirty="0"/>
            <a:t>A </a:t>
          </a:r>
          <a:r>
            <a:rPr lang="en-US" sz="2800" b="1" u="sng" dirty="0"/>
            <a:t>lesson plan</a:t>
          </a:r>
          <a:r>
            <a:rPr lang="en-US" sz="2800" b="1" dirty="0"/>
            <a:t> documents and explains how teachers propose to teach students a task, concept, process, or big idea. </a:t>
          </a:r>
          <a:endParaRPr lang="en-US" sz="2800" dirty="0"/>
        </a:p>
      </dgm:t>
      <dgm:extLst>
        <a:ext uri="{E40237B7-FDA0-4F09-8148-C483321AD2D9}">
          <dgm14:cNvPr xmlns:dgm14="http://schemas.microsoft.com/office/drawing/2010/diagram" id="0" name="" descr="A lesson plan documents and explains how teachers propose to teach students a task, concept, process, or big idea. &#13;&#10;A unit plan is a series of two or more lessons that are connected by big ideas, concepts, media, artists, subject, and other content. &#13;&#10;"/>
        </a:ext>
      </dgm:extLst>
    </dgm:pt>
    <dgm:pt modelId="{0D200FF8-4D16-7C47-BBC9-15ABAFDC2044}" type="parTrans" cxnId="{A0C02406-FA4A-7146-985A-F74452F7AB0D}">
      <dgm:prSet/>
      <dgm:spPr/>
      <dgm:t>
        <a:bodyPr/>
        <a:lstStyle/>
        <a:p>
          <a:endParaRPr lang="en-US"/>
        </a:p>
      </dgm:t>
    </dgm:pt>
    <dgm:pt modelId="{C63FBC3F-2F98-AB49-B0C2-26891A8C33A8}" type="sibTrans" cxnId="{A0C02406-FA4A-7146-985A-F74452F7AB0D}">
      <dgm:prSet/>
      <dgm:spPr/>
      <dgm:t>
        <a:bodyPr/>
        <a:lstStyle/>
        <a:p>
          <a:endParaRPr lang="en-US"/>
        </a:p>
      </dgm:t>
    </dgm:pt>
    <dgm:pt modelId="{C5884C3B-CBFA-3A4D-AAD7-2A6B9A138AC5}">
      <dgm:prSet custT="1"/>
      <dgm:spPr>
        <a:solidFill>
          <a:schemeClr val="bg2">
            <a:lumMod val="75000"/>
          </a:schemeClr>
        </a:solidFill>
        <a:ln>
          <a:solidFill>
            <a:schemeClr val="lt1">
              <a:hueOff val="0"/>
              <a:satOff val="0"/>
              <a:lumOff val="0"/>
            </a:schemeClr>
          </a:solidFill>
        </a:ln>
      </dgm:spPr>
      <dgm:t>
        <a:bodyPr/>
        <a:lstStyle/>
        <a:p>
          <a:r>
            <a:rPr lang="en-US" sz="2800" b="1" dirty="0"/>
            <a:t>A </a:t>
          </a:r>
          <a:r>
            <a:rPr lang="en-US" sz="2800" b="1" u="sng" dirty="0"/>
            <a:t>unit plan</a:t>
          </a:r>
          <a:r>
            <a:rPr lang="en-US" sz="2800" b="1" dirty="0"/>
            <a:t> is a series of two or more lessons that are connected by big ideas, concepts, media, artists, subject, and other content. </a:t>
          </a:r>
          <a:endParaRPr lang="en-US" sz="2800" dirty="0"/>
        </a:p>
      </dgm:t>
      <dgm:extLst>
        <a:ext uri="{E40237B7-FDA0-4F09-8148-C483321AD2D9}">
          <dgm14:cNvPr xmlns:dgm14="http://schemas.microsoft.com/office/drawing/2010/diagram" id="0" name="" descr="A lesson plan documents and explains how teachers propose to teach students a task, concept, process, or big idea. &#13;&#10;A unit plan is a series of two or more lessons that are connected by big ideas, concepts, media, artists, subject, and other content. &#13;&#10;"/>
        </a:ext>
      </dgm:extLst>
    </dgm:pt>
    <dgm:pt modelId="{BB7A7138-3E51-3D43-AC7D-844999934C6A}" type="parTrans" cxnId="{7BB240C2-95BD-0A42-97E2-3094096D143C}">
      <dgm:prSet/>
      <dgm:spPr/>
      <dgm:t>
        <a:bodyPr/>
        <a:lstStyle/>
        <a:p>
          <a:endParaRPr lang="en-US"/>
        </a:p>
      </dgm:t>
    </dgm:pt>
    <dgm:pt modelId="{1013B914-DE09-144E-A935-EBEEBEE9644D}" type="sibTrans" cxnId="{7BB240C2-95BD-0A42-97E2-3094096D143C}">
      <dgm:prSet/>
      <dgm:spPr/>
      <dgm:t>
        <a:bodyPr/>
        <a:lstStyle/>
        <a:p>
          <a:endParaRPr lang="en-US"/>
        </a:p>
      </dgm:t>
    </dgm:pt>
    <dgm:pt modelId="{798040F4-0CCB-9643-AA8B-DD1F3C0D7450}" type="pres">
      <dgm:prSet presAssocID="{1921CB05-CADD-9045-A49D-979E49410673}" presName="linear" presStyleCnt="0">
        <dgm:presLayoutVars>
          <dgm:animLvl val="lvl"/>
          <dgm:resizeHandles val="exact"/>
        </dgm:presLayoutVars>
      </dgm:prSet>
      <dgm:spPr/>
    </dgm:pt>
    <dgm:pt modelId="{46DEFE00-4768-F145-8289-4112814598B7}" type="pres">
      <dgm:prSet presAssocID="{BDB14838-AFAE-D945-8925-731DA652C8E0}" presName="parentText" presStyleLbl="node1" presStyleIdx="0" presStyleCnt="2">
        <dgm:presLayoutVars>
          <dgm:chMax val="0"/>
          <dgm:bulletEnabled val="1"/>
        </dgm:presLayoutVars>
      </dgm:prSet>
      <dgm:spPr/>
    </dgm:pt>
    <dgm:pt modelId="{3A8E8776-73CC-5846-9F0F-5DA805425D50}" type="pres">
      <dgm:prSet presAssocID="{C63FBC3F-2F98-AB49-B0C2-26891A8C33A8}" presName="spacer" presStyleCnt="0"/>
      <dgm:spPr/>
    </dgm:pt>
    <dgm:pt modelId="{43A62163-0521-4A49-A719-99E157DDB305}" type="pres">
      <dgm:prSet presAssocID="{C5884C3B-CBFA-3A4D-AAD7-2A6B9A138AC5}" presName="parentText" presStyleLbl="node1" presStyleIdx="1" presStyleCnt="2">
        <dgm:presLayoutVars>
          <dgm:chMax val="0"/>
          <dgm:bulletEnabled val="1"/>
        </dgm:presLayoutVars>
      </dgm:prSet>
      <dgm:spPr/>
    </dgm:pt>
  </dgm:ptLst>
  <dgm:cxnLst>
    <dgm:cxn modelId="{A0C02406-FA4A-7146-985A-F74452F7AB0D}" srcId="{1921CB05-CADD-9045-A49D-979E49410673}" destId="{BDB14838-AFAE-D945-8925-731DA652C8E0}" srcOrd="0" destOrd="0" parTransId="{0D200FF8-4D16-7C47-BBC9-15ABAFDC2044}" sibTransId="{C63FBC3F-2F98-AB49-B0C2-26891A8C33A8}"/>
    <dgm:cxn modelId="{00FCC15C-179E-A349-B5B5-0B78ED2534F0}" type="presOf" srcId="{1921CB05-CADD-9045-A49D-979E49410673}" destId="{798040F4-0CCB-9643-AA8B-DD1F3C0D7450}" srcOrd="0" destOrd="0" presId="urn:microsoft.com/office/officeart/2005/8/layout/vList2"/>
    <dgm:cxn modelId="{F7CDE877-BD39-5E42-B71B-5A1849291860}" type="presOf" srcId="{BDB14838-AFAE-D945-8925-731DA652C8E0}" destId="{46DEFE00-4768-F145-8289-4112814598B7}" srcOrd="0" destOrd="0" presId="urn:microsoft.com/office/officeart/2005/8/layout/vList2"/>
    <dgm:cxn modelId="{4A3AFA83-52C9-974E-8F36-82A28DE350DC}" type="presOf" srcId="{C5884C3B-CBFA-3A4D-AAD7-2A6B9A138AC5}" destId="{43A62163-0521-4A49-A719-99E157DDB305}" srcOrd="0" destOrd="0" presId="urn:microsoft.com/office/officeart/2005/8/layout/vList2"/>
    <dgm:cxn modelId="{7BB240C2-95BD-0A42-97E2-3094096D143C}" srcId="{1921CB05-CADD-9045-A49D-979E49410673}" destId="{C5884C3B-CBFA-3A4D-AAD7-2A6B9A138AC5}" srcOrd="1" destOrd="0" parTransId="{BB7A7138-3E51-3D43-AC7D-844999934C6A}" sibTransId="{1013B914-DE09-144E-A935-EBEEBEE9644D}"/>
    <dgm:cxn modelId="{62707674-E710-FD4B-8CBC-A2B9B700905B}" type="presParOf" srcId="{798040F4-0CCB-9643-AA8B-DD1F3C0D7450}" destId="{46DEFE00-4768-F145-8289-4112814598B7}" srcOrd="0" destOrd="0" presId="urn:microsoft.com/office/officeart/2005/8/layout/vList2"/>
    <dgm:cxn modelId="{6F55B37F-233E-5246-8334-FA3C9D50EBF1}" type="presParOf" srcId="{798040F4-0CCB-9643-AA8B-DD1F3C0D7450}" destId="{3A8E8776-73CC-5846-9F0F-5DA805425D50}" srcOrd="1" destOrd="0" presId="urn:microsoft.com/office/officeart/2005/8/layout/vList2"/>
    <dgm:cxn modelId="{018D6D06-F31C-8044-AF9F-407F3DE7EFC2}" type="presParOf" srcId="{798040F4-0CCB-9643-AA8B-DD1F3C0D7450}" destId="{43A62163-0521-4A49-A719-99E157DDB305}" srcOrd="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70CA396-D19C-BE47-9FF1-93FF1479B7C3}" type="doc">
      <dgm:prSet loTypeId="urn:microsoft.com/office/officeart/2005/8/layout/vList2" loCatId="list" qsTypeId="urn:microsoft.com/office/officeart/2005/8/quickstyle/simple1" qsCatId="simple" csTypeId="urn:microsoft.com/office/officeart/2005/8/colors/accent4_4" csCatId="accent4" phldr="1"/>
      <dgm:spPr/>
      <dgm:t>
        <a:bodyPr/>
        <a:lstStyle/>
        <a:p>
          <a:endParaRPr lang="en-US"/>
        </a:p>
      </dgm:t>
    </dgm:pt>
    <dgm:pt modelId="{2CC8A1C4-89BA-7648-9433-3923E59869E6}">
      <dgm:prSet custT="1"/>
      <dgm:spPr>
        <a:solidFill>
          <a:srgbClr val="008F00"/>
        </a:solidFill>
        <a:ln>
          <a:solidFill>
            <a:schemeClr val="lt1">
              <a:hueOff val="0"/>
              <a:satOff val="0"/>
              <a:lumOff val="0"/>
            </a:schemeClr>
          </a:solidFill>
        </a:ln>
      </dgm:spPr>
      <dgm:t>
        <a:bodyPr/>
        <a:lstStyle/>
        <a:p>
          <a:r>
            <a:rPr lang="en-US" sz="2600" b="1" dirty="0"/>
            <a:t>Is an </a:t>
          </a:r>
          <a:r>
            <a:rPr lang="en-US" sz="2600" b="1" dirty="0">
              <a:solidFill>
                <a:schemeClr val="tx1"/>
              </a:solidFill>
              <a:effectLst/>
              <a:latin typeface="+mn-lt"/>
              <a:ea typeface="+mn-ea"/>
              <a:cs typeface="+mn-cs"/>
            </a:rPr>
            <a:t>organized instructional plan designed to foster student growth in their cognitive development, applications of the artistic behaviors, artistic expression, and social-emotional well-being</a:t>
          </a:r>
          <a:r>
            <a:rPr lang="en-US" sz="2600" b="1" dirty="0"/>
            <a:t>. </a:t>
          </a:r>
        </a:p>
      </dgm:t>
      <dgm:extLst>
        <a:ext uri="{E40237B7-FDA0-4F09-8148-C483321AD2D9}">
          <dgm14:cNvPr xmlns:dgm14="http://schemas.microsoft.com/office/drawing/2010/diagram" id="0" name="" descr="Is an organized instructional plan designed to foster student growth in their cognitive development, applications of the artistic behaviors, artistic expression, and social-emotional well-being. &#13;&#10;Driven by contemporary teaching and learning practices, it anticipates the knowledge, performances, and dispositions students are expected to achieve over a given period. &#13;&#10;"/>
        </a:ext>
      </dgm:extLst>
    </dgm:pt>
    <dgm:pt modelId="{0D717A5F-04B8-DA4A-9C3B-3307B2D90EB3}" type="parTrans" cxnId="{6F09FC21-B465-274B-AA88-B6B9D94368E9}">
      <dgm:prSet/>
      <dgm:spPr/>
      <dgm:t>
        <a:bodyPr/>
        <a:lstStyle/>
        <a:p>
          <a:endParaRPr lang="en-US"/>
        </a:p>
      </dgm:t>
    </dgm:pt>
    <dgm:pt modelId="{41409608-4D1E-B04D-9D3A-EA0E7BE43492}" type="sibTrans" cxnId="{6F09FC21-B465-274B-AA88-B6B9D94368E9}">
      <dgm:prSet/>
      <dgm:spPr/>
      <dgm:t>
        <a:bodyPr/>
        <a:lstStyle/>
        <a:p>
          <a:endParaRPr lang="en-US"/>
        </a:p>
      </dgm:t>
    </dgm:pt>
    <dgm:pt modelId="{BDBCB8A8-41D7-0442-B532-F5DBDFA2FBEE}">
      <dgm:prSet custT="1"/>
      <dgm:spPr>
        <a:solidFill>
          <a:schemeClr val="tx1">
            <a:lumMod val="10000"/>
          </a:schemeClr>
        </a:solidFill>
        <a:ln>
          <a:solidFill>
            <a:schemeClr val="lt1">
              <a:hueOff val="0"/>
              <a:satOff val="0"/>
              <a:lumOff val="0"/>
            </a:schemeClr>
          </a:solidFill>
        </a:ln>
      </dgm:spPr>
      <dgm:t>
        <a:bodyPr/>
        <a:lstStyle/>
        <a:p>
          <a:r>
            <a:rPr lang="en-US" sz="2600" b="1" dirty="0"/>
            <a:t>Driven by contemporary teaching and learning practices, it anticipates the knowledge, performances, and dispositions students are expected to achieve over a given period. </a:t>
          </a:r>
          <a:endParaRPr lang="en-US" sz="2600" dirty="0"/>
        </a:p>
      </dgm:t>
      <dgm:extLst>
        <a:ext uri="{E40237B7-FDA0-4F09-8148-C483321AD2D9}">
          <dgm14:cNvPr xmlns:dgm14="http://schemas.microsoft.com/office/drawing/2010/diagram" id="0" name="" descr="Is an organized instructional plan designed to foster student growth in their cognitive development, applications of the artistic behaviors, artistic expression, and social-emotional well-being. &#13;&#10;Driven by contemporary teaching and learning practices, it anticipates the knowledge, performances, and dispositions students are expected to achieve over a given period. &#13;&#10;"/>
        </a:ext>
      </dgm:extLst>
    </dgm:pt>
    <dgm:pt modelId="{8C2C9CE8-3D12-874B-B413-0A9A2D75F756}" type="parTrans" cxnId="{4F1316A5-26F5-7645-8566-0CA1EC11B657}">
      <dgm:prSet/>
      <dgm:spPr/>
      <dgm:t>
        <a:bodyPr/>
        <a:lstStyle/>
        <a:p>
          <a:endParaRPr lang="en-US"/>
        </a:p>
      </dgm:t>
    </dgm:pt>
    <dgm:pt modelId="{0FD672EB-2994-0945-B0C4-672C2E54B2A2}" type="sibTrans" cxnId="{4F1316A5-26F5-7645-8566-0CA1EC11B657}">
      <dgm:prSet/>
      <dgm:spPr/>
      <dgm:t>
        <a:bodyPr/>
        <a:lstStyle/>
        <a:p>
          <a:endParaRPr lang="en-US"/>
        </a:p>
      </dgm:t>
    </dgm:pt>
    <dgm:pt modelId="{F41C66F4-4F30-3A45-B0D7-AE3337E496A4}" type="pres">
      <dgm:prSet presAssocID="{970CA396-D19C-BE47-9FF1-93FF1479B7C3}" presName="linear" presStyleCnt="0">
        <dgm:presLayoutVars>
          <dgm:animLvl val="lvl"/>
          <dgm:resizeHandles val="exact"/>
        </dgm:presLayoutVars>
      </dgm:prSet>
      <dgm:spPr/>
    </dgm:pt>
    <dgm:pt modelId="{D5FD7548-E49E-8C4F-87A1-1E310A357487}" type="pres">
      <dgm:prSet presAssocID="{2CC8A1C4-89BA-7648-9433-3923E59869E6}" presName="parentText" presStyleLbl="node1" presStyleIdx="0" presStyleCnt="2">
        <dgm:presLayoutVars>
          <dgm:chMax val="0"/>
          <dgm:bulletEnabled val="1"/>
        </dgm:presLayoutVars>
      </dgm:prSet>
      <dgm:spPr/>
    </dgm:pt>
    <dgm:pt modelId="{C3B74C27-9445-CA43-9EA4-41B2670ACC80}" type="pres">
      <dgm:prSet presAssocID="{41409608-4D1E-B04D-9D3A-EA0E7BE43492}" presName="spacer" presStyleCnt="0"/>
      <dgm:spPr/>
    </dgm:pt>
    <dgm:pt modelId="{90353974-30CF-1F4A-B020-7BEC80E3D9B7}" type="pres">
      <dgm:prSet presAssocID="{BDBCB8A8-41D7-0442-B532-F5DBDFA2FBEE}" presName="parentText" presStyleLbl="node1" presStyleIdx="1" presStyleCnt="2">
        <dgm:presLayoutVars>
          <dgm:chMax val="0"/>
          <dgm:bulletEnabled val="1"/>
        </dgm:presLayoutVars>
      </dgm:prSet>
      <dgm:spPr/>
    </dgm:pt>
  </dgm:ptLst>
  <dgm:cxnLst>
    <dgm:cxn modelId="{FD56CB1D-34BE-D245-A3FB-6AC0D11FBB80}" type="presOf" srcId="{2CC8A1C4-89BA-7648-9433-3923E59869E6}" destId="{D5FD7548-E49E-8C4F-87A1-1E310A357487}" srcOrd="0" destOrd="0" presId="urn:microsoft.com/office/officeart/2005/8/layout/vList2"/>
    <dgm:cxn modelId="{6F09FC21-B465-274B-AA88-B6B9D94368E9}" srcId="{970CA396-D19C-BE47-9FF1-93FF1479B7C3}" destId="{2CC8A1C4-89BA-7648-9433-3923E59869E6}" srcOrd="0" destOrd="0" parTransId="{0D717A5F-04B8-DA4A-9C3B-3307B2D90EB3}" sibTransId="{41409608-4D1E-B04D-9D3A-EA0E7BE43492}"/>
    <dgm:cxn modelId="{71246D72-6AEB-994A-9F43-435E9EEA8970}" type="presOf" srcId="{970CA396-D19C-BE47-9FF1-93FF1479B7C3}" destId="{F41C66F4-4F30-3A45-B0D7-AE3337E496A4}" srcOrd="0" destOrd="0" presId="urn:microsoft.com/office/officeart/2005/8/layout/vList2"/>
    <dgm:cxn modelId="{6B8A0DA3-384E-E149-9033-CF9F2E92A9F3}" type="presOf" srcId="{BDBCB8A8-41D7-0442-B532-F5DBDFA2FBEE}" destId="{90353974-30CF-1F4A-B020-7BEC80E3D9B7}" srcOrd="0" destOrd="0" presId="urn:microsoft.com/office/officeart/2005/8/layout/vList2"/>
    <dgm:cxn modelId="{4F1316A5-26F5-7645-8566-0CA1EC11B657}" srcId="{970CA396-D19C-BE47-9FF1-93FF1479B7C3}" destId="{BDBCB8A8-41D7-0442-B532-F5DBDFA2FBEE}" srcOrd="1" destOrd="0" parTransId="{8C2C9CE8-3D12-874B-B413-0A9A2D75F756}" sibTransId="{0FD672EB-2994-0945-B0C4-672C2E54B2A2}"/>
    <dgm:cxn modelId="{02A68660-674E-AC46-8A71-F2CD43D313B7}" type="presParOf" srcId="{F41C66F4-4F30-3A45-B0D7-AE3337E496A4}" destId="{D5FD7548-E49E-8C4F-87A1-1E310A357487}" srcOrd="0" destOrd="0" presId="urn:microsoft.com/office/officeart/2005/8/layout/vList2"/>
    <dgm:cxn modelId="{EC966316-6EAE-124A-A465-DDCA484F4DC1}" type="presParOf" srcId="{F41C66F4-4F30-3A45-B0D7-AE3337E496A4}" destId="{C3B74C27-9445-CA43-9EA4-41B2670ACC80}" srcOrd="1" destOrd="0" presId="urn:microsoft.com/office/officeart/2005/8/layout/vList2"/>
    <dgm:cxn modelId="{A7E7F24E-8999-A747-9018-B60D0471741F}" type="presParOf" srcId="{F41C66F4-4F30-3A45-B0D7-AE3337E496A4}" destId="{90353974-30CF-1F4A-B020-7BEC80E3D9B7}" srcOrd="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431713A8-221F-B144-842E-08AA3A56C4B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B675A63E-3DC5-F542-A0C0-5136B4F0D64E}">
      <dgm:prSet custT="1"/>
      <dgm:spPr>
        <a:solidFill>
          <a:srgbClr val="008F00"/>
        </a:solidFill>
        <a:ln>
          <a:solidFill>
            <a:schemeClr val="lt1">
              <a:hueOff val="0"/>
              <a:satOff val="0"/>
              <a:lumOff val="0"/>
            </a:schemeClr>
          </a:solidFill>
        </a:ln>
      </dgm:spPr>
      <dgm:t>
        <a:bodyPr/>
        <a:lstStyle/>
        <a:p>
          <a:r>
            <a:rPr lang="en-US" sz="2800" b="1" dirty="0"/>
            <a:t>Is a written statement that explains the value of a lesson or unit and how it connects to students’ growth and development.</a:t>
          </a:r>
          <a:endParaRPr lang="en-US" sz="2800" dirty="0"/>
        </a:p>
      </dgm:t>
      <dgm:extLst>
        <a:ext uri="{E40237B7-FDA0-4F09-8148-C483321AD2D9}">
          <dgm14:cNvPr xmlns:dgm14="http://schemas.microsoft.com/office/drawing/2010/diagram" id="0" name="" descr="•Is a written statement that explains the value of a lesson or unit and how it connects to students’ growth and development.&#10;•Identifies the big idea and essential questions that drive a lesson or unit.&#10;•Includes brief contextual information, like how artistic behaviors, multimodal learning tasks, and TAE life skills augment learning&#10;"/>
        </a:ext>
      </dgm:extLst>
    </dgm:pt>
    <dgm:pt modelId="{FCC505D0-6458-D049-BE2C-A428354FFF30}" type="parTrans" cxnId="{CE1FF410-E473-2443-A171-D8C268A52CEE}">
      <dgm:prSet/>
      <dgm:spPr/>
      <dgm:t>
        <a:bodyPr/>
        <a:lstStyle/>
        <a:p>
          <a:endParaRPr lang="en-US"/>
        </a:p>
      </dgm:t>
    </dgm:pt>
    <dgm:pt modelId="{280F9E13-25ED-384D-8026-A90B6C366B37}" type="sibTrans" cxnId="{CE1FF410-E473-2443-A171-D8C268A52CEE}">
      <dgm:prSet/>
      <dgm:spPr/>
      <dgm:t>
        <a:bodyPr/>
        <a:lstStyle/>
        <a:p>
          <a:endParaRPr lang="en-US"/>
        </a:p>
      </dgm:t>
    </dgm:pt>
    <dgm:pt modelId="{DD930E98-523A-0748-8845-866174CEAC99}">
      <dgm:prSet custT="1"/>
      <dgm:spPr>
        <a:solidFill>
          <a:schemeClr val="accent1">
            <a:lumMod val="50000"/>
          </a:schemeClr>
        </a:solidFill>
        <a:ln>
          <a:solidFill>
            <a:schemeClr val="lt1">
              <a:hueOff val="0"/>
              <a:satOff val="0"/>
              <a:lumOff val="0"/>
            </a:schemeClr>
          </a:solidFill>
        </a:ln>
      </dgm:spPr>
      <dgm:t>
        <a:bodyPr/>
        <a:lstStyle/>
        <a:p>
          <a:r>
            <a:rPr lang="en-US" sz="2800" b="1" dirty="0"/>
            <a:t>Identifies the big idea and essential questions that drive a lesson or unit.</a:t>
          </a:r>
          <a:endParaRPr lang="en-US" sz="2800" dirty="0"/>
        </a:p>
      </dgm:t>
      <dgm:extLst>
        <a:ext uri="{E40237B7-FDA0-4F09-8148-C483321AD2D9}">
          <dgm14:cNvPr xmlns:dgm14="http://schemas.microsoft.com/office/drawing/2010/diagram" id="0" name="" descr="•Is a written statement that explains the value of a lesson or unit and how it connects to students’ growth and development.&#10;•Identifies the big idea and essential questions that drive a lesson or unit.&#10;•Includes brief contextual information, like how artistic behaviors, multimodal learning tasks, and TAE life skills augment learning&#10;"/>
        </a:ext>
      </dgm:extLst>
    </dgm:pt>
    <dgm:pt modelId="{9EF5A68D-3586-AB43-868A-13D1501253D3}" type="parTrans" cxnId="{3B90E7CB-E428-3548-9172-AC4773562B3A}">
      <dgm:prSet/>
      <dgm:spPr/>
      <dgm:t>
        <a:bodyPr/>
        <a:lstStyle/>
        <a:p>
          <a:endParaRPr lang="en-US"/>
        </a:p>
      </dgm:t>
    </dgm:pt>
    <dgm:pt modelId="{4993BE6D-0299-F747-9F53-4AEE63C80821}" type="sibTrans" cxnId="{3B90E7CB-E428-3548-9172-AC4773562B3A}">
      <dgm:prSet/>
      <dgm:spPr/>
      <dgm:t>
        <a:bodyPr/>
        <a:lstStyle/>
        <a:p>
          <a:endParaRPr lang="en-US"/>
        </a:p>
      </dgm:t>
    </dgm:pt>
    <dgm:pt modelId="{CBDBB329-0C86-3E42-B718-381017BA9B78}">
      <dgm:prSet custT="1"/>
      <dgm:spPr>
        <a:solidFill>
          <a:schemeClr val="accent6">
            <a:lumMod val="50000"/>
          </a:schemeClr>
        </a:solidFill>
        <a:ln>
          <a:solidFill>
            <a:schemeClr val="lt1">
              <a:hueOff val="0"/>
              <a:satOff val="0"/>
              <a:lumOff val="0"/>
            </a:schemeClr>
          </a:solidFill>
        </a:ln>
      </dgm:spPr>
      <dgm:t>
        <a:bodyPr/>
        <a:lstStyle/>
        <a:p>
          <a:r>
            <a:rPr lang="en-US" sz="2800" b="1" dirty="0"/>
            <a:t>Includes brief contextual information, like how artistic behaviors, multimodal learning tasks, and TAE life skills augment learning.</a:t>
          </a:r>
        </a:p>
      </dgm:t>
      <dgm:extLst>
        <a:ext uri="{E40237B7-FDA0-4F09-8148-C483321AD2D9}">
          <dgm14:cNvPr xmlns:dgm14="http://schemas.microsoft.com/office/drawing/2010/diagram" id="0" name="" descr="•Is a written statement that explains the value of a lesson or unit and how it connects to students’ growth and development.&#10;•Identifies the big idea and essential questions that drive a lesson or unit.&#10;•Includes brief contextual information, like how artistic behaviors, multimodal learning tasks, and TAE life skills augment learning.&#10;"/>
        </a:ext>
      </dgm:extLst>
    </dgm:pt>
    <dgm:pt modelId="{79BD0A36-7C07-5344-8B3A-404340460D60}" type="parTrans" cxnId="{6CA71A44-03CC-F344-A223-C50F4FF044DD}">
      <dgm:prSet/>
      <dgm:spPr/>
      <dgm:t>
        <a:bodyPr/>
        <a:lstStyle/>
        <a:p>
          <a:endParaRPr lang="en-US"/>
        </a:p>
      </dgm:t>
    </dgm:pt>
    <dgm:pt modelId="{AFB7097A-728E-6846-86E9-DF43C7B0094E}" type="sibTrans" cxnId="{6CA71A44-03CC-F344-A223-C50F4FF044DD}">
      <dgm:prSet/>
      <dgm:spPr/>
      <dgm:t>
        <a:bodyPr/>
        <a:lstStyle/>
        <a:p>
          <a:endParaRPr lang="en-US"/>
        </a:p>
      </dgm:t>
    </dgm:pt>
    <dgm:pt modelId="{52D8505F-CA80-664B-8C91-5B9FE70D3BF9}" type="pres">
      <dgm:prSet presAssocID="{431713A8-221F-B144-842E-08AA3A56C4B8}" presName="linear" presStyleCnt="0">
        <dgm:presLayoutVars>
          <dgm:animLvl val="lvl"/>
          <dgm:resizeHandles val="exact"/>
        </dgm:presLayoutVars>
      </dgm:prSet>
      <dgm:spPr/>
    </dgm:pt>
    <dgm:pt modelId="{C188CFD2-E79B-4F47-9DDA-03DC00357614}" type="pres">
      <dgm:prSet presAssocID="{B675A63E-3DC5-F542-A0C0-5136B4F0D64E}" presName="parentText" presStyleLbl="node1" presStyleIdx="0" presStyleCnt="3">
        <dgm:presLayoutVars>
          <dgm:chMax val="0"/>
          <dgm:bulletEnabled val="1"/>
        </dgm:presLayoutVars>
      </dgm:prSet>
      <dgm:spPr/>
    </dgm:pt>
    <dgm:pt modelId="{B4A7D811-C368-B442-BD21-9A983EC8D50E}" type="pres">
      <dgm:prSet presAssocID="{280F9E13-25ED-384D-8026-A90B6C366B37}" presName="spacer" presStyleCnt="0"/>
      <dgm:spPr/>
    </dgm:pt>
    <dgm:pt modelId="{20BAD56A-499B-D549-BBD7-88FE102175CB}" type="pres">
      <dgm:prSet presAssocID="{DD930E98-523A-0748-8845-866174CEAC99}" presName="parentText" presStyleLbl="node1" presStyleIdx="1" presStyleCnt="3">
        <dgm:presLayoutVars>
          <dgm:chMax val="0"/>
          <dgm:bulletEnabled val="1"/>
        </dgm:presLayoutVars>
      </dgm:prSet>
      <dgm:spPr/>
    </dgm:pt>
    <dgm:pt modelId="{DA626581-9035-3243-97D8-689909E3DA55}" type="pres">
      <dgm:prSet presAssocID="{4993BE6D-0299-F747-9F53-4AEE63C80821}" presName="spacer" presStyleCnt="0"/>
      <dgm:spPr/>
    </dgm:pt>
    <dgm:pt modelId="{0CD9DE43-BD34-0E48-967E-0880045D1CB8}" type="pres">
      <dgm:prSet presAssocID="{CBDBB329-0C86-3E42-B718-381017BA9B78}" presName="parentText" presStyleLbl="node1" presStyleIdx="2" presStyleCnt="3" custLinFactY="874" custLinFactNeighborY="100000">
        <dgm:presLayoutVars>
          <dgm:chMax val="0"/>
          <dgm:bulletEnabled val="1"/>
        </dgm:presLayoutVars>
      </dgm:prSet>
      <dgm:spPr/>
    </dgm:pt>
  </dgm:ptLst>
  <dgm:cxnLst>
    <dgm:cxn modelId="{9EE1E306-6C99-6A48-8A25-903D560FAA0E}" type="presOf" srcId="{CBDBB329-0C86-3E42-B718-381017BA9B78}" destId="{0CD9DE43-BD34-0E48-967E-0880045D1CB8}" srcOrd="0" destOrd="0" presId="urn:microsoft.com/office/officeart/2005/8/layout/vList2"/>
    <dgm:cxn modelId="{CE1FF410-E473-2443-A171-D8C268A52CEE}" srcId="{431713A8-221F-B144-842E-08AA3A56C4B8}" destId="{B675A63E-3DC5-F542-A0C0-5136B4F0D64E}" srcOrd="0" destOrd="0" parTransId="{FCC505D0-6458-D049-BE2C-A428354FFF30}" sibTransId="{280F9E13-25ED-384D-8026-A90B6C366B37}"/>
    <dgm:cxn modelId="{43DBBE17-AFF2-4D45-B993-0584C604DBB3}" type="presOf" srcId="{431713A8-221F-B144-842E-08AA3A56C4B8}" destId="{52D8505F-CA80-664B-8C91-5B9FE70D3BF9}" srcOrd="0" destOrd="0" presId="urn:microsoft.com/office/officeart/2005/8/layout/vList2"/>
    <dgm:cxn modelId="{24AD2B1B-F4BD-AE4B-88C6-6BDC1E52F7B7}" type="presOf" srcId="{B675A63E-3DC5-F542-A0C0-5136B4F0D64E}" destId="{C188CFD2-E79B-4F47-9DDA-03DC00357614}" srcOrd="0" destOrd="0" presId="urn:microsoft.com/office/officeart/2005/8/layout/vList2"/>
    <dgm:cxn modelId="{6CA71A44-03CC-F344-A223-C50F4FF044DD}" srcId="{431713A8-221F-B144-842E-08AA3A56C4B8}" destId="{CBDBB329-0C86-3E42-B718-381017BA9B78}" srcOrd="2" destOrd="0" parTransId="{79BD0A36-7C07-5344-8B3A-404340460D60}" sibTransId="{AFB7097A-728E-6846-86E9-DF43C7B0094E}"/>
    <dgm:cxn modelId="{E9DE5BC8-9692-4D42-8696-C17B6221A58E}" type="presOf" srcId="{DD930E98-523A-0748-8845-866174CEAC99}" destId="{20BAD56A-499B-D549-BBD7-88FE102175CB}" srcOrd="0" destOrd="0" presId="urn:microsoft.com/office/officeart/2005/8/layout/vList2"/>
    <dgm:cxn modelId="{3B90E7CB-E428-3548-9172-AC4773562B3A}" srcId="{431713A8-221F-B144-842E-08AA3A56C4B8}" destId="{DD930E98-523A-0748-8845-866174CEAC99}" srcOrd="1" destOrd="0" parTransId="{9EF5A68D-3586-AB43-868A-13D1501253D3}" sibTransId="{4993BE6D-0299-F747-9F53-4AEE63C80821}"/>
    <dgm:cxn modelId="{B09F73BF-817E-C846-8396-1BABA2853BF7}" type="presParOf" srcId="{52D8505F-CA80-664B-8C91-5B9FE70D3BF9}" destId="{C188CFD2-E79B-4F47-9DDA-03DC00357614}" srcOrd="0" destOrd="0" presId="urn:microsoft.com/office/officeart/2005/8/layout/vList2"/>
    <dgm:cxn modelId="{C475911B-C77F-C74D-B550-209E8EECD199}" type="presParOf" srcId="{52D8505F-CA80-664B-8C91-5B9FE70D3BF9}" destId="{B4A7D811-C368-B442-BD21-9A983EC8D50E}" srcOrd="1" destOrd="0" presId="urn:microsoft.com/office/officeart/2005/8/layout/vList2"/>
    <dgm:cxn modelId="{1DA3C8B2-59D3-5246-B127-E18DE549163F}" type="presParOf" srcId="{52D8505F-CA80-664B-8C91-5B9FE70D3BF9}" destId="{20BAD56A-499B-D549-BBD7-88FE102175CB}" srcOrd="2" destOrd="0" presId="urn:microsoft.com/office/officeart/2005/8/layout/vList2"/>
    <dgm:cxn modelId="{3F3DE26C-98E7-FD46-8326-535EB164C257}" type="presParOf" srcId="{52D8505F-CA80-664B-8C91-5B9FE70D3BF9}" destId="{DA626581-9035-3243-97D8-689909E3DA55}" srcOrd="3" destOrd="0" presId="urn:microsoft.com/office/officeart/2005/8/layout/vList2"/>
    <dgm:cxn modelId="{555ABCC6-3792-8540-AA4E-A27AC7B591B1}" type="presParOf" srcId="{52D8505F-CA80-664B-8C91-5B9FE70D3BF9}" destId="{0CD9DE43-BD34-0E48-967E-0880045D1CB8}"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C5260A6C-F9A7-DA46-BE47-89858744F1AD}"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FE09C859-EADA-5C41-BDB9-9FBF9CFD2512}">
      <dgm:prSet custT="1"/>
      <dgm:spPr>
        <a:solidFill>
          <a:srgbClr val="004479"/>
        </a:solidFill>
      </dgm:spPr>
      <dgm:t>
        <a:bodyPr/>
        <a:lstStyle/>
        <a:p>
          <a:r>
            <a:rPr lang="en-US" sz="3200" b="1" u="sng" dirty="0"/>
            <a:t>Learning objectives</a:t>
          </a:r>
          <a:r>
            <a:rPr lang="en-US" sz="3200" b="1" dirty="0"/>
            <a:t> are clear measurable student behaviors that identify learning goals and expectations. </a:t>
          </a:r>
          <a:endParaRPr lang="en-US" sz="3200" dirty="0"/>
        </a:p>
      </dgm:t>
      <dgm:extLst>
        <a:ext uri="{E40237B7-FDA0-4F09-8148-C483321AD2D9}">
          <dgm14:cNvPr xmlns:dgm14="http://schemas.microsoft.com/office/drawing/2010/diagram" id="0" name="" descr="Learning objectives are clear measurable student behaviors that identify learning goals and expectations. &#13;&#10;"/>
        </a:ext>
      </dgm:extLst>
    </dgm:pt>
    <dgm:pt modelId="{AAF41D2C-5CDD-7449-B63C-F8D05E488064}" type="parTrans" cxnId="{2B58DBA7-24B7-544B-B015-78F2CD77E857}">
      <dgm:prSet/>
      <dgm:spPr/>
      <dgm:t>
        <a:bodyPr/>
        <a:lstStyle/>
        <a:p>
          <a:endParaRPr lang="en-US"/>
        </a:p>
      </dgm:t>
    </dgm:pt>
    <dgm:pt modelId="{F445D9BF-A179-8F40-9745-781F4BAAD053}" type="sibTrans" cxnId="{2B58DBA7-24B7-544B-B015-78F2CD77E857}">
      <dgm:prSet/>
      <dgm:spPr/>
      <dgm:t>
        <a:bodyPr/>
        <a:lstStyle/>
        <a:p>
          <a:endParaRPr lang="en-US"/>
        </a:p>
      </dgm:t>
    </dgm:pt>
    <dgm:pt modelId="{DE5BE821-2875-8944-8458-55E501A53168}" type="pres">
      <dgm:prSet presAssocID="{C5260A6C-F9A7-DA46-BE47-89858744F1AD}" presName="linear" presStyleCnt="0">
        <dgm:presLayoutVars>
          <dgm:animLvl val="lvl"/>
          <dgm:resizeHandles val="exact"/>
        </dgm:presLayoutVars>
      </dgm:prSet>
      <dgm:spPr/>
    </dgm:pt>
    <dgm:pt modelId="{21BD6E7A-4C75-BA4E-8952-C27644C9C1F5}" type="pres">
      <dgm:prSet presAssocID="{FE09C859-EADA-5C41-BDB9-9FBF9CFD2512}" presName="parentText" presStyleLbl="node1" presStyleIdx="0" presStyleCnt="1">
        <dgm:presLayoutVars>
          <dgm:chMax val="0"/>
          <dgm:bulletEnabled val="1"/>
        </dgm:presLayoutVars>
      </dgm:prSet>
      <dgm:spPr/>
    </dgm:pt>
  </dgm:ptLst>
  <dgm:cxnLst>
    <dgm:cxn modelId="{2435DE41-6DDF-B847-AD54-C6971470A5AC}" type="presOf" srcId="{FE09C859-EADA-5C41-BDB9-9FBF9CFD2512}" destId="{21BD6E7A-4C75-BA4E-8952-C27644C9C1F5}" srcOrd="0" destOrd="0" presId="urn:microsoft.com/office/officeart/2005/8/layout/vList2"/>
    <dgm:cxn modelId="{2B58DBA7-24B7-544B-B015-78F2CD77E857}" srcId="{C5260A6C-F9A7-DA46-BE47-89858744F1AD}" destId="{FE09C859-EADA-5C41-BDB9-9FBF9CFD2512}" srcOrd="0" destOrd="0" parTransId="{AAF41D2C-5CDD-7449-B63C-F8D05E488064}" sibTransId="{F445D9BF-A179-8F40-9745-781F4BAAD053}"/>
    <dgm:cxn modelId="{4DA0D1B7-AD89-E047-BC12-54C6A39C7C1B}" type="presOf" srcId="{C5260A6C-F9A7-DA46-BE47-89858744F1AD}" destId="{DE5BE821-2875-8944-8458-55E501A53168}" srcOrd="0" destOrd="0" presId="urn:microsoft.com/office/officeart/2005/8/layout/vList2"/>
    <dgm:cxn modelId="{9FDCB5F7-43CC-3E45-8A71-C1E6184BFDE9}" type="presParOf" srcId="{DE5BE821-2875-8944-8458-55E501A53168}" destId="{21BD6E7A-4C75-BA4E-8952-C27644C9C1F5}"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0D273674-92A6-DD4C-B92A-3160829D2CE5}" type="doc">
      <dgm:prSet loTypeId="urn:microsoft.com/office/officeart/2005/8/layout/cycle3" loCatId="" qsTypeId="urn:microsoft.com/office/officeart/2005/8/quickstyle/simple4" qsCatId="simple" csTypeId="urn:microsoft.com/office/officeart/2005/8/colors/accent0_1" csCatId="mainScheme" phldr="1"/>
      <dgm:spPr/>
      <dgm:t>
        <a:bodyPr/>
        <a:lstStyle/>
        <a:p>
          <a:endParaRPr lang="en-US"/>
        </a:p>
      </dgm:t>
    </dgm:pt>
    <dgm:pt modelId="{4E175D5F-EF5C-494D-B609-A6A631AD5897}">
      <dgm:prSet/>
      <dgm:spPr>
        <a:solidFill>
          <a:srgbClr val="000090"/>
        </a:solidFill>
        <a:ln w="38100">
          <a:solidFill>
            <a:schemeClr val="tx1"/>
          </a:solidFill>
        </a:ln>
      </dgm:spPr>
      <dgm:t>
        <a:bodyPr/>
        <a:lstStyle/>
        <a:p>
          <a:pPr rtl="0"/>
          <a:r>
            <a:rPr lang="en-US" b="1" dirty="0">
              <a:solidFill>
                <a:srgbClr val="FFFFFF"/>
              </a:solidFill>
            </a:rPr>
            <a:t>The Student Will</a:t>
          </a:r>
          <a:endParaRPr lang="en-US" dirty="0">
            <a:solidFill>
              <a:srgbClr val="FFFFFF"/>
            </a:solidFill>
          </a:endParaRPr>
        </a:p>
      </dgm:t>
      <dgm:extLst>
        <a:ext uri="{E40237B7-FDA0-4F09-8148-C483321AD2D9}">
          <dgm14:cNvPr xmlns:dgm14="http://schemas.microsoft.com/office/drawing/2010/diagram" id="0" name="" descr="The Student Will&#13;&#10;Measurable Behavior&#13;&#10;Stimulus &#13;&#10;Criteria  &#13;&#10;"/>
        </a:ext>
      </dgm:extLst>
    </dgm:pt>
    <dgm:pt modelId="{FD3316C2-1C99-D44C-B3EB-542DD7FA80D6}" type="parTrans" cxnId="{9D8818F1-14B5-544B-81E9-C6B1F87F8B37}">
      <dgm:prSet/>
      <dgm:spPr/>
      <dgm:t>
        <a:bodyPr/>
        <a:lstStyle/>
        <a:p>
          <a:endParaRPr lang="en-US"/>
        </a:p>
      </dgm:t>
    </dgm:pt>
    <dgm:pt modelId="{0537D7B2-DA2D-304D-8E4F-0C909D25C768}" type="sibTrans" cxnId="{9D8818F1-14B5-544B-81E9-C6B1F87F8B37}">
      <dgm:prSet/>
      <dgm:spPr>
        <a:solidFill>
          <a:srgbClr val="FCC625"/>
        </a:solidFill>
      </dgm:spPr>
      <dgm:t>
        <a:bodyPr/>
        <a:lstStyle/>
        <a:p>
          <a:endParaRPr lang="en-US"/>
        </a:p>
      </dgm:t>
    </dgm:pt>
    <dgm:pt modelId="{CCB0D7D2-7CFB-7C4C-8578-2CF81938D682}">
      <dgm:prSet/>
      <dgm:spPr>
        <a:solidFill>
          <a:srgbClr val="0000FF"/>
        </a:solidFill>
        <a:ln w="38100">
          <a:solidFill>
            <a:schemeClr val="tx1"/>
          </a:solidFill>
        </a:ln>
      </dgm:spPr>
      <dgm:t>
        <a:bodyPr/>
        <a:lstStyle/>
        <a:p>
          <a:pPr rtl="0"/>
          <a:r>
            <a:rPr lang="en-US" b="1" dirty="0">
              <a:solidFill>
                <a:srgbClr val="FFFFFF"/>
              </a:solidFill>
            </a:rPr>
            <a:t>Measurable Behavior</a:t>
          </a:r>
          <a:endParaRPr lang="en-US" dirty="0">
            <a:solidFill>
              <a:srgbClr val="FFFFFF"/>
            </a:solidFill>
          </a:endParaRPr>
        </a:p>
      </dgm:t>
      <dgm:extLst>
        <a:ext uri="{E40237B7-FDA0-4F09-8148-C483321AD2D9}">
          <dgm14:cNvPr xmlns:dgm14="http://schemas.microsoft.com/office/drawing/2010/diagram" id="0" name="" descr="The Student Will&#13;&#10;Measurable Behavior&#13;&#10;Stimulus &#13;&#10;Criteria  &#13;&#10;"/>
        </a:ext>
      </dgm:extLst>
    </dgm:pt>
    <dgm:pt modelId="{B0A6F131-E567-164C-9B87-D43190E72275}" type="parTrans" cxnId="{AD2DF9A7-B95E-D547-9BAE-702AE0285915}">
      <dgm:prSet/>
      <dgm:spPr/>
      <dgm:t>
        <a:bodyPr/>
        <a:lstStyle/>
        <a:p>
          <a:endParaRPr lang="en-US"/>
        </a:p>
      </dgm:t>
    </dgm:pt>
    <dgm:pt modelId="{69DFA5F7-75E4-E243-B928-676FB68600C0}" type="sibTrans" cxnId="{AD2DF9A7-B95E-D547-9BAE-702AE0285915}">
      <dgm:prSet/>
      <dgm:spPr/>
      <dgm:t>
        <a:bodyPr/>
        <a:lstStyle/>
        <a:p>
          <a:endParaRPr lang="en-US"/>
        </a:p>
      </dgm:t>
    </dgm:pt>
    <dgm:pt modelId="{AAF4519C-EF90-674E-AC6E-4F20C954071E}">
      <dgm:prSet/>
      <dgm:spPr>
        <a:solidFill>
          <a:srgbClr val="3366FF"/>
        </a:solidFill>
        <a:ln w="38100">
          <a:solidFill>
            <a:schemeClr val="tx1"/>
          </a:solidFill>
        </a:ln>
      </dgm:spPr>
      <dgm:t>
        <a:bodyPr/>
        <a:lstStyle/>
        <a:p>
          <a:pPr rtl="0"/>
          <a:r>
            <a:rPr lang="en-US" b="1" dirty="0">
              <a:solidFill>
                <a:srgbClr val="FFFFFF"/>
              </a:solidFill>
            </a:rPr>
            <a:t>Stimulus </a:t>
          </a:r>
          <a:endParaRPr lang="en-US" dirty="0">
            <a:solidFill>
              <a:srgbClr val="FFFFFF"/>
            </a:solidFill>
          </a:endParaRPr>
        </a:p>
      </dgm:t>
      <dgm:extLst>
        <a:ext uri="{E40237B7-FDA0-4F09-8148-C483321AD2D9}">
          <dgm14:cNvPr xmlns:dgm14="http://schemas.microsoft.com/office/drawing/2010/diagram" id="0" name="" descr="The Student Will&#13;&#10;Measurable Behavior&#13;&#10;Stimulus &#13;&#10;Criteria  &#13;&#10;"/>
        </a:ext>
      </dgm:extLst>
    </dgm:pt>
    <dgm:pt modelId="{E2940728-035E-DA4C-B0D3-76B415164469}" type="parTrans" cxnId="{50296B49-C03E-EF40-BCB9-DEB1B54EB054}">
      <dgm:prSet/>
      <dgm:spPr/>
      <dgm:t>
        <a:bodyPr/>
        <a:lstStyle/>
        <a:p>
          <a:endParaRPr lang="en-US"/>
        </a:p>
      </dgm:t>
    </dgm:pt>
    <dgm:pt modelId="{7491D40E-CE89-B443-A607-CB8A341E6753}" type="sibTrans" cxnId="{50296B49-C03E-EF40-BCB9-DEB1B54EB054}">
      <dgm:prSet/>
      <dgm:spPr/>
      <dgm:t>
        <a:bodyPr/>
        <a:lstStyle/>
        <a:p>
          <a:endParaRPr lang="en-US"/>
        </a:p>
      </dgm:t>
    </dgm:pt>
    <dgm:pt modelId="{275808F3-55DF-BB4D-B7D1-28BD2E818152}">
      <dgm:prSet/>
      <dgm:spPr>
        <a:solidFill>
          <a:srgbClr val="0099CC"/>
        </a:solidFill>
        <a:ln w="38100">
          <a:solidFill>
            <a:schemeClr val="tx1"/>
          </a:solidFill>
        </a:ln>
      </dgm:spPr>
      <dgm:t>
        <a:bodyPr/>
        <a:lstStyle/>
        <a:p>
          <a:pPr rtl="0"/>
          <a:r>
            <a:rPr lang="en-US" b="1" dirty="0">
              <a:solidFill>
                <a:srgbClr val="FFFFFF"/>
              </a:solidFill>
            </a:rPr>
            <a:t>Criteria</a:t>
          </a:r>
          <a:r>
            <a:rPr lang="en-US" dirty="0">
              <a:solidFill>
                <a:srgbClr val="FFFFFF"/>
              </a:solidFill>
            </a:rPr>
            <a:t>  </a:t>
          </a:r>
        </a:p>
      </dgm:t>
      <dgm:extLst>
        <a:ext uri="{E40237B7-FDA0-4F09-8148-C483321AD2D9}">
          <dgm14:cNvPr xmlns:dgm14="http://schemas.microsoft.com/office/drawing/2010/diagram" id="0" name="" descr="The Student Will&#13;&#10;Measurable Behavior&#13;&#10;Stimulus &#13;&#10;Criteria  &#13;&#10;"/>
        </a:ext>
      </dgm:extLst>
    </dgm:pt>
    <dgm:pt modelId="{E029315E-E98A-0A41-91BE-C6631310C417}" type="parTrans" cxnId="{26911B80-6F2C-5A41-8C6C-8D50A223BB1F}">
      <dgm:prSet/>
      <dgm:spPr/>
      <dgm:t>
        <a:bodyPr/>
        <a:lstStyle/>
        <a:p>
          <a:endParaRPr lang="en-US"/>
        </a:p>
      </dgm:t>
    </dgm:pt>
    <dgm:pt modelId="{0CD3F3A9-1DE2-9240-A695-D279A3D74CDC}" type="sibTrans" cxnId="{26911B80-6F2C-5A41-8C6C-8D50A223BB1F}">
      <dgm:prSet/>
      <dgm:spPr/>
      <dgm:t>
        <a:bodyPr/>
        <a:lstStyle/>
        <a:p>
          <a:endParaRPr lang="en-US"/>
        </a:p>
      </dgm:t>
    </dgm:pt>
    <dgm:pt modelId="{807D1329-0B3D-9446-95CA-165F592966A5}" type="pres">
      <dgm:prSet presAssocID="{0D273674-92A6-DD4C-B92A-3160829D2CE5}" presName="Name0" presStyleCnt="0">
        <dgm:presLayoutVars>
          <dgm:dir/>
          <dgm:resizeHandles val="exact"/>
        </dgm:presLayoutVars>
      </dgm:prSet>
      <dgm:spPr/>
    </dgm:pt>
    <dgm:pt modelId="{EAB02D47-D3D5-004C-9166-EA81C77FE622}" type="pres">
      <dgm:prSet presAssocID="{0D273674-92A6-DD4C-B92A-3160829D2CE5}" presName="cycle" presStyleCnt="0"/>
      <dgm:spPr/>
    </dgm:pt>
    <dgm:pt modelId="{D3D6EB29-EA61-604C-ADD0-D2857180EE0C}" type="pres">
      <dgm:prSet presAssocID="{4E175D5F-EF5C-494D-B609-A6A631AD5897}" presName="nodeFirstNode" presStyleLbl="node1" presStyleIdx="0" presStyleCnt="4">
        <dgm:presLayoutVars>
          <dgm:bulletEnabled val="1"/>
        </dgm:presLayoutVars>
      </dgm:prSet>
      <dgm:spPr/>
    </dgm:pt>
    <dgm:pt modelId="{819EA086-2889-1243-8988-93136A865FC0}" type="pres">
      <dgm:prSet presAssocID="{0537D7B2-DA2D-304D-8E4F-0C909D25C768}" presName="sibTransFirstNode" presStyleLbl="bgShp" presStyleIdx="0" presStyleCnt="1"/>
      <dgm:spPr/>
    </dgm:pt>
    <dgm:pt modelId="{38137BD8-87B0-1940-BF62-FB08B867F381}" type="pres">
      <dgm:prSet presAssocID="{CCB0D7D2-7CFB-7C4C-8578-2CF81938D682}" presName="nodeFollowingNodes" presStyleLbl="node1" presStyleIdx="1" presStyleCnt="4">
        <dgm:presLayoutVars>
          <dgm:bulletEnabled val="1"/>
        </dgm:presLayoutVars>
      </dgm:prSet>
      <dgm:spPr/>
    </dgm:pt>
    <dgm:pt modelId="{370B991A-83EF-9C47-AA78-0FE0D3FF0D81}" type="pres">
      <dgm:prSet presAssocID="{AAF4519C-EF90-674E-AC6E-4F20C954071E}" presName="nodeFollowingNodes" presStyleLbl="node1" presStyleIdx="2" presStyleCnt="4">
        <dgm:presLayoutVars>
          <dgm:bulletEnabled val="1"/>
        </dgm:presLayoutVars>
      </dgm:prSet>
      <dgm:spPr/>
    </dgm:pt>
    <dgm:pt modelId="{30A91C09-02FF-6F46-AC25-3DD5C4CE1476}" type="pres">
      <dgm:prSet presAssocID="{275808F3-55DF-BB4D-B7D1-28BD2E818152}" presName="nodeFollowingNodes" presStyleLbl="node1" presStyleIdx="3" presStyleCnt="4">
        <dgm:presLayoutVars>
          <dgm:bulletEnabled val="1"/>
        </dgm:presLayoutVars>
      </dgm:prSet>
      <dgm:spPr/>
    </dgm:pt>
  </dgm:ptLst>
  <dgm:cxnLst>
    <dgm:cxn modelId="{D83F8D1E-7B35-4E40-8C10-6DE93AAFDD7C}" type="presOf" srcId="{0D273674-92A6-DD4C-B92A-3160829D2CE5}" destId="{807D1329-0B3D-9446-95CA-165F592966A5}" srcOrd="0" destOrd="0" presId="urn:microsoft.com/office/officeart/2005/8/layout/cycle3"/>
    <dgm:cxn modelId="{50296B49-C03E-EF40-BCB9-DEB1B54EB054}" srcId="{0D273674-92A6-DD4C-B92A-3160829D2CE5}" destId="{AAF4519C-EF90-674E-AC6E-4F20C954071E}" srcOrd="2" destOrd="0" parTransId="{E2940728-035E-DA4C-B0D3-76B415164469}" sibTransId="{7491D40E-CE89-B443-A607-CB8A341E6753}"/>
    <dgm:cxn modelId="{C142C478-4F51-3E45-96DD-13335F9D5856}" type="presOf" srcId="{AAF4519C-EF90-674E-AC6E-4F20C954071E}" destId="{370B991A-83EF-9C47-AA78-0FE0D3FF0D81}" srcOrd="0" destOrd="0" presId="urn:microsoft.com/office/officeart/2005/8/layout/cycle3"/>
    <dgm:cxn modelId="{26911B80-6F2C-5A41-8C6C-8D50A223BB1F}" srcId="{0D273674-92A6-DD4C-B92A-3160829D2CE5}" destId="{275808F3-55DF-BB4D-B7D1-28BD2E818152}" srcOrd="3" destOrd="0" parTransId="{E029315E-E98A-0A41-91BE-C6631310C417}" sibTransId="{0CD3F3A9-1DE2-9240-A695-D279A3D74CDC}"/>
    <dgm:cxn modelId="{AD2DF9A7-B95E-D547-9BAE-702AE0285915}" srcId="{0D273674-92A6-DD4C-B92A-3160829D2CE5}" destId="{CCB0D7D2-7CFB-7C4C-8578-2CF81938D682}" srcOrd="1" destOrd="0" parTransId="{B0A6F131-E567-164C-9B87-D43190E72275}" sibTransId="{69DFA5F7-75E4-E243-B928-676FB68600C0}"/>
    <dgm:cxn modelId="{92A82BC1-94B7-0A40-BB83-4D6F3D287E43}" type="presOf" srcId="{0537D7B2-DA2D-304D-8E4F-0C909D25C768}" destId="{819EA086-2889-1243-8988-93136A865FC0}" srcOrd="0" destOrd="0" presId="urn:microsoft.com/office/officeart/2005/8/layout/cycle3"/>
    <dgm:cxn modelId="{9B7654DA-72DC-D148-9845-9D9964856693}" type="presOf" srcId="{4E175D5F-EF5C-494D-B609-A6A631AD5897}" destId="{D3D6EB29-EA61-604C-ADD0-D2857180EE0C}" srcOrd="0" destOrd="0" presId="urn:microsoft.com/office/officeart/2005/8/layout/cycle3"/>
    <dgm:cxn modelId="{81904AE6-0D54-644A-8D24-6009ACC90DED}" type="presOf" srcId="{275808F3-55DF-BB4D-B7D1-28BD2E818152}" destId="{30A91C09-02FF-6F46-AC25-3DD5C4CE1476}" srcOrd="0" destOrd="0" presId="urn:microsoft.com/office/officeart/2005/8/layout/cycle3"/>
    <dgm:cxn modelId="{9D8818F1-14B5-544B-81E9-C6B1F87F8B37}" srcId="{0D273674-92A6-DD4C-B92A-3160829D2CE5}" destId="{4E175D5F-EF5C-494D-B609-A6A631AD5897}" srcOrd="0" destOrd="0" parTransId="{FD3316C2-1C99-D44C-B3EB-542DD7FA80D6}" sibTransId="{0537D7B2-DA2D-304D-8E4F-0C909D25C768}"/>
    <dgm:cxn modelId="{B249B9F5-ECBD-3D40-9733-6D5D0A09567F}" type="presOf" srcId="{CCB0D7D2-7CFB-7C4C-8578-2CF81938D682}" destId="{38137BD8-87B0-1940-BF62-FB08B867F381}" srcOrd="0" destOrd="0" presId="urn:microsoft.com/office/officeart/2005/8/layout/cycle3"/>
    <dgm:cxn modelId="{086399DA-975A-C24D-8FF8-5D96E925F0B9}" type="presParOf" srcId="{807D1329-0B3D-9446-95CA-165F592966A5}" destId="{EAB02D47-D3D5-004C-9166-EA81C77FE622}" srcOrd="0" destOrd="0" presId="urn:microsoft.com/office/officeart/2005/8/layout/cycle3"/>
    <dgm:cxn modelId="{D0CC9D41-53E9-F346-AE1A-1E3E6A7B116B}" type="presParOf" srcId="{EAB02D47-D3D5-004C-9166-EA81C77FE622}" destId="{D3D6EB29-EA61-604C-ADD0-D2857180EE0C}" srcOrd="0" destOrd="0" presId="urn:microsoft.com/office/officeart/2005/8/layout/cycle3"/>
    <dgm:cxn modelId="{04652D50-853B-924C-90BC-978C09CD61C4}" type="presParOf" srcId="{EAB02D47-D3D5-004C-9166-EA81C77FE622}" destId="{819EA086-2889-1243-8988-93136A865FC0}" srcOrd="1" destOrd="0" presId="urn:microsoft.com/office/officeart/2005/8/layout/cycle3"/>
    <dgm:cxn modelId="{291DD6DE-5D2C-CA49-98C4-7C3EF2F0AA4D}" type="presParOf" srcId="{EAB02D47-D3D5-004C-9166-EA81C77FE622}" destId="{38137BD8-87B0-1940-BF62-FB08B867F381}" srcOrd="2" destOrd="0" presId="urn:microsoft.com/office/officeart/2005/8/layout/cycle3"/>
    <dgm:cxn modelId="{41DCB55C-A5DF-B24C-9128-AE6AF52A0525}" type="presParOf" srcId="{EAB02D47-D3D5-004C-9166-EA81C77FE622}" destId="{370B991A-83EF-9C47-AA78-0FE0D3FF0D81}" srcOrd="3" destOrd="0" presId="urn:microsoft.com/office/officeart/2005/8/layout/cycle3"/>
    <dgm:cxn modelId="{039058BD-4A8F-2148-AEA5-88412A77D817}" type="presParOf" srcId="{EAB02D47-D3D5-004C-9166-EA81C77FE622}" destId="{30A91C09-02FF-6F46-AC25-3DD5C4CE1476}" srcOrd="4" destOrd="0" presId="urn:microsoft.com/office/officeart/2005/8/layout/cycle3"/>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23C9389B-3C9F-0342-867E-A0C9C7047E56}"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DD2E5245-1C12-E843-91D1-5702F5DD00A6}">
      <dgm:prSet/>
      <dgm:spPr>
        <a:solidFill>
          <a:srgbClr val="036699"/>
        </a:solidFill>
      </dgm:spPr>
      <dgm:t>
        <a:bodyPr/>
        <a:lstStyle/>
        <a:p>
          <a:r>
            <a:rPr lang="en-US" b="1" dirty="0"/>
            <a:t>Write measurable objectives to identify the summative tasks students are to accomplish. </a:t>
          </a:r>
        </a:p>
      </dgm:t>
      <dgm:extLst>
        <a:ext uri="{E40237B7-FDA0-4F09-8148-C483321AD2D9}">
          <dgm14:cNvPr xmlns:dgm14="http://schemas.microsoft.com/office/drawing/2010/diagram" id="0" name="" descr="Write measurable objectives to identify the summative tasks students are to accomplish. &#13;&#10;"/>
        </a:ext>
      </dgm:extLst>
    </dgm:pt>
    <dgm:pt modelId="{60750995-4C0A-5F49-904B-70254BE59710}" type="parTrans" cxnId="{C3A58C98-EA9D-BF4C-AAA6-53791D63F5BA}">
      <dgm:prSet/>
      <dgm:spPr/>
      <dgm:t>
        <a:bodyPr/>
        <a:lstStyle/>
        <a:p>
          <a:endParaRPr lang="en-US"/>
        </a:p>
      </dgm:t>
    </dgm:pt>
    <dgm:pt modelId="{80E38398-A3FA-E748-9BE0-09365B45BCB6}" type="sibTrans" cxnId="{C3A58C98-EA9D-BF4C-AAA6-53791D63F5BA}">
      <dgm:prSet/>
      <dgm:spPr/>
      <dgm:t>
        <a:bodyPr/>
        <a:lstStyle/>
        <a:p>
          <a:endParaRPr lang="en-US"/>
        </a:p>
      </dgm:t>
    </dgm:pt>
    <dgm:pt modelId="{3B947067-269B-B343-9501-70761C747AEF}" type="pres">
      <dgm:prSet presAssocID="{23C9389B-3C9F-0342-867E-A0C9C7047E56}" presName="linear" presStyleCnt="0">
        <dgm:presLayoutVars>
          <dgm:animLvl val="lvl"/>
          <dgm:resizeHandles val="exact"/>
        </dgm:presLayoutVars>
      </dgm:prSet>
      <dgm:spPr/>
    </dgm:pt>
    <dgm:pt modelId="{42434891-1DB7-FF45-A9E9-6574E95EF4CA}" type="pres">
      <dgm:prSet presAssocID="{DD2E5245-1C12-E843-91D1-5702F5DD00A6}" presName="parentText" presStyleLbl="node1" presStyleIdx="0" presStyleCnt="1">
        <dgm:presLayoutVars>
          <dgm:chMax val="0"/>
          <dgm:bulletEnabled val="1"/>
        </dgm:presLayoutVars>
      </dgm:prSet>
      <dgm:spPr/>
    </dgm:pt>
  </dgm:ptLst>
  <dgm:cxnLst>
    <dgm:cxn modelId="{31EEC055-59AC-A542-956A-AE27A0AB84ED}" type="presOf" srcId="{DD2E5245-1C12-E843-91D1-5702F5DD00A6}" destId="{42434891-1DB7-FF45-A9E9-6574E95EF4CA}" srcOrd="0" destOrd="0" presId="urn:microsoft.com/office/officeart/2005/8/layout/vList2"/>
    <dgm:cxn modelId="{C3A58C98-EA9D-BF4C-AAA6-53791D63F5BA}" srcId="{23C9389B-3C9F-0342-867E-A0C9C7047E56}" destId="{DD2E5245-1C12-E843-91D1-5702F5DD00A6}" srcOrd="0" destOrd="0" parTransId="{60750995-4C0A-5F49-904B-70254BE59710}" sibTransId="{80E38398-A3FA-E748-9BE0-09365B45BCB6}"/>
    <dgm:cxn modelId="{3364B19D-23A5-F141-9953-D72A8DF07A63}" type="presOf" srcId="{23C9389B-3C9F-0342-867E-A0C9C7047E56}" destId="{3B947067-269B-B343-9501-70761C747AEF}" srcOrd="0" destOrd="0" presId="urn:microsoft.com/office/officeart/2005/8/layout/vList2"/>
    <dgm:cxn modelId="{4749BFDD-CB0C-0341-96CF-460C79A7F4D9}" type="presParOf" srcId="{3B947067-269B-B343-9501-70761C747AEF}" destId="{42434891-1DB7-FF45-A9E9-6574E95EF4CA}" srcOrd="0" destOrd="0" presId="urn:microsoft.com/office/officeart/2005/8/layout/vList2"/>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F65758BE-E4C4-B646-8DDC-1F404EC2697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887ECCE-D380-764E-B359-F4CD2756C12F}">
      <dgm:prSet/>
      <dgm:spPr>
        <a:solidFill>
          <a:srgbClr val="212121"/>
        </a:solidFill>
      </dgm:spPr>
      <dgm:t>
        <a:bodyPr/>
        <a:lstStyle/>
        <a:p>
          <a:r>
            <a:rPr lang="en-US" b="1" dirty="0"/>
            <a:t>Analyze and interpret key concepts identified within the standards to develop objectives and produce predetermined student performances. </a:t>
          </a:r>
          <a:endParaRPr lang="en-US" dirty="0"/>
        </a:p>
      </dgm:t>
      <dgm:extLst>
        <a:ext uri="{E40237B7-FDA0-4F09-8148-C483321AD2D9}">
          <dgm14:cNvPr xmlns:dgm14="http://schemas.microsoft.com/office/drawing/2010/diagram" id="0" name="" descr="•Analyze and interpret key concepts identified within the standards to develop objectives and produce predetermined student performances.&#10;•McTighe and Wiggins (2012) referred to this process as “unpacking” the standards.&#10;"/>
        </a:ext>
      </dgm:extLst>
    </dgm:pt>
    <dgm:pt modelId="{98D28412-0E4B-154E-8575-A20C995F1D24}" type="parTrans" cxnId="{209281D5-453E-5C49-BA01-D3CA72E3C6FB}">
      <dgm:prSet/>
      <dgm:spPr/>
      <dgm:t>
        <a:bodyPr/>
        <a:lstStyle/>
        <a:p>
          <a:endParaRPr lang="en-US"/>
        </a:p>
      </dgm:t>
    </dgm:pt>
    <dgm:pt modelId="{A08B5A81-C1F3-9F40-AD6A-30606697AA10}" type="sibTrans" cxnId="{209281D5-453E-5C49-BA01-D3CA72E3C6FB}">
      <dgm:prSet/>
      <dgm:spPr/>
      <dgm:t>
        <a:bodyPr/>
        <a:lstStyle/>
        <a:p>
          <a:endParaRPr lang="en-US"/>
        </a:p>
      </dgm:t>
    </dgm:pt>
    <dgm:pt modelId="{A59EEA64-ADFD-D54D-85BA-82461B414A5A}">
      <dgm:prSet/>
      <dgm:spPr>
        <a:solidFill>
          <a:srgbClr val="FF0000"/>
        </a:solidFill>
      </dgm:spPr>
      <dgm:t>
        <a:bodyPr/>
        <a:lstStyle/>
        <a:p>
          <a:r>
            <a:rPr lang="en-US" b="1" dirty="0"/>
            <a:t>McTighe and Wiggins (2012) referred to this process as “unpacking” the standards.</a:t>
          </a:r>
          <a:endParaRPr lang="en-US" dirty="0"/>
        </a:p>
      </dgm:t>
      <dgm:extLst>
        <a:ext uri="{E40237B7-FDA0-4F09-8148-C483321AD2D9}">
          <dgm14:cNvPr xmlns:dgm14="http://schemas.microsoft.com/office/drawing/2010/diagram" id="0" name="" descr="•Analyze and interpret key concepts identified within the standards to develop objectives and produce predetermined student performances.&#10;•McTighe and Wiggins (2012) referred to this process as “unpacking” the standards.&#10;"/>
        </a:ext>
      </dgm:extLst>
    </dgm:pt>
    <dgm:pt modelId="{A0DC3CF1-1B4B-CE42-86D7-1A333206E475}" type="parTrans" cxnId="{A72D0012-38DC-3241-B354-79942AD39DCD}">
      <dgm:prSet/>
      <dgm:spPr/>
      <dgm:t>
        <a:bodyPr/>
        <a:lstStyle/>
        <a:p>
          <a:endParaRPr lang="en-US"/>
        </a:p>
      </dgm:t>
    </dgm:pt>
    <dgm:pt modelId="{B83725F8-3A8D-2945-96B3-390D7FEB393B}" type="sibTrans" cxnId="{A72D0012-38DC-3241-B354-79942AD39DCD}">
      <dgm:prSet/>
      <dgm:spPr/>
      <dgm:t>
        <a:bodyPr/>
        <a:lstStyle/>
        <a:p>
          <a:endParaRPr lang="en-US"/>
        </a:p>
      </dgm:t>
    </dgm:pt>
    <dgm:pt modelId="{8FE7CA08-A37A-1441-A1A9-91491AB39FDF}" type="pres">
      <dgm:prSet presAssocID="{F65758BE-E4C4-B646-8DDC-1F404EC26975}" presName="linear" presStyleCnt="0">
        <dgm:presLayoutVars>
          <dgm:animLvl val="lvl"/>
          <dgm:resizeHandles val="exact"/>
        </dgm:presLayoutVars>
      </dgm:prSet>
      <dgm:spPr/>
    </dgm:pt>
    <dgm:pt modelId="{65419974-DFD6-4447-BEEE-D879FF9EE243}" type="pres">
      <dgm:prSet presAssocID="{0887ECCE-D380-764E-B359-F4CD2756C12F}" presName="parentText" presStyleLbl="node1" presStyleIdx="0" presStyleCnt="2">
        <dgm:presLayoutVars>
          <dgm:chMax val="0"/>
          <dgm:bulletEnabled val="1"/>
        </dgm:presLayoutVars>
      </dgm:prSet>
      <dgm:spPr/>
    </dgm:pt>
    <dgm:pt modelId="{921F71B7-3A8C-314D-8061-A0861E4B26D9}" type="pres">
      <dgm:prSet presAssocID="{A08B5A81-C1F3-9F40-AD6A-30606697AA10}" presName="spacer" presStyleCnt="0"/>
      <dgm:spPr/>
    </dgm:pt>
    <dgm:pt modelId="{4BA5BDF3-F554-5849-AC31-9A064FC3240B}" type="pres">
      <dgm:prSet presAssocID="{A59EEA64-ADFD-D54D-85BA-82461B414A5A}" presName="parentText" presStyleLbl="node1" presStyleIdx="1" presStyleCnt="2">
        <dgm:presLayoutVars>
          <dgm:chMax val="0"/>
          <dgm:bulletEnabled val="1"/>
        </dgm:presLayoutVars>
      </dgm:prSet>
      <dgm:spPr/>
    </dgm:pt>
  </dgm:ptLst>
  <dgm:cxnLst>
    <dgm:cxn modelId="{A72D0012-38DC-3241-B354-79942AD39DCD}" srcId="{F65758BE-E4C4-B646-8DDC-1F404EC26975}" destId="{A59EEA64-ADFD-D54D-85BA-82461B414A5A}" srcOrd="1" destOrd="0" parTransId="{A0DC3CF1-1B4B-CE42-86D7-1A333206E475}" sibTransId="{B83725F8-3A8D-2945-96B3-390D7FEB393B}"/>
    <dgm:cxn modelId="{17978D76-F29D-6B45-8F9D-C80D8AABFABC}" type="presOf" srcId="{F65758BE-E4C4-B646-8DDC-1F404EC26975}" destId="{8FE7CA08-A37A-1441-A1A9-91491AB39FDF}" srcOrd="0" destOrd="0" presId="urn:microsoft.com/office/officeart/2005/8/layout/vList2"/>
    <dgm:cxn modelId="{1E01AAB6-68EF-C640-999B-65D24431DA14}" type="presOf" srcId="{0887ECCE-D380-764E-B359-F4CD2756C12F}" destId="{65419974-DFD6-4447-BEEE-D879FF9EE243}" srcOrd="0" destOrd="0" presId="urn:microsoft.com/office/officeart/2005/8/layout/vList2"/>
    <dgm:cxn modelId="{5F426FBB-B2BF-B64F-A1AE-515D196C509C}" type="presOf" srcId="{A59EEA64-ADFD-D54D-85BA-82461B414A5A}" destId="{4BA5BDF3-F554-5849-AC31-9A064FC3240B}" srcOrd="0" destOrd="0" presId="urn:microsoft.com/office/officeart/2005/8/layout/vList2"/>
    <dgm:cxn modelId="{209281D5-453E-5C49-BA01-D3CA72E3C6FB}" srcId="{F65758BE-E4C4-B646-8DDC-1F404EC26975}" destId="{0887ECCE-D380-764E-B359-F4CD2756C12F}" srcOrd="0" destOrd="0" parTransId="{98D28412-0E4B-154E-8575-A20C995F1D24}" sibTransId="{A08B5A81-C1F3-9F40-AD6A-30606697AA10}"/>
    <dgm:cxn modelId="{D369F65E-9F80-AE48-A66C-63800F419093}" type="presParOf" srcId="{8FE7CA08-A37A-1441-A1A9-91491AB39FDF}" destId="{65419974-DFD6-4447-BEEE-D879FF9EE243}" srcOrd="0" destOrd="0" presId="urn:microsoft.com/office/officeart/2005/8/layout/vList2"/>
    <dgm:cxn modelId="{F9BB4A14-C0C0-274D-B54A-E0FADAE50941}" type="presParOf" srcId="{8FE7CA08-A37A-1441-A1A9-91491AB39FDF}" destId="{921F71B7-3A8C-314D-8061-A0861E4B26D9}" srcOrd="1" destOrd="0" presId="urn:microsoft.com/office/officeart/2005/8/layout/vList2"/>
    <dgm:cxn modelId="{3CA6F969-6BB5-3449-AE74-AB2FAC675E79}" type="presParOf" srcId="{8FE7CA08-A37A-1441-A1A9-91491AB39FDF}" destId="{4BA5BDF3-F554-5849-AC31-9A064FC3240B}"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86815274-0006-774D-B55F-F1F9D8AEACA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2385A580-8AFB-5A42-BD7F-7610173396F5}">
      <dgm:prSet/>
      <dgm:spPr>
        <a:solidFill>
          <a:srgbClr val="800000"/>
        </a:solidFill>
        <a:ln>
          <a:solidFill>
            <a:schemeClr val="lt1">
              <a:hueOff val="0"/>
              <a:satOff val="0"/>
              <a:lumOff val="0"/>
            </a:schemeClr>
          </a:solidFill>
        </a:ln>
      </dgm:spPr>
      <dgm:t>
        <a:bodyPr/>
        <a:lstStyle/>
        <a:p>
          <a:r>
            <a:rPr lang="en-US" b="1" dirty="0"/>
            <a:t>Cognitive Domain</a:t>
          </a:r>
          <a:endParaRPr lang="en-US" dirty="0"/>
        </a:p>
      </dgm:t>
      <dgm:extLst>
        <a:ext uri="{E40237B7-FDA0-4F09-8148-C483321AD2D9}">
          <dgm14:cNvPr xmlns:dgm14="http://schemas.microsoft.com/office/drawing/2010/diagram" id="0" name="" descr="Cognitive Domain&#13;&#10;Affective Domain&#13;&#10;Psychomotor Domain&#13;&#10;"/>
        </a:ext>
      </dgm:extLst>
    </dgm:pt>
    <dgm:pt modelId="{DE92C59F-BE46-114F-B0FD-D2E19A3F0477}" type="parTrans" cxnId="{99875E22-DF81-324B-95DA-852732C9899D}">
      <dgm:prSet/>
      <dgm:spPr/>
      <dgm:t>
        <a:bodyPr/>
        <a:lstStyle/>
        <a:p>
          <a:endParaRPr lang="en-US"/>
        </a:p>
      </dgm:t>
    </dgm:pt>
    <dgm:pt modelId="{30B04523-E37D-8040-9BCC-92DD3D6F8AEB}" type="sibTrans" cxnId="{99875E22-DF81-324B-95DA-852732C9899D}">
      <dgm:prSet/>
      <dgm:spPr/>
      <dgm:t>
        <a:bodyPr/>
        <a:lstStyle/>
        <a:p>
          <a:endParaRPr lang="en-US"/>
        </a:p>
      </dgm:t>
    </dgm:pt>
    <dgm:pt modelId="{0E7093A4-1DF9-B44C-9A43-4A9A06C24656}">
      <dgm:prSet/>
      <dgm:spPr>
        <a:solidFill>
          <a:srgbClr val="CC0000"/>
        </a:solidFill>
        <a:ln>
          <a:solidFill>
            <a:schemeClr val="lt1">
              <a:hueOff val="0"/>
              <a:satOff val="0"/>
              <a:lumOff val="0"/>
            </a:schemeClr>
          </a:solidFill>
        </a:ln>
      </dgm:spPr>
      <dgm:t>
        <a:bodyPr/>
        <a:lstStyle/>
        <a:p>
          <a:r>
            <a:rPr lang="en-US" b="1" dirty="0"/>
            <a:t>Affective Domain</a:t>
          </a:r>
          <a:endParaRPr lang="en-US" dirty="0"/>
        </a:p>
      </dgm:t>
      <dgm:extLst>
        <a:ext uri="{E40237B7-FDA0-4F09-8148-C483321AD2D9}">
          <dgm14:cNvPr xmlns:dgm14="http://schemas.microsoft.com/office/drawing/2010/diagram" id="0" name="" descr="Cognitive Domain&#13;&#10;Affective Domain&#13;&#10;Psychomotor Domain&#13;&#10;"/>
        </a:ext>
      </dgm:extLst>
    </dgm:pt>
    <dgm:pt modelId="{C4E0966B-9EBC-C14A-AC7A-E933FE482B65}" type="parTrans" cxnId="{2A9575BA-20F5-1E40-B438-A7F31CD8FB25}">
      <dgm:prSet/>
      <dgm:spPr/>
      <dgm:t>
        <a:bodyPr/>
        <a:lstStyle/>
        <a:p>
          <a:endParaRPr lang="en-US"/>
        </a:p>
      </dgm:t>
    </dgm:pt>
    <dgm:pt modelId="{77EA364D-1ADD-854E-B1FD-83985C47F107}" type="sibTrans" cxnId="{2A9575BA-20F5-1E40-B438-A7F31CD8FB25}">
      <dgm:prSet/>
      <dgm:spPr/>
      <dgm:t>
        <a:bodyPr/>
        <a:lstStyle/>
        <a:p>
          <a:endParaRPr lang="en-US"/>
        </a:p>
      </dgm:t>
    </dgm:pt>
    <dgm:pt modelId="{64CCD924-BCC2-9449-ABB0-5FEBB54F5CF3}">
      <dgm:prSet/>
      <dgm:spPr>
        <a:solidFill>
          <a:srgbClr val="FE0000"/>
        </a:solidFill>
        <a:ln>
          <a:solidFill>
            <a:schemeClr val="lt1">
              <a:hueOff val="0"/>
              <a:satOff val="0"/>
              <a:lumOff val="0"/>
            </a:schemeClr>
          </a:solidFill>
        </a:ln>
      </dgm:spPr>
      <dgm:t>
        <a:bodyPr/>
        <a:lstStyle/>
        <a:p>
          <a:r>
            <a:rPr lang="en-US" b="1" dirty="0"/>
            <a:t>Psychomotor Domain</a:t>
          </a:r>
          <a:endParaRPr lang="en-US" dirty="0"/>
        </a:p>
      </dgm:t>
      <dgm:extLst>
        <a:ext uri="{E40237B7-FDA0-4F09-8148-C483321AD2D9}">
          <dgm14:cNvPr xmlns:dgm14="http://schemas.microsoft.com/office/drawing/2010/diagram" id="0" name="" descr="Cognitive Domain&#13;&#10;Affective Domain&#13;&#10;Psychomotor Domain&#13;&#10;"/>
        </a:ext>
      </dgm:extLst>
    </dgm:pt>
    <dgm:pt modelId="{2DA0580C-1A24-8841-98D0-DCE767D731A7}" type="parTrans" cxnId="{8503CFFC-C691-6244-B89D-A638F76C1A9E}">
      <dgm:prSet/>
      <dgm:spPr/>
      <dgm:t>
        <a:bodyPr/>
        <a:lstStyle/>
        <a:p>
          <a:endParaRPr lang="en-US"/>
        </a:p>
      </dgm:t>
    </dgm:pt>
    <dgm:pt modelId="{5B71F26E-C7ED-7F4E-9133-D09BAAA7AC33}" type="sibTrans" cxnId="{8503CFFC-C691-6244-B89D-A638F76C1A9E}">
      <dgm:prSet/>
      <dgm:spPr/>
      <dgm:t>
        <a:bodyPr/>
        <a:lstStyle/>
        <a:p>
          <a:endParaRPr lang="en-US"/>
        </a:p>
      </dgm:t>
    </dgm:pt>
    <dgm:pt modelId="{E6022C80-E351-E246-9EEB-22EA3AC2ABA8}" type="pres">
      <dgm:prSet presAssocID="{86815274-0006-774D-B55F-F1F9D8AEACAE}" presName="linear" presStyleCnt="0">
        <dgm:presLayoutVars>
          <dgm:animLvl val="lvl"/>
          <dgm:resizeHandles val="exact"/>
        </dgm:presLayoutVars>
      </dgm:prSet>
      <dgm:spPr/>
    </dgm:pt>
    <dgm:pt modelId="{FF34C0C4-B176-A541-9FF2-155033474A05}" type="pres">
      <dgm:prSet presAssocID="{2385A580-8AFB-5A42-BD7F-7610173396F5}" presName="parentText" presStyleLbl="node1" presStyleIdx="0" presStyleCnt="3" custLinFactNeighborY="35198">
        <dgm:presLayoutVars>
          <dgm:chMax val="0"/>
          <dgm:bulletEnabled val="1"/>
        </dgm:presLayoutVars>
      </dgm:prSet>
      <dgm:spPr/>
    </dgm:pt>
    <dgm:pt modelId="{36956105-CA8E-CE47-9A07-400758D43174}" type="pres">
      <dgm:prSet presAssocID="{30B04523-E37D-8040-9BCC-92DD3D6F8AEB}" presName="spacer" presStyleCnt="0"/>
      <dgm:spPr/>
    </dgm:pt>
    <dgm:pt modelId="{A737AA04-EF3E-4F4A-8DA2-EDB8C657D8D3}" type="pres">
      <dgm:prSet presAssocID="{0E7093A4-1DF9-B44C-9A43-4A9A06C24656}" presName="parentText" presStyleLbl="node1" presStyleIdx="1" presStyleCnt="3">
        <dgm:presLayoutVars>
          <dgm:chMax val="0"/>
          <dgm:bulletEnabled val="1"/>
        </dgm:presLayoutVars>
      </dgm:prSet>
      <dgm:spPr/>
    </dgm:pt>
    <dgm:pt modelId="{3EDE00C6-92A5-304E-BBFA-A725F07B22E4}" type="pres">
      <dgm:prSet presAssocID="{77EA364D-1ADD-854E-B1FD-83985C47F107}" presName="spacer" presStyleCnt="0"/>
      <dgm:spPr/>
    </dgm:pt>
    <dgm:pt modelId="{ADC13AB0-A4F3-C64B-AE5B-753B9BF0FA20}" type="pres">
      <dgm:prSet presAssocID="{64CCD924-BCC2-9449-ABB0-5FEBB54F5CF3}" presName="parentText" presStyleLbl="node1" presStyleIdx="2" presStyleCnt="3" custLinFactNeighborY="-35198">
        <dgm:presLayoutVars>
          <dgm:chMax val="0"/>
          <dgm:bulletEnabled val="1"/>
        </dgm:presLayoutVars>
      </dgm:prSet>
      <dgm:spPr/>
    </dgm:pt>
  </dgm:ptLst>
  <dgm:cxnLst>
    <dgm:cxn modelId="{4BFCBC15-13C7-0845-AA4A-402735279D77}" type="presOf" srcId="{0E7093A4-1DF9-B44C-9A43-4A9A06C24656}" destId="{A737AA04-EF3E-4F4A-8DA2-EDB8C657D8D3}" srcOrd="0" destOrd="0" presId="urn:microsoft.com/office/officeart/2005/8/layout/vList2"/>
    <dgm:cxn modelId="{99875E22-DF81-324B-95DA-852732C9899D}" srcId="{86815274-0006-774D-B55F-F1F9D8AEACAE}" destId="{2385A580-8AFB-5A42-BD7F-7610173396F5}" srcOrd="0" destOrd="0" parTransId="{DE92C59F-BE46-114F-B0FD-D2E19A3F0477}" sibTransId="{30B04523-E37D-8040-9BCC-92DD3D6F8AEB}"/>
    <dgm:cxn modelId="{2CFB2D2C-FD64-EC49-90E7-0DCF030FC426}" type="presOf" srcId="{86815274-0006-774D-B55F-F1F9D8AEACAE}" destId="{E6022C80-E351-E246-9EEB-22EA3AC2ABA8}" srcOrd="0" destOrd="0" presId="urn:microsoft.com/office/officeart/2005/8/layout/vList2"/>
    <dgm:cxn modelId="{68B457AE-4B3D-1B43-B08D-5C64F00A0C94}" type="presOf" srcId="{64CCD924-BCC2-9449-ABB0-5FEBB54F5CF3}" destId="{ADC13AB0-A4F3-C64B-AE5B-753B9BF0FA20}" srcOrd="0" destOrd="0" presId="urn:microsoft.com/office/officeart/2005/8/layout/vList2"/>
    <dgm:cxn modelId="{2A9575BA-20F5-1E40-B438-A7F31CD8FB25}" srcId="{86815274-0006-774D-B55F-F1F9D8AEACAE}" destId="{0E7093A4-1DF9-B44C-9A43-4A9A06C24656}" srcOrd="1" destOrd="0" parTransId="{C4E0966B-9EBC-C14A-AC7A-E933FE482B65}" sibTransId="{77EA364D-1ADD-854E-B1FD-83985C47F107}"/>
    <dgm:cxn modelId="{479731EA-53A4-AD45-8995-FA493FA434E0}" type="presOf" srcId="{2385A580-8AFB-5A42-BD7F-7610173396F5}" destId="{FF34C0C4-B176-A541-9FF2-155033474A05}" srcOrd="0" destOrd="0" presId="urn:microsoft.com/office/officeart/2005/8/layout/vList2"/>
    <dgm:cxn modelId="{8503CFFC-C691-6244-B89D-A638F76C1A9E}" srcId="{86815274-0006-774D-B55F-F1F9D8AEACAE}" destId="{64CCD924-BCC2-9449-ABB0-5FEBB54F5CF3}" srcOrd="2" destOrd="0" parTransId="{2DA0580C-1A24-8841-98D0-DCE767D731A7}" sibTransId="{5B71F26E-C7ED-7F4E-9133-D09BAAA7AC33}"/>
    <dgm:cxn modelId="{7C113B97-45D8-B84E-A114-A8C84045BB8F}" type="presParOf" srcId="{E6022C80-E351-E246-9EEB-22EA3AC2ABA8}" destId="{FF34C0C4-B176-A541-9FF2-155033474A05}" srcOrd="0" destOrd="0" presId="urn:microsoft.com/office/officeart/2005/8/layout/vList2"/>
    <dgm:cxn modelId="{D75C62F7-AB6B-934F-AD34-6A0916AD061C}" type="presParOf" srcId="{E6022C80-E351-E246-9EEB-22EA3AC2ABA8}" destId="{36956105-CA8E-CE47-9A07-400758D43174}" srcOrd="1" destOrd="0" presId="urn:microsoft.com/office/officeart/2005/8/layout/vList2"/>
    <dgm:cxn modelId="{28AA651F-4CF3-9740-93C3-2C235CDC6466}" type="presParOf" srcId="{E6022C80-E351-E246-9EEB-22EA3AC2ABA8}" destId="{A737AA04-EF3E-4F4A-8DA2-EDB8C657D8D3}" srcOrd="2" destOrd="0" presId="urn:microsoft.com/office/officeart/2005/8/layout/vList2"/>
    <dgm:cxn modelId="{16247401-FBC5-6341-8E99-99CA7D6A787F}" type="presParOf" srcId="{E6022C80-E351-E246-9EEB-22EA3AC2ABA8}" destId="{3EDE00C6-92A5-304E-BBFA-A725F07B22E4}" srcOrd="3" destOrd="0" presId="urn:microsoft.com/office/officeart/2005/8/layout/vList2"/>
    <dgm:cxn modelId="{18478560-9857-A14F-95A6-DBC0C2FB16B0}" type="presParOf" srcId="{E6022C80-E351-E246-9EEB-22EA3AC2ABA8}" destId="{ADC13AB0-A4F3-C64B-AE5B-753B9BF0FA20}"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E6D8E5D0-FD61-6845-801B-5D97B1C8D50B}" type="doc">
      <dgm:prSet loTypeId="urn:microsoft.com/office/officeart/2005/8/layout/vList2" loCatId="" qsTypeId="urn:microsoft.com/office/officeart/2005/8/quickstyle/simple2" qsCatId="simple" csTypeId="urn:microsoft.com/office/officeart/2005/8/colors/accent0_1" csCatId="mainScheme" phldr="1"/>
      <dgm:spPr/>
    </dgm:pt>
    <dgm:pt modelId="{AC41F971-B3C3-DC44-9D31-368570880BE6}">
      <dgm:prSet phldrT="[Text]" custT="1"/>
      <dgm:spPr>
        <a:solidFill>
          <a:srgbClr val="008000"/>
        </a:solidFill>
        <a:ln>
          <a:solidFill>
            <a:schemeClr val="lt1">
              <a:hueOff val="0"/>
              <a:satOff val="0"/>
              <a:lumOff val="0"/>
            </a:schemeClr>
          </a:solidFill>
        </a:ln>
      </dgm:spPr>
      <dgm:t>
        <a:bodyPr/>
        <a:lstStyle/>
        <a:p>
          <a:pPr algn="ctr"/>
          <a:r>
            <a:rPr lang="en-US" sz="4400" b="1" spc="600" dirty="0">
              <a:solidFill>
                <a:srgbClr val="FFFFFF"/>
              </a:solidFill>
            </a:rPr>
            <a:t>Remember</a:t>
          </a:r>
          <a:endParaRPr lang="en-US" sz="2800" b="1" spc="600" dirty="0">
            <a:solidFill>
              <a:srgbClr val="FFFFFF"/>
            </a:solidFill>
          </a:endParaRPr>
        </a:p>
      </dgm:t>
      <dgm:extLst>
        <a:ext uri="{E40237B7-FDA0-4F09-8148-C483321AD2D9}">
          <dgm14:cNvPr xmlns:dgm14="http://schemas.microsoft.com/office/drawing/2010/diagram" id="0" name="" descr="Remember&#13;&#10;Understand&#13;&#10;Apply&#13;&#10;Analyze&#13;&#10;Evaluate&#13;&#10;Create&#13;&#10;"/>
        </a:ext>
      </dgm:extLst>
    </dgm:pt>
    <dgm:pt modelId="{915E6A66-6029-5648-8592-5643AF7D6BC6}" type="parTrans" cxnId="{101EFCEF-CCB5-A74C-831F-397FA810A118}">
      <dgm:prSet/>
      <dgm:spPr/>
      <dgm:t>
        <a:bodyPr/>
        <a:lstStyle/>
        <a:p>
          <a:endParaRPr lang="en-US"/>
        </a:p>
      </dgm:t>
    </dgm:pt>
    <dgm:pt modelId="{AA18687B-FEB6-2D40-97EA-CB9CF7D318FA}" type="sibTrans" cxnId="{101EFCEF-CCB5-A74C-831F-397FA810A118}">
      <dgm:prSet/>
      <dgm:spPr/>
      <dgm:t>
        <a:bodyPr/>
        <a:lstStyle/>
        <a:p>
          <a:endParaRPr lang="en-US"/>
        </a:p>
      </dgm:t>
    </dgm:pt>
    <dgm:pt modelId="{BD516A50-CEDE-0740-8194-78244E4C75D2}">
      <dgm:prSet phldrT="[Text]" custT="1"/>
      <dgm:spPr>
        <a:solidFill>
          <a:srgbClr val="54CB7F"/>
        </a:solidFill>
        <a:ln>
          <a:solidFill>
            <a:schemeClr val="lt1">
              <a:hueOff val="0"/>
              <a:satOff val="0"/>
              <a:lumOff val="0"/>
            </a:schemeClr>
          </a:solidFill>
        </a:ln>
      </dgm:spPr>
      <dgm:t>
        <a:bodyPr/>
        <a:lstStyle/>
        <a:p>
          <a:pPr algn="ctr"/>
          <a:r>
            <a:rPr lang="en-US" sz="4400" b="1" spc="600" dirty="0">
              <a:solidFill>
                <a:srgbClr val="FFFFFF"/>
              </a:solidFill>
            </a:rPr>
            <a:t>Understand</a:t>
          </a:r>
          <a:endParaRPr lang="en-US" sz="2800" b="1" spc="600" dirty="0">
            <a:solidFill>
              <a:srgbClr val="FFFFFF"/>
            </a:solidFill>
          </a:endParaRPr>
        </a:p>
      </dgm:t>
      <dgm:extLst>
        <a:ext uri="{E40237B7-FDA0-4F09-8148-C483321AD2D9}">
          <dgm14:cNvPr xmlns:dgm14="http://schemas.microsoft.com/office/drawing/2010/diagram" id="0" name="" descr="Remember&#13;&#10;Understand&#13;&#10;Apply&#13;&#10;Analyze&#13;&#10;Evaluate&#13;&#10;Create&#13;&#10;"/>
        </a:ext>
      </dgm:extLst>
    </dgm:pt>
    <dgm:pt modelId="{EF757C09-4ABB-764E-AA7A-8DA027148BF4}" type="parTrans" cxnId="{EDC681F8-DB20-8A4F-BC6C-A1D45078DF33}">
      <dgm:prSet/>
      <dgm:spPr/>
      <dgm:t>
        <a:bodyPr/>
        <a:lstStyle/>
        <a:p>
          <a:endParaRPr lang="en-US"/>
        </a:p>
      </dgm:t>
    </dgm:pt>
    <dgm:pt modelId="{190F7251-B2CC-6D42-B6D6-0975F8143E16}" type="sibTrans" cxnId="{EDC681F8-DB20-8A4F-BC6C-A1D45078DF33}">
      <dgm:prSet/>
      <dgm:spPr/>
      <dgm:t>
        <a:bodyPr/>
        <a:lstStyle/>
        <a:p>
          <a:endParaRPr lang="en-US"/>
        </a:p>
      </dgm:t>
    </dgm:pt>
    <dgm:pt modelId="{89020052-D46F-234D-A862-EED9DDCD155B}">
      <dgm:prSet phldrT="[Text]" custT="1"/>
      <dgm:spPr>
        <a:solidFill>
          <a:srgbClr val="FF6600"/>
        </a:solidFill>
        <a:ln>
          <a:solidFill>
            <a:schemeClr val="lt1">
              <a:hueOff val="0"/>
              <a:satOff val="0"/>
              <a:lumOff val="0"/>
            </a:schemeClr>
          </a:solidFill>
        </a:ln>
      </dgm:spPr>
      <dgm:t>
        <a:bodyPr/>
        <a:lstStyle/>
        <a:p>
          <a:pPr algn="ctr"/>
          <a:r>
            <a:rPr lang="en-US" sz="4400" b="1" spc="600" dirty="0">
              <a:solidFill>
                <a:srgbClr val="FFFFFF"/>
              </a:solidFill>
            </a:rPr>
            <a:t>Apply</a:t>
          </a:r>
          <a:endParaRPr lang="en-US" sz="2800" b="1" spc="600" dirty="0">
            <a:solidFill>
              <a:srgbClr val="FFFFFF"/>
            </a:solidFill>
          </a:endParaRPr>
        </a:p>
      </dgm:t>
      <dgm:extLst>
        <a:ext uri="{E40237B7-FDA0-4F09-8148-C483321AD2D9}">
          <dgm14:cNvPr xmlns:dgm14="http://schemas.microsoft.com/office/drawing/2010/diagram" id="0" name="" descr="Remember&#13;&#10;Understand&#13;&#10;Apply&#13;&#10;Analyze&#13;&#10;Evaluate&#13;&#10;Create&#13;&#10;"/>
        </a:ext>
      </dgm:extLst>
    </dgm:pt>
    <dgm:pt modelId="{17F6A9A0-1E19-E344-9A18-857A969F1DFE}" type="parTrans" cxnId="{14E8ED9E-8F69-7245-975B-AB82AA7B2C69}">
      <dgm:prSet/>
      <dgm:spPr/>
      <dgm:t>
        <a:bodyPr/>
        <a:lstStyle/>
        <a:p>
          <a:endParaRPr lang="en-US"/>
        </a:p>
      </dgm:t>
    </dgm:pt>
    <dgm:pt modelId="{009D54CA-537B-3941-B5B8-5E3B314ECF6D}" type="sibTrans" cxnId="{14E8ED9E-8F69-7245-975B-AB82AA7B2C69}">
      <dgm:prSet/>
      <dgm:spPr/>
      <dgm:t>
        <a:bodyPr/>
        <a:lstStyle/>
        <a:p>
          <a:endParaRPr lang="en-US"/>
        </a:p>
      </dgm:t>
    </dgm:pt>
    <dgm:pt modelId="{BA9DEBF5-FECB-234C-B297-380D8FDC4773}">
      <dgm:prSet custT="1"/>
      <dgm:spPr>
        <a:solidFill>
          <a:srgbClr val="CC0000"/>
        </a:solidFill>
        <a:ln>
          <a:solidFill>
            <a:schemeClr val="lt1">
              <a:hueOff val="0"/>
              <a:satOff val="0"/>
              <a:lumOff val="0"/>
            </a:schemeClr>
          </a:solidFill>
        </a:ln>
      </dgm:spPr>
      <dgm:t>
        <a:bodyPr/>
        <a:lstStyle/>
        <a:p>
          <a:pPr algn="ctr"/>
          <a:r>
            <a:rPr lang="en-US" sz="4400" b="1" spc="600" dirty="0">
              <a:solidFill>
                <a:srgbClr val="FFFFFF"/>
              </a:solidFill>
            </a:rPr>
            <a:t>Analyze</a:t>
          </a:r>
          <a:endParaRPr lang="en-US" sz="2800" b="1" spc="600" dirty="0">
            <a:solidFill>
              <a:srgbClr val="FFFFFF"/>
            </a:solidFill>
          </a:endParaRPr>
        </a:p>
      </dgm:t>
      <dgm:extLst>
        <a:ext uri="{E40237B7-FDA0-4F09-8148-C483321AD2D9}">
          <dgm14:cNvPr xmlns:dgm14="http://schemas.microsoft.com/office/drawing/2010/diagram" id="0" name="" descr="Remember&#13;&#10;Understand&#13;&#10;Apply&#13;&#10;Analyze&#13;&#10;Evaluate&#13;&#10;Create&#13;&#10;"/>
        </a:ext>
      </dgm:extLst>
    </dgm:pt>
    <dgm:pt modelId="{2D33D6AF-0EA1-E84B-A02A-8083E2A7E4A4}" type="parTrans" cxnId="{F0DCC98E-7FC5-9A45-8187-EFD14B187979}">
      <dgm:prSet/>
      <dgm:spPr/>
      <dgm:t>
        <a:bodyPr/>
        <a:lstStyle/>
        <a:p>
          <a:endParaRPr lang="en-US"/>
        </a:p>
      </dgm:t>
    </dgm:pt>
    <dgm:pt modelId="{7F7185E5-03CF-7948-A846-6B3233572AD3}" type="sibTrans" cxnId="{F0DCC98E-7FC5-9A45-8187-EFD14B187979}">
      <dgm:prSet/>
      <dgm:spPr/>
      <dgm:t>
        <a:bodyPr/>
        <a:lstStyle/>
        <a:p>
          <a:endParaRPr lang="en-US"/>
        </a:p>
      </dgm:t>
    </dgm:pt>
    <dgm:pt modelId="{F6658BBD-19D6-294D-BCE4-239A28329290}">
      <dgm:prSet custT="1"/>
      <dgm:spPr>
        <a:solidFill>
          <a:srgbClr val="45C3E4"/>
        </a:solidFill>
        <a:ln>
          <a:solidFill>
            <a:schemeClr val="lt1">
              <a:hueOff val="0"/>
              <a:satOff val="0"/>
              <a:lumOff val="0"/>
            </a:schemeClr>
          </a:solidFill>
        </a:ln>
      </dgm:spPr>
      <dgm:t>
        <a:bodyPr/>
        <a:lstStyle/>
        <a:p>
          <a:pPr algn="ctr"/>
          <a:r>
            <a:rPr lang="en-US" sz="4400" b="1" spc="600" dirty="0">
              <a:solidFill>
                <a:srgbClr val="FFFFFF"/>
              </a:solidFill>
            </a:rPr>
            <a:t>Evaluate</a:t>
          </a:r>
          <a:endParaRPr lang="en-US" sz="2800" b="1" spc="600" dirty="0">
            <a:solidFill>
              <a:srgbClr val="FFFFFF"/>
            </a:solidFill>
          </a:endParaRPr>
        </a:p>
      </dgm:t>
      <dgm:extLst>
        <a:ext uri="{E40237B7-FDA0-4F09-8148-C483321AD2D9}">
          <dgm14:cNvPr xmlns:dgm14="http://schemas.microsoft.com/office/drawing/2010/diagram" id="0" name="" descr="Remember&#13;&#10;Understand&#13;&#10;Apply&#13;&#10;Analyze&#13;&#10;Evaluate&#13;&#10;Create&#13;&#10;"/>
        </a:ext>
      </dgm:extLst>
    </dgm:pt>
    <dgm:pt modelId="{A7BD4AE1-D868-3243-AB43-174F06E4B82C}" type="parTrans" cxnId="{D3B9022D-02D2-8C45-8706-E5A59E8A2CC6}">
      <dgm:prSet/>
      <dgm:spPr/>
      <dgm:t>
        <a:bodyPr/>
        <a:lstStyle/>
        <a:p>
          <a:endParaRPr lang="en-US"/>
        </a:p>
      </dgm:t>
    </dgm:pt>
    <dgm:pt modelId="{2FB7BCD7-FD4F-8D40-87E5-7C0DA0C68FAF}" type="sibTrans" cxnId="{D3B9022D-02D2-8C45-8706-E5A59E8A2CC6}">
      <dgm:prSet/>
      <dgm:spPr/>
      <dgm:t>
        <a:bodyPr/>
        <a:lstStyle/>
        <a:p>
          <a:endParaRPr lang="en-US"/>
        </a:p>
      </dgm:t>
    </dgm:pt>
    <dgm:pt modelId="{71560E28-9D3F-2F4B-BADD-6940F6EA5843}">
      <dgm:prSet custT="1"/>
      <dgm:spPr>
        <a:solidFill>
          <a:srgbClr val="3366FF"/>
        </a:solidFill>
        <a:ln>
          <a:solidFill>
            <a:schemeClr val="lt1">
              <a:hueOff val="0"/>
              <a:satOff val="0"/>
              <a:lumOff val="0"/>
            </a:schemeClr>
          </a:solidFill>
        </a:ln>
      </dgm:spPr>
      <dgm:t>
        <a:bodyPr/>
        <a:lstStyle/>
        <a:p>
          <a:pPr algn="ctr"/>
          <a:r>
            <a:rPr lang="en-US" sz="4400" b="1" spc="600" dirty="0">
              <a:solidFill>
                <a:srgbClr val="FFFFFF"/>
              </a:solidFill>
            </a:rPr>
            <a:t>Create</a:t>
          </a:r>
          <a:endParaRPr lang="en-US" sz="2800" b="1" spc="600" dirty="0">
            <a:solidFill>
              <a:srgbClr val="FFFFFF"/>
            </a:solidFill>
          </a:endParaRPr>
        </a:p>
      </dgm:t>
      <dgm:extLst>
        <a:ext uri="{E40237B7-FDA0-4F09-8148-C483321AD2D9}">
          <dgm14:cNvPr xmlns:dgm14="http://schemas.microsoft.com/office/drawing/2010/diagram" id="0" name="" descr="Remember&#13;&#10;Understand&#13;&#10;Apply&#13;&#10;Analyze&#13;&#10;Evaluate&#13;&#10;Create&#13;&#10;"/>
        </a:ext>
      </dgm:extLst>
    </dgm:pt>
    <dgm:pt modelId="{982645D0-F1B2-544C-AD64-5A644F4D9E42}" type="parTrans" cxnId="{F4BFDC95-2DC6-DD44-8DAE-1E85C2253114}">
      <dgm:prSet/>
      <dgm:spPr/>
      <dgm:t>
        <a:bodyPr/>
        <a:lstStyle/>
        <a:p>
          <a:endParaRPr lang="en-US"/>
        </a:p>
      </dgm:t>
    </dgm:pt>
    <dgm:pt modelId="{7D3D9BE5-6EB2-2C4A-ADB9-D13114A56991}" type="sibTrans" cxnId="{F4BFDC95-2DC6-DD44-8DAE-1E85C2253114}">
      <dgm:prSet/>
      <dgm:spPr/>
      <dgm:t>
        <a:bodyPr/>
        <a:lstStyle/>
        <a:p>
          <a:endParaRPr lang="en-US"/>
        </a:p>
      </dgm:t>
    </dgm:pt>
    <dgm:pt modelId="{A666088F-4776-0944-B704-D374A293A49A}" type="pres">
      <dgm:prSet presAssocID="{E6D8E5D0-FD61-6845-801B-5D97B1C8D50B}" presName="linear" presStyleCnt="0">
        <dgm:presLayoutVars>
          <dgm:animLvl val="lvl"/>
          <dgm:resizeHandles val="exact"/>
        </dgm:presLayoutVars>
      </dgm:prSet>
      <dgm:spPr/>
    </dgm:pt>
    <dgm:pt modelId="{74647E1D-1014-B849-A567-AEBB7A702A76}" type="pres">
      <dgm:prSet presAssocID="{AC41F971-B3C3-DC44-9D31-368570880BE6}" presName="parentText" presStyleLbl="node1" presStyleIdx="0" presStyleCnt="6">
        <dgm:presLayoutVars>
          <dgm:chMax val="0"/>
          <dgm:bulletEnabled val="1"/>
        </dgm:presLayoutVars>
      </dgm:prSet>
      <dgm:spPr/>
    </dgm:pt>
    <dgm:pt modelId="{1E7CE0A2-BA8C-2B4C-B405-962C635FE3C4}" type="pres">
      <dgm:prSet presAssocID="{AA18687B-FEB6-2D40-97EA-CB9CF7D318FA}" presName="spacer" presStyleCnt="0"/>
      <dgm:spPr/>
    </dgm:pt>
    <dgm:pt modelId="{118FF897-5A22-8641-99DE-A648FF849348}" type="pres">
      <dgm:prSet presAssocID="{BD516A50-CEDE-0740-8194-78244E4C75D2}" presName="parentText" presStyleLbl="node1" presStyleIdx="1" presStyleCnt="6">
        <dgm:presLayoutVars>
          <dgm:chMax val="0"/>
          <dgm:bulletEnabled val="1"/>
        </dgm:presLayoutVars>
      </dgm:prSet>
      <dgm:spPr/>
    </dgm:pt>
    <dgm:pt modelId="{4112D50C-763C-F04D-9C5A-8484F8132781}" type="pres">
      <dgm:prSet presAssocID="{190F7251-B2CC-6D42-B6D6-0975F8143E16}" presName="spacer" presStyleCnt="0"/>
      <dgm:spPr/>
    </dgm:pt>
    <dgm:pt modelId="{1E5BBEEE-F6B3-C349-80CC-92C10415FFED}" type="pres">
      <dgm:prSet presAssocID="{89020052-D46F-234D-A862-EED9DDCD155B}" presName="parentText" presStyleLbl="node1" presStyleIdx="2" presStyleCnt="6">
        <dgm:presLayoutVars>
          <dgm:chMax val="0"/>
          <dgm:bulletEnabled val="1"/>
        </dgm:presLayoutVars>
      </dgm:prSet>
      <dgm:spPr/>
    </dgm:pt>
    <dgm:pt modelId="{26D4021D-3454-CA46-AFC8-6D83CAFD705F}" type="pres">
      <dgm:prSet presAssocID="{009D54CA-537B-3941-B5B8-5E3B314ECF6D}" presName="spacer" presStyleCnt="0"/>
      <dgm:spPr/>
    </dgm:pt>
    <dgm:pt modelId="{44C7CFE2-399A-6548-A878-CB3597D744F7}" type="pres">
      <dgm:prSet presAssocID="{BA9DEBF5-FECB-234C-B297-380D8FDC4773}" presName="parentText" presStyleLbl="node1" presStyleIdx="3" presStyleCnt="6">
        <dgm:presLayoutVars>
          <dgm:chMax val="0"/>
          <dgm:bulletEnabled val="1"/>
        </dgm:presLayoutVars>
      </dgm:prSet>
      <dgm:spPr/>
    </dgm:pt>
    <dgm:pt modelId="{96A58068-7232-4745-BA53-274C0EC1264E}" type="pres">
      <dgm:prSet presAssocID="{7F7185E5-03CF-7948-A846-6B3233572AD3}" presName="spacer" presStyleCnt="0"/>
      <dgm:spPr/>
    </dgm:pt>
    <dgm:pt modelId="{A70ACCBD-A9A1-9D42-BA03-ED9D37930237}" type="pres">
      <dgm:prSet presAssocID="{F6658BBD-19D6-294D-BCE4-239A28329290}" presName="parentText" presStyleLbl="node1" presStyleIdx="4" presStyleCnt="6">
        <dgm:presLayoutVars>
          <dgm:chMax val="0"/>
          <dgm:bulletEnabled val="1"/>
        </dgm:presLayoutVars>
      </dgm:prSet>
      <dgm:spPr/>
    </dgm:pt>
    <dgm:pt modelId="{2DCC7416-5C93-A04B-9543-0D5F9CC23A55}" type="pres">
      <dgm:prSet presAssocID="{2FB7BCD7-FD4F-8D40-87E5-7C0DA0C68FAF}" presName="spacer" presStyleCnt="0"/>
      <dgm:spPr/>
    </dgm:pt>
    <dgm:pt modelId="{75389321-030D-954A-A501-C16222C8CB12}" type="pres">
      <dgm:prSet presAssocID="{71560E28-9D3F-2F4B-BADD-6940F6EA5843}" presName="parentText" presStyleLbl="node1" presStyleIdx="5" presStyleCnt="6">
        <dgm:presLayoutVars>
          <dgm:chMax val="0"/>
          <dgm:bulletEnabled val="1"/>
        </dgm:presLayoutVars>
      </dgm:prSet>
      <dgm:spPr/>
    </dgm:pt>
  </dgm:ptLst>
  <dgm:cxnLst>
    <dgm:cxn modelId="{D3B9022D-02D2-8C45-8706-E5A59E8A2CC6}" srcId="{E6D8E5D0-FD61-6845-801B-5D97B1C8D50B}" destId="{F6658BBD-19D6-294D-BCE4-239A28329290}" srcOrd="4" destOrd="0" parTransId="{A7BD4AE1-D868-3243-AB43-174F06E4B82C}" sibTransId="{2FB7BCD7-FD4F-8D40-87E5-7C0DA0C68FAF}"/>
    <dgm:cxn modelId="{0BDF782E-F61B-854C-AB13-779D07988769}" type="presOf" srcId="{F6658BBD-19D6-294D-BCE4-239A28329290}" destId="{A70ACCBD-A9A1-9D42-BA03-ED9D37930237}" srcOrd="0" destOrd="0" presId="urn:microsoft.com/office/officeart/2005/8/layout/vList2"/>
    <dgm:cxn modelId="{E3BA4B47-D009-304D-B91C-6E06359185C1}" type="presOf" srcId="{71560E28-9D3F-2F4B-BADD-6940F6EA5843}" destId="{75389321-030D-954A-A501-C16222C8CB12}" srcOrd="0" destOrd="0" presId="urn:microsoft.com/office/officeart/2005/8/layout/vList2"/>
    <dgm:cxn modelId="{7EAE397C-C3F2-B449-98F5-51D4BF13FE03}" type="presOf" srcId="{E6D8E5D0-FD61-6845-801B-5D97B1C8D50B}" destId="{A666088F-4776-0944-B704-D374A293A49A}" srcOrd="0" destOrd="0" presId="urn:microsoft.com/office/officeart/2005/8/layout/vList2"/>
    <dgm:cxn modelId="{F0DCC98E-7FC5-9A45-8187-EFD14B187979}" srcId="{E6D8E5D0-FD61-6845-801B-5D97B1C8D50B}" destId="{BA9DEBF5-FECB-234C-B297-380D8FDC4773}" srcOrd="3" destOrd="0" parTransId="{2D33D6AF-0EA1-E84B-A02A-8083E2A7E4A4}" sibTransId="{7F7185E5-03CF-7948-A846-6B3233572AD3}"/>
    <dgm:cxn modelId="{F4BFDC95-2DC6-DD44-8DAE-1E85C2253114}" srcId="{E6D8E5D0-FD61-6845-801B-5D97B1C8D50B}" destId="{71560E28-9D3F-2F4B-BADD-6940F6EA5843}" srcOrd="5" destOrd="0" parTransId="{982645D0-F1B2-544C-AD64-5A644F4D9E42}" sibTransId="{7D3D9BE5-6EB2-2C4A-ADB9-D13114A56991}"/>
    <dgm:cxn modelId="{14E8ED9E-8F69-7245-975B-AB82AA7B2C69}" srcId="{E6D8E5D0-FD61-6845-801B-5D97B1C8D50B}" destId="{89020052-D46F-234D-A862-EED9DDCD155B}" srcOrd="2" destOrd="0" parTransId="{17F6A9A0-1E19-E344-9A18-857A969F1DFE}" sibTransId="{009D54CA-537B-3941-B5B8-5E3B314ECF6D}"/>
    <dgm:cxn modelId="{C84F0EAD-131F-6A4A-8401-2BA178DD707B}" type="presOf" srcId="{BD516A50-CEDE-0740-8194-78244E4C75D2}" destId="{118FF897-5A22-8641-99DE-A648FF849348}" srcOrd="0" destOrd="0" presId="urn:microsoft.com/office/officeart/2005/8/layout/vList2"/>
    <dgm:cxn modelId="{8FA6F8AE-D63E-0A45-A4AC-0F0825ABB9E2}" type="presOf" srcId="{BA9DEBF5-FECB-234C-B297-380D8FDC4773}" destId="{44C7CFE2-399A-6548-A878-CB3597D744F7}" srcOrd="0" destOrd="0" presId="urn:microsoft.com/office/officeart/2005/8/layout/vList2"/>
    <dgm:cxn modelId="{1E6B1EBF-5C3E-1A43-B170-FC3E74E6708F}" type="presOf" srcId="{89020052-D46F-234D-A862-EED9DDCD155B}" destId="{1E5BBEEE-F6B3-C349-80CC-92C10415FFED}" srcOrd="0" destOrd="0" presId="urn:microsoft.com/office/officeart/2005/8/layout/vList2"/>
    <dgm:cxn modelId="{03B5CFEC-2FB6-D443-B746-9184B8F2163A}" type="presOf" srcId="{AC41F971-B3C3-DC44-9D31-368570880BE6}" destId="{74647E1D-1014-B849-A567-AEBB7A702A76}" srcOrd="0" destOrd="0" presId="urn:microsoft.com/office/officeart/2005/8/layout/vList2"/>
    <dgm:cxn modelId="{101EFCEF-CCB5-A74C-831F-397FA810A118}" srcId="{E6D8E5D0-FD61-6845-801B-5D97B1C8D50B}" destId="{AC41F971-B3C3-DC44-9D31-368570880BE6}" srcOrd="0" destOrd="0" parTransId="{915E6A66-6029-5648-8592-5643AF7D6BC6}" sibTransId="{AA18687B-FEB6-2D40-97EA-CB9CF7D318FA}"/>
    <dgm:cxn modelId="{EDC681F8-DB20-8A4F-BC6C-A1D45078DF33}" srcId="{E6D8E5D0-FD61-6845-801B-5D97B1C8D50B}" destId="{BD516A50-CEDE-0740-8194-78244E4C75D2}" srcOrd="1" destOrd="0" parTransId="{EF757C09-4ABB-764E-AA7A-8DA027148BF4}" sibTransId="{190F7251-B2CC-6D42-B6D6-0975F8143E16}"/>
    <dgm:cxn modelId="{16831375-7DB5-894D-8F22-A38235E5427C}" type="presParOf" srcId="{A666088F-4776-0944-B704-D374A293A49A}" destId="{74647E1D-1014-B849-A567-AEBB7A702A76}" srcOrd="0" destOrd="0" presId="urn:microsoft.com/office/officeart/2005/8/layout/vList2"/>
    <dgm:cxn modelId="{E83578F3-3770-8047-A9C3-C33DB04A5596}" type="presParOf" srcId="{A666088F-4776-0944-B704-D374A293A49A}" destId="{1E7CE0A2-BA8C-2B4C-B405-962C635FE3C4}" srcOrd="1" destOrd="0" presId="urn:microsoft.com/office/officeart/2005/8/layout/vList2"/>
    <dgm:cxn modelId="{30CACA8A-8D19-1049-980D-882F3BEFE5DB}" type="presParOf" srcId="{A666088F-4776-0944-B704-D374A293A49A}" destId="{118FF897-5A22-8641-99DE-A648FF849348}" srcOrd="2" destOrd="0" presId="urn:microsoft.com/office/officeart/2005/8/layout/vList2"/>
    <dgm:cxn modelId="{A24849EC-25EA-D447-8AAD-4EAE9BB82723}" type="presParOf" srcId="{A666088F-4776-0944-B704-D374A293A49A}" destId="{4112D50C-763C-F04D-9C5A-8484F8132781}" srcOrd="3" destOrd="0" presId="urn:microsoft.com/office/officeart/2005/8/layout/vList2"/>
    <dgm:cxn modelId="{0418676B-0BA0-0E48-8FD8-1EACD4651EB3}" type="presParOf" srcId="{A666088F-4776-0944-B704-D374A293A49A}" destId="{1E5BBEEE-F6B3-C349-80CC-92C10415FFED}" srcOrd="4" destOrd="0" presId="urn:microsoft.com/office/officeart/2005/8/layout/vList2"/>
    <dgm:cxn modelId="{0F27F9DD-3BB9-DE47-A62B-3E6C0F720853}" type="presParOf" srcId="{A666088F-4776-0944-B704-D374A293A49A}" destId="{26D4021D-3454-CA46-AFC8-6D83CAFD705F}" srcOrd="5" destOrd="0" presId="urn:microsoft.com/office/officeart/2005/8/layout/vList2"/>
    <dgm:cxn modelId="{89EF5F0E-4631-6440-A94C-A30DA49EE8DD}" type="presParOf" srcId="{A666088F-4776-0944-B704-D374A293A49A}" destId="{44C7CFE2-399A-6548-A878-CB3597D744F7}" srcOrd="6" destOrd="0" presId="urn:microsoft.com/office/officeart/2005/8/layout/vList2"/>
    <dgm:cxn modelId="{F34BF8F4-EE4E-3E49-B182-C06ABE7D6052}" type="presParOf" srcId="{A666088F-4776-0944-B704-D374A293A49A}" destId="{96A58068-7232-4745-BA53-274C0EC1264E}" srcOrd="7" destOrd="0" presId="urn:microsoft.com/office/officeart/2005/8/layout/vList2"/>
    <dgm:cxn modelId="{CC002851-98B7-1344-A31B-6276045BCD2C}" type="presParOf" srcId="{A666088F-4776-0944-B704-D374A293A49A}" destId="{A70ACCBD-A9A1-9D42-BA03-ED9D37930237}" srcOrd="8" destOrd="0" presId="urn:microsoft.com/office/officeart/2005/8/layout/vList2"/>
    <dgm:cxn modelId="{AFB0775E-FA26-2A41-9B89-6727C4EC9EF9}" type="presParOf" srcId="{A666088F-4776-0944-B704-D374A293A49A}" destId="{2DCC7416-5C93-A04B-9543-0D5F9CC23A55}" srcOrd="9" destOrd="0" presId="urn:microsoft.com/office/officeart/2005/8/layout/vList2"/>
    <dgm:cxn modelId="{B3642BA0-849E-7A43-A780-E0B8DFBF3FFC}" type="presParOf" srcId="{A666088F-4776-0944-B704-D374A293A49A}" destId="{75389321-030D-954A-A501-C16222C8CB12}" srcOrd="10"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0FDA573C-B058-F942-BDF9-779234C9FF2C}"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A557635-7E1A-BB4D-93BC-7EF9BCC24B7F}">
      <dgm:prSet custT="1"/>
      <dgm:spPr>
        <a:solidFill>
          <a:schemeClr val="accent1">
            <a:lumMod val="50000"/>
          </a:schemeClr>
        </a:solidFill>
        <a:ln>
          <a:solidFill>
            <a:schemeClr val="lt1">
              <a:hueOff val="0"/>
              <a:satOff val="0"/>
              <a:lumOff val="0"/>
            </a:schemeClr>
          </a:solidFill>
        </a:ln>
      </dgm:spPr>
      <dgm:t>
        <a:bodyPr/>
        <a:lstStyle/>
        <a:p>
          <a:r>
            <a:rPr lang="en-US" sz="3600" b="1" dirty="0"/>
            <a:t>Factual Knowledge </a:t>
          </a:r>
          <a:endParaRPr lang="en-US" sz="3600" dirty="0"/>
        </a:p>
      </dgm:t>
      <dgm:extLst>
        <a:ext uri="{E40237B7-FDA0-4F09-8148-C483321AD2D9}">
          <dgm14:cNvPr xmlns:dgm14="http://schemas.microsoft.com/office/drawing/2010/diagram" id="0" name="" descr="Factual Knowledge &#13;&#10;Conceptual Knowledge &#13;&#10;Procedural Knowledge&#13;&#10;Meta-Cognitive Knowledge &#13;&#10;"/>
        </a:ext>
      </dgm:extLst>
    </dgm:pt>
    <dgm:pt modelId="{895F30C3-36FD-C94B-89C0-8A6AD086746F}" type="parTrans" cxnId="{9B8EE7D5-3BE2-3248-AD1A-217BFF755DBC}">
      <dgm:prSet/>
      <dgm:spPr/>
      <dgm:t>
        <a:bodyPr/>
        <a:lstStyle/>
        <a:p>
          <a:endParaRPr lang="en-US"/>
        </a:p>
      </dgm:t>
    </dgm:pt>
    <dgm:pt modelId="{88961050-AD9E-2B44-84FB-759CF6951FB4}" type="sibTrans" cxnId="{9B8EE7D5-3BE2-3248-AD1A-217BFF755DBC}">
      <dgm:prSet/>
      <dgm:spPr/>
      <dgm:t>
        <a:bodyPr/>
        <a:lstStyle/>
        <a:p>
          <a:endParaRPr lang="en-US"/>
        </a:p>
      </dgm:t>
    </dgm:pt>
    <dgm:pt modelId="{BC023885-BC85-DF46-A8CD-BFDE998E94FF}">
      <dgm:prSet custT="1"/>
      <dgm:spPr>
        <a:solidFill>
          <a:schemeClr val="accent1">
            <a:lumMod val="75000"/>
          </a:schemeClr>
        </a:solidFill>
        <a:ln>
          <a:solidFill>
            <a:schemeClr val="lt1">
              <a:hueOff val="0"/>
              <a:satOff val="0"/>
              <a:lumOff val="0"/>
            </a:schemeClr>
          </a:solidFill>
        </a:ln>
      </dgm:spPr>
      <dgm:t>
        <a:bodyPr/>
        <a:lstStyle/>
        <a:p>
          <a:r>
            <a:rPr lang="en-US" sz="3600" b="1" dirty="0"/>
            <a:t>Conceptual Knowledge </a:t>
          </a:r>
          <a:endParaRPr lang="en-US" sz="3600" dirty="0"/>
        </a:p>
      </dgm:t>
      <dgm:extLst>
        <a:ext uri="{E40237B7-FDA0-4F09-8148-C483321AD2D9}">
          <dgm14:cNvPr xmlns:dgm14="http://schemas.microsoft.com/office/drawing/2010/diagram" id="0" name="" descr="Factual Knowledge &#13;&#10;Conceptual Knowledge &#13;&#10;Procedural Knowledge&#13;&#10;Meta-Cognitive Knowledge &#13;&#10;"/>
        </a:ext>
      </dgm:extLst>
    </dgm:pt>
    <dgm:pt modelId="{04D9EF7D-4505-1D46-982F-FD0F3B3E0B4E}" type="parTrans" cxnId="{3CAD4DCC-9EBA-2347-B409-51FC4A0E0767}">
      <dgm:prSet/>
      <dgm:spPr/>
      <dgm:t>
        <a:bodyPr/>
        <a:lstStyle/>
        <a:p>
          <a:endParaRPr lang="en-US"/>
        </a:p>
      </dgm:t>
    </dgm:pt>
    <dgm:pt modelId="{B60A4700-D9D6-1E4A-86BD-33EA6BB066D3}" type="sibTrans" cxnId="{3CAD4DCC-9EBA-2347-B409-51FC4A0E0767}">
      <dgm:prSet/>
      <dgm:spPr/>
      <dgm:t>
        <a:bodyPr/>
        <a:lstStyle/>
        <a:p>
          <a:endParaRPr lang="en-US"/>
        </a:p>
      </dgm:t>
    </dgm:pt>
    <dgm:pt modelId="{3E94AE37-B99D-064F-859E-6F86B740C901}">
      <dgm:prSet custT="1"/>
      <dgm:spPr>
        <a:solidFill>
          <a:srgbClr val="00B050"/>
        </a:solidFill>
        <a:ln>
          <a:solidFill>
            <a:schemeClr val="lt1">
              <a:hueOff val="0"/>
              <a:satOff val="0"/>
              <a:lumOff val="0"/>
            </a:schemeClr>
          </a:solidFill>
        </a:ln>
      </dgm:spPr>
      <dgm:t>
        <a:bodyPr/>
        <a:lstStyle/>
        <a:p>
          <a:r>
            <a:rPr lang="en-US" sz="3600" b="1" dirty="0"/>
            <a:t>Procedural Knowledge</a:t>
          </a:r>
          <a:endParaRPr lang="en-US" sz="3600" dirty="0"/>
        </a:p>
      </dgm:t>
      <dgm:extLst>
        <a:ext uri="{E40237B7-FDA0-4F09-8148-C483321AD2D9}">
          <dgm14:cNvPr xmlns:dgm14="http://schemas.microsoft.com/office/drawing/2010/diagram" id="0" name="" descr="Factual Knowledge &#13;&#10;Conceptual Knowledge &#13;&#10;Procedural Knowledge&#13;&#10;Meta-Cognitive Knowledge &#13;&#10;"/>
        </a:ext>
      </dgm:extLst>
    </dgm:pt>
    <dgm:pt modelId="{8A8BE03F-0942-5849-B3E7-185BC2D195DB}" type="parTrans" cxnId="{3B483B2A-164F-E541-ABEC-DA1112EF80DC}">
      <dgm:prSet/>
      <dgm:spPr/>
      <dgm:t>
        <a:bodyPr/>
        <a:lstStyle/>
        <a:p>
          <a:endParaRPr lang="en-US"/>
        </a:p>
      </dgm:t>
    </dgm:pt>
    <dgm:pt modelId="{74724E94-4868-224C-B7D9-D53C7310B89B}" type="sibTrans" cxnId="{3B483B2A-164F-E541-ABEC-DA1112EF80DC}">
      <dgm:prSet/>
      <dgm:spPr/>
      <dgm:t>
        <a:bodyPr/>
        <a:lstStyle/>
        <a:p>
          <a:endParaRPr lang="en-US"/>
        </a:p>
      </dgm:t>
    </dgm:pt>
    <dgm:pt modelId="{9D485C8B-8F4D-3141-818F-2D1DFBD30AC1}">
      <dgm:prSet custT="1"/>
      <dgm:spPr>
        <a:solidFill>
          <a:srgbClr val="036633"/>
        </a:solidFill>
        <a:ln>
          <a:solidFill>
            <a:schemeClr val="lt1">
              <a:hueOff val="0"/>
              <a:satOff val="0"/>
              <a:lumOff val="0"/>
            </a:schemeClr>
          </a:solidFill>
        </a:ln>
      </dgm:spPr>
      <dgm:t>
        <a:bodyPr/>
        <a:lstStyle/>
        <a:p>
          <a:r>
            <a:rPr lang="en-US" sz="3600" b="1" dirty="0"/>
            <a:t>Meta-Cognitive Knowledge </a:t>
          </a:r>
          <a:endParaRPr lang="en-US" sz="3600" dirty="0"/>
        </a:p>
      </dgm:t>
      <dgm:extLst>
        <a:ext uri="{E40237B7-FDA0-4F09-8148-C483321AD2D9}">
          <dgm14:cNvPr xmlns:dgm14="http://schemas.microsoft.com/office/drawing/2010/diagram" id="0" name="" descr="Factual Knowledge &#13;&#10;Conceptual Knowledge &#13;&#10;Procedural Knowledge&#13;&#10;Meta-Cognitive Knowledge &#13;&#10;"/>
        </a:ext>
      </dgm:extLst>
    </dgm:pt>
    <dgm:pt modelId="{08F711B7-95C5-0843-895E-847805879F36}" type="parTrans" cxnId="{FE6675F8-66CE-8C4D-B0A0-62D7E2983D47}">
      <dgm:prSet/>
      <dgm:spPr/>
      <dgm:t>
        <a:bodyPr/>
        <a:lstStyle/>
        <a:p>
          <a:endParaRPr lang="en-US"/>
        </a:p>
      </dgm:t>
    </dgm:pt>
    <dgm:pt modelId="{2C488840-DCD1-7549-B685-18327F7E3FA8}" type="sibTrans" cxnId="{FE6675F8-66CE-8C4D-B0A0-62D7E2983D47}">
      <dgm:prSet/>
      <dgm:spPr/>
      <dgm:t>
        <a:bodyPr/>
        <a:lstStyle/>
        <a:p>
          <a:endParaRPr lang="en-US"/>
        </a:p>
      </dgm:t>
    </dgm:pt>
    <dgm:pt modelId="{8E2F828D-85A6-C841-9679-A4AD775C06DB}" type="pres">
      <dgm:prSet presAssocID="{0FDA573C-B058-F942-BDF9-779234C9FF2C}" presName="linear" presStyleCnt="0">
        <dgm:presLayoutVars>
          <dgm:animLvl val="lvl"/>
          <dgm:resizeHandles val="exact"/>
        </dgm:presLayoutVars>
      </dgm:prSet>
      <dgm:spPr/>
    </dgm:pt>
    <dgm:pt modelId="{1CB7F847-DEF5-614F-AF65-FE5473D4DC96}" type="pres">
      <dgm:prSet presAssocID="{EA557635-7E1A-BB4D-93BC-7EF9BCC24B7F}" presName="parentText" presStyleLbl="node1" presStyleIdx="0" presStyleCnt="4">
        <dgm:presLayoutVars>
          <dgm:chMax val="0"/>
          <dgm:bulletEnabled val="1"/>
        </dgm:presLayoutVars>
      </dgm:prSet>
      <dgm:spPr/>
    </dgm:pt>
    <dgm:pt modelId="{77D9DBC6-92B9-BE49-90B1-27FF61BAA2C3}" type="pres">
      <dgm:prSet presAssocID="{88961050-AD9E-2B44-84FB-759CF6951FB4}" presName="spacer" presStyleCnt="0"/>
      <dgm:spPr/>
    </dgm:pt>
    <dgm:pt modelId="{17E88AEC-3085-D944-BFDE-9FBB168594A6}" type="pres">
      <dgm:prSet presAssocID="{BC023885-BC85-DF46-A8CD-BFDE998E94FF}" presName="parentText" presStyleLbl="node1" presStyleIdx="1" presStyleCnt="4">
        <dgm:presLayoutVars>
          <dgm:chMax val="0"/>
          <dgm:bulletEnabled val="1"/>
        </dgm:presLayoutVars>
      </dgm:prSet>
      <dgm:spPr/>
    </dgm:pt>
    <dgm:pt modelId="{9030A60F-FCF3-B14C-8CFF-EC70C7EF676D}" type="pres">
      <dgm:prSet presAssocID="{B60A4700-D9D6-1E4A-86BD-33EA6BB066D3}" presName="spacer" presStyleCnt="0"/>
      <dgm:spPr/>
    </dgm:pt>
    <dgm:pt modelId="{B257AA9E-F62F-FE44-B29E-703C157A7242}" type="pres">
      <dgm:prSet presAssocID="{3E94AE37-B99D-064F-859E-6F86B740C901}" presName="parentText" presStyleLbl="node1" presStyleIdx="2" presStyleCnt="4">
        <dgm:presLayoutVars>
          <dgm:chMax val="0"/>
          <dgm:bulletEnabled val="1"/>
        </dgm:presLayoutVars>
      </dgm:prSet>
      <dgm:spPr/>
    </dgm:pt>
    <dgm:pt modelId="{DF29495A-AC73-CE41-97CB-3BDCBC0E9D54}" type="pres">
      <dgm:prSet presAssocID="{74724E94-4868-224C-B7D9-D53C7310B89B}" presName="spacer" presStyleCnt="0"/>
      <dgm:spPr/>
    </dgm:pt>
    <dgm:pt modelId="{EC1C3868-CE86-794E-9DC8-D8A6F268E263}" type="pres">
      <dgm:prSet presAssocID="{9D485C8B-8F4D-3141-818F-2D1DFBD30AC1}" presName="parentText" presStyleLbl="node1" presStyleIdx="3" presStyleCnt="4">
        <dgm:presLayoutVars>
          <dgm:chMax val="0"/>
          <dgm:bulletEnabled val="1"/>
        </dgm:presLayoutVars>
      </dgm:prSet>
      <dgm:spPr/>
    </dgm:pt>
  </dgm:ptLst>
  <dgm:cxnLst>
    <dgm:cxn modelId="{46E84A11-3B2D-4140-95F1-36764E562239}" type="presOf" srcId="{9D485C8B-8F4D-3141-818F-2D1DFBD30AC1}" destId="{EC1C3868-CE86-794E-9DC8-D8A6F268E263}" srcOrd="0" destOrd="0" presId="urn:microsoft.com/office/officeart/2005/8/layout/vList2"/>
    <dgm:cxn modelId="{A6F49919-39E8-CC48-A5AA-6ABBAB71A90F}" type="presOf" srcId="{EA557635-7E1A-BB4D-93BC-7EF9BCC24B7F}" destId="{1CB7F847-DEF5-614F-AF65-FE5473D4DC96}" srcOrd="0" destOrd="0" presId="urn:microsoft.com/office/officeart/2005/8/layout/vList2"/>
    <dgm:cxn modelId="{3B483B2A-164F-E541-ABEC-DA1112EF80DC}" srcId="{0FDA573C-B058-F942-BDF9-779234C9FF2C}" destId="{3E94AE37-B99D-064F-859E-6F86B740C901}" srcOrd="2" destOrd="0" parTransId="{8A8BE03F-0942-5849-B3E7-185BC2D195DB}" sibTransId="{74724E94-4868-224C-B7D9-D53C7310B89B}"/>
    <dgm:cxn modelId="{FCDD1F83-4702-6F42-8F3E-444E11833652}" type="presOf" srcId="{0FDA573C-B058-F942-BDF9-779234C9FF2C}" destId="{8E2F828D-85A6-C841-9679-A4AD775C06DB}" srcOrd="0" destOrd="0" presId="urn:microsoft.com/office/officeart/2005/8/layout/vList2"/>
    <dgm:cxn modelId="{E2B4A8BB-6CD2-AF44-AA86-977EA82B6260}" type="presOf" srcId="{3E94AE37-B99D-064F-859E-6F86B740C901}" destId="{B257AA9E-F62F-FE44-B29E-703C157A7242}" srcOrd="0" destOrd="0" presId="urn:microsoft.com/office/officeart/2005/8/layout/vList2"/>
    <dgm:cxn modelId="{923FD0C4-D211-1F43-B6C3-81A15DA39F51}" type="presOf" srcId="{BC023885-BC85-DF46-A8CD-BFDE998E94FF}" destId="{17E88AEC-3085-D944-BFDE-9FBB168594A6}" srcOrd="0" destOrd="0" presId="urn:microsoft.com/office/officeart/2005/8/layout/vList2"/>
    <dgm:cxn modelId="{3CAD4DCC-9EBA-2347-B409-51FC4A0E0767}" srcId="{0FDA573C-B058-F942-BDF9-779234C9FF2C}" destId="{BC023885-BC85-DF46-A8CD-BFDE998E94FF}" srcOrd="1" destOrd="0" parTransId="{04D9EF7D-4505-1D46-982F-FD0F3B3E0B4E}" sibTransId="{B60A4700-D9D6-1E4A-86BD-33EA6BB066D3}"/>
    <dgm:cxn modelId="{9B8EE7D5-3BE2-3248-AD1A-217BFF755DBC}" srcId="{0FDA573C-B058-F942-BDF9-779234C9FF2C}" destId="{EA557635-7E1A-BB4D-93BC-7EF9BCC24B7F}" srcOrd="0" destOrd="0" parTransId="{895F30C3-36FD-C94B-89C0-8A6AD086746F}" sibTransId="{88961050-AD9E-2B44-84FB-759CF6951FB4}"/>
    <dgm:cxn modelId="{FE6675F8-66CE-8C4D-B0A0-62D7E2983D47}" srcId="{0FDA573C-B058-F942-BDF9-779234C9FF2C}" destId="{9D485C8B-8F4D-3141-818F-2D1DFBD30AC1}" srcOrd="3" destOrd="0" parTransId="{08F711B7-95C5-0843-895E-847805879F36}" sibTransId="{2C488840-DCD1-7549-B685-18327F7E3FA8}"/>
    <dgm:cxn modelId="{0E30191B-FE9A-7246-9764-C715B0306035}" type="presParOf" srcId="{8E2F828D-85A6-C841-9679-A4AD775C06DB}" destId="{1CB7F847-DEF5-614F-AF65-FE5473D4DC96}" srcOrd="0" destOrd="0" presId="urn:microsoft.com/office/officeart/2005/8/layout/vList2"/>
    <dgm:cxn modelId="{2DF1AD59-6CBE-834D-8E97-3B8DD6132350}" type="presParOf" srcId="{8E2F828D-85A6-C841-9679-A4AD775C06DB}" destId="{77D9DBC6-92B9-BE49-90B1-27FF61BAA2C3}" srcOrd="1" destOrd="0" presId="urn:microsoft.com/office/officeart/2005/8/layout/vList2"/>
    <dgm:cxn modelId="{81384E07-A63E-AA4F-AF59-2C1424ED268A}" type="presParOf" srcId="{8E2F828D-85A6-C841-9679-A4AD775C06DB}" destId="{17E88AEC-3085-D944-BFDE-9FBB168594A6}" srcOrd="2" destOrd="0" presId="urn:microsoft.com/office/officeart/2005/8/layout/vList2"/>
    <dgm:cxn modelId="{C9FD102D-7394-FE49-8CB3-27983988E981}" type="presParOf" srcId="{8E2F828D-85A6-C841-9679-A4AD775C06DB}" destId="{9030A60F-FCF3-B14C-8CFF-EC70C7EF676D}" srcOrd="3" destOrd="0" presId="urn:microsoft.com/office/officeart/2005/8/layout/vList2"/>
    <dgm:cxn modelId="{75CF5DDE-CA08-BD4F-BF6C-A4249A640CF6}" type="presParOf" srcId="{8E2F828D-85A6-C841-9679-A4AD775C06DB}" destId="{B257AA9E-F62F-FE44-B29E-703C157A7242}" srcOrd="4" destOrd="0" presId="urn:microsoft.com/office/officeart/2005/8/layout/vList2"/>
    <dgm:cxn modelId="{C6726BF9-14AB-EE40-A02B-1BF5F5F68468}" type="presParOf" srcId="{8E2F828D-85A6-C841-9679-A4AD775C06DB}" destId="{DF29495A-AC73-CE41-97CB-3BDCBC0E9D54}" srcOrd="5" destOrd="0" presId="urn:microsoft.com/office/officeart/2005/8/layout/vList2"/>
    <dgm:cxn modelId="{39FD7997-73A5-A247-B6C9-C0F07DD7C710}" type="presParOf" srcId="{8E2F828D-85A6-C841-9679-A4AD775C06DB}" destId="{EC1C3868-CE86-794E-9DC8-D8A6F268E263}" srcOrd="6"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C2675B2E-E49E-6844-A173-9CA58A4D7A6D}"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ACF938F2-4C7E-8D47-8EA0-5AADF56D5B93}">
      <dgm:prSet/>
      <dgm:spPr>
        <a:solidFill>
          <a:srgbClr val="000000"/>
        </a:solidFill>
      </dgm:spPr>
      <dgm:t>
        <a:bodyPr/>
        <a:lstStyle/>
        <a:p>
          <a:r>
            <a:rPr lang="en-US" b="1" dirty="0"/>
            <a:t>1. Given an example of a color wheel, students will use tempera paint to mix the three secondary colors. </a:t>
          </a:r>
          <a:endParaRPr lang="en-US" dirty="0"/>
        </a:p>
      </dgm:t>
      <dgm:extLst>
        <a:ext uri="{E40237B7-FDA0-4F09-8148-C483321AD2D9}">
          <dgm14:cNvPr xmlns:dgm14="http://schemas.microsoft.com/office/drawing/2010/diagram" id="0" name="" descr="•1. Given an example of a color wheel, students will use tempera paint to mix the three secondary colors.&#10;•2. Given a trip to a nature reserve and a class presentation on contemporary artists that portray animals in their art, students will select at least one of the reserve’s animals to create an artwork using the medium of their choice that represents an aspect of the animal’s (animals’) behavior(s) and habitat(s), has a sense of unity, and demonstrates effective craftspersonship.&#10;"/>
        </a:ext>
      </dgm:extLst>
    </dgm:pt>
    <dgm:pt modelId="{8F2C7C4B-61A3-8347-AF3F-3452897C8636}" type="parTrans" cxnId="{FDD0A181-FC46-CC4C-A0A3-401FCDE309C3}">
      <dgm:prSet/>
      <dgm:spPr/>
      <dgm:t>
        <a:bodyPr/>
        <a:lstStyle/>
        <a:p>
          <a:endParaRPr lang="en-US"/>
        </a:p>
      </dgm:t>
    </dgm:pt>
    <dgm:pt modelId="{AC6ECDC5-460D-744F-ABA7-90D88355566B}" type="sibTrans" cxnId="{FDD0A181-FC46-CC4C-A0A3-401FCDE309C3}">
      <dgm:prSet/>
      <dgm:spPr/>
      <dgm:t>
        <a:bodyPr/>
        <a:lstStyle/>
        <a:p>
          <a:endParaRPr lang="en-US"/>
        </a:p>
      </dgm:t>
    </dgm:pt>
    <dgm:pt modelId="{2209A56E-6C0C-104B-870D-869E33B50A94}">
      <dgm:prSet/>
      <dgm:spPr>
        <a:solidFill>
          <a:srgbClr val="000000"/>
        </a:solidFill>
      </dgm:spPr>
      <dgm:t>
        <a:bodyPr/>
        <a:lstStyle/>
        <a:p>
          <a:r>
            <a:rPr lang="en-US" b="1" dirty="0"/>
            <a:t>2. Given a trip to a nature reserve and a class presentation on contemporary artists that portray animals in their art, students will select at least one of the reserve’s animals to create an artwork using the medium of their choice that represents an aspect of the animal’s (animals’) behavior(s) and habitat(s), has a sense of unity, and demonstrates effective </a:t>
          </a:r>
          <a:r>
            <a:rPr lang="en-US" b="1" dirty="0" err="1"/>
            <a:t>craftspersonship</a:t>
          </a:r>
          <a:r>
            <a:rPr lang="en-US" b="1" dirty="0"/>
            <a:t>. </a:t>
          </a:r>
          <a:endParaRPr lang="en-US" dirty="0"/>
        </a:p>
      </dgm:t>
      <dgm:extLst>
        <a:ext uri="{E40237B7-FDA0-4F09-8148-C483321AD2D9}">
          <dgm14:cNvPr xmlns:dgm14="http://schemas.microsoft.com/office/drawing/2010/diagram" id="0" name="" descr="•1. Given an example of a color wheel, students will use tempera paint to mix the three secondary colors.&#10;•2. Given a trip to a nature reserve and a class presentation on contemporary artists that portray animals in their art, students will select at least one of the reserve’s animals to create an artwork using the medium of their choice that represents an aspect of the animal’s (animals’) behavior(s) and habitat(s), has a sense of unity, and demonstrates effective craftspersonship.&#10;"/>
        </a:ext>
      </dgm:extLst>
    </dgm:pt>
    <dgm:pt modelId="{55E42C4B-153A-6143-ACDC-0123D18D673C}" type="parTrans" cxnId="{8C818300-57B1-A940-9C2C-A850D36D0E06}">
      <dgm:prSet/>
      <dgm:spPr/>
      <dgm:t>
        <a:bodyPr/>
        <a:lstStyle/>
        <a:p>
          <a:endParaRPr lang="en-US"/>
        </a:p>
      </dgm:t>
    </dgm:pt>
    <dgm:pt modelId="{A5FDE95E-CBBE-7848-A53E-9231EE5005F4}" type="sibTrans" cxnId="{8C818300-57B1-A940-9C2C-A850D36D0E06}">
      <dgm:prSet/>
      <dgm:spPr/>
      <dgm:t>
        <a:bodyPr/>
        <a:lstStyle/>
        <a:p>
          <a:endParaRPr lang="en-US"/>
        </a:p>
      </dgm:t>
    </dgm:pt>
    <dgm:pt modelId="{1D187E7B-661B-054E-957E-B865C1B94C11}" type="pres">
      <dgm:prSet presAssocID="{C2675B2E-E49E-6844-A173-9CA58A4D7A6D}" presName="linear" presStyleCnt="0">
        <dgm:presLayoutVars>
          <dgm:animLvl val="lvl"/>
          <dgm:resizeHandles val="exact"/>
        </dgm:presLayoutVars>
      </dgm:prSet>
      <dgm:spPr/>
    </dgm:pt>
    <dgm:pt modelId="{BD59A1A0-CBC7-CE41-B59C-3BBA69B51D46}" type="pres">
      <dgm:prSet presAssocID="{ACF938F2-4C7E-8D47-8EA0-5AADF56D5B93}" presName="parentText" presStyleLbl="node1" presStyleIdx="0" presStyleCnt="2">
        <dgm:presLayoutVars>
          <dgm:chMax val="0"/>
          <dgm:bulletEnabled val="1"/>
        </dgm:presLayoutVars>
      </dgm:prSet>
      <dgm:spPr/>
    </dgm:pt>
    <dgm:pt modelId="{486DD850-9884-B54B-8526-8BA929DB123A}" type="pres">
      <dgm:prSet presAssocID="{AC6ECDC5-460D-744F-ABA7-90D88355566B}" presName="spacer" presStyleCnt="0"/>
      <dgm:spPr/>
    </dgm:pt>
    <dgm:pt modelId="{B55115A4-D3E3-9D41-BD5E-BA6830E09A40}" type="pres">
      <dgm:prSet presAssocID="{2209A56E-6C0C-104B-870D-869E33B50A94}" presName="parentText" presStyleLbl="node1" presStyleIdx="1" presStyleCnt="2">
        <dgm:presLayoutVars>
          <dgm:chMax val="0"/>
          <dgm:bulletEnabled val="1"/>
        </dgm:presLayoutVars>
      </dgm:prSet>
      <dgm:spPr/>
    </dgm:pt>
  </dgm:ptLst>
  <dgm:cxnLst>
    <dgm:cxn modelId="{8C818300-57B1-A940-9C2C-A850D36D0E06}" srcId="{C2675B2E-E49E-6844-A173-9CA58A4D7A6D}" destId="{2209A56E-6C0C-104B-870D-869E33B50A94}" srcOrd="1" destOrd="0" parTransId="{55E42C4B-153A-6143-ACDC-0123D18D673C}" sibTransId="{A5FDE95E-CBBE-7848-A53E-9231EE5005F4}"/>
    <dgm:cxn modelId="{FDD0A181-FC46-CC4C-A0A3-401FCDE309C3}" srcId="{C2675B2E-E49E-6844-A173-9CA58A4D7A6D}" destId="{ACF938F2-4C7E-8D47-8EA0-5AADF56D5B93}" srcOrd="0" destOrd="0" parTransId="{8F2C7C4B-61A3-8347-AF3F-3452897C8636}" sibTransId="{AC6ECDC5-460D-744F-ABA7-90D88355566B}"/>
    <dgm:cxn modelId="{48ED06B2-9C3A-B044-BFB1-43A3EDDBBC8F}" type="presOf" srcId="{ACF938F2-4C7E-8D47-8EA0-5AADF56D5B93}" destId="{BD59A1A0-CBC7-CE41-B59C-3BBA69B51D46}" srcOrd="0" destOrd="0" presId="urn:microsoft.com/office/officeart/2005/8/layout/vList2"/>
    <dgm:cxn modelId="{70777DC3-2DAC-1747-941E-681DEE32290D}" type="presOf" srcId="{2209A56E-6C0C-104B-870D-869E33B50A94}" destId="{B55115A4-D3E3-9D41-BD5E-BA6830E09A40}" srcOrd="0" destOrd="0" presId="urn:microsoft.com/office/officeart/2005/8/layout/vList2"/>
    <dgm:cxn modelId="{3C89EDEA-F053-3243-A97E-35C1D9999CF4}" type="presOf" srcId="{C2675B2E-E49E-6844-A173-9CA58A4D7A6D}" destId="{1D187E7B-661B-054E-957E-B865C1B94C11}" srcOrd="0" destOrd="0" presId="urn:microsoft.com/office/officeart/2005/8/layout/vList2"/>
    <dgm:cxn modelId="{A197F2B1-93B5-124E-8D08-65A683D2C569}" type="presParOf" srcId="{1D187E7B-661B-054E-957E-B865C1B94C11}" destId="{BD59A1A0-CBC7-CE41-B59C-3BBA69B51D46}" srcOrd="0" destOrd="0" presId="urn:microsoft.com/office/officeart/2005/8/layout/vList2"/>
    <dgm:cxn modelId="{FC05D6D2-81D5-4642-BBDD-FAACF25B712F}" type="presParOf" srcId="{1D187E7B-661B-054E-957E-B865C1B94C11}" destId="{486DD850-9884-B54B-8526-8BA929DB123A}" srcOrd="1" destOrd="0" presId="urn:microsoft.com/office/officeart/2005/8/layout/vList2"/>
    <dgm:cxn modelId="{AA448E8B-0243-3142-A003-80FDD4106A73}" type="presParOf" srcId="{1D187E7B-661B-054E-957E-B865C1B94C11}" destId="{B55115A4-D3E3-9D41-BD5E-BA6830E09A40}" srcOrd="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6EAA0EB1-019D-7747-BF5F-D6EA53D3DEB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6463BCA4-841C-7A45-BDB8-941E85009C86}">
      <dgm:prSet/>
      <dgm:spPr>
        <a:solidFill>
          <a:srgbClr val="7F0000"/>
        </a:solidFill>
        <a:ln>
          <a:solidFill>
            <a:schemeClr val="lt1">
              <a:hueOff val="0"/>
              <a:satOff val="0"/>
              <a:lumOff val="0"/>
            </a:schemeClr>
          </a:solidFill>
        </a:ln>
      </dgm:spPr>
      <dgm:t>
        <a:bodyPr/>
        <a:lstStyle/>
        <a:p>
          <a:r>
            <a:rPr lang="en-US" b="1" u="sng" dirty="0"/>
            <a:t>Learning targets </a:t>
          </a:r>
          <a:r>
            <a:rPr lang="en-US" b="1" dirty="0"/>
            <a:t>pinpoint the essential knowledge and achievements educators expect students to attain through active participation in the choice-based art curriculum. </a:t>
          </a:r>
          <a:endParaRPr lang="en-US" dirty="0"/>
        </a:p>
      </dgm:t>
      <dgm:extLst>
        <a:ext uri="{E40237B7-FDA0-4F09-8148-C483321AD2D9}">
          <dgm14:cNvPr xmlns:dgm14="http://schemas.microsoft.com/office/drawing/2010/diagram" id="0" name="" descr="Learning targets pinpoint the essential knowledge and achievements educators expect students to attain through active participation in the choice-based art curriculum. &#13;&#10;"/>
        </a:ext>
      </dgm:extLst>
    </dgm:pt>
    <dgm:pt modelId="{405C1E2E-C885-C74F-B0F4-279156F73128}" type="parTrans" cxnId="{667CDE12-4C3A-E34E-99BD-780536B59825}">
      <dgm:prSet/>
      <dgm:spPr/>
      <dgm:t>
        <a:bodyPr/>
        <a:lstStyle/>
        <a:p>
          <a:endParaRPr lang="en-US"/>
        </a:p>
      </dgm:t>
    </dgm:pt>
    <dgm:pt modelId="{18608570-097C-4543-B187-DD158663F294}" type="sibTrans" cxnId="{667CDE12-4C3A-E34E-99BD-780536B59825}">
      <dgm:prSet/>
      <dgm:spPr/>
      <dgm:t>
        <a:bodyPr/>
        <a:lstStyle/>
        <a:p>
          <a:endParaRPr lang="en-US"/>
        </a:p>
      </dgm:t>
    </dgm:pt>
    <dgm:pt modelId="{93FE811C-9BDE-A642-9EA5-6C3705B8CBEA}" type="pres">
      <dgm:prSet presAssocID="{6EAA0EB1-019D-7747-BF5F-D6EA53D3DEB3}" presName="linear" presStyleCnt="0">
        <dgm:presLayoutVars>
          <dgm:animLvl val="lvl"/>
          <dgm:resizeHandles val="exact"/>
        </dgm:presLayoutVars>
      </dgm:prSet>
      <dgm:spPr/>
    </dgm:pt>
    <dgm:pt modelId="{D68959F8-260C-D142-B6E8-2E0BAAB40366}" type="pres">
      <dgm:prSet presAssocID="{6463BCA4-841C-7A45-BDB8-941E85009C86}" presName="parentText" presStyleLbl="node1" presStyleIdx="0" presStyleCnt="1">
        <dgm:presLayoutVars>
          <dgm:chMax val="0"/>
          <dgm:bulletEnabled val="1"/>
        </dgm:presLayoutVars>
      </dgm:prSet>
      <dgm:spPr/>
    </dgm:pt>
  </dgm:ptLst>
  <dgm:cxnLst>
    <dgm:cxn modelId="{667CDE12-4C3A-E34E-99BD-780536B59825}" srcId="{6EAA0EB1-019D-7747-BF5F-D6EA53D3DEB3}" destId="{6463BCA4-841C-7A45-BDB8-941E85009C86}" srcOrd="0" destOrd="0" parTransId="{405C1E2E-C885-C74F-B0F4-279156F73128}" sibTransId="{18608570-097C-4543-B187-DD158663F294}"/>
    <dgm:cxn modelId="{BD9C755F-3F2F-9A4D-B5BE-80DC4A6BDB5E}" type="presOf" srcId="{6EAA0EB1-019D-7747-BF5F-D6EA53D3DEB3}" destId="{93FE811C-9BDE-A642-9EA5-6C3705B8CBEA}" srcOrd="0" destOrd="0" presId="urn:microsoft.com/office/officeart/2005/8/layout/vList2"/>
    <dgm:cxn modelId="{5348EDAF-70E3-194B-A8E0-7FE6D9B8555F}" type="presOf" srcId="{6463BCA4-841C-7A45-BDB8-941E85009C86}" destId="{D68959F8-260C-D142-B6E8-2E0BAAB40366}" srcOrd="0" destOrd="0" presId="urn:microsoft.com/office/officeart/2005/8/layout/vList2"/>
    <dgm:cxn modelId="{A986EB58-7D63-E44E-8CD6-DCAE50855533}" type="presParOf" srcId="{93FE811C-9BDE-A642-9EA5-6C3705B8CBEA}" destId="{D68959F8-260C-D142-B6E8-2E0BAAB40366}"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B0A20D1-1B76-DE46-81FB-8D31F99B159C}"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3F6D699-D89C-F547-977F-83EB685FD02D}">
      <dgm:prSet custT="1"/>
      <dgm:spPr>
        <a:solidFill>
          <a:srgbClr val="5D3305"/>
        </a:solidFill>
      </dgm:spPr>
      <dgm:t>
        <a:bodyPr/>
        <a:lstStyle/>
        <a:p>
          <a:r>
            <a:rPr lang="en-US" sz="2800" b="1" dirty="0"/>
            <a:t>The TAC values teacher and student agency, providing flexibility for students to make personally-driven choices as lifelong learners. </a:t>
          </a:r>
          <a:endParaRPr lang="en-US" sz="2800" dirty="0"/>
        </a:p>
      </dgm:t>
      <dgm:extLst>
        <a:ext uri="{E40237B7-FDA0-4F09-8148-C483321AD2D9}">
          <dgm14:cNvPr xmlns:dgm14="http://schemas.microsoft.com/office/drawing/2010/diagram" id="0" name="" descr="The TAC values teacher and student agency, providing flexibility for students to make personally-driven choices as lifelong learners. &#13;&#10;Teachers nurture student growth through inclusive learning tasks that encourage their development, inquisitive mindsets, and can-do mentalities. &#13;&#10;"/>
        </a:ext>
      </dgm:extLst>
    </dgm:pt>
    <dgm:pt modelId="{D6A98161-8F4C-D449-8CBE-AA70CB9FAD90}" type="parTrans" cxnId="{947D1C28-EE21-E449-8372-F509F51E31F6}">
      <dgm:prSet/>
      <dgm:spPr/>
      <dgm:t>
        <a:bodyPr/>
        <a:lstStyle/>
        <a:p>
          <a:endParaRPr lang="en-US"/>
        </a:p>
      </dgm:t>
    </dgm:pt>
    <dgm:pt modelId="{9F3DED13-60BB-DE48-BC48-0C12990D3E12}" type="sibTrans" cxnId="{947D1C28-EE21-E449-8372-F509F51E31F6}">
      <dgm:prSet/>
      <dgm:spPr/>
      <dgm:t>
        <a:bodyPr/>
        <a:lstStyle/>
        <a:p>
          <a:endParaRPr lang="en-US"/>
        </a:p>
      </dgm:t>
    </dgm:pt>
    <dgm:pt modelId="{72D3F992-1DCB-0844-ABED-BAD56CB37DA2}">
      <dgm:prSet custT="1"/>
      <dgm:spPr>
        <a:solidFill>
          <a:srgbClr val="0143D8"/>
        </a:solidFill>
      </dgm:spPr>
      <dgm:t>
        <a:bodyPr/>
        <a:lstStyle/>
        <a:p>
          <a:r>
            <a:rPr lang="en-US" sz="2800" b="1" dirty="0"/>
            <a:t>Teachers nurture student growth through inclusive learning tasks that encourage their development, inquisitive mindsets, and can-do mentalities. </a:t>
          </a:r>
          <a:endParaRPr lang="en-US" sz="2800" dirty="0"/>
        </a:p>
      </dgm:t>
      <dgm:extLst>
        <a:ext uri="{E40237B7-FDA0-4F09-8148-C483321AD2D9}">
          <dgm14:cNvPr xmlns:dgm14="http://schemas.microsoft.com/office/drawing/2010/diagram" id="0" name="" descr="The TAC values teacher and student agency, providing flexibility for students to make personally-driven choices as lifelong learners. &#13;&#10;Teachers nurture student growth through inclusive learning tasks that encourage their development, inquisitive mindsets, and can-do mentalities. &#13;&#10;"/>
        </a:ext>
      </dgm:extLst>
    </dgm:pt>
    <dgm:pt modelId="{C9D6812F-5F37-A549-B476-0F581BB0AAED}" type="parTrans" cxnId="{D2519B7D-D45F-894D-8BBB-BB75F6768A39}">
      <dgm:prSet/>
      <dgm:spPr/>
      <dgm:t>
        <a:bodyPr/>
        <a:lstStyle/>
        <a:p>
          <a:endParaRPr lang="en-US"/>
        </a:p>
      </dgm:t>
    </dgm:pt>
    <dgm:pt modelId="{BD55BAAC-BB2D-7647-BBF0-1250D719B1D4}" type="sibTrans" cxnId="{D2519B7D-D45F-894D-8BBB-BB75F6768A39}">
      <dgm:prSet/>
      <dgm:spPr/>
      <dgm:t>
        <a:bodyPr/>
        <a:lstStyle/>
        <a:p>
          <a:endParaRPr lang="en-US"/>
        </a:p>
      </dgm:t>
    </dgm:pt>
    <dgm:pt modelId="{8D7497CC-DA6C-8946-91BE-93B4DBCD59AB}" type="pres">
      <dgm:prSet presAssocID="{7B0A20D1-1B76-DE46-81FB-8D31F99B159C}" presName="linear" presStyleCnt="0">
        <dgm:presLayoutVars>
          <dgm:animLvl val="lvl"/>
          <dgm:resizeHandles val="exact"/>
        </dgm:presLayoutVars>
      </dgm:prSet>
      <dgm:spPr/>
    </dgm:pt>
    <dgm:pt modelId="{051F6DA9-6319-7E47-9531-FA4713B14695}" type="pres">
      <dgm:prSet presAssocID="{E3F6D699-D89C-F547-977F-83EB685FD02D}" presName="parentText" presStyleLbl="node1" presStyleIdx="0" presStyleCnt="2">
        <dgm:presLayoutVars>
          <dgm:chMax val="0"/>
          <dgm:bulletEnabled val="1"/>
        </dgm:presLayoutVars>
      </dgm:prSet>
      <dgm:spPr/>
    </dgm:pt>
    <dgm:pt modelId="{0F37494C-4D23-664B-8E3A-776DE0325F04}" type="pres">
      <dgm:prSet presAssocID="{9F3DED13-60BB-DE48-BC48-0C12990D3E12}" presName="spacer" presStyleCnt="0"/>
      <dgm:spPr/>
    </dgm:pt>
    <dgm:pt modelId="{364D52DD-D97E-0D4D-9E63-3B6CC93935EB}" type="pres">
      <dgm:prSet presAssocID="{72D3F992-1DCB-0844-ABED-BAD56CB37DA2}" presName="parentText" presStyleLbl="node1" presStyleIdx="1" presStyleCnt="2">
        <dgm:presLayoutVars>
          <dgm:chMax val="0"/>
          <dgm:bulletEnabled val="1"/>
        </dgm:presLayoutVars>
      </dgm:prSet>
      <dgm:spPr/>
    </dgm:pt>
  </dgm:ptLst>
  <dgm:cxnLst>
    <dgm:cxn modelId="{947D1C28-EE21-E449-8372-F509F51E31F6}" srcId="{7B0A20D1-1B76-DE46-81FB-8D31F99B159C}" destId="{E3F6D699-D89C-F547-977F-83EB685FD02D}" srcOrd="0" destOrd="0" parTransId="{D6A98161-8F4C-D449-8CBE-AA70CB9FAD90}" sibTransId="{9F3DED13-60BB-DE48-BC48-0C12990D3E12}"/>
    <dgm:cxn modelId="{0F141676-0FAC-0740-957F-21FC79D2C735}" type="presOf" srcId="{72D3F992-1DCB-0844-ABED-BAD56CB37DA2}" destId="{364D52DD-D97E-0D4D-9E63-3B6CC93935EB}" srcOrd="0" destOrd="0" presId="urn:microsoft.com/office/officeart/2005/8/layout/vList2"/>
    <dgm:cxn modelId="{D2519B7D-D45F-894D-8BBB-BB75F6768A39}" srcId="{7B0A20D1-1B76-DE46-81FB-8D31F99B159C}" destId="{72D3F992-1DCB-0844-ABED-BAD56CB37DA2}" srcOrd="1" destOrd="0" parTransId="{C9D6812F-5F37-A549-B476-0F581BB0AAED}" sibTransId="{BD55BAAC-BB2D-7647-BBF0-1250D719B1D4}"/>
    <dgm:cxn modelId="{D4C194DA-B9C4-9D48-9DEC-0A6CB02E8693}" type="presOf" srcId="{E3F6D699-D89C-F547-977F-83EB685FD02D}" destId="{051F6DA9-6319-7E47-9531-FA4713B14695}" srcOrd="0" destOrd="0" presId="urn:microsoft.com/office/officeart/2005/8/layout/vList2"/>
    <dgm:cxn modelId="{A220D7F3-A238-CD41-8416-CB1988EAF402}" type="presOf" srcId="{7B0A20D1-1B76-DE46-81FB-8D31F99B159C}" destId="{8D7497CC-DA6C-8946-91BE-93B4DBCD59AB}" srcOrd="0" destOrd="0" presId="urn:microsoft.com/office/officeart/2005/8/layout/vList2"/>
    <dgm:cxn modelId="{C4D9ECC4-D9F6-1645-950C-FB5528E5E7E0}" type="presParOf" srcId="{8D7497CC-DA6C-8946-91BE-93B4DBCD59AB}" destId="{051F6DA9-6319-7E47-9531-FA4713B14695}" srcOrd="0" destOrd="0" presId="urn:microsoft.com/office/officeart/2005/8/layout/vList2"/>
    <dgm:cxn modelId="{12E74DFC-2BE0-B141-AA57-92B427B1728E}" type="presParOf" srcId="{8D7497CC-DA6C-8946-91BE-93B4DBCD59AB}" destId="{0F37494C-4D23-664B-8E3A-776DE0325F04}" srcOrd="1" destOrd="0" presId="urn:microsoft.com/office/officeart/2005/8/layout/vList2"/>
    <dgm:cxn modelId="{920AAFB8-8FDD-344A-86AD-B74F50832778}" type="presParOf" srcId="{8D7497CC-DA6C-8946-91BE-93B4DBCD59AB}" destId="{364D52DD-D97E-0D4D-9E63-3B6CC93935EB}" srcOrd="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6080EAB2-6579-AE4F-8366-1D45C522F25F}" type="doc">
      <dgm:prSet loTypeId="urn:microsoft.com/office/officeart/2005/8/layout/vList2" loCatId="" qsTypeId="urn:microsoft.com/office/officeart/2005/8/quickstyle/simple4" qsCatId="simple" csTypeId="urn:microsoft.com/office/officeart/2005/8/colors/colorful3" csCatId="colorful" phldr="1"/>
      <dgm:spPr/>
      <dgm:t>
        <a:bodyPr/>
        <a:lstStyle/>
        <a:p>
          <a:endParaRPr lang="en-US"/>
        </a:p>
      </dgm:t>
    </dgm:pt>
    <dgm:pt modelId="{E91F8B5A-A4C6-7446-8C3C-F03707A902F5}">
      <dgm:prSet phldrT="[Text]" custT="1"/>
      <dgm:spPr>
        <a:solidFill>
          <a:srgbClr val="FF6600"/>
        </a:solidFill>
        <a:ln w="38100">
          <a:solidFill>
            <a:schemeClr val="lt1">
              <a:hueOff val="0"/>
              <a:satOff val="0"/>
              <a:lumOff val="0"/>
            </a:schemeClr>
          </a:solidFill>
        </a:ln>
      </dgm:spPr>
      <dgm:t>
        <a:bodyPr/>
        <a:lstStyle/>
        <a:p>
          <a:r>
            <a:rPr lang="en-US" sz="4400" b="1" dirty="0"/>
            <a:t>Knowledge</a:t>
          </a:r>
        </a:p>
      </dgm:t>
      <dgm:extLst>
        <a:ext uri="{E40237B7-FDA0-4F09-8148-C483321AD2D9}">
          <dgm14:cNvPr xmlns:dgm14="http://schemas.microsoft.com/office/drawing/2010/diagram" id="0" name="" descr="Knowledge&#13;&#10;Reasoning&#13;&#10;Skill&#13;&#10;Product&#13;&#10;Disposition&#13;&#10;"/>
        </a:ext>
      </dgm:extLst>
    </dgm:pt>
    <dgm:pt modelId="{AECF5BC3-FA9C-344F-85B7-C91D1667F0AB}" type="parTrans" cxnId="{BD4FA725-FA7F-6843-8C6F-F7DB9CBCED6F}">
      <dgm:prSet/>
      <dgm:spPr/>
      <dgm:t>
        <a:bodyPr/>
        <a:lstStyle/>
        <a:p>
          <a:endParaRPr lang="en-US"/>
        </a:p>
      </dgm:t>
    </dgm:pt>
    <dgm:pt modelId="{4178ED1D-A318-5948-878A-F922D45B1FDE}" type="sibTrans" cxnId="{BD4FA725-FA7F-6843-8C6F-F7DB9CBCED6F}">
      <dgm:prSet/>
      <dgm:spPr/>
      <dgm:t>
        <a:bodyPr/>
        <a:lstStyle/>
        <a:p>
          <a:endParaRPr lang="en-US"/>
        </a:p>
      </dgm:t>
    </dgm:pt>
    <dgm:pt modelId="{A6F8825A-A728-724D-BE87-600FBCC0F050}">
      <dgm:prSet phldrT="[Text]" custT="1"/>
      <dgm:spPr>
        <a:solidFill>
          <a:srgbClr val="45C3E4"/>
        </a:solidFill>
        <a:ln w="38100">
          <a:solidFill>
            <a:schemeClr val="lt1">
              <a:hueOff val="0"/>
              <a:satOff val="0"/>
              <a:lumOff val="0"/>
            </a:schemeClr>
          </a:solidFill>
        </a:ln>
      </dgm:spPr>
      <dgm:t>
        <a:bodyPr/>
        <a:lstStyle/>
        <a:p>
          <a:r>
            <a:rPr lang="en-US" sz="4400" b="1" dirty="0"/>
            <a:t>Skill</a:t>
          </a:r>
          <a:endParaRPr lang="en-US" sz="4400" dirty="0"/>
        </a:p>
      </dgm:t>
      <dgm:extLst>
        <a:ext uri="{E40237B7-FDA0-4F09-8148-C483321AD2D9}">
          <dgm14:cNvPr xmlns:dgm14="http://schemas.microsoft.com/office/drawing/2010/diagram" id="0" name="" descr="Knowledge&#13;&#10;Reasoning&#13;&#10;Skill&#13;&#10;Product&#13;&#10;Disposition&#13;&#10;"/>
        </a:ext>
      </dgm:extLst>
    </dgm:pt>
    <dgm:pt modelId="{FA8C25F8-33A8-8441-9714-765C7AFA0D96}" type="parTrans" cxnId="{86656488-82D1-6D40-9FEF-43EFA7B7DE46}">
      <dgm:prSet/>
      <dgm:spPr/>
      <dgm:t>
        <a:bodyPr/>
        <a:lstStyle/>
        <a:p>
          <a:endParaRPr lang="en-US"/>
        </a:p>
      </dgm:t>
    </dgm:pt>
    <dgm:pt modelId="{AC42A47C-A86B-4547-B184-75AE4A9DE13A}" type="sibTrans" cxnId="{86656488-82D1-6D40-9FEF-43EFA7B7DE46}">
      <dgm:prSet/>
      <dgm:spPr/>
      <dgm:t>
        <a:bodyPr/>
        <a:lstStyle/>
        <a:p>
          <a:endParaRPr lang="en-US"/>
        </a:p>
      </dgm:t>
    </dgm:pt>
    <dgm:pt modelId="{E01F6564-CA90-CA48-A86B-4140D225083F}">
      <dgm:prSet custT="1"/>
      <dgm:spPr>
        <a:solidFill>
          <a:srgbClr val="FCC625"/>
        </a:solidFill>
        <a:ln w="38100">
          <a:solidFill>
            <a:schemeClr val="lt1">
              <a:hueOff val="0"/>
              <a:satOff val="0"/>
              <a:lumOff val="0"/>
            </a:schemeClr>
          </a:solidFill>
        </a:ln>
      </dgm:spPr>
      <dgm:t>
        <a:bodyPr/>
        <a:lstStyle/>
        <a:p>
          <a:r>
            <a:rPr lang="en-US" sz="4400" b="1" dirty="0"/>
            <a:t>Reasoning</a:t>
          </a:r>
        </a:p>
      </dgm:t>
      <dgm:extLst>
        <a:ext uri="{E40237B7-FDA0-4F09-8148-C483321AD2D9}">
          <dgm14:cNvPr xmlns:dgm14="http://schemas.microsoft.com/office/drawing/2010/diagram" id="0" name="" descr="Knowledge&#13;&#10;Reasoning&#13;&#10;Skill&#13;&#10;Product&#13;&#10;Disposition&#13;&#10;"/>
        </a:ext>
      </dgm:extLst>
    </dgm:pt>
    <dgm:pt modelId="{A2FE440A-AA88-B34E-96DF-70E215C02E16}" type="parTrans" cxnId="{30E8A41F-DC99-744B-8AE4-702687E276B9}">
      <dgm:prSet/>
      <dgm:spPr/>
      <dgm:t>
        <a:bodyPr/>
        <a:lstStyle/>
        <a:p>
          <a:endParaRPr lang="en-US"/>
        </a:p>
      </dgm:t>
    </dgm:pt>
    <dgm:pt modelId="{8B0ECD14-3BE4-C04A-85C7-2BFFA82C0AA9}" type="sibTrans" cxnId="{30E8A41F-DC99-744B-8AE4-702687E276B9}">
      <dgm:prSet/>
      <dgm:spPr/>
      <dgm:t>
        <a:bodyPr/>
        <a:lstStyle/>
        <a:p>
          <a:endParaRPr lang="en-US"/>
        </a:p>
      </dgm:t>
    </dgm:pt>
    <dgm:pt modelId="{C2D81D47-53D3-B04E-9E83-2F2C8156744C}">
      <dgm:prSet phldrT="[Text]" custT="1"/>
      <dgm:spPr>
        <a:solidFill>
          <a:srgbClr val="008000"/>
        </a:solidFill>
        <a:ln w="38100">
          <a:solidFill>
            <a:schemeClr val="lt1">
              <a:hueOff val="0"/>
              <a:satOff val="0"/>
              <a:lumOff val="0"/>
            </a:schemeClr>
          </a:solidFill>
        </a:ln>
      </dgm:spPr>
      <dgm:t>
        <a:bodyPr/>
        <a:lstStyle/>
        <a:p>
          <a:r>
            <a:rPr lang="en-US" sz="4400" b="1" dirty="0"/>
            <a:t>Product</a:t>
          </a:r>
          <a:endParaRPr lang="en-US" sz="4400" b="1" dirty="0">
            <a:solidFill>
              <a:srgbClr val="000000"/>
            </a:solidFill>
            <a:latin typeface="+mn-lt"/>
            <a:cs typeface="Garamond"/>
          </a:endParaRPr>
        </a:p>
      </dgm:t>
      <dgm:extLst>
        <a:ext uri="{E40237B7-FDA0-4F09-8148-C483321AD2D9}">
          <dgm14:cNvPr xmlns:dgm14="http://schemas.microsoft.com/office/drawing/2010/diagram" id="0" name="" descr="Knowledge&#13;&#10;Reasoning&#13;&#10;Skill&#13;&#10;Product&#13;&#10;Disposition&#13;&#10;"/>
        </a:ext>
      </dgm:extLst>
    </dgm:pt>
    <dgm:pt modelId="{D93DB868-57EA-8D46-9B55-252A5B2A6064}" type="parTrans" cxnId="{02867DB8-DCD3-694A-AD39-377ECB694637}">
      <dgm:prSet/>
      <dgm:spPr/>
      <dgm:t>
        <a:bodyPr/>
        <a:lstStyle/>
        <a:p>
          <a:endParaRPr lang="en-US"/>
        </a:p>
      </dgm:t>
    </dgm:pt>
    <dgm:pt modelId="{D82A6FA7-E291-5A42-937A-ED620DB2FD90}" type="sibTrans" cxnId="{02867DB8-DCD3-694A-AD39-377ECB694637}">
      <dgm:prSet/>
      <dgm:spPr/>
      <dgm:t>
        <a:bodyPr/>
        <a:lstStyle/>
        <a:p>
          <a:endParaRPr lang="en-US"/>
        </a:p>
      </dgm:t>
    </dgm:pt>
    <dgm:pt modelId="{A0B72BFA-E5AA-7144-A846-76849DB2C432}">
      <dgm:prSet custT="1"/>
      <dgm:spPr>
        <a:solidFill>
          <a:srgbClr val="0000FF"/>
        </a:solidFill>
        <a:ln w="38100">
          <a:solidFill>
            <a:schemeClr val="lt1">
              <a:hueOff val="0"/>
              <a:satOff val="0"/>
              <a:lumOff val="0"/>
            </a:schemeClr>
          </a:solidFill>
        </a:ln>
      </dgm:spPr>
      <dgm:t>
        <a:bodyPr/>
        <a:lstStyle/>
        <a:p>
          <a:r>
            <a:rPr lang="en-US" sz="4400" b="1" dirty="0"/>
            <a:t>Disposition</a:t>
          </a:r>
          <a:endParaRPr lang="en-US" sz="4400" dirty="0"/>
        </a:p>
      </dgm:t>
      <dgm:extLst>
        <a:ext uri="{E40237B7-FDA0-4F09-8148-C483321AD2D9}">
          <dgm14:cNvPr xmlns:dgm14="http://schemas.microsoft.com/office/drawing/2010/diagram" id="0" name="" descr="Knowledge&#13;&#10;Reasoning&#13;&#10;Skill&#13;&#10;Product&#13;&#10;Disposition&#13;&#10;"/>
        </a:ext>
      </dgm:extLst>
    </dgm:pt>
    <dgm:pt modelId="{E94E50EE-5B86-ED46-8C19-794A1CD2F837}" type="parTrans" cxnId="{961D7C86-259C-834B-B3CA-E619E8BEBE34}">
      <dgm:prSet/>
      <dgm:spPr/>
      <dgm:t>
        <a:bodyPr/>
        <a:lstStyle/>
        <a:p>
          <a:endParaRPr lang="en-US"/>
        </a:p>
      </dgm:t>
    </dgm:pt>
    <dgm:pt modelId="{64F4254B-EFD4-D241-9D58-ED013FA36205}" type="sibTrans" cxnId="{961D7C86-259C-834B-B3CA-E619E8BEBE34}">
      <dgm:prSet/>
      <dgm:spPr/>
      <dgm:t>
        <a:bodyPr/>
        <a:lstStyle/>
        <a:p>
          <a:endParaRPr lang="en-US"/>
        </a:p>
      </dgm:t>
    </dgm:pt>
    <dgm:pt modelId="{BCE9488D-05A9-6542-A846-9DDE1892AC55}" type="pres">
      <dgm:prSet presAssocID="{6080EAB2-6579-AE4F-8366-1D45C522F25F}" presName="linear" presStyleCnt="0">
        <dgm:presLayoutVars>
          <dgm:animLvl val="lvl"/>
          <dgm:resizeHandles val="exact"/>
        </dgm:presLayoutVars>
      </dgm:prSet>
      <dgm:spPr/>
    </dgm:pt>
    <dgm:pt modelId="{F3FCCD59-7EDC-DB4D-B8CB-DC76B551B5C5}" type="pres">
      <dgm:prSet presAssocID="{E91F8B5A-A4C6-7446-8C3C-F03707A902F5}" presName="parentText" presStyleLbl="node1" presStyleIdx="0" presStyleCnt="5">
        <dgm:presLayoutVars>
          <dgm:chMax val="0"/>
          <dgm:bulletEnabled val="1"/>
        </dgm:presLayoutVars>
      </dgm:prSet>
      <dgm:spPr/>
    </dgm:pt>
    <dgm:pt modelId="{9E3D9AE0-82A9-A441-9515-80019CB66D62}" type="pres">
      <dgm:prSet presAssocID="{4178ED1D-A318-5948-878A-F922D45B1FDE}" presName="spacer" presStyleCnt="0"/>
      <dgm:spPr/>
    </dgm:pt>
    <dgm:pt modelId="{19ABFBC3-00D8-9E42-B125-B25DD1A94E97}" type="pres">
      <dgm:prSet presAssocID="{E01F6564-CA90-CA48-A86B-4140D225083F}" presName="parentText" presStyleLbl="node1" presStyleIdx="1" presStyleCnt="5">
        <dgm:presLayoutVars>
          <dgm:chMax val="0"/>
          <dgm:bulletEnabled val="1"/>
        </dgm:presLayoutVars>
      </dgm:prSet>
      <dgm:spPr/>
    </dgm:pt>
    <dgm:pt modelId="{3F14CCF5-A901-EC4E-907F-BBDBD2F0EDFA}" type="pres">
      <dgm:prSet presAssocID="{8B0ECD14-3BE4-C04A-85C7-2BFFA82C0AA9}" presName="spacer" presStyleCnt="0"/>
      <dgm:spPr/>
    </dgm:pt>
    <dgm:pt modelId="{43FC75B8-D653-C042-9809-0B6FD6625C3B}" type="pres">
      <dgm:prSet presAssocID="{A6F8825A-A728-724D-BE87-600FBCC0F050}" presName="parentText" presStyleLbl="node1" presStyleIdx="2" presStyleCnt="5">
        <dgm:presLayoutVars>
          <dgm:chMax val="0"/>
          <dgm:bulletEnabled val="1"/>
        </dgm:presLayoutVars>
      </dgm:prSet>
      <dgm:spPr/>
    </dgm:pt>
    <dgm:pt modelId="{82509402-F664-6342-AA96-4C38B5D889B3}" type="pres">
      <dgm:prSet presAssocID="{AC42A47C-A86B-4547-B184-75AE4A9DE13A}" presName="spacer" presStyleCnt="0"/>
      <dgm:spPr/>
    </dgm:pt>
    <dgm:pt modelId="{4988E717-26B1-DC44-AF99-20DE4106AC0B}" type="pres">
      <dgm:prSet presAssocID="{C2D81D47-53D3-B04E-9E83-2F2C8156744C}" presName="parentText" presStyleLbl="node1" presStyleIdx="3" presStyleCnt="5">
        <dgm:presLayoutVars>
          <dgm:chMax val="0"/>
          <dgm:bulletEnabled val="1"/>
        </dgm:presLayoutVars>
      </dgm:prSet>
      <dgm:spPr/>
    </dgm:pt>
    <dgm:pt modelId="{1FE40976-2FD8-6641-961C-0FDCCEECDA9D}" type="pres">
      <dgm:prSet presAssocID="{D82A6FA7-E291-5A42-937A-ED620DB2FD90}" presName="spacer" presStyleCnt="0"/>
      <dgm:spPr/>
    </dgm:pt>
    <dgm:pt modelId="{07B129FC-D68F-4245-88A3-8495A801234E}" type="pres">
      <dgm:prSet presAssocID="{A0B72BFA-E5AA-7144-A846-76849DB2C432}" presName="parentText" presStyleLbl="node1" presStyleIdx="4" presStyleCnt="5">
        <dgm:presLayoutVars>
          <dgm:chMax val="0"/>
          <dgm:bulletEnabled val="1"/>
        </dgm:presLayoutVars>
      </dgm:prSet>
      <dgm:spPr/>
    </dgm:pt>
  </dgm:ptLst>
  <dgm:cxnLst>
    <dgm:cxn modelId="{A9174E05-7D1A-A34D-8B0F-5D1C79132FB7}" type="presOf" srcId="{6080EAB2-6579-AE4F-8366-1D45C522F25F}" destId="{BCE9488D-05A9-6542-A846-9DDE1892AC55}" srcOrd="0" destOrd="0" presId="urn:microsoft.com/office/officeart/2005/8/layout/vList2"/>
    <dgm:cxn modelId="{36B70D08-FEF6-0C47-8AC5-F5B064DB4808}" type="presOf" srcId="{E01F6564-CA90-CA48-A86B-4140D225083F}" destId="{19ABFBC3-00D8-9E42-B125-B25DD1A94E97}" srcOrd="0" destOrd="0" presId="urn:microsoft.com/office/officeart/2005/8/layout/vList2"/>
    <dgm:cxn modelId="{30E8A41F-DC99-744B-8AE4-702687E276B9}" srcId="{6080EAB2-6579-AE4F-8366-1D45C522F25F}" destId="{E01F6564-CA90-CA48-A86B-4140D225083F}" srcOrd="1" destOrd="0" parTransId="{A2FE440A-AA88-B34E-96DF-70E215C02E16}" sibTransId="{8B0ECD14-3BE4-C04A-85C7-2BFFA82C0AA9}"/>
    <dgm:cxn modelId="{BD4FA725-FA7F-6843-8C6F-F7DB9CBCED6F}" srcId="{6080EAB2-6579-AE4F-8366-1D45C522F25F}" destId="{E91F8B5A-A4C6-7446-8C3C-F03707A902F5}" srcOrd="0" destOrd="0" parTransId="{AECF5BC3-FA9C-344F-85B7-C91D1667F0AB}" sibTransId="{4178ED1D-A318-5948-878A-F922D45B1FDE}"/>
    <dgm:cxn modelId="{80A3A47D-72DB-D947-A925-58A085546A5F}" type="presOf" srcId="{A6F8825A-A728-724D-BE87-600FBCC0F050}" destId="{43FC75B8-D653-C042-9809-0B6FD6625C3B}" srcOrd="0" destOrd="0" presId="urn:microsoft.com/office/officeart/2005/8/layout/vList2"/>
    <dgm:cxn modelId="{961D7C86-259C-834B-B3CA-E619E8BEBE34}" srcId="{6080EAB2-6579-AE4F-8366-1D45C522F25F}" destId="{A0B72BFA-E5AA-7144-A846-76849DB2C432}" srcOrd="4" destOrd="0" parTransId="{E94E50EE-5B86-ED46-8C19-794A1CD2F837}" sibTransId="{64F4254B-EFD4-D241-9D58-ED013FA36205}"/>
    <dgm:cxn modelId="{86656488-82D1-6D40-9FEF-43EFA7B7DE46}" srcId="{6080EAB2-6579-AE4F-8366-1D45C522F25F}" destId="{A6F8825A-A728-724D-BE87-600FBCC0F050}" srcOrd="2" destOrd="0" parTransId="{FA8C25F8-33A8-8441-9714-765C7AFA0D96}" sibTransId="{AC42A47C-A86B-4547-B184-75AE4A9DE13A}"/>
    <dgm:cxn modelId="{39D93799-D180-244F-8EAB-C2706B14C924}" type="presOf" srcId="{E91F8B5A-A4C6-7446-8C3C-F03707A902F5}" destId="{F3FCCD59-7EDC-DB4D-B8CB-DC76B551B5C5}" srcOrd="0" destOrd="0" presId="urn:microsoft.com/office/officeart/2005/8/layout/vList2"/>
    <dgm:cxn modelId="{6B51F7AC-D655-6F40-AD09-1B4E36C1BA72}" type="presOf" srcId="{A0B72BFA-E5AA-7144-A846-76849DB2C432}" destId="{07B129FC-D68F-4245-88A3-8495A801234E}" srcOrd="0" destOrd="0" presId="urn:microsoft.com/office/officeart/2005/8/layout/vList2"/>
    <dgm:cxn modelId="{02867DB8-DCD3-694A-AD39-377ECB694637}" srcId="{6080EAB2-6579-AE4F-8366-1D45C522F25F}" destId="{C2D81D47-53D3-B04E-9E83-2F2C8156744C}" srcOrd="3" destOrd="0" parTransId="{D93DB868-57EA-8D46-9B55-252A5B2A6064}" sibTransId="{D82A6FA7-E291-5A42-937A-ED620DB2FD90}"/>
    <dgm:cxn modelId="{B518E3E6-DCC1-F049-927D-4A1C7BE9EC45}" type="presOf" srcId="{C2D81D47-53D3-B04E-9E83-2F2C8156744C}" destId="{4988E717-26B1-DC44-AF99-20DE4106AC0B}" srcOrd="0" destOrd="0" presId="urn:microsoft.com/office/officeart/2005/8/layout/vList2"/>
    <dgm:cxn modelId="{C2E58AC6-12A6-8D43-BB57-0C6B9FCE55D0}" type="presParOf" srcId="{BCE9488D-05A9-6542-A846-9DDE1892AC55}" destId="{F3FCCD59-7EDC-DB4D-B8CB-DC76B551B5C5}" srcOrd="0" destOrd="0" presId="urn:microsoft.com/office/officeart/2005/8/layout/vList2"/>
    <dgm:cxn modelId="{817C9B7D-1488-B649-A6AB-7A02A2F4AABD}" type="presParOf" srcId="{BCE9488D-05A9-6542-A846-9DDE1892AC55}" destId="{9E3D9AE0-82A9-A441-9515-80019CB66D62}" srcOrd="1" destOrd="0" presId="urn:microsoft.com/office/officeart/2005/8/layout/vList2"/>
    <dgm:cxn modelId="{5C3D0FEE-DA3E-BD4F-8824-13A3908AF5BD}" type="presParOf" srcId="{BCE9488D-05A9-6542-A846-9DDE1892AC55}" destId="{19ABFBC3-00D8-9E42-B125-B25DD1A94E97}" srcOrd="2" destOrd="0" presId="urn:microsoft.com/office/officeart/2005/8/layout/vList2"/>
    <dgm:cxn modelId="{A9374CD8-E3A0-A04A-A96A-8A92247B3005}" type="presParOf" srcId="{BCE9488D-05A9-6542-A846-9DDE1892AC55}" destId="{3F14CCF5-A901-EC4E-907F-BBDBD2F0EDFA}" srcOrd="3" destOrd="0" presId="urn:microsoft.com/office/officeart/2005/8/layout/vList2"/>
    <dgm:cxn modelId="{4EAA6D57-C30C-3246-849E-00A63A964E61}" type="presParOf" srcId="{BCE9488D-05A9-6542-A846-9DDE1892AC55}" destId="{43FC75B8-D653-C042-9809-0B6FD6625C3B}" srcOrd="4" destOrd="0" presId="urn:microsoft.com/office/officeart/2005/8/layout/vList2"/>
    <dgm:cxn modelId="{8BD95F10-D4E0-3E42-8574-C25619E3F782}" type="presParOf" srcId="{BCE9488D-05A9-6542-A846-9DDE1892AC55}" destId="{82509402-F664-6342-AA96-4C38B5D889B3}" srcOrd="5" destOrd="0" presId="urn:microsoft.com/office/officeart/2005/8/layout/vList2"/>
    <dgm:cxn modelId="{95B69D39-1646-E047-8AEB-B953C8B50FAA}" type="presParOf" srcId="{BCE9488D-05A9-6542-A846-9DDE1892AC55}" destId="{4988E717-26B1-DC44-AF99-20DE4106AC0B}" srcOrd="6" destOrd="0" presId="urn:microsoft.com/office/officeart/2005/8/layout/vList2"/>
    <dgm:cxn modelId="{BB29D2BB-2A64-EA40-8650-2AB498BA3F2C}" type="presParOf" srcId="{BCE9488D-05A9-6542-A846-9DDE1892AC55}" destId="{1FE40976-2FD8-6641-961C-0FDCCEECDA9D}" srcOrd="7" destOrd="0" presId="urn:microsoft.com/office/officeart/2005/8/layout/vList2"/>
    <dgm:cxn modelId="{DC23E8D0-69FA-B542-865C-8F46FF964E12}" type="presParOf" srcId="{BCE9488D-05A9-6542-A846-9DDE1892AC55}" destId="{07B129FC-D68F-4245-88A3-8495A801234E}" srcOrd="8"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6AE6FB19-E41F-6D48-B546-9D8FBF0262A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FB64DB4F-8976-3E48-80E8-BAFBDDD333AB}">
      <dgm:prSet/>
      <dgm:spPr>
        <a:solidFill>
          <a:srgbClr val="002060"/>
        </a:solidFill>
        <a:ln>
          <a:solidFill>
            <a:schemeClr val="lt1">
              <a:hueOff val="0"/>
              <a:satOff val="0"/>
              <a:lumOff val="0"/>
            </a:schemeClr>
          </a:solidFill>
        </a:ln>
      </dgm:spPr>
      <dgm:t>
        <a:bodyPr/>
        <a:lstStyle/>
        <a:p>
          <a:r>
            <a:rPr lang="en-US" b="1" dirty="0"/>
            <a:t>Teachers deconstruct targets into I can statements to check that students understand targets’ full meanings. </a:t>
          </a:r>
          <a:endParaRPr lang="en-US" dirty="0"/>
        </a:p>
      </dgm:t>
      <dgm:extLst>
        <a:ext uri="{E40237B7-FDA0-4F09-8148-C483321AD2D9}">
          <dgm14:cNvPr xmlns:dgm14="http://schemas.microsoft.com/office/drawing/2010/diagram" id="0" name="" descr="•Teachers deconstruct targets into I can statements to check that students understand targets’ full meanings.&#10;•Some visual arts performance tasks require multiple skills and forms of knowledge to accomplish.&#10;•Daily learning targets may span several days or class periods for students to master.&#10;"/>
        </a:ext>
      </dgm:extLst>
    </dgm:pt>
    <dgm:pt modelId="{251DC2BC-06A5-FF47-9F0E-09E939853191}" type="parTrans" cxnId="{F5EF93EE-447B-634D-B847-CF4892856C40}">
      <dgm:prSet/>
      <dgm:spPr/>
      <dgm:t>
        <a:bodyPr/>
        <a:lstStyle/>
        <a:p>
          <a:endParaRPr lang="en-US"/>
        </a:p>
      </dgm:t>
    </dgm:pt>
    <dgm:pt modelId="{B23176E6-382B-7F4D-B27D-9AA5E13873D8}" type="sibTrans" cxnId="{F5EF93EE-447B-634D-B847-CF4892856C40}">
      <dgm:prSet/>
      <dgm:spPr/>
      <dgm:t>
        <a:bodyPr/>
        <a:lstStyle/>
        <a:p>
          <a:endParaRPr lang="en-US"/>
        </a:p>
      </dgm:t>
    </dgm:pt>
    <dgm:pt modelId="{10EED2BF-A7A3-6540-97AD-8A67995B4B99}">
      <dgm:prSet/>
      <dgm:spPr>
        <a:solidFill>
          <a:srgbClr val="0432FF"/>
        </a:solidFill>
        <a:ln>
          <a:solidFill>
            <a:schemeClr val="lt1">
              <a:hueOff val="0"/>
              <a:satOff val="0"/>
              <a:lumOff val="0"/>
            </a:schemeClr>
          </a:solidFill>
        </a:ln>
      </dgm:spPr>
      <dgm:t>
        <a:bodyPr/>
        <a:lstStyle/>
        <a:p>
          <a:r>
            <a:rPr lang="en-US" b="1" dirty="0"/>
            <a:t>Some visual arts performance tasks require multiple skills and forms of knowledge to accomplish. </a:t>
          </a:r>
          <a:endParaRPr lang="en-US" dirty="0"/>
        </a:p>
      </dgm:t>
      <dgm:extLst>
        <a:ext uri="{E40237B7-FDA0-4F09-8148-C483321AD2D9}">
          <dgm14:cNvPr xmlns:dgm14="http://schemas.microsoft.com/office/drawing/2010/diagram" id="0" name="" descr="•Teachers deconstruct targets into I can statements to check that students understand targets’ full meanings.&#10;•Some visual arts performance tasks require multiple skills and forms of knowledge to accomplish.&#10;•Daily learning targets may span several days or class periods for students to master.&#10;"/>
        </a:ext>
      </dgm:extLst>
    </dgm:pt>
    <dgm:pt modelId="{B97EA8DC-DB28-4640-A64B-DF17D3118C3A}" type="parTrans" cxnId="{E7A0BF6B-49FE-A64C-B855-696B39F1D693}">
      <dgm:prSet/>
      <dgm:spPr/>
      <dgm:t>
        <a:bodyPr/>
        <a:lstStyle/>
        <a:p>
          <a:endParaRPr lang="en-US"/>
        </a:p>
      </dgm:t>
    </dgm:pt>
    <dgm:pt modelId="{8B65CBA6-36DB-BC4A-8C3B-246C3C1798F8}" type="sibTrans" cxnId="{E7A0BF6B-49FE-A64C-B855-696B39F1D693}">
      <dgm:prSet/>
      <dgm:spPr/>
      <dgm:t>
        <a:bodyPr/>
        <a:lstStyle/>
        <a:p>
          <a:endParaRPr lang="en-US"/>
        </a:p>
      </dgm:t>
    </dgm:pt>
    <dgm:pt modelId="{48FB88CA-3A40-5944-A099-CF0BC12A8C47}">
      <dgm:prSet/>
      <dgm:spPr>
        <a:solidFill>
          <a:srgbClr val="FE0000"/>
        </a:solidFill>
        <a:ln>
          <a:solidFill>
            <a:schemeClr val="lt1">
              <a:hueOff val="0"/>
              <a:satOff val="0"/>
              <a:lumOff val="0"/>
            </a:schemeClr>
          </a:solidFill>
        </a:ln>
      </dgm:spPr>
      <dgm:t>
        <a:bodyPr/>
        <a:lstStyle/>
        <a:p>
          <a:r>
            <a:rPr lang="en-US" b="1" dirty="0"/>
            <a:t>Daily learning targets may span several days or class periods for students to master. </a:t>
          </a:r>
          <a:endParaRPr lang="en-US" dirty="0"/>
        </a:p>
      </dgm:t>
      <dgm:extLst>
        <a:ext uri="{E40237B7-FDA0-4F09-8148-C483321AD2D9}">
          <dgm14:cNvPr xmlns:dgm14="http://schemas.microsoft.com/office/drawing/2010/diagram" id="0" name="" descr="•Teachers deconstruct targets into I can statements to check that students understand targets’ full meanings.&#10;•Some visual arts performance tasks require multiple skills and forms of knowledge to accomplish.&#10;•Daily learning targets may span several days or class periods for students to master.&#10;"/>
        </a:ext>
      </dgm:extLst>
    </dgm:pt>
    <dgm:pt modelId="{72189A83-3B91-554A-8C6D-9A64A6378BDC}" type="parTrans" cxnId="{278735D3-653E-F14D-A8B5-9BF0377E8D3B}">
      <dgm:prSet/>
      <dgm:spPr/>
      <dgm:t>
        <a:bodyPr/>
        <a:lstStyle/>
        <a:p>
          <a:endParaRPr lang="en-US"/>
        </a:p>
      </dgm:t>
    </dgm:pt>
    <dgm:pt modelId="{B6969F68-23C3-3741-9C52-79DA4F60312C}" type="sibTrans" cxnId="{278735D3-653E-F14D-A8B5-9BF0377E8D3B}">
      <dgm:prSet/>
      <dgm:spPr/>
      <dgm:t>
        <a:bodyPr/>
        <a:lstStyle/>
        <a:p>
          <a:endParaRPr lang="en-US"/>
        </a:p>
      </dgm:t>
    </dgm:pt>
    <dgm:pt modelId="{398832B1-36C5-5B4B-8B71-619F0C34C64A}" type="pres">
      <dgm:prSet presAssocID="{6AE6FB19-E41F-6D48-B546-9D8FBF0262AE}" presName="linear" presStyleCnt="0">
        <dgm:presLayoutVars>
          <dgm:animLvl val="lvl"/>
          <dgm:resizeHandles val="exact"/>
        </dgm:presLayoutVars>
      </dgm:prSet>
      <dgm:spPr/>
    </dgm:pt>
    <dgm:pt modelId="{8BD98812-0B8B-D446-993F-34560BB3DAB8}" type="pres">
      <dgm:prSet presAssocID="{FB64DB4F-8976-3E48-80E8-BAFBDDD333AB}" presName="parentText" presStyleLbl="node1" presStyleIdx="0" presStyleCnt="3">
        <dgm:presLayoutVars>
          <dgm:chMax val="0"/>
          <dgm:bulletEnabled val="1"/>
        </dgm:presLayoutVars>
      </dgm:prSet>
      <dgm:spPr/>
    </dgm:pt>
    <dgm:pt modelId="{9BD72007-6294-2543-9FC6-6D55E9B24328}" type="pres">
      <dgm:prSet presAssocID="{B23176E6-382B-7F4D-B27D-9AA5E13873D8}" presName="spacer" presStyleCnt="0"/>
      <dgm:spPr/>
    </dgm:pt>
    <dgm:pt modelId="{76135C4F-10A0-7E41-A894-53FD2E7A0B1D}" type="pres">
      <dgm:prSet presAssocID="{10EED2BF-A7A3-6540-97AD-8A67995B4B99}" presName="parentText" presStyleLbl="node1" presStyleIdx="1" presStyleCnt="3">
        <dgm:presLayoutVars>
          <dgm:chMax val="0"/>
          <dgm:bulletEnabled val="1"/>
        </dgm:presLayoutVars>
      </dgm:prSet>
      <dgm:spPr/>
    </dgm:pt>
    <dgm:pt modelId="{A002834A-7353-7F43-BFF5-61FDEB432AA3}" type="pres">
      <dgm:prSet presAssocID="{8B65CBA6-36DB-BC4A-8C3B-246C3C1798F8}" presName="spacer" presStyleCnt="0"/>
      <dgm:spPr/>
    </dgm:pt>
    <dgm:pt modelId="{0718EB2C-137A-B549-8C48-97ED93F70BE6}" type="pres">
      <dgm:prSet presAssocID="{48FB88CA-3A40-5944-A099-CF0BC12A8C47}" presName="parentText" presStyleLbl="node1" presStyleIdx="2" presStyleCnt="3">
        <dgm:presLayoutVars>
          <dgm:chMax val="0"/>
          <dgm:bulletEnabled val="1"/>
        </dgm:presLayoutVars>
      </dgm:prSet>
      <dgm:spPr/>
    </dgm:pt>
  </dgm:ptLst>
  <dgm:cxnLst>
    <dgm:cxn modelId="{8E403C23-37D3-6B41-BA61-600DE07C920D}" type="presOf" srcId="{48FB88CA-3A40-5944-A099-CF0BC12A8C47}" destId="{0718EB2C-137A-B549-8C48-97ED93F70BE6}" srcOrd="0" destOrd="0" presId="urn:microsoft.com/office/officeart/2005/8/layout/vList2"/>
    <dgm:cxn modelId="{8C208323-C337-5C41-8DE2-D1531418DA62}" type="presOf" srcId="{FB64DB4F-8976-3E48-80E8-BAFBDDD333AB}" destId="{8BD98812-0B8B-D446-993F-34560BB3DAB8}" srcOrd="0" destOrd="0" presId="urn:microsoft.com/office/officeart/2005/8/layout/vList2"/>
    <dgm:cxn modelId="{E7A0BF6B-49FE-A64C-B855-696B39F1D693}" srcId="{6AE6FB19-E41F-6D48-B546-9D8FBF0262AE}" destId="{10EED2BF-A7A3-6540-97AD-8A67995B4B99}" srcOrd="1" destOrd="0" parTransId="{B97EA8DC-DB28-4640-A64B-DF17D3118C3A}" sibTransId="{8B65CBA6-36DB-BC4A-8C3B-246C3C1798F8}"/>
    <dgm:cxn modelId="{7F8AE1C7-585D-5A4C-94FC-95DA58E977AD}" type="presOf" srcId="{10EED2BF-A7A3-6540-97AD-8A67995B4B99}" destId="{76135C4F-10A0-7E41-A894-53FD2E7A0B1D}" srcOrd="0" destOrd="0" presId="urn:microsoft.com/office/officeart/2005/8/layout/vList2"/>
    <dgm:cxn modelId="{278735D3-653E-F14D-A8B5-9BF0377E8D3B}" srcId="{6AE6FB19-E41F-6D48-B546-9D8FBF0262AE}" destId="{48FB88CA-3A40-5944-A099-CF0BC12A8C47}" srcOrd="2" destOrd="0" parTransId="{72189A83-3B91-554A-8C6D-9A64A6378BDC}" sibTransId="{B6969F68-23C3-3741-9C52-79DA4F60312C}"/>
    <dgm:cxn modelId="{760D7FD5-969E-C941-88A8-EFEA27890F9F}" type="presOf" srcId="{6AE6FB19-E41F-6D48-B546-9D8FBF0262AE}" destId="{398832B1-36C5-5B4B-8B71-619F0C34C64A}" srcOrd="0" destOrd="0" presId="urn:microsoft.com/office/officeart/2005/8/layout/vList2"/>
    <dgm:cxn modelId="{F5EF93EE-447B-634D-B847-CF4892856C40}" srcId="{6AE6FB19-E41F-6D48-B546-9D8FBF0262AE}" destId="{FB64DB4F-8976-3E48-80E8-BAFBDDD333AB}" srcOrd="0" destOrd="0" parTransId="{251DC2BC-06A5-FF47-9F0E-09E939853191}" sibTransId="{B23176E6-382B-7F4D-B27D-9AA5E13873D8}"/>
    <dgm:cxn modelId="{8BF3F64E-6094-F944-A1FF-99FC39C270EE}" type="presParOf" srcId="{398832B1-36C5-5B4B-8B71-619F0C34C64A}" destId="{8BD98812-0B8B-D446-993F-34560BB3DAB8}" srcOrd="0" destOrd="0" presId="urn:microsoft.com/office/officeart/2005/8/layout/vList2"/>
    <dgm:cxn modelId="{B97633CC-0CF0-B046-91CE-300EA1A2E175}" type="presParOf" srcId="{398832B1-36C5-5B4B-8B71-619F0C34C64A}" destId="{9BD72007-6294-2543-9FC6-6D55E9B24328}" srcOrd="1" destOrd="0" presId="urn:microsoft.com/office/officeart/2005/8/layout/vList2"/>
    <dgm:cxn modelId="{D7440BC8-0C80-874F-950A-2A0F31126739}" type="presParOf" srcId="{398832B1-36C5-5B4B-8B71-619F0C34C64A}" destId="{76135C4F-10A0-7E41-A894-53FD2E7A0B1D}" srcOrd="2" destOrd="0" presId="urn:microsoft.com/office/officeart/2005/8/layout/vList2"/>
    <dgm:cxn modelId="{D0546BF6-D5D0-C347-BB78-B0D894144997}" type="presParOf" srcId="{398832B1-36C5-5B4B-8B71-619F0C34C64A}" destId="{A002834A-7353-7F43-BFF5-61FDEB432AA3}" srcOrd="3" destOrd="0" presId="urn:microsoft.com/office/officeart/2005/8/layout/vList2"/>
    <dgm:cxn modelId="{5DCBCD1F-FB4E-874D-A716-BC7CC3A67E08}" type="presParOf" srcId="{398832B1-36C5-5B4B-8B71-619F0C34C64A}" destId="{0718EB2C-137A-B549-8C48-97ED93F70BE6}"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317A73FE-6505-4A4C-AB7E-46A41B5FD377}" type="doc">
      <dgm:prSet loTypeId="urn:microsoft.com/office/officeart/2005/8/layout/vList2" loCatId="" qsTypeId="urn:microsoft.com/office/officeart/2005/8/quickstyle/simple2" qsCatId="simple" csTypeId="urn:microsoft.com/office/officeart/2005/8/colors/accent0_1" csCatId="mainScheme" phldr="1"/>
      <dgm:spPr/>
      <dgm:t>
        <a:bodyPr/>
        <a:lstStyle/>
        <a:p>
          <a:endParaRPr lang="en-US"/>
        </a:p>
      </dgm:t>
    </dgm:pt>
    <dgm:pt modelId="{FE434798-39B7-6047-B9C1-56A0858D3DCA}">
      <dgm:prSet custT="1"/>
      <dgm:spPr>
        <a:solidFill>
          <a:srgbClr val="CC00CC"/>
        </a:solidFill>
      </dgm:spPr>
      <dgm:t>
        <a:bodyPr/>
        <a:lstStyle/>
        <a:p>
          <a:pPr rtl="0"/>
          <a:r>
            <a:rPr lang="en-US" sz="2800" b="1" dirty="0"/>
            <a:t>Objective</a:t>
          </a:r>
          <a:endParaRPr lang="en-US" sz="2600" b="1" dirty="0"/>
        </a:p>
      </dgm:t>
      <dgm:extLst>
        <a:ext uri="{E40237B7-FDA0-4F09-8148-C483321AD2D9}">
          <dgm14:cNvPr xmlns:dgm14="http://schemas.microsoft.com/office/drawing/2010/diagram" id="0" name="" descr="•Objective&#10;•The student will create an artwork that portrays a personal connection to a biodiverse environment using the medium of choice. The student’s artwork will have a unified composition, show craftspersonship, and apply effective design qualities to represent the environment (i.e. space, foreground, middle ground, background, and value).&#10;"/>
        </a:ext>
      </dgm:extLst>
    </dgm:pt>
    <dgm:pt modelId="{C97361E8-9A2F-A843-9C56-E9747AFBA477}" type="parTrans" cxnId="{FD54569F-4192-9648-A1F6-04D3262F1945}">
      <dgm:prSet/>
      <dgm:spPr/>
      <dgm:t>
        <a:bodyPr/>
        <a:lstStyle/>
        <a:p>
          <a:endParaRPr lang="en-US"/>
        </a:p>
      </dgm:t>
    </dgm:pt>
    <dgm:pt modelId="{689A43E4-3CBE-6E4E-B2F0-10B1889AAC24}" type="sibTrans" cxnId="{FD54569F-4192-9648-A1F6-04D3262F1945}">
      <dgm:prSet/>
      <dgm:spPr/>
      <dgm:t>
        <a:bodyPr/>
        <a:lstStyle/>
        <a:p>
          <a:endParaRPr lang="en-US"/>
        </a:p>
      </dgm:t>
    </dgm:pt>
    <dgm:pt modelId="{08325B63-55F2-B246-97A3-3CC22381F74C}">
      <dgm:prSet/>
      <dgm:spPr>
        <a:solidFill>
          <a:schemeClr val="bg1">
            <a:alpha val="85000"/>
          </a:schemeClr>
        </a:solidFill>
      </dgm:spPr>
      <dgm:t>
        <a:bodyPr/>
        <a:lstStyle/>
        <a:p>
          <a:pPr rtl="0"/>
          <a:r>
            <a:rPr lang="en-US" b="1" dirty="0">
              <a:solidFill>
                <a:srgbClr val="000000"/>
              </a:solidFill>
            </a:rPr>
            <a:t>The student will create an artwork that portrays a personal connection to a biodiverse environment using the medium of choice. The student’s artwork will have a unified composition, show craftspersonship, and apply effective design qualities to represent the environment (i.e. space, foreground, middle ground, background, and value).</a:t>
          </a:r>
        </a:p>
      </dgm:t>
      <dgm:extLst>
        <a:ext uri="{E40237B7-FDA0-4F09-8148-C483321AD2D9}">
          <dgm14:cNvPr xmlns:dgm14="http://schemas.microsoft.com/office/drawing/2010/diagram" id="0" name="" descr="•Objective&#10;•The student will create an artwork that portrays a personal connection to a biodiverse environment using the medium of choice. The student’s artwork will have a unified composition, show craftspersonship, and apply effective design qualities to represent the environment (i.e. space, foreground, middle ground, background, and value).&#10;"/>
        </a:ext>
      </dgm:extLst>
    </dgm:pt>
    <dgm:pt modelId="{04BFFA46-2535-6141-8A73-A6BF69524DA1}" type="parTrans" cxnId="{5C8DEB19-64BE-3843-8B4D-7DD0309C861B}">
      <dgm:prSet/>
      <dgm:spPr/>
      <dgm:t>
        <a:bodyPr/>
        <a:lstStyle/>
        <a:p>
          <a:endParaRPr lang="en-US"/>
        </a:p>
      </dgm:t>
    </dgm:pt>
    <dgm:pt modelId="{D15AD652-4849-A74A-B3A8-AE8A58A94109}" type="sibTrans" cxnId="{5C8DEB19-64BE-3843-8B4D-7DD0309C861B}">
      <dgm:prSet/>
      <dgm:spPr/>
      <dgm:t>
        <a:bodyPr/>
        <a:lstStyle/>
        <a:p>
          <a:endParaRPr lang="en-US"/>
        </a:p>
      </dgm:t>
    </dgm:pt>
    <dgm:pt modelId="{FE5332AD-17FF-B047-AF62-1FF45876858E}" type="pres">
      <dgm:prSet presAssocID="{317A73FE-6505-4A4C-AB7E-46A41B5FD377}" presName="linear" presStyleCnt="0">
        <dgm:presLayoutVars>
          <dgm:animLvl val="lvl"/>
          <dgm:resizeHandles val="exact"/>
        </dgm:presLayoutVars>
      </dgm:prSet>
      <dgm:spPr/>
    </dgm:pt>
    <dgm:pt modelId="{4AAD43AA-E742-1D40-83D5-1311DCA57B42}" type="pres">
      <dgm:prSet presAssocID="{FE434798-39B7-6047-B9C1-56A0858D3DCA}" presName="parentText" presStyleLbl="node1" presStyleIdx="0" presStyleCnt="1">
        <dgm:presLayoutVars>
          <dgm:chMax val="0"/>
          <dgm:bulletEnabled val="1"/>
        </dgm:presLayoutVars>
      </dgm:prSet>
      <dgm:spPr/>
    </dgm:pt>
    <dgm:pt modelId="{22AE4061-0048-044F-95A0-45FE6B1B2F0D}" type="pres">
      <dgm:prSet presAssocID="{FE434798-39B7-6047-B9C1-56A0858D3DCA}" presName="childText" presStyleLbl="revTx" presStyleIdx="0" presStyleCnt="1">
        <dgm:presLayoutVars>
          <dgm:bulletEnabled val="1"/>
        </dgm:presLayoutVars>
      </dgm:prSet>
      <dgm:spPr/>
    </dgm:pt>
  </dgm:ptLst>
  <dgm:cxnLst>
    <dgm:cxn modelId="{5C8DEB19-64BE-3843-8B4D-7DD0309C861B}" srcId="{FE434798-39B7-6047-B9C1-56A0858D3DCA}" destId="{08325B63-55F2-B246-97A3-3CC22381F74C}" srcOrd="0" destOrd="0" parTransId="{04BFFA46-2535-6141-8A73-A6BF69524DA1}" sibTransId="{D15AD652-4849-A74A-B3A8-AE8A58A94109}"/>
    <dgm:cxn modelId="{04EEBA7A-63F8-604B-8AC3-14973971C672}" type="presOf" srcId="{317A73FE-6505-4A4C-AB7E-46A41B5FD377}" destId="{FE5332AD-17FF-B047-AF62-1FF45876858E}" srcOrd="0" destOrd="0" presId="urn:microsoft.com/office/officeart/2005/8/layout/vList2"/>
    <dgm:cxn modelId="{FD54569F-4192-9648-A1F6-04D3262F1945}" srcId="{317A73FE-6505-4A4C-AB7E-46A41B5FD377}" destId="{FE434798-39B7-6047-B9C1-56A0858D3DCA}" srcOrd="0" destOrd="0" parTransId="{C97361E8-9A2F-A843-9C56-E9747AFBA477}" sibTransId="{689A43E4-3CBE-6E4E-B2F0-10B1889AAC24}"/>
    <dgm:cxn modelId="{2D2348B3-D78F-464B-AAFD-049922D7971C}" type="presOf" srcId="{FE434798-39B7-6047-B9C1-56A0858D3DCA}" destId="{4AAD43AA-E742-1D40-83D5-1311DCA57B42}" srcOrd="0" destOrd="0" presId="urn:microsoft.com/office/officeart/2005/8/layout/vList2"/>
    <dgm:cxn modelId="{102F8FCA-0B8D-324B-83F7-A8A45D4ED014}" type="presOf" srcId="{08325B63-55F2-B246-97A3-3CC22381F74C}" destId="{22AE4061-0048-044F-95A0-45FE6B1B2F0D}" srcOrd="0" destOrd="0" presId="urn:microsoft.com/office/officeart/2005/8/layout/vList2"/>
    <dgm:cxn modelId="{4F9FC325-C05B-C546-BBF1-486CF5DE220D}" type="presParOf" srcId="{FE5332AD-17FF-B047-AF62-1FF45876858E}" destId="{4AAD43AA-E742-1D40-83D5-1311DCA57B42}" srcOrd="0" destOrd="0" presId="urn:microsoft.com/office/officeart/2005/8/layout/vList2"/>
    <dgm:cxn modelId="{8F80D021-DD00-1241-A7B5-FA5E275B23CE}" type="presParOf" srcId="{FE5332AD-17FF-B047-AF62-1FF45876858E}" destId="{22AE4061-0048-044F-95A0-45FE6B1B2F0D}" srcOrd="1"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2200005C-01A4-8242-92FA-A6DF8D0CA9EC}" type="doc">
      <dgm:prSet loTypeId="urn:microsoft.com/office/officeart/2005/8/layout/vList2" loCatId="" qsTypeId="urn:microsoft.com/office/officeart/2005/8/quickstyle/simple2" qsCatId="simple" csTypeId="urn:microsoft.com/office/officeart/2005/8/colors/accent0_1" csCatId="mainScheme" phldr="1"/>
      <dgm:spPr/>
      <dgm:t>
        <a:bodyPr/>
        <a:lstStyle/>
        <a:p>
          <a:endParaRPr lang="en-US"/>
        </a:p>
      </dgm:t>
    </dgm:pt>
    <dgm:pt modelId="{1A1710C1-A12C-AA4F-A90E-E4E570E7AABB}">
      <dgm:prSet custT="1"/>
      <dgm:spPr>
        <a:solidFill>
          <a:schemeClr val="accent1">
            <a:lumMod val="75000"/>
          </a:schemeClr>
        </a:solidFill>
      </dgm:spPr>
      <dgm:t>
        <a:bodyPr/>
        <a:lstStyle/>
        <a:p>
          <a:pPr rtl="0"/>
          <a:r>
            <a:rPr lang="en-US" sz="2800" b="1" dirty="0"/>
            <a:t>Learning Targets</a:t>
          </a:r>
          <a:endParaRPr lang="en-US" sz="2400" b="1" dirty="0"/>
        </a:p>
      </dgm:t>
      <dgm:extLst>
        <a:ext uri="{E40237B7-FDA0-4F09-8148-C483321AD2D9}">
          <dgm14:cNvPr xmlns:dgm14="http://schemas.microsoft.com/office/drawing/2010/diagram" id="0" name="" descr="Learning Targets&#13;&#10;&#9;As an artist, I can create an artwork that portrays my personal connection to a biodiverse environment.&#13;&#10;&#9;&#9;I can select the medium of my choice.&#13;&#10;&#9;&#9;I can create a composition that shows unity and craftspersonship.&#13;&#10;&#9;&#9;I can portray the environment using design qualities of my choice. (These may include space, foreground, middle ground, background, and value.)&#13;&#10;"/>
        </a:ext>
      </dgm:extLst>
    </dgm:pt>
    <dgm:pt modelId="{AAA7CF69-3833-F54F-9480-B7A3D484F9B4}" type="parTrans" cxnId="{2892078A-3C27-8047-8316-C3A0441DAEC4}">
      <dgm:prSet/>
      <dgm:spPr/>
      <dgm:t>
        <a:bodyPr/>
        <a:lstStyle/>
        <a:p>
          <a:endParaRPr lang="en-US"/>
        </a:p>
      </dgm:t>
    </dgm:pt>
    <dgm:pt modelId="{78AEE1CA-A211-9043-9AB6-DCBE78915386}" type="sibTrans" cxnId="{2892078A-3C27-8047-8316-C3A0441DAEC4}">
      <dgm:prSet/>
      <dgm:spPr/>
      <dgm:t>
        <a:bodyPr/>
        <a:lstStyle/>
        <a:p>
          <a:endParaRPr lang="en-US"/>
        </a:p>
      </dgm:t>
    </dgm:pt>
    <dgm:pt modelId="{33CA1F76-F59F-BB46-998C-7E47265E82E5}">
      <dgm:prSet/>
      <dgm:spPr>
        <a:solidFill>
          <a:srgbClr val="FFFFFF">
            <a:alpha val="85000"/>
          </a:srgbClr>
        </a:solidFill>
      </dgm:spPr>
      <dgm:t>
        <a:bodyPr/>
        <a:lstStyle/>
        <a:p>
          <a:pPr rtl="0"/>
          <a:r>
            <a:rPr lang="en-US" b="1" dirty="0">
              <a:solidFill>
                <a:srgbClr val="000000"/>
              </a:solidFill>
            </a:rPr>
            <a:t>As an artist, I can create an artwork that portrays my personal connection to a biodiverse environment.</a:t>
          </a:r>
        </a:p>
      </dgm:t>
      <dgm:extLst>
        <a:ext uri="{E40237B7-FDA0-4F09-8148-C483321AD2D9}">
          <dgm14:cNvPr xmlns:dgm14="http://schemas.microsoft.com/office/drawing/2010/diagram" id="0" name="" descr="Learning Targets&#13;&#10;&#9;As an artist, I can create an artwork that portrays my personal connection to a biodiverse environment.&#13;&#10;&#9;&#9;I can select the medium of my choice.&#13;&#10;&#9;&#9;I can create a composition that shows unity and craftspersonship.&#13;&#10;&#9;&#9;I can portray the environment using design qualities of my choice. (These may include space, foreground, middle ground, background, and value.)&#13;&#10;"/>
        </a:ext>
      </dgm:extLst>
    </dgm:pt>
    <dgm:pt modelId="{C4C3C91F-BB40-7B45-B6A6-F4BEEC9DA5EB}" type="parTrans" cxnId="{BD652B97-DDBC-EA41-AE39-6D85F0D323F2}">
      <dgm:prSet/>
      <dgm:spPr/>
      <dgm:t>
        <a:bodyPr/>
        <a:lstStyle/>
        <a:p>
          <a:endParaRPr lang="en-US"/>
        </a:p>
      </dgm:t>
    </dgm:pt>
    <dgm:pt modelId="{73D1D17C-27B7-0E42-BC8B-AB2D7D7DDA95}" type="sibTrans" cxnId="{BD652B97-DDBC-EA41-AE39-6D85F0D323F2}">
      <dgm:prSet/>
      <dgm:spPr/>
      <dgm:t>
        <a:bodyPr/>
        <a:lstStyle/>
        <a:p>
          <a:endParaRPr lang="en-US"/>
        </a:p>
      </dgm:t>
    </dgm:pt>
    <dgm:pt modelId="{1101DF64-BEAF-564B-A401-BF69FB83262C}">
      <dgm:prSet/>
      <dgm:spPr>
        <a:solidFill>
          <a:srgbClr val="FFFFFF">
            <a:alpha val="85000"/>
          </a:srgbClr>
        </a:solidFill>
      </dgm:spPr>
      <dgm:t>
        <a:bodyPr/>
        <a:lstStyle/>
        <a:p>
          <a:pPr rtl="0"/>
          <a:r>
            <a:rPr lang="en-US" b="1" dirty="0">
              <a:solidFill>
                <a:srgbClr val="000000"/>
              </a:solidFill>
            </a:rPr>
            <a:t>I can select the medium of my choice.</a:t>
          </a:r>
        </a:p>
      </dgm:t>
    </dgm:pt>
    <dgm:pt modelId="{AD3FE7B8-D268-A542-98D0-0DF89E639166}" type="parTrans" cxnId="{0B0EE7C6-70DE-8A4A-AED3-7D9873700A11}">
      <dgm:prSet/>
      <dgm:spPr/>
      <dgm:t>
        <a:bodyPr/>
        <a:lstStyle/>
        <a:p>
          <a:endParaRPr lang="en-US"/>
        </a:p>
      </dgm:t>
    </dgm:pt>
    <dgm:pt modelId="{118D6A64-0737-5242-BF81-847901395D9B}" type="sibTrans" cxnId="{0B0EE7C6-70DE-8A4A-AED3-7D9873700A11}">
      <dgm:prSet/>
      <dgm:spPr/>
      <dgm:t>
        <a:bodyPr/>
        <a:lstStyle/>
        <a:p>
          <a:endParaRPr lang="en-US"/>
        </a:p>
      </dgm:t>
    </dgm:pt>
    <dgm:pt modelId="{9F30A376-DB76-B542-82CC-94AF9F490E67}">
      <dgm:prSet/>
      <dgm:spPr>
        <a:solidFill>
          <a:srgbClr val="FFFFFF">
            <a:alpha val="85000"/>
          </a:srgbClr>
        </a:solidFill>
      </dgm:spPr>
      <dgm:t>
        <a:bodyPr/>
        <a:lstStyle/>
        <a:p>
          <a:pPr rtl="0"/>
          <a:r>
            <a:rPr lang="en-US" b="1" dirty="0">
              <a:solidFill>
                <a:srgbClr val="000000"/>
              </a:solidFill>
            </a:rPr>
            <a:t>I can create a composition that shows unity and craftspersonship.</a:t>
          </a:r>
        </a:p>
      </dgm:t>
    </dgm:pt>
    <dgm:pt modelId="{16FF7B21-9B61-3D49-9E8E-D43DF5F2F2B9}" type="parTrans" cxnId="{864BC819-1EE6-6047-AEE2-C70D1388B613}">
      <dgm:prSet/>
      <dgm:spPr/>
      <dgm:t>
        <a:bodyPr/>
        <a:lstStyle/>
        <a:p>
          <a:endParaRPr lang="en-US"/>
        </a:p>
      </dgm:t>
    </dgm:pt>
    <dgm:pt modelId="{CB7AE6C8-F7A6-5346-8FA6-D8B475579A5F}" type="sibTrans" cxnId="{864BC819-1EE6-6047-AEE2-C70D1388B613}">
      <dgm:prSet/>
      <dgm:spPr/>
      <dgm:t>
        <a:bodyPr/>
        <a:lstStyle/>
        <a:p>
          <a:endParaRPr lang="en-US"/>
        </a:p>
      </dgm:t>
    </dgm:pt>
    <dgm:pt modelId="{DA7C7227-9282-7E49-8EDC-FF967A469920}">
      <dgm:prSet/>
      <dgm:spPr>
        <a:solidFill>
          <a:srgbClr val="FFFFFF">
            <a:alpha val="85000"/>
          </a:srgbClr>
        </a:solidFill>
      </dgm:spPr>
      <dgm:t>
        <a:bodyPr/>
        <a:lstStyle/>
        <a:p>
          <a:pPr rtl="0"/>
          <a:r>
            <a:rPr lang="en-US" b="1" dirty="0">
              <a:solidFill>
                <a:srgbClr val="000000"/>
              </a:solidFill>
            </a:rPr>
            <a:t>I can portray the environment using design qualities of my choice. (These may include space, foreground, middle ground, background, and value.)</a:t>
          </a:r>
        </a:p>
      </dgm:t>
    </dgm:pt>
    <dgm:pt modelId="{A335B2E8-C304-B44D-9FFA-B7B79EFD0030}" type="parTrans" cxnId="{96BBA45D-9759-DE45-9DB7-06AB41D566E8}">
      <dgm:prSet/>
      <dgm:spPr/>
      <dgm:t>
        <a:bodyPr/>
        <a:lstStyle/>
        <a:p>
          <a:endParaRPr lang="en-US"/>
        </a:p>
      </dgm:t>
    </dgm:pt>
    <dgm:pt modelId="{840584F3-EB22-B14F-B836-720EC204F5FB}" type="sibTrans" cxnId="{96BBA45D-9759-DE45-9DB7-06AB41D566E8}">
      <dgm:prSet/>
      <dgm:spPr/>
      <dgm:t>
        <a:bodyPr/>
        <a:lstStyle/>
        <a:p>
          <a:endParaRPr lang="en-US"/>
        </a:p>
      </dgm:t>
    </dgm:pt>
    <dgm:pt modelId="{93801BE0-4052-994A-B775-3E23B4C7A646}" type="pres">
      <dgm:prSet presAssocID="{2200005C-01A4-8242-92FA-A6DF8D0CA9EC}" presName="linear" presStyleCnt="0">
        <dgm:presLayoutVars>
          <dgm:animLvl val="lvl"/>
          <dgm:resizeHandles val="exact"/>
        </dgm:presLayoutVars>
      </dgm:prSet>
      <dgm:spPr/>
    </dgm:pt>
    <dgm:pt modelId="{634FF61D-DE5F-2C49-942C-88F8C66F8907}" type="pres">
      <dgm:prSet presAssocID="{1A1710C1-A12C-AA4F-A90E-E4E570E7AABB}" presName="parentText" presStyleLbl="node1" presStyleIdx="0" presStyleCnt="1">
        <dgm:presLayoutVars>
          <dgm:chMax val="0"/>
          <dgm:bulletEnabled val="1"/>
        </dgm:presLayoutVars>
      </dgm:prSet>
      <dgm:spPr/>
    </dgm:pt>
    <dgm:pt modelId="{765E8EFE-5B95-E647-A7BB-0B01D6438A35}" type="pres">
      <dgm:prSet presAssocID="{1A1710C1-A12C-AA4F-A90E-E4E570E7AABB}" presName="childText" presStyleLbl="revTx" presStyleIdx="0" presStyleCnt="1" custScaleY="122435" custLinFactNeighborX="-1743" custLinFactNeighborY="20034">
        <dgm:presLayoutVars>
          <dgm:bulletEnabled val="1"/>
        </dgm:presLayoutVars>
      </dgm:prSet>
      <dgm:spPr/>
    </dgm:pt>
  </dgm:ptLst>
  <dgm:cxnLst>
    <dgm:cxn modelId="{9F82EC0B-826E-A049-B498-903ADAF7B6AC}" type="presOf" srcId="{1A1710C1-A12C-AA4F-A90E-E4E570E7AABB}" destId="{634FF61D-DE5F-2C49-942C-88F8C66F8907}" srcOrd="0" destOrd="0" presId="urn:microsoft.com/office/officeart/2005/8/layout/vList2"/>
    <dgm:cxn modelId="{DAAFCC11-B990-CD48-A516-06D04CE21FB5}" type="presOf" srcId="{DA7C7227-9282-7E49-8EDC-FF967A469920}" destId="{765E8EFE-5B95-E647-A7BB-0B01D6438A35}" srcOrd="0" destOrd="3" presId="urn:microsoft.com/office/officeart/2005/8/layout/vList2"/>
    <dgm:cxn modelId="{864BC819-1EE6-6047-AEE2-C70D1388B613}" srcId="{33CA1F76-F59F-BB46-998C-7E47265E82E5}" destId="{9F30A376-DB76-B542-82CC-94AF9F490E67}" srcOrd="1" destOrd="0" parTransId="{16FF7B21-9B61-3D49-9E8E-D43DF5F2F2B9}" sibTransId="{CB7AE6C8-F7A6-5346-8FA6-D8B475579A5F}"/>
    <dgm:cxn modelId="{BC76C653-C990-E743-9EAA-8DAB68A15C61}" type="presOf" srcId="{1101DF64-BEAF-564B-A401-BF69FB83262C}" destId="{765E8EFE-5B95-E647-A7BB-0B01D6438A35}" srcOrd="0" destOrd="1" presId="urn:microsoft.com/office/officeart/2005/8/layout/vList2"/>
    <dgm:cxn modelId="{96BBA45D-9759-DE45-9DB7-06AB41D566E8}" srcId="{33CA1F76-F59F-BB46-998C-7E47265E82E5}" destId="{DA7C7227-9282-7E49-8EDC-FF967A469920}" srcOrd="2" destOrd="0" parTransId="{A335B2E8-C304-B44D-9FFA-B7B79EFD0030}" sibTransId="{840584F3-EB22-B14F-B836-720EC204F5FB}"/>
    <dgm:cxn modelId="{2892078A-3C27-8047-8316-C3A0441DAEC4}" srcId="{2200005C-01A4-8242-92FA-A6DF8D0CA9EC}" destId="{1A1710C1-A12C-AA4F-A90E-E4E570E7AABB}" srcOrd="0" destOrd="0" parTransId="{AAA7CF69-3833-F54F-9480-B7A3D484F9B4}" sibTransId="{78AEE1CA-A211-9043-9AB6-DCBE78915386}"/>
    <dgm:cxn modelId="{BD652B97-DDBC-EA41-AE39-6D85F0D323F2}" srcId="{1A1710C1-A12C-AA4F-A90E-E4E570E7AABB}" destId="{33CA1F76-F59F-BB46-998C-7E47265E82E5}" srcOrd="0" destOrd="0" parTransId="{C4C3C91F-BB40-7B45-B6A6-F4BEEC9DA5EB}" sibTransId="{73D1D17C-27B7-0E42-BC8B-AB2D7D7DDA95}"/>
    <dgm:cxn modelId="{51041598-06F2-F34B-83E0-8D843E332614}" type="presOf" srcId="{2200005C-01A4-8242-92FA-A6DF8D0CA9EC}" destId="{93801BE0-4052-994A-B775-3E23B4C7A646}" srcOrd="0" destOrd="0" presId="urn:microsoft.com/office/officeart/2005/8/layout/vList2"/>
    <dgm:cxn modelId="{77F32A9D-8A72-014C-9F53-3B3DA70FFE9C}" type="presOf" srcId="{9F30A376-DB76-B542-82CC-94AF9F490E67}" destId="{765E8EFE-5B95-E647-A7BB-0B01D6438A35}" srcOrd="0" destOrd="2" presId="urn:microsoft.com/office/officeart/2005/8/layout/vList2"/>
    <dgm:cxn modelId="{0B0EE7C6-70DE-8A4A-AED3-7D9873700A11}" srcId="{33CA1F76-F59F-BB46-998C-7E47265E82E5}" destId="{1101DF64-BEAF-564B-A401-BF69FB83262C}" srcOrd="0" destOrd="0" parTransId="{AD3FE7B8-D268-A542-98D0-0DF89E639166}" sibTransId="{118D6A64-0737-5242-BF81-847901395D9B}"/>
    <dgm:cxn modelId="{FB7120DC-5387-8B47-A8F1-E14BA55D09CB}" type="presOf" srcId="{33CA1F76-F59F-BB46-998C-7E47265E82E5}" destId="{765E8EFE-5B95-E647-A7BB-0B01D6438A35}" srcOrd="0" destOrd="0" presId="urn:microsoft.com/office/officeart/2005/8/layout/vList2"/>
    <dgm:cxn modelId="{E294D642-1291-154F-9DC8-4FC34DA14502}" type="presParOf" srcId="{93801BE0-4052-994A-B775-3E23B4C7A646}" destId="{634FF61D-DE5F-2C49-942C-88F8C66F8907}" srcOrd="0" destOrd="0" presId="urn:microsoft.com/office/officeart/2005/8/layout/vList2"/>
    <dgm:cxn modelId="{DF88648C-10C6-D942-86D1-3A9C1DFE7951}" type="presParOf" srcId="{93801BE0-4052-994A-B775-3E23B4C7A646}" destId="{765E8EFE-5B95-E647-A7BB-0B01D6438A35}" srcOrd="1" destOrd="0" presId="urn:microsoft.com/office/officeart/2005/8/layout/vList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FCB012C6-F378-9444-A63E-E582F77F124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9902FA7C-A91A-8746-9121-B9A709C49193}">
      <dgm:prSet/>
      <dgm:spPr>
        <a:solidFill>
          <a:srgbClr val="000000"/>
        </a:solidFill>
      </dgm:spPr>
      <dgm:t>
        <a:bodyPr/>
        <a:lstStyle/>
        <a:p>
          <a:r>
            <a:rPr lang="en-US" b="1" dirty="0"/>
            <a:t>Understand the meaning of a person connection. </a:t>
          </a:r>
        </a:p>
      </dgm:t>
      <dgm:extLst>
        <a:ext uri="{E40237B7-FDA0-4F09-8148-C483321AD2D9}">
          <dgm14:cNvPr xmlns:dgm14="http://schemas.microsoft.com/office/drawing/2010/diagram" id="0" name="" descr="Understand the meaning of a person connection. &#13;&#10;&#9;We will model examples. &#13;&#10;Recognize different types of biodiverse environments. &#13;&#10;&#9;We will provide multi-/inter-/transdisciplinary instruction on biodiverse environments. &#13;&#10;"/>
        </a:ext>
      </dgm:extLst>
    </dgm:pt>
    <dgm:pt modelId="{A121C04B-301B-CB42-8738-80CE8BFE547A}" type="parTrans" cxnId="{263A332F-1AF0-524B-BF46-63EEFA5435EE}">
      <dgm:prSet/>
      <dgm:spPr/>
      <dgm:t>
        <a:bodyPr/>
        <a:lstStyle/>
        <a:p>
          <a:endParaRPr lang="en-US"/>
        </a:p>
      </dgm:t>
    </dgm:pt>
    <dgm:pt modelId="{1E52655A-244B-7748-A5E8-C44B4A460035}" type="sibTrans" cxnId="{263A332F-1AF0-524B-BF46-63EEFA5435EE}">
      <dgm:prSet/>
      <dgm:spPr/>
      <dgm:t>
        <a:bodyPr/>
        <a:lstStyle/>
        <a:p>
          <a:endParaRPr lang="en-US"/>
        </a:p>
      </dgm:t>
    </dgm:pt>
    <dgm:pt modelId="{D8D80A2F-8847-DF4A-8B67-0B618BD4748D}">
      <dgm:prSet/>
      <dgm:spPr>
        <a:solidFill>
          <a:schemeClr val="accent4">
            <a:lumMod val="50000"/>
          </a:schemeClr>
        </a:solidFill>
      </dgm:spPr>
      <dgm:t>
        <a:bodyPr/>
        <a:lstStyle/>
        <a:p>
          <a:r>
            <a:rPr lang="en-US" b="1" dirty="0"/>
            <a:t>We will model examples. </a:t>
          </a:r>
        </a:p>
      </dgm:t>
      <dgm:extLst>
        <a:ext uri="{E40237B7-FDA0-4F09-8148-C483321AD2D9}">
          <dgm14:cNvPr xmlns:dgm14="http://schemas.microsoft.com/office/drawing/2010/diagram" id="0" name="" descr="Understand the meaning of a person connection. &#13;&#10;&#9;We will model examples. &#13;&#10;Recognize different types of biodiverse environments. &#13;&#10;&#9;We will provide multi-/inter-/transdisciplinary instruction on biodiverse environments. &#13;&#10;"/>
        </a:ext>
      </dgm:extLst>
    </dgm:pt>
    <dgm:pt modelId="{F9DF71A9-A72F-444C-8F7B-2762710293E6}" type="parTrans" cxnId="{D4186491-E23A-BF48-A063-C457A089EBF0}">
      <dgm:prSet/>
      <dgm:spPr/>
      <dgm:t>
        <a:bodyPr/>
        <a:lstStyle/>
        <a:p>
          <a:endParaRPr lang="en-US"/>
        </a:p>
      </dgm:t>
    </dgm:pt>
    <dgm:pt modelId="{E055EBC3-5B37-3343-B116-73E545BCE2E9}" type="sibTrans" cxnId="{D4186491-E23A-BF48-A063-C457A089EBF0}">
      <dgm:prSet/>
      <dgm:spPr/>
      <dgm:t>
        <a:bodyPr/>
        <a:lstStyle/>
        <a:p>
          <a:endParaRPr lang="en-US"/>
        </a:p>
      </dgm:t>
    </dgm:pt>
    <dgm:pt modelId="{BEC842E5-DC34-F24D-83AC-FEB33AC1DC8A}">
      <dgm:prSet/>
      <dgm:spPr>
        <a:solidFill>
          <a:srgbClr val="000000"/>
        </a:solidFill>
      </dgm:spPr>
      <dgm:t>
        <a:bodyPr/>
        <a:lstStyle/>
        <a:p>
          <a:r>
            <a:rPr lang="en-US" b="1" dirty="0"/>
            <a:t>Recognize different types of biodiverse environments. </a:t>
          </a:r>
        </a:p>
      </dgm:t>
      <dgm:extLst>
        <a:ext uri="{E40237B7-FDA0-4F09-8148-C483321AD2D9}">
          <dgm14:cNvPr xmlns:dgm14="http://schemas.microsoft.com/office/drawing/2010/diagram" id="0" name="" descr="Understand the meaning of a person connection. &#13;&#10;&#9;We will model examples. &#13;&#10;Recognize different types of biodiverse environments. &#13;&#10;&#9;We will provide multi-/inter-/transdisciplinary instruction on biodiverse environments. &#13;&#10;"/>
        </a:ext>
      </dgm:extLst>
    </dgm:pt>
    <dgm:pt modelId="{10ADC1AE-413A-0844-843A-0E95A1C3BDBE}" type="parTrans" cxnId="{6E3E5475-F6E2-DA4F-B8AF-BB218A9AA086}">
      <dgm:prSet/>
      <dgm:spPr/>
      <dgm:t>
        <a:bodyPr/>
        <a:lstStyle/>
        <a:p>
          <a:endParaRPr lang="en-US"/>
        </a:p>
      </dgm:t>
    </dgm:pt>
    <dgm:pt modelId="{26041FC9-3500-0B48-BF41-8023472C8413}" type="sibTrans" cxnId="{6E3E5475-F6E2-DA4F-B8AF-BB218A9AA086}">
      <dgm:prSet/>
      <dgm:spPr/>
      <dgm:t>
        <a:bodyPr/>
        <a:lstStyle/>
        <a:p>
          <a:endParaRPr lang="en-US"/>
        </a:p>
      </dgm:t>
    </dgm:pt>
    <dgm:pt modelId="{B7BC0C50-DEB7-4A48-8290-5A71BAADCCAB}">
      <dgm:prSet/>
      <dgm:spPr>
        <a:solidFill>
          <a:schemeClr val="accent2">
            <a:lumMod val="50000"/>
          </a:schemeClr>
        </a:solidFill>
      </dgm:spPr>
      <dgm:t>
        <a:bodyPr/>
        <a:lstStyle/>
        <a:p>
          <a:r>
            <a:rPr lang="en-US" b="1" dirty="0"/>
            <a:t>We will provide multi-/inter-/transdisciplinary instruction on biodiverse environments. </a:t>
          </a:r>
        </a:p>
      </dgm:t>
      <dgm:extLst>
        <a:ext uri="{E40237B7-FDA0-4F09-8148-C483321AD2D9}">
          <dgm14:cNvPr xmlns:dgm14="http://schemas.microsoft.com/office/drawing/2010/diagram" id="0" name="" descr="Understand the meaning of a person connection. &#13;&#10;&#9;We will model examples. &#13;&#10;Recognize different types of biodiverse environments. &#13;&#10;&#9;We will provide multi-/inter-/transdisciplinary instruction on biodiverse environments. &#13;&#10;"/>
        </a:ext>
      </dgm:extLst>
    </dgm:pt>
    <dgm:pt modelId="{1741082C-0D11-DF4F-9A38-EDA96B64A21D}" type="parTrans" cxnId="{5FAC6484-34A0-564C-BCFF-22B6A902D5ED}">
      <dgm:prSet/>
      <dgm:spPr/>
      <dgm:t>
        <a:bodyPr/>
        <a:lstStyle/>
        <a:p>
          <a:endParaRPr lang="en-US"/>
        </a:p>
      </dgm:t>
    </dgm:pt>
    <dgm:pt modelId="{C6BAA889-D951-A743-8899-2645E253C48F}" type="sibTrans" cxnId="{5FAC6484-34A0-564C-BCFF-22B6A902D5ED}">
      <dgm:prSet/>
      <dgm:spPr/>
      <dgm:t>
        <a:bodyPr/>
        <a:lstStyle/>
        <a:p>
          <a:endParaRPr lang="en-US"/>
        </a:p>
      </dgm:t>
    </dgm:pt>
    <dgm:pt modelId="{1B3DDC71-0D8C-F144-8D07-5CC65891308E}" type="pres">
      <dgm:prSet presAssocID="{FCB012C6-F378-9444-A63E-E582F77F1245}" presName="linear" presStyleCnt="0">
        <dgm:presLayoutVars>
          <dgm:animLvl val="lvl"/>
          <dgm:resizeHandles val="exact"/>
        </dgm:presLayoutVars>
      </dgm:prSet>
      <dgm:spPr/>
    </dgm:pt>
    <dgm:pt modelId="{9A49290E-7B59-864E-A14F-FB7150922626}" type="pres">
      <dgm:prSet presAssocID="{9902FA7C-A91A-8746-9121-B9A709C49193}" presName="parentText" presStyleLbl="node1" presStyleIdx="0" presStyleCnt="2">
        <dgm:presLayoutVars>
          <dgm:chMax val="0"/>
          <dgm:bulletEnabled val="1"/>
        </dgm:presLayoutVars>
      </dgm:prSet>
      <dgm:spPr/>
    </dgm:pt>
    <dgm:pt modelId="{CBD9CDD3-085A-4848-B4F5-7AE1C7B1F6B0}" type="pres">
      <dgm:prSet presAssocID="{9902FA7C-A91A-8746-9121-B9A709C49193}" presName="childText" presStyleLbl="revTx" presStyleIdx="0" presStyleCnt="2">
        <dgm:presLayoutVars>
          <dgm:bulletEnabled val="1"/>
        </dgm:presLayoutVars>
      </dgm:prSet>
      <dgm:spPr/>
    </dgm:pt>
    <dgm:pt modelId="{F5ACDD3B-BBF2-1D42-BC4F-A3C0580A816C}" type="pres">
      <dgm:prSet presAssocID="{BEC842E5-DC34-F24D-83AC-FEB33AC1DC8A}" presName="parentText" presStyleLbl="node1" presStyleIdx="1" presStyleCnt="2">
        <dgm:presLayoutVars>
          <dgm:chMax val="0"/>
          <dgm:bulletEnabled val="1"/>
        </dgm:presLayoutVars>
      </dgm:prSet>
      <dgm:spPr/>
    </dgm:pt>
    <dgm:pt modelId="{9A38E0AB-3015-0640-A6B1-6F997D9C033E}" type="pres">
      <dgm:prSet presAssocID="{BEC842E5-DC34-F24D-83AC-FEB33AC1DC8A}" presName="childText" presStyleLbl="revTx" presStyleIdx="1" presStyleCnt="2">
        <dgm:presLayoutVars>
          <dgm:bulletEnabled val="1"/>
        </dgm:presLayoutVars>
      </dgm:prSet>
      <dgm:spPr/>
    </dgm:pt>
  </dgm:ptLst>
  <dgm:cxnLst>
    <dgm:cxn modelId="{AED44A1E-1F97-2442-8D31-C8F1602122B5}" type="presOf" srcId="{B7BC0C50-DEB7-4A48-8290-5A71BAADCCAB}" destId="{9A38E0AB-3015-0640-A6B1-6F997D9C033E}" srcOrd="0" destOrd="0" presId="urn:microsoft.com/office/officeart/2005/8/layout/vList2"/>
    <dgm:cxn modelId="{4BFD572E-3A1F-7744-B1D6-CE8F41CF0B15}" type="presOf" srcId="{D8D80A2F-8847-DF4A-8B67-0B618BD4748D}" destId="{CBD9CDD3-085A-4848-B4F5-7AE1C7B1F6B0}" srcOrd="0" destOrd="0" presId="urn:microsoft.com/office/officeart/2005/8/layout/vList2"/>
    <dgm:cxn modelId="{263A332F-1AF0-524B-BF46-63EEFA5435EE}" srcId="{FCB012C6-F378-9444-A63E-E582F77F1245}" destId="{9902FA7C-A91A-8746-9121-B9A709C49193}" srcOrd="0" destOrd="0" parTransId="{A121C04B-301B-CB42-8738-80CE8BFE547A}" sibTransId="{1E52655A-244B-7748-A5E8-C44B4A460035}"/>
    <dgm:cxn modelId="{211A1D33-4326-0740-B727-BE32CDC0CAC5}" type="presOf" srcId="{FCB012C6-F378-9444-A63E-E582F77F1245}" destId="{1B3DDC71-0D8C-F144-8D07-5CC65891308E}" srcOrd="0" destOrd="0" presId="urn:microsoft.com/office/officeart/2005/8/layout/vList2"/>
    <dgm:cxn modelId="{26A1483A-E97D-074A-9A67-DC0528138BB4}" type="presOf" srcId="{BEC842E5-DC34-F24D-83AC-FEB33AC1DC8A}" destId="{F5ACDD3B-BBF2-1D42-BC4F-A3C0580A816C}" srcOrd="0" destOrd="0" presId="urn:microsoft.com/office/officeart/2005/8/layout/vList2"/>
    <dgm:cxn modelId="{7BA76569-0970-DF4D-85D7-406CC8A06D54}" type="presOf" srcId="{9902FA7C-A91A-8746-9121-B9A709C49193}" destId="{9A49290E-7B59-864E-A14F-FB7150922626}" srcOrd="0" destOrd="0" presId="urn:microsoft.com/office/officeart/2005/8/layout/vList2"/>
    <dgm:cxn modelId="{6E3E5475-F6E2-DA4F-B8AF-BB218A9AA086}" srcId="{FCB012C6-F378-9444-A63E-E582F77F1245}" destId="{BEC842E5-DC34-F24D-83AC-FEB33AC1DC8A}" srcOrd="1" destOrd="0" parTransId="{10ADC1AE-413A-0844-843A-0E95A1C3BDBE}" sibTransId="{26041FC9-3500-0B48-BF41-8023472C8413}"/>
    <dgm:cxn modelId="{5FAC6484-34A0-564C-BCFF-22B6A902D5ED}" srcId="{BEC842E5-DC34-F24D-83AC-FEB33AC1DC8A}" destId="{B7BC0C50-DEB7-4A48-8290-5A71BAADCCAB}" srcOrd="0" destOrd="0" parTransId="{1741082C-0D11-DF4F-9A38-EDA96B64A21D}" sibTransId="{C6BAA889-D951-A743-8899-2645E253C48F}"/>
    <dgm:cxn modelId="{D4186491-E23A-BF48-A063-C457A089EBF0}" srcId="{9902FA7C-A91A-8746-9121-B9A709C49193}" destId="{D8D80A2F-8847-DF4A-8B67-0B618BD4748D}" srcOrd="0" destOrd="0" parTransId="{F9DF71A9-A72F-444C-8F7B-2762710293E6}" sibTransId="{E055EBC3-5B37-3343-B116-73E545BCE2E9}"/>
    <dgm:cxn modelId="{9EBC78DC-D889-6447-A01D-4770E0B7157B}" type="presParOf" srcId="{1B3DDC71-0D8C-F144-8D07-5CC65891308E}" destId="{9A49290E-7B59-864E-A14F-FB7150922626}" srcOrd="0" destOrd="0" presId="urn:microsoft.com/office/officeart/2005/8/layout/vList2"/>
    <dgm:cxn modelId="{665B2CDC-E549-984A-AD63-CB554D868F9E}" type="presParOf" srcId="{1B3DDC71-0D8C-F144-8D07-5CC65891308E}" destId="{CBD9CDD3-085A-4848-B4F5-7AE1C7B1F6B0}" srcOrd="1" destOrd="0" presId="urn:microsoft.com/office/officeart/2005/8/layout/vList2"/>
    <dgm:cxn modelId="{377DF811-6DB5-BE4E-8448-250284EB3249}" type="presParOf" srcId="{1B3DDC71-0D8C-F144-8D07-5CC65891308E}" destId="{F5ACDD3B-BBF2-1D42-BC4F-A3C0580A816C}" srcOrd="2" destOrd="0" presId="urn:microsoft.com/office/officeart/2005/8/layout/vList2"/>
    <dgm:cxn modelId="{D4A5CC6E-0F55-ED43-88A7-4FE193D523BE}" type="presParOf" srcId="{1B3DDC71-0D8C-F144-8D07-5CC65891308E}" destId="{9A38E0AB-3015-0640-A6B1-6F997D9C033E}" srcOrd="3"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9B2036E5-A570-7B42-9A02-215AF099AFC9}" type="doc">
      <dgm:prSet loTypeId="urn:microsoft.com/office/officeart/2005/8/layout/default" loCatId="" qsTypeId="urn:microsoft.com/office/officeart/2005/8/quickstyle/simple2" qsCatId="simple" csTypeId="urn:microsoft.com/office/officeart/2005/8/colors/accent0_1" csCatId="mainScheme" phldr="1"/>
      <dgm:spPr/>
      <dgm:t>
        <a:bodyPr/>
        <a:lstStyle/>
        <a:p>
          <a:endParaRPr lang="en-US"/>
        </a:p>
      </dgm:t>
    </dgm:pt>
    <dgm:pt modelId="{477B4452-D088-4640-8A53-1D90D0CE36FF}">
      <dgm:prSet custT="1"/>
      <dgm:spPr>
        <a:solidFill>
          <a:srgbClr val="3333CC"/>
        </a:solidFill>
        <a:ln>
          <a:solidFill>
            <a:schemeClr val="lt1">
              <a:hueOff val="0"/>
              <a:satOff val="0"/>
              <a:lumOff val="0"/>
            </a:schemeClr>
          </a:solidFill>
        </a:ln>
      </dgm:spPr>
      <dgm:t>
        <a:bodyPr/>
        <a:lstStyle/>
        <a:p>
          <a:pPr rtl="0"/>
          <a:r>
            <a:rPr lang="en-US" sz="2800" b="1" dirty="0">
              <a:solidFill>
                <a:schemeClr val="bg1"/>
              </a:solidFill>
            </a:rPr>
            <a:t>Identify the steps teachers have determined to be necessary for students to complete a lesson or unit so that they can reach objectives and learning targets. </a:t>
          </a:r>
        </a:p>
      </dgm:t>
      <dgm:extLst>
        <a:ext uri="{E40237B7-FDA0-4F09-8148-C483321AD2D9}">
          <dgm14:cNvPr xmlns:dgm14="http://schemas.microsoft.com/office/drawing/2010/diagram" id="0" name="" descr="Identify the steps teachers have determined to be necessary for students to complete a lesson or unit so that they can reach objectives and learning targets. &#13;&#10;Differ from objectives because objectives identify only the end result of student actions. &#13;&#10;"/>
        </a:ext>
      </dgm:extLst>
    </dgm:pt>
    <dgm:pt modelId="{6AA0DC38-2F65-5042-80A9-C77CEA1CC19E}" type="parTrans" cxnId="{27C6EFC9-E12D-6942-87D2-82B499CF75F2}">
      <dgm:prSet/>
      <dgm:spPr/>
      <dgm:t>
        <a:bodyPr/>
        <a:lstStyle/>
        <a:p>
          <a:endParaRPr lang="en-US"/>
        </a:p>
      </dgm:t>
    </dgm:pt>
    <dgm:pt modelId="{F2B6FE0B-EA2F-6445-B2B3-B74A16FE76C5}" type="sibTrans" cxnId="{27C6EFC9-E12D-6942-87D2-82B499CF75F2}">
      <dgm:prSet/>
      <dgm:spPr/>
      <dgm:t>
        <a:bodyPr/>
        <a:lstStyle/>
        <a:p>
          <a:endParaRPr lang="en-US"/>
        </a:p>
      </dgm:t>
    </dgm:pt>
    <dgm:pt modelId="{87EC0127-3655-984D-AA75-C7FA263EC6F4}">
      <dgm:prSet custT="1"/>
      <dgm:spPr>
        <a:solidFill>
          <a:srgbClr val="993399"/>
        </a:solidFill>
        <a:ln>
          <a:solidFill>
            <a:schemeClr val="lt1">
              <a:hueOff val="0"/>
              <a:satOff val="0"/>
              <a:lumOff val="0"/>
            </a:schemeClr>
          </a:solidFill>
        </a:ln>
      </dgm:spPr>
      <dgm:t>
        <a:bodyPr/>
        <a:lstStyle/>
        <a:p>
          <a:pPr rtl="0"/>
          <a:r>
            <a:rPr lang="en-US" sz="2800" b="1" dirty="0">
              <a:solidFill>
                <a:srgbClr val="FFFFFF"/>
              </a:solidFill>
            </a:rPr>
            <a:t>Differ from objectives because objectives identify only the end result of student actions. </a:t>
          </a:r>
        </a:p>
      </dgm:t>
      <dgm:extLst>
        <a:ext uri="{E40237B7-FDA0-4F09-8148-C483321AD2D9}">
          <dgm14:cNvPr xmlns:dgm14="http://schemas.microsoft.com/office/drawing/2010/diagram" id="0" name="" descr="Identify the steps teachers have determined to be necessary for students to complete a lesson or unit so that they can reach objectives and learning targets. &#13;&#10;Differ from objectives because objectives identify only the end result of student actions. &#13;&#10;"/>
        </a:ext>
      </dgm:extLst>
    </dgm:pt>
    <dgm:pt modelId="{09AF0BC8-6101-2841-9388-4399EAFEB5A2}" type="parTrans" cxnId="{C6415F87-BD17-1649-8B57-A6225552566F}">
      <dgm:prSet/>
      <dgm:spPr/>
      <dgm:t>
        <a:bodyPr/>
        <a:lstStyle/>
        <a:p>
          <a:endParaRPr lang="en-US"/>
        </a:p>
      </dgm:t>
    </dgm:pt>
    <dgm:pt modelId="{2B76571B-9239-9740-BA80-043CD866C6C9}" type="sibTrans" cxnId="{C6415F87-BD17-1649-8B57-A6225552566F}">
      <dgm:prSet/>
      <dgm:spPr/>
      <dgm:t>
        <a:bodyPr/>
        <a:lstStyle/>
        <a:p>
          <a:endParaRPr lang="en-US"/>
        </a:p>
      </dgm:t>
    </dgm:pt>
    <dgm:pt modelId="{3E4BDFD6-8F0F-9F47-9876-7EB12CA3A3B9}" type="pres">
      <dgm:prSet presAssocID="{9B2036E5-A570-7B42-9A02-215AF099AFC9}" presName="diagram" presStyleCnt="0">
        <dgm:presLayoutVars>
          <dgm:dir/>
          <dgm:resizeHandles val="exact"/>
        </dgm:presLayoutVars>
      </dgm:prSet>
      <dgm:spPr/>
    </dgm:pt>
    <dgm:pt modelId="{4DC4C736-0FAF-CD43-B23D-A7E30AE5B038}" type="pres">
      <dgm:prSet presAssocID="{477B4452-D088-4640-8A53-1D90D0CE36FF}" presName="node" presStyleLbl="node1" presStyleIdx="0" presStyleCnt="2" custScaleX="169536">
        <dgm:presLayoutVars>
          <dgm:bulletEnabled val="1"/>
        </dgm:presLayoutVars>
      </dgm:prSet>
      <dgm:spPr/>
    </dgm:pt>
    <dgm:pt modelId="{D2CCB581-B7C3-2B4F-B0A4-D5526CA9C583}" type="pres">
      <dgm:prSet presAssocID="{F2B6FE0B-EA2F-6445-B2B3-B74A16FE76C5}" presName="sibTrans" presStyleCnt="0"/>
      <dgm:spPr/>
    </dgm:pt>
    <dgm:pt modelId="{00476661-F597-D74A-B158-786098E832B3}" type="pres">
      <dgm:prSet presAssocID="{87EC0127-3655-984D-AA75-C7FA263EC6F4}" presName="node" presStyleLbl="node1" presStyleIdx="1" presStyleCnt="2" custScaleX="169536" custLinFactNeighborY="-6460">
        <dgm:presLayoutVars>
          <dgm:bulletEnabled val="1"/>
        </dgm:presLayoutVars>
      </dgm:prSet>
      <dgm:spPr/>
    </dgm:pt>
  </dgm:ptLst>
  <dgm:cxnLst>
    <dgm:cxn modelId="{0933C260-1B9D-6146-BC13-0D8CE5890BBC}" type="presOf" srcId="{9B2036E5-A570-7B42-9A02-215AF099AFC9}" destId="{3E4BDFD6-8F0F-9F47-9876-7EB12CA3A3B9}" srcOrd="0" destOrd="0" presId="urn:microsoft.com/office/officeart/2005/8/layout/default"/>
    <dgm:cxn modelId="{B1B8D771-783A-384C-B6AF-97A96CA41E75}" type="presOf" srcId="{87EC0127-3655-984D-AA75-C7FA263EC6F4}" destId="{00476661-F597-D74A-B158-786098E832B3}" srcOrd="0" destOrd="0" presId="urn:microsoft.com/office/officeart/2005/8/layout/default"/>
    <dgm:cxn modelId="{C6415F87-BD17-1649-8B57-A6225552566F}" srcId="{9B2036E5-A570-7B42-9A02-215AF099AFC9}" destId="{87EC0127-3655-984D-AA75-C7FA263EC6F4}" srcOrd="1" destOrd="0" parTransId="{09AF0BC8-6101-2841-9388-4399EAFEB5A2}" sibTransId="{2B76571B-9239-9740-BA80-043CD866C6C9}"/>
    <dgm:cxn modelId="{E2CA33A8-CB8F-A04C-BA33-122326121109}" type="presOf" srcId="{477B4452-D088-4640-8A53-1D90D0CE36FF}" destId="{4DC4C736-0FAF-CD43-B23D-A7E30AE5B038}" srcOrd="0" destOrd="0" presId="urn:microsoft.com/office/officeart/2005/8/layout/default"/>
    <dgm:cxn modelId="{27C6EFC9-E12D-6942-87D2-82B499CF75F2}" srcId="{9B2036E5-A570-7B42-9A02-215AF099AFC9}" destId="{477B4452-D088-4640-8A53-1D90D0CE36FF}" srcOrd="0" destOrd="0" parTransId="{6AA0DC38-2F65-5042-80A9-C77CEA1CC19E}" sibTransId="{F2B6FE0B-EA2F-6445-B2B3-B74A16FE76C5}"/>
    <dgm:cxn modelId="{DB97B65B-DFF8-AA41-ABD0-D3ECEFDFFE21}" type="presParOf" srcId="{3E4BDFD6-8F0F-9F47-9876-7EB12CA3A3B9}" destId="{4DC4C736-0FAF-CD43-B23D-A7E30AE5B038}" srcOrd="0" destOrd="0" presId="urn:microsoft.com/office/officeart/2005/8/layout/default"/>
    <dgm:cxn modelId="{ECDF03A7-E668-AB4B-9A6D-CB0DB452B584}" type="presParOf" srcId="{3E4BDFD6-8F0F-9F47-9876-7EB12CA3A3B9}" destId="{D2CCB581-B7C3-2B4F-B0A4-D5526CA9C583}" srcOrd="1" destOrd="0" presId="urn:microsoft.com/office/officeart/2005/8/layout/default"/>
    <dgm:cxn modelId="{5B449ECD-A129-EE48-BF99-1D4F64F3C115}" type="presParOf" srcId="{3E4BDFD6-8F0F-9F47-9876-7EB12CA3A3B9}" destId="{00476661-F597-D74A-B158-786098E832B3}" srcOrd="2"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6080EAB2-6579-AE4F-8366-1D45C522F25F}" type="doc">
      <dgm:prSet loTypeId="urn:microsoft.com/office/officeart/2005/8/layout/vList5" loCatId="" qsTypeId="urn:microsoft.com/office/officeart/2005/8/quickstyle/simple4" qsCatId="simple" csTypeId="urn:microsoft.com/office/officeart/2005/8/colors/colorful3" csCatId="colorful" phldr="1"/>
      <dgm:spPr/>
      <dgm:t>
        <a:bodyPr/>
        <a:lstStyle/>
        <a:p>
          <a:endParaRPr lang="en-US"/>
        </a:p>
      </dgm:t>
    </dgm:pt>
    <dgm:pt modelId="{E91F8B5A-A4C6-7446-8C3C-F03707A902F5}">
      <dgm:prSet phldrT="[Text]" custT="1"/>
      <dgm:spPr>
        <a:solidFill>
          <a:srgbClr val="000090"/>
        </a:solidFill>
        <a:ln w="19050">
          <a:solidFill>
            <a:schemeClr val="lt1">
              <a:hueOff val="0"/>
              <a:satOff val="0"/>
              <a:lumOff val="0"/>
            </a:schemeClr>
          </a:solidFill>
        </a:ln>
      </dgm:spPr>
      <dgm:t>
        <a:bodyPr/>
        <a:lstStyle/>
        <a:p>
          <a:r>
            <a:rPr lang="en-US" sz="2800" b="1" dirty="0"/>
            <a:t>Set</a:t>
          </a:r>
        </a:p>
      </dgm:t>
      <dgm:extLst>
        <a:ext uri="{E40237B7-FDA0-4F09-8148-C483321AD2D9}">
          <dgm14:cNvPr xmlns:dgm14="http://schemas.microsoft.com/office/drawing/2010/diagram" id="0" name="" descr="Set&#13;&#10;Instructional Strategies&#13;&#10;Group Learning&#13;&#10;Independent Practice&#13;&#10;Accommodations&#13;&#10;Closure&#13;&#10;"/>
        </a:ext>
      </dgm:extLst>
    </dgm:pt>
    <dgm:pt modelId="{AECF5BC3-FA9C-344F-85B7-C91D1667F0AB}" type="parTrans" cxnId="{BD4FA725-FA7F-6843-8C6F-F7DB9CBCED6F}">
      <dgm:prSet/>
      <dgm:spPr/>
      <dgm:t>
        <a:bodyPr/>
        <a:lstStyle/>
        <a:p>
          <a:endParaRPr lang="en-US"/>
        </a:p>
      </dgm:t>
    </dgm:pt>
    <dgm:pt modelId="{4178ED1D-A318-5948-878A-F922D45B1FDE}" type="sibTrans" cxnId="{BD4FA725-FA7F-6843-8C6F-F7DB9CBCED6F}">
      <dgm:prSet/>
      <dgm:spPr/>
      <dgm:t>
        <a:bodyPr/>
        <a:lstStyle/>
        <a:p>
          <a:endParaRPr lang="en-US"/>
        </a:p>
      </dgm:t>
    </dgm:pt>
    <dgm:pt modelId="{A6F8825A-A728-724D-BE87-600FBCC0F050}">
      <dgm:prSet phldrT="[Text]" custT="1"/>
      <dgm:spPr>
        <a:solidFill>
          <a:srgbClr val="008000"/>
        </a:solidFill>
        <a:ln w="19050">
          <a:solidFill>
            <a:schemeClr val="lt1">
              <a:hueOff val="0"/>
              <a:satOff val="0"/>
              <a:lumOff val="0"/>
            </a:schemeClr>
          </a:solidFill>
        </a:ln>
      </dgm:spPr>
      <dgm:t>
        <a:bodyPr/>
        <a:lstStyle/>
        <a:p>
          <a:r>
            <a:rPr lang="en-US" sz="2800" b="1" dirty="0"/>
            <a:t>Group Learning</a:t>
          </a:r>
          <a:endParaRPr lang="en-US" sz="2800" dirty="0"/>
        </a:p>
      </dgm:t>
      <dgm:extLst>
        <a:ext uri="{E40237B7-FDA0-4F09-8148-C483321AD2D9}">
          <dgm14:cNvPr xmlns:dgm14="http://schemas.microsoft.com/office/drawing/2010/diagram" id="0" name="" descr="Set&#13;&#10;Instructional Strategies&#13;&#10;Group Learning&#13;&#10;Independent Practice&#13;&#10;Accommodations&#13;&#10;Closure&#13;&#10;"/>
        </a:ext>
      </dgm:extLst>
    </dgm:pt>
    <dgm:pt modelId="{FA8C25F8-33A8-8441-9714-765C7AFA0D96}" type="parTrans" cxnId="{86656488-82D1-6D40-9FEF-43EFA7B7DE46}">
      <dgm:prSet/>
      <dgm:spPr/>
      <dgm:t>
        <a:bodyPr/>
        <a:lstStyle/>
        <a:p>
          <a:endParaRPr lang="en-US"/>
        </a:p>
      </dgm:t>
    </dgm:pt>
    <dgm:pt modelId="{AC42A47C-A86B-4547-B184-75AE4A9DE13A}" type="sibTrans" cxnId="{86656488-82D1-6D40-9FEF-43EFA7B7DE46}">
      <dgm:prSet/>
      <dgm:spPr/>
      <dgm:t>
        <a:bodyPr/>
        <a:lstStyle/>
        <a:p>
          <a:endParaRPr lang="en-US"/>
        </a:p>
      </dgm:t>
    </dgm:pt>
    <dgm:pt modelId="{E01F6564-CA90-CA48-A86B-4140D225083F}">
      <dgm:prSet custT="1"/>
      <dgm:spPr>
        <a:solidFill>
          <a:srgbClr val="0000FF"/>
        </a:solidFill>
        <a:ln w="19050">
          <a:solidFill>
            <a:schemeClr val="lt1">
              <a:hueOff val="0"/>
              <a:satOff val="0"/>
              <a:lumOff val="0"/>
            </a:schemeClr>
          </a:solidFill>
        </a:ln>
      </dgm:spPr>
      <dgm:t>
        <a:bodyPr/>
        <a:lstStyle/>
        <a:p>
          <a:r>
            <a:rPr lang="en-US" sz="2800" b="1" dirty="0"/>
            <a:t>Instructional Strategies</a:t>
          </a:r>
        </a:p>
      </dgm:t>
      <dgm:extLst>
        <a:ext uri="{E40237B7-FDA0-4F09-8148-C483321AD2D9}">
          <dgm14:cNvPr xmlns:dgm14="http://schemas.microsoft.com/office/drawing/2010/diagram" id="0" name="" descr="Set&#13;&#10;Instructional Strategies&#13;&#10;Group Learning&#13;&#10;Independent Practice&#13;&#10;Accommodations&#13;&#10;Closure&#13;&#10;"/>
        </a:ext>
      </dgm:extLst>
    </dgm:pt>
    <dgm:pt modelId="{A2FE440A-AA88-B34E-96DF-70E215C02E16}" type="parTrans" cxnId="{30E8A41F-DC99-744B-8AE4-702687E276B9}">
      <dgm:prSet/>
      <dgm:spPr/>
      <dgm:t>
        <a:bodyPr/>
        <a:lstStyle/>
        <a:p>
          <a:endParaRPr lang="en-US"/>
        </a:p>
      </dgm:t>
    </dgm:pt>
    <dgm:pt modelId="{8B0ECD14-3BE4-C04A-85C7-2BFFA82C0AA9}" type="sibTrans" cxnId="{30E8A41F-DC99-744B-8AE4-702687E276B9}">
      <dgm:prSet/>
      <dgm:spPr/>
      <dgm:t>
        <a:bodyPr/>
        <a:lstStyle/>
        <a:p>
          <a:endParaRPr lang="en-US"/>
        </a:p>
      </dgm:t>
    </dgm:pt>
    <dgm:pt modelId="{6D0BFFFD-32D7-A14D-9A4B-944C45A4534C}">
      <dgm:prSet phldrT="[Text]" custT="1"/>
      <dgm:spPr>
        <a:solidFill>
          <a:srgbClr val="660066"/>
        </a:solidFill>
        <a:ln w="19050">
          <a:solidFill>
            <a:schemeClr val="lt1">
              <a:hueOff val="0"/>
              <a:satOff val="0"/>
              <a:lumOff val="0"/>
            </a:schemeClr>
          </a:solidFill>
        </a:ln>
      </dgm:spPr>
      <dgm:t>
        <a:bodyPr/>
        <a:lstStyle/>
        <a:p>
          <a:r>
            <a:rPr lang="en-US" sz="2800" b="1" dirty="0"/>
            <a:t>Independent Practice</a:t>
          </a:r>
          <a:endParaRPr lang="en-US" sz="2800" dirty="0"/>
        </a:p>
      </dgm:t>
      <dgm:extLst>
        <a:ext uri="{E40237B7-FDA0-4F09-8148-C483321AD2D9}">
          <dgm14:cNvPr xmlns:dgm14="http://schemas.microsoft.com/office/drawing/2010/diagram" id="0" name="" descr="Set&#13;&#10;Instructional Strategies&#13;&#10;Group Learning&#13;&#10;Independent Practice&#13;&#10;Accommodations&#13;&#10;Closure&#13;&#10;"/>
        </a:ext>
      </dgm:extLst>
    </dgm:pt>
    <dgm:pt modelId="{A77BC99D-F8CE-7049-A4B7-16A447C1658B}" type="parTrans" cxnId="{289715B4-044C-3D4A-B055-B2ED7C7D26F6}">
      <dgm:prSet/>
      <dgm:spPr/>
      <dgm:t>
        <a:bodyPr/>
        <a:lstStyle/>
        <a:p>
          <a:endParaRPr lang="en-US"/>
        </a:p>
      </dgm:t>
    </dgm:pt>
    <dgm:pt modelId="{EFD98DA5-509C-474B-9137-47544D76FCB7}" type="sibTrans" cxnId="{289715B4-044C-3D4A-B055-B2ED7C7D26F6}">
      <dgm:prSet/>
      <dgm:spPr/>
      <dgm:t>
        <a:bodyPr/>
        <a:lstStyle/>
        <a:p>
          <a:endParaRPr lang="en-US"/>
        </a:p>
      </dgm:t>
    </dgm:pt>
    <dgm:pt modelId="{2EEB25CD-27E9-0A45-A141-9AA79985FAFF}">
      <dgm:prSet custT="1"/>
      <dgm:spPr>
        <a:solidFill>
          <a:srgbClr val="800000"/>
        </a:solidFill>
        <a:ln w="19050">
          <a:solidFill>
            <a:schemeClr val="lt1">
              <a:hueOff val="0"/>
              <a:satOff val="0"/>
              <a:lumOff val="0"/>
            </a:schemeClr>
          </a:solidFill>
        </a:ln>
      </dgm:spPr>
      <dgm:t>
        <a:bodyPr/>
        <a:lstStyle/>
        <a:p>
          <a:r>
            <a:rPr lang="en-US" sz="2800" b="1" dirty="0"/>
            <a:t>Accommodations</a:t>
          </a:r>
        </a:p>
      </dgm:t>
      <dgm:extLst>
        <a:ext uri="{E40237B7-FDA0-4F09-8148-C483321AD2D9}">
          <dgm14:cNvPr xmlns:dgm14="http://schemas.microsoft.com/office/drawing/2010/diagram" id="0" name="" descr="Set&#13;&#10;Instructional Strategies&#13;&#10;Group Learning&#13;&#10;Independent Practice&#13;&#10;Accommodations&#13;&#10;Closure&#13;&#10;"/>
        </a:ext>
      </dgm:extLst>
    </dgm:pt>
    <dgm:pt modelId="{DF45658C-0343-F042-BD15-FB5313A3BF37}" type="parTrans" cxnId="{6B0F0BDF-E494-454B-8B01-6CF5BB137D8B}">
      <dgm:prSet/>
      <dgm:spPr/>
      <dgm:t>
        <a:bodyPr/>
        <a:lstStyle/>
        <a:p>
          <a:endParaRPr lang="en-US"/>
        </a:p>
      </dgm:t>
    </dgm:pt>
    <dgm:pt modelId="{4DD8DFD3-6C83-8344-A591-3E0AC65F1AF1}" type="sibTrans" cxnId="{6B0F0BDF-E494-454B-8B01-6CF5BB137D8B}">
      <dgm:prSet/>
      <dgm:spPr/>
      <dgm:t>
        <a:bodyPr/>
        <a:lstStyle/>
        <a:p>
          <a:endParaRPr lang="en-US"/>
        </a:p>
      </dgm:t>
    </dgm:pt>
    <dgm:pt modelId="{B06DAA68-8A2A-C048-8C29-14AE528AA5E9}">
      <dgm:prSet phldrT="[Text]" custT="1"/>
      <dgm:spPr>
        <a:solidFill>
          <a:srgbClr val="FF6600"/>
        </a:solidFill>
        <a:ln w="19050">
          <a:solidFill>
            <a:schemeClr val="lt1">
              <a:hueOff val="0"/>
              <a:satOff val="0"/>
              <a:lumOff val="0"/>
            </a:schemeClr>
          </a:solidFill>
        </a:ln>
      </dgm:spPr>
      <dgm:t>
        <a:bodyPr/>
        <a:lstStyle/>
        <a:p>
          <a:r>
            <a:rPr lang="en-US" sz="2800" b="1" dirty="0"/>
            <a:t>Closure</a:t>
          </a:r>
          <a:endParaRPr lang="en-US" sz="2800" dirty="0"/>
        </a:p>
      </dgm:t>
      <dgm:extLst>
        <a:ext uri="{E40237B7-FDA0-4F09-8148-C483321AD2D9}">
          <dgm14:cNvPr xmlns:dgm14="http://schemas.microsoft.com/office/drawing/2010/diagram" id="0" name="" descr="Set&#13;&#10;Instructional Strategies&#13;&#10;Group Learning&#13;&#10;Independent Practice&#13;&#10;Accommodations&#13;&#10;Closure&#13;&#10;"/>
        </a:ext>
      </dgm:extLst>
    </dgm:pt>
    <dgm:pt modelId="{98FC7FA5-2A57-F342-A1C7-88EF8718592A}" type="parTrans" cxnId="{F029B045-9DDF-6849-9B32-67E1F37E908A}">
      <dgm:prSet/>
      <dgm:spPr/>
      <dgm:t>
        <a:bodyPr/>
        <a:lstStyle/>
        <a:p>
          <a:endParaRPr lang="en-US"/>
        </a:p>
      </dgm:t>
    </dgm:pt>
    <dgm:pt modelId="{8B665E9C-F3D9-6840-A632-1E81C10AD3CC}" type="sibTrans" cxnId="{F029B045-9DDF-6849-9B32-67E1F37E908A}">
      <dgm:prSet/>
      <dgm:spPr/>
      <dgm:t>
        <a:bodyPr/>
        <a:lstStyle/>
        <a:p>
          <a:endParaRPr lang="en-US"/>
        </a:p>
      </dgm:t>
    </dgm:pt>
    <dgm:pt modelId="{86D4FFE4-AE0F-AF45-AB13-3DE4D3694481}" type="pres">
      <dgm:prSet presAssocID="{6080EAB2-6579-AE4F-8366-1D45C522F25F}" presName="Name0" presStyleCnt="0">
        <dgm:presLayoutVars>
          <dgm:dir/>
          <dgm:animLvl val="lvl"/>
          <dgm:resizeHandles val="exact"/>
        </dgm:presLayoutVars>
      </dgm:prSet>
      <dgm:spPr/>
    </dgm:pt>
    <dgm:pt modelId="{68651461-C640-5443-8555-BCE35B1A9EB7}" type="pres">
      <dgm:prSet presAssocID="{E91F8B5A-A4C6-7446-8C3C-F03707A902F5}" presName="linNode" presStyleCnt="0"/>
      <dgm:spPr/>
    </dgm:pt>
    <dgm:pt modelId="{D6E36F68-FC3C-9748-BB6A-5BED51BFB8DC}" type="pres">
      <dgm:prSet presAssocID="{E91F8B5A-A4C6-7446-8C3C-F03707A902F5}" presName="parentText" presStyleLbl="node1" presStyleIdx="0" presStyleCnt="6" custScaleX="229790">
        <dgm:presLayoutVars>
          <dgm:chMax val="1"/>
          <dgm:bulletEnabled val="1"/>
        </dgm:presLayoutVars>
      </dgm:prSet>
      <dgm:spPr/>
    </dgm:pt>
    <dgm:pt modelId="{80CA9BF2-8A0C-C945-A06D-080FC44B9CA1}" type="pres">
      <dgm:prSet presAssocID="{4178ED1D-A318-5948-878A-F922D45B1FDE}" presName="sp" presStyleCnt="0"/>
      <dgm:spPr/>
    </dgm:pt>
    <dgm:pt modelId="{EBA64D2C-459F-0141-BE4B-41CC8D1DBD57}" type="pres">
      <dgm:prSet presAssocID="{E01F6564-CA90-CA48-A86B-4140D225083F}" presName="linNode" presStyleCnt="0"/>
      <dgm:spPr/>
    </dgm:pt>
    <dgm:pt modelId="{8E63356E-5CED-7047-8398-3B56A947C786}" type="pres">
      <dgm:prSet presAssocID="{E01F6564-CA90-CA48-A86B-4140D225083F}" presName="parentText" presStyleLbl="node1" presStyleIdx="1" presStyleCnt="6" custScaleX="229790">
        <dgm:presLayoutVars>
          <dgm:chMax val="1"/>
          <dgm:bulletEnabled val="1"/>
        </dgm:presLayoutVars>
      </dgm:prSet>
      <dgm:spPr/>
    </dgm:pt>
    <dgm:pt modelId="{F9590031-12C5-8A40-82D1-BAF696AF1988}" type="pres">
      <dgm:prSet presAssocID="{8B0ECD14-3BE4-C04A-85C7-2BFFA82C0AA9}" presName="sp" presStyleCnt="0"/>
      <dgm:spPr/>
    </dgm:pt>
    <dgm:pt modelId="{EA0DA9FF-7026-FB45-8E9A-E149E8FC69E7}" type="pres">
      <dgm:prSet presAssocID="{A6F8825A-A728-724D-BE87-600FBCC0F050}" presName="linNode" presStyleCnt="0"/>
      <dgm:spPr/>
    </dgm:pt>
    <dgm:pt modelId="{7F4CBFB6-1147-5045-A52F-1FAB022D880B}" type="pres">
      <dgm:prSet presAssocID="{A6F8825A-A728-724D-BE87-600FBCC0F050}" presName="parentText" presStyleLbl="node1" presStyleIdx="2" presStyleCnt="6" custScaleX="229790">
        <dgm:presLayoutVars>
          <dgm:chMax val="1"/>
          <dgm:bulletEnabled val="1"/>
        </dgm:presLayoutVars>
      </dgm:prSet>
      <dgm:spPr/>
    </dgm:pt>
    <dgm:pt modelId="{E558D86F-53B8-5649-8CC4-FF813C8DEDCF}" type="pres">
      <dgm:prSet presAssocID="{AC42A47C-A86B-4547-B184-75AE4A9DE13A}" presName="sp" presStyleCnt="0"/>
      <dgm:spPr/>
    </dgm:pt>
    <dgm:pt modelId="{8E87687C-C751-4B42-A195-FFD2FFC8699C}" type="pres">
      <dgm:prSet presAssocID="{6D0BFFFD-32D7-A14D-9A4B-944C45A4534C}" presName="linNode" presStyleCnt="0"/>
      <dgm:spPr/>
    </dgm:pt>
    <dgm:pt modelId="{86B3FA21-6E74-DC4E-ADBD-2CFE52C20A04}" type="pres">
      <dgm:prSet presAssocID="{6D0BFFFD-32D7-A14D-9A4B-944C45A4534C}" presName="parentText" presStyleLbl="node1" presStyleIdx="3" presStyleCnt="6" custScaleX="229790">
        <dgm:presLayoutVars>
          <dgm:chMax val="1"/>
          <dgm:bulletEnabled val="1"/>
        </dgm:presLayoutVars>
      </dgm:prSet>
      <dgm:spPr/>
    </dgm:pt>
    <dgm:pt modelId="{F238C697-EC44-834A-B662-4A365470F1ED}" type="pres">
      <dgm:prSet presAssocID="{EFD98DA5-509C-474B-9137-47544D76FCB7}" presName="sp" presStyleCnt="0"/>
      <dgm:spPr/>
    </dgm:pt>
    <dgm:pt modelId="{42A98EE1-274A-1241-9E9E-A1843D90DF6B}" type="pres">
      <dgm:prSet presAssocID="{2EEB25CD-27E9-0A45-A141-9AA79985FAFF}" presName="linNode" presStyleCnt="0"/>
      <dgm:spPr/>
    </dgm:pt>
    <dgm:pt modelId="{7DC63AA4-F519-BE43-9376-7BDA93A8B2D7}" type="pres">
      <dgm:prSet presAssocID="{2EEB25CD-27E9-0A45-A141-9AA79985FAFF}" presName="parentText" presStyleLbl="node1" presStyleIdx="4" presStyleCnt="6" custScaleX="229790">
        <dgm:presLayoutVars>
          <dgm:chMax val="1"/>
          <dgm:bulletEnabled val="1"/>
        </dgm:presLayoutVars>
      </dgm:prSet>
      <dgm:spPr/>
    </dgm:pt>
    <dgm:pt modelId="{DA1100C6-9F70-3B46-8318-16F76CFDDD94}" type="pres">
      <dgm:prSet presAssocID="{4DD8DFD3-6C83-8344-A591-3E0AC65F1AF1}" presName="sp" presStyleCnt="0"/>
      <dgm:spPr/>
    </dgm:pt>
    <dgm:pt modelId="{51EEFDFD-09A3-0044-9ED8-F5A284C3B862}" type="pres">
      <dgm:prSet presAssocID="{B06DAA68-8A2A-C048-8C29-14AE528AA5E9}" presName="linNode" presStyleCnt="0"/>
      <dgm:spPr/>
    </dgm:pt>
    <dgm:pt modelId="{133D633D-C8FC-054D-9723-34E56E102A91}" type="pres">
      <dgm:prSet presAssocID="{B06DAA68-8A2A-C048-8C29-14AE528AA5E9}" presName="parentText" presStyleLbl="node1" presStyleIdx="5" presStyleCnt="6" custScaleX="229790">
        <dgm:presLayoutVars>
          <dgm:chMax val="1"/>
          <dgm:bulletEnabled val="1"/>
        </dgm:presLayoutVars>
      </dgm:prSet>
      <dgm:spPr/>
    </dgm:pt>
  </dgm:ptLst>
  <dgm:cxnLst>
    <dgm:cxn modelId="{30E8A41F-DC99-744B-8AE4-702687E276B9}" srcId="{6080EAB2-6579-AE4F-8366-1D45C522F25F}" destId="{E01F6564-CA90-CA48-A86B-4140D225083F}" srcOrd="1" destOrd="0" parTransId="{A2FE440A-AA88-B34E-96DF-70E215C02E16}" sibTransId="{8B0ECD14-3BE4-C04A-85C7-2BFFA82C0AA9}"/>
    <dgm:cxn modelId="{BD4FA725-FA7F-6843-8C6F-F7DB9CBCED6F}" srcId="{6080EAB2-6579-AE4F-8366-1D45C522F25F}" destId="{E91F8B5A-A4C6-7446-8C3C-F03707A902F5}" srcOrd="0" destOrd="0" parTransId="{AECF5BC3-FA9C-344F-85B7-C91D1667F0AB}" sibTransId="{4178ED1D-A318-5948-878A-F922D45B1FDE}"/>
    <dgm:cxn modelId="{7F668426-C426-234E-B125-90549C71FD3A}" type="presOf" srcId="{E91F8B5A-A4C6-7446-8C3C-F03707A902F5}" destId="{D6E36F68-FC3C-9748-BB6A-5BED51BFB8DC}" srcOrd="0" destOrd="0" presId="urn:microsoft.com/office/officeart/2005/8/layout/vList5"/>
    <dgm:cxn modelId="{646FEB37-E62A-3647-9171-EB78A6C791A2}" type="presOf" srcId="{6080EAB2-6579-AE4F-8366-1D45C522F25F}" destId="{86D4FFE4-AE0F-AF45-AB13-3DE4D3694481}" srcOrd="0" destOrd="0" presId="urn:microsoft.com/office/officeart/2005/8/layout/vList5"/>
    <dgm:cxn modelId="{8D420B38-69EC-1B4B-ABBB-BD049C697DD4}" type="presOf" srcId="{A6F8825A-A728-724D-BE87-600FBCC0F050}" destId="{7F4CBFB6-1147-5045-A52F-1FAB022D880B}" srcOrd="0" destOrd="0" presId="urn:microsoft.com/office/officeart/2005/8/layout/vList5"/>
    <dgm:cxn modelId="{F029B045-9DDF-6849-9B32-67E1F37E908A}" srcId="{6080EAB2-6579-AE4F-8366-1D45C522F25F}" destId="{B06DAA68-8A2A-C048-8C29-14AE528AA5E9}" srcOrd="5" destOrd="0" parTransId="{98FC7FA5-2A57-F342-A1C7-88EF8718592A}" sibTransId="{8B665E9C-F3D9-6840-A632-1E81C10AD3CC}"/>
    <dgm:cxn modelId="{F881414E-F73E-F049-B87D-B881A4493EEE}" type="presOf" srcId="{2EEB25CD-27E9-0A45-A141-9AA79985FAFF}" destId="{7DC63AA4-F519-BE43-9376-7BDA93A8B2D7}" srcOrd="0" destOrd="0" presId="urn:microsoft.com/office/officeart/2005/8/layout/vList5"/>
    <dgm:cxn modelId="{57682F5A-8E75-0C43-A334-2D03BDFC92EC}" type="presOf" srcId="{6D0BFFFD-32D7-A14D-9A4B-944C45A4534C}" destId="{86B3FA21-6E74-DC4E-ADBD-2CFE52C20A04}" srcOrd="0" destOrd="0" presId="urn:microsoft.com/office/officeart/2005/8/layout/vList5"/>
    <dgm:cxn modelId="{86656488-82D1-6D40-9FEF-43EFA7B7DE46}" srcId="{6080EAB2-6579-AE4F-8366-1D45C522F25F}" destId="{A6F8825A-A728-724D-BE87-600FBCC0F050}" srcOrd="2" destOrd="0" parTransId="{FA8C25F8-33A8-8441-9714-765C7AFA0D96}" sibTransId="{AC42A47C-A86B-4547-B184-75AE4A9DE13A}"/>
    <dgm:cxn modelId="{289715B4-044C-3D4A-B055-B2ED7C7D26F6}" srcId="{6080EAB2-6579-AE4F-8366-1D45C522F25F}" destId="{6D0BFFFD-32D7-A14D-9A4B-944C45A4534C}" srcOrd="3" destOrd="0" parTransId="{A77BC99D-F8CE-7049-A4B7-16A447C1658B}" sibTransId="{EFD98DA5-509C-474B-9137-47544D76FCB7}"/>
    <dgm:cxn modelId="{6B0F0BDF-E494-454B-8B01-6CF5BB137D8B}" srcId="{6080EAB2-6579-AE4F-8366-1D45C522F25F}" destId="{2EEB25CD-27E9-0A45-A141-9AA79985FAFF}" srcOrd="4" destOrd="0" parTransId="{DF45658C-0343-F042-BD15-FB5313A3BF37}" sibTransId="{4DD8DFD3-6C83-8344-A591-3E0AC65F1AF1}"/>
    <dgm:cxn modelId="{B91F3ADF-794F-D142-A181-AA80B9BB494D}" type="presOf" srcId="{B06DAA68-8A2A-C048-8C29-14AE528AA5E9}" destId="{133D633D-C8FC-054D-9723-34E56E102A91}" srcOrd="0" destOrd="0" presId="urn:microsoft.com/office/officeart/2005/8/layout/vList5"/>
    <dgm:cxn modelId="{7234A7F5-68AD-C44A-B6B2-114EF82217FA}" type="presOf" srcId="{E01F6564-CA90-CA48-A86B-4140D225083F}" destId="{8E63356E-5CED-7047-8398-3B56A947C786}" srcOrd="0" destOrd="0" presId="urn:microsoft.com/office/officeart/2005/8/layout/vList5"/>
    <dgm:cxn modelId="{9BC30B42-D3AE-DB44-B2FC-29053F7D47CF}" type="presParOf" srcId="{86D4FFE4-AE0F-AF45-AB13-3DE4D3694481}" destId="{68651461-C640-5443-8555-BCE35B1A9EB7}" srcOrd="0" destOrd="0" presId="urn:microsoft.com/office/officeart/2005/8/layout/vList5"/>
    <dgm:cxn modelId="{D5214A55-4ABB-F349-9331-B29F1B865B10}" type="presParOf" srcId="{68651461-C640-5443-8555-BCE35B1A9EB7}" destId="{D6E36F68-FC3C-9748-BB6A-5BED51BFB8DC}" srcOrd="0" destOrd="0" presId="urn:microsoft.com/office/officeart/2005/8/layout/vList5"/>
    <dgm:cxn modelId="{94FB3142-FB10-4C4F-B6F0-879859AF97EA}" type="presParOf" srcId="{86D4FFE4-AE0F-AF45-AB13-3DE4D3694481}" destId="{80CA9BF2-8A0C-C945-A06D-080FC44B9CA1}" srcOrd="1" destOrd="0" presId="urn:microsoft.com/office/officeart/2005/8/layout/vList5"/>
    <dgm:cxn modelId="{4B9F25D4-B836-A04F-9D17-B9987EEB7EFD}" type="presParOf" srcId="{86D4FFE4-AE0F-AF45-AB13-3DE4D3694481}" destId="{EBA64D2C-459F-0141-BE4B-41CC8D1DBD57}" srcOrd="2" destOrd="0" presId="urn:microsoft.com/office/officeart/2005/8/layout/vList5"/>
    <dgm:cxn modelId="{A6AE6F9F-0550-1E47-897E-CFC8C0371326}" type="presParOf" srcId="{EBA64D2C-459F-0141-BE4B-41CC8D1DBD57}" destId="{8E63356E-5CED-7047-8398-3B56A947C786}" srcOrd="0" destOrd="0" presId="urn:microsoft.com/office/officeart/2005/8/layout/vList5"/>
    <dgm:cxn modelId="{865A2114-35DD-B04D-A6BB-1DA012604788}" type="presParOf" srcId="{86D4FFE4-AE0F-AF45-AB13-3DE4D3694481}" destId="{F9590031-12C5-8A40-82D1-BAF696AF1988}" srcOrd="3" destOrd="0" presId="urn:microsoft.com/office/officeart/2005/8/layout/vList5"/>
    <dgm:cxn modelId="{7553A9C7-3A2E-CB48-8938-4E866585CAF3}" type="presParOf" srcId="{86D4FFE4-AE0F-AF45-AB13-3DE4D3694481}" destId="{EA0DA9FF-7026-FB45-8E9A-E149E8FC69E7}" srcOrd="4" destOrd="0" presId="urn:microsoft.com/office/officeart/2005/8/layout/vList5"/>
    <dgm:cxn modelId="{46C8C5F8-2664-F84E-A6A8-33CA37873A03}" type="presParOf" srcId="{EA0DA9FF-7026-FB45-8E9A-E149E8FC69E7}" destId="{7F4CBFB6-1147-5045-A52F-1FAB022D880B}" srcOrd="0" destOrd="0" presId="urn:microsoft.com/office/officeart/2005/8/layout/vList5"/>
    <dgm:cxn modelId="{FD2FFBBD-9555-034D-A4FD-23C80C8E3BF0}" type="presParOf" srcId="{86D4FFE4-AE0F-AF45-AB13-3DE4D3694481}" destId="{E558D86F-53B8-5649-8CC4-FF813C8DEDCF}" srcOrd="5" destOrd="0" presId="urn:microsoft.com/office/officeart/2005/8/layout/vList5"/>
    <dgm:cxn modelId="{0AB3CE36-85BA-B84C-A7F3-2A03B1858BCA}" type="presParOf" srcId="{86D4FFE4-AE0F-AF45-AB13-3DE4D3694481}" destId="{8E87687C-C751-4B42-A195-FFD2FFC8699C}" srcOrd="6" destOrd="0" presId="urn:microsoft.com/office/officeart/2005/8/layout/vList5"/>
    <dgm:cxn modelId="{C6E316C9-772C-AC48-B6B7-A20699960AA8}" type="presParOf" srcId="{8E87687C-C751-4B42-A195-FFD2FFC8699C}" destId="{86B3FA21-6E74-DC4E-ADBD-2CFE52C20A04}" srcOrd="0" destOrd="0" presId="urn:microsoft.com/office/officeart/2005/8/layout/vList5"/>
    <dgm:cxn modelId="{69813841-7A47-B24F-BC24-BF71DE3A3360}" type="presParOf" srcId="{86D4FFE4-AE0F-AF45-AB13-3DE4D3694481}" destId="{F238C697-EC44-834A-B662-4A365470F1ED}" srcOrd="7" destOrd="0" presId="urn:microsoft.com/office/officeart/2005/8/layout/vList5"/>
    <dgm:cxn modelId="{4B0BEF13-2B52-CB4E-A042-6E192ED28514}" type="presParOf" srcId="{86D4FFE4-AE0F-AF45-AB13-3DE4D3694481}" destId="{42A98EE1-274A-1241-9E9E-A1843D90DF6B}" srcOrd="8" destOrd="0" presId="urn:microsoft.com/office/officeart/2005/8/layout/vList5"/>
    <dgm:cxn modelId="{2213BE6A-00A2-1A43-976C-47E24B6A3610}" type="presParOf" srcId="{42A98EE1-274A-1241-9E9E-A1843D90DF6B}" destId="{7DC63AA4-F519-BE43-9376-7BDA93A8B2D7}" srcOrd="0" destOrd="0" presId="urn:microsoft.com/office/officeart/2005/8/layout/vList5"/>
    <dgm:cxn modelId="{3B7AE954-494C-6B44-8029-5E471C609E8B}" type="presParOf" srcId="{86D4FFE4-AE0F-AF45-AB13-3DE4D3694481}" destId="{DA1100C6-9F70-3B46-8318-16F76CFDDD94}" srcOrd="9" destOrd="0" presId="urn:microsoft.com/office/officeart/2005/8/layout/vList5"/>
    <dgm:cxn modelId="{98E0D546-617D-4445-B360-757392DDA46C}" type="presParOf" srcId="{86D4FFE4-AE0F-AF45-AB13-3DE4D3694481}" destId="{51EEFDFD-09A3-0044-9ED8-F5A284C3B862}" srcOrd="10" destOrd="0" presId="urn:microsoft.com/office/officeart/2005/8/layout/vList5"/>
    <dgm:cxn modelId="{136F31BF-8D0B-444D-A43C-8499C86DD03B}" type="presParOf" srcId="{51EEFDFD-09A3-0044-9ED8-F5A284C3B862}" destId="{133D633D-C8FC-054D-9723-34E56E102A91}" srcOrd="0"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C70E2AEB-961C-C143-A079-054F3A0004BA}"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4AB8E303-12C2-BE4B-9FF7-81B3D845BEA6}">
      <dgm:prSet/>
      <dgm:spPr>
        <a:solidFill>
          <a:srgbClr val="0143D8"/>
        </a:solidFill>
      </dgm:spPr>
      <dgm:t>
        <a:bodyPr/>
        <a:lstStyle/>
        <a:p>
          <a:r>
            <a:rPr lang="en-US" b="1" dirty="0"/>
            <a:t>An </a:t>
          </a:r>
          <a:r>
            <a:rPr lang="en-US" b="1" u="sng" dirty="0"/>
            <a:t>Indigenous Pedagogy </a:t>
          </a:r>
          <a:r>
            <a:rPr lang="en-US" b="1" dirty="0"/>
            <a:t>is a varied set of First Nations’ ways of knowing that engages us in an understanding of how the world is interconnected, specifically through community, language, identity, place, and spirit. </a:t>
          </a:r>
          <a:endParaRPr lang="en-US" dirty="0"/>
        </a:p>
      </dgm:t>
      <dgm:extLst>
        <a:ext uri="{E40237B7-FDA0-4F09-8148-C483321AD2D9}">
          <dgm14:cNvPr xmlns:dgm14="http://schemas.microsoft.com/office/drawing/2010/diagram" id="0" name="" descr="•An Indigenous Pedagogy is a varied set of First Nations’ ways of knowing that engages us in an understanding of how the world is interconnected, specifically through community, language, identity, place, and spirit.&#10;"/>
        </a:ext>
      </dgm:extLst>
    </dgm:pt>
    <dgm:pt modelId="{5BED633A-0016-F74C-B026-FCF149F9DA53}" type="parTrans" cxnId="{9684F458-367E-EA43-98CE-30D3ACED52CB}">
      <dgm:prSet/>
      <dgm:spPr/>
      <dgm:t>
        <a:bodyPr/>
        <a:lstStyle/>
        <a:p>
          <a:endParaRPr lang="en-US"/>
        </a:p>
      </dgm:t>
    </dgm:pt>
    <dgm:pt modelId="{57839E4D-0C08-9B4C-B650-D8C20B9B151B}" type="sibTrans" cxnId="{9684F458-367E-EA43-98CE-30D3ACED52CB}">
      <dgm:prSet/>
      <dgm:spPr/>
      <dgm:t>
        <a:bodyPr/>
        <a:lstStyle/>
        <a:p>
          <a:endParaRPr lang="en-US"/>
        </a:p>
      </dgm:t>
    </dgm:pt>
    <dgm:pt modelId="{BBD1D5DC-4BAF-4F4F-A680-052F1D7E71B2}" type="pres">
      <dgm:prSet presAssocID="{C70E2AEB-961C-C143-A079-054F3A0004BA}" presName="linear" presStyleCnt="0">
        <dgm:presLayoutVars>
          <dgm:animLvl val="lvl"/>
          <dgm:resizeHandles val="exact"/>
        </dgm:presLayoutVars>
      </dgm:prSet>
      <dgm:spPr/>
    </dgm:pt>
    <dgm:pt modelId="{C2AB0798-D204-3049-B2D4-ED4790D9788B}" type="pres">
      <dgm:prSet presAssocID="{4AB8E303-12C2-BE4B-9FF7-81B3D845BEA6}" presName="parentText" presStyleLbl="node1" presStyleIdx="0" presStyleCnt="1">
        <dgm:presLayoutVars>
          <dgm:chMax val="0"/>
          <dgm:bulletEnabled val="1"/>
        </dgm:presLayoutVars>
      </dgm:prSet>
      <dgm:spPr/>
    </dgm:pt>
  </dgm:ptLst>
  <dgm:cxnLst>
    <dgm:cxn modelId="{83F2D826-14CF-B341-AF7D-2B6C715BA43C}" type="presOf" srcId="{4AB8E303-12C2-BE4B-9FF7-81B3D845BEA6}" destId="{C2AB0798-D204-3049-B2D4-ED4790D9788B}" srcOrd="0" destOrd="0" presId="urn:microsoft.com/office/officeart/2005/8/layout/vList2"/>
    <dgm:cxn modelId="{9684F458-367E-EA43-98CE-30D3ACED52CB}" srcId="{C70E2AEB-961C-C143-A079-054F3A0004BA}" destId="{4AB8E303-12C2-BE4B-9FF7-81B3D845BEA6}" srcOrd="0" destOrd="0" parTransId="{5BED633A-0016-F74C-B026-FCF149F9DA53}" sibTransId="{57839E4D-0C08-9B4C-B650-D8C20B9B151B}"/>
    <dgm:cxn modelId="{F30FECAF-A065-4D40-9A89-0304D4364C31}" type="presOf" srcId="{C70E2AEB-961C-C143-A079-054F3A0004BA}" destId="{BBD1D5DC-4BAF-4F4F-A680-052F1D7E71B2}" srcOrd="0" destOrd="0" presId="urn:microsoft.com/office/officeart/2005/8/layout/vList2"/>
    <dgm:cxn modelId="{1ACB6FDF-676F-CE47-A1F8-0DFCD28B2AC5}" type="presParOf" srcId="{BBD1D5DC-4BAF-4F4F-A680-052F1D7E71B2}" destId="{C2AB0798-D204-3049-B2D4-ED4790D9788B}"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AD7E15DA-F05A-2945-92B4-F23BD85C7CB6}"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B944DE31-FB0F-7548-97B8-4FCD4D375B12}">
      <dgm:prSet/>
      <dgm:spPr>
        <a:solidFill>
          <a:srgbClr val="000000"/>
        </a:solidFill>
      </dgm:spPr>
      <dgm:t>
        <a:bodyPr/>
        <a:lstStyle/>
        <a:p>
          <a:r>
            <a:rPr lang="en-US" b="1" dirty="0"/>
            <a:t>Respect</a:t>
          </a:r>
        </a:p>
      </dgm:t>
      <dgm:extLst>
        <a:ext uri="{E40237B7-FDA0-4F09-8148-C483321AD2D9}">
          <dgm14:cNvPr xmlns:dgm14="http://schemas.microsoft.com/office/drawing/2010/diagram" id="0" name="" descr="Respect&#13;&#10;Relevance&#13;&#10;Responsibility &#13;&#10;Reciprocity&#13;&#10;"/>
        </a:ext>
      </dgm:extLst>
    </dgm:pt>
    <dgm:pt modelId="{CF77F5DB-5882-B44E-9054-646D8A572DCF}" type="parTrans" cxnId="{A62982BA-C4C7-4149-9725-67F429C697A1}">
      <dgm:prSet/>
      <dgm:spPr/>
      <dgm:t>
        <a:bodyPr/>
        <a:lstStyle/>
        <a:p>
          <a:endParaRPr lang="en-US"/>
        </a:p>
      </dgm:t>
    </dgm:pt>
    <dgm:pt modelId="{489D1D4B-7048-1E45-AD5C-E3A8FF8AFF75}" type="sibTrans" cxnId="{A62982BA-C4C7-4149-9725-67F429C697A1}">
      <dgm:prSet/>
      <dgm:spPr/>
      <dgm:t>
        <a:bodyPr/>
        <a:lstStyle/>
        <a:p>
          <a:endParaRPr lang="en-US"/>
        </a:p>
      </dgm:t>
    </dgm:pt>
    <dgm:pt modelId="{9B3638A9-49BF-4547-ACD0-173E80D7D3CE}">
      <dgm:prSet/>
      <dgm:spPr>
        <a:solidFill>
          <a:srgbClr val="000000"/>
        </a:solidFill>
      </dgm:spPr>
      <dgm:t>
        <a:bodyPr/>
        <a:lstStyle/>
        <a:p>
          <a:r>
            <a:rPr lang="en-US" b="1"/>
            <a:t>Relevance</a:t>
          </a:r>
        </a:p>
      </dgm:t>
      <dgm:extLst>
        <a:ext uri="{E40237B7-FDA0-4F09-8148-C483321AD2D9}">
          <dgm14:cNvPr xmlns:dgm14="http://schemas.microsoft.com/office/drawing/2010/diagram" id="0" name="" descr="Respect&#13;&#10;Relevance&#13;&#10;Responsibility &#13;&#10;Reciprocity&#13;&#10;"/>
        </a:ext>
      </dgm:extLst>
    </dgm:pt>
    <dgm:pt modelId="{329F018D-C87F-204F-ADC2-3F4614E43145}" type="parTrans" cxnId="{C45683F1-AF86-0045-8E8F-84EB3FC2FFC6}">
      <dgm:prSet/>
      <dgm:spPr/>
      <dgm:t>
        <a:bodyPr/>
        <a:lstStyle/>
        <a:p>
          <a:endParaRPr lang="en-US"/>
        </a:p>
      </dgm:t>
    </dgm:pt>
    <dgm:pt modelId="{7F7F3BEE-F9B5-1041-A057-85BC077614EC}" type="sibTrans" cxnId="{C45683F1-AF86-0045-8E8F-84EB3FC2FFC6}">
      <dgm:prSet/>
      <dgm:spPr/>
      <dgm:t>
        <a:bodyPr/>
        <a:lstStyle/>
        <a:p>
          <a:endParaRPr lang="en-US"/>
        </a:p>
      </dgm:t>
    </dgm:pt>
    <dgm:pt modelId="{4DFFA2E7-2534-D641-88DF-FEE15800E4A8}">
      <dgm:prSet/>
      <dgm:spPr>
        <a:solidFill>
          <a:srgbClr val="000000"/>
        </a:solidFill>
      </dgm:spPr>
      <dgm:t>
        <a:bodyPr/>
        <a:lstStyle/>
        <a:p>
          <a:r>
            <a:rPr lang="en-US" b="1"/>
            <a:t>Responsibility </a:t>
          </a:r>
        </a:p>
      </dgm:t>
      <dgm:extLst>
        <a:ext uri="{E40237B7-FDA0-4F09-8148-C483321AD2D9}">
          <dgm14:cNvPr xmlns:dgm14="http://schemas.microsoft.com/office/drawing/2010/diagram" id="0" name="" descr="Respect&#13;&#10;Relevance&#13;&#10;Responsibility &#13;&#10;Reciprocity&#13;&#10;"/>
        </a:ext>
      </dgm:extLst>
    </dgm:pt>
    <dgm:pt modelId="{BAB5E1B3-CC78-094D-813F-1B04A2BA4DD4}" type="parTrans" cxnId="{D99859C2-B719-114B-9D6E-665FC8049BB1}">
      <dgm:prSet/>
      <dgm:spPr/>
      <dgm:t>
        <a:bodyPr/>
        <a:lstStyle/>
        <a:p>
          <a:endParaRPr lang="en-US"/>
        </a:p>
      </dgm:t>
    </dgm:pt>
    <dgm:pt modelId="{5A46762B-8D86-BB43-BABC-D373BC94A398}" type="sibTrans" cxnId="{D99859C2-B719-114B-9D6E-665FC8049BB1}">
      <dgm:prSet/>
      <dgm:spPr/>
      <dgm:t>
        <a:bodyPr/>
        <a:lstStyle/>
        <a:p>
          <a:endParaRPr lang="en-US"/>
        </a:p>
      </dgm:t>
    </dgm:pt>
    <dgm:pt modelId="{3133650F-EA8E-D949-8F68-4FC1499F5AE1}">
      <dgm:prSet/>
      <dgm:spPr>
        <a:solidFill>
          <a:srgbClr val="000000"/>
        </a:solidFill>
      </dgm:spPr>
      <dgm:t>
        <a:bodyPr/>
        <a:lstStyle/>
        <a:p>
          <a:r>
            <a:rPr lang="en-US" b="1" dirty="0"/>
            <a:t>Reciprocity</a:t>
          </a:r>
        </a:p>
      </dgm:t>
      <dgm:extLst>
        <a:ext uri="{E40237B7-FDA0-4F09-8148-C483321AD2D9}">
          <dgm14:cNvPr xmlns:dgm14="http://schemas.microsoft.com/office/drawing/2010/diagram" id="0" name="" descr="Respect&#13;&#10;Relevance&#13;&#10;Responsibility &#13;&#10;Reciprocity&#13;&#10;"/>
        </a:ext>
      </dgm:extLst>
    </dgm:pt>
    <dgm:pt modelId="{7CA4080D-5043-F84B-9CF8-BB6C58F9E19C}" type="parTrans" cxnId="{C9CF9978-0AAD-3E48-9585-9990FBCA474B}">
      <dgm:prSet/>
      <dgm:spPr/>
      <dgm:t>
        <a:bodyPr/>
        <a:lstStyle/>
        <a:p>
          <a:endParaRPr lang="en-US"/>
        </a:p>
      </dgm:t>
    </dgm:pt>
    <dgm:pt modelId="{13491234-B20D-044D-83DE-E46863C6A930}" type="sibTrans" cxnId="{C9CF9978-0AAD-3E48-9585-9990FBCA474B}">
      <dgm:prSet/>
      <dgm:spPr/>
      <dgm:t>
        <a:bodyPr/>
        <a:lstStyle/>
        <a:p>
          <a:endParaRPr lang="en-US"/>
        </a:p>
      </dgm:t>
    </dgm:pt>
    <dgm:pt modelId="{954CDF99-E714-6A41-839B-FECCF63C9292}" type="pres">
      <dgm:prSet presAssocID="{AD7E15DA-F05A-2945-92B4-F23BD85C7CB6}" presName="diagram" presStyleCnt="0">
        <dgm:presLayoutVars>
          <dgm:dir/>
          <dgm:resizeHandles val="exact"/>
        </dgm:presLayoutVars>
      </dgm:prSet>
      <dgm:spPr/>
    </dgm:pt>
    <dgm:pt modelId="{71DF84B3-4794-BB42-88ED-D3569E399ECB}" type="pres">
      <dgm:prSet presAssocID="{B944DE31-FB0F-7548-97B8-4FCD4D375B12}" presName="node" presStyleLbl="node1" presStyleIdx="0" presStyleCnt="4">
        <dgm:presLayoutVars>
          <dgm:bulletEnabled val="1"/>
        </dgm:presLayoutVars>
      </dgm:prSet>
      <dgm:spPr/>
    </dgm:pt>
    <dgm:pt modelId="{4E1B12A2-3FED-3840-AD3C-0666D1229310}" type="pres">
      <dgm:prSet presAssocID="{489D1D4B-7048-1E45-AD5C-E3A8FF8AFF75}" presName="sibTrans" presStyleCnt="0"/>
      <dgm:spPr/>
    </dgm:pt>
    <dgm:pt modelId="{BAFCA7BD-331C-D244-AD5E-E5ADCFF2B703}" type="pres">
      <dgm:prSet presAssocID="{9B3638A9-49BF-4547-ACD0-173E80D7D3CE}" presName="node" presStyleLbl="node1" presStyleIdx="1" presStyleCnt="4">
        <dgm:presLayoutVars>
          <dgm:bulletEnabled val="1"/>
        </dgm:presLayoutVars>
      </dgm:prSet>
      <dgm:spPr/>
    </dgm:pt>
    <dgm:pt modelId="{6521FF54-3208-7947-A113-6654101EFACF}" type="pres">
      <dgm:prSet presAssocID="{7F7F3BEE-F9B5-1041-A057-85BC077614EC}" presName="sibTrans" presStyleCnt="0"/>
      <dgm:spPr/>
    </dgm:pt>
    <dgm:pt modelId="{41350A48-A949-494A-B0A6-35B23B3247AC}" type="pres">
      <dgm:prSet presAssocID="{4DFFA2E7-2534-D641-88DF-FEE15800E4A8}" presName="node" presStyleLbl="node1" presStyleIdx="2" presStyleCnt="4">
        <dgm:presLayoutVars>
          <dgm:bulletEnabled val="1"/>
        </dgm:presLayoutVars>
      </dgm:prSet>
      <dgm:spPr/>
    </dgm:pt>
    <dgm:pt modelId="{22284B9F-C34C-2142-A607-A619EB1F1A37}" type="pres">
      <dgm:prSet presAssocID="{5A46762B-8D86-BB43-BABC-D373BC94A398}" presName="sibTrans" presStyleCnt="0"/>
      <dgm:spPr/>
    </dgm:pt>
    <dgm:pt modelId="{BB94B8C6-0B5F-414F-93DD-07B0A32BAB27}" type="pres">
      <dgm:prSet presAssocID="{3133650F-EA8E-D949-8F68-4FC1499F5AE1}" presName="node" presStyleLbl="node1" presStyleIdx="3" presStyleCnt="4">
        <dgm:presLayoutVars>
          <dgm:bulletEnabled val="1"/>
        </dgm:presLayoutVars>
      </dgm:prSet>
      <dgm:spPr/>
    </dgm:pt>
  </dgm:ptLst>
  <dgm:cxnLst>
    <dgm:cxn modelId="{4FC98225-511B-1C42-A7FD-CEC39C179F95}" type="presOf" srcId="{3133650F-EA8E-D949-8F68-4FC1499F5AE1}" destId="{BB94B8C6-0B5F-414F-93DD-07B0A32BAB27}" srcOrd="0" destOrd="0" presId="urn:microsoft.com/office/officeart/2005/8/layout/default"/>
    <dgm:cxn modelId="{C9CF9978-0AAD-3E48-9585-9990FBCA474B}" srcId="{AD7E15DA-F05A-2945-92B4-F23BD85C7CB6}" destId="{3133650F-EA8E-D949-8F68-4FC1499F5AE1}" srcOrd="3" destOrd="0" parTransId="{7CA4080D-5043-F84B-9CF8-BB6C58F9E19C}" sibTransId="{13491234-B20D-044D-83DE-E46863C6A930}"/>
    <dgm:cxn modelId="{404ADFB7-8F7A-7F44-96AB-408409B97CE6}" type="presOf" srcId="{9B3638A9-49BF-4547-ACD0-173E80D7D3CE}" destId="{BAFCA7BD-331C-D244-AD5E-E5ADCFF2B703}" srcOrd="0" destOrd="0" presId="urn:microsoft.com/office/officeart/2005/8/layout/default"/>
    <dgm:cxn modelId="{A62982BA-C4C7-4149-9725-67F429C697A1}" srcId="{AD7E15DA-F05A-2945-92B4-F23BD85C7CB6}" destId="{B944DE31-FB0F-7548-97B8-4FCD4D375B12}" srcOrd="0" destOrd="0" parTransId="{CF77F5DB-5882-B44E-9054-646D8A572DCF}" sibTransId="{489D1D4B-7048-1E45-AD5C-E3A8FF8AFF75}"/>
    <dgm:cxn modelId="{D99859C2-B719-114B-9D6E-665FC8049BB1}" srcId="{AD7E15DA-F05A-2945-92B4-F23BD85C7CB6}" destId="{4DFFA2E7-2534-D641-88DF-FEE15800E4A8}" srcOrd="2" destOrd="0" parTransId="{BAB5E1B3-CC78-094D-813F-1B04A2BA4DD4}" sibTransId="{5A46762B-8D86-BB43-BABC-D373BC94A398}"/>
    <dgm:cxn modelId="{CE76DEDE-F41D-394B-8CCF-2D9AB8289C5E}" type="presOf" srcId="{B944DE31-FB0F-7548-97B8-4FCD4D375B12}" destId="{71DF84B3-4794-BB42-88ED-D3569E399ECB}" srcOrd="0" destOrd="0" presId="urn:microsoft.com/office/officeart/2005/8/layout/default"/>
    <dgm:cxn modelId="{91CE4EEE-A4BA-6C4E-BCA3-23F0E0494C20}" type="presOf" srcId="{AD7E15DA-F05A-2945-92B4-F23BD85C7CB6}" destId="{954CDF99-E714-6A41-839B-FECCF63C9292}" srcOrd="0" destOrd="0" presId="urn:microsoft.com/office/officeart/2005/8/layout/default"/>
    <dgm:cxn modelId="{C45683F1-AF86-0045-8E8F-84EB3FC2FFC6}" srcId="{AD7E15DA-F05A-2945-92B4-F23BD85C7CB6}" destId="{9B3638A9-49BF-4547-ACD0-173E80D7D3CE}" srcOrd="1" destOrd="0" parTransId="{329F018D-C87F-204F-ADC2-3F4614E43145}" sibTransId="{7F7F3BEE-F9B5-1041-A057-85BC077614EC}"/>
    <dgm:cxn modelId="{55E0E9F1-1A10-394F-96FB-6096A6CC73B8}" type="presOf" srcId="{4DFFA2E7-2534-D641-88DF-FEE15800E4A8}" destId="{41350A48-A949-494A-B0A6-35B23B3247AC}" srcOrd="0" destOrd="0" presId="urn:microsoft.com/office/officeart/2005/8/layout/default"/>
    <dgm:cxn modelId="{E177C734-BFB2-6E47-8F0F-548B7A7562D6}" type="presParOf" srcId="{954CDF99-E714-6A41-839B-FECCF63C9292}" destId="{71DF84B3-4794-BB42-88ED-D3569E399ECB}" srcOrd="0" destOrd="0" presId="urn:microsoft.com/office/officeart/2005/8/layout/default"/>
    <dgm:cxn modelId="{00657690-CC72-8044-A3CE-0D2DDB886E79}" type="presParOf" srcId="{954CDF99-E714-6A41-839B-FECCF63C9292}" destId="{4E1B12A2-3FED-3840-AD3C-0666D1229310}" srcOrd="1" destOrd="0" presId="urn:microsoft.com/office/officeart/2005/8/layout/default"/>
    <dgm:cxn modelId="{3170FCB2-799D-7240-B220-2766D6BA64F1}" type="presParOf" srcId="{954CDF99-E714-6A41-839B-FECCF63C9292}" destId="{BAFCA7BD-331C-D244-AD5E-E5ADCFF2B703}" srcOrd="2" destOrd="0" presId="urn:microsoft.com/office/officeart/2005/8/layout/default"/>
    <dgm:cxn modelId="{0379A85D-6A27-5448-B2A3-C4B1429E16A4}" type="presParOf" srcId="{954CDF99-E714-6A41-839B-FECCF63C9292}" destId="{6521FF54-3208-7947-A113-6654101EFACF}" srcOrd="3" destOrd="0" presId="urn:microsoft.com/office/officeart/2005/8/layout/default"/>
    <dgm:cxn modelId="{EBD9C99E-369A-FD4E-B6F2-A7EF9D58CBE3}" type="presParOf" srcId="{954CDF99-E714-6A41-839B-FECCF63C9292}" destId="{41350A48-A949-494A-B0A6-35B23B3247AC}" srcOrd="4" destOrd="0" presId="urn:microsoft.com/office/officeart/2005/8/layout/default"/>
    <dgm:cxn modelId="{27DE3CF9-AEB1-6347-9717-97D0DD315AEA}" type="presParOf" srcId="{954CDF99-E714-6A41-839B-FECCF63C9292}" destId="{22284B9F-C34C-2142-A607-A619EB1F1A37}" srcOrd="5" destOrd="0" presId="urn:microsoft.com/office/officeart/2005/8/layout/default"/>
    <dgm:cxn modelId="{47170D0C-90C2-354F-9E21-A6C9A036BFDD}" type="presParOf" srcId="{954CDF99-E714-6A41-839B-FECCF63C9292}" destId="{BB94B8C6-0B5F-414F-93DD-07B0A32BAB27}" srcOrd="6" destOrd="0" presId="urn:microsoft.com/office/officeart/2005/8/layout/default"/>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7EE6E3A5-B73A-DE49-9FB0-C0A42591975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A6015532-6530-6F41-8D8E-085544AAC2C1}">
      <dgm:prSet/>
      <dgm:spPr>
        <a:solidFill>
          <a:schemeClr val="accent2">
            <a:lumMod val="50000"/>
          </a:schemeClr>
        </a:solidFill>
      </dgm:spPr>
      <dgm:t>
        <a:bodyPr/>
        <a:lstStyle/>
        <a:p>
          <a:r>
            <a:rPr lang="en-GB" b="1" dirty="0"/>
            <a:t>Two 2D units in painting/drawing and printmaking; and there are two 3D units in sculpture and ceramics. </a:t>
          </a:r>
          <a:endParaRPr lang="en-US" dirty="0"/>
        </a:p>
      </dgm:t>
      <dgm:extLst>
        <a:ext uri="{E40237B7-FDA0-4F09-8148-C483321AD2D9}">
          <dgm14:cNvPr xmlns:dgm14="http://schemas.microsoft.com/office/drawing/2010/diagram" id="0" name="" descr="Two 2D units in painting/drawing and printmaking; and there are two 3D units in sculpture and ceramics. &#13;&#10;"/>
        </a:ext>
      </dgm:extLst>
    </dgm:pt>
    <dgm:pt modelId="{C6421461-E812-D64E-8012-1BBEC3F3066C}" type="parTrans" cxnId="{5405DE64-70F5-A744-B8C8-A190B0EA8C2E}">
      <dgm:prSet/>
      <dgm:spPr/>
      <dgm:t>
        <a:bodyPr/>
        <a:lstStyle/>
        <a:p>
          <a:endParaRPr lang="en-US"/>
        </a:p>
      </dgm:t>
    </dgm:pt>
    <dgm:pt modelId="{A370036C-A453-D64C-A4E5-B4A91AE5FB68}" type="sibTrans" cxnId="{5405DE64-70F5-A744-B8C8-A190B0EA8C2E}">
      <dgm:prSet/>
      <dgm:spPr/>
      <dgm:t>
        <a:bodyPr/>
        <a:lstStyle/>
        <a:p>
          <a:endParaRPr lang="en-US"/>
        </a:p>
      </dgm:t>
    </dgm:pt>
    <dgm:pt modelId="{EF3363C2-1E0D-2942-8F54-CEC87BA077F4}" type="pres">
      <dgm:prSet presAssocID="{7EE6E3A5-B73A-DE49-9FB0-C0A425919751}" presName="linear" presStyleCnt="0">
        <dgm:presLayoutVars>
          <dgm:animLvl val="lvl"/>
          <dgm:resizeHandles val="exact"/>
        </dgm:presLayoutVars>
      </dgm:prSet>
      <dgm:spPr/>
    </dgm:pt>
    <dgm:pt modelId="{1B08259D-A8C5-9443-81E5-377829DE0AE1}" type="pres">
      <dgm:prSet presAssocID="{A6015532-6530-6F41-8D8E-085544AAC2C1}" presName="parentText" presStyleLbl="node1" presStyleIdx="0" presStyleCnt="1">
        <dgm:presLayoutVars>
          <dgm:chMax val="0"/>
          <dgm:bulletEnabled val="1"/>
        </dgm:presLayoutVars>
      </dgm:prSet>
      <dgm:spPr/>
    </dgm:pt>
  </dgm:ptLst>
  <dgm:cxnLst>
    <dgm:cxn modelId="{5405DE64-70F5-A744-B8C8-A190B0EA8C2E}" srcId="{7EE6E3A5-B73A-DE49-9FB0-C0A425919751}" destId="{A6015532-6530-6F41-8D8E-085544AAC2C1}" srcOrd="0" destOrd="0" parTransId="{C6421461-E812-D64E-8012-1BBEC3F3066C}" sibTransId="{A370036C-A453-D64C-A4E5-B4A91AE5FB68}"/>
    <dgm:cxn modelId="{433C9D6E-1C24-7C4D-BF3F-A9C0775B0135}" type="presOf" srcId="{A6015532-6530-6F41-8D8E-085544AAC2C1}" destId="{1B08259D-A8C5-9443-81E5-377829DE0AE1}" srcOrd="0" destOrd="0" presId="urn:microsoft.com/office/officeart/2005/8/layout/vList2"/>
    <dgm:cxn modelId="{B03484CD-0372-F545-8AC4-39BDD8653878}" type="presOf" srcId="{7EE6E3A5-B73A-DE49-9FB0-C0A425919751}" destId="{EF3363C2-1E0D-2942-8F54-CEC87BA077F4}" srcOrd="0" destOrd="0" presId="urn:microsoft.com/office/officeart/2005/8/layout/vList2"/>
    <dgm:cxn modelId="{AA3570FF-DA71-1349-9863-714F8BC77775}" type="presParOf" srcId="{EF3363C2-1E0D-2942-8F54-CEC87BA077F4}" destId="{1B08259D-A8C5-9443-81E5-377829DE0AE1}"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B3FF846-2E2A-864D-B650-9F728A353F6B}"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C2A866DE-53D1-BF48-8D6B-294FCB82B2CA}">
      <dgm:prSet custT="1"/>
      <dgm:spPr>
        <a:solidFill>
          <a:srgbClr val="0143D8"/>
        </a:solidFill>
      </dgm:spPr>
      <dgm:t>
        <a:bodyPr/>
        <a:lstStyle/>
        <a:p>
          <a:r>
            <a:rPr lang="en-US" sz="3600" b="1" dirty="0"/>
            <a:t>“Curriculum constitutes everything that is learnt at school, whether that is intentional or not” (Jefferson &amp; Anderson, 2021, p. 30). </a:t>
          </a:r>
        </a:p>
      </dgm:t>
      <dgm:extLst>
        <a:ext uri="{E40237B7-FDA0-4F09-8148-C483321AD2D9}">
          <dgm14:cNvPr xmlns:dgm14="http://schemas.microsoft.com/office/drawing/2010/diagram" id="0" name="" descr="•“Curriculum constitutes everything that is learnt at school, whether that is intentional or not” (Jefferson &amp; Anderson, 2021, p. 30).&#10;"/>
        </a:ext>
      </dgm:extLst>
    </dgm:pt>
    <dgm:pt modelId="{ED673F27-789D-2742-9B54-EB81B0EDD00A}" type="parTrans" cxnId="{E183FF43-ADF4-7A4D-8662-3E1713BD04BC}">
      <dgm:prSet/>
      <dgm:spPr/>
      <dgm:t>
        <a:bodyPr/>
        <a:lstStyle/>
        <a:p>
          <a:endParaRPr lang="en-US"/>
        </a:p>
      </dgm:t>
    </dgm:pt>
    <dgm:pt modelId="{6C2E5C4A-2F66-0446-ABD9-DEF76BEA49D7}" type="sibTrans" cxnId="{E183FF43-ADF4-7A4D-8662-3E1713BD04BC}">
      <dgm:prSet/>
      <dgm:spPr/>
      <dgm:t>
        <a:bodyPr/>
        <a:lstStyle/>
        <a:p>
          <a:endParaRPr lang="en-US"/>
        </a:p>
      </dgm:t>
    </dgm:pt>
    <dgm:pt modelId="{A8E4CC16-48DC-9741-AB7B-F715E28B9ACE}" type="pres">
      <dgm:prSet presAssocID="{9B3FF846-2E2A-864D-B650-9F728A353F6B}" presName="linear" presStyleCnt="0">
        <dgm:presLayoutVars>
          <dgm:animLvl val="lvl"/>
          <dgm:resizeHandles val="exact"/>
        </dgm:presLayoutVars>
      </dgm:prSet>
      <dgm:spPr/>
    </dgm:pt>
    <dgm:pt modelId="{1841C71A-7FE6-0B41-81DF-43B64F4D1C0A}" type="pres">
      <dgm:prSet presAssocID="{C2A866DE-53D1-BF48-8D6B-294FCB82B2CA}" presName="parentText" presStyleLbl="node1" presStyleIdx="0" presStyleCnt="1" custScaleY="1188585">
        <dgm:presLayoutVars>
          <dgm:chMax val="0"/>
          <dgm:bulletEnabled val="1"/>
        </dgm:presLayoutVars>
      </dgm:prSet>
      <dgm:spPr/>
    </dgm:pt>
  </dgm:ptLst>
  <dgm:cxnLst>
    <dgm:cxn modelId="{E183FF43-ADF4-7A4D-8662-3E1713BD04BC}" srcId="{9B3FF846-2E2A-864D-B650-9F728A353F6B}" destId="{C2A866DE-53D1-BF48-8D6B-294FCB82B2CA}" srcOrd="0" destOrd="0" parTransId="{ED673F27-789D-2742-9B54-EB81B0EDD00A}" sibTransId="{6C2E5C4A-2F66-0446-ABD9-DEF76BEA49D7}"/>
    <dgm:cxn modelId="{DC63806F-E222-8647-838B-A94948753DE8}" type="presOf" srcId="{9B3FF846-2E2A-864D-B650-9F728A353F6B}" destId="{A8E4CC16-48DC-9741-AB7B-F715E28B9ACE}" srcOrd="0" destOrd="0" presId="urn:microsoft.com/office/officeart/2005/8/layout/vList2"/>
    <dgm:cxn modelId="{24C363D2-E0D8-524B-A449-A3B1BA4154D7}" type="presOf" srcId="{C2A866DE-53D1-BF48-8D6B-294FCB82B2CA}" destId="{1841C71A-7FE6-0B41-81DF-43B64F4D1C0A}" srcOrd="0" destOrd="0" presId="urn:microsoft.com/office/officeart/2005/8/layout/vList2"/>
    <dgm:cxn modelId="{0847BE96-CAF5-9740-836F-85DADB9BEF44}" type="presParOf" srcId="{A8E4CC16-48DC-9741-AB7B-F715E28B9ACE}" destId="{1841C71A-7FE6-0B41-81DF-43B64F4D1C0A}"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9F2240B6-9213-E44F-97B6-7E15150AF4A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92FDE9A0-19D6-A24F-AC65-2A17D260B20A}">
      <dgm:prSet custT="1"/>
      <dgm:spPr>
        <a:solidFill>
          <a:srgbClr val="430300"/>
        </a:solidFill>
      </dgm:spPr>
      <dgm:t>
        <a:bodyPr/>
        <a:lstStyle/>
        <a:p>
          <a:r>
            <a:rPr lang="en-GB" sz="2800" b="1" dirty="0"/>
            <a:t>“I want to grow an appreciation for the process. I want time for mistakes and corrections. I want to give my students enough time to do their best work.”</a:t>
          </a:r>
          <a:endParaRPr lang="en-US" sz="2800" dirty="0"/>
        </a:p>
      </dgm:t>
      <dgm:extLst>
        <a:ext uri="{E40237B7-FDA0-4F09-8148-C483321AD2D9}">
          <dgm14:cNvPr xmlns:dgm14="http://schemas.microsoft.com/office/drawing/2010/diagram" id="0" name="" descr="•“I want to grow an appreciation for the process. I want time for mistakes and corrections. I want to give my students enough time to do their best work.”&#10;"/>
        </a:ext>
      </dgm:extLst>
    </dgm:pt>
    <dgm:pt modelId="{5E15D072-A3B6-4C4C-BD8A-61E1EB271315}" type="parTrans" cxnId="{FF324F84-120B-ED44-906D-243D68C677C2}">
      <dgm:prSet/>
      <dgm:spPr/>
      <dgm:t>
        <a:bodyPr/>
        <a:lstStyle/>
        <a:p>
          <a:endParaRPr lang="en-US"/>
        </a:p>
      </dgm:t>
    </dgm:pt>
    <dgm:pt modelId="{ED2B2D4A-9476-1D42-9DB2-1B038A9AD2FB}" type="sibTrans" cxnId="{FF324F84-120B-ED44-906D-243D68C677C2}">
      <dgm:prSet/>
      <dgm:spPr/>
      <dgm:t>
        <a:bodyPr/>
        <a:lstStyle/>
        <a:p>
          <a:endParaRPr lang="en-US"/>
        </a:p>
      </dgm:t>
    </dgm:pt>
    <dgm:pt modelId="{FDFA6401-41F8-3E41-9854-F7C19050C42F}" type="pres">
      <dgm:prSet presAssocID="{9F2240B6-9213-E44F-97B6-7E15150AF4A7}" presName="linear" presStyleCnt="0">
        <dgm:presLayoutVars>
          <dgm:animLvl val="lvl"/>
          <dgm:resizeHandles val="exact"/>
        </dgm:presLayoutVars>
      </dgm:prSet>
      <dgm:spPr/>
    </dgm:pt>
    <dgm:pt modelId="{08B9A024-CE24-044F-8CFB-E882D83FDB9C}" type="pres">
      <dgm:prSet presAssocID="{92FDE9A0-19D6-A24F-AC65-2A17D260B20A}" presName="parentText" presStyleLbl="node1" presStyleIdx="0" presStyleCnt="1" custScaleY="1001803" custLinFactNeighborY="-15493">
        <dgm:presLayoutVars>
          <dgm:chMax val="0"/>
          <dgm:bulletEnabled val="1"/>
        </dgm:presLayoutVars>
      </dgm:prSet>
      <dgm:spPr/>
    </dgm:pt>
  </dgm:ptLst>
  <dgm:cxnLst>
    <dgm:cxn modelId="{FF324F84-120B-ED44-906D-243D68C677C2}" srcId="{9F2240B6-9213-E44F-97B6-7E15150AF4A7}" destId="{92FDE9A0-19D6-A24F-AC65-2A17D260B20A}" srcOrd="0" destOrd="0" parTransId="{5E15D072-A3B6-4C4C-BD8A-61E1EB271315}" sibTransId="{ED2B2D4A-9476-1D42-9DB2-1B038A9AD2FB}"/>
    <dgm:cxn modelId="{25F12388-1C73-D147-81F1-1449CBC3F921}" type="presOf" srcId="{9F2240B6-9213-E44F-97B6-7E15150AF4A7}" destId="{FDFA6401-41F8-3E41-9854-F7C19050C42F}" srcOrd="0" destOrd="0" presId="urn:microsoft.com/office/officeart/2005/8/layout/vList2"/>
    <dgm:cxn modelId="{22D573C5-18E8-4A47-A7EB-49BC7B63A3F8}" type="presOf" srcId="{92FDE9A0-19D6-A24F-AC65-2A17D260B20A}" destId="{08B9A024-CE24-044F-8CFB-E882D83FDB9C}" srcOrd="0" destOrd="0" presId="urn:microsoft.com/office/officeart/2005/8/layout/vList2"/>
    <dgm:cxn modelId="{9F577032-89F0-1745-BD8B-8E9E90F2623F}" type="presParOf" srcId="{FDFA6401-41F8-3E41-9854-F7C19050C42F}" destId="{08B9A024-CE24-044F-8CFB-E882D83FDB9C}" srcOrd="0" destOrd="0" presId="urn:microsoft.com/office/officeart/2005/8/layout/vList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41.xml><?xml version="1.0" encoding="utf-8"?>
<dgm:dataModel xmlns:dgm="http://schemas.openxmlformats.org/drawingml/2006/diagram" xmlns:a="http://schemas.openxmlformats.org/drawingml/2006/main">
  <dgm:ptLst>
    <dgm:pt modelId="{42AEABB4-CBB8-FC48-9FEB-B0E34780E420}" type="doc">
      <dgm:prSet loTypeId="urn:microsoft.com/office/officeart/2005/8/layout/default" loCatId="list" qsTypeId="urn:microsoft.com/office/officeart/2005/8/quickstyle/simple2" qsCatId="simple" csTypeId="urn:microsoft.com/office/officeart/2005/8/colors/accent0_1" csCatId="mainScheme" phldr="1"/>
      <dgm:spPr/>
      <dgm:t>
        <a:bodyPr/>
        <a:lstStyle/>
        <a:p>
          <a:endParaRPr lang="en-US"/>
        </a:p>
      </dgm:t>
    </dgm:pt>
    <dgm:pt modelId="{6B7FA94A-B6D5-5241-B607-99DB730C44A0}">
      <dgm:prSet/>
      <dgm:spPr>
        <a:solidFill>
          <a:srgbClr val="513911"/>
        </a:solidFill>
        <a:ln>
          <a:solidFill>
            <a:schemeClr val="lt1">
              <a:hueOff val="0"/>
              <a:satOff val="0"/>
              <a:lumOff val="0"/>
            </a:schemeClr>
          </a:solidFill>
        </a:ln>
      </dgm:spPr>
      <dgm:t>
        <a:bodyPr/>
        <a:lstStyle/>
        <a:p>
          <a:pPr rtl="0"/>
          <a:r>
            <a:rPr lang="en-US" b="1" dirty="0">
              <a:solidFill>
                <a:schemeClr val="bg1"/>
              </a:solidFill>
            </a:rPr>
            <a:t>Big Idea: Community</a:t>
          </a:r>
        </a:p>
      </dgm:t>
      <dgm:extLst>
        <a:ext uri="{E40237B7-FDA0-4F09-8148-C483321AD2D9}">
          <dgm14:cNvPr xmlns:dgm14="http://schemas.microsoft.com/office/drawing/2010/diagram" id="0" name="" descr="Big Idea: Community&#13;&#10;Wire Sculptures&#13;&#10;"/>
        </a:ext>
      </dgm:extLst>
    </dgm:pt>
    <dgm:pt modelId="{56AE793B-8A23-8C4C-9239-7CB1FC5F4BD0}" type="parTrans" cxnId="{70398082-A664-BB4D-A749-B9C966A8C699}">
      <dgm:prSet/>
      <dgm:spPr/>
      <dgm:t>
        <a:bodyPr/>
        <a:lstStyle/>
        <a:p>
          <a:endParaRPr lang="en-US"/>
        </a:p>
      </dgm:t>
    </dgm:pt>
    <dgm:pt modelId="{7550FEDE-B28F-DF45-B6BB-A04EE649F19E}" type="sibTrans" cxnId="{70398082-A664-BB4D-A749-B9C966A8C699}">
      <dgm:prSet/>
      <dgm:spPr/>
      <dgm:t>
        <a:bodyPr/>
        <a:lstStyle/>
        <a:p>
          <a:endParaRPr lang="en-US"/>
        </a:p>
      </dgm:t>
    </dgm:pt>
    <dgm:pt modelId="{326CDEAA-0D87-4C47-AF0B-A889CCC867F5}">
      <dgm:prSet/>
      <dgm:spPr>
        <a:solidFill>
          <a:srgbClr val="A27124"/>
        </a:solidFill>
        <a:ln>
          <a:solidFill>
            <a:schemeClr val="lt1">
              <a:hueOff val="0"/>
              <a:satOff val="0"/>
              <a:lumOff val="0"/>
            </a:schemeClr>
          </a:solidFill>
        </a:ln>
      </dgm:spPr>
      <dgm:t>
        <a:bodyPr/>
        <a:lstStyle/>
        <a:p>
          <a:pPr rtl="0"/>
          <a:r>
            <a:rPr lang="en-US" b="1" dirty="0">
              <a:solidFill>
                <a:schemeClr val="bg1"/>
              </a:solidFill>
            </a:rPr>
            <a:t>Wire Sculptures</a:t>
          </a:r>
        </a:p>
      </dgm:t>
      <dgm:extLst>
        <a:ext uri="{E40237B7-FDA0-4F09-8148-C483321AD2D9}">
          <dgm14:cNvPr xmlns:dgm14="http://schemas.microsoft.com/office/drawing/2010/diagram" id="0" name="" descr="Big Idea: Community&#13;&#10;Wire Sculptures&#13;&#10;"/>
        </a:ext>
      </dgm:extLst>
    </dgm:pt>
    <dgm:pt modelId="{B96A06F7-A708-864E-A2F6-C91D5996D31D}" type="parTrans" cxnId="{3807D264-8F95-4E48-B535-D68488F85DBE}">
      <dgm:prSet/>
      <dgm:spPr/>
      <dgm:t>
        <a:bodyPr/>
        <a:lstStyle/>
        <a:p>
          <a:endParaRPr lang="en-US"/>
        </a:p>
      </dgm:t>
    </dgm:pt>
    <dgm:pt modelId="{1D636D03-2B72-2D41-B41A-1E2C01B403F9}" type="sibTrans" cxnId="{3807D264-8F95-4E48-B535-D68488F85DBE}">
      <dgm:prSet/>
      <dgm:spPr/>
      <dgm:t>
        <a:bodyPr/>
        <a:lstStyle/>
        <a:p>
          <a:endParaRPr lang="en-US"/>
        </a:p>
      </dgm:t>
    </dgm:pt>
    <dgm:pt modelId="{DCA2FAB7-9E73-9649-9B5C-302A8A946F5A}" type="pres">
      <dgm:prSet presAssocID="{42AEABB4-CBB8-FC48-9FEB-B0E34780E420}" presName="diagram" presStyleCnt="0">
        <dgm:presLayoutVars>
          <dgm:dir/>
          <dgm:resizeHandles val="exact"/>
        </dgm:presLayoutVars>
      </dgm:prSet>
      <dgm:spPr/>
    </dgm:pt>
    <dgm:pt modelId="{A714A8CD-2850-7847-9465-58961BEB560E}" type="pres">
      <dgm:prSet presAssocID="{6B7FA94A-B6D5-5241-B607-99DB730C44A0}" presName="node" presStyleLbl="node1" presStyleIdx="0" presStyleCnt="2" custScaleX="202172">
        <dgm:presLayoutVars>
          <dgm:bulletEnabled val="1"/>
        </dgm:presLayoutVars>
      </dgm:prSet>
      <dgm:spPr/>
    </dgm:pt>
    <dgm:pt modelId="{CD11A996-3C74-BA4A-ACE2-BEAF4C008D68}" type="pres">
      <dgm:prSet presAssocID="{7550FEDE-B28F-DF45-B6BB-A04EE649F19E}" presName="sibTrans" presStyleCnt="0"/>
      <dgm:spPr/>
    </dgm:pt>
    <dgm:pt modelId="{3F577E26-60DC-E149-B156-DF3E118A33DD}" type="pres">
      <dgm:prSet presAssocID="{326CDEAA-0D87-4C47-AF0B-A889CCC867F5}" presName="node" presStyleLbl="node1" presStyleIdx="1" presStyleCnt="2" custScaleX="202172">
        <dgm:presLayoutVars>
          <dgm:bulletEnabled val="1"/>
        </dgm:presLayoutVars>
      </dgm:prSet>
      <dgm:spPr/>
    </dgm:pt>
  </dgm:ptLst>
  <dgm:cxnLst>
    <dgm:cxn modelId="{3D090020-BE05-054A-B417-73ECA40D6E39}" type="presOf" srcId="{42AEABB4-CBB8-FC48-9FEB-B0E34780E420}" destId="{DCA2FAB7-9E73-9649-9B5C-302A8A946F5A}" srcOrd="0" destOrd="0" presId="urn:microsoft.com/office/officeart/2005/8/layout/default"/>
    <dgm:cxn modelId="{3807D264-8F95-4E48-B535-D68488F85DBE}" srcId="{42AEABB4-CBB8-FC48-9FEB-B0E34780E420}" destId="{326CDEAA-0D87-4C47-AF0B-A889CCC867F5}" srcOrd="1" destOrd="0" parTransId="{B96A06F7-A708-864E-A2F6-C91D5996D31D}" sibTransId="{1D636D03-2B72-2D41-B41A-1E2C01B403F9}"/>
    <dgm:cxn modelId="{70398082-A664-BB4D-A749-B9C966A8C699}" srcId="{42AEABB4-CBB8-FC48-9FEB-B0E34780E420}" destId="{6B7FA94A-B6D5-5241-B607-99DB730C44A0}" srcOrd="0" destOrd="0" parTransId="{56AE793B-8A23-8C4C-9239-7CB1FC5F4BD0}" sibTransId="{7550FEDE-B28F-DF45-B6BB-A04EE649F19E}"/>
    <dgm:cxn modelId="{DDD9D9AB-EC02-AD4C-88DE-494018B0D9A5}" type="presOf" srcId="{326CDEAA-0D87-4C47-AF0B-A889CCC867F5}" destId="{3F577E26-60DC-E149-B156-DF3E118A33DD}" srcOrd="0" destOrd="0" presId="urn:microsoft.com/office/officeart/2005/8/layout/default"/>
    <dgm:cxn modelId="{2BA1A6EF-9D0E-E74A-9FC0-786DF67FEDEA}" type="presOf" srcId="{6B7FA94A-B6D5-5241-B607-99DB730C44A0}" destId="{A714A8CD-2850-7847-9465-58961BEB560E}" srcOrd="0" destOrd="0" presId="urn:microsoft.com/office/officeart/2005/8/layout/default"/>
    <dgm:cxn modelId="{6532DD80-07E0-264C-B43B-D78C886B4D28}" type="presParOf" srcId="{DCA2FAB7-9E73-9649-9B5C-302A8A946F5A}" destId="{A714A8CD-2850-7847-9465-58961BEB560E}" srcOrd="0" destOrd="0" presId="urn:microsoft.com/office/officeart/2005/8/layout/default"/>
    <dgm:cxn modelId="{69114231-356E-8544-87EA-7FBB7C6AFF3B}" type="presParOf" srcId="{DCA2FAB7-9E73-9649-9B5C-302A8A946F5A}" destId="{CD11A996-3C74-BA4A-ACE2-BEAF4C008D68}" srcOrd="1" destOrd="0" presId="urn:microsoft.com/office/officeart/2005/8/layout/default"/>
    <dgm:cxn modelId="{12C4E902-B9BB-8345-9184-B0B565FB7795}" type="presParOf" srcId="{DCA2FAB7-9E73-9649-9B5C-302A8A946F5A}" destId="{3F577E26-60DC-E149-B156-DF3E118A33DD}" srcOrd="2"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2.xml><?xml version="1.0" encoding="utf-8"?>
<dgm:dataModel xmlns:dgm="http://schemas.openxmlformats.org/drawingml/2006/diagram" xmlns:a="http://schemas.openxmlformats.org/drawingml/2006/main">
  <dgm:ptLst>
    <dgm:pt modelId="{5E9B228F-9167-1443-B75B-A650709DD88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89170029-79CF-A84C-ACA6-D90B9AAF1F9D}">
      <dgm:prSet custT="1"/>
      <dgm:spPr>
        <a:solidFill>
          <a:srgbClr val="C00000"/>
        </a:solidFill>
      </dgm:spPr>
      <dgm:t>
        <a:bodyPr/>
        <a:lstStyle/>
        <a:p>
          <a:r>
            <a:rPr lang="en-US" sz="3200" b="1" dirty="0"/>
            <a:t>Utilize </a:t>
          </a:r>
          <a:r>
            <a:rPr lang="en-US" sz="3200" b="1" i="1" dirty="0"/>
            <a:t>TLAE’s</a:t>
          </a:r>
          <a:r>
            <a:rPr lang="en-US" sz="3200" b="1" dirty="0"/>
            <a:t> and </a:t>
          </a:r>
          <a:r>
            <a:rPr lang="en-US" sz="3200" b="1" i="1" dirty="0"/>
            <a:t>STEAM Teaching and Learning Through the Arts and Design’s Artists’ Lessons to Thrive! </a:t>
          </a:r>
          <a:r>
            <a:rPr lang="en-US" sz="3200" b="1" i="0" dirty="0"/>
            <a:t>as resources to assist you in developing your Pre-K-12 curriculum.</a:t>
          </a:r>
        </a:p>
      </dgm:t>
      <dgm:extLst>
        <a:ext uri="{E40237B7-FDA0-4F09-8148-C483321AD2D9}">
          <dgm14:cNvPr xmlns:dgm14="http://schemas.microsoft.com/office/drawing/2010/diagram" id="0" name="" descr="•Utilize TLAE’s and STEAM Teaching and Learning Through the Arts and Design’s Artists’ Lessons to Thrive! as resources to assist you in developing your Pre-K-12 curriculum.&#10;"/>
        </a:ext>
      </dgm:extLst>
    </dgm:pt>
    <dgm:pt modelId="{5DF26BEB-946C-3345-A5FA-96B89E7644E7}" type="parTrans" cxnId="{19D0E131-5F08-F843-9025-2FC59AD56961}">
      <dgm:prSet/>
      <dgm:spPr/>
      <dgm:t>
        <a:bodyPr/>
        <a:lstStyle/>
        <a:p>
          <a:endParaRPr lang="en-US"/>
        </a:p>
      </dgm:t>
    </dgm:pt>
    <dgm:pt modelId="{4FAA568A-27AA-264B-8332-350D755C6090}" type="sibTrans" cxnId="{19D0E131-5F08-F843-9025-2FC59AD56961}">
      <dgm:prSet/>
      <dgm:spPr/>
      <dgm:t>
        <a:bodyPr/>
        <a:lstStyle/>
        <a:p>
          <a:endParaRPr lang="en-US"/>
        </a:p>
      </dgm:t>
    </dgm:pt>
    <dgm:pt modelId="{62B3462F-E640-2A48-83B2-2B3FD0575FCA}" type="pres">
      <dgm:prSet presAssocID="{5E9B228F-9167-1443-B75B-A650709DD88F}" presName="linear" presStyleCnt="0">
        <dgm:presLayoutVars>
          <dgm:animLvl val="lvl"/>
          <dgm:resizeHandles val="exact"/>
        </dgm:presLayoutVars>
      </dgm:prSet>
      <dgm:spPr/>
    </dgm:pt>
    <dgm:pt modelId="{2A01B8A2-C530-6B42-BE54-6597A2F89F97}" type="pres">
      <dgm:prSet presAssocID="{89170029-79CF-A84C-ACA6-D90B9AAF1F9D}" presName="parentText" presStyleLbl="node1" presStyleIdx="0" presStyleCnt="1" custScaleX="111609" custScaleY="1781911">
        <dgm:presLayoutVars>
          <dgm:chMax val="0"/>
          <dgm:bulletEnabled val="1"/>
        </dgm:presLayoutVars>
      </dgm:prSet>
      <dgm:spPr/>
    </dgm:pt>
  </dgm:ptLst>
  <dgm:cxnLst>
    <dgm:cxn modelId="{19D0E131-5F08-F843-9025-2FC59AD56961}" srcId="{5E9B228F-9167-1443-B75B-A650709DD88F}" destId="{89170029-79CF-A84C-ACA6-D90B9AAF1F9D}" srcOrd="0" destOrd="0" parTransId="{5DF26BEB-946C-3345-A5FA-96B89E7644E7}" sibTransId="{4FAA568A-27AA-264B-8332-350D755C6090}"/>
    <dgm:cxn modelId="{A2CF018C-4390-5748-8484-41393A99B36E}" type="presOf" srcId="{89170029-79CF-A84C-ACA6-D90B9AAF1F9D}" destId="{2A01B8A2-C530-6B42-BE54-6597A2F89F97}" srcOrd="0" destOrd="0" presId="urn:microsoft.com/office/officeart/2005/8/layout/vList2"/>
    <dgm:cxn modelId="{89A5AFF8-E10C-D74A-A096-92252E0C5EC1}" type="presOf" srcId="{5E9B228F-9167-1443-B75B-A650709DD88F}" destId="{62B3462F-E640-2A48-83B2-2B3FD0575FCA}" srcOrd="0" destOrd="0" presId="urn:microsoft.com/office/officeart/2005/8/layout/vList2"/>
    <dgm:cxn modelId="{0B658C5F-7B0D-6542-9FD2-AB3EF6BD1B5B}" type="presParOf" srcId="{62B3462F-E640-2A48-83B2-2B3FD0575FCA}" destId="{2A01B8A2-C530-6B42-BE54-6597A2F89F97}"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3.xml><?xml version="1.0" encoding="utf-8"?>
<dgm:dataModel xmlns:dgm="http://schemas.openxmlformats.org/drawingml/2006/diagram" xmlns:a="http://schemas.openxmlformats.org/drawingml/2006/main">
  <dgm:ptLst>
    <dgm:pt modelId="{7F4D25F0-104E-D241-9094-E38A878BE14D}"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A69F779D-290B-134E-8717-8663483D4741}">
      <dgm:prSet custT="1"/>
      <dgm:spPr>
        <a:solidFill>
          <a:srgbClr val="002060"/>
        </a:solidFill>
      </dgm:spPr>
      <dgm:t>
        <a:bodyPr/>
        <a:lstStyle/>
        <a:p>
          <a:r>
            <a:rPr lang="en-US" sz="2800" b="1" dirty="0"/>
            <a:t>Teacher: </a:t>
          </a:r>
          <a:r>
            <a:rPr lang="en-GB" sz="2800" b="1" dirty="0"/>
            <a:t>Recognize the benefits of teacher autonomy and best practices when designing a TAC enabling me to meet my students’ needs and strengthens my teaching’s effectiveness.</a:t>
          </a:r>
          <a:endParaRPr lang="en-US" sz="2800" b="1" dirty="0"/>
        </a:p>
      </dgm:t>
      <dgm:extLst>
        <a:ext uri="{E40237B7-FDA0-4F09-8148-C483321AD2D9}">
          <dgm14:cNvPr xmlns:dgm14="http://schemas.microsoft.com/office/drawing/2010/diagram" id="0" name="" descr="Teacher: Recognize and address my assumptions and biases to foster equitable and culturally responsive teaching practices that respect diverse perspectives and cultivate understanding.&#13;&#10;Student: Apply self-reflection to learning tasks to better understand myself and my growth as a learner and creator.&#13;&#10;"/>
        </a:ext>
      </dgm:extLst>
    </dgm:pt>
    <dgm:pt modelId="{F9FA0972-8B40-004C-B0BA-22DCBF54A523}" type="sibTrans" cxnId="{9EB6D225-2A8D-B342-A85F-B4D8CD260600}">
      <dgm:prSet/>
      <dgm:spPr/>
      <dgm:t>
        <a:bodyPr/>
        <a:lstStyle/>
        <a:p>
          <a:endParaRPr lang="en-US"/>
        </a:p>
      </dgm:t>
    </dgm:pt>
    <dgm:pt modelId="{8341FFF5-5782-EC49-8D04-DFBE491CF24B}" type="parTrans" cxnId="{9EB6D225-2A8D-B342-A85F-B4D8CD260600}">
      <dgm:prSet/>
      <dgm:spPr/>
      <dgm:t>
        <a:bodyPr/>
        <a:lstStyle/>
        <a:p>
          <a:endParaRPr lang="en-US"/>
        </a:p>
      </dgm:t>
    </dgm:pt>
    <dgm:pt modelId="{6172077A-6040-BA4D-B242-B803C05AFCDB}">
      <dgm:prSet custT="1"/>
      <dgm:spPr>
        <a:solidFill>
          <a:schemeClr val="accent2">
            <a:lumMod val="50000"/>
          </a:schemeClr>
        </a:solidFill>
      </dgm:spPr>
      <dgm:t>
        <a:bodyPr/>
        <a:lstStyle/>
        <a:p>
          <a:r>
            <a:rPr lang="en-US" sz="2800" b="1" dirty="0"/>
            <a:t>Student: </a:t>
          </a:r>
          <a:r>
            <a:rPr lang="en-GB" sz="2800" b="1" dirty="0"/>
            <a:t>Employ personal and group choices to independent and collaborative curricular tasks to gain a sense of ownership and responsibility when learning and creating.</a:t>
          </a:r>
          <a:endParaRPr lang="en-US" sz="2800" b="1" dirty="0"/>
        </a:p>
      </dgm:t>
      <dgm:extLst>
        <a:ext uri="{E40237B7-FDA0-4F09-8148-C483321AD2D9}">
          <dgm14:cNvPr xmlns:dgm14="http://schemas.microsoft.com/office/drawing/2010/diagram" id="0" name="" descr="Teacher: Recognize and address my assumptions and biases to foster equitable and culturally responsive teaching practices that respect diverse perspectives and cultivate understanding.&#13;&#10;Student: Apply self-reflection to learning tasks to better understand myself and my growth as a learner and creator.&#13;&#10;"/>
        </a:ext>
      </dgm:extLst>
    </dgm:pt>
    <dgm:pt modelId="{219C22BE-2D19-B942-9D5E-C9AACD71741E}" type="sibTrans" cxnId="{9BC88A87-4B9E-1A4E-893D-3A1395A1C79D}">
      <dgm:prSet/>
      <dgm:spPr/>
      <dgm:t>
        <a:bodyPr/>
        <a:lstStyle/>
        <a:p>
          <a:endParaRPr lang="en-US"/>
        </a:p>
      </dgm:t>
    </dgm:pt>
    <dgm:pt modelId="{A6DC4A2E-DDB8-7F4E-B445-9B9EA07327A3}" type="parTrans" cxnId="{9BC88A87-4B9E-1A4E-893D-3A1395A1C79D}">
      <dgm:prSet/>
      <dgm:spPr/>
      <dgm:t>
        <a:bodyPr/>
        <a:lstStyle/>
        <a:p>
          <a:endParaRPr lang="en-US"/>
        </a:p>
      </dgm:t>
    </dgm:pt>
    <dgm:pt modelId="{AC1D7CC0-975C-1C4C-B2B8-D8BB87A7F3E7}" type="pres">
      <dgm:prSet presAssocID="{7F4D25F0-104E-D241-9094-E38A878BE14D}" presName="linear" presStyleCnt="0">
        <dgm:presLayoutVars>
          <dgm:animLvl val="lvl"/>
          <dgm:resizeHandles val="exact"/>
        </dgm:presLayoutVars>
      </dgm:prSet>
      <dgm:spPr/>
    </dgm:pt>
    <dgm:pt modelId="{C7F1F53D-0346-F44A-9B79-17B8C14B29E0}" type="pres">
      <dgm:prSet presAssocID="{A69F779D-290B-134E-8717-8663483D4741}" presName="parentText" presStyleLbl="node1" presStyleIdx="0" presStyleCnt="2">
        <dgm:presLayoutVars>
          <dgm:chMax val="0"/>
          <dgm:bulletEnabled val="1"/>
        </dgm:presLayoutVars>
      </dgm:prSet>
      <dgm:spPr/>
    </dgm:pt>
    <dgm:pt modelId="{5BF3057E-1CE0-734B-A4E5-E8A3E19A2C4F}" type="pres">
      <dgm:prSet presAssocID="{F9FA0972-8B40-004C-B0BA-22DCBF54A523}" presName="spacer" presStyleCnt="0"/>
      <dgm:spPr/>
    </dgm:pt>
    <dgm:pt modelId="{8FEAD02C-4E15-E24C-BEF7-DBEB707FF8B5}" type="pres">
      <dgm:prSet presAssocID="{6172077A-6040-BA4D-B242-B803C05AFCDB}" presName="parentText" presStyleLbl="node1" presStyleIdx="1" presStyleCnt="2">
        <dgm:presLayoutVars>
          <dgm:chMax val="0"/>
          <dgm:bulletEnabled val="1"/>
        </dgm:presLayoutVars>
      </dgm:prSet>
      <dgm:spPr/>
    </dgm:pt>
  </dgm:ptLst>
  <dgm:cxnLst>
    <dgm:cxn modelId="{D3129C08-4F9F-0C48-9821-4F47B4F4C14A}" type="presOf" srcId="{6172077A-6040-BA4D-B242-B803C05AFCDB}" destId="{8FEAD02C-4E15-E24C-BEF7-DBEB707FF8B5}" srcOrd="0" destOrd="0" presId="urn:microsoft.com/office/officeart/2005/8/layout/vList2"/>
    <dgm:cxn modelId="{9EB6D225-2A8D-B342-A85F-B4D8CD260600}" srcId="{7F4D25F0-104E-D241-9094-E38A878BE14D}" destId="{A69F779D-290B-134E-8717-8663483D4741}" srcOrd="0" destOrd="0" parTransId="{8341FFF5-5782-EC49-8D04-DFBE491CF24B}" sibTransId="{F9FA0972-8B40-004C-B0BA-22DCBF54A523}"/>
    <dgm:cxn modelId="{E11F1A2A-5002-794E-A0D1-0F6D22D26E11}" type="presOf" srcId="{7F4D25F0-104E-D241-9094-E38A878BE14D}" destId="{AC1D7CC0-975C-1C4C-B2B8-D8BB87A7F3E7}" srcOrd="0" destOrd="0" presId="urn:microsoft.com/office/officeart/2005/8/layout/vList2"/>
    <dgm:cxn modelId="{9BC88A87-4B9E-1A4E-893D-3A1395A1C79D}" srcId="{7F4D25F0-104E-D241-9094-E38A878BE14D}" destId="{6172077A-6040-BA4D-B242-B803C05AFCDB}" srcOrd="1" destOrd="0" parTransId="{A6DC4A2E-DDB8-7F4E-B445-9B9EA07327A3}" sibTransId="{219C22BE-2D19-B942-9D5E-C9AACD71741E}"/>
    <dgm:cxn modelId="{A49C7DBA-FEB1-514F-A24D-B095D09E4D8A}" type="presOf" srcId="{A69F779D-290B-134E-8717-8663483D4741}" destId="{C7F1F53D-0346-F44A-9B79-17B8C14B29E0}" srcOrd="0" destOrd="0" presId="urn:microsoft.com/office/officeart/2005/8/layout/vList2"/>
    <dgm:cxn modelId="{EC32F63B-FB74-534B-A929-C46166906159}" type="presParOf" srcId="{AC1D7CC0-975C-1C4C-B2B8-D8BB87A7F3E7}" destId="{C7F1F53D-0346-F44A-9B79-17B8C14B29E0}" srcOrd="0" destOrd="0" presId="urn:microsoft.com/office/officeart/2005/8/layout/vList2"/>
    <dgm:cxn modelId="{E88DD5DE-4B69-8149-871E-95C5F621D27A}" type="presParOf" srcId="{AC1D7CC0-975C-1C4C-B2B8-D8BB87A7F3E7}" destId="{5BF3057E-1CE0-734B-A4E5-E8A3E19A2C4F}" srcOrd="1" destOrd="0" presId="urn:microsoft.com/office/officeart/2005/8/layout/vList2"/>
    <dgm:cxn modelId="{49A20615-C06D-5742-BB5A-253329669CE3}" type="presParOf" srcId="{AC1D7CC0-975C-1C4C-B2B8-D8BB87A7F3E7}" destId="{8FEAD02C-4E15-E24C-BEF7-DBEB707FF8B5}" srcOrd="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4.xml><?xml version="1.0" encoding="utf-8"?>
<dgm:dataModel xmlns:dgm="http://schemas.openxmlformats.org/drawingml/2006/diagram" xmlns:a="http://schemas.openxmlformats.org/drawingml/2006/main">
  <dgm:ptLst>
    <dgm:pt modelId="{1CB4A6C1-BC55-463C-A409-A01AC759398F}" type="doc">
      <dgm:prSet loTypeId="urn:microsoft.com/office/officeart/2005/8/layout/vList2" loCatId="list" qsTypeId="urn:microsoft.com/office/officeart/2005/8/quickstyle/simple1" qsCatId="simple" csTypeId="urn:microsoft.com/office/officeart/2005/8/colors/accent0_1" csCatId="mainScheme" phldr="1"/>
      <dgm:spPr/>
      <dgm:t>
        <a:bodyPr/>
        <a:lstStyle/>
        <a:p>
          <a:endParaRPr lang="en-US"/>
        </a:p>
      </dgm:t>
    </dgm:pt>
    <dgm:pt modelId="{A0930849-EE48-442D-A4F7-F30B0DD9B25A}">
      <dgm:prSet/>
      <dgm:spPr>
        <a:solidFill>
          <a:srgbClr val="000090"/>
        </a:solidFill>
        <a:ln>
          <a:noFill/>
        </a:ln>
      </dgm:spPr>
      <dgm:t>
        <a:bodyPr/>
        <a:lstStyle/>
        <a:p>
          <a:pPr rtl="0"/>
          <a:r>
            <a:rPr lang="en-US" b="1" dirty="0">
              <a:solidFill>
                <a:schemeClr val="bg1"/>
              </a:solidFill>
              <a:latin typeface="Arial"/>
              <a:cs typeface="Arial"/>
            </a:rPr>
            <a:t>Designing a Transformative Art Curriculum</a:t>
          </a:r>
        </a:p>
      </dgm:t>
      <dgm:extLst>
        <a:ext uri="{E40237B7-FDA0-4F09-8148-C483321AD2D9}">
          <dgm14:cNvPr xmlns:dgm14="http://schemas.microsoft.com/office/drawing/2010/diagram" id="0" name="" descr="Designing a Transformative Art Curriculum&#13;&#10;&#9;Standards&#13;&#10;&#9;Goals&#13;&#10;&#9;Transformative Dispositions&#13;&#10;&#9;Scope and Sequence&#13;&#10;Lessons and Unit Plans&#13;&#10;&#9;Writing a Rationale&#13;&#10;&#9;Objectives&#13;&#10;&#9;Transforming Objectives into Daily Learning Targets&#13;&#10;&#9;Deconstructing Objectives and Learning Targets&#13;&#10;&#9;Procedures&#13;&#10;"/>
        </a:ext>
      </dgm:extLst>
    </dgm:pt>
    <dgm:pt modelId="{356DF678-EC2D-48DA-8573-B160FCD76A34}" type="parTrans" cxnId="{2879E3B7-2E95-4422-84D2-E91317179D3A}">
      <dgm:prSet/>
      <dgm:spPr/>
      <dgm:t>
        <a:bodyPr/>
        <a:lstStyle/>
        <a:p>
          <a:endParaRPr lang="en-US"/>
        </a:p>
      </dgm:t>
    </dgm:pt>
    <dgm:pt modelId="{6CB9F8B6-A809-4E7B-851D-EBC1721A94EA}" type="sibTrans" cxnId="{2879E3B7-2E95-4422-84D2-E91317179D3A}">
      <dgm:prSet/>
      <dgm:spPr/>
      <dgm:t>
        <a:bodyPr/>
        <a:lstStyle/>
        <a:p>
          <a:endParaRPr lang="en-US"/>
        </a:p>
      </dgm:t>
    </dgm:pt>
    <dgm:pt modelId="{CF8CB8DE-37BB-4F27-BA0C-EA730A4D717F}">
      <dgm:prSet/>
      <dgm:spPr>
        <a:solidFill>
          <a:srgbClr val="330099"/>
        </a:solidFill>
        <a:ln>
          <a:noFill/>
        </a:ln>
      </dgm:spPr>
      <dgm:t>
        <a:bodyPr/>
        <a:lstStyle/>
        <a:p>
          <a:pPr rtl="0"/>
          <a:r>
            <a:rPr lang="en-US" b="1" dirty="0">
              <a:solidFill>
                <a:srgbClr val="FFFFFF"/>
              </a:solidFill>
              <a:latin typeface="Arial"/>
              <a:cs typeface="Arial"/>
            </a:rPr>
            <a:t>Lessons and Unit Plans</a:t>
          </a:r>
        </a:p>
      </dgm:t>
      <dgm:extLst>
        <a:ext uri="{E40237B7-FDA0-4F09-8148-C483321AD2D9}">
          <dgm14:cNvPr xmlns:dgm14="http://schemas.microsoft.com/office/drawing/2010/diagram" id="0" name="" descr="Designing a Transformative Art Curriculum&#13;&#10;&#9;Standards&#13;&#10;&#9;Goals&#13;&#10;&#9;Transformative Dispositions&#13;&#10;&#9;Scope and Sequence&#13;&#10;Lessons and Unit Plans&#13;&#10;&#9;Writing a Rationale&#13;&#10;&#9;Objectives&#13;&#10;&#9;Transforming Objectives into Daily Learning Targets&#13;&#10;&#9;Deconstructing Objectives and Learning Targets&#13;&#10;&#9;Procedures&#13;&#10;"/>
        </a:ext>
      </dgm:extLst>
    </dgm:pt>
    <dgm:pt modelId="{19EF7A20-93A9-4350-95A0-C307006314C7}" type="parTrans" cxnId="{9970A462-F621-46A0-994B-EAB3C6F16400}">
      <dgm:prSet/>
      <dgm:spPr/>
      <dgm:t>
        <a:bodyPr/>
        <a:lstStyle/>
        <a:p>
          <a:endParaRPr lang="en-US"/>
        </a:p>
      </dgm:t>
    </dgm:pt>
    <dgm:pt modelId="{796B79BD-D9E9-4B24-A57C-CE9A38659035}" type="sibTrans" cxnId="{9970A462-F621-46A0-994B-EAB3C6F16400}">
      <dgm:prSet/>
      <dgm:spPr/>
      <dgm:t>
        <a:bodyPr/>
        <a:lstStyle/>
        <a:p>
          <a:endParaRPr lang="en-US"/>
        </a:p>
      </dgm:t>
    </dgm:pt>
    <dgm:pt modelId="{1891A3DB-4568-9343-A551-40ABA9080302}">
      <dgm:prSet/>
      <dgm:spPr>
        <a:solidFill>
          <a:schemeClr val="bg2">
            <a:lumMod val="20000"/>
            <a:lumOff val="80000"/>
          </a:schemeClr>
        </a:solidFill>
      </dgm:spPr>
      <dgm:t>
        <a:bodyPr/>
        <a:lstStyle/>
        <a:p>
          <a:pPr rtl="0"/>
          <a:r>
            <a:rPr lang="en-US" b="1" dirty="0">
              <a:solidFill>
                <a:srgbClr val="000000"/>
              </a:solidFill>
            </a:rPr>
            <a:t>Standards</a:t>
          </a:r>
          <a:endParaRPr lang="en-US" b="1" dirty="0">
            <a:solidFill>
              <a:srgbClr val="000000"/>
            </a:solidFill>
            <a:latin typeface="Arial"/>
            <a:cs typeface="Arial"/>
          </a:endParaRPr>
        </a:p>
      </dgm:t>
      <dgm:extLst>
        <a:ext uri="{E40237B7-FDA0-4F09-8148-C483321AD2D9}">
          <dgm14:cNvPr xmlns:dgm14="http://schemas.microsoft.com/office/drawing/2010/diagram" id="0" name="" descr="Designing a Transformative Art Curriculum&#13;&#10;&#9;Standards&#13;&#10;&#9;Goals&#13;&#10;&#9;Transformative Dispositions&#13;&#10;&#9;Scope and Sequence&#13;&#10;Lessons and Unit Plans&#13;&#10;&#9;Writing a Rationale&#13;&#10;&#9;Objectives&#13;&#10;&#9;Transforming Objectives into Daily Learning Targets&#13;&#10;&#9;Deconstructing Objectives and Learning Targets&#13;&#10;&#9;Procedures&#13;&#10;"/>
        </a:ext>
      </dgm:extLst>
    </dgm:pt>
    <dgm:pt modelId="{2E14C699-5632-1D42-84A2-800DC8103DE9}" type="parTrans" cxnId="{1FD19F2D-9052-1F4C-8054-1C86D4AD7E04}">
      <dgm:prSet/>
      <dgm:spPr/>
      <dgm:t>
        <a:bodyPr/>
        <a:lstStyle/>
        <a:p>
          <a:endParaRPr lang="en-US"/>
        </a:p>
      </dgm:t>
    </dgm:pt>
    <dgm:pt modelId="{895C160F-6F51-3544-9C54-2BA5BDF1FAAF}" type="sibTrans" cxnId="{1FD19F2D-9052-1F4C-8054-1C86D4AD7E04}">
      <dgm:prSet/>
      <dgm:spPr/>
      <dgm:t>
        <a:bodyPr/>
        <a:lstStyle/>
        <a:p>
          <a:endParaRPr lang="en-US"/>
        </a:p>
      </dgm:t>
    </dgm:pt>
    <dgm:pt modelId="{35593CAC-9776-1146-9A47-D7F830C244A7}">
      <dgm:prSet/>
      <dgm:spPr>
        <a:solidFill>
          <a:schemeClr val="bg2">
            <a:lumMod val="20000"/>
            <a:lumOff val="80000"/>
          </a:schemeClr>
        </a:solidFill>
      </dgm:spPr>
      <dgm:t>
        <a:bodyPr/>
        <a:lstStyle/>
        <a:p>
          <a:pPr rtl="0"/>
          <a:r>
            <a:rPr lang="en-US" b="1" dirty="0">
              <a:solidFill>
                <a:srgbClr val="000000"/>
              </a:solidFill>
            </a:rPr>
            <a:t>Writing a Rationale</a:t>
          </a:r>
          <a:endParaRPr lang="en-US" b="1" dirty="0">
            <a:solidFill>
              <a:srgbClr val="000000"/>
            </a:solidFill>
            <a:latin typeface="Arial"/>
            <a:cs typeface="Arial"/>
          </a:endParaRPr>
        </a:p>
      </dgm:t>
      <dgm:extLst>
        <a:ext uri="{E40237B7-FDA0-4F09-8148-C483321AD2D9}">
          <dgm14:cNvPr xmlns:dgm14="http://schemas.microsoft.com/office/drawing/2010/diagram" id="0" name="" descr="Designing a Transformative Art Curriculum&#13;&#10;&#9;Standards&#13;&#10;&#9;Goals&#13;&#10;&#9;Transformative Dispositions&#13;&#10;&#9;Scope and Sequence&#13;&#10;Lessons and Unit Plans&#13;&#10;&#9;Writing a Rationale&#13;&#10;&#9;Objectives&#13;&#10;&#9;Transforming Objectives into Daily Learning Targets&#13;&#10;&#9;Deconstructing Objectives and Learning Targets&#13;&#10;&#9;Procedures&#13;&#10;"/>
        </a:ext>
      </dgm:extLst>
    </dgm:pt>
    <dgm:pt modelId="{BAA34B9C-311D-AF4C-AA88-4BB57B628298}" type="parTrans" cxnId="{55D35B1D-B095-D049-B064-A1F6F1ADC82C}">
      <dgm:prSet/>
      <dgm:spPr/>
      <dgm:t>
        <a:bodyPr/>
        <a:lstStyle/>
        <a:p>
          <a:endParaRPr lang="en-US"/>
        </a:p>
      </dgm:t>
    </dgm:pt>
    <dgm:pt modelId="{D6CBD6F3-FA3C-0940-BF6D-F8797E98453B}" type="sibTrans" cxnId="{55D35B1D-B095-D049-B064-A1F6F1ADC82C}">
      <dgm:prSet/>
      <dgm:spPr/>
      <dgm:t>
        <a:bodyPr/>
        <a:lstStyle/>
        <a:p>
          <a:endParaRPr lang="en-US"/>
        </a:p>
      </dgm:t>
    </dgm:pt>
    <dgm:pt modelId="{56F89FD1-15F7-A646-A6EE-F48099038215}">
      <dgm:prSet/>
      <dgm:spPr>
        <a:solidFill>
          <a:schemeClr val="bg2">
            <a:lumMod val="20000"/>
            <a:lumOff val="80000"/>
          </a:schemeClr>
        </a:solidFill>
      </dgm:spPr>
      <dgm:t>
        <a:bodyPr/>
        <a:lstStyle/>
        <a:p>
          <a:pPr rtl="0"/>
          <a:r>
            <a:rPr lang="en-US" b="1" dirty="0">
              <a:solidFill>
                <a:srgbClr val="000000"/>
              </a:solidFill>
            </a:rPr>
            <a:t>Goals</a:t>
          </a:r>
          <a:endParaRPr lang="en-US" b="1" dirty="0">
            <a:solidFill>
              <a:srgbClr val="000000"/>
            </a:solidFill>
            <a:latin typeface="Arial"/>
            <a:cs typeface="Arial"/>
          </a:endParaRPr>
        </a:p>
      </dgm:t>
    </dgm:pt>
    <dgm:pt modelId="{E238A4FE-BA18-4147-961B-CC6BC91E841F}" type="parTrans" cxnId="{185F32C6-363C-C64B-94E5-F6432B07FDBE}">
      <dgm:prSet/>
      <dgm:spPr/>
      <dgm:t>
        <a:bodyPr/>
        <a:lstStyle/>
        <a:p>
          <a:endParaRPr lang="en-US"/>
        </a:p>
      </dgm:t>
    </dgm:pt>
    <dgm:pt modelId="{AE632407-248A-8F4E-8161-FC2FAF55ECB3}" type="sibTrans" cxnId="{185F32C6-363C-C64B-94E5-F6432B07FDBE}">
      <dgm:prSet/>
      <dgm:spPr/>
      <dgm:t>
        <a:bodyPr/>
        <a:lstStyle/>
        <a:p>
          <a:endParaRPr lang="en-US"/>
        </a:p>
      </dgm:t>
    </dgm:pt>
    <dgm:pt modelId="{95FB28F6-E470-DF4F-A890-D3665E02FB1D}">
      <dgm:prSet/>
      <dgm:spPr>
        <a:solidFill>
          <a:schemeClr val="bg2">
            <a:lumMod val="20000"/>
            <a:lumOff val="80000"/>
          </a:schemeClr>
        </a:solidFill>
      </dgm:spPr>
      <dgm:t>
        <a:bodyPr/>
        <a:lstStyle/>
        <a:p>
          <a:pPr rtl="0"/>
          <a:r>
            <a:rPr lang="en-US" b="1" dirty="0">
              <a:solidFill>
                <a:srgbClr val="000000"/>
              </a:solidFill>
            </a:rPr>
            <a:t>Transformative Dispositions</a:t>
          </a:r>
          <a:endParaRPr lang="en-US" b="1" dirty="0">
            <a:solidFill>
              <a:srgbClr val="000000"/>
            </a:solidFill>
            <a:latin typeface="Arial"/>
            <a:cs typeface="Arial"/>
          </a:endParaRPr>
        </a:p>
      </dgm:t>
    </dgm:pt>
    <dgm:pt modelId="{1F564BB9-9F26-1848-918A-151B047B4020}" type="parTrans" cxnId="{38A93034-DEDF-564C-A7B1-A2F738848183}">
      <dgm:prSet/>
      <dgm:spPr/>
      <dgm:t>
        <a:bodyPr/>
        <a:lstStyle/>
        <a:p>
          <a:endParaRPr lang="en-US"/>
        </a:p>
      </dgm:t>
    </dgm:pt>
    <dgm:pt modelId="{30A53389-234A-1549-BA9A-54F00FC0C9C2}" type="sibTrans" cxnId="{38A93034-DEDF-564C-A7B1-A2F738848183}">
      <dgm:prSet/>
      <dgm:spPr/>
      <dgm:t>
        <a:bodyPr/>
        <a:lstStyle/>
        <a:p>
          <a:endParaRPr lang="en-US"/>
        </a:p>
      </dgm:t>
    </dgm:pt>
    <dgm:pt modelId="{C9245043-B95D-7A4C-B28C-E56F525F2103}">
      <dgm:prSet/>
      <dgm:spPr>
        <a:solidFill>
          <a:schemeClr val="bg2">
            <a:lumMod val="20000"/>
            <a:lumOff val="80000"/>
          </a:schemeClr>
        </a:solidFill>
      </dgm:spPr>
      <dgm:t>
        <a:bodyPr/>
        <a:lstStyle/>
        <a:p>
          <a:pPr rtl="0"/>
          <a:r>
            <a:rPr lang="en-US" b="1" dirty="0">
              <a:solidFill>
                <a:srgbClr val="000000"/>
              </a:solidFill>
            </a:rPr>
            <a:t>Scope and Sequence</a:t>
          </a:r>
          <a:endParaRPr lang="en-US" b="1" dirty="0">
            <a:solidFill>
              <a:srgbClr val="000000"/>
            </a:solidFill>
            <a:latin typeface="Arial"/>
            <a:cs typeface="Arial"/>
          </a:endParaRPr>
        </a:p>
      </dgm:t>
    </dgm:pt>
    <dgm:pt modelId="{38E49A22-2652-EE47-B4F2-A21E3FE03771}" type="parTrans" cxnId="{E7330FDC-8A5C-9C49-A388-40D8F2E05C61}">
      <dgm:prSet/>
      <dgm:spPr/>
      <dgm:t>
        <a:bodyPr/>
        <a:lstStyle/>
        <a:p>
          <a:endParaRPr lang="en-US"/>
        </a:p>
      </dgm:t>
    </dgm:pt>
    <dgm:pt modelId="{02FAAF03-1E02-394C-92CB-78D21D925452}" type="sibTrans" cxnId="{E7330FDC-8A5C-9C49-A388-40D8F2E05C61}">
      <dgm:prSet/>
      <dgm:spPr/>
      <dgm:t>
        <a:bodyPr/>
        <a:lstStyle/>
        <a:p>
          <a:endParaRPr lang="en-US"/>
        </a:p>
      </dgm:t>
    </dgm:pt>
    <dgm:pt modelId="{0CECA2F5-E50A-5B47-838A-84736D3C539C}">
      <dgm:prSet/>
      <dgm:spPr>
        <a:solidFill>
          <a:schemeClr val="bg2">
            <a:lumMod val="20000"/>
            <a:lumOff val="80000"/>
          </a:schemeClr>
        </a:solidFill>
      </dgm:spPr>
      <dgm:t>
        <a:bodyPr/>
        <a:lstStyle/>
        <a:p>
          <a:pPr rtl="0"/>
          <a:r>
            <a:rPr lang="en-US" b="1" dirty="0">
              <a:solidFill>
                <a:srgbClr val="000000"/>
              </a:solidFill>
            </a:rPr>
            <a:t>Objectives</a:t>
          </a:r>
          <a:endParaRPr lang="en-US" b="1" dirty="0">
            <a:solidFill>
              <a:srgbClr val="000000"/>
            </a:solidFill>
            <a:latin typeface="Arial"/>
            <a:cs typeface="Arial"/>
          </a:endParaRPr>
        </a:p>
      </dgm:t>
    </dgm:pt>
    <dgm:pt modelId="{0A102F93-63E6-6D47-8E10-208583DA0490}" type="parTrans" cxnId="{7727F44D-A4D0-4648-AC94-7DC0D5F0886E}">
      <dgm:prSet/>
      <dgm:spPr/>
      <dgm:t>
        <a:bodyPr/>
        <a:lstStyle/>
        <a:p>
          <a:endParaRPr lang="en-US"/>
        </a:p>
      </dgm:t>
    </dgm:pt>
    <dgm:pt modelId="{5A526E6A-B40A-7B4F-9720-895F8EA3D297}" type="sibTrans" cxnId="{7727F44D-A4D0-4648-AC94-7DC0D5F0886E}">
      <dgm:prSet/>
      <dgm:spPr/>
      <dgm:t>
        <a:bodyPr/>
        <a:lstStyle/>
        <a:p>
          <a:endParaRPr lang="en-US"/>
        </a:p>
      </dgm:t>
    </dgm:pt>
    <dgm:pt modelId="{F1233ECE-2E51-C64D-AE5C-C65C99D6D241}">
      <dgm:prSet/>
      <dgm:spPr>
        <a:solidFill>
          <a:schemeClr val="bg2">
            <a:lumMod val="20000"/>
            <a:lumOff val="80000"/>
          </a:schemeClr>
        </a:solidFill>
      </dgm:spPr>
      <dgm:t>
        <a:bodyPr/>
        <a:lstStyle/>
        <a:p>
          <a:pPr rtl="0"/>
          <a:r>
            <a:rPr lang="en-US" b="1" dirty="0">
              <a:solidFill>
                <a:srgbClr val="000000"/>
              </a:solidFill>
            </a:rPr>
            <a:t>Transforming Objectives into Daily Learning Targets</a:t>
          </a:r>
          <a:endParaRPr lang="en-US" b="1" dirty="0">
            <a:solidFill>
              <a:srgbClr val="000000"/>
            </a:solidFill>
            <a:latin typeface="Arial"/>
            <a:cs typeface="Arial"/>
          </a:endParaRPr>
        </a:p>
      </dgm:t>
    </dgm:pt>
    <dgm:pt modelId="{EA5B64D0-3089-F94D-956F-07834D8796CD}" type="parTrans" cxnId="{1C76F344-77B9-4F4C-9B37-0C2E8B6841B9}">
      <dgm:prSet/>
      <dgm:spPr/>
      <dgm:t>
        <a:bodyPr/>
        <a:lstStyle/>
        <a:p>
          <a:endParaRPr lang="en-US"/>
        </a:p>
      </dgm:t>
    </dgm:pt>
    <dgm:pt modelId="{82B28BDA-5692-074B-B6A1-6234417F7EC8}" type="sibTrans" cxnId="{1C76F344-77B9-4F4C-9B37-0C2E8B6841B9}">
      <dgm:prSet/>
      <dgm:spPr/>
      <dgm:t>
        <a:bodyPr/>
        <a:lstStyle/>
        <a:p>
          <a:endParaRPr lang="en-US"/>
        </a:p>
      </dgm:t>
    </dgm:pt>
    <dgm:pt modelId="{FB08DFA8-A552-B440-A3A4-61FF4A744501}">
      <dgm:prSet/>
      <dgm:spPr>
        <a:solidFill>
          <a:schemeClr val="bg2">
            <a:lumMod val="20000"/>
            <a:lumOff val="80000"/>
          </a:schemeClr>
        </a:solidFill>
      </dgm:spPr>
      <dgm:t>
        <a:bodyPr/>
        <a:lstStyle/>
        <a:p>
          <a:pPr rtl="0"/>
          <a:r>
            <a:rPr lang="en-US" b="1" dirty="0">
              <a:solidFill>
                <a:srgbClr val="000000"/>
              </a:solidFill>
            </a:rPr>
            <a:t>Deconstructing Objectives and Learning Targets</a:t>
          </a:r>
          <a:endParaRPr lang="en-US" b="1" dirty="0">
            <a:solidFill>
              <a:srgbClr val="000000"/>
            </a:solidFill>
            <a:latin typeface="Arial"/>
            <a:cs typeface="Arial"/>
          </a:endParaRPr>
        </a:p>
      </dgm:t>
    </dgm:pt>
    <dgm:pt modelId="{827C9309-530D-6941-8D5C-C95102F7F803}" type="parTrans" cxnId="{0B7C9619-3F16-E640-80E1-068D63D1684D}">
      <dgm:prSet/>
      <dgm:spPr/>
      <dgm:t>
        <a:bodyPr/>
        <a:lstStyle/>
        <a:p>
          <a:endParaRPr lang="en-US"/>
        </a:p>
      </dgm:t>
    </dgm:pt>
    <dgm:pt modelId="{23272437-77E8-4F4D-9CE1-CD1C00F772AD}" type="sibTrans" cxnId="{0B7C9619-3F16-E640-80E1-068D63D1684D}">
      <dgm:prSet/>
      <dgm:spPr/>
      <dgm:t>
        <a:bodyPr/>
        <a:lstStyle/>
        <a:p>
          <a:endParaRPr lang="en-US"/>
        </a:p>
      </dgm:t>
    </dgm:pt>
    <dgm:pt modelId="{CB2FCE48-B2C6-5D41-92E8-04D0785B12F8}">
      <dgm:prSet/>
      <dgm:spPr>
        <a:solidFill>
          <a:schemeClr val="bg2">
            <a:lumMod val="20000"/>
            <a:lumOff val="80000"/>
          </a:schemeClr>
        </a:solidFill>
      </dgm:spPr>
      <dgm:t>
        <a:bodyPr/>
        <a:lstStyle/>
        <a:p>
          <a:pPr rtl="0"/>
          <a:r>
            <a:rPr lang="en-US" b="1" dirty="0">
              <a:solidFill>
                <a:srgbClr val="000000"/>
              </a:solidFill>
            </a:rPr>
            <a:t>Procedures</a:t>
          </a:r>
          <a:endParaRPr lang="en-US" b="1" dirty="0">
            <a:solidFill>
              <a:srgbClr val="000000"/>
            </a:solidFill>
            <a:latin typeface="Arial"/>
            <a:cs typeface="Arial"/>
          </a:endParaRPr>
        </a:p>
      </dgm:t>
    </dgm:pt>
    <dgm:pt modelId="{B4A5E163-4E56-9241-9AA6-3D351D9E9705}" type="parTrans" cxnId="{32920906-6748-A545-AAC2-BB8099FD8796}">
      <dgm:prSet/>
      <dgm:spPr/>
      <dgm:t>
        <a:bodyPr/>
        <a:lstStyle/>
        <a:p>
          <a:endParaRPr lang="en-US"/>
        </a:p>
      </dgm:t>
    </dgm:pt>
    <dgm:pt modelId="{39E3A654-89AB-094E-A8D4-6E39C709E974}" type="sibTrans" cxnId="{32920906-6748-A545-AAC2-BB8099FD8796}">
      <dgm:prSet/>
      <dgm:spPr/>
      <dgm:t>
        <a:bodyPr/>
        <a:lstStyle/>
        <a:p>
          <a:endParaRPr lang="en-US"/>
        </a:p>
      </dgm:t>
    </dgm:pt>
    <dgm:pt modelId="{33C7A6B8-9F84-4290-A5A5-049C3E93B9D4}" type="pres">
      <dgm:prSet presAssocID="{1CB4A6C1-BC55-463C-A409-A01AC759398F}" presName="linear" presStyleCnt="0">
        <dgm:presLayoutVars>
          <dgm:animLvl val="lvl"/>
          <dgm:resizeHandles val="exact"/>
        </dgm:presLayoutVars>
      </dgm:prSet>
      <dgm:spPr/>
    </dgm:pt>
    <dgm:pt modelId="{9E493754-C814-45B7-8E1C-71B596D294D7}" type="pres">
      <dgm:prSet presAssocID="{A0930849-EE48-442D-A4F7-F30B0DD9B25A}" presName="parentText" presStyleLbl="node1" presStyleIdx="0" presStyleCnt="2">
        <dgm:presLayoutVars>
          <dgm:chMax val="0"/>
          <dgm:bulletEnabled val="1"/>
        </dgm:presLayoutVars>
      </dgm:prSet>
      <dgm:spPr/>
    </dgm:pt>
    <dgm:pt modelId="{A3E0564C-1A97-D249-9B59-08CBAF819A7D}" type="pres">
      <dgm:prSet presAssocID="{A0930849-EE48-442D-A4F7-F30B0DD9B25A}" presName="childText" presStyleLbl="revTx" presStyleIdx="0" presStyleCnt="2">
        <dgm:presLayoutVars>
          <dgm:bulletEnabled val="1"/>
        </dgm:presLayoutVars>
      </dgm:prSet>
      <dgm:spPr/>
    </dgm:pt>
    <dgm:pt modelId="{C93B7E74-9B3E-44B2-9046-B6A526B9E61F}" type="pres">
      <dgm:prSet presAssocID="{CF8CB8DE-37BB-4F27-BA0C-EA730A4D717F}" presName="parentText" presStyleLbl="node1" presStyleIdx="1" presStyleCnt="2">
        <dgm:presLayoutVars>
          <dgm:chMax val="0"/>
          <dgm:bulletEnabled val="1"/>
        </dgm:presLayoutVars>
      </dgm:prSet>
      <dgm:spPr/>
    </dgm:pt>
    <dgm:pt modelId="{0DA28666-EC4A-DB4F-864C-0B565FE650C4}" type="pres">
      <dgm:prSet presAssocID="{CF8CB8DE-37BB-4F27-BA0C-EA730A4D717F}" presName="childText" presStyleLbl="revTx" presStyleIdx="1" presStyleCnt="2">
        <dgm:presLayoutVars>
          <dgm:bulletEnabled val="1"/>
        </dgm:presLayoutVars>
      </dgm:prSet>
      <dgm:spPr/>
    </dgm:pt>
  </dgm:ptLst>
  <dgm:cxnLst>
    <dgm:cxn modelId="{32920906-6748-A545-AAC2-BB8099FD8796}" srcId="{CF8CB8DE-37BB-4F27-BA0C-EA730A4D717F}" destId="{CB2FCE48-B2C6-5D41-92E8-04D0785B12F8}" srcOrd="4" destOrd="0" parTransId="{B4A5E163-4E56-9241-9AA6-3D351D9E9705}" sibTransId="{39E3A654-89AB-094E-A8D4-6E39C709E974}"/>
    <dgm:cxn modelId="{9ED1F615-DA7C-2844-BB1E-4CFD28B0111C}" type="presOf" srcId="{A0930849-EE48-442D-A4F7-F30B0DD9B25A}" destId="{9E493754-C814-45B7-8E1C-71B596D294D7}" srcOrd="0" destOrd="0" presId="urn:microsoft.com/office/officeart/2005/8/layout/vList2"/>
    <dgm:cxn modelId="{0B7C9619-3F16-E640-80E1-068D63D1684D}" srcId="{CF8CB8DE-37BB-4F27-BA0C-EA730A4D717F}" destId="{FB08DFA8-A552-B440-A3A4-61FF4A744501}" srcOrd="3" destOrd="0" parTransId="{827C9309-530D-6941-8D5C-C95102F7F803}" sibTransId="{23272437-77E8-4F4D-9CE1-CD1C00F772AD}"/>
    <dgm:cxn modelId="{55D35B1D-B095-D049-B064-A1F6F1ADC82C}" srcId="{CF8CB8DE-37BB-4F27-BA0C-EA730A4D717F}" destId="{35593CAC-9776-1146-9A47-D7F830C244A7}" srcOrd="0" destOrd="0" parTransId="{BAA34B9C-311D-AF4C-AA88-4BB57B628298}" sibTransId="{D6CBD6F3-FA3C-0940-BF6D-F8797E98453B}"/>
    <dgm:cxn modelId="{C8BAE32B-1474-CA4A-B9BB-EF1D61EC76E0}" type="presOf" srcId="{C9245043-B95D-7A4C-B28C-E56F525F2103}" destId="{A3E0564C-1A97-D249-9B59-08CBAF819A7D}" srcOrd="0" destOrd="3" presId="urn:microsoft.com/office/officeart/2005/8/layout/vList2"/>
    <dgm:cxn modelId="{1FD19F2D-9052-1F4C-8054-1C86D4AD7E04}" srcId="{A0930849-EE48-442D-A4F7-F30B0DD9B25A}" destId="{1891A3DB-4568-9343-A551-40ABA9080302}" srcOrd="0" destOrd="0" parTransId="{2E14C699-5632-1D42-84A2-800DC8103DE9}" sibTransId="{895C160F-6F51-3544-9C54-2BA5BDF1FAAF}"/>
    <dgm:cxn modelId="{9E1F302E-C9F2-E743-9CC8-73C1A0A1271B}" type="presOf" srcId="{F1233ECE-2E51-C64D-AE5C-C65C99D6D241}" destId="{0DA28666-EC4A-DB4F-864C-0B565FE650C4}" srcOrd="0" destOrd="2" presId="urn:microsoft.com/office/officeart/2005/8/layout/vList2"/>
    <dgm:cxn modelId="{38A93034-DEDF-564C-A7B1-A2F738848183}" srcId="{A0930849-EE48-442D-A4F7-F30B0DD9B25A}" destId="{95FB28F6-E470-DF4F-A890-D3665E02FB1D}" srcOrd="2" destOrd="0" parTransId="{1F564BB9-9F26-1848-918A-151B047B4020}" sibTransId="{30A53389-234A-1549-BA9A-54F00FC0C9C2}"/>
    <dgm:cxn modelId="{9FF85D34-FD11-3446-9E09-8A3D3BA3F79F}" type="presOf" srcId="{0CECA2F5-E50A-5B47-838A-84736D3C539C}" destId="{0DA28666-EC4A-DB4F-864C-0B565FE650C4}" srcOrd="0" destOrd="1" presId="urn:microsoft.com/office/officeart/2005/8/layout/vList2"/>
    <dgm:cxn modelId="{1C76F344-77B9-4F4C-9B37-0C2E8B6841B9}" srcId="{CF8CB8DE-37BB-4F27-BA0C-EA730A4D717F}" destId="{F1233ECE-2E51-C64D-AE5C-C65C99D6D241}" srcOrd="2" destOrd="0" parTransId="{EA5B64D0-3089-F94D-956F-07834D8796CD}" sibTransId="{82B28BDA-5692-074B-B6A1-6234417F7EC8}"/>
    <dgm:cxn modelId="{2A452D49-78B0-E249-A148-442D600D6F8B}" type="presOf" srcId="{1891A3DB-4568-9343-A551-40ABA9080302}" destId="{A3E0564C-1A97-D249-9B59-08CBAF819A7D}" srcOrd="0" destOrd="0" presId="urn:microsoft.com/office/officeart/2005/8/layout/vList2"/>
    <dgm:cxn modelId="{07B73449-C220-4F4F-8955-59639FC86E9A}" type="presOf" srcId="{56F89FD1-15F7-A646-A6EE-F48099038215}" destId="{A3E0564C-1A97-D249-9B59-08CBAF819A7D}" srcOrd="0" destOrd="1" presId="urn:microsoft.com/office/officeart/2005/8/layout/vList2"/>
    <dgm:cxn modelId="{7727F44D-A4D0-4648-AC94-7DC0D5F0886E}" srcId="{CF8CB8DE-37BB-4F27-BA0C-EA730A4D717F}" destId="{0CECA2F5-E50A-5B47-838A-84736D3C539C}" srcOrd="1" destOrd="0" parTransId="{0A102F93-63E6-6D47-8E10-208583DA0490}" sibTransId="{5A526E6A-B40A-7B4F-9720-895F8EA3D297}"/>
    <dgm:cxn modelId="{F08B5957-9CE6-C345-A74E-AEE398FDCE4B}" type="presOf" srcId="{35593CAC-9776-1146-9A47-D7F830C244A7}" destId="{0DA28666-EC4A-DB4F-864C-0B565FE650C4}" srcOrd="0" destOrd="0" presId="urn:microsoft.com/office/officeart/2005/8/layout/vList2"/>
    <dgm:cxn modelId="{9970A462-F621-46A0-994B-EAB3C6F16400}" srcId="{1CB4A6C1-BC55-463C-A409-A01AC759398F}" destId="{CF8CB8DE-37BB-4F27-BA0C-EA730A4D717F}" srcOrd="1" destOrd="0" parTransId="{19EF7A20-93A9-4350-95A0-C307006314C7}" sibTransId="{796B79BD-D9E9-4B24-A57C-CE9A38659035}"/>
    <dgm:cxn modelId="{2879E3B7-2E95-4422-84D2-E91317179D3A}" srcId="{1CB4A6C1-BC55-463C-A409-A01AC759398F}" destId="{A0930849-EE48-442D-A4F7-F30B0DD9B25A}" srcOrd="0" destOrd="0" parTransId="{356DF678-EC2D-48DA-8573-B160FCD76A34}" sibTransId="{6CB9F8B6-A809-4E7B-851D-EBC1721A94EA}"/>
    <dgm:cxn modelId="{C3C029BC-0B27-A647-8F81-0DE189EFE4CE}" type="presOf" srcId="{CF8CB8DE-37BB-4F27-BA0C-EA730A4D717F}" destId="{C93B7E74-9B3E-44B2-9046-B6A526B9E61F}" srcOrd="0" destOrd="0" presId="urn:microsoft.com/office/officeart/2005/8/layout/vList2"/>
    <dgm:cxn modelId="{185F32C6-363C-C64B-94E5-F6432B07FDBE}" srcId="{A0930849-EE48-442D-A4F7-F30B0DD9B25A}" destId="{56F89FD1-15F7-A646-A6EE-F48099038215}" srcOrd="1" destOrd="0" parTransId="{E238A4FE-BA18-4147-961B-CC6BC91E841F}" sibTransId="{AE632407-248A-8F4E-8161-FC2FAF55ECB3}"/>
    <dgm:cxn modelId="{91FEBECC-50DA-5E4C-B488-BB13CB582C1D}" type="presOf" srcId="{95FB28F6-E470-DF4F-A890-D3665E02FB1D}" destId="{A3E0564C-1A97-D249-9B59-08CBAF819A7D}" srcOrd="0" destOrd="2" presId="urn:microsoft.com/office/officeart/2005/8/layout/vList2"/>
    <dgm:cxn modelId="{7C4B6DD1-AEBE-FE42-95C8-CC43469FFDCB}" type="presOf" srcId="{CB2FCE48-B2C6-5D41-92E8-04D0785B12F8}" destId="{0DA28666-EC4A-DB4F-864C-0B565FE650C4}" srcOrd="0" destOrd="4" presId="urn:microsoft.com/office/officeart/2005/8/layout/vList2"/>
    <dgm:cxn modelId="{C9A193DA-489A-FC4E-BFE5-50AD0415E9CD}" type="presOf" srcId="{FB08DFA8-A552-B440-A3A4-61FF4A744501}" destId="{0DA28666-EC4A-DB4F-864C-0B565FE650C4}" srcOrd="0" destOrd="3" presId="urn:microsoft.com/office/officeart/2005/8/layout/vList2"/>
    <dgm:cxn modelId="{E7330FDC-8A5C-9C49-A388-40D8F2E05C61}" srcId="{A0930849-EE48-442D-A4F7-F30B0DD9B25A}" destId="{C9245043-B95D-7A4C-B28C-E56F525F2103}" srcOrd="3" destOrd="0" parTransId="{38E49A22-2652-EE47-B4F2-A21E3FE03771}" sibTransId="{02FAAF03-1E02-394C-92CB-78D21D925452}"/>
    <dgm:cxn modelId="{C07170F5-0CC6-3A4E-97E9-50505404AC39}" type="presOf" srcId="{1CB4A6C1-BC55-463C-A409-A01AC759398F}" destId="{33C7A6B8-9F84-4290-A5A5-049C3E93B9D4}" srcOrd="0" destOrd="0" presId="urn:microsoft.com/office/officeart/2005/8/layout/vList2"/>
    <dgm:cxn modelId="{92DAB370-E470-664E-86EA-4DDC632DFB66}" type="presParOf" srcId="{33C7A6B8-9F84-4290-A5A5-049C3E93B9D4}" destId="{9E493754-C814-45B7-8E1C-71B596D294D7}" srcOrd="0" destOrd="0" presId="urn:microsoft.com/office/officeart/2005/8/layout/vList2"/>
    <dgm:cxn modelId="{BF8D1145-9674-7D4F-968D-F582D55A143C}" type="presParOf" srcId="{33C7A6B8-9F84-4290-A5A5-049C3E93B9D4}" destId="{A3E0564C-1A97-D249-9B59-08CBAF819A7D}" srcOrd="1" destOrd="0" presId="urn:microsoft.com/office/officeart/2005/8/layout/vList2"/>
    <dgm:cxn modelId="{AD4F90EA-970E-C941-A2B5-B38900FB2E44}" type="presParOf" srcId="{33C7A6B8-9F84-4290-A5A5-049C3E93B9D4}" destId="{C93B7E74-9B3E-44B2-9046-B6A526B9E61F}" srcOrd="2" destOrd="0" presId="urn:microsoft.com/office/officeart/2005/8/layout/vList2"/>
    <dgm:cxn modelId="{22FFE612-5B28-AB4C-9465-9C473772ACB8}" type="presParOf" srcId="{33C7A6B8-9F84-4290-A5A5-049C3E93B9D4}" destId="{0DA28666-EC4A-DB4F-864C-0B565FE650C4}" srcOrd="3"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E76BDBB-963B-264C-A525-0AD08C46D03C}"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2A7862C-DAC9-2044-B913-6A3F70BE47A1}">
      <dgm:prSet custT="1"/>
      <dgm:spPr>
        <a:solidFill>
          <a:schemeClr val="tx1">
            <a:lumMod val="10000"/>
          </a:schemeClr>
        </a:solidFill>
      </dgm:spPr>
      <dgm:t>
        <a:bodyPr/>
        <a:lstStyle/>
        <a:p>
          <a:r>
            <a:rPr lang="en-US" sz="2800" b="1" dirty="0"/>
            <a:t>Value subjects as co-equal disciplines.</a:t>
          </a:r>
          <a:endParaRPr lang="en-US" sz="2800" dirty="0"/>
        </a:p>
      </dgm:t>
      <dgm:extLst>
        <a:ext uri="{E40237B7-FDA0-4F09-8148-C483321AD2D9}">
          <dgm14:cNvPr xmlns:dgm14="http://schemas.microsoft.com/office/drawing/2010/diagram" id="0" name="" descr="•Value subjects as co-equal disciplines.&#10;•Include authentic integration tasks.&#10;•Apply subject’s specialized language, skills, and standards&#10;•Integrate hands-on learning, artistic behaviors, and student choices.&#10;•Utilize teacher’s expert guidance to foster student growth.&#10;"/>
        </a:ext>
      </dgm:extLst>
    </dgm:pt>
    <dgm:pt modelId="{EDFD6027-6516-7A48-890D-A9545E59B5D6}" type="parTrans" cxnId="{E003789C-0B42-8443-95C8-B93DD142A650}">
      <dgm:prSet/>
      <dgm:spPr/>
      <dgm:t>
        <a:bodyPr/>
        <a:lstStyle/>
        <a:p>
          <a:endParaRPr lang="en-US"/>
        </a:p>
      </dgm:t>
    </dgm:pt>
    <dgm:pt modelId="{6CBA90C5-DABC-E542-B2B3-B980B91F59C4}" type="sibTrans" cxnId="{E003789C-0B42-8443-95C8-B93DD142A650}">
      <dgm:prSet/>
      <dgm:spPr/>
      <dgm:t>
        <a:bodyPr/>
        <a:lstStyle/>
        <a:p>
          <a:endParaRPr lang="en-US"/>
        </a:p>
      </dgm:t>
    </dgm:pt>
    <dgm:pt modelId="{121E315A-9E2B-9940-B5CB-C174246254CB}">
      <dgm:prSet custT="1"/>
      <dgm:spPr>
        <a:solidFill>
          <a:schemeClr val="tx1">
            <a:lumMod val="25000"/>
          </a:schemeClr>
        </a:solidFill>
      </dgm:spPr>
      <dgm:t>
        <a:bodyPr/>
        <a:lstStyle/>
        <a:p>
          <a:r>
            <a:rPr lang="en-US" sz="2800" b="1" dirty="0"/>
            <a:t>Include authentic integration tasks.</a:t>
          </a:r>
          <a:endParaRPr lang="en-US" sz="2800" dirty="0"/>
        </a:p>
      </dgm:t>
      <dgm:extLst>
        <a:ext uri="{E40237B7-FDA0-4F09-8148-C483321AD2D9}">
          <dgm14:cNvPr xmlns:dgm14="http://schemas.microsoft.com/office/drawing/2010/diagram" id="0" name="" descr="•Value subjects as co-equal disciplines.&#10;•Include authentic integration tasks.&#10;•Apply subject’s specialized language, skills, and standards&#10;•Integrate hands-on learning, artistic behaviors, and student choices.&#10;•Utilize teacher’s expert guidance to foster student growth.&#10;"/>
        </a:ext>
      </dgm:extLst>
    </dgm:pt>
    <dgm:pt modelId="{E031D852-914B-5043-8434-C959949C7A55}" type="parTrans" cxnId="{580A99A6-97D0-B845-80B0-37CAD4E0F028}">
      <dgm:prSet/>
      <dgm:spPr/>
      <dgm:t>
        <a:bodyPr/>
        <a:lstStyle/>
        <a:p>
          <a:endParaRPr lang="en-US"/>
        </a:p>
      </dgm:t>
    </dgm:pt>
    <dgm:pt modelId="{549A475F-FB41-9F44-A08A-92DFF8FFF2D4}" type="sibTrans" cxnId="{580A99A6-97D0-B845-80B0-37CAD4E0F028}">
      <dgm:prSet/>
      <dgm:spPr/>
      <dgm:t>
        <a:bodyPr/>
        <a:lstStyle/>
        <a:p>
          <a:endParaRPr lang="en-US"/>
        </a:p>
      </dgm:t>
    </dgm:pt>
    <dgm:pt modelId="{634C0D74-1C47-D94A-9F5C-13FA300C5E0B}">
      <dgm:prSet custT="1"/>
      <dgm:spPr>
        <a:solidFill>
          <a:schemeClr val="accent4">
            <a:lumMod val="50000"/>
          </a:schemeClr>
        </a:solidFill>
      </dgm:spPr>
      <dgm:t>
        <a:bodyPr/>
        <a:lstStyle/>
        <a:p>
          <a:r>
            <a:rPr lang="en-US" sz="2800" b="1" dirty="0"/>
            <a:t>Apply subject’s specialized language, skills, and standards</a:t>
          </a:r>
          <a:endParaRPr lang="en-US" sz="2800" dirty="0"/>
        </a:p>
      </dgm:t>
      <dgm:extLst>
        <a:ext uri="{E40237B7-FDA0-4F09-8148-C483321AD2D9}">
          <dgm14:cNvPr xmlns:dgm14="http://schemas.microsoft.com/office/drawing/2010/diagram" id="0" name="" descr="•Value subjects as co-equal disciplines.&#10;•Include authentic integration tasks.&#10;•Apply subject’s specialized language, skills, and standards&#10;•Integrate hands-on learning, artistic behaviors, and student choices.&#10;•Utilize teacher’s expert guidance to foster student growth.&#10;"/>
        </a:ext>
      </dgm:extLst>
    </dgm:pt>
    <dgm:pt modelId="{1FE70588-AE84-7A49-93EF-85187EFEC4C1}" type="parTrans" cxnId="{6E8126C7-5E97-1B4F-BC9D-DC0B0465FEC9}">
      <dgm:prSet/>
      <dgm:spPr/>
      <dgm:t>
        <a:bodyPr/>
        <a:lstStyle/>
        <a:p>
          <a:endParaRPr lang="en-US"/>
        </a:p>
      </dgm:t>
    </dgm:pt>
    <dgm:pt modelId="{BBFC57D0-9B90-3942-ADDC-1BA9F5242543}" type="sibTrans" cxnId="{6E8126C7-5E97-1B4F-BC9D-DC0B0465FEC9}">
      <dgm:prSet/>
      <dgm:spPr/>
      <dgm:t>
        <a:bodyPr/>
        <a:lstStyle/>
        <a:p>
          <a:endParaRPr lang="en-US"/>
        </a:p>
      </dgm:t>
    </dgm:pt>
    <dgm:pt modelId="{095948DE-4423-C149-9A8B-55AF2D2D0830}">
      <dgm:prSet custT="1"/>
      <dgm:spPr>
        <a:solidFill>
          <a:srgbClr val="E2640D"/>
        </a:solidFill>
      </dgm:spPr>
      <dgm:t>
        <a:bodyPr/>
        <a:lstStyle/>
        <a:p>
          <a:r>
            <a:rPr lang="en-US" sz="2800" b="1" dirty="0"/>
            <a:t>Integrate hands-on learning, artistic behaviors, and student choices.</a:t>
          </a:r>
          <a:endParaRPr lang="en-US" sz="2800" dirty="0"/>
        </a:p>
      </dgm:t>
      <dgm:extLst>
        <a:ext uri="{E40237B7-FDA0-4F09-8148-C483321AD2D9}">
          <dgm14:cNvPr xmlns:dgm14="http://schemas.microsoft.com/office/drawing/2010/diagram" id="0" name="" descr="•Value subjects as co-equal disciplines.&#10;•Include authentic integration tasks.&#10;•Apply subject’s specialized language, skills, and standards&#10;•Integrate hands-on learning, artistic behaviors, and student choices.&#10;•Utilize teacher’s expert guidance to foster student growth.&#10;"/>
        </a:ext>
      </dgm:extLst>
    </dgm:pt>
    <dgm:pt modelId="{E0E97B83-0E58-DF49-9F59-6102F5F79133}" type="parTrans" cxnId="{EE25220B-FD28-6D4D-8C9E-89C389281FF7}">
      <dgm:prSet/>
      <dgm:spPr/>
      <dgm:t>
        <a:bodyPr/>
        <a:lstStyle/>
        <a:p>
          <a:endParaRPr lang="en-US"/>
        </a:p>
      </dgm:t>
    </dgm:pt>
    <dgm:pt modelId="{4DCB67EB-ECE8-1D40-ADF2-B601BEEF7739}" type="sibTrans" cxnId="{EE25220B-FD28-6D4D-8C9E-89C389281FF7}">
      <dgm:prSet/>
      <dgm:spPr/>
      <dgm:t>
        <a:bodyPr/>
        <a:lstStyle/>
        <a:p>
          <a:endParaRPr lang="en-US"/>
        </a:p>
      </dgm:t>
    </dgm:pt>
    <dgm:pt modelId="{2C4199E7-F09F-5E4E-B65D-25CB52A04C76}">
      <dgm:prSet custT="1"/>
      <dgm:spPr>
        <a:solidFill>
          <a:schemeClr val="accent2">
            <a:lumMod val="75000"/>
          </a:schemeClr>
        </a:solidFill>
      </dgm:spPr>
      <dgm:t>
        <a:bodyPr/>
        <a:lstStyle/>
        <a:p>
          <a:r>
            <a:rPr lang="en-US" sz="2800" b="1" dirty="0"/>
            <a:t>Utilize teacher’s expert guidance to foster student growth. </a:t>
          </a:r>
          <a:endParaRPr lang="en-US" sz="2800" dirty="0"/>
        </a:p>
      </dgm:t>
      <dgm:extLst>
        <a:ext uri="{E40237B7-FDA0-4F09-8148-C483321AD2D9}">
          <dgm14:cNvPr xmlns:dgm14="http://schemas.microsoft.com/office/drawing/2010/diagram" id="0" name="" descr="•Value subjects as co-equal disciplines.&#10;•Include authentic integration tasks.&#10;•Apply subject’s specialized language, skills, and standards&#10;•Integrate hands-on learning, artistic behaviors, and student choices.&#10;•Utilize teacher’s expert guidance to foster student growth.&#10;"/>
        </a:ext>
      </dgm:extLst>
    </dgm:pt>
    <dgm:pt modelId="{9DF575B5-54B8-6A43-9575-5197B7951921}" type="parTrans" cxnId="{DE0D319D-CC0C-BA42-938E-A6B58EC47F6D}">
      <dgm:prSet/>
      <dgm:spPr/>
      <dgm:t>
        <a:bodyPr/>
        <a:lstStyle/>
        <a:p>
          <a:endParaRPr lang="en-US"/>
        </a:p>
      </dgm:t>
    </dgm:pt>
    <dgm:pt modelId="{36B81144-E17B-9D46-878E-8B64B54CBD31}" type="sibTrans" cxnId="{DE0D319D-CC0C-BA42-938E-A6B58EC47F6D}">
      <dgm:prSet/>
      <dgm:spPr/>
      <dgm:t>
        <a:bodyPr/>
        <a:lstStyle/>
        <a:p>
          <a:endParaRPr lang="en-US"/>
        </a:p>
      </dgm:t>
    </dgm:pt>
    <dgm:pt modelId="{67E1C199-2A56-E648-BF4D-1F9C55C19416}" type="pres">
      <dgm:prSet presAssocID="{4E76BDBB-963B-264C-A525-0AD08C46D03C}" presName="linear" presStyleCnt="0">
        <dgm:presLayoutVars>
          <dgm:animLvl val="lvl"/>
          <dgm:resizeHandles val="exact"/>
        </dgm:presLayoutVars>
      </dgm:prSet>
      <dgm:spPr/>
    </dgm:pt>
    <dgm:pt modelId="{EA623278-7C51-084B-854D-53CE772A3264}" type="pres">
      <dgm:prSet presAssocID="{72A7862C-DAC9-2044-B913-6A3F70BE47A1}" presName="parentText" presStyleLbl="node1" presStyleIdx="0" presStyleCnt="5">
        <dgm:presLayoutVars>
          <dgm:chMax val="0"/>
          <dgm:bulletEnabled val="1"/>
        </dgm:presLayoutVars>
      </dgm:prSet>
      <dgm:spPr/>
    </dgm:pt>
    <dgm:pt modelId="{373A2981-D1FD-304E-9BB1-46E20833E60C}" type="pres">
      <dgm:prSet presAssocID="{6CBA90C5-DABC-E542-B2B3-B980B91F59C4}" presName="spacer" presStyleCnt="0"/>
      <dgm:spPr/>
    </dgm:pt>
    <dgm:pt modelId="{1EE00F02-C7AF-0947-A59E-2E00C3A00D78}" type="pres">
      <dgm:prSet presAssocID="{121E315A-9E2B-9940-B5CB-C174246254CB}" presName="parentText" presStyleLbl="node1" presStyleIdx="1" presStyleCnt="5">
        <dgm:presLayoutVars>
          <dgm:chMax val="0"/>
          <dgm:bulletEnabled val="1"/>
        </dgm:presLayoutVars>
      </dgm:prSet>
      <dgm:spPr/>
    </dgm:pt>
    <dgm:pt modelId="{9CA008D9-C56D-DE44-8EF7-F976D6BA714B}" type="pres">
      <dgm:prSet presAssocID="{549A475F-FB41-9F44-A08A-92DFF8FFF2D4}" presName="spacer" presStyleCnt="0"/>
      <dgm:spPr/>
    </dgm:pt>
    <dgm:pt modelId="{E0594C03-B773-AD46-A93D-F26573F536CF}" type="pres">
      <dgm:prSet presAssocID="{634C0D74-1C47-D94A-9F5C-13FA300C5E0B}" presName="parentText" presStyleLbl="node1" presStyleIdx="2" presStyleCnt="5">
        <dgm:presLayoutVars>
          <dgm:chMax val="0"/>
          <dgm:bulletEnabled val="1"/>
        </dgm:presLayoutVars>
      </dgm:prSet>
      <dgm:spPr/>
    </dgm:pt>
    <dgm:pt modelId="{750FF4BF-9D33-2E48-8584-6BE36FF7A9EF}" type="pres">
      <dgm:prSet presAssocID="{BBFC57D0-9B90-3942-ADDC-1BA9F5242543}" presName="spacer" presStyleCnt="0"/>
      <dgm:spPr/>
    </dgm:pt>
    <dgm:pt modelId="{F5AD4AF2-5CDB-2A41-BFEB-25573C3FCABF}" type="pres">
      <dgm:prSet presAssocID="{095948DE-4423-C149-9A8B-55AF2D2D0830}" presName="parentText" presStyleLbl="node1" presStyleIdx="3" presStyleCnt="5">
        <dgm:presLayoutVars>
          <dgm:chMax val="0"/>
          <dgm:bulletEnabled val="1"/>
        </dgm:presLayoutVars>
      </dgm:prSet>
      <dgm:spPr/>
    </dgm:pt>
    <dgm:pt modelId="{E6E5F1A1-6E70-F947-AA5E-0B6D37553597}" type="pres">
      <dgm:prSet presAssocID="{4DCB67EB-ECE8-1D40-ADF2-B601BEEF7739}" presName="spacer" presStyleCnt="0"/>
      <dgm:spPr/>
    </dgm:pt>
    <dgm:pt modelId="{432474D6-E46F-BD42-8337-1BFF315DE099}" type="pres">
      <dgm:prSet presAssocID="{2C4199E7-F09F-5E4E-B65D-25CB52A04C76}" presName="parentText" presStyleLbl="node1" presStyleIdx="4" presStyleCnt="5">
        <dgm:presLayoutVars>
          <dgm:chMax val="0"/>
          <dgm:bulletEnabled val="1"/>
        </dgm:presLayoutVars>
      </dgm:prSet>
      <dgm:spPr/>
    </dgm:pt>
  </dgm:ptLst>
  <dgm:cxnLst>
    <dgm:cxn modelId="{EE25220B-FD28-6D4D-8C9E-89C389281FF7}" srcId="{4E76BDBB-963B-264C-A525-0AD08C46D03C}" destId="{095948DE-4423-C149-9A8B-55AF2D2D0830}" srcOrd="3" destOrd="0" parTransId="{E0E97B83-0E58-DF49-9F59-6102F5F79133}" sibTransId="{4DCB67EB-ECE8-1D40-ADF2-B601BEEF7739}"/>
    <dgm:cxn modelId="{4E8A0A58-C830-2742-A68A-6B02D7CDE406}" type="presOf" srcId="{4E76BDBB-963B-264C-A525-0AD08C46D03C}" destId="{67E1C199-2A56-E648-BF4D-1F9C55C19416}" srcOrd="0" destOrd="0" presId="urn:microsoft.com/office/officeart/2005/8/layout/vList2"/>
    <dgm:cxn modelId="{0C3A4E99-DF02-6A4C-BD9F-42F802103C4C}" type="presOf" srcId="{121E315A-9E2B-9940-B5CB-C174246254CB}" destId="{1EE00F02-C7AF-0947-A59E-2E00C3A00D78}" srcOrd="0" destOrd="0" presId="urn:microsoft.com/office/officeart/2005/8/layout/vList2"/>
    <dgm:cxn modelId="{E003789C-0B42-8443-95C8-B93DD142A650}" srcId="{4E76BDBB-963B-264C-A525-0AD08C46D03C}" destId="{72A7862C-DAC9-2044-B913-6A3F70BE47A1}" srcOrd="0" destOrd="0" parTransId="{EDFD6027-6516-7A48-890D-A9545E59B5D6}" sibTransId="{6CBA90C5-DABC-E542-B2B3-B980B91F59C4}"/>
    <dgm:cxn modelId="{DE0D319D-CC0C-BA42-938E-A6B58EC47F6D}" srcId="{4E76BDBB-963B-264C-A525-0AD08C46D03C}" destId="{2C4199E7-F09F-5E4E-B65D-25CB52A04C76}" srcOrd="4" destOrd="0" parTransId="{9DF575B5-54B8-6A43-9575-5197B7951921}" sibTransId="{36B81144-E17B-9D46-878E-8B64B54CBD31}"/>
    <dgm:cxn modelId="{CACBACA1-F471-714A-BAB5-E3F6FF820D43}" type="presOf" srcId="{72A7862C-DAC9-2044-B913-6A3F70BE47A1}" destId="{EA623278-7C51-084B-854D-53CE772A3264}" srcOrd="0" destOrd="0" presId="urn:microsoft.com/office/officeart/2005/8/layout/vList2"/>
    <dgm:cxn modelId="{1AED49A3-FD93-DA43-B91E-2FA5005A140F}" type="presOf" srcId="{095948DE-4423-C149-9A8B-55AF2D2D0830}" destId="{F5AD4AF2-5CDB-2A41-BFEB-25573C3FCABF}" srcOrd="0" destOrd="0" presId="urn:microsoft.com/office/officeart/2005/8/layout/vList2"/>
    <dgm:cxn modelId="{580A99A6-97D0-B845-80B0-37CAD4E0F028}" srcId="{4E76BDBB-963B-264C-A525-0AD08C46D03C}" destId="{121E315A-9E2B-9940-B5CB-C174246254CB}" srcOrd="1" destOrd="0" parTransId="{E031D852-914B-5043-8434-C959949C7A55}" sibTransId="{549A475F-FB41-9F44-A08A-92DFF8FFF2D4}"/>
    <dgm:cxn modelId="{6E8126C7-5E97-1B4F-BC9D-DC0B0465FEC9}" srcId="{4E76BDBB-963B-264C-A525-0AD08C46D03C}" destId="{634C0D74-1C47-D94A-9F5C-13FA300C5E0B}" srcOrd="2" destOrd="0" parTransId="{1FE70588-AE84-7A49-93EF-85187EFEC4C1}" sibTransId="{BBFC57D0-9B90-3942-ADDC-1BA9F5242543}"/>
    <dgm:cxn modelId="{0D9060DA-A13E-3A43-8A3E-60EA0F546999}" type="presOf" srcId="{2C4199E7-F09F-5E4E-B65D-25CB52A04C76}" destId="{432474D6-E46F-BD42-8337-1BFF315DE099}" srcOrd="0" destOrd="0" presId="urn:microsoft.com/office/officeart/2005/8/layout/vList2"/>
    <dgm:cxn modelId="{9DD98CF8-0537-2D42-AC22-788384830B54}" type="presOf" srcId="{634C0D74-1C47-D94A-9F5C-13FA300C5E0B}" destId="{E0594C03-B773-AD46-A93D-F26573F536CF}" srcOrd="0" destOrd="0" presId="urn:microsoft.com/office/officeart/2005/8/layout/vList2"/>
    <dgm:cxn modelId="{FA68ECAD-1A0E-CC42-A6CF-55F7805D9EE1}" type="presParOf" srcId="{67E1C199-2A56-E648-BF4D-1F9C55C19416}" destId="{EA623278-7C51-084B-854D-53CE772A3264}" srcOrd="0" destOrd="0" presId="urn:microsoft.com/office/officeart/2005/8/layout/vList2"/>
    <dgm:cxn modelId="{6BDB504A-7FB2-2E46-AEEF-EED42AAB6171}" type="presParOf" srcId="{67E1C199-2A56-E648-BF4D-1F9C55C19416}" destId="{373A2981-D1FD-304E-9BB1-46E20833E60C}" srcOrd="1" destOrd="0" presId="urn:microsoft.com/office/officeart/2005/8/layout/vList2"/>
    <dgm:cxn modelId="{C5141FB6-0A7F-6341-A97A-9F687F435F89}" type="presParOf" srcId="{67E1C199-2A56-E648-BF4D-1F9C55C19416}" destId="{1EE00F02-C7AF-0947-A59E-2E00C3A00D78}" srcOrd="2" destOrd="0" presId="urn:microsoft.com/office/officeart/2005/8/layout/vList2"/>
    <dgm:cxn modelId="{120D1F0E-C2BA-6845-A56C-C95A0AD8CFA6}" type="presParOf" srcId="{67E1C199-2A56-E648-BF4D-1F9C55C19416}" destId="{9CA008D9-C56D-DE44-8EF7-F976D6BA714B}" srcOrd="3" destOrd="0" presId="urn:microsoft.com/office/officeart/2005/8/layout/vList2"/>
    <dgm:cxn modelId="{4EA0AC88-BBF3-E74B-894F-6E654E612ADB}" type="presParOf" srcId="{67E1C199-2A56-E648-BF4D-1F9C55C19416}" destId="{E0594C03-B773-AD46-A93D-F26573F536CF}" srcOrd="4" destOrd="0" presId="urn:microsoft.com/office/officeart/2005/8/layout/vList2"/>
    <dgm:cxn modelId="{8B433AE7-1513-F341-83AF-5777DB1B59AF}" type="presParOf" srcId="{67E1C199-2A56-E648-BF4D-1F9C55C19416}" destId="{750FF4BF-9D33-2E48-8584-6BE36FF7A9EF}" srcOrd="5" destOrd="0" presId="urn:microsoft.com/office/officeart/2005/8/layout/vList2"/>
    <dgm:cxn modelId="{038C3099-1BCD-3440-B11F-11CCD77ABEEA}" type="presParOf" srcId="{67E1C199-2A56-E648-BF4D-1F9C55C19416}" destId="{F5AD4AF2-5CDB-2A41-BFEB-25573C3FCABF}" srcOrd="6" destOrd="0" presId="urn:microsoft.com/office/officeart/2005/8/layout/vList2"/>
    <dgm:cxn modelId="{447F2075-E201-FA43-BC4C-E93F77E4D533}" type="presParOf" srcId="{67E1C199-2A56-E648-BF4D-1F9C55C19416}" destId="{E6E5F1A1-6E70-F947-AA5E-0B6D37553597}" srcOrd="7" destOrd="0" presId="urn:microsoft.com/office/officeart/2005/8/layout/vList2"/>
    <dgm:cxn modelId="{C6066963-5B17-1941-952E-B09177DBE4AC}" type="presParOf" srcId="{67E1C199-2A56-E648-BF4D-1F9C55C19416}" destId="{432474D6-E46F-BD42-8337-1BFF315DE099}" srcOrd="8"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E936AE9-7DB3-FE45-9CF4-C759B80394CC}" type="doc">
      <dgm:prSet loTypeId="urn:microsoft.com/office/officeart/2005/8/layout/default" loCatId="list" qsTypeId="urn:microsoft.com/office/officeart/2005/8/quickstyle/simple2" qsCatId="simple" csTypeId="urn:microsoft.com/office/officeart/2005/8/colors/accent0_1" csCatId="mainScheme" phldr="1"/>
      <dgm:spPr/>
      <dgm:t>
        <a:bodyPr/>
        <a:lstStyle/>
        <a:p>
          <a:endParaRPr lang="en-US"/>
        </a:p>
      </dgm:t>
    </dgm:pt>
    <dgm:pt modelId="{9D9B5086-0B7F-2441-B23E-282473C6CA24}">
      <dgm:prSet custT="1"/>
      <dgm:spPr>
        <a:solidFill>
          <a:srgbClr val="330066"/>
        </a:solidFill>
        <a:ln>
          <a:solidFill>
            <a:schemeClr val="bg1"/>
          </a:solidFill>
        </a:ln>
      </dgm:spPr>
      <dgm:t>
        <a:bodyPr/>
        <a:lstStyle/>
        <a:p>
          <a:pPr algn="ctr" rtl="0"/>
          <a:r>
            <a:rPr lang="en-US" sz="2800" b="1" u="sng" dirty="0">
              <a:solidFill>
                <a:srgbClr val="FFFFFF"/>
              </a:solidFill>
            </a:rPr>
            <a:t>Standards</a:t>
          </a:r>
          <a:r>
            <a:rPr lang="en-US" sz="2800" b="1" dirty="0">
              <a:solidFill>
                <a:srgbClr val="FFFFFF"/>
              </a:solidFill>
            </a:rPr>
            <a:t> signify the learning outcomes teachers expect students to achieve. </a:t>
          </a:r>
        </a:p>
      </dgm:t>
      <dgm:extLst>
        <a:ext uri="{E40237B7-FDA0-4F09-8148-C483321AD2D9}">
          <dgm14:cNvPr xmlns:dgm14="http://schemas.microsoft.com/office/drawing/2010/diagram" id="0" name="" descr="Standards signify the learning outcomes teachers expect students to achieve. &#13;&#10;The National Visual Arts Standards are voluntary standards developed by leading arts organizations with input from art educators and visual artists.&#13;&#10;"/>
        </a:ext>
      </dgm:extLst>
    </dgm:pt>
    <dgm:pt modelId="{4AC7E4DC-CC15-9349-88FC-A4AB82A5DB13}" type="parTrans" cxnId="{77A49693-FE87-1C45-90C7-99B58469F80B}">
      <dgm:prSet/>
      <dgm:spPr/>
      <dgm:t>
        <a:bodyPr/>
        <a:lstStyle/>
        <a:p>
          <a:endParaRPr lang="en-US"/>
        </a:p>
      </dgm:t>
    </dgm:pt>
    <dgm:pt modelId="{A16B2158-3995-D642-AF77-2A92F1B3355B}" type="sibTrans" cxnId="{77A49693-FE87-1C45-90C7-99B58469F80B}">
      <dgm:prSet/>
      <dgm:spPr/>
      <dgm:t>
        <a:bodyPr/>
        <a:lstStyle/>
        <a:p>
          <a:endParaRPr lang="en-US"/>
        </a:p>
      </dgm:t>
    </dgm:pt>
    <dgm:pt modelId="{83F02DD2-19F7-3248-8D1E-BB4CEE3A8098}">
      <dgm:prSet custT="1"/>
      <dgm:spPr>
        <a:solidFill>
          <a:srgbClr val="990033"/>
        </a:solidFill>
        <a:ln>
          <a:solidFill>
            <a:schemeClr val="bg1"/>
          </a:solidFill>
        </a:ln>
      </dgm:spPr>
      <dgm:t>
        <a:bodyPr/>
        <a:lstStyle/>
        <a:p>
          <a:pPr algn="ctr" rtl="0"/>
          <a:r>
            <a:rPr lang="en-US" sz="2800" b="1" u="sng" dirty="0">
              <a:solidFill>
                <a:srgbClr val="FFFFFF"/>
              </a:solidFill>
            </a:rPr>
            <a:t>The National Visual Arts Standards</a:t>
          </a:r>
          <a:r>
            <a:rPr lang="en-US" sz="2800" b="1" u="none" dirty="0">
              <a:solidFill>
                <a:srgbClr val="FFFFFF"/>
              </a:solidFill>
            </a:rPr>
            <a:t> </a:t>
          </a:r>
          <a:r>
            <a:rPr lang="en-US" sz="2800" b="1" dirty="0">
              <a:solidFill>
                <a:srgbClr val="FFFFFF"/>
              </a:solidFill>
            </a:rPr>
            <a:t>are voluntary standards developed by leading arts organizations with input from art educators and visual artists.</a:t>
          </a:r>
        </a:p>
      </dgm:t>
      <dgm:extLst>
        <a:ext uri="{E40237B7-FDA0-4F09-8148-C483321AD2D9}">
          <dgm14:cNvPr xmlns:dgm14="http://schemas.microsoft.com/office/drawing/2010/diagram" id="0" name="" descr="Standards signify the learning outcomes teachers expect students to achieve. &#13;&#10;The National Visual Arts Standards are voluntary standards developed by leading arts organizations with input from art educators and visual artists.&#13;&#10;"/>
        </a:ext>
      </dgm:extLst>
    </dgm:pt>
    <dgm:pt modelId="{DACBD62B-CA97-404E-B190-A61D47FB4610}" type="parTrans" cxnId="{1AB98BDB-0FF4-7C4B-9122-A66D3AFF7D0E}">
      <dgm:prSet/>
      <dgm:spPr/>
      <dgm:t>
        <a:bodyPr/>
        <a:lstStyle/>
        <a:p>
          <a:endParaRPr lang="en-US"/>
        </a:p>
      </dgm:t>
    </dgm:pt>
    <dgm:pt modelId="{AFDFA6FA-5078-214C-A0CD-A7F2A28722CD}" type="sibTrans" cxnId="{1AB98BDB-0FF4-7C4B-9122-A66D3AFF7D0E}">
      <dgm:prSet/>
      <dgm:spPr/>
      <dgm:t>
        <a:bodyPr/>
        <a:lstStyle/>
        <a:p>
          <a:endParaRPr lang="en-US"/>
        </a:p>
      </dgm:t>
    </dgm:pt>
    <dgm:pt modelId="{9EC4C62F-C196-D647-A4F5-6AE6056412C8}" type="pres">
      <dgm:prSet presAssocID="{EE936AE9-7DB3-FE45-9CF4-C759B80394CC}" presName="diagram" presStyleCnt="0">
        <dgm:presLayoutVars>
          <dgm:dir/>
          <dgm:resizeHandles val="exact"/>
        </dgm:presLayoutVars>
      </dgm:prSet>
      <dgm:spPr/>
    </dgm:pt>
    <dgm:pt modelId="{64293990-ABA0-8944-AAEA-8D05A9FD9058}" type="pres">
      <dgm:prSet presAssocID="{9D9B5086-0B7F-2441-B23E-282473C6CA24}" presName="node" presStyleLbl="node1" presStyleIdx="0" presStyleCnt="2" custScaleX="208985" custLinFactNeighborX="3982" custLinFactNeighborY="-48">
        <dgm:presLayoutVars>
          <dgm:bulletEnabled val="1"/>
        </dgm:presLayoutVars>
      </dgm:prSet>
      <dgm:spPr/>
    </dgm:pt>
    <dgm:pt modelId="{A23F32FB-D3F8-F246-B8E3-CBCA7E3BD242}" type="pres">
      <dgm:prSet presAssocID="{A16B2158-3995-D642-AF77-2A92F1B3355B}" presName="sibTrans" presStyleCnt="0"/>
      <dgm:spPr/>
    </dgm:pt>
    <dgm:pt modelId="{4EC92CC4-9B44-3943-AA49-C5EFDCFC8C54}" type="pres">
      <dgm:prSet presAssocID="{83F02DD2-19F7-3248-8D1E-BB4CEE3A8098}" presName="node" presStyleLbl="node1" presStyleIdx="1" presStyleCnt="2" custScaleX="208985" custLinFactNeighborX="3982" custLinFactNeighborY="-48">
        <dgm:presLayoutVars>
          <dgm:bulletEnabled val="1"/>
        </dgm:presLayoutVars>
      </dgm:prSet>
      <dgm:spPr/>
    </dgm:pt>
  </dgm:ptLst>
  <dgm:cxnLst>
    <dgm:cxn modelId="{4CC37E18-5DE1-444A-89CB-F0C3B64D4774}" type="presOf" srcId="{EE936AE9-7DB3-FE45-9CF4-C759B80394CC}" destId="{9EC4C62F-C196-D647-A4F5-6AE6056412C8}" srcOrd="0" destOrd="0" presId="urn:microsoft.com/office/officeart/2005/8/layout/default"/>
    <dgm:cxn modelId="{77A49693-FE87-1C45-90C7-99B58469F80B}" srcId="{EE936AE9-7DB3-FE45-9CF4-C759B80394CC}" destId="{9D9B5086-0B7F-2441-B23E-282473C6CA24}" srcOrd="0" destOrd="0" parTransId="{4AC7E4DC-CC15-9349-88FC-A4AB82A5DB13}" sibTransId="{A16B2158-3995-D642-AF77-2A92F1B3355B}"/>
    <dgm:cxn modelId="{EBA88FA6-9DD5-7C4A-9C86-3F60443090E9}" type="presOf" srcId="{9D9B5086-0B7F-2441-B23E-282473C6CA24}" destId="{64293990-ABA0-8944-AAEA-8D05A9FD9058}" srcOrd="0" destOrd="0" presId="urn:microsoft.com/office/officeart/2005/8/layout/default"/>
    <dgm:cxn modelId="{1AB98BDB-0FF4-7C4B-9122-A66D3AFF7D0E}" srcId="{EE936AE9-7DB3-FE45-9CF4-C759B80394CC}" destId="{83F02DD2-19F7-3248-8D1E-BB4CEE3A8098}" srcOrd="1" destOrd="0" parTransId="{DACBD62B-CA97-404E-B190-A61D47FB4610}" sibTransId="{AFDFA6FA-5078-214C-A0CD-A7F2A28722CD}"/>
    <dgm:cxn modelId="{430BECDB-F495-2743-96DE-6C35AD22E3C4}" type="presOf" srcId="{83F02DD2-19F7-3248-8D1E-BB4CEE3A8098}" destId="{4EC92CC4-9B44-3943-AA49-C5EFDCFC8C54}" srcOrd="0" destOrd="0" presId="urn:microsoft.com/office/officeart/2005/8/layout/default"/>
    <dgm:cxn modelId="{53F18E08-F8A7-B548-B6C3-21299C852E91}" type="presParOf" srcId="{9EC4C62F-C196-D647-A4F5-6AE6056412C8}" destId="{64293990-ABA0-8944-AAEA-8D05A9FD9058}" srcOrd="0" destOrd="0" presId="urn:microsoft.com/office/officeart/2005/8/layout/default"/>
    <dgm:cxn modelId="{E37ABE37-FA4F-8E4B-8E92-95094A839B30}" type="presParOf" srcId="{9EC4C62F-C196-D647-A4F5-6AE6056412C8}" destId="{A23F32FB-D3F8-F246-B8E3-CBCA7E3BD242}" srcOrd="1" destOrd="0" presId="urn:microsoft.com/office/officeart/2005/8/layout/default"/>
    <dgm:cxn modelId="{5CBAC5E4-49B8-3D46-93EB-BB3DC8646F3D}" type="presParOf" srcId="{9EC4C62F-C196-D647-A4F5-6AE6056412C8}" destId="{4EC92CC4-9B44-3943-AA49-C5EFDCFC8C54}" srcOrd="2"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E66BA12-41B4-804D-AB49-4513E08BFBA6}" type="doc">
      <dgm:prSet loTypeId="urn:microsoft.com/office/officeart/2005/8/layout/process2" loCatId="" qsTypeId="urn:microsoft.com/office/officeart/2005/8/quickstyle/simple2" qsCatId="simple" csTypeId="urn:microsoft.com/office/officeart/2005/8/colors/accent0_1" csCatId="mainScheme" phldr="1"/>
      <dgm:spPr/>
    </dgm:pt>
    <dgm:pt modelId="{7B2C703F-8B8B-1642-A41E-27AACD2A1E76}">
      <dgm:prSet phldrT="[Text]" custT="1"/>
      <dgm:spPr>
        <a:solidFill>
          <a:srgbClr val="000090"/>
        </a:solidFill>
        <a:ln>
          <a:solidFill>
            <a:schemeClr val="bg1"/>
          </a:solidFill>
        </a:ln>
      </dgm:spPr>
      <dgm:t>
        <a:bodyPr/>
        <a:lstStyle/>
        <a:p>
          <a:r>
            <a:rPr lang="en-US" sz="2800" b="1" dirty="0">
              <a:solidFill>
                <a:schemeClr val="tx1"/>
              </a:solidFill>
            </a:rPr>
            <a:t>Comprehensive Art Education</a:t>
          </a:r>
        </a:p>
      </dgm:t>
      <dgm:extLst>
        <a:ext uri="{E40237B7-FDA0-4F09-8148-C483321AD2D9}">
          <dgm14:cNvPr xmlns:dgm14="http://schemas.microsoft.com/office/drawing/2010/diagram" id="0" name="" descr="Comprehensive Art Education&#13;&#10;"/>
        </a:ext>
      </dgm:extLst>
    </dgm:pt>
    <dgm:pt modelId="{3E006923-9C3D-DA43-8BEB-A96DA97BEEEB}" type="parTrans" cxnId="{034D9A99-179B-5B4A-B48A-6AE36637ECEF}">
      <dgm:prSet/>
      <dgm:spPr/>
      <dgm:t>
        <a:bodyPr/>
        <a:lstStyle/>
        <a:p>
          <a:endParaRPr lang="en-US"/>
        </a:p>
      </dgm:t>
    </dgm:pt>
    <dgm:pt modelId="{B916E082-3960-334F-9332-0D83939D96BD}" type="sibTrans" cxnId="{034D9A99-179B-5B4A-B48A-6AE36637ECEF}">
      <dgm:prSet/>
      <dgm:spPr>
        <a:solidFill>
          <a:srgbClr val="660066"/>
        </a:solidFill>
        <a:ln w="38100">
          <a:solidFill>
            <a:schemeClr val="bg1"/>
          </a:solidFill>
        </a:ln>
      </dgm:spPr>
      <dgm:t>
        <a:bodyPr/>
        <a:lstStyle/>
        <a:p>
          <a:endParaRPr lang="en-US">
            <a:solidFill>
              <a:srgbClr val="FFFFFF"/>
            </a:solidFill>
          </a:endParaRPr>
        </a:p>
      </dgm:t>
    </dgm:pt>
    <dgm:pt modelId="{6122C64C-FBE4-7047-967F-1B6DABAED911}">
      <dgm:prSet phldrT="[Text]" custT="1"/>
      <dgm:spPr>
        <a:solidFill>
          <a:srgbClr val="0000FF"/>
        </a:solidFill>
        <a:ln>
          <a:solidFill>
            <a:schemeClr val="bg1"/>
          </a:solidFill>
        </a:ln>
      </dgm:spPr>
      <dgm:t>
        <a:bodyPr/>
        <a:lstStyle/>
        <a:p>
          <a:r>
            <a:rPr lang="en-US" sz="2800" b="1" cap="none" dirty="0">
              <a:solidFill>
                <a:srgbClr val="FFFFFF"/>
              </a:solidFill>
            </a:rPr>
            <a:t>National Visual Arts Standards</a:t>
          </a:r>
        </a:p>
      </dgm:t>
      <dgm:extLst>
        <a:ext uri="{E40237B7-FDA0-4F09-8148-C483321AD2D9}">
          <dgm14:cNvPr xmlns:dgm14="http://schemas.microsoft.com/office/drawing/2010/diagram" id="0" name="" descr="National Visual Arts Standards&#13;&#10;"/>
        </a:ext>
      </dgm:extLst>
    </dgm:pt>
    <dgm:pt modelId="{F7629326-0AA0-CE4A-A43C-74C573A9E917}" type="parTrans" cxnId="{64951F81-CF16-2E4A-9C09-38B9C8160862}">
      <dgm:prSet/>
      <dgm:spPr/>
      <dgm:t>
        <a:bodyPr/>
        <a:lstStyle/>
        <a:p>
          <a:endParaRPr lang="en-US"/>
        </a:p>
      </dgm:t>
    </dgm:pt>
    <dgm:pt modelId="{B401AC7E-C90F-C24D-B9B2-ACD4B787DFD3}" type="sibTrans" cxnId="{64951F81-CF16-2E4A-9C09-38B9C8160862}">
      <dgm:prSet/>
      <dgm:spPr/>
      <dgm:t>
        <a:bodyPr/>
        <a:lstStyle/>
        <a:p>
          <a:endParaRPr lang="en-US"/>
        </a:p>
      </dgm:t>
    </dgm:pt>
    <dgm:pt modelId="{939CD71C-5EC6-224A-A7C6-A556E1F4B3E7}" type="pres">
      <dgm:prSet presAssocID="{DE66BA12-41B4-804D-AB49-4513E08BFBA6}" presName="linearFlow" presStyleCnt="0">
        <dgm:presLayoutVars>
          <dgm:resizeHandles val="exact"/>
        </dgm:presLayoutVars>
      </dgm:prSet>
      <dgm:spPr/>
    </dgm:pt>
    <dgm:pt modelId="{1C491526-1A36-7A42-9A48-7CA06C8B9626}" type="pres">
      <dgm:prSet presAssocID="{7B2C703F-8B8B-1642-A41E-27AACD2A1E76}" presName="node" presStyleLbl="node1" presStyleIdx="0" presStyleCnt="2">
        <dgm:presLayoutVars>
          <dgm:bulletEnabled val="1"/>
        </dgm:presLayoutVars>
      </dgm:prSet>
      <dgm:spPr/>
    </dgm:pt>
    <dgm:pt modelId="{C406D2CE-D5D2-DA46-B47A-DD6C5C209F29}" type="pres">
      <dgm:prSet presAssocID="{B916E082-3960-334F-9332-0D83939D96BD}" presName="sibTrans" presStyleLbl="sibTrans2D1" presStyleIdx="0" presStyleCnt="1"/>
      <dgm:spPr/>
    </dgm:pt>
    <dgm:pt modelId="{876739E0-7C8D-554F-9576-E4757F5C8FEB}" type="pres">
      <dgm:prSet presAssocID="{B916E082-3960-334F-9332-0D83939D96BD}" presName="connectorText" presStyleLbl="sibTrans2D1" presStyleIdx="0" presStyleCnt="1"/>
      <dgm:spPr/>
    </dgm:pt>
    <dgm:pt modelId="{86F43F21-14F4-6242-9C95-5A6ADA12EFDE}" type="pres">
      <dgm:prSet presAssocID="{6122C64C-FBE4-7047-967F-1B6DABAED911}" presName="node" presStyleLbl="node1" presStyleIdx="1" presStyleCnt="2">
        <dgm:presLayoutVars>
          <dgm:bulletEnabled val="1"/>
        </dgm:presLayoutVars>
      </dgm:prSet>
      <dgm:spPr/>
    </dgm:pt>
  </dgm:ptLst>
  <dgm:cxnLst>
    <dgm:cxn modelId="{8B2B2939-786B-8840-8857-6D9CEF1686D6}" type="presOf" srcId="{B916E082-3960-334F-9332-0D83939D96BD}" destId="{C406D2CE-D5D2-DA46-B47A-DD6C5C209F29}" srcOrd="0" destOrd="0" presId="urn:microsoft.com/office/officeart/2005/8/layout/process2"/>
    <dgm:cxn modelId="{B047EF4A-6E87-324C-8F91-FDC67EA462AF}" type="presOf" srcId="{7B2C703F-8B8B-1642-A41E-27AACD2A1E76}" destId="{1C491526-1A36-7A42-9A48-7CA06C8B9626}" srcOrd="0" destOrd="0" presId="urn:microsoft.com/office/officeart/2005/8/layout/process2"/>
    <dgm:cxn modelId="{6FBCB668-7705-D342-B4B8-3016DBA8ACE2}" type="presOf" srcId="{B916E082-3960-334F-9332-0D83939D96BD}" destId="{876739E0-7C8D-554F-9576-E4757F5C8FEB}" srcOrd="1" destOrd="0" presId="urn:microsoft.com/office/officeart/2005/8/layout/process2"/>
    <dgm:cxn modelId="{64951F81-CF16-2E4A-9C09-38B9C8160862}" srcId="{DE66BA12-41B4-804D-AB49-4513E08BFBA6}" destId="{6122C64C-FBE4-7047-967F-1B6DABAED911}" srcOrd="1" destOrd="0" parTransId="{F7629326-0AA0-CE4A-A43C-74C573A9E917}" sibTransId="{B401AC7E-C90F-C24D-B9B2-ACD4B787DFD3}"/>
    <dgm:cxn modelId="{8EC2A491-8537-5845-98B6-B9FED7107CA1}" type="presOf" srcId="{DE66BA12-41B4-804D-AB49-4513E08BFBA6}" destId="{939CD71C-5EC6-224A-A7C6-A556E1F4B3E7}" srcOrd="0" destOrd="0" presId="urn:microsoft.com/office/officeart/2005/8/layout/process2"/>
    <dgm:cxn modelId="{034D9A99-179B-5B4A-B48A-6AE36637ECEF}" srcId="{DE66BA12-41B4-804D-AB49-4513E08BFBA6}" destId="{7B2C703F-8B8B-1642-A41E-27AACD2A1E76}" srcOrd="0" destOrd="0" parTransId="{3E006923-9C3D-DA43-8BEB-A96DA97BEEEB}" sibTransId="{B916E082-3960-334F-9332-0D83939D96BD}"/>
    <dgm:cxn modelId="{8297A0BF-BF1A-F946-AB09-7CE2B725D08F}" type="presOf" srcId="{6122C64C-FBE4-7047-967F-1B6DABAED911}" destId="{86F43F21-14F4-6242-9C95-5A6ADA12EFDE}" srcOrd="0" destOrd="0" presId="urn:microsoft.com/office/officeart/2005/8/layout/process2"/>
    <dgm:cxn modelId="{03C18044-71E2-6E4A-859C-BE2F66A78A2F}" type="presParOf" srcId="{939CD71C-5EC6-224A-A7C6-A556E1F4B3E7}" destId="{1C491526-1A36-7A42-9A48-7CA06C8B9626}" srcOrd="0" destOrd="0" presId="urn:microsoft.com/office/officeart/2005/8/layout/process2"/>
    <dgm:cxn modelId="{8B84FC10-CACE-F34F-9664-D63BC93F8C47}" type="presParOf" srcId="{939CD71C-5EC6-224A-A7C6-A556E1F4B3E7}" destId="{C406D2CE-D5D2-DA46-B47A-DD6C5C209F29}" srcOrd="1" destOrd="0" presId="urn:microsoft.com/office/officeart/2005/8/layout/process2"/>
    <dgm:cxn modelId="{6B92E0E3-AC36-EC42-A7B3-222DC1F450C4}" type="presParOf" srcId="{C406D2CE-D5D2-DA46-B47A-DD6C5C209F29}" destId="{876739E0-7C8D-554F-9576-E4757F5C8FEB}" srcOrd="0" destOrd="0" presId="urn:microsoft.com/office/officeart/2005/8/layout/process2"/>
    <dgm:cxn modelId="{46973163-9BCF-D541-BF0E-4ABD8D5C6ECF}" type="presParOf" srcId="{939CD71C-5EC6-224A-A7C6-A556E1F4B3E7}" destId="{86F43F21-14F4-6242-9C95-5A6ADA12EFDE}" srcOrd="2" destOrd="0" presId="urn:microsoft.com/office/officeart/2005/8/layout/process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43E6CE4-148D-A240-A8B0-ABAB13B5A162}"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DB7DEA55-8319-8940-B953-C81BDE4F180A}">
      <dgm:prSet custT="1"/>
      <dgm:spPr>
        <a:solidFill>
          <a:schemeClr val="accent6">
            <a:lumMod val="50000"/>
          </a:schemeClr>
        </a:solidFill>
      </dgm:spPr>
      <dgm:t>
        <a:bodyPr/>
        <a:lstStyle/>
        <a:p>
          <a:r>
            <a:rPr lang="en-US" sz="2700" b="1" dirty="0"/>
            <a:t>At times, all students will study a particular art medium, technique, artist, or big idea as a class to build foundational knowledge and skills.</a:t>
          </a:r>
          <a:endParaRPr lang="en-US" sz="2700" dirty="0"/>
        </a:p>
      </dgm:t>
      <dgm:extLst>
        <a:ext uri="{E40237B7-FDA0-4F09-8148-C483321AD2D9}">
          <dgm14:cNvPr xmlns:dgm14="http://schemas.microsoft.com/office/drawing/2010/diagram" id="0" name="" descr="At times, all students will study a particular art medium, technique, artist, or big idea as a class to build foundational knowledge and skills.&#13;&#10;Students can later apply their acquired knowledge to participate in student-driven learning tasks. &#13;&#10;Students try tasks they might not normally choose on their own to build competencies while still having choices.&#13;&#10;"/>
        </a:ext>
      </dgm:extLst>
    </dgm:pt>
    <dgm:pt modelId="{FF8226BF-62FD-0340-837C-DE38D66608F4}" type="parTrans" cxnId="{6A957033-DC22-8C43-AB56-0257B5A75181}">
      <dgm:prSet/>
      <dgm:spPr/>
      <dgm:t>
        <a:bodyPr/>
        <a:lstStyle/>
        <a:p>
          <a:endParaRPr lang="en-US"/>
        </a:p>
      </dgm:t>
    </dgm:pt>
    <dgm:pt modelId="{4DC17532-78B7-544D-9337-47BCB5151D14}" type="sibTrans" cxnId="{6A957033-DC22-8C43-AB56-0257B5A75181}">
      <dgm:prSet/>
      <dgm:spPr/>
      <dgm:t>
        <a:bodyPr/>
        <a:lstStyle/>
        <a:p>
          <a:endParaRPr lang="en-US"/>
        </a:p>
      </dgm:t>
    </dgm:pt>
    <dgm:pt modelId="{C75E680F-1E45-B744-B879-9E02636418A0}">
      <dgm:prSet custT="1"/>
      <dgm:spPr>
        <a:solidFill>
          <a:schemeClr val="accent6">
            <a:lumMod val="75000"/>
          </a:schemeClr>
        </a:solidFill>
      </dgm:spPr>
      <dgm:t>
        <a:bodyPr/>
        <a:lstStyle/>
        <a:p>
          <a:r>
            <a:rPr lang="en-US" sz="2700" b="1" dirty="0"/>
            <a:t>Students can later apply their acquired knowledge to participate in student-driven learning tasks. </a:t>
          </a:r>
          <a:endParaRPr lang="en-US" sz="2700" dirty="0"/>
        </a:p>
      </dgm:t>
      <dgm:extLst>
        <a:ext uri="{E40237B7-FDA0-4F09-8148-C483321AD2D9}">
          <dgm14:cNvPr xmlns:dgm14="http://schemas.microsoft.com/office/drawing/2010/diagram" id="0" name="" descr="At times, all students will study a particular art medium, technique, artist, or big idea as a class to build foundational knowledge and skills.&#13;&#10;Students can later apply their acquired knowledge to participate in student-driven learning tasks. &#13;&#10;Students try tasks they might not normally choose on their own to build competencies while still having choices.&#13;&#10;"/>
        </a:ext>
      </dgm:extLst>
    </dgm:pt>
    <dgm:pt modelId="{83673B59-7601-0A41-9665-CCD38CA4037D}" type="parTrans" cxnId="{BE5E2F6C-95D5-AE42-A79C-69CE260128C3}">
      <dgm:prSet/>
      <dgm:spPr/>
      <dgm:t>
        <a:bodyPr/>
        <a:lstStyle/>
        <a:p>
          <a:endParaRPr lang="en-US"/>
        </a:p>
      </dgm:t>
    </dgm:pt>
    <dgm:pt modelId="{99A7750F-2177-F741-BB6B-D309DD7410A7}" type="sibTrans" cxnId="{BE5E2F6C-95D5-AE42-A79C-69CE260128C3}">
      <dgm:prSet/>
      <dgm:spPr/>
      <dgm:t>
        <a:bodyPr/>
        <a:lstStyle/>
        <a:p>
          <a:endParaRPr lang="en-US"/>
        </a:p>
      </dgm:t>
    </dgm:pt>
    <dgm:pt modelId="{714D9D17-C583-AA45-9B76-AC97A9CDFE79}">
      <dgm:prSet custT="1"/>
      <dgm:spPr>
        <a:solidFill>
          <a:srgbClr val="00B050"/>
        </a:solidFill>
      </dgm:spPr>
      <dgm:t>
        <a:bodyPr/>
        <a:lstStyle/>
        <a:p>
          <a:r>
            <a:rPr lang="en-US" sz="2700" b="1" dirty="0"/>
            <a:t>Students try tasks they might not normally choose on their own to build competencies while still having choices.</a:t>
          </a:r>
          <a:endParaRPr lang="en-US" sz="2700" dirty="0"/>
        </a:p>
      </dgm:t>
      <dgm:extLst>
        <a:ext uri="{E40237B7-FDA0-4F09-8148-C483321AD2D9}">
          <dgm14:cNvPr xmlns:dgm14="http://schemas.microsoft.com/office/drawing/2010/diagram" id="0" name="" descr="At times, all students will study a particular art medium, technique, artist, or big idea as a class to build foundational knowledge and skills.&#13;&#10;Students can later apply their acquired knowledge to participate in student-driven learning tasks. &#13;&#10;Students try tasks they might not normally choose on their own to build competencies while still having choices.&#13;&#10;"/>
        </a:ext>
      </dgm:extLst>
    </dgm:pt>
    <dgm:pt modelId="{04E8FEAE-3C48-4F44-A09E-AA1B67507A5A}" type="parTrans" cxnId="{A8A9C9C4-3FFC-6E45-9CE1-6A1102AE48BB}">
      <dgm:prSet/>
      <dgm:spPr/>
      <dgm:t>
        <a:bodyPr/>
        <a:lstStyle/>
        <a:p>
          <a:endParaRPr lang="en-US"/>
        </a:p>
      </dgm:t>
    </dgm:pt>
    <dgm:pt modelId="{DA034660-2042-2545-922D-FE2636A1C758}" type="sibTrans" cxnId="{A8A9C9C4-3FFC-6E45-9CE1-6A1102AE48BB}">
      <dgm:prSet/>
      <dgm:spPr/>
      <dgm:t>
        <a:bodyPr/>
        <a:lstStyle/>
        <a:p>
          <a:endParaRPr lang="en-US"/>
        </a:p>
      </dgm:t>
    </dgm:pt>
    <dgm:pt modelId="{1C906484-8C80-8E4C-A21D-DCFCBF7C161D}" type="pres">
      <dgm:prSet presAssocID="{B43E6CE4-148D-A240-A8B0-ABAB13B5A162}" presName="linear" presStyleCnt="0">
        <dgm:presLayoutVars>
          <dgm:animLvl val="lvl"/>
          <dgm:resizeHandles val="exact"/>
        </dgm:presLayoutVars>
      </dgm:prSet>
      <dgm:spPr/>
    </dgm:pt>
    <dgm:pt modelId="{A2126B3C-A90A-DD43-BAAD-E15BF520CF13}" type="pres">
      <dgm:prSet presAssocID="{DB7DEA55-8319-8940-B953-C81BDE4F180A}" presName="parentText" presStyleLbl="node1" presStyleIdx="0" presStyleCnt="3" custScaleX="93546">
        <dgm:presLayoutVars>
          <dgm:chMax val="0"/>
          <dgm:bulletEnabled val="1"/>
        </dgm:presLayoutVars>
      </dgm:prSet>
      <dgm:spPr/>
    </dgm:pt>
    <dgm:pt modelId="{CAC94B69-6E55-3A4F-B62A-9BA70E2793EF}" type="pres">
      <dgm:prSet presAssocID="{4DC17532-78B7-544D-9337-47BCB5151D14}" presName="spacer" presStyleCnt="0"/>
      <dgm:spPr/>
    </dgm:pt>
    <dgm:pt modelId="{4BF09C75-F690-0E48-AEED-C65817B8322C}" type="pres">
      <dgm:prSet presAssocID="{C75E680F-1E45-B744-B879-9E02636418A0}" presName="parentText" presStyleLbl="node1" presStyleIdx="1" presStyleCnt="3" custScaleX="93546">
        <dgm:presLayoutVars>
          <dgm:chMax val="0"/>
          <dgm:bulletEnabled val="1"/>
        </dgm:presLayoutVars>
      </dgm:prSet>
      <dgm:spPr/>
    </dgm:pt>
    <dgm:pt modelId="{CEA13068-6353-6D49-B159-F6FE8A333CF2}" type="pres">
      <dgm:prSet presAssocID="{99A7750F-2177-F741-BB6B-D309DD7410A7}" presName="spacer" presStyleCnt="0"/>
      <dgm:spPr/>
    </dgm:pt>
    <dgm:pt modelId="{DB842C35-83E9-3D47-B0F4-A404CCE99581}" type="pres">
      <dgm:prSet presAssocID="{714D9D17-C583-AA45-9B76-AC97A9CDFE79}" presName="parentText" presStyleLbl="node1" presStyleIdx="2" presStyleCnt="3" custScaleX="93546">
        <dgm:presLayoutVars>
          <dgm:chMax val="0"/>
          <dgm:bulletEnabled val="1"/>
        </dgm:presLayoutVars>
      </dgm:prSet>
      <dgm:spPr/>
    </dgm:pt>
  </dgm:ptLst>
  <dgm:cxnLst>
    <dgm:cxn modelId="{10601E11-60BB-6C4F-B3B8-F42C84924E60}" type="presOf" srcId="{DB7DEA55-8319-8940-B953-C81BDE4F180A}" destId="{A2126B3C-A90A-DD43-BAAD-E15BF520CF13}" srcOrd="0" destOrd="0" presId="urn:microsoft.com/office/officeart/2005/8/layout/vList2"/>
    <dgm:cxn modelId="{9CBBC42A-A044-A049-B5E5-1A0759D785C9}" type="presOf" srcId="{714D9D17-C583-AA45-9B76-AC97A9CDFE79}" destId="{DB842C35-83E9-3D47-B0F4-A404CCE99581}" srcOrd="0" destOrd="0" presId="urn:microsoft.com/office/officeart/2005/8/layout/vList2"/>
    <dgm:cxn modelId="{6A957033-DC22-8C43-AB56-0257B5A75181}" srcId="{B43E6CE4-148D-A240-A8B0-ABAB13B5A162}" destId="{DB7DEA55-8319-8940-B953-C81BDE4F180A}" srcOrd="0" destOrd="0" parTransId="{FF8226BF-62FD-0340-837C-DE38D66608F4}" sibTransId="{4DC17532-78B7-544D-9337-47BCB5151D14}"/>
    <dgm:cxn modelId="{BE5E2F6C-95D5-AE42-A79C-69CE260128C3}" srcId="{B43E6CE4-148D-A240-A8B0-ABAB13B5A162}" destId="{C75E680F-1E45-B744-B879-9E02636418A0}" srcOrd="1" destOrd="0" parTransId="{83673B59-7601-0A41-9665-CCD38CA4037D}" sibTransId="{99A7750F-2177-F741-BB6B-D309DD7410A7}"/>
    <dgm:cxn modelId="{A8A9C9C4-3FFC-6E45-9CE1-6A1102AE48BB}" srcId="{B43E6CE4-148D-A240-A8B0-ABAB13B5A162}" destId="{714D9D17-C583-AA45-9B76-AC97A9CDFE79}" srcOrd="2" destOrd="0" parTransId="{04E8FEAE-3C48-4F44-A09E-AA1B67507A5A}" sibTransId="{DA034660-2042-2545-922D-FE2636A1C758}"/>
    <dgm:cxn modelId="{431361D1-6E91-5C4E-818D-E097F654C496}" type="presOf" srcId="{C75E680F-1E45-B744-B879-9E02636418A0}" destId="{4BF09C75-F690-0E48-AEED-C65817B8322C}" srcOrd="0" destOrd="0" presId="urn:microsoft.com/office/officeart/2005/8/layout/vList2"/>
    <dgm:cxn modelId="{982C28D7-A72C-2842-85DB-4DF06C29FFE7}" type="presOf" srcId="{B43E6CE4-148D-A240-A8B0-ABAB13B5A162}" destId="{1C906484-8C80-8E4C-A21D-DCFCBF7C161D}" srcOrd="0" destOrd="0" presId="urn:microsoft.com/office/officeart/2005/8/layout/vList2"/>
    <dgm:cxn modelId="{FCC2CBD6-5DAC-8744-A2A6-4FF6DEB98E8E}" type="presParOf" srcId="{1C906484-8C80-8E4C-A21D-DCFCBF7C161D}" destId="{A2126B3C-A90A-DD43-BAAD-E15BF520CF13}" srcOrd="0" destOrd="0" presId="urn:microsoft.com/office/officeart/2005/8/layout/vList2"/>
    <dgm:cxn modelId="{9CA3A55C-A909-7A49-A76F-E0343E292703}" type="presParOf" srcId="{1C906484-8C80-8E4C-A21D-DCFCBF7C161D}" destId="{CAC94B69-6E55-3A4F-B62A-9BA70E2793EF}" srcOrd="1" destOrd="0" presId="urn:microsoft.com/office/officeart/2005/8/layout/vList2"/>
    <dgm:cxn modelId="{EE5F2931-AA92-1040-9144-F19A8FC89E57}" type="presParOf" srcId="{1C906484-8C80-8E4C-A21D-DCFCBF7C161D}" destId="{4BF09C75-F690-0E48-AEED-C65817B8322C}" srcOrd="2" destOrd="0" presId="urn:microsoft.com/office/officeart/2005/8/layout/vList2"/>
    <dgm:cxn modelId="{2E9A3730-B4B1-1745-91D2-CD893E5BFC3D}" type="presParOf" srcId="{1C906484-8C80-8E4C-A21D-DCFCBF7C161D}" destId="{CEA13068-6353-6D49-B159-F6FE8A333CF2}" srcOrd="3" destOrd="0" presId="urn:microsoft.com/office/officeart/2005/8/layout/vList2"/>
    <dgm:cxn modelId="{CB577D88-39D8-4F45-A199-DDE41C61E902}" type="presParOf" srcId="{1C906484-8C80-8E4C-A21D-DCFCBF7C161D}" destId="{DB842C35-83E9-3D47-B0F4-A404CCE99581}"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1CDD0E0F-744F-C148-B252-1E556015AE6C}" type="doc">
      <dgm:prSet loTypeId="urn:microsoft.com/office/officeart/2005/8/layout/default" loCatId="" qsTypeId="urn:microsoft.com/office/officeart/2005/8/quickstyle/simple2" qsCatId="simple" csTypeId="urn:microsoft.com/office/officeart/2005/8/colors/accent0_1" csCatId="mainScheme" phldr="1"/>
      <dgm:spPr/>
      <dgm:t>
        <a:bodyPr/>
        <a:lstStyle/>
        <a:p>
          <a:endParaRPr lang="en-US"/>
        </a:p>
      </dgm:t>
    </dgm:pt>
    <dgm:pt modelId="{9C9976B7-A8F8-0A44-AA0D-69575024423A}">
      <dgm:prSet custT="1"/>
      <dgm:spPr>
        <a:solidFill>
          <a:srgbClr val="7030A0"/>
        </a:solidFill>
        <a:ln>
          <a:noFill/>
        </a:ln>
      </dgm:spPr>
      <dgm:t>
        <a:bodyPr/>
        <a:lstStyle/>
        <a:p>
          <a:pPr rtl="0"/>
          <a:r>
            <a:rPr lang="en-US" sz="2800" b="1" dirty="0">
              <a:solidFill>
                <a:srgbClr val="FFFFFF"/>
              </a:solidFill>
            </a:rPr>
            <a:t>Organized by grade level (Pre-K-12). They present what students can achieve.</a:t>
          </a:r>
        </a:p>
      </dgm:t>
      <dgm:extLst>
        <a:ext uri="{E40237B7-FDA0-4F09-8148-C483321AD2D9}">
          <dgm14:cNvPr xmlns:dgm14="http://schemas.microsoft.com/office/drawing/2010/diagram" id="0" name="" descr="Organized by grade level (Pre-K-12). They present what students can achieve.&#13;&#10;Encourage personal ideas, expertise, and interpretations.&#13;&#10;National Visual Arts Standards (NVAS) are a model for mandated state/district standards. &#13;&#10;"/>
        </a:ext>
      </dgm:extLst>
    </dgm:pt>
    <dgm:pt modelId="{19ADA41C-B128-E64C-B9A2-408874F68452}" type="parTrans" cxnId="{F316130D-1AB3-CB46-9A00-1B513CB09533}">
      <dgm:prSet/>
      <dgm:spPr/>
      <dgm:t>
        <a:bodyPr/>
        <a:lstStyle/>
        <a:p>
          <a:endParaRPr lang="en-US"/>
        </a:p>
      </dgm:t>
    </dgm:pt>
    <dgm:pt modelId="{A614E271-B5C7-9445-B993-8D9B445C0796}" type="sibTrans" cxnId="{F316130D-1AB3-CB46-9A00-1B513CB09533}">
      <dgm:prSet/>
      <dgm:spPr/>
      <dgm:t>
        <a:bodyPr/>
        <a:lstStyle/>
        <a:p>
          <a:endParaRPr lang="en-US"/>
        </a:p>
      </dgm:t>
    </dgm:pt>
    <dgm:pt modelId="{1A878D0A-DAFE-8246-A27D-73ADC1007D92}">
      <dgm:prSet custT="1"/>
      <dgm:spPr>
        <a:solidFill>
          <a:srgbClr val="CC3366"/>
        </a:solidFill>
        <a:ln>
          <a:noFill/>
        </a:ln>
      </dgm:spPr>
      <dgm:t>
        <a:bodyPr/>
        <a:lstStyle/>
        <a:p>
          <a:pPr rtl="0"/>
          <a:r>
            <a:rPr lang="en-US" sz="2800" b="1">
              <a:solidFill>
                <a:srgbClr val="FFFFFF"/>
              </a:solidFill>
            </a:rPr>
            <a:t>Encourage personal ideas, expertise, and interpretations.</a:t>
          </a:r>
          <a:endParaRPr lang="en-US" sz="2800" b="1" dirty="0">
            <a:solidFill>
              <a:srgbClr val="FFFFFF"/>
            </a:solidFill>
          </a:endParaRPr>
        </a:p>
      </dgm:t>
      <dgm:extLst>
        <a:ext uri="{E40237B7-FDA0-4F09-8148-C483321AD2D9}">
          <dgm14:cNvPr xmlns:dgm14="http://schemas.microsoft.com/office/drawing/2010/diagram" id="0" name="" descr="Organized by grade level (Pre-K-12). They present what students can achieve.&#13;&#10;Encourage personal ideas, expertise, and interpretations.&#13;&#10;National Visual Arts Standards (NVAS) are a model for mandated state/district standards. &#13;&#10;"/>
        </a:ext>
      </dgm:extLst>
    </dgm:pt>
    <dgm:pt modelId="{D6DEBE36-C655-A54A-97A5-AB37AA5D3CD7}" type="parTrans" cxnId="{558615ED-A04C-7843-8227-64EDF1F937A8}">
      <dgm:prSet/>
      <dgm:spPr/>
      <dgm:t>
        <a:bodyPr/>
        <a:lstStyle/>
        <a:p>
          <a:endParaRPr lang="en-US"/>
        </a:p>
      </dgm:t>
    </dgm:pt>
    <dgm:pt modelId="{1B626FF3-971E-2B41-AFE7-B56F1CAE3527}" type="sibTrans" cxnId="{558615ED-A04C-7843-8227-64EDF1F937A8}">
      <dgm:prSet/>
      <dgm:spPr/>
      <dgm:t>
        <a:bodyPr/>
        <a:lstStyle/>
        <a:p>
          <a:endParaRPr lang="en-US"/>
        </a:p>
      </dgm:t>
    </dgm:pt>
    <dgm:pt modelId="{3C158356-1A88-EC42-942A-FFB7E6CDE6A2}">
      <dgm:prSet custT="1"/>
      <dgm:spPr>
        <a:solidFill>
          <a:srgbClr val="006633"/>
        </a:solidFill>
        <a:ln>
          <a:noFill/>
        </a:ln>
      </dgm:spPr>
      <dgm:t>
        <a:bodyPr/>
        <a:lstStyle/>
        <a:p>
          <a:pPr rtl="0"/>
          <a:r>
            <a:rPr lang="en-US" sz="2800" b="1" dirty="0">
              <a:solidFill>
                <a:srgbClr val="FFFFFF"/>
              </a:solidFill>
            </a:rPr>
            <a:t>National Visual Arts Standards (NVAS) are a model for mandated state/district standards. </a:t>
          </a:r>
        </a:p>
      </dgm:t>
      <dgm:extLst>
        <a:ext uri="{E40237B7-FDA0-4F09-8148-C483321AD2D9}">
          <dgm14:cNvPr xmlns:dgm14="http://schemas.microsoft.com/office/drawing/2010/diagram" id="0" name="" descr="Organized by grade level (Pre-K-12). They present what students can achieve.&#13;&#10;Encourage personal ideas, expertise, and interpretations.&#13;&#10;National Visual Arts Standards (NVAS) are a model for mandated state/district standards. &#13;&#10;"/>
        </a:ext>
      </dgm:extLst>
    </dgm:pt>
    <dgm:pt modelId="{9EC0E77D-EA45-F14F-B8B3-717E49B47502}" type="parTrans" cxnId="{4047AF6C-5D64-D14F-A83B-5C761C33C35C}">
      <dgm:prSet/>
      <dgm:spPr/>
      <dgm:t>
        <a:bodyPr/>
        <a:lstStyle/>
        <a:p>
          <a:endParaRPr lang="en-US"/>
        </a:p>
      </dgm:t>
    </dgm:pt>
    <dgm:pt modelId="{6940DC36-A311-8849-8241-71B319583A6A}" type="sibTrans" cxnId="{4047AF6C-5D64-D14F-A83B-5C761C33C35C}">
      <dgm:prSet/>
      <dgm:spPr/>
      <dgm:t>
        <a:bodyPr/>
        <a:lstStyle/>
        <a:p>
          <a:endParaRPr lang="en-US"/>
        </a:p>
      </dgm:t>
    </dgm:pt>
    <dgm:pt modelId="{AB6CC790-B80C-D04F-8C29-ACF6ADEFA59A}" type="pres">
      <dgm:prSet presAssocID="{1CDD0E0F-744F-C148-B252-1E556015AE6C}" presName="diagram" presStyleCnt="0">
        <dgm:presLayoutVars>
          <dgm:dir/>
          <dgm:resizeHandles val="exact"/>
        </dgm:presLayoutVars>
      </dgm:prSet>
      <dgm:spPr/>
    </dgm:pt>
    <dgm:pt modelId="{7B826C12-3173-7E4C-9C83-CF903F76D23E}" type="pres">
      <dgm:prSet presAssocID="{9C9976B7-A8F8-0A44-AA0D-69575024423A}" presName="node" presStyleLbl="node1" presStyleIdx="0" presStyleCnt="3" custScaleX="269829">
        <dgm:presLayoutVars>
          <dgm:bulletEnabled val="1"/>
        </dgm:presLayoutVars>
      </dgm:prSet>
      <dgm:spPr/>
    </dgm:pt>
    <dgm:pt modelId="{7A22AD4F-6228-5547-9279-0ABA939BD128}" type="pres">
      <dgm:prSet presAssocID="{A614E271-B5C7-9445-B993-8D9B445C0796}" presName="sibTrans" presStyleCnt="0"/>
      <dgm:spPr/>
    </dgm:pt>
    <dgm:pt modelId="{626247F9-3F3C-5C43-8BC4-4DF120370852}" type="pres">
      <dgm:prSet presAssocID="{1A878D0A-DAFE-8246-A27D-73ADC1007D92}" presName="node" presStyleLbl="node1" presStyleIdx="1" presStyleCnt="3" custScaleX="269829">
        <dgm:presLayoutVars>
          <dgm:bulletEnabled val="1"/>
        </dgm:presLayoutVars>
      </dgm:prSet>
      <dgm:spPr/>
    </dgm:pt>
    <dgm:pt modelId="{3BD1D274-C1EB-3343-B1C1-F730C07B2D35}" type="pres">
      <dgm:prSet presAssocID="{1B626FF3-971E-2B41-AFE7-B56F1CAE3527}" presName="sibTrans" presStyleCnt="0"/>
      <dgm:spPr/>
    </dgm:pt>
    <dgm:pt modelId="{B46D210F-C424-584C-B4A5-7B959DCEFC29}" type="pres">
      <dgm:prSet presAssocID="{3C158356-1A88-EC42-942A-FFB7E6CDE6A2}" presName="node" presStyleLbl="node1" presStyleIdx="2" presStyleCnt="3" custScaleX="269829">
        <dgm:presLayoutVars>
          <dgm:bulletEnabled val="1"/>
        </dgm:presLayoutVars>
      </dgm:prSet>
      <dgm:spPr/>
    </dgm:pt>
  </dgm:ptLst>
  <dgm:cxnLst>
    <dgm:cxn modelId="{F316130D-1AB3-CB46-9A00-1B513CB09533}" srcId="{1CDD0E0F-744F-C148-B252-1E556015AE6C}" destId="{9C9976B7-A8F8-0A44-AA0D-69575024423A}" srcOrd="0" destOrd="0" parTransId="{19ADA41C-B128-E64C-B9A2-408874F68452}" sibTransId="{A614E271-B5C7-9445-B993-8D9B445C0796}"/>
    <dgm:cxn modelId="{4047AF6C-5D64-D14F-A83B-5C761C33C35C}" srcId="{1CDD0E0F-744F-C148-B252-1E556015AE6C}" destId="{3C158356-1A88-EC42-942A-FFB7E6CDE6A2}" srcOrd="2" destOrd="0" parTransId="{9EC0E77D-EA45-F14F-B8B3-717E49B47502}" sibTransId="{6940DC36-A311-8849-8241-71B319583A6A}"/>
    <dgm:cxn modelId="{20BE0A8A-E146-7D42-B1DF-6E13A37155E4}" type="presOf" srcId="{3C158356-1A88-EC42-942A-FFB7E6CDE6A2}" destId="{B46D210F-C424-584C-B4A5-7B959DCEFC29}" srcOrd="0" destOrd="0" presId="urn:microsoft.com/office/officeart/2005/8/layout/default"/>
    <dgm:cxn modelId="{EA55D492-F78D-AD4E-9B5C-5066D1C9058F}" type="presOf" srcId="{1A878D0A-DAFE-8246-A27D-73ADC1007D92}" destId="{626247F9-3F3C-5C43-8BC4-4DF120370852}" srcOrd="0" destOrd="0" presId="urn:microsoft.com/office/officeart/2005/8/layout/default"/>
    <dgm:cxn modelId="{D590A8CD-77FD-684E-BF03-4089C1888958}" type="presOf" srcId="{9C9976B7-A8F8-0A44-AA0D-69575024423A}" destId="{7B826C12-3173-7E4C-9C83-CF903F76D23E}" srcOrd="0" destOrd="0" presId="urn:microsoft.com/office/officeart/2005/8/layout/default"/>
    <dgm:cxn modelId="{558615ED-A04C-7843-8227-64EDF1F937A8}" srcId="{1CDD0E0F-744F-C148-B252-1E556015AE6C}" destId="{1A878D0A-DAFE-8246-A27D-73ADC1007D92}" srcOrd="1" destOrd="0" parTransId="{D6DEBE36-C655-A54A-97A5-AB37AA5D3CD7}" sibTransId="{1B626FF3-971E-2B41-AFE7-B56F1CAE3527}"/>
    <dgm:cxn modelId="{A63AFFFA-56F6-3A43-B533-E0CD354C8E49}" type="presOf" srcId="{1CDD0E0F-744F-C148-B252-1E556015AE6C}" destId="{AB6CC790-B80C-D04F-8C29-ACF6ADEFA59A}" srcOrd="0" destOrd="0" presId="urn:microsoft.com/office/officeart/2005/8/layout/default"/>
    <dgm:cxn modelId="{D7C5C8A0-50CB-A944-9BAC-C382257B3B7A}" type="presParOf" srcId="{AB6CC790-B80C-D04F-8C29-ACF6ADEFA59A}" destId="{7B826C12-3173-7E4C-9C83-CF903F76D23E}" srcOrd="0" destOrd="0" presId="urn:microsoft.com/office/officeart/2005/8/layout/default"/>
    <dgm:cxn modelId="{BE2F7F30-2609-0347-8198-8A27389534DA}" type="presParOf" srcId="{AB6CC790-B80C-D04F-8C29-ACF6ADEFA59A}" destId="{7A22AD4F-6228-5547-9279-0ABA939BD128}" srcOrd="1" destOrd="0" presId="urn:microsoft.com/office/officeart/2005/8/layout/default"/>
    <dgm:cxn modelId="{B5659359-F04B-5240-84E5-76B20C882D7B}" type="presParOf" srcId="{AB6CC790-B80C-D04F-8C29-ACF6ADEFA59A}" destId="{626247F9-3F3C-5C43-8BC4-4DF120370852}" srcOrd="2" destOrd="0" presId="urn:microsoft.com/office/officeart/2005/8/layout/default"/>
    <dgm:cxn modelId="{744641C8-4078-0B44-9C99-DF83F79D80F3}" type="presParOf" srcId="{AB6CC790-B80C-D04F-8C29-ACF6ADEFA59A}" destId="{3BD1D274-C1EB-3343-B1C1-F730C07B2D35}" srcOrd="3" destOrd="0" presId="urn:microsoft.com/office/officeart/2005/8/layout/default"/>
    <dgm:cxn modelId="{E991B16D-5A22-D74C-B1F0-624B9DB005C2}" type="presParOf" srcId="{AB6CC790-B80C-D04F-8C29-ACF6ADEFA59A}" destId="{B46D210F-C424-584C-B4A5-7B959DCEFC29}" srcOrd="4"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1D4B5D-6E72-9548-81B3-F37B915A3514}">
      <dsp:nvSpPr>
        <dsp:cNvPr id="0" name=""/>
        <dsp:cNvSpPr/>
      </dsp:nvSpPr>
      <dsp:spPr>
        <a:xfrm>
          <a:off x="563137" y="1572"/>
          <a:ext cx="4055324" cy="2006857"/>
        </a:xfrm>
        <a:prstGeom prst="rect">
          <a:avLst/>
        </a:prstGeom>
        <a:solidFill>
          <a:srgbClr val="000090"/>
        </a:solidFill>
        <a:ln w="38100" cap="flat" cmpd="sng" algn="ctr">
          <a:solidFill>
            <a:schemeClr val="lt1">
              <a:hueOff val="0"/>
              <a:satOff val="0"/>
              <a:lum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ctr" defTabSz="1822450" rtl="0">
            <a:lnSpc>
              <a:spcPct val="90000"/>
            </a:lnSpc>
            <a:spcBef>
              <a:spcPct val="0"/>
            </a:spcBef>
            <a:spcAft>
              <a:spcPct val="35000"/>
            </a:spcAft>
            <a:buNone/>
          </a:pPr>
          <a:r>
            <a:rPr lang="en-US" sz="4100" b="1" kern="1200" dirty="0">
              <a:solidFill>
                <a:schemeClr val="bg1"/>
              </a:solidFill>
              <a:latin typeface="Arial"/>
              <a:cs typeface="Arial"/>
            </a:rPr>
            <a:t>Designing a Transformative Art Curriculum</a:t>
          </a:r>
        </a:p>
      </dsp:txBody>
      <dsp:txXfrm>
        <a:off x="563137" y="1572"/>
        <a:ext cx="4055324" cy="2006857"/>
      </dsp:txXfrm>
    </dsp:sp>
    <dsp:sp modelId="{1F9E1187-D713-F84B-A1DE-88AD3950EE7D}">
      <dsp:nvSpPr>
        <dsp:cNvPr id="0" name=""/>
        <dsp:cNvSpPr/>
      </dsp:nvSpPr>
      <dsp:spPr>
        <a:xfrm>
          <a:off x="563137" y="2342907"/>
          <a:ext cx="4055324" cy="2006857"/>
        </a:xfrm>
        <a:prstGeom prst="rect">
          <a:avLst/>
        </a:prstGeom>
        <a:solidFill>
          <a:srgbClr val="330099"/>
        </a:solidFill>
        <a:ln w="38100" cap="flat" cmpd="sng" algn="ctr">
          <a:solidFill>
            <a:schemeClr val="lt1">
              <a:hueOff val="0"/>
              <a:satOff val="0"/>
              <a:lum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ctr" defTabSz="1822450" rtl="0">
            <a:lnSpc>
              <a:spcPct val="90000"/>
            </a:lnSpc>
            <a:spcBef>
              <a:spcPct val="0"/>
            </a:spcBef>
            <a:spcAft>
              <a:spcPct val="35000"/>
            </a:spcAft>
            <a:buNone/>
          </a:pPr>
          <a:r>
            <a:rPr lang="en-US" sz="4100" b="1" kern="1200" dirty="0">
              <a:solidFill>
                <a:srgbClr val="FFFFFF"/>
              </a:solidFill>
              <a:latin typeface="Arial"/>
              <a:cs typeface="Arial"/>
            </a:rPr>
            <a:t>Lessons and Unit Plans</a:t>
          </a:r>
        </a:p>
      </dsp:txBody>
      <dsp:txXfrm>
        <a:off x="563137" y="2342907"/>
        <a:ext cx="4055324" cy="2006857"/>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958AB4-A3CC-2449-8BDB-BFE783CE6E6F}">
      <dsp:nvSpPr>
        <dsp:cNvPr id="0" name=""/>
        <dsp:cNvSpPr/>
      </dsp:nvSpPr>
      <dsp:spPr>
        <a:xfrm>
          <a:off x="0" y="66164"/>
          <a:ext cx="5488259" cy="4534920"/>
        </a:xfrm>
        <a:prstGeom prst="roundRect">
          <a:avLst/>
        </a:prstGeom>
        <a:solidFill>
          <a:srgbClr val="00000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GB" sz="3400" b="1" kern="1200" dirty="0"/>
            <a:t>Smilan and Siegesmund (2024) invited educators to perceive the standards as “a palette of possibilities that the individual teacher can creatively explore with their students” (p.7). </a:t>
          </a:r>
          <a:endParaRPr lang="en-US" sz="3400" kern="1200" dirty="0"/>
        </a:p>
      </dsp:txBody>
      <dsp:txXfrm>
        <a:off x="221377" y="287541"/>
        <a:ext cx="5045505" cy="4092166"/>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DC06C1-E5CA-2042-876C-97C3D1D81C54}">
      <dsp:nvSpPr>
        <dsp:cNvPr id="0" name=""/>
        <dsp:cNvSpPr/>
      </dsp:nvSpPr>
      <dsp:spPr>
        <a:xfrm>
          <a:off x="603445" y="0"/>
          <a:ext cx="4812909" cy="4812909"/>
        </a:xfrm>
        <a:prstGeom prst="diamond">
          <a:avLst/>
        </a:prstGeom>
        <a:solidFill>
          <a:srgbClr val="45C3E4"/>
        </a:solidFill>
        <a:ln w="38100">
          <a:solidFill>
            <a:schemeClr val="tx1"/>
          </a:solidFill>
        </a:ln>
        <a:effectLst/>
      </dsp:spPr>
      <dsp:style>
        <a:lnRef idx="0">
          <a:scrgbClr r="0" g="0" b="0"/>
        </a:lnRef>
        <a:fillRef idx="1">
          <a:scrgbClr r="0" g="0" b="0"/>
        </a:fillRef>
        <a:effectRef idx="2">
          <a:scrgbClr r="0" g="0" b="0"/>
        </a:effectRef>
        <a:fontRef idx="minor"/>
      </dsp:style>
    </dsp:sp>
    <dsp:sp modelId="{79F26648-730B-1C4F-9417-587B2A7E6669}">
      <dsp:nvSpPr>
        <dsp:cNvPr id="0" name=""/>
        <dsp:cNvSpPr/>
      </dsp:nvSpPr>
      <dsp:spPr>
        <a:xfrm>
          <a:off x="1060671" y="457226"/>
          <a:ext cx="1877034" cy="1877034"/>
        </a:xfrm>
        <a:prstGeom prst="roundRect">
          <a:avLst/>
        </a:prstGeom>
        <a:solidFill>
          <a:srgbClr val="0000FF"/>
        </a:solidFill>
        <a:ln w="38100">
          <a:solidFill>
            <a:schemeClr val="tx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1" kern="1200" dirty="0"/>
            <a:t>Art Production</a:t>
          </a:r>
          <a:endParaRPr lang="en-US" sz="2300" kern="1200" dirty="0"/>
        </a:p>
      </dsp:txBody>
      <dsp:txXfrm>
        <a:off x="1152300" y="548855"/>
        <a:ext cx="1693776" cy="1693776"/>
      </dsp:txXfrm>
    </dsp:sp>
    <dsp:sp modelId="{97AC6DE2-FB15-E44D-89AC-BE932F0381C0}">
      <dsp:nvSpPr>
        <dsp:cNvPr id="0" name=""/>
        <dsp:cNvSpPr/>
      </dsp:nvSpPr>
      <dsp:spPr>
        <a:xfrm>
          <a:off x="3082093" y="457226"/>
          <a:ext cx="1877034" cy="1877034"/>
        </a:xfrm>
        <a:prstGeom prst="roundRect">
          <a:avLst/>
        </a:prstGeom>
        <a:solidFill>
          <a:srgbClr val="16A902"/>
        </a:solidFill>
        <a:ln w="38100">
          <a:solidFill>
            <a:schemeClr val="tx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1" kern="1200" dirty="0"/>
            <a:t>Aesthetics</a:t>
          </a:r>
          <a:endParaRPr lang="en-US" sz="2300" kern="1200" dirty="0"/>
        </a:p>
      </dsp:txBody>
      <dsp:txXfrm>
        <a:off x="3173722" y="548855"/>
        <a:ext cx="1693776" cy="1693776"/>
      </dsp:txXfrm>
    </dsp:sp>
    <dsp:sp modelId="{3481D1AF-AB17-E147-8048-3FECF3149759}">
      <dsp:nvSpPr>
        <dsp:cNvPr id="0" name=""/>
        <dsp:cNvSpPr/>
      </dsp:nvSpPr>
      <dsp:spPr>
        <a:xfrm>
          <a:off x="1060671" y="2478648"/>
          <a:ext cx="1877034" cy="1877034"/>
        </a:xfrm>
        <a:prstGeom prst="roundRect">
          <a:avLst/>
        </a:prstGeom>
        <a:solidFill>
          <a:srgbClr val="F4B526"/>
        </a:solidFill>
        <a:ln w="38100">
          <a:solidFill>
            <a:schemeClr val="tx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1" kern="1200" dirty="0"/>
            <a:t>Art Criticism</a:t>
          </a:r>
          <a:endParaRPr lang="en-US" sz="2300" kern="1200" dirty="0"/>
        </a:p>
      </dsp:txBody>
      <dsp:txXfrm>
        <a:off x="1152300" y="2570277"/>
        <a:ext cx="1693776" cy="1693776"/>
      </dsp:txXfrm>
    </dsp:sp>
    <dsp:sp modelId="{67C9100D-B7AC-674C-A460-B7930DD6018B}">
      <dsp:nvSpPr>
        <dsp:cNvPr id="0" name=""/>
        <dsp:cNvSpPr/>
      </dsp:nvSpPr>
      <dsp:spPr>
        <a:xfrm>
          <a:off x="3082093" y="2478648"/>
          <a:ext cx="1877034" cy="1877034"/>
        </a:xfrm>
        <a:prstGeom prst="roundRect">
          <a:avLst/>
        </a:prstGeom>
        <a:solidFill>
          <a:srgbClr val="660066"/>
        </a:solidFill>
        <a:ln w="38100">
          <a:solidFill>
            <a:schemeClr val="tx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1" kern="1200" dirty="0"/>
            <a:t>Art History</a:t>
          </a:r>
          <a:endParaRPr lang="en-US" sz="2300" kern="1200" dirty="0"/>
        </a:p>
      </dsp:txBody>
      <dsp:txXfrm>
        <a:off x="3173722" y="2570277"/>
        <a:ext cx="1693776" cy="1693776"/>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2D5E2D-13B5-D147-BEE9-10BEA235F720}">
      <dsp:nvSpPr>
        <dsp:cNvPr id="0" name=""/>
        <dsp:cNvSpPr/>
      </dsp:nvSpPr>
      <dsp:spPr>
        <a:xfrm>
          <a:off x="28758" y="11026"/>
          <a:ext cx="4896453" cy="958610"/>
        </a:xfrm>
        <a:prstGeom prst="rect">
          <a:avLst/>
        </a:prstGeom>
        <a:solidFill>
          <a:srgbClr val="3293AD"/>
        </a:solidFill>
        <a:ln w="25400" cap="flat" cmpd="sng" algn="ctr">
          <a:solidFill>
            <a:schemeClr val="lt1">
              <a:hueOff val="0"/>
              <a:satOff val="0"/>
              <a:lum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rtl="0">
            <a:lnSpc>
              <a:spcPct val="90000"/>
            </a:lnSpc>
            <a:spcBef>
              <a:spcPct val="0"/>
            </a:spcBef>
            <a:spcAft>
              <a:spcPct val="35000"/>
            </a:spcAft>
            <a:buNone/>
          </a:pPr>
          <a:r>
            <a:rPr lang="en-US" sz="3600" b="1" kern="1200" dirty="0">
              <a:solidFill>
                <a:srgbClr val="FFFFFF"/>
              </a:solidFill>
            </a:rPr>
            <a:t>Creating</a:t>
          </a:r>
        </a:p>
      </dsp:txBody>
      <dsp:txXfrm>
        <a:off x="28758" y="11026"/>
        <a:ext cx="4896453" cy="958610"/>
      </dsp:txXfrm>
    </dsp:sp>
    <dsp:sp modelId="{4D464F63-A7F4-F84D-89C1-399CD99D812D}">
      <dsp:nvSpPr>
        <dsp:cNvPr id="0" name=""/>
        <dsp:cNvSpPr/>
      </dsp:nvSpPr>
      <dsp:spPr>
        <a:xfrm>
          <a:off x="60797" y="1077079"/>
          <a:ext cx="4896453" cy="958610"/>
        </a:xfrm>
        <a:prstGeom prst="rect">
          <a:avLst/>
        </a:prstGeom>
        <a:solidFill>
          <a:srgbClr val="660066"/>
        </a:solidFill>
        <a:ln w="25400" cap="flat" cmpd="sng" algn="ctr">
          <a:solidFill>
            <a:schemeClr val="lt1">
              <a:hueOff val="0"/>
              <a:satOff val="0"/>
              <a:lum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rtl="0">
            <a:lnSpc>
              <a:spcPct val="90000"/>
            </a:lnSpc>
            <a:spcBef>
              <a:spcPct val="0"/>
            </a:spcBef>
            <a:spcAft>
              <a:spcPct val="35000"/>
            </a:spcAft>
            <a:buNone/>
          </a:pPr>
          <a:r>
            <a:rPr lang="en-US" sz="3600" b="1" kern="1200" dirty="0">
              <a:solidFill>
                <a:srgbClr val="FFFFFF"/>
              </a:solidFill>
            </a:rPr>
            <a:t>Presenting</a:t>
          </a:r>
        </a:p>
      </dsp:txBody>
      <dsp:txXfrm>
        <a:off x="60797" y="1077079"/>
        <a:ext cx="4896453" cy="958610"/>
      </dsp:txXfrm>
    </dsp:sp>
    <dsp:sp modelId="{39295F84-DC29-AB41-BACD-59EBFBEC0F50}">
      <dsp:nvSpPr>
        <dsp:cNvPr id="0" name=""/>
        <dsp:cNvSpPr/>
      </dsp:nvSpPr>
      <dsp:spPr>
        <a:xfrm>
          <a:off x="60797" y="2153178"/>
          <a:ext cx="4896453" cy="958610"/>
        </a:xfrm>
        <a:prstGeom prst="rect">
          <a:avLst/>
        </a:prstGeom>
        <a:solidFill>
          <a:srgbClr val="FF0000"/>
        </a:solidFill>
        <a:ln w="25400" cap="flat" cmpd="sng" algn="ctr">
          <a:solidFill>
            <a:schemeClr val="lt1">
              <a:hueOff val="0"/>
              <a:satOff val="0"/>
              <a:lum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rtl="0">
            <a:lnSpc>
              <a:spcPct val="90000"/>
            </a:lnSpc>
            <a:spcBef>
              <a:spcPct val="0"/>
            </a:spcBef>
            <a:spcAft>
              <a:spcPct val="35000"/>
            </a:spcAft>
            <a:buNone/>
          </a:pPr>
          <a:r>
            <a:rPr lang="en-US" sz="3600" b="1" kern="1200">
              <a:solidFill>
                <a:srgbClr val="FFFFFF"/>
              </a:solidFill>
            </a:rPr>
            <a:t>Responding</a:t>
          </a:r>
          <a:endParaRPr lang="en-US" sz="3600" b="1" kern="1200" dirty="0">
            <a:solidFill>
              <a:srgbClr val="FFFFFF"/>
            </a:solidFill>
          </a:endParaRPr>
        </a:p>
      </dsp:txBody>
      <dsp:txXfrm>
        <a:off x="60797" y="2153178"/>
        <a:ext cx="4896453" cy="958610"/>
      </dsp:txXfrm>
    </dsp:sp>
    <dsp:sp modelId="{0860F251-3880-884C-BE26-96DBB4155411}">
      <dsp:nvSpPr>
        <dsp:cNvPr id="0" name=""/>
        <dsp:cNvSpPr/>
      </dsp:nvSpPr>
      <dsp:spPr>
        <a:xfrm>
          <a:off x="60797" y="3229277"/>
          <a:ext cx="4896453" cy="958610"/>
        </a:xfrm>
        <a:prstGeom prst="rect">
          <a:avLst/>
        </a:prstGeom>
        <a:solidFill>
          <a:srgbClr val="FF6600"/>
        </a:solidFill>
        <a:ln w="25400" cap="flat" cmpd="sng" algn="ctr">
          <a:solidFill>
            <a:schemeClr val="lt1">
              <a:hueOff val="0"/>
              <a:satOff val="0"/>
              <a:lum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rtl="0">
            <a:lnSpc>
              <a:spcPct val="90000"/>
            </a:lnSpc>
            <a:spcBef>
              <a:spcPct val="0"/>
            </a:spcBef>
            <a:spcAft>
              <a:spcPct val="35000"/>
            </a:spcAft>
            <a:buNone/>
          </a:pPr>
          <a:r>
            <a:rPr lang="en-US" sz="3600" b="1" kern="1200" dirty="0">
              <a:solidFill>
                <a:srgbClr val="FFFFFF"/>
              </a:solidFill>
            </a:rPr>
            <a:t>Connecting</a:t>
          </a:r>
        </a:p>
      </dsp:txBody>
      <dsp:txXfrm>
        <a:off x="60797" y="3229277"/>
        <a:ext cx="4896453" cy="958610"/>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BC6BB3-81F7-1341-B71E-FC639212E8C6}">
      <dsp:nvSpPr>
        <dsp:cNvPr id="0" name=""/>
        <dsp:cNvSpPr/>
      </dsp:nvSpPr>
      <dsp:spPr>
        <a:xfrm>
          <a:off x="3916" y="158154"/>
          <a:ext cx="5173767" cy="2003821"/>
        </a:xfrm>
        <a:prstGeom prst="rect">
          <a:avLst/>
        </a:prstGeom>
        <a:solidFill>
          <a:srgbClr val="FF0000"/>
        </a:solidFill>
        <a:ln w="25400" cap="flat" cmpd="sng" algn="ctr">
          <a:solidFill>
            <a:schemeClr val="lt1">
              <a:hueOff val="0"/>
              <a:satOff val="0"/>
              <a:lum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0">
            <a:lnSpc>
              <a:spcPct val="90000"/>
            </a:lnSpc>
            <a:spcBef>
              <a:spcPct val="0"/>
            </a:spcBef>
            <a:spcAft>
              <a:spcPct val="35000"/>
            </a:spcAft>
            <a:buNone/>
          </a:pPr>
          <a:r>
            <a:rPr lang="en-US" sz="2800" b="1" kern="1200" dirty="0">
              <a:solidFill>
                <a:srgbClr val="FFFFFF"/>
              </a:solidFill>
            </a:rPr>
            <a:t>The NVAS </a:t>
          </a:r>
          <a:r>
            <a:rPr lang="en-US" sz="2800" b="1" u="sng" kern="1200" dirty="0">
              <a:solidFill>
                <a:srgbClr val="FFFFFF"/>
              </a:solidFill>
            </a:rPr>
            <a:t>anchor standards </a:t>
          </a:r>
          <a:r>
            <a:rPr lang="en-US" sz="2800" b="1" kern="1200" dirty="0">
              <a:solidFill>
                <a:srgbClr val="FFFFFF"/>
              </a:solidFill>
            </a:rPr>
            <a:t>communicate the level of general knowledge students need to become proficient and literate in art.</a:t>
          </a:r>
        </a:p>
      </dsp:txBody>
      <dsp:txXfrm>
        <a:off x="3916" y="158154"/>
        <a:ext cx="5173767" cy="2003821"/>
      </dsp:txXfrm>
    </dsp:sp>
    <dsp:sp modelId="{1120F974-A0F7-C245-AEF2-B41A09A90D08}">
      <dsp:nvSpPr>
        <dsp:cNvPr id="0" name=""/>
        <dsp:cNvSpPr/>
      </dsp:nvSpPr>
      <dsp:spPr>
        <a:xfrm>
          <a:off x="3916" y="2342654"/>
          <a:ext cx="5173767" cy="2003821"/>
        </a:xfrm>
        <a:prstGeom prst="rect">
          <a:avLst/>
        </a:prstGeom>
        <a:solidFill>
          <a:srgbClr val="0000FF"/>
        </a:solidFill>
        <a:ln w="25400" cap="flat" cmpd="sng" algn="ctr">
          <a:solidFill>
            <a:schemeClr val="lt1">
              <a:hueOff val="0"/>
              <a:satOff val="0"/>
              <a:lum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0">
            <a:lnSpc>
              <a:spcPct val="90000"/>
            </a:lnSpc>
            <a:spcBef>
              <a:spcPct val="0"/>
            </a:spcBef>
            <a:spcAft>
              <a:spcPct val="35000"/>
            </a:spcAft>
            <a:buNone/>
          </a:pPr>
          <a:r>
            <a:rPr lang="en-US" sz="2800" b="1" u="sng" kern="1200" dirty="0">
              <a:solidFill>
                <a:srgbClr val="FFFFFF"/>
              </a:solidFill>
            </a:rPr>
            <a:t>Performance standards </a:t>
          </a:r>
          <a:r>
            <a:rPr lang="en-US" sz="2800" b="1" kern="1200" dirty="0">
              <a:solidFill>
                <a:srgbClr val="FFFFFF"/>
              </a:solidFill>
            </a:rPr>
            <a:t>“translate the anchor standards into specific, measurable learning goals.”</a:t>
          </a:r>
        </a:p>
      </dsp:txBody>
      <dsp:txXfrm>
        <a:off x="3916" y="2342654"/>
        <a:ext cx="5173767" cy="2003821"/>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BC4C34-619B-A649-BB08-0BD009DF6019}">
      <dsp:nvSpPr>
        <dsp:cNvPr id="0" name=""/>
        <dsp:cNvSpPr/>
      </dsp:nvSpPr>
      <dsp:spPr>
        <a:xfrm>
          <a:off x="0" y="148"/>
          <a:ext cx="5627649" cy="958668"/>
        </a:xfrm>
        <a:prstGeom prst="roundRect">
          <a:avLst/>
        </a:prstGeom>
        <a:solidFill>
          <a:srgbClr val="3C8C59"/>
        </a:solidFill>
        <a:ln w="19050" cap="flat" cmpd="sng" algn="ctr">
          <a:solidFill>
            <a:schemeClr val="lt1">
              <a:hueOff val="0"/>
              <a:satOff val="0"/>
              <a:lum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dirty="0"/>
            <a:t>Focus on relevant and attainable learning outcomes.</a:t>
          </a:r>
          <a:endParaRPr lang="en-US" sz="2800" kern="1200" dirty="0"/>
        </a:p>
      </dsp:txBody>
      <dsp:txXfrm>
        <a:off x="46798" y="46946"/>
        <a:ext cx="5534053" cy="865072"/>
      </dsp:txXfrm>
    </dsp:sp>
    <dsp:sp modelId="{15F659CF-FADE-544F-9F05-C79DFC573D24}">
      <dsp:nvSpPr>
        <dsp:cNvPr id="0" name=""/>
        <dsp:cNvSpPr/>
      </dsp:nvSpPr>
      <dsp:spPr>
        <a:xfrm>
          <a:off x="0" y="971108"/>
          <a:ext cx="5627649" cy="958668"/>
        </a:xfrm>
        <a:prstGeom prst="roundRect">
          <a:avLst/>
        </a:prstGeom>
        <a:solidFill>
          <a:srgbClr val="036633"/>
        </a:solidFill>
        <a:ln w="19050" cap="flat" cmpd="sng" algn="ctr">
          <a:solidFill>
            <a:schemeClr val="lt1">
              <a:hueOff val="0"/>
              <a:satOff val="0"/>
              <a:lum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dirty="0"/>
            <a:t>Apply backwards design.</a:t>
          </a:r>
          <a:endParaRPr lang="en-US" sz="2800" kern="1200" dirty="0"/>
        </a:p>
      </dsp:txBody>
      <dsp:txXfrm>
        <a:off x="46798" y="1017906"/>
        <a:ext cx="5534053" cy="865072"/>
      </dsp:txXfrm>
    </dsp:sp>
    <dsp:sp modelId="{0EDF6238-3F6E-1C4F-994E-70BAC31A5E9D}">
      <dsp:nvSpPr>
        <dsp:cNvPr id="0" name=""/>
        <dsp:cNvSpPr/>
      </dsp:nvSpPr>
      <dsp:spPr>
        <a:xfrm>
          <a:off x="0" y="1942067"/>
          <a:ext cx="5627649" cy="958668"/>
        </a:xfrm>
        <a:prstGeom prst="roundRect">
          <a:avLst/>
        </a:prstGeom>
        <a:solidFill>
          <a:srgbClr val="401090"/>
        </a:solidFill>
        <a:ln w="19050" cap="flat" cmpd="sng" algn="ctr">
          <a:solidFill>
            <a:schemeClr val="lt1">
              <a:hueOff val="0"/>
              <a:satOff val="0"/>
              <a:lum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dirty="0"/>
            <a:t>Refer to standards. </a:t>
          </a:r>
          <a:endParaRPr lang="en-US" sz="2800" kern="1200" dirty="0"/>
        </a:p>
      </dsp:txBody>
      <dsp:txXfrm>
        <a:off x="46798" y="1988865"/>
        <a:ext cx="5534053" cy="865072"/>
      </dsp:txXfrm>
    </dsp:sp>
    <dsp:sp modelId="{5A53A0E7-C9AC-5A4A-A0FA-468304B8F7E8}">
      <dsp:nvSpPr>
        <dsp:cNvPr id="0" name=""/>
        <dsp:cNvSpPr/>
      </dsp:nvSpPr>
      <dsp:spPr>
        <a:xfrm>
          <a:off x="0" y="2913027"/>
          <a:ext cx="5627649" cy="958668"/>
        </a:xfrm>
        <a:prstGeom prst="roundRect">
          <a:avLst/>
        </a:prstGeom>
        <a:solidFill>
          <a:srgbClr val="0A2D37"/>
        </a:solidFill>
        <a:ln w="19050" cap="flat" cmpd="sng" algn="ctr">
          <a:solidFill>
            <a:schemeClr val="lt1">
              <a:hueOff val="0"/>
              <a:satOff val="0"/>
              <a:lum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dirty="0"/>
            <a:t>Are guides to plan daily learning targets. </a:t>
          </a:r>
          <a:endParaRPr lang="en-US" sz="2800" kern="1200" dirty="0"/>
        </a:p>
      </dsp:txBody>
      <dsp:txXfrm>
        <a:off x="46798" y="2959825"/>
        <a:ext cx="5534053" cy="865072"/>
      </dsp:txXfrm>
    </dsp:sp>
    <dsp:sp modelId="{D163C48C-DA2E-DD44-97EC-E26902BAD2F5}">
      <dsp:nvSpPr>
        <dsp:cNvPr id="0" name=""/>
        <dsp:cNvSpPr/>
      </dsp:nvSpPr>
      <dsp:spPr>
        <a:xfrm>
          <a:off x="0" y="3883986"/>
          <a:ext cx="5627649" cy="958668"/>
        </a:xfrm>
        <a:prstGeom prst="roundRect">
          <a:avLst/>
        </a:prstGeom>
        <a:solidFill>
          <a:srgbClr val="000000"/>
        </a:solidFill>
        <a:ln w="19050" cap="flat" cmpd="sng" algn="ctr">
          <a:solidFill>
            <a:schemeClr val="lt1">
              <a:hueOff val="0"/>
              <a:satOff val="0"/>
              <a:lum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dirty="0"/>
            <a:t>Build on students’ prior knowledge. </a:t>
          </a:r>
          <a:endParaRPr lang="en-US" sz="2800" kern="1200" dirty="0"/>
        </a:p>
      </dsp:txBody>
      <dsp:txXfrm>
        <a:off x="46798" y="3930784"/>
        <a:ext cx="5534053" cy="865072"/>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44628E-DCC6-7346-B5AC-EDA29F419B2C}">
      <dsp:nvSpPr>
        <dsp:cNvPr id="0" name=""/>
        <dsp:cNvSpPr/>
      </dsp:nvSpPr>
      <dsp:spPr>
        <a:xfrm>
          <a:off x="0" y="8473"/>
          <a:ext cx="7496467" cy="4857343"/>
        </a:xfrm>
        <a:prstGeom prst="roundRect">
          <a:avLst/>
        </a:prstGeom>
        <a:solidFill>
          <a:srgbClr val="000542"/>
        </a:solidFill>
        <a:ln w="1905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0" tIns="228600" rIns="228600" bIns="228600" numCol="1" spcCol="1270" anchor="ctr" anchorCtr="0">
          <a:noAutofit/>
        </a:bodyPr>
        <a:lstStyle/>
        <a:p>
          <a:pPr marL="0" lvl="0" indent="0" algn="l" defTabSz="2667000">
            <a:lnSpc>
              <a:spcPct val="90000"/>
            </a:lnSpc>
            <a:spcBef>
              <a:spcPct val="0"/>
            </a:spcBef>
            <a:spcAft>
              <a:spcPct val="35000"/>
            </a:spcAft>
            <a:buNone/>
          </a:pPr>
          <a:r>
            <a:rPr lang="en-US" sz="6000" b="1" kern="1200" dirty="0"/>
            <a:t>Educators design art curricula with end goals in mind.</a:t>
          </a:r>
          <a:endParaRPr lang="en-US" sz="6000" kern="1200" dirty="0"/>
        </a:p>
      </dsp:txBody>
      <dsp:txXfrm>
        <a:off x="237116" y="245589"/>
        <a:ext cx="7022235" cy="4383111"/>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492ED7-AED4-CD41-A99A-86B8419F6130}">
      <dsp:nvSpPr>
        <dsp:cNvPr id="0" name=""/>
        <dsp:cNvSpPr/>
      </dsp:nvSpPr>
      <dsp:spPr>
        <a:xfrm>
          <a:off x="0" y="187491"/>
          <a:ext cx="7424928" cy="4492800"/>
        </a:xfrm>
        <a:prstGeom prst="roundRect">
          <a:avLst/>
        </a:prstGeom>
        <a:solidFill>
          <a:schemeClr val="accent4">
            <a:lumMod val="5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b="1" kern="1200" dirty="0"/>
            <a:t>As lifelong learners, students will draw from their combined educational experiences as artistically literate practitioners who care about our world’s diverse cultures, traditions, and histories and will set personally driven goals and apply their creative thinking and problem-solving skills to life’s varied situations.</a:t>
          </a:r>
          <a:endParaRPr lang="en-US" sz="3000" kern="1200" dirty="0"/>
        </a:p>
      </dsp:txBody>
      <dsp:txXfrm>
        <a:off x="219320" y="406811"/>
        <a:ext cx="6986288" cy="4054160"/>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C75248-9AB6-C540-BFF4-EB2FCD5A1637}">
      <dsp:nvSpPr>
        <dsp:cNvPr id="0" name=""/>
        <dsp:cNvSpPr/>
      </dsp:nvSpPr>
      <dsp:spPr>
        <a:xfrm>
          <a:off x="0" y="110747"/>
          <a:ext cx="7751064" cy="1484730"/>
        </a:xfrm>
        <a:prstGeom prst="roundRect">
          <a:avLst/>
        </a:prstGeom>
        <a:solidFill>
          <a:schemeClr val="accent5">
            <a:lumMod val="5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b="1" kern="1200" dirty="0"/>
            <a:t>Dispositions identify the expressive outcomes and affective behaviors and attitudes students cultivate given their active involvement in TAE.</a:t>
          </a:r>
          <a:endParaRPr lang="en-US" sz="2700" kern="1200" dirty="0"/>
        </a:p>
      </dsp:txBody>
      <dsp:txXfrm>
        <a:off x="72479" y="183226"/>
        <a:ext cx="7606106" cy="1339772"/>
      </dsp:txXfrm>
    </dsp:sp>
    <dsp:sp modelId="{7B89E1FD-338E-3147-883A-9F9DDF0E8CCE}">
      <dsp:nvSpPr>
        <dsp:cNvPr id="0" name=""/>
        <dsp:cNvSpPr/>
      </dsp:nvSpPr>
      <dsp:spPr>
        <a:xfrm>
          <a:off x="0" y="1673237"/>
          <a:ext cx="7751064" cy="1484730"/>
        </a:xfrm>
        <a:prstGeom prst="roundRect">
          <a:avLst/>
        </a:prstGeom>
        <a:solidFill>
          <a:schemeClr val="accent4">
            <a:lumMod val="5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b="1" kern="1200" dirty="0"/>
            <a:t>Some dispositions result from long-term goals that take time to foster.</a:t>
          </a:r>
          <a:endParaRPr lang="en-US" sz="2700" kern="1200" dirty="0"/>
        </a:p>
      </dsp:txBody>
      <dsp:txXfrm>
        <a:off x="72479" y="1745716"/>
        <a:ext cx="7606106" cy="1339772"/>
      </dsp:txXfrm>
    </dsp:sp>
    <dsp:sp modelId="{BE9E1412-4C17-8E49-887E-646C6E9AFABF}">
      <dsp:nvSpPr>
        <dsp:cNvPr id="0" name=""/>
        <dsp:cNvSpPr/>
      </dsp:nvSpPr>
      <dsp:spPr>
        <a:xfrm>
          <a:off x="0" y="3235728"/>
          <a:ext cx="7751064" cy="1484730"/>
        </a:xfrm>
        <a:prstGeom prst="roundRect">
          <a:avLst/>
        </a:prstGeom>
        <a:solidFill>
          <a:schemeClr val="accent2">
            <a:lumMod val="7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b="1" kern="1200" dirty="0"/>
            <a:t>They are not assessed on a report card. They have tremendous value to students and aid instruction. </a:t>
          </a:r>
          <a:endParaRPr lang="en-US" sz="2700" kern="1200" dirty="0"/>
        </a:p>
      </dsp:txBody>
      <dsp:txXfrm>
        <a:off x="72479" y="3308207"/>
        <a:ext cx="7606106" cy="1339772"/>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AC6D33-DF34-6445-86FE-7E6933DAC03C}">
      <dsp:nvSpPr>
        <dsp:cNvPr id="0" name=""/>
        <dsp:cNvSpPr/>
      </dsp:nvSpPr>
      <dsp:spPr>
        <a:xfrm>
          <a:off x="0" y="1127"/>
          <a:ext cx="5811215" cy="2325670"/>
        </a:xfrm>
        <a:prstGeom prst="roundRect">
          <a:avLst/>
        </a:prstGeom>
        <a:solidFill>
          <a:schemeClr val="accent2">
            <a:lumMod val="50000"/>
          </a:schemeClr>
        </a:solidFill>
        <a:ln w="19050" cap="flat" cmpd="sng" algn="ctr">
          <a:solidFill>
            <a:schemeClr val="lt1">
              <a:hueOff val="0"/>
              <a:satOff val="0"/>
              <a:lum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u="sng" kern="1200" dirty="0"/>
            <a:t>Scope</a:t>
          </a:r>
          <a:r>
            <a:rPr lang="en-US" sz="2800" b="1" kern="1200" dirty="0"/>
            <a:t> refers to the parameters of the content that teachers and students cover in the curriculum and the time it will take. </a:t>
          </a:r>
          <a:endParaRPr lang="en-US" sz="2800" kern="1200" dirty="0"/>
        </a:p>
      </dsp:txBody>
      <dsp:txXfrm>
        <a:off x="113530" y="114657"/>
        <a:ext cx="5584155" cy="2098610"/>
      </dsp:txXfrm>
    </dsp:sp>
    <dsp:sp modelId="{93AB2D86-4F64-F940-81FD-3BD99424617B}">
      <dsp:nvSpPr>
        <dsp:cNvPr id="0" name=""/>
        <dsp:cNvSpPr/>
      </dsp:nvSpPr>
      <dsp:spPr>
        <a:xfrm>
          <a:off x="0" y="2340452"/>
          <a:ext cx="5811215" cy="2325670"/>
        </a:xfrm>
        <a:prstGeom prst="roundRect">
          <a:avLst/>
        </a:prstGeom>
        <a:solidFill>
          <a:schemeClr val="accent3">
            <a:lumMod val="50000"/>
          </a:schemeClr>
        </a:solidFill>
        <a:ln w="19050" cap="flat" cmpd="sng" algn="ctr">
          <a:solidFill>
            <a:schemeClr val="lt1">
              <a:hueOff val="0"/>
              <a:satOff val="0"/>
              <a:lum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u="sng" kern="1200" dirty="0"/>
            <a:t>Sequence</a:t>
          </a:r>
          <a:r>
            <a:rPr lang="en-US" sz="2800" b="1" kern="1200" dirty="0"/>
            <a:t> is the progression of the curriculum. Teachers break down curricular content into manageable components and build on students’ prior learning. </a:t>
          </a:r>
          <a:endParaRPr lang="en-US" sz="2800" kern="1200" dirty="0"/>
        </a:p>
      </dsp:txBody>
      <dsp:txXfrm>
        <a:off x="113530" y="2453982"/>
        <a:ext cx="5584155" cy="2098610"/>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DEFE00-4768-F145-8289-4112814598B7}">
      <dsp:nvSpPr>
        <dsp:cNvPr id="0" name=""/>
        <dsp:cNvSpPr/>
      </dsp:nvSpPr>
      <dsp:spPr>
        <a:xfrm>
          <a:off x="0" y="1127"/>
          <a:ext cx="5622464" cy="2325670"/>
        </a:xfrm>
        <a:prstGeom prst="roundRect">
          <a:avLst/>
        </a:prstGeom>
        <a:solidFill>
          <a:srgbClr val="000000"/>
        </a:solidFill>
        <a:ln w="19050" cap="flat" cmpd="sng" algn="ctr">
          <a:solidFill>
            <a:schemeClr val="lt1">
              <a:hueOff val="0"/>
              <a:satOff val="0"/>
              <a:lum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dirty="0"/>
            <a:t>A </a:t>
          </a:r>
          <a:r>
            <a:rPr lang="en-US" sz="2800" b="1" u="sng" kern="1200" dirty="0"/>
            <a:t>lesson plan</a:t>
          </a:r>
          <a:r>
            <a:rPr lang="en-US" sz="2800" b="1" kern="1200" dirty="0"/>
            <a:t> documents and explains how teachers propose to teach students a task, concept, process, or big idea. </a:t>
          </a:r>
          <a:endParaRPr lang="en-US" sz="2800" kern="1200" dirty="0"/>
        </a:p>
      </dsp:txBody>
      <dsp:txXfrm>
        <a:off x="113530" y="114657"/>
        <a:ext cx="5395404" cy="2098610"/>
      </dsp:txXfrm>
    </dsp:sp>
    <dsp:sp modelId="{43A62163-0521-4A49-A719-99E157DDB305}">
      <dsp:nvSpPr>
        <dsp:cNvPr id="0" name=""/>
        <dsp:cNvSpPr/>
      </dsp:nvSpPr>
      <dsp:spPr>
        <a:xfrm>
          <a:off x="0" y="2340452"/>
          <a:ext cx="5622464" cy="2325670"/>
        </a:xfrm>
        <a:prstGeom prst="roundRect">
          <a:avLst/>
        </a:prstGeom>
        <a:solidFill>
          <a:schemeClr val="bg2">
            <a:lumMod val="75000"/>
          </a:schemeClr>
        </a:solidFill>
        <a:ln w="19050" cap="flat" cmpd="sng" algn="ctr">
          <a:solidFill>
            <a:schemeClr val="lt1">
              <a:hueOff val="0"/>
              <a:satOff val="0"/>
              <a:lum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dirty="0"/>
            <a:t>A </a:t>
          </a:r>
          <a:r>
            <a:rPr lang="en-US" sz="2800" b="1" u="sng" kern="1200" dirty="0"/>
            <a:t>unit plan</a:t>
          </a:r>
          <a:r>
            <a:rPr lang="en-US" sz="2800" b="1" kern="1200" dirty="0"/>
            <a:t> is a series of two or more lessons that are connected by big ideas, concepts, media, artists, subject, and other content. </a:t>
          </a:r>
          <a:endParaRPr lang="en-US" sz="2800" kern="1200" dirty="0"/>
        </a:p>
      </dsp:txBody>
      <dsp:txXfrm>
        <a:off x="113530" y="2453982"/>
        <a:ext cx="5395404" cy="209861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FD7548-E49E-8C4F-87A1-1E310A357487}">
      <dsp:nvSpPr>
        <dsp:cNvPr id="0" name=""/>
        <dsp:cNvSpPr/>
      </dsp:nvSpPr>
      <dsp:spPr>
        <a:xfrm>
          <a:off x="0" y="2603"/>
          <a:ext cx="5902712" cy="2446168"/>
        </a:xfrm>
        <a:prstGeom prst="roundRect">
          <a:avLst/>
        </a:prstGeom>
        <a:solidFill>
          <a:srgbClr val="008F00"/>
        </a:solidFill>
        <a:ln w="19050" cap="flat" cmpd="sng" algn="ctr">
          <a:solidFill>
            <a:schemeClr val="lt1">
              <a:hueOff val="0"/>
              <a:satOff val="0"/>
              <a:lum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b="1" kern="1200" dirty="0"/>
            <a:t>Is an </a:t>
          </a:r>
          <a:r>
            <a:rPr lang="en-US" sz="2600" b="1" kern="1200" dirty="0">
              <a:solidFill>
                <a:schemeClr val="tx1"/>
              </a:solidFill>
              <a:effectLst/>
              <a:latin typeface="+mn-lt"/>
              <a:ea typeface="+mn-ea"/>
              <a:cs typeface="+mn-cs"/>
            </a:rPr>
            <a:t>organized instructional plan designed to foster student growth in their cognitive development, applications of the artistic behaviors, artistic expression, and social-emotional well-being</a:t>
          </a:r>
          <a:r>
            <a:rPr lang="en-US" sz="2600" b="1" kern="1200" dirty="0"/>
            <a:t>. </a:t>
          </a:r>
        </a:p>
      </dsp:txBody>
      <dsp:txXfrm>
        <a:off x="119412" y="122015"/>
        <a:ext cx="5663888" cy="2207344"/>
      </dsp:txXfrm>
    </dsp:sp>
    <dsp:sp modelId="{90353974-30CF-1F4A-B020-7BEC80E3D9B7}">
      <dsp:nvSpPr>
        <dsp:cNvPr id="0" name=""/>
        <dsp:cNvSpPr/>
      </dsp:nvSpPr>
      <dsp:spPr>
        <a:xfrm>
          <a:off x="0" y="2461976"/>
          <a:ext cx="5902712" cy="2446168"/>
        </a:xfrm>
        <a:prstGeom prst="roundRect">
          <a:avLst/>
        </a:prstGeom>
        <a:solidFill>
          <a:schemeClr val="tx1">
            <a:lumMod val="10000"/>
          </a:schemeClr>
        </a:solidFill>
        <a:ln w="19050" cap="flat" cmpd="sng" algn="ctr">
          <a:solidFill>
            <a:schemeClr val="lt1">
              <a:hueOff val="0"/>
              <a:satOff val="0"/>
              <a:lum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b="1" kern="1200" dirty="0"/>
            <a:t>Driven by contemporary teaching and learning practices, it anticipates the knowledge, performances, and dispositions students are expected to achieve over a given period. </a:t>
          </a:r>
          <a:endParaRPr lang="en-US" sz="2600" kern="1200" dirty="0"/>
        </a:p>
      </dsp:txBody>
      <dsp:txXfrm>
        <a:off x="119412" y="2581388"/>
        <a:ext cx="5663888" cy="2207344"/>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88CFD2-E79B-4F47-9DDA-03DC00357614}">
      <dsp:nvSpPr>
        <dsp:cNvPr id="0" name=""/>
        <dsp:cNvSpPr/>
      </dsp:nvSpPr>
      <dsp:spPr>
        <a:xfrm>
          <a:off x="0" y="2598"/>
          <a:ext cx="6846847" cy="1546639"/>
        </a:xfrm>
        <a:prstGeom prst="roundRect">
          <a:avLst/>
        </a:prstGeom>
        <a:solidFill>
          <a:srgbClr val="008F00"/>
        </a:solidFill>
        <a:ln w="19050" cap="flat" cmpd="sng" algn="ctr">
          <a:solidFill>
            <a:schemeClr val="lt1">
              <a:hueOff val="0"/>
              <a:satOff val="0"/>
              <a:lum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dirty="0"/>
            <a:t>Is a written statement that explains the value of a lesson or unit and how it connects to students’ growth and development.</a:t>
          </a:r>
          <a:endParaRPr lang="en-US" sz="2800" kern="1200" dirty="0"/>
        </a:p>
      </dsp:txBody>
      <dsp:txXfrm>
        <a:off x="75501" y="78099"/>
        <a:ext cx="6695845" cy="1395637"/>
      </dsp:txXfrm>
    </dsp:sp>
    <dsp:sp modelId="{20BAD56A-499B-D549-BBD7-88FE102175CB}">
      <dsp:nvSpPr>
        <dsp:cNvPr id="0" name=""/>
        <dsp:cNvSpPr/>
      </dsp:nvSpPr>
      <dsp:spPr>
        <a:xfrm>
          <a:off x="0" y="1560305"/>
          <a:ext cx="6846847" cy="1546639"/>
        </a:xfrm>
        <a:prstGeom prst="roundRect">
          <a:avLst/>
        </a:prstGeom>
        <a:solidFill>
          <a:schemeClr val="accent1">
            <a:lumMod val="50000"/>
          </a:schemeClr>
        </a:solidFill>
        <a:ln w="19050" cap="flat" cmpd="sng" algn="ctr">
          <a:solidFill>
            <a:schemeClr val="lt1">
              <a:hueOff val="0"/>
              <a:satOff val="0"/>
              <a:lum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dirty="0"/>
            <a:t>Identifies the big idea and essential questions that drive a lesson or unit.</a:t>
          </a:r>
          <a:endParaRPr lang="en-US" sz="2800" kern="1200" dirty="0"/>
        </a:p>
      </dsp:txBody>
      <dsp:txXfrm>
        <a:off x="75501" y="1635806"/>
        <a:ext cx="6695845" cy="1395637"/>
      </dsp:txXfrm>
    </dsp:sp>
    <dsp:sp modelId="{0CD9DE43-BD34-0E48-967E-0880045D1CB8}">
      <dsp:nvSpPr>
        <dsp:cNvPr id="0" name=""/>
        <dsp:cNvSpPr/>
      </dsp:nvSpPr>
      <dsp:spPr>
        <a:xfrm>
          <a:off x="0" y="3120610"/>
          <a:ext cx="6846847" cy="1546639"/>
        </a:xfrm>
        <a:prstGeom prst="roundRect">
          <a:avLst/>
        </a:prstGeom>
        <a:solidFill>
          <a:schemeClr val="accent6">
            <a:lumMod val="50000"/>
          </a:schemeClr>
        </a:solidFill>
        <a:ln w="19050" cap="flat" cmpd="sng" algn="ctr">
          <a:solidFill>
            <a:schemeClr val="lt1">
              <a:hueOff val="0"/>
              <a:satOff val="0"/>
              <a:lum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dirty="0"/>
            <a:t>Includes brief contextual information, like how artistic behaviors, multimodal learning tasks, and TAE life skills augment learning.</a:t>
          </a:r>
        </a:p>
      </dsp:txBody>
      <dsp:txXfrm>
        <a:off x="75501" y="3196111"/>
        <a:ext cx="6695845" cy="1395637"/>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BD6E7A-4C75-BA4E-8952-C27644C9C1F5}">
      <dsp:nvSpPr>
        <dsp:cNvPr id="0" name=""/>
        <dsp:cNvSpPr/>
      </dsp:nvSpPr>
      <dsp:spPr>
        <a:xfrm>
          <a:off x="0" y="414318"/>
          <a:ext cx="5181600" cy="2813849"/>
        </a:xfrm>
        <a:prstGeom prst="roundRect">
          <a:avLst/>
        </a:prstGeom>
        <a:solidFill>
          <a:srgbClr val="004479"/>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1" u="sng" kern="1200" dirty="0"/>
            <a:t>Learning objectives</a:t>
          </a:r>
          <a:r>
            <a:rPr lang="en-US" sz="3200" b="1" kern="1200" dirty="0"/>
            <a:t> are clear measurable student behaviors that identify learning goals and expectations. </a:t>
          </a:r>
          <a:endParaRPr lang="en-US" sz="3200" kern="1200" dirty="0"/>
        </a:p>
      </dsp:txBody>
      <dsp:txXfrm>
        <a:off x="137361" y="551679"/>
        <a:ext cx="4906878" cy="2539127"/>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9EA086-2889-1243-8988-93136A865FC0}">
      <dsp:nvSpPr>
        <dsp:cNvPr id="0" name=""/>
        <dsp:cNvSpPr/>
      </dsp:nvSpPr>
      <dsp:spPr>
        <a:xfrm>
          <a:off x="662353" y="123857"/>
          <a:ext cx="3856892" cy="3856892"/>
        </a:xfrm>
        <a:prstGeom prst="circularArrow">
          <a:avLst>
            <a:gd name="adj1" fmla="val 4668"/>
            <a:gd name="adj2" fmla="val 272909"/>
            <a:gd name="adj3" fmla="val 13067504"/>
            <a:gd name="adj4" fmla="val 17872021"/>
            <a:gd name="adj5" fmla="val 4847"/>
          </a:avLst>
        </a:prstGeom>
        <a:solidFill>
          <a:srgbClr val="FCC625"/>
        </a:solidFill>
        <a:ln>
          <a:noFill/>
        </a:ln>
        <a:effectLst/>
      </dsp:spPr>
      <dsp:style>
        <a:lnRef idx="0">
          <a:scrgbClr r="0" g="0" b="0"/>
        </a:lnRef>
        <a:fillRef idx="1">
          <a:scrgbClr r="0" g="0" b="0"/>
        </a:fillRef>
        <a:effectRef idx="2">
          <a:scrgbClr r="0" g="0" b="0"/>
        </a:effectRef>
        <a:fontRef idx="minor"/>
      </dsp:style>
    </dsp:sp>
    <dsp:sp modelId="{D3D6EB29-EA61-604C-ADD0-D2857180EE0C}">
      <dsp:nvSpPr>
        <dsp:cNvPr id="0" name=""/>
        <dsp:cNvSpPr/>
      </dsp:nvSpPr>
      <dsp:spPr>
        <a:xfrm>
          <a:off x="1385217" y="187997"/>
          <a:ext cx="2411164" cy="1205582"/>
        </a:xfrm>
        <a:prstGeom prst="roundRect">
          <a:avLst/>
        </a:prstGeom>
        <a:solidFill>
          <a:srgbClr val="000090"/>
        </a:solidFill>
        <a:ln w="38100">
          <a:solidFill>
            <a:schemeClr val="tx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rtl="0">
            <a:lnSpc>
              <a:spcPct val="90000"/>
            </a:lnSpc>
            <a:spcBef>
              <a:spcPct val="0"/>
            </a:spcBef>
            <a:spcAft>
              <a:spcPct val="35000"/>
            </a:spcAft>
            <a:buNone/>
          </a:pPr>
          <a:r>
            <a:rPr lang="en-US" sz="2900" b="1" kern="1200" dirty="0">
              <a:solidFill>
                <a:srgbClr val="FFFFFF"/>
              </a:solidFill>
            </a:rPr>
            <a:t>The Student Will</a:t>
          </a:r>
          <a:endParaRPr lang="en-US" sz="2900" kern="1200" dirty="0">
            <a:solidFill>
              <a:srgbClr val="FFFFFF"/>
            </a:solidFill>
          </a:endParaRPr>
        </a:p>
      </dsp:txBody>
      <dsp:txXfrm>
        <a:off x="1444069" y="246849"/>
        <a:ext cx="2293460" cy="1087878"/>
      </dsp:txXfrm>
    </dsp:sp>
    <dsp:sp modelId="{38137BD8-87B0-1940-BF62-FB08B867F381}">
      <dsp:nvSpPr>
        <dsp:cNvPr id="0" name=""/>
        <dsp:cNvSpPr/>
      </dsp:nvSpPr>
      <dsp:spPr>
        <a:xfrm>
          <a:off x="2770098" y="1572877"/>
          <a:ext cx="2411164" cy="1205582"/>
        </a:xfrm>
        <a:prstGeom prst="roundRect">
          <a:avLst/>
        </a:prstGeom>
        <a:solidFill>
          <a:srgbClr val="0000FF"/>
        </a:solidFill>
        <a:ln w="38100">
          <a:solidFill>
            <a:schemeClr val="tx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rtl="0">
            <a:lnSpc>
              <a:spcPct val="90000"/>
            </a:lnSpc>
            <a:spcBef>
              <a:spcPct val="0"/>
            </a:spcBef>
            <a:spcAft>
              <a:spcPct val="35000"/>
            </a:spcAft>
            <a:buNone/>
          </a:pPr>
          <a:r>
            <a:rPr lang="en-US" sz="2900" b="1" kern="1200" dirty="0">
              <a:solidFill>
                <a:srgbClr val="FFFFFF"/>
              </a:solidFill>
            </a:rPr>
            <a:t>Measurable Behavior</a:t>
          </a:r>
          <a:endParaRPr lang="en-US" sz="2900" kern="1200" dirty="0">
            <a:solidFill>
              <a:srgbClr val="FFFFFF"/>
            </a:solidFill>
          </a:endParaRPr>
        </a:p>
      </dsp:txBody>
      <dsp:txXfrm>
        <a:off x="2828950" y="1631729"/>
        <a:ext cx="2293460" cy="1087878"/>
      </dsp:txXfrm>
    </dsp:sp>
    <dsp:sp modelId="{370B991A-83EF-9C47-AA78-0FE0D3FF0D81}">
      <dsp:nvSpPr>
        <dsp:cNvPr id="0" name=""/>
        <dsp:cNvSpPr/>
      </dsp:nvSpPr>
      <dsp:spPr>
        <a:xfrm>
          <a:off x="1385217" y="2957758"/>
          <a:ext cx="2411164" cy="1205582"/>
        </a:xfrm>
        <a:prstGeom prst="roundRect">
          <a:avLst/>
        </a:prstGeom>
        <a:solidFill>
          <a:srgbClr val="3366FF"/>
        </a:solidFill>
        <a:ln w="38100">
          <a:solidFill>
            <a:schemeClr val="tx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rtl="0">
            <a:lnSpc>
              <a:spcPct val="90000"/>
            </a:lnSpc>
            <a:spcBef>
              <a:spcPct val="0"/>
            </a:spcBef>
            <a:spcAft>
              <a:spcPct val="35000"/>
            </a:spcAft>
            <a:buNone/>
          </a:pPr>
          <a:r>
            <a:rPr lang="en-US" sz="2900" b="1" kern="1200" dirty="0">
              <a:solidFill>
                <a:srgbClr val="FFFFFF"/>
              </a:solidFill>
            </a:rPr>
            <a:t>Stimulus </a:t>
          </a:r>
          <a:endParaRPr lang="en-US" sz="2900" kern="1200" dirty="0">
            <a:solidFill>
              <a:srgbClr val="FFFFFF"/>
            </a:solidFill>
          </a:endParaRPr>
        </a:p>
      </dsp:txBody>
      <dsp:txXfrm>
        <a:off x="1444069" y="3016610"/>
        <a:ext cx="2293460" cy="1087878"/>
      </dsp:txXfrm>
    </dsp:sp>
    <dsp:sp modelId="{30A91C09-02FF-6F46-AC25-3DD5C4CE1476}">
      <dsp:nvSpPr>
        <dsp:cNvPr id="0" name=""/>
        <dsp:cNvSpPr/>
      </dsp:nvSpPr>
      <dsp:spPr>
        <a:xfrm>
          <a:off x="337" y="1572877"/>
          <a:ext cx="2411164" cy="1205582"/>
        </a:xfrm>
        <a:prstGeom prst="roundRect">
          <a:avLst/>
        </a:prstGeom>
        <a:solidFill>
          <a:srgbClr val="0099CC"/>
        </a:solidFill>
        <a:ln w="38100">
          <a:solidFill>
            <a:schemeClr val="tx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rtl="0">
            <a:lnSpc>
              <a:spcPct val="90000"/>
            </a:lnSpc>
            <a:spcBef>
              <a:spcPct val="0"/>
            </a:spcBef>
            <a:spcAft>
              <a:spcPct val="35000"/>
            </a:spcAft>
            <a:buNone/>
          </a:pPr>
          <a:r>
            <a:rPr lang="en-US" sz="2900" b="1" kern="1200" dirty="0">
              <a:solidFill>
                <a:srgbClr val="FFFFFF"/>
              </a:solidFill>
            </a:rPr>
            <a:t>Criteria</a:t>
          </a:r>
          <a:r>
            <a:rPr lang="en-US" sz="2900" kern="1200" dirty="0">
              <a:solidFill>
                <a:srgbClr val="FFFFFF"/>
              </a:solidFill>
            </a:rPr>
            <a:t>  </a:t>
          </a:r>
        </a:p>
      </dsp:txBody>
      <dsp:txXfrm>
        <a:off x="59189" y="1631729"/>
        <a:ext cx="2293460" cy="1087878"/>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434891-1DB7-FF45-A9E9-6574E95EF4CA}">
      <dsp:nvSpPr>
        <dsp:cNvPr id="0" name=""/>
        <dsp:cNvSpPr/>
      </dsp:nvSpPr>
      <dsp:spPr>
        <a:xfrm>
          <a:off x="0" y="14970"/>
          <a:ext cx="6172199" cy="1539719"/>
        </a:xfrm>
        <a:prstGeom prst="roundRect">
          <a:avLst/>
        </a:prstGeom>
        <a:solidFill>
          <a:srgbClr val="036699"/>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dirty="0"/>
            <a:t>Write measurable objectives to identify the summative tasks students are to accomplish. </a:t>
          </a:r>
        </a:p>
      </dsp:txBody>
      <dsp:txXfrm>
        <a:off x="75163" y="90133"/>
        <a:ext cx="6021873" cy="1389393"/>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419974-DFD6-4447-BEEE-D879FF9EE243}">
      <dsp:nvSpPr>
        <dsp:cNvPr id="0" name=""/>
        <dsp:cNvSpPr/>
      </dsp:nvSpPr>
      <dsp:spPr>
        <a:xfrm>
          <a:off x="0" y="3705"/>
          <a:ext cx="7616550" cy="2283840"/>
        </a:xfrm>
        <a:prstGeom prst="roundRect">
          <a:avLst/>
        </a:prstGeom>
        <a:solidFill>
          <a:srgbClr val="212121"/>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1" kern="1200" dirty="0"/>
            <a:t>Analyze and interpret key concepts identified within the standards to develop objectives and produce predetermined student performances. </a:t>
          </a:r>
          <a:endParaRPr lang="en-US" sz="3200" kern="1200" dirty="0"/>
        </a:p>
      </dsp:txBody>
      <dsp:txXfrm>
        <a:off x="111488" y="115193"/>
        <a:ext cx="7393574" cy="2060864"/>
      </dsp:txXfrm>
    </dsp:sp>
    <dsp:sp modelId="{4BA5BDF3-F554-5849-AC31-9A064FC3240B}">
      <dsp:nvSpPr>
        <dsp:cNvPr id="0" name=""/>
        <dsp:cNvSpPr/>
      </dsp:nvSpPr>
      <dsp:spPr>
        <a:xfrm>
          <a:off x="0" y="2379705"/>
          <a:ext cx="7616550" cy="2283840"/>
        </a:xfrm>
        <a:prstGeom prst="roundRect">
          <a:avLst/>
        </a:prstGeom>
        <a:solidFill>
          <a:srgbClr val="FF000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1" kern="1200" dirty="0"/>
            <a:t>McTighe and Wiggins (2012) referred to this process as “unpacking” the standards.</a:t>
          </a:r>
          <a:endParaRPr lang="en-US" sz="3200" kern="1200" dirty="0"/>
        </a:p>
      </dsp:txBody>
      <dsp:txXfrm>
        <a:off x="111488" y="2491193"/>
        <a:ext cx="7393574" cy="2060864"/>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34C0C4-B176-A541-9FF2-155033474A05}">
      <dsp:nvSpPr>
        <dsp:cNvPr id="0" name=""/>
        <dsp:cNvSpPr/>
      </dsp:nvSpPr>
      <dsp:spPr>
        <a:xfrm>
          <a:off x="0" y="79475"/>
          <a:ext cx="8497750" cy="1031940"/>
        </a:xfrm>
        <a:prstGeom prst="roundRect">
          <a:avLst/>
        </a:prstGeom>
        <a:solidFill>
          <a:srgbClr val="800000"/>
        </a:solidFill>
        <a:ln w="19050" cap="flat" cmpd="sng" algn="ctr">
          <a:solidFill>
            <a:schemeClr val="lt1">
              <a:hueOff val="0"/>
              <a:satOff val="0"/>
              <a:lum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l" defTabSz="1866900">
            <a:lnSpc>
              <a:spcPct val="90000"/>
            </a:lnSpc>
            <a:spcBef>
              <a:spcPct val="0"/>
            </a:spcBef>
            <a:spcAft>
              <a:spcPct val="35000"/>
            </a:spcAft>
            <a:buNone/>
          </a:pPr>
          <a:r>
            <a:rPr lang="en-US" sz="4200" b="1" kern="1200" dirty="0"/>
            <a:t>Cognitive Domain</a:t>
          </a:r>
          <a:endParaRPr lang="en-US" sz="4200" kern="1200" dirty="0"/>
        </a:p>
      </dsp:txBody>
      <dsp:txXfrm>
        <a:off x="50375" y="129850"/>
        <a:ext cx="8397000" cy="931190"/>
      </dsp:txXfrm>
    </dsp:sp>
    <dsp:sp modelId="{A737AA04-EF3E-4F4A-8DA2-EDB8C657D8D3}">
      <dsp:nvSpPr>
        <dsp:cNvPr id="0" name=""/>
        <dsp:cNvSpPr/>
      </dsp:nvSpPr>
      <dsp:spPr>
        <a:xfrm>
          <a:off x="0" y="1189799"/>
          <a:ext cx="8497750" cy="1031940"/>
        </a:xfrm>
        <a:prstGeom prst="roundRect">
          <a:avLst/>
        </a:prstGeom>
        <a:solidFill>
          <a:srgbClr val="CC0000"/>
        </a:solidFill>
        <a:ln w="19050" cap="flat" cmpd="sng" algn="ctr">
          <a:solidFill>
            <a:schemeClr val="lt1">
              <a:hueOff val="0"/>
              <a:satOff val="0"/>
              <a:lum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l" defTabSz="1866900">
            <a:lnSpc>
              <a:spcPct val="90000"/>
            </a:lnSpc>
            <a:spcBef>
              <a:spcPct val="0"/>
            </a:spcBef>
            <a:spcAft>
              <a:spcPct val="35000"/>
            </a:spcAft>
            <a:buNone/>
          </a:pPr>
          <a:r>
            <a:rPr lang="en-US" sz="4200" b="1" kern="1200" dirty="0"/>
            <a:t>Affective Domain</a:t>
          </a:r>
          <a:endParaRPr lang="en-US" sz="4200" kern="1200" dirty="0"/>
        </a:p>
      </dsp:txBody>
      <dsp:txXfrm>
        <a:off x="50375" y="1240174"/>
        <a:ext cx="8397000" cy="931190"/>
      </dsp:txXfrm>
    </dsp:sp>
    <dsp:sp modelId="{ADC13AB0-A4F3-C64B-AE5B-753B9BF0FA20}">
      <dsp:nvSpPr>
        <dsp:cNvPr id="0" name=""/>
        <dsp:cNvSpPr/>
      </dsp:nvSpPr>
      <dsp:spPr>
        <a:xfrm>
          <a:off x="0" y="2300124"/>
          <a:ext cx="8497750" cy="1031940"/>
        </a:xfrm>
        <a:prstGeom prst="roundRect">
          <a:avLst/>
        </a:prstGeom>
        <a:solidFill>
          <a:srgbClr val="FE0000"/>
        </a:solidFill>
        <a:ln w="19050" cap="flat" cmpd="sng" algn="ctr">
          <a:solidFill>
            <a:schemeClr val="lt1">
              <a:hueOff val="0"/>
              <a:satOff val="0"/>
              <a:lum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l" defTabSz="1866900">
            <a:lnSpc>
              <a:spcPct val="90000"/>
            </a:lnSpc>
            <a:spcBef>
              <a:spcPct val="0"/>
            </a:spcBef>
            <a:spcAft>
              <a:spcPct val="35000"/>
            </a:spcAft>
            <a:buNone/>
          </a:pPr>
          <a:r>
            <a:rPr lang="en-US" sz="4200" b="1" kern="1200" dirty="0"/>
            <a:t>Psychomotor Domain</a:t>
          </a:r>
          <a:endParaRPr lang="en-US" sz="4200" kern="1200" dirty="0"/>
        </a:p>
      </dsp:txBody>
      <dsp:txXfrm>
        <a:off x="50375" y="2350499"/>
        <a:ext cx="8397000" cy="931190"/>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647E1D-1014-B849-A567-AEBB7A702A76}">
      <dsp:nvSpPr>
        <dsp:cNvPr id="0" name=""/>
        <dsp:cNvSpPr/>
      </dsp:nvSpPr>
      <dsp:spPr>
        <a:xfrm>
          <a:off x="0" y="2705"/>
          <a:ext cx="6149162" cy="768406"/>
        </a:xfrm>
        <a:prstGeom prst="roundRect">
          <a:avLst/>
        </a:prstGeom>
        <a:solidFill>
          <a:srgbClr val="008000"/>
        </a:solidFill>
        <a:ln w="25400" cap="flat" cmpd="sng" algn="ctr">
          <a:solidFill>
            <a:schemeClr val="lt1">
              <a:hueOff val="0"/>
              <a:satOff val="0"/>
              <a:lum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4400" b="1" kern="1200" spc="600" dirty="0">
              <a:solidFill>
                <a:srgbClr val="FFFFFF"/>
              </a:solidFill>
            </a:rPr>
            <a:t>Remember</a:t>
          </a:r>
          <a:endParaRPr lang="en-US" sz="2800" b="1" kern="1200" spc="600" dirty="0">
            <a:solidFill>
              <a:srgbClr val="FFFFFF"/>
            </a:solidFill>
          </a:endParaRPr>
        </a:p>
      </dsp:txBody>
      <dsp:txXfrm>
        <a:off x="37510" y="40215"/>
        <a:ext cx="6074142" cy="693386"/>
      </dsp:txXfrm>
    </dsp:sp>
    <dsp:sp modelId="{118FF897-5A22-8641-99DE-A648FF849348}">
      <dsp:nvSpPr>
        <dsp:cNvPr id="0" name=""/>
        <dsp:cNvSpPr/>
      </dsp:nvSpPr>
      <dsp:spPr>
        <a:xfrm>
          <a:off x="0" y="781392"/>
          <a:ext cx="6149162" cy="768406"/>
        </a:xfrm>
        <a:prstGeom prst="roundRect">
          <a:avLst/>
        </a:prstGeom>
        <a:solidFill>
          <a:srgbClr val="54CB7F"/>
        </a:solidFill>
        <a:ln w="25400" cap="flat" cmpd="sng" algn="ctr">
          <a:solidFill>
            <a:schemeClr val="lt1">
              <a:hueOff val="0"/>
              <a:satOff val="0"/>
              <a:lum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4400" b="1" kern="1200" spc="600" dirty="0">
              <a:solidFill>
                <a:srgbClr val="FFFFFF"/>
              </a:solidFill>
            </a:rPr>
            <a:t>Understand</a:t>
          </a:r>
          <a:endParaRPr lang="en-US" sz="2800" b="1" kern="1200" spc="600" dirty="0">
            <a:solidFill>
              <a:srgbClr val="FFFFFF"/>
            </a:solidFill>
          </a:endParaRPr>
        </a:p>
      </dsp:txBody>
      <dsp:txXfrm>
        <a:off x="37510" y="818902"/>
        <a:ext cx="6074142" cy="693386"/>
      </dsp:txXfrm>
    </dsp:sp>
    <dsp:sp modelId="{1E5BBEEE-F6B3-C349-80CC-92C10415FFED}">
      <dsp:nvSpPr>
        <dsp:cNvPr id="0" name=""/>
        <dsp:cNvSpPr/>
      </dsp:nvSpPr>
      <dsp:spPr>
        <a:xfrm>
          <a:off x="0" y="1560078"/>
          <a:ext cx="6149162" cy="768406"/>
        </a:xfrm>
        <a:prstGeom prst="roundRect">
          <a:avLst/>
        </a:prstGeom>
        <a:solidFill>
          <a:srgbClr val="FF6600"/>
        </a:solidFill>
        <a:ln w="25400" cap="flat" cmpd="sng" algn="ctr">
          <a:solidFill>
            <a:schemeClr val="lt1">
              <a:hueOff val="0"/>
              <a:satOff val="0"/>
              <a:lum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4400" b="1" kern="1200" spc="600" dirty="0">
              <a:solidFill>
                <a:srgbClr val="FFFFFF"/>
              </a:solidFill>
            </a:rPr>
            <a:t>Apply</a:t>
          </a:r>
          <a:endParaRPr lang="en-US" sz="2800" b="1" kern="1200" spc="600" dirty="0">
            <a:solidFill>
              <a:srgbClr val="FFFFFF"/>
            </a:solidFill>
          </a:endParaRPr>
        </a:p>
      </dsp:txBody>
      <dsp:txXfrm>
        <a:off x="37510" y="1597588"/>
        <a:ext cx="6074142" cy="693386"/>
      </dsp:txXfrm>
    </dsp:sp>
    <dsp:sp modelId="{44C7CFE2-399A-6548-A878-CB3597D744F7}">
      <dsp:nvSpPr>
        <dsp:cNvPr id="0" name=""/>
        <dsp:cNvSpPr/>
      </dsp:nvSpPr>
      <dsp:spPr>
        <a:xfrm>
          <a:off x="0" y="2338764"/>
          <a:ext cx="6149162" cy="768406"/>
        </a:xfrm>
        <a:prstGeom prst="roundRect">
          <a:avLst/>
        </a:prstGeom>
        <a:solidFill>
          <a:srgbClr val="CC0000"/>
        </a:solidFill>
        <a:ln w="25400" cap="flat" cmpd="sng" algn="ctr">
          <a:solidFill>
            <a:schemeClr val="lt1">
              <a:hueOff val="0"/>
              <a:satOff val="0"/>
              <a:lum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4400" b="1" kern="1200" spc="600" dirty="0">
              <a:solidFill>
                <a:srgbClr val="FFFFFF"/>
              </a:solidFill>
            </a:rPr>
            <a:t>Analyze</a:t>
          </a:r>
          <a:endParaRPr lang="en-US" sz="2800" b="1" kern="1200" spc="600" dirty="0">
            <a:solidFill>
              <a:srgbClr val="FFFFFF"/>
            </a:solidFill>
          </a:endParaRPr>
        </a:p>
      </dsp:txBody>
      <dsp:txXfrm>
        <a:off x="37510" y="2376274"/>
        <a:ext cx="6074142" cy="693386"/>
      </dsp:txXfrm>
    </dsp:sp>
    <dsp:sp modelId="{A70ACCBD-A9A1-9D42-BA03-ED9D37930237}">
      <dsp:nvSpPr>
        <dsp:cNvPr id="0" name=""/>
        <dsp:cNvSpPr/>
      </dsp:nvSpPr>
      <dsp:spPr>
        <a:xfrm>
          <a:off x="0" y="3117451"/>
          <a:ext cx="6149162" cy="768406"/>
        </a:xfrm>
        <a:prstGeom prst="roundRect">
          <a:avLst/>
        </a:prstGeom>
        <a:solidFill>
          <a:srgbClr val="45C3E4"/>
        </a:solidFill>
        <a:ln w="25400" cap="flat" cmpd="sng" algn="ctr">
          <a:solidFill>
            <a:schemeClr val="lt1">
              <a:hueOff val="0"/>
              <a:satOff val="0"/>
              <a:lum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4400" b="1" kern="1200" spc="600" dirty="0">
              <a:solidFill>
                <a:srgbClr val="FFFFFF"/>
              </a:solidFill>
            </a:rPr>
            <a:t>Evaluate</a:t>
          </a:r>
          <a:endParaRPr lang="en-US" sz="2800" b="1" kern="1200" spc="600" dirty="0">
            <a:solidFill>
              <a:srgbClr val="FFFFFF"/>
            </a:solidFill>
          </a:endParaRPr>
        </a:p>
      </dsp:txBody>
      <dsp:txXfrm>
        <a:off x="37510" y="3154961"/>
        <a:ext cx="6074142" cy="693386"/>
      </dsp:txXfrm>
    </dsp:sp>
    <dsp:sp modelId="{75389321-030D-954A-A501-C16222C8CB12}">
      <dsp:nvSpPr>
        <dsp:cNvPr id="0" name=""/>
        <dsp:cNvSpPr/>
      </dsp:nvSpPr>
      <dsp:spPr>
        <a:xfrm>
          <a:off x="0" y="3896137"/>
          <a:ext cx="6149162" cy="768406"/>
        </a:xfrm>
        <a:prstGeom prst="roundRect">
          <a:avLst/>
        </a:prstGeom>
        <a:solidFill>
          <a:srgbClr val="3366FF"/>
        </a:solidFill>
        <a:ln w="25400" cap="flat" cmpd="sng" algn="ctr">
          <a:solidFill>
            <a:schemeClr val="lt1">
              <a:hueOff val="0"/>
              <a:satOff val="0"/>
              <a:lum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4400" b="1" kern="1200" spc="600" dirty="0">
              <a:solidFill>
                <a:srgbClr val="FFFFFF"/>
              </a:solidFill>
            </a:rPr>
            <a:t>Create</a:t>
          </a:r>
          <a:endParaRPr lang="en-US" sz="2800" b="1" kern="1200" spc="600" dirty="0">
            <a:solidFill>
              <a:srgbClr val="FFFFFF"/>
            </a:solidFill>
          </a:endParaRPr>
        </a:p>
      </dsp:txBody>
      <dsp:txXfrm>
        <a:off x="37510" y="3933647"/>
        <a:ext cx="6074142" cy="693386"/>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B7F847-DEF5-614F-AF65-FE5473D4DC96}">
      <dsp:nvSpPr>
        <dsp:cNvPr id="0" name=""/>
        <dsp:cNvSpPr/>
      </dsp:nvSpPr>
      <dsp:spPr>
        <a:xfrm>
          <a:off x="0" y="36825"/>
          <a:ext cx="7544914" cy="1029600"/>
        </a:xfrm>
        <a:prstGeom prst="roundRect">
          <a:avLst/>
        </a:prstGeom>
        <a:solidFill>
          <a:schemeClr val="accent1">
            <a:lumMod val="50000"/>
          </a:schemeClr>
        </a:solidFill>
        <a:ln w="19050" cap="flat" cmpd="sng" algn="ctr">
          <a:solidFill>
            <a:schemeClr val="lt1">
              <a:hueOff val="0"/>
              <a:satOff val="0"/>
              <a:lum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b="1" kern="1200" dirty="0"/>
            <a:t>Factual Knowledge </a:t>
          </a:r>
          <a:endParaRPr lang="en-US" sz="3600" kern="1200" dirty="0"/>
        </a:p>
      </dsp:txBody>
      <dsp:txXfrm>
        <a:off x="50261" y="87086"/>
        <a:ext cx="7444392" cy="929078"/>
      </dsp:txXfrm>
    </dsp:sp>
    <dsp:sp modelId="{17E88AEC-3085-D944-BFDE-9FBB168594A6}">
      <dsp:nvSpPr>
        <dsp:cNvPr id="0" name=""/>
        <dsp:cNvSpPr/>
      </dsp:nvSpPr>
      <dsp:spPr>
        <a:xfrm>
          <a:off x="0" y="1224825"/>
          <a:ext cx="7544914" cy="1029600"/>
        </a:xfrm>
        <a:prstGeom prst="roundRect">
          <a:avLst/>
        </a:prstGeom>
        <a:solidFill>
          <a:schemeClr val="accent1">
            <a:lumMod val="75000"/>
          </a:schemeClr>
        </a:solidFill>
        <a:ln w="19050" cap="flat" cmpd="sng" algn="ctr">
          <a:solidFill>
            <a:schemeClr val="lt1">
              <a:hueOff val="0"/>
              <a:satOff val="0"/>
              <a:lum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b="1" kern="1200" dirty="0"/>
            <a:t>Conceptual Knowledge </a:t>
          </a:r>
          <a:endParaRPr lang="en-US" sz="3600" kern="1200" dirty="0"/>
        </a:p>
      </dsp:txBody>
      <dsp:txXfrm>
        <a:off x="50261" y="1275086"/>
        <a:ext cx="7444392" cy="929078"/>
      </dsp:txXfrm>
    </dsp:sp>
    <dsp:sp modelId="{B257AA9E-F62F-FE44-B29E-703C157A7242}">
      <dsp:nvSpPr>
        <dsp:cNvPr id="0" name=""/>
        <dsp:cNvSpPr/>
      </dsp:nvSpPr>
      <dsp:spPr>
        <a:xfrm>
          <a:off x="0" y="2412825"/>
          <a:ext cx="7544914" cy="1029600"/>
        </a:xfrm>
        <a:prstGeom prst="roundRect">
          <a:avLst/>
        </a:prstGeom>
        <a:solidFill>
          <a:srgbClr val="00B050"/>
        </a:solidFill>
        <a:ln w="19050" cap="flat" cmpd="sng" algn="ctr">
          <a:solidFill>
            <a:schemeClr val="lt1">
              <a:hueOff val="0"/>
              <a:satOff val="0"/>
              <a:lum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b="1" kern="1200" dirty="0"/>
            <a:t>Procedural Knowledge</a:t>
          </a:r>
          <a:endParaRPr lang="en-US" sz="3600" kern="1200" dirty="0"/>
        </a:p>
      </dsp:txBody>
      <dsp:txXfrm>
        <a:off x="50261" y="2463086"/>
        <a:ext cx="7444392" cy="929078"/>
      </dsp:txXfrm>
    </dsp:sp>
    <dsp:sp modelId="{EC1C3868-CE86-794E-9DC8-D8A6F268E263}">
      <dsp:nvSpPr>
        <dsp:cNvPr id="0" name=""/>
        <dsp:cNvSpPr/>
      </dsp:nvSpPr>
      <dsp:spPr>
        <a:xfrm>
          <a:off x="0" y="3600825"/>
          <a:ext cx="7544914" cy="1029600"/>
        </a:xfrm>
        <a:prstGeom prst="roundRect">
          <a:avLst/>
        </a:prstGeom>
        <a:solidFill>
          <a:srgbClr val="036633"/>
        </a:solidFill>
        <a:ln w="19050" cap="flat" cmpd="sng" algn="ctr">
          <a:solidFill>
            <a:schemeClr val="lt1">
              <a:hueOff val="0"/>
              <a:satOff val="0"/>
              <a:lum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b="1" kern="1200" dirty="0"/>
            <a:t>Meta-Cognitive Knowledge </a:t>
          </a:r>
          <a:endParaRPr lang="en-US" sz="3600" kern="1200" dirty="0"/>
        </a:p>
      </dsp:txBody>
      <dsp:txXfrm>
        <a:off x="50261" y="3651086"/>
        <a:ext cx="7444392" cy="929078"/>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59A1A0-CBC7-CE41-B59C-3BBA69B51D46}">
      <dsp:nvSpPr>
        <dsp:cNvPr id="0" name=""/>
        <dsp:cNvSpPr/>
      </dsp:nvSpPr>
      <dsp:spPr>
        <a:xfrm>
          <a:off x="0" y="132575"/>
          <a:ext cx="5746594" cy="2282377"/>
        </a:xfrm>
        <a:prstGeom prst="roundRect">
          <a:avLst/>
        </a:prstGeom>
        <a:solidFill>
          <a:srgbClr val="00000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1" kern="1200" dirty="0"/>
            <a:t>1. Given an example of a color wheel, students will use tempera paint to mix the three secondary colors. </a:t>
          </a:r>
          <a:endParaRPr lang="en-US" sz="1700" kern="1200" dirty="0"/>
        </a:p>
      </dsp:txBody>
      <dsp:txXfrm>
        <a:off x="111416" y="243991"/>
        <a:ext cx="5523762" cy="2059545"/>
      </dsp:txXfrm>
    </dsp:sp>
    <dsp:sp modelId="{B55115A4-D3E3-9D41-BD5E-BA6830E09A40}">
      <dsp:nvSpPr>
        <dsp:cNvPr id="0" name=""/>
        <dsp:cNvSpPr/>
      </dsp:nvSpPr>
      <dsp:spPr>
        <a:xfrm>
          <a:off x="0" y="2463913"/>
          <a:ext cx="5746594" cy="2282377"/>
        </a:xfrm>
        <a:prstGeom prst="roundRect">
          <a:avLst/>
        </a:prstGeom>
        <a:solidFill>
          <a:srgbClr val="00000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1" kern="1200" dirty="0"/>
            <a:t>2. Given a trip to a nature reserve and a class presentation on contemporary artists that portray animals in their art, students will select at least one of the reserve’s animals to create an artwork using the medium of their choice that represents an aspect of the animal’s (animals’) behavior(s) and habitat(s), has a sense of unity, and demonstrates effective </a:t>
          </a:r>
          <a:r>
            <a:rPr lang="en-US" sz="1700" b="1" kern="1200" dirty="0" err="1"/>
            <a:t>craftspersonship</a:t>
          </a:r>
          <a:r>
            <a:rPr lang="en-US" sz="1700" b="1" kern="1200" dirty="0"/>
            <a:t>. </a:t>
          </a:r>
          <a:endParaRPr lang="en-US" sz="1700" kern="1200" dirty="0"/>
        </a:p>
      </dsp:txBody>
      <dsp:txXfrm>
        <a:off x="111416" y="2575329"/>
        <a:ext cx="5523762" cy="2059545"/>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8959F8-260C-D142-B6E8-2E0BAAB40366}">
      <dsp:nvSpPr>
        <dsp:cNvPr id="0" name=""/>
        <dsp:cNvSpPr/>
      </dsp:nvSpPr>
      <dsp:spPr>
        <a:xfrm>
          <a:off x="0" y="199545"/>
          <a:ext cx="5558883" cy="4268160"/>
        </a:xfrm>
        <a:prstGeom prst="roundRect">
          <a:avLst/>
        </a:prstGeom>
        <a:solidFill>
          <a:srgbClr val="7F0000"/>
        </a:solidFill>
        <a:ln w="19050" cap="flat" cmpd="sng" algn="ctr">
          <a:solidFill>
            <a:schemeClr val="lt1">
              <a:hueOff val="0"/>
              <a:satOff val="0"/>
              <a:lum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1" u="sng" kern="1200" dirty="0"/>
            <a:t>Learning targets </a:t>
          </a:r>
          <a:r>
            <a:rPr lang="en-US" sz="3200" b="1" kern="1200" dirty="0"/>
            <a:t>pinpoint the essential knowledge and achievements educators expect students to attain through active participation in the choice-based art curriculum. </a:t>
          </a:r>
          <a:endParaRPr lang="en-US" sz="3200" kern="1200" dirty="0"/>
        </a:p>
      </dsp:txBody>
      <dsp:txXfrm>
        <a:off x="208354" y="407899"/>
        <a:ext cx="5142175" cy="385145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1F6DA9-6319-7E47-9531-FA4713B14695}">
      <dsp:nvSpPr>
        <dsp:cNvPr id="0" name=""/>
        <dsp:cNvSpPr/>
      </dsp:nvSpPr>
      <dsp:spPr>
        <a:xfrm>
          <a:off x="0" y="123"/>
          <a:ext cx="5806440" cy="2418597"/>
        </a:xfrm>
        <a:prstGeom prst="roundRect">
          <a:avLst/>
        </a:prstGeom>
        <a:solidFill>
          <a:srgbClr val="5D3305"/>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dirty="0"/>
            <a:t>The TAC values teacher and student agency, providing flexibility for students to make personally-driven choices as lifelong learners. </a:t>
          </a:r>
          <a:endParaRPr lang="en-US" sz="2800" kern="1200" dirty="0"/>
        </a:p>
      </dsp:txBody>
      <dsp:txXfrm>
        <a:off x="118066" y="118189"/>
        <a:ext cx="5570308" cy="2182465"/>
      </dsp:txXfrm>
    </dsp:sp>
    <dsp:sp modelId="{364D52DD-D97E-0D4D-9E63-3B6CC93935EB}">
      <dsp:nvSpPr>
        <dsp:cNvPr id="0" name=""/>
        <dsp:cNvSpPr/>
      </dsp:nvSpPr>
      <dsp:spPr>
        <a:xfrm>
          <a:off x="0" y="2430773"/>
          <a:ext cx="5806440" cy="2418597"/>
        </a:xfrm>
        <a:prstGeom prst="roundRect">
          <a:avLst/>
        </a:prstGeom>
        <a:solidFill>
          <a:srgbClr val="0143D8"/>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dirty="0"/>
            <a:t>Teachers nurture student growth through inclusive learning tasks that encourage their development, inquisitive mindsets, and can-do mentalities. </a:t>
          </a:r>
          <a:endParaRPr lang="en-US" sz="2800" kern="1200" dirty="0"/>
        </a:p>
      </dsp:txBody>
      <dsp:txXfrm>
        <a:off x="118066" y="2548839"/>
        <a:ext cx="5570308" cy="2182465"/>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FCCD59-7EDC-DB4D-B8CB-DC76B551B5C5}">
      <dsp:nvSpPr>
        <dsp:cNvPr id="0" name=""/>
        <dsp:cNvSpPr/>
      </dsp:nvSpPr>
      <dsp:spPr>
        <a:xfrm>
          <a:off x="0" y="1608"/>
          <a:ext cx="5087260" cy="922928"/>
        </a:xfrm>
        <a:prstGeom prst="roundRect">
          <a:avLst/>
        </a:prstGeom>
        <a:solidFill>
          <a:srgbClr val="FF6600"/>
        </a:solidFill>
        <a:ln w="38100">
          <a:solidFill>
            <a:schemeClr val="lt1">
              <a:hueOff val="0"/>
              <a:satOff val="0"/>
              <a:lumOff val="0"/>
            </a:schemeClr>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l" defTabSz="1955800">
            <a:lnSpc>
              <a:spcPct val="90000"/>
            </a:lnSpc>
            <a:spcBef>
              <a:spcPct val="0"/>
            </a:spcBef>
            <a:spcAft>
              <a:spcPct val="35000"/>
            </a:spcAft>
            <a:buNone/>
          </a:pPr>
          <a:r>
            <a:rPr lang="en-US" sz="4400" b="1" kern="1200" dirty="0"/>
            <a:t>Knowledge</a:t>
          </a:r>
        </a:p>
      </dsp:txBody>
      <dsp:txXfrm>
        <a:off x="45054" y="46662"/>
        <a:ext cx="4997152" cy="832820"/>
      </dsp:txXfrm>
    </dsp:sp>
    <dsp:sp modelId="{19ABFBC3-00D8-9E42-B125-B25DD1A94E97}">
      <dsp:nvSpPr>
        <dsp:cNvPr id="0" name=""/>
        <dsp:cNvSpPr/>
      </dsp:nvSpPr>
      <dsp:spPr>
        <a:xfrm>
          <a:off x="0" y="936884"/>
          <a:ext cx="5087260" cy="922928"/>
        </a:xfrm>
        <a:prstGeom prst="roundRect">
          <a:avLst/>
        </a:prstGeom>
        <a:solidFill>
          <a:srgbClr val="FCC625"/>
        </a:solidFill>
        <a:ln w="38100">
          <a:solidFill>
            <a:schemeClr val="lt1">
              <a:hueOff val="0"/>
              <a:satOff val="0"/>
              <a:lumOff val="0"/>
            </a:schemeClr>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l" defTabSz="1955800">
            <a:lnSpc>
              <a:spcPct val="90000"/>
            </a:lnSpc>
            <a:spcBef>
              <a:spcPct val="0"/>
            </a:spcBef>
            <a:spcAft>
              <a:spcPct val="35000"/>
            </a:spcAft>
            <a:buNone/>
          </a:pPr>
          <a:r>
            <a:rPr lang="en-US" sz="4400" b="1" kern="1200" dirty="0"/>
            <a:t>Reasoning</a:t>
          </a:r>
        </a:p>
      </dsp:txBody>
      <dsp:txXfrm>
        <a:off x="45054" y="981938"/>
        <a:ext cx="4997152" cy="832820"/>
      </dsp:txXfrm>
    </dsp:sp>
    <dsp:sp modelId="{43FC75B8-D653-C042-9809-0B6FD6625C3B}">
      <dsp:nvSpPr>
        <dsp:cNvPr id="0" name=""/>
        <dsp:cNvSpPr/>
      </dsp:nvSpPr>
      <dsp:spPr>
        <a:xfrm>
          <a:off x="0" y="1872160"/>
          <a:ext cx="5087260" cy="922928"/>
        </a:xfrm>
        <a:prstGeom prst="roundRect">
          <a:avLst/>
        </a:prstGeom>
        <a:solidFill>
          <a:srgbClr val="45C3E4"/>
        </a:solidFill>
        <a:ln w="38100">
          <a:solidFill>
            <a:schemeClr val="lt1">
              <a:hueOff val="0"/>
              <a:satOff val="0"/>
              <a:lumOff val="0"/>
            </a:schemeClr>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l" defTabSz="1955800">
            <a:lnSpc>
              <a:spcPct val="90000"/>
            </a:lnSpc>
            <a:spcBef>
              <a:spcPct val="0"/>
            </a:spcBef>
            <a:spcAft>
              <a:spcPct val="35000"/>
            </a:spcAft>
            <a:buNone/>
          </a:pPr>
          <a:r>
            <a:rPr lang="en-US" sz="4400" b="1" kern="1200" dirty="0"/>
            <a:t>Skill</a:t>
          </a:r>
          <a:endParaRPr lang="en-US" sz="4400" kern="1200" dirty="0"/>
        </a:p>
      </dsp:txBody>
      <dsp:txXfrm>
        <a:off x="45054" y="1917214"/>
        <a:ext cx="4997152" cy="832820"/>
      </dsp:txXfrm>
    </dsp:sp>
    <dsp:sp modelId="{4988E717-26B1-DC44-AF99-20DE4106AC0B}">
      <dsp:nvSpPr>
        <dsp:cNvPr id="0" name=""/>
        <dsp:cNvSpPr/>
      </dsp:nvSpPr>
      <dsp:spPr>
        <a:xfrm>
          <a:off x="0" y="2807436"/>
          <a:ext cx="5087260" cy="922928"/>
        </a:xfrm>
        <a:prstGeom prst="roundRect">
          <a:avLst/>
        </a:prstGeom>
        <a:solidFill>
          <a:srgbClr val="008000"/>
        </a:solidFill>
        <a:ln w="38100">
          <a:solidFill>
            <a:schemeClr val="lt1">
              <a:hueOff val="0"/>
              <a:satOff val="0"/>
              <a:lumOff val="0"/>
            </a:schemeClr>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l" defTabSz="1955800">
            <a:lnSpc>
              <a:spcPct val="90000"/>
            </a:lnSpc>
            <a:spcBef>
              <a:spcPct val="0"/>
            </a:spcBef>
            <a:spcAft>
              <a:spcPct val="35000"/>
            </a:spcAft>
            <a:buNone/>
          </a:pPr>
          <a:r>
            <a:rPr lang="en-US" sz="4400" b="1" kern="1200" dirty="0"/>
            <a:t>Product</a:t>
          </a:r>
          <a:endParaRPr lang="en-US" sz="4400" b="1" kern="1200" dirty="0">
            <a:solidFill>
              <a:srgbClr val="000000"/>
            </a:solidFill>
            <a:latin typeface="+mn-lt"/>
            <a:cs typeface="Garamond"/>
          </a:endParaRPr>
        </a:p>
      </dsp:txBody>
      <dsp:txXfrm>
        <a:off x="45054" y="2852490"/>
        <a:ext cx="4997152" cy="832820"/>
      </dsp:txXfrm>
    </dsp:sp>
    <dsp:sp modelId="{07B129FC-D68F-4245-88A3-8495A801234E}">
      <dsp:nvSpPr>
        <dsp:cNvPr id="0" name=""/>
        <dsp:cNvSpPr/>
      </dsp:nvSpPr>
      <dsp:spPr>
        <a:xfrm>
          <a:off x="0" y="3742712"/>
          <a:ext cx="5087260" cy="922928"/>
        </a:xfrm>
        <a:prstGeom prst="roundRect">
          <a:avLst/>
        </a:prstGeom>
        <a:solidFill>
          <a:srgbClr val="0000FF"/>
        </a:solidFill>
        <a:ln w="38100">
          <a:solidFill>
            <a:schemeClr val="lt1">
              <a:hueOff val="0"/>
              <a:satOff val="0"/>
              <a:lumOff val="0"/>
            </a:schemeClr>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l" defTabSz="1955800">
            <a:lnSpc>
              <a:spcPct val="90000"/>
            </a:lnSpc>
            <a:spcBef>
              <a:spcPct val="0"/>
            </a:spcBef>
            <a:spcAft>
              <a:spcPct val="35000"/>
            </a:spcAft>
            <a:buNone/>
          </a:pPr>
          <a:r>
            <a:rPr lang="en-US" sz="4400" b="1" kern="1200" dirty="0"/>
            <a:t>Disposition</a:t>
          </a:r>
          <a:endParaRPr lang="en-US" sz="4400" kern="1200" dirty="0"/>
        </a:p>
      </dsp:txBody>
      <dsp:txXfrm>
        <a:off x="45054" y="3787766"/>
        <a:ext cx="4997152" cy="832820"/>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D98812-0B8B-D446-993F-34560BB3DAB8}">
      <dsp:nvSpPr>
        <dsp:cNvPr id="0" name=""/>
        <dsp:cNvSpPr/>
      </dsp:nvSpPr>
      <dsp:spPr>
        <a:xfrm>
          <a:off x="0" y="86866"/>
          <a:ext cx="6565986" cy="1484730"/>
        </a:xfrm>
        <a:prstGeom prst="roundRect">
          <a:avLst/>
        </a:prstGeom>
        <a:solidFill>
          <a:srgbClr val="002060"/>
        </a:solidFill>
        <a:ln w="19050" cap="flat" cmpd="sng" algn="ctr">
          <a:solidFill>
            <a:schemeClr val="lt1">
              <a:hueOff val="0"/>
              <a:satOff val="0"/>
              <a:lum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b="1" kern="1200" dirty="0"/>
            <a:t>Teachers deconstruct targets into I can statements to check that students understand targets’ full meanings. </a:t>
          </a:r>
          <a:endParaRPr lang="en-US" sz="2700" kern="1200" dirty="0"/>
        </a:p>
      </dsp:txBody>
      <dsp:txXfrm>
        <a:off x="72479" y="159345"/>
        <a:ext cx="6421028" cy="1339772"/>
      </dsp:txXfrm>
    </dsp:sp>
    <dsp:sp modelId="{76135C4F-10A0-7E41-A894-53FD2E7A0B1D}">
      <dsp:nvSpPr>
        <dsp:cNvPr id="0" name=""/>
        <dsp:cNvSpPr/>
      </dsp:nvSpPr>
      <dsp:spPr>
        <a:xfrm>
          <a:off x="0" y="1649356"/>
          <a:ext cx="6565986" cy="1484730"/>
        </a:xfrm>
        <a:prstGeom prst="roundRect">
          <a:avLst/>
        </a:prstGeom>
        <a:solidFill>
          <a:srgbClr val="0432FF"/>
        </a:solidFill>
        <a:ln w="19050" cap="flat" cmpd="sng" algn="ctr">
          <a:solidFill>
            <a:schemeClr val="lt1">
              <a:hueOff val="0"/>
              <a:satOff val="0"/>
              <a:lum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b="1" kern="1200" dirty="0"/>
            <a:t>Some visual arts performance tasks require multiple skills and forms of knowledge to accomplish. </a:t>
          </a:r>
          <a:endParaRPr lang="en-US" sz="2700" kern="1200" dirty="0"/>
        </a:p>
      </dsp:txBody>
      <dsp:txXfrm>
        <a:off x="72479" y="1721835"/>
        <a:ext cx="6421028" cy="1339772"/>
      </dsp:txXfrm>
    </dsp:sp>
    <dsp:sp modelId="{0718EB2C-137A-B549-8C48-97ED93F70BE6}">
      <dsp:nvSpPr>
        <dsp:cNvPr id="0" name=""/>
        <dsp:cNvSpPr/>
      </dsp:nvSpPr>
      <dsp:spPr>
        <a:xfrm>
          <a:off x="0" y="3211846"/>
          <a:ext cx="6565986" cy="1484730"/>
        </a:xfrm>
        <a:prstGeom prst="roundRect">
          <a:avLst/>
        </a:prstGeom>
        <a:solidFill>
          <a:srgbClr val="FE0000"/>
        </a:solidFill>
        <a:ln w="19050" cap="flat" cmpd="sng" algn="ctr">
          <a:solidFill>
            <a:schemeClr val="lt1">
              <a:hueOff val="0"/>
              <a:satOff val="0"/>
              <a:lum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b="1" kern="1200" dirty="0"/>
            <a:t>Daily learning targets may span several days or class periods for students to master. </a:t>
          </a:r>
          <a:endParaRPr lang="en-US" sz="2700" kern="1200" dirty="0"/>
        </a:p>
      </dsp:txBody>
      <dsp:txXfrm>
        <a:off x="72479" y="3284325"/>
        <a:ext cx="6421028" cy="1339772"/>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AD43AA-E742-1D40-83D5-1311DCA57B42}">
      <dsp:nvSpPr>
        <dsp:cNvPr id="0" name=""/>
        <dsp:cNvSpPr/>
      </dsp:nvSpPr>
      <dsp:spPr>
        <a:xfrm>
          <a:off x="0" y="37882"/>
          <a:ext cx="4313232" cy="679184"/>
        </a:xfrm>
        <a:prstGeom prst="roundRect">
          <a:avLst/>
        </a:prstGeom>
        <a:solidFill>
          <a:srgbClr val="CC00CC"/>
        </a:solidFill>
        <a:ln w="2540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en-US" sz="2800" b="1" kern="1200" dirty="0"/>
            <a:t>Objective</a:t>
          </a:r>
          <a:endParaRPr lang="en-US" sz="2600" b="1" kern="1200" dirty="0"/>
        </a:p>
      </dsp:txBody>
      <dsp:txXfrm>
        <a:off x="33155" y="71037"/>
        <a:ext cx="4246922" cy="612874"/>
      </dsp:txXfrm>
    </dsp:sp>
    <dsp:sp modelId="{22AE4061-0048-044F-95A0-45FE6B1B2F0D}">
      <dsp:nvSpPr>
        <dsp:cNvPr id="0" name=""/>
        <dsp:cNvSpPr/>
      </dsp:nvSpPr>
      <dsp:spPr>
        <a:xfrm>
          <a:off x="0" y="717067"/>
          <a:ext cx="4313232" cy="3912300"/>
        </a:xfrm>
        <a:prstGeom prst="rect">
          <a:avLst/>
        </a:prstGeom>
        <a:solidFill>
          <a:schemeClr val="bg1">
            <a:alpha val="85000"/>
          </a:schemeClr>
        </a:solidFill>
        <a:ln>
          <a:noFill/>
        </a:ln>
        <a:effectLst/>
      </dsp:spPr>
      <dsp:style>
        <a:lnRef idx="0">
          <a:scrgbClr r="0" g="0" b="0"/>
        </a:lnRef>
        <a:fillRef idx="0">
          <a:scrgbClr r="0" g="0" b="0"/>
        </a:fillRef>
        <a:effectRef idx="0">
          <a:scrgbClr r="0" g="0" b="0"/>
        </a:effectRef>
        <a:fontRef idx="minor"/>
      </dsp:style>
      <dsp:txBody>
        <a:bodyPr spcFirstLastPara="0" vert="horz" wrap="square" lIns="136945" tIns="34290" rIns="192024" bIns="34290" numCol="1" spcCol="1270" anchor="t" anchorCtr="0">
          <a:noAutofit/>
        </a:bodyPr>
        <a:lstStyle/>
        <a:p>
          <a:pPr marL="228600" lvl="1" indent="-228600" algn="l" defTabSz="933450" rtl="0">
            <a:lnSpc>
              <a:spcPct val="90000"/>
            </a:lnSpc>
            <a:spcBef>
              <a:spcPct val="0"/>
            </a:spcBef>
            <a:spcAft>
              <a:spcPct val="20000"/>
            </a:spcAft>
            <a:buChar char="•"/>
          </a:pPr>
          <a:r>
            <a:rPr lang="en-US" sz="2100" b="1" kern="1200" dirty="0">
              <a:solidFill>
                <a:srgbClr val="000000"/>
              </a:solidFill>
            </a:rPr>
            <a:t>The student will create an artwork that portrays a personal connection to a biodiverse environment using the medium of choice. The student’s artwork will have a unified composition, show craftspersonship, and apply effective design qualities to represent the environment (i.e. space, foreground, middle ground, background, and value).</a:t>
          </a:r>
        </a:p>
      </dsp:txBody>
      <dsp:txXfrm>
        <a:off x="0" y="717067"/>
        <a:ext cx="4313232" cy="3912300"/>
      </dsp:txXfrm>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4FF61D-DE5F-2C49-942C-88F8C66F8907}">
      <dsp:nvSpPr>
        <dsp:cNvPr id="0" name=""/>
        <dsp:cNvSpPr/>
      </dsp:nvSpPr>
      <dsp:spPr>
        <a:xfrm>
          <a:off x="0" y="252993"/>
          <a:ext cx="4651557" cy="672750"/>
        </a:xfrm>
        <a:prstGeom prst="roundRect">
          <a:avLst/>
        </a:prstGeom>
        <a:solidFill>
          <a:schemeClr val="accent1">
            <a:lumMod val="75000"/>
          </a:schemeClr>
        </a:solidFill>
        <a:ln w="2540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en-US" sz="2800" b="1" kern="1200" dirty="0"/>
            <a:t>Learning Targets</a:t>
          </a:r>
          <a:endParaRPr lang="en-US" sz="2400" b="1" kern="1200" dirty="0"/>
        </a:p>
      </dsp:txBody>
      <dsp:txXfrm>
        <a:off x="32841" y="285834"/>
        <a:ext cx="4585875" cy="607068"/>
      </dsp:txXfrm>
    </dsp:sp>
    <dsp:sp modelId="{765E8EFE-5B95-E647-A7BB-0B01D6438A35}">
      <dsp:nvSpPr>
        <dsp:cNvPr id="0" name=""/>
        <dsp:cNvSpPr/>
      </dsp:nvSpPr>
      <dsp:spPr>
        <a:xfrm>
          <a:off x="0" y="1060522"/>
          <a:ext cx="4651557" cy="3672352"/>
        </a:xfrm>
        <a:prstGeom prst="rect">
          <a:avLst/>
        </a:prstGeom>
        <a:solidFill>
          <a:srgbClr val="FFFFFF">
            <a:alpha val="85000"/>
          </a:srgbClr>
        </a:solidFill>
        <a:ln>
          <a:noFill/>
        </a:ln>
        <a:effectLst/>
      </dsp:spPr>
      <dsp:style>
        <a:lnRef idx="0">
          <a:scrgbClr r="0" g="0" b="0"/>
        </a:lnRef>
        <a:fillRef idx="0">
          <a:scrgbClr r="0" g="0" b="0"/>
        </a:fillRef>
        <a:effectRef idx="0">
          <a:scrgbClr r="0" g="0" b="0"/>
        </a:effectRef>
        <a:fontRef idx="minor"/>
      </dsp:style>
      <dsp:txBody>
        <a:bodyPr spcFirstLastPara="0" vert="horz" wrap="square" lIns="147687" tIns="29210" rIns="163576" bIns="29210" numCol="1" spcCol="1270" anchor="t" anchorCtr="0">
          <a:noAutofit/>
        </a:bodyPr>
        <a:lstStyle/>
        <a:p>
          <a:pPr marL="171450" lvl="1" indent="-171450" algn="l" defTabSz="800100" rtl="0">
            <a:lnSpc>
              <a:spcPct val="90000"/>
            </a:lnSpc>
            <a:spcBef>
              <a:spcPct val="0"/>
            </a:spcBef>
            <a:spcAft>
              <a:spcPct val="20000"/>
            </a:spcAft>
            <a:buChar char="•"/>
          </a:pPr>
          <a:r>
            <a:rPr lang="en-US" sz="1800" b="1" kern="1200" dirty="0">
              <a:solidFill>
                <a:srgbClr val="000000"/>
              </a:solidFill>
            </a:rPr>
            <a:t>As an artist, I can create an artwork that portrays my personal connection to a biodiverse environment.</a:t>
          </a:r>
        </a:p>
        <a:p>
          <a:pPr marL="342900" lvl="2" indent="-171450" algn="l" defTabSz="800100" rtl="0">
            <a:lnSpc>
              <a:spcPct val="90000"/>
            </a:lnSpc>
            <a:spcBef>
              <a:spcPct val="0"/>
            </a:spcBef>
            <a:spcAft>
              <a:spcPct val="20000"/>
            </a:spcAft>
            <a:buChar char="•"/>
          </a:pPr>
          <a:r>
            <a:rPr lang="en-US" sz="1800" b="1" kern="1200" dirty="0">
              <a:solidFill>
                <a:srgbClr val="000000"/>
              </a:solidFill>
            </a:rPr>
            <a:t>I can select the medium of my choice.</a:t>
          </a:r>
        </a:p>
        <a:p>
          <a:pPr marL="342900" lvl="2" indent="-171450" algn="l" defTabSz="800100" rtl="0">
            <a:lnSpc>
              <a:spcPct val="90000"/>
            </a:lnSpc>
            <a:spcBef>
              <a:spcPct val="0"/>
            </a:spcBef>
            <a:spcAft>
              <a:spcPct val="20000"/>
            </a:spcAft>
            <a:buChar char="•"/>
          </a:pPr>
          <a:r>
            <a:rPr lang="en-US" sz="1800" b="1" kern="1200" dirty="0">
              <a:solidFill>
                <a:srgbClr val="000000"/>
              </a:solidFill>
            </a:rPr>
            <a:t>I can create a composition that shows unity and craftspersonship.</a:t>
          </a:r>
        </a:p>
        <a:p>
          <a:pPr marL="342900" lvl="2" indent="-171450" algn="l" defTabSz="800100" rtl="0">
            <a:lnSpc>
              <a:spcPct val="90000"/>
            </a:lnSpc>
            <a:spcBef>
              <a:spcPct val="0"/>
            </a:spcBef>
            <a:spcAft>
              <a:spcPct val="20000"/>
            </a:spcAft>
            <a:buChar char="•"/>
          </a:pPr>
          <a:r>
            <a:rPr lang="en-US" sz="1800" b="1" kern="1200" dirty="0">
              <a:solidFill>
                <a:srgbClr val="000000"/>
              </a:solidFill>
            </a:rPr>
            <a:t>I can portray the environment using design qualities of my choice. (These may include space, foreground, middle ground, background, and value.)</a:t>
          </a:r>
        </a:p>
      </dsp:txBody>
      <dsp:txXfrm>
        <a:off x="0" y="1060522"/>
        <a:ext cx="4651557" cy="3672352"/>
      </dsp:txXfrm>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49290E-7B59-864E-A14F-FB7150922626}">
      <dsp:nvSpPr>
        <dsp:cNvPr id="0" name=""/>
        <dsp:cNvSpPr/>
      </dsp:nvSpPr>
      <dsp:spPr>
        <a:xfrm>
          <a:off x="0" y="71008"/>
          <a:ext cx="5181600" cy="1193400"/>
        </a:xfrm>
        <a:prstGeom prst="roundRect">
          <a:avLst/>
        </a:prstGeom>
        <a:solidFill>
          <a:srgbClr val="00000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b="1" kern="1200" dirty="0"/>
            <a:t>Understand the meaning of a person connection. </a:t>
          </a:r>
        </a:p>
      </dsp:txBody>
      <dsp:txXfrm>
        <a:off x="58257" y="129265"/>
        <a:ext cx="5065086" cy="1076886"/>
      </dsp:txXfrm>
    </dsp:sp>
    <dsp:sp modelId="{CBD9CDD3-085A-4848-B4F5-7AE1C7B1F6B0}">
      <dsp:nvSpPr>
        <dsp:cNvPr id="0" name=""/>
        <dsp:cNvSpPr/>
      </dsp:nvSpPr>
      <dsp:spPr>
        <a:xfrm>
          <a:off x="0" y="1264408"/>
          <a:ext cx="5181600" cy="496800"/>
        </a:xfrm>
        <a:prstGeom prst="rect">
          <a:avLst/>
        </a:prstGeom>
        <a:solidFill>
          <a:schemeClr val="accent4">
            <a:lumMod val="50000"/>
          </a:schemeClr>
        </a:solidFill>
        <a:ln>
          <a:noFill/>
        </a:ln>
        <a:effectLst/>
      </dsp:spPr>
      <dsp:style>
        <a:lnRef idx="0">
          <a:scrgbClr r="0" g="0" b="0"/>
        </a:lnRef>
        <a:fillRef idx="0">
          <a:scrgbClr r="0" g="0" b="0"/>
        </a:fillRef>
        <a:effectRef idx="0">
          <a:scrgbClr r="0" g="0" b="0"/>
        </a:effectRef>
        <a:fontRef idx="minor"/>
      </dsp:style>
      <dsp:txBody>
        <a:bodyPr spcFirstLastPara="0" vert="horz" wrap="square" lIns="164516" tIns="38100" rIns="213360" bIns="38100" numCol="1" spcCol="1270" anchor="t" anchorCtr="0">
          <a:noAutofit/>
        </a:bodyPr>
        <a:lstStyle/>
        <a:p>
          <a:pPr marL="228600" lvl="1" indent="-228600" algn="l" defTabSz="1022350">
            <a:lnSpc>
              <a:spcPct val="90000"/>
            </a:lnSpc>
            <a:spcBef>
              <a:spcPct val="0"/>
            </a:spcBef>
            <a:spcAft>
              <a:spcPct val="20000"/>
            </a:spcAft>
            <a:buChar char="•"/>
          </a:pPr>
          <a:r>
            <a:rPr lang="en-US" sz="2300" b="1" kern="1200" dirty="0"/>
            <a:t>We will model examples. </a:t>
          </a:r>
        </a:p>
      </dsp:txBody>
      <dsp:txXfrm>
        <a:off x="0" y="1264408"/>
        <a:ext cx="5181600" cy="496800"/>
      </dsp:txXfrm>
    </dsp:sp>
    <dsp:sp modelId="{F5ACDD3B-BBF2-1D42-BC4F-A3C0580A816C}">
      <dsp:nvSpPr>
        <dsp:cNvPr id="0" name=""/>
        <dsp:cNvSpPr/>
      </dsp:nvSpPr>
      <dsp:spPr>
        <a:xfrm>
          <a:off x="0" y="1761208"/>
          <a:ext cx="5181600" cy="1193400"/>
        </a:xfrm>
        <a:prstGeom prst="roundRect">
          <a:avLst/>
        </a:prstGeom>
        <a:solidFill>
          <a:srgbClr val="00000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b="1" kern="1200" dirty="0"/>
            <a:t>Recognize different types of biodiverse environments. </a:t>
          </a:r>
        </a:p>
      </dsp:txBody>
      <dsp:txXfrm>
        <a:off x="58257" y="1819465"/>
        <a:ext cx="5065086" cy="1076886"/>
      </dsp:txXfrm>
    </dsp:sp>
    <dsp:sp modelId="{9A38E0AB-3015-0640-A6B1-6F997D9C033E}">
      <dsp:nvSpPr>
        <dsp:cNvPr id="0" name=""/>
        <dsp:cNvSpPr/>
      </dsp:nvSpPr>
      <dsp:spPr>
        <a:xfrm>
          <a:off x="0" y="2954608"/>
          <a:ext cx="5181600" cy="1055700"/>
        </a:xfrm>
        <a:prstGeom prst="rect">
          <a:avLst/>
        </a:prstGeom>
        <a:solidFill>
          <a:schemeClr val="accent2">
            <a:lumMod val="50000"/>
          </a:schemeClr>
        </a:solidFill>
        <a:ln>
          <a:noFill/>
        </a:ln>
        <a:effectLst/>
      </dsp:spPr>
      <dsp:style>
        <a:lnRef idx="0">
          <a:scrgbClr r="0" g="0" b="0"/>
        </a:lnRef>
        <a:fillRef idx="0">
          <a:scrgbClr r="0" g="0" b="0"/>
        </a:fillRef>
        <a:effectRef idx="0">
          <a:scrgbClr r="0" g="0" b="0"/>
        </a:effectRef>
        <a:fontRef idx="minor"/>
      </dsp:style>
      <dsp:txBody>
        <a:bodyPr spcFirstLastPara="0" vert="horz" wrap="square" lIns="164516" tIns="38100" rIns="213360" bIns="38100" numCol="1" spcCol="1270" anchor="t" anchorCtr="0">
          <a:noAutofit/>
        </a:bodyPr>
        <a:lstStyle/>
        <a:p>
          <a:pPr marL="228600" lvl="1" indent="-228600" algn="l" defTabSz="1022350">
            <a:lnSpc>
              <a:spcPct val="90000"/>
            </a:lnSpc>
            <a:spcBef>
              <a:spcPct val="0"/>
            </a:spcBef>
            <a:spcAft>
              <a:spcPct val="20000"/>
            </a:spcAft>
            <a:buChar char="•"/>
          </a:pPr>
          <a:r>
            <a:rPr lang="en-US" sz="2300" b="1" kern="1200" dirty="0"/>
            <a:t>We will provide multi-/inter-/transdisciplinary instruction on biodiverse environments. </a:t>
          </a:r>
        </a:p>
      </dsp:txBody>
      <dsp:txXfrm>
        <a:off x="0" y="2954608"/>
        <a:ext cx="5181600" cy="1055700"/>
      </dsp:txXfrm>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C4C736-0FAF-CD43-B23D-A7E30AE5B038}">
      <dsp:nvSpPr>
        <dsp:cNvPr id="0" name=""/>
        <dsp:cNvSpPr/>
      </dsp:nvSpPr>
      <dsp:spPr>
        <a:xfrm>
          <a:off x="7" y="148646"/>
          <a:ext cx="5966445" cy="2111567"/>
        </a:xfrm>
        <a:prstGeom prst="rect">
          <a:avLst/>
        </a:prstGeom>
        <a:solidFill>
          <a:srgbClr val="3333CC"/>
        </a:solidFill>
        <a:ln w="25400" cap="flat" cmpd="sng" algn="ctr">
          <a:solidFill>
            <a:schemeClr val="lt1">
              <a:hueOff val="0"/>
              <a:satOff val="0"/>
              <a:lum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0">
            <a:lnSpc>
              <a:spcPct val="90000"/>
            </a:lnSpc>
            <a:spcBef>
              <a:spcPct val="0"/>
            </a:spcBef>
            <a:spcAft>
              <a:spcPct val="35000"/>
            </a:spcAft>
            <a:buNone/>
          </a:pPr>
          <a:r>
            <a:rPr lang="en-US" sz="2800" b="1" kern="1200" dirty="0">
              <a:solidFill>
                <a:schemeClr val="bg1"/>
              </a:solidFill>
            </a:rPr>
            <a:t>Identify the steps teachers have determined to be necessary for students to complete a lesson or unit so that they can reach objectives and learning targets. </a:t>
          </a:r>
        </a:p>
      </dsp:txBody>
      <dsp:txXfrm>
        <a:off x="7" y="148646"/>
        <a:ext cx="5966445" cy="2111567"/>
      </dsp:txXfrm>
    </dsp:sp>
    <dsp:sp modelId="{00476661-F597-D74A-B158-786098E832B3}">
      <dsp:nvSpPr>
        <dsp:cNvPr id="0" name=""/>
        <dsp:cNvSpPr/>
      </dsp:nvSpPr>
      <dsp:spPr>
        <a:xfrm>
          <a:off x="7" y="2475734"/>
          <a:ext cx="5966445" cy="2111567"/>
        </a:xfrm>
        <a:prstGeom prst="rect">
          <a:avLst/>
        </a:prstGeom>
        <a:solidFill>
          <a:srgbClr val="993399"/>
        </a:solidFill>
        <a:ln w="25400" cap="flat" cmpd="sng" algn="ctr">
          <a:solidFill>
            <a:schemeClr val="lt1">
              <a:hueOff val="0"/>
              <a:satOff val="0"/>
              <a:lum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0">
            <a:lnSpc>
              <a:spcPct val="90000"/>
            </a:lnSpc>
            <a:spcBef>
              <a:spcPct val="0"/>
            </a:spcBef>
            <a:spcAft>
              <a:spcPct val="35000"/>
            </a:spcAft>
            <a:buNone/>
          </a:pPr>
          <a:r>
            <a:rPr lang="en-US" sz="2800" b="1" kern="1200" dirty="0">
              <a:solidFill>
                <a:srgbClr val="FFFFFF"/>
              </a:solidFill>
            </a:rPr>
            <a:t>Differ from objectives because objectives identify only the end result of student actions. </a:t>
          </a:r>
        </a:p>
      </dsp:txBody>
      <dsp:txXfrm>
        <a:off x="7" y="2475734"/>
        <a:ext cx="5966445" cy="2111567"/>
      </dsp:txXfrm>
    </dsp:sp>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E36F68-FC3C-9748-BB6A-5BED51BFB8DC}">
      <dsp:nvSpPr>
        <dsp:cNvPr id="0" name=""/>
        <dsp:cNvSpPr/>
      </dsp:nvSpPr>
      <dsp:spPr>
        <a:xfrm>
          <a:off x="447576" y="1195"/>
          <a:ext cx="4286447" cy="695831"/>
        </a:xfrm>
        <a:prstGeom prst="roundRect">
          <a:avLst/>
        </a:prstGeom>
        <a:solidFill>
          <a:srgbClr val="000090"/>
        </a:solidFill>
        <a:ln w="19050">
          <a:solidFill>
            <a:schemeClr val="lt1">
              <a:hueOff val="0"/>
              <a:satOff val="0"/>
              <a:lumOff val="0"/>
            </a:schemeClr>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b="1" kern="1200" dirty="0"/>
            <a:t>Set</a:t>
          </a:r>
        </a:p>
      </dsp:txBody>
      <dsp:txXfrm>
        <a:off x="481544" y="35163"/>
        <a:ext cx="4218511" cy="627895"/>
      </dsp:txXfrm>
    </dsp:sp>
    <dsp:sp modelId="{8E63356E-5CED-7047-8398-3B56A947C786}">
      <dsp:nvSpPr>
        <dsp:cNvPr id="0" name=""/>
        <dsp:cNvSpPr/>
      </dsp:nvSpPr>
      <dsp:spPr>
        <a:xfrm>
          <a:off x="447576" y="731818"/>
          <a:ext cx="4286447" cy="695831"/>
        </a:xfrm>
        <a:prstGeom prst="roundRect">
          <a:avLst/>
        </a:prstGeom>
        <a:solidFill>
          <a:srgbClr val="0000FF"/>
        </a:solidFill>
        <a:ln w="19050">
          <a:solidFill>
            <a:schemeClr val="lt1">
              <a:hueOff val="0"/>
              <a:satOff val="0"/>
              <a:lumOff val="0"/>
            </a:schemeClr>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b="1" kern="1200" dirty="0"/>
            <a:t>Instructional Strategies</a:t>
          </a:r>
        </a:p>
      </dsp:txBody>
      <dsp:txXfrm>
        <a:off x="481544" y="765786"/>
        <a:ext cx="4218511" cy="627895"/>
      </dsp:txXfrm>
    </dsp:sp>
    <dsp:sp modelId="{7F4CBFB6-1147-5045-A52F-1FAB022D880B}">
      <dsp:nvSpPr>
        <dsp:cNvPr id="0" name=""/>
        <dsp:cNvSpPr/>
      </dsp:nvSpPr>
      <dsp:spPr>
        <a:xfrm>
          <a:off x="447576" y="1462441"/>
          <a:ext cx="4286447" cy="695831"/>
        </a:xfrm>
        <a:prstGeom prst="roundRect">
          <a:avLst/>
        </a:prstGeom>
        <a:solidFill>
          <a:srgbClr val="008000"/>
        </a:solidFill>
        <a:ln w="19050">
          <a:solidFill>
            <a:schemeClr val="lt1">
              <a:hueOff val="0"/>
              <a:satOff val="0"/>
              <a:lumOff val="0"/>
            </a:schemeClr>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b="1" kern="1200" dirty="0"/>
            <a:t>Group Learning</a:t>
          </a:r>
          <a:endParaRPr lang="en-US" sz="2800" kern="1200" dirty="0"/>
        </a:p>
      </dsp:txBody>
      <dsp:txXfrm>
        <a:off x="481544" y="1496409"/>
        <a:ext cx="4218511" cy="627895"/>
      </dsp:txXfrm>
    </dsp:sp>
    <dsp:sp modelId="{86B3FA21-6E74-DC4E-ADBD-2CFE52C20A04}">
      <dsp:nvSpPr>
        <dsp:cNvPr id="0" name=""/>
        <dsp:cNvSpPr/>
      </dsp:nvSpPr>
      <dsp:spPr>
        <a:xfrm>
          <a:off x="447576" y="2193064"/>
          <a:ext cx="4286447" cy="695831"/>
        </a:xfrm>
        <a:prstGeom prst="roundRect">
          <a:avLst/>
        </a:prstGeom>
        <a:solidFill>
          <a:srgbClr val="660066"/>
        </a:solidFill>
        <a:ln w="19050">
          <a:solidFill>
            <a:schemeClr val="lt1">
              <a:hueOff val="0"/>
              <a:satOff val="0"/>
              <a:lumOff val="0"/>
            </a:schemeClr>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b="1" kern="1200" dirty="0"/>
            <a:t>Independent Practice</a:t>
          </a:r>
          <a:endParaRPr lang="en-US" sz="2800" kern="1200" dirty="0"/>
        </a:p>
      </dsp:txBody>
      <dsp:txXfrm>
        <a:off x="481544" y="2227032"/>
        <a:ext cx="4218511" cy="627895"/>
      </dsp:txXfrm>
    </dsp:sp>
    <dsp:sp modelId="{7DC63AA4-F519-BE43-9376-7BDA93A8B2D7}">
      <dsp:nvSpPr>
        <dsp:cNvPr id="0" name=""/>
        <dsp:cNvSpPr/>
      </dsp:nvSpPr>
      <dsp:spPr>
        <a:xfrm>
          <a:off x="447576" y="2923688"/>
          <a:ext cx="4286447" cy="695831"/>
        </a:xfrm>
        <a:prstGeom prst="roundRect">
          <a:avLst/>
        </a:prstGeom>
        <a:solidFill>
          <a:srgbClr val="800000"/>
        </a:solidFill>
        <a:ln w="19050">
          <a:solidFill>
            <a:schemeClr val="lt1">
              <a:hueOff val="0"/>
              <a:satOff val="0"/>
              <a:lumOff val="0"/>
            </a:schemeClr>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b="1" kern="1200" dirty="0"/>
            <a:t>Accommodations</a:t>
          </a:r>
        </a:p>
      </dsp:txBody>
      <dsp:txXfrm>
        <a:off x="481544" y="2957656"/>
        <a:ext cx="4218511" cy="627895"/>
      </dsp:txXfrm>
    </dsp:sp>
    <dsp:sp modelId="{133D633D-C8FC-054D-9723-34E56E102A91}">
      <dsp:nvSpPr>
        <dsp:cNvPr id="0" name=""/>
        <dsp:cNvSpPr/>
      </dsp:nvSpPr>
      <dsp:spPr>
        <a:xfrm>
          <a:off x="447576" y="3654311"/>
          <a:ext cx="4286447" cy="695831"/>
        </a:xfrm>
        <a:prstGeom prst="roundRect">
          <a:avLst/>
        </a:prstGeom>
        <a:solidFill>
          <a:srgbClr val="FF6600"/>
        </a:solidFill>
        <a:ln w="19050">
          <a:solidFill>
            <a:schemeClr val="lt1">
              <a:hueOff val="0"/>
              <a:satOff val="0"/>
              <a:lumOff val="0"/>
            </a:schemeClr>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b="1" kern="1200" dirty="0"/>
            <a:t>Closure</a:t>
          </a:r>
          <a:endParaRPr lang="en-US" sz="2800" kern="1200" dirty="0"/>
        </a:p>
      </dsp:txBody>
      <dsp:txXfrm>
        <a:off x="481544" y="3688279"/>
        <a:ext cx="4218511" cy="627895"/>
      </dsp:txXfrm>
    </dsp:sp>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AB0798-D204-3049-B2D4-ED4790D9788B}">
      <dsp:nvSpPr>
        <dsp:cNvPr id="0" name=""/>
        <dsp:cNvSpPr/>
      </dsp:nvSpPr>
      <dsp:spPr>
        <a:xfrm>
          <a:off x="0" y="4149"/>
          <a:ext cx="5181600" cy="4343040"/>
        </a:xfrm>
        <a:prstGeom prst="roundRect">
          <a:avLst/>
        </a:prstGeom>
        <a:solidFill>
          <a:srgbClr val="0143D8"/>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b="1" kern="1200" dirty="0"/>
            <a:t>An </a:t>
          </a:r>
          <a:r>
            <a:rPr lang="en-US" sz="2900" b="1" u="sng" kern="1200" dirty="0"/>
            <a:t>Indigenous Pedagogy </a:t>
          </a:r>
          <a:r>
            <a:rPr lang="en-US" sz="2900" b="1" kern="1200" dirty="0"/>
            <a:t>is a varied set of First Nations’ ways of knowing that engages us in an understanding of how the world is interconnected, specifically through community, language, identity, place, and spirit. </a:t>
          </a:r>
          <a:endParaRPr lang="en-US" sz="2900" kern="1200" dirty="0"/>
        </a:p>
      </dsp:txBody>
      <dsp:txXfrm>
        <a:off x="212010" y="216159"/>
        <a:ext cx="4757580" cy="3919020"/>
      </dsp:txXfrm>
    </dsp:sp>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DF84B3-4794-BB42-88ED-D3569E399ECB}">
      <dsp:nvSpPr>
        <dsp:cNvPr id="0" name=""/>
        <dsp:cNvSpPr/>
      </dsp:nvSpPr>
      <dsp:spPr>
        <a:xfrm>
          <a:off x="1786" y="174898"/>
          <a:ext cx="1417552" cy="850531"/>
        </a:xfrm>
        <a:prstGeom prst="rect">
          <a:avLst/>
        </a:prstGeom>
        <a:solidFill>
          <a:srgbClr val="00000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kern="1200" dirty="0"/>
            <a:t>Respect</a:t>
          </a:r>
        </a:p>
      </dsp:txBody>
      <dsp:txXfrm>
        <a:off x="1786" y="174898"/>
        <a:ext cx="1417552" cy="850531"/>
      </dsp:txXfrm>
    </dsp:sp>
    <dsp:sp modelId="{BAFCA7BD-331C-D244-AD5E-E5ADCFF2B703}">
      <dsp:nvSpPr>
        <dsp:cNvPr id="0" name=""/>
        <dsp:cNvSpPr/>
      </dsp:nvSpPr>
      <dsp:spPr>
        <a:xfrm>
          <a:off x="1561094" y="174898"/>
          <a:ext cx="1417552" cy="850531"/>
        </a:xfrm>
        <a:prstGeom prst="rect">
          <a:avLst/>
        </a:prstGeom>
        <a:solidFill>
          <a:srgbClr val="00000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kern="1200"/>
            <a:t>Relevance</a:t>
          </a:r>
        </a:p>
      </dsp:txBody>
      <dsp:txXfrm>
        <a:off x="1561094" y="174898"/>
        <a:ext cx="1417552" cy="850531"/>
      </dsp:txXfrm>
    </dsp:sp>
    <dsp:sp modelId="{41350A48-A949-494A-B0A6-35B23B3247AC}">
      <dsp:nvSpPr>
        <dsp:cNvPr id="0" name=""/>
        <dsp:cNvSpPr/>
      </dsp:nvSpPr>
      <dsp:spPr>
        <a:xfrm>
          <a:off x="3120401" y="174898"/>
          <a:ext cx="1417552" cy="850531"/>
        </a:xfrm>
        <a:prstGeom prst="rect">
          <a:avLst/>
        </a:prstGeom>
        <a:solidFill>
          <a:srgbClr val="00000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kern="1200"/>
            <a:t>Responsibility </a:t>
          </a:r>
        </a:p>
      </dsp:txBody>
      <dsp:txXfrm>
        <a:off x="3120401" y="174898"/>
        <a:ext cx="1417552" cy="850531"/>
      </dsp:txXfrm>
    </dsp:sp>
    <dsp:sp modelId="{BB94B8C6-0B5F-414F-93DD-07B0A32BAB27}">
      <dsp:nvSpPr>
        <dsp:cNvPr id="0" name=""/>
        <dsp:cNvSpPr/>
      </dsp:nvSpPr>
      <dsp:spPr>
        <a:xfrm>
          <a:off x="4679708" y="174898"/>
          <a:ext cx="1417552" cy="850531"/>
        </a:xfrm>
        <a:prstGeom prst="rect">
          <a:avLst/>
        </a:prstGeom>
        <a:solidFill>
          <a:srgbClr val="00000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kern="1200" dirty="0"/>
            <a:t>Reciprocity</a:t>
          </a:r>
        </a:p>
      </dsp:txBody>
      <dsp:txXfrm>
        <a:off x="4679708" y="174898"/>
        <a:ext cx="1417552" cy="850531"/>
      </dsp:txXfrm>
    </dsp:sp>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08259D-A8C5-9443-81E5-377829DE0AE1}">
      <dsp:nvSpPr>
        <dsp:cNvPr id="0" name=""/>
        <dsp:cNvSpPr/>
      </dsp:nvSpPr>
      <dsp:spPr>
        <a:xfrm>
          <a:off x="0" y="172839"/>
          <a:ext cx="5711952" cy="1998360"/>
        </a:xfrm>
        <a:prstGeom prst="roundRect">
          <a:avLst/>
        </a:prstGeom>
        <a:solidFill>
          <a:schemeClr val="accent2">
            <a:lumMod val="5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GB" sz="2800" b="1" kern="1200" dirty="0"/>
            <a:t>Two 2D units in painting/drawing and printmaking; and there are two 3D units in sculpture and ceramics. </a:t>
          </a:r>
          <a:endParaRPr lang="en-US" sz="2800" kern="1200" dirty="0"/>
        </a:p>
      </dsp:txBody>
      <dsp:txXfrm>
        <a:off x="97552" y="270391"/>
        <a:ext cx="5516848" cy="180325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41C71A-7FE6-0B41-81DF-43B64F4D1C0A}">
      <dsp:nvSpPr>
        <dsp:cNvPr id="0" name=""/>
        <dsp:cNvSpPr/>
      </dsp:nvSpPr>
      <dsp:spPr>
        <a:xfrm>
          <a:off x="0" y="2238"/>
          <a:ext cx="6073224" cy="4580168"/>
        </a:xfrm>
        <a:prstGeom prst="roundRect">
          <a:avLst/>
        </a:prstGeom>
        <a:solidFill>
          <a:srgbClr val="0143D8"/>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b="1" kern="1200" dirty="0"/>
            <a:t>“Curriculum constitutes everything that is learnt at school, whether that is intentional or not” (Jefferson &amp; Anderson, 2021, p. 30). </a:t>
          </a:r>
        </a:p>
      </dsp:txBody>
      <dsp:txXfrm>
        <a:off x="223585" y="225823"/>
        <a:ext cx="5626054" cy="4132998"/>
      </dsp:txXfrm>
    </dsp:sp>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B9A024-CE24-044F-8CFB-E882D83FDB9C}">
      <dsp:nvSpPr>
        <dsp:cNvPr id="0" name=""/>
        <dsp:cNvSpPr/>
      </dsp:nvSpPr>
      <dsp:spPr>
        <a:xfrm>
          <a:off x="0" y="0"/>
          <a:ext cx="5711952" cy="2872543"/>
        </a:xfrm>
        <a:prstGeom prst="roundRect">
          <a:avLst/>
        </a:prstGeom>
        <a:solidFill>
          <a:srgbClr val="43030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GB" sz="2800" b="1" kern="1200" dirty="0"/>
            <a:t>“I want to grow an appreciation for the process. I want time for mistakes and corrections. I want to give my students enough time to do their best work.”</a:t>
          </a:r>
          <a:endParaRPr lang="en-US" sz="2800" kern="1200" dirty="0"/>
        </a:p>
      </dsp:txBody>
      <dsp:txXfrm>
        <a:off x="140226" y="140226"/>
        <a:ext cx="5431500" cy="2592091"/>
      </dsp:txXfrm>
    </dsp:sp>
  </dsp:spTree>
</dsp:drawing>
</file>

<file path=ppt/diagrams/drawing4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14A8CD-2850-7847-9465-58961BEB560E}">
      <dsp:nvSpPr>
        <dsp:cNvPr id="0" name=""/>
        <dsp:cNvSpPr/>
      </dsp:nvSpPr>
      <dsp:spPr>
        <a:xfrm>
          <a:off x="3335" y="2308"/>
          <a:ext cx="6759888" cy="2006179"/>
        </a:xfrm>
        <a:prstGeom prst="rect">
          <a:avLst/>
        </a:prstGeom>
        <a:solidFill>
          <a:srgbClr val="513911"/>
        </a:solidFill>
        <a:ln w="25400" cap="flat" cmpd="sng" algn="ctr">
          <a:solidFill>
            <a:schemeClr val="lt1">
              <a:hueOff val="0"/>
              <a:satOff val="0"/>
              <a:lum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13360" tIns="213360" rIns="213360" bIns="213360" numCol="1" spcCol="1270" anchor="ctr" anchorCtr="0">
          <a:noAutofit/>
        </a:bodyPr>
        <a:lstStyle/>
        <a:p>
          <a:pPr marL="0" lvl="0" indent="0" algn="ctr" defTabSz="2489200" rtl="0">
            <a:lnSpc>
              <a:spcPct val="90000"/>
            </a:lnSpc>
            <a:spcBef>
              <a:spcPct val="0"/>
            </a:spcBef>
            <a:spcAft>
              <a:spcPct val="35000"/>
            </a:spcAft>
            <a:buNone/>
          </a:pPr>
          <a:r>
            <a:rPr lang="en-US" sz="5600" b="1" kern="1200" dirty="0">
              <a:solidFill>
                <a:schemeClr val="bg1"/>
              </a:solidFill>
            </a:rPr>
            <a:t>Big Idea: Community</a:t>
          </a:r>
        </a:p>
      </dsp:txBody>
      <dsp:txXfrm>
        <a:off x="3335" y="2308"/>
        <a:ext cx="6759888" cy="2006179"/>
      </dsp:txXfrm>
    </dsp:sp>
    <dsp:sp modelId="{3F577E26-60DC-E149-B156-DF3E118A33DD}">
      <dsp:nvSpPr>
        <dsp:cNvPr id="0" name=""/>
        <dsp:cNvSpPr/>
      </dsp:nvSpPr>
      <dsp:spPr>
        <a:xfrm>
          <a:off x="3335" y="2342850"/>
          <a:ext cx="6759888" cy="2006179"/>
        </a:xfrm>
        <a:prstGeom prst="rect">
          <a:avLst/>
        </a:prstGeom>
        <a:solidFill>
          <a:srgbClr val="A27124"/>
        </a:solidFill>
        <a:ln w="25400" cap="flat" cmpd="sng" algn="ctr">
          <a:solidFill>
            <a:schemeClr val="lt1">
              <a:hueOff val="0"/>
              <a:satOff val="0"/>
              <a:lum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13360" tIns="213360" rIns="213360" bIns="213360" numCol="1" spcCol="1270" anchor="ctr" anchorCtr="0">
          <a:noAutofit/>
        </a:bodyPr>
        <a:lstStyle/>
        <a:p>
          <a:pPr marL="0" lvl="0" indent="0" algn="ctr" defTabSz="2489200" rtl="0">
            <a:lnSpc>
              <a:spcPct val="90000"/>
            </a:lnSpc>
            <a:spcBef>
              <a:spcPct val="0"/>
            </a:spcBef>
            <a:spcAft>
              <a:spcPct val="35000"/>
            </a:spcAft>
            <a:buNone/>
          </a:pPr>
          <a:r>
            <a:rPr lang="en-US" sz="5600" b="1" kern="1200" dirty="0">
              <a:solidFill>
                <a:schemeClr val="bg1"/>
              </a:solidFill>
            </a:rPr>
            <a:t>Wire Sculptures</a:t>
          </a:r>
        </a:p>
      </dsp:txBody>
      <dsp:txXfrm>
        <a:off x="3335" y="2342850"/>
        <a:ext cx="6759888" cy="2006179"/>
      </dsp:txXfrm>
    </dsp:sp>
  </dsp:spTree>
</dsp:drawing>
</file>

<file path=ppt/diagrams/drawing4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01B8A2-C530-6B42-BE54-6597A2F89F97}">
      <dsp:nvSpPr>
        <dsp:cNvPr id="0" name=""/>
        <dsp:cNvSpPr/>
      </dsp:nvSpPr>
      <dsp:spPr>
        <a:xfrm>
          <a:off x="0" y="4763"/>
          <a:ext cx="4542176" cy="4870448"/>
        </a:xfrm>
        <a:prstGeom prst="roundRect">
          <a:avLst/>
        </a:prstGeom>
        <a:solidFill>
          <a:srgbClr val="C0000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1" kern="1200" dirty="0"/>
            <a:t>Utilize </a:t>
          </a:r>
          <a:r>
            <a:rPr lang="en-US" sz="3200" b="1" i="1" kern="1200" dirty="0"/>
            <a:t>TLAE’s</a:t>
          </a:r>
          <a:r>
            <a:rPr lang="en-US" sz="3200" b="1" kern="1200" dirty="0"/>
            <a:t> and </a:t>
          </a:r>
          <a:r>
            <a:rPr lang="en-US" sz="3200" b="1" i="1" kern="1200" dirty="0"/>
            <a:t>STEAM Teaching and Learning Through the Arts and Design’s Artists’ Lessons to Thrive! </a:t>
          </a:r>
          <a:r>
            <a:rPr lang="en-US" sz="3200" b="1" i="0" kern="1200" dirty="0"/>
            <a:t>as resources to assist you in developing your Pre-K-12 curriculum.</a:t>
          </a:r>
        </a:p>
      </dsp:txBody>
      <dsp:txXfrm>
        <a:off x="221731" y="226494"/>
        <a:ext cx="4098714" cy="4426986"/>
      </dsp:txXfrm>
    </dsp:sp>
  </dsp:spTree>
</dsp:drawing>
</file>

<file path=ppt/diagrams/drawing4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F1F53D-0346-F44A-9B79-17B8C14B29E0}">
      <dsp:nvSpPr>
        <dsp:cNvPr id="0" name=""/>
        <dsp:cNvSpPr/>
      </dsp:nvSpPr>
      <dsp:spPr>
        <a:xfrm>
          <a:off x="0" y="1136"/>
          <a:ext cx="7381874" cy="2336160"/>
        </a:xfrm>
        <a:prstGeom prst="roundRect">
          <a:avLst/>
        </a:prstGeom>
        <a:solidFill>
          <a:srgbClr val="00206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dirty="0"/>
            <a:t>Teacher: </a:t>
          </a:r>
          <a:r>
            <a:rPr lang="en-GB" sz="2800" b="1" kern="1200" dirty="0"/>
            <a:t>Recognize the benefits of teacher autonomy and best practices when designing a TAC enabling me to meet my students’ needs and strengthens my teaching’s effectiveness.</a:t>
          </a:r>
          <a:endParaRPr lang="en-US" sz="2800" b="1" kern="1200" dirty="0"/>
        </a:p>
      </dsp:txBody>
      <dsp:txXfrm>
        <a:off x="114042" y="115178"/>
        <a:ext cx="7153790" cy="2108076"/>
      </dsp:txXfrm>
    </dsp:sp>
    <dsp:sp modelId="{8FEAD02C-4E15-E24C-BEF7-DBEB707FF8B5}">
      <dsp:nvSpPr>
        <dsp:cNvPr id="0" name=""/>
        <dsp:cNvSpPr/>
      </dsp:nvSpPr>
      <dsp:spPr>
        <a:xfrm>
          <a:off x="0" y="2351120"/>
          <a:ext cx="7381874" cy="2336160"/>
        </a:xfrm>
        <a:prstGeom prst="roundRect">
          <a:avLst/>
        </a:prstGeom>
        <a:solidFill>
          <a:schemeClr val="accent2">
            <a:lumMod val="5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dirty="0"/>
            <a:t>Student: </a:t>
          </a:r>
          <a:r>
            <a:rPr lang="en-GB" sz="2800" b="1" kern="1200" dirty="0"/>
            <a:t>Employ personal and group choices to independent and collaborative curricular tasks to gain a sense of ownership and responsibility when learning and creating.</a:t>
          </a:r>
          <a:endParaRPr lang="en-US" sz="2800" b="1" kern="1200" dirty="0"/>
        </a:p>
      </dsp:txBody>
      <dsp:txXfrm>
        <a:off x="114042" y="2465162"/>
        <a:ext cx="7153790" cy="2108076"/>
      </dsp:txXfrm>
    </dsp:sp>
  </dsp:spTree>
</dsp:drawing>
</file>

<file path=ppt/diagrams/drawing4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493754-C814-45B7-8E1C-71B596D294D7}">
      <dsp:nvSpPr>
        <dsp:cNvPr id="0" name=""/>
        <dsp:cNvSpPr/>
      </dsp:nvSpPr>
      <dsp:spPr>
        <a:xfrm>
          <a:off x="0" y="144351"/>
          <a:ext cx="7543800" cy="631800"/>
        </a:xfrm>
        <a:prstGeom prst="roundRect">
          <a:avLst/>
        </a:prstGeom>
        <a:solidFill>
          <a:srgbClr val="000090"/>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rtl="0">
            <a:lnSpc>
              <a:spcPct val="90000"/>
            </a:lnSpc>
            <a:spcBef>
              <a:spcPct val="0"/>
            </a:spcBef>
            <a:spcAft>
              <a:spcPct val="35000"/>
            </a:spcAft>
            <a:buNone/>
          </a:pPr>
          <a:r>
            <a:rPr lang="en-US" sz="2700" b="1" kern="1200" dirty="0">
              <a:solidFill>
                <a:schemeClr val="bg1"/>
              </a:solidFill>
              <a:latin typeface="Arial"/>
              <a:cs typeface="Arial"/>
            </a:rPr>
            <a:t>Designing a Transformative Art Curriculum</a:t>
          </a:r>
        </a:p>
      </dsp:txBody>
      <dsp:txXfrm>
        <a:off x="30842" y="175193"/>
        <a:ext cx="7482116" cy="570116"/>
      </dsp:txXfrm>
    </dsp:sp>
    <dsp:sp modelId="{A3E0564C-1A97-D249-9B59-08CBAF819A7D}">
      <dsp:nvSpPr>
        <dsp:cNvPr id="0" name=""/>
        <dsp:cNvSpPr/>
      </dsp:nvSpPr>
      <dsp:spPr>
        <a:xfrm>
          <a:off x="0" y="776151"/>
          <a:ext cx="7543800" cy="1453140"/>
        </a:xfrm>
        <a:prstGeom prst="rect">
          <a:avLst/>
        </a:prstGeom>
        <a:solidFill>
          <a:schemeClr val="bg2">
            <a:lumMod val="20000"/>
            <a:lumOff val="80000"/>
          </a:schemeClr>
        </a:solidFill>
        <a:ln>
          <a:noFill/>
        </a:ln>
        <a:effectLst/>
      </dsp:spPr>
      <dsp:style>
        <a:lnRef idx="0">
          <a:scrgbClr r="0" g="0" b="0"/>
        </a:lnRef>
        <a:fillRef idx="0">
          <a:scrgbClr r="0" g="0" b="0"/>
        </a:fillRef>
        <a:effectRef idx="0">
          <a:scrgbClr r="0" g="0" b="0"/>
        </a:effectRef>
        <a:fontRef idx="minor"/>
      </dsp:style>
      <dsp:txBody>
        <a:bodyPr spcFirstLastPara="0" vert="horz" wrap="square" lIns="239516" tIns="34290" rIns="192024" bIns="34290" numCol="1" spcCol="1270" anchor="t" anchorCtr="0">
          <a:noAutofit/>
        </a:bodyPr>
        <a:lstStyle/>
        <a:p>
          <a:pPr marL="228600" lvl="1" indent="-228600" algn="l" defTabSz="933450" rtl="0">
            <a:lnSpc>
              <a:spcPct val="90000"/>
            </a:lnSpc>
            <a:spcBef>
              <a:spcPct val="0"/>
            </a:spcBef>
            <a:spcAft>
              <a:spcPct val="20000"/>
            </a:spcAft>
            <a:buChar char="•"/>
          </a:pPr>
          <a:r>
            <a:rPr lang="en-US" sz="2100" b="1" kern="1200" dirty="0">
              <a:solidFill>
                <a:srgbClr val="000000"/>
              </a:solidFill>
            </a:rPr>
            <a:t>Standards</a:t>
          </a:r>
          <a:endParaRPr lang="en-US" sz="2100" b="1" kern="1200" dirty="0">
            <a:solidFill>
              <a:srgbClr val="000000"/>
            </a:solidFill>
            <a:latin typeface="Arial"/>
            <a:cs typeface="Arial"/>
          </a:endParaRPr>
        </a:p>
        <a:p>
          <a:pPr marL="228600" lvl="1" indent="-228600" algn="l" defTabSz="933450" rtl="0">
            <a:lnSpc>
              <a:spcPct val="90000"/>
            </a:lnSpc>
            <a:spcBef>
              <a:spcPct val="0"/>
            </a:spcBef>
            <a:spcAft>
              <a:spcPct val="20000"/>
            </a:spcAft>
            <a:buChar char="•"/>
          </a:pPr>
          <a:r>
            <a:rPr lang="en-US" sz="2100" b="1" kern="1200" dirty="0">
              <a:solidFill>
                <a:srgbClr val="000000"/>
              </a:solidFill>
            </a:rPr>
            <a:t>Goals</a:t>
          </a:r>
          <a:endParaRPr lang="en-US" sz="2100" b="1" kern="1200" dirty="0">
            <a:solidFill>
              <a:srgbClr val="000000"/>
            </a:solidFill>
            <a:latin typeface="Arial"/>
            <a:cs typeface="Arial"/>
          </a:endParaRPr>
        </a:p>
        <a:p>
          <a:pPr marL="228600" lvl="1" indent="-228600" algn="l" defTabSz="933450" rtl="0">
            <a:lnSpc>
              <a:spcPct val="90000"/>
            </a:lnSpc>
            <a:spcBef>
              <a:spcPct val="0"/>
            </a:spcBef>
            <a:spcAft>
              <a:spcPct val="20000"/>
            </a:spcAft>
            <a:buChar char="•"/>
          </a:pPr>
          <a:r>
            <a:rPr lang="en-US" sz="2100" b="1" kern="1200" dirty="0">
              <a:solidFill>
                <a:srgbClr val="000000"/>
              </a:solidFill>
            </a:rPr>
            <a:t>Transformative Dispositions</a:t>
          </a:r>
          <a:endParaRPr lang="en-US" sz="2100" b="1" kern="1200" dirty="0">
            <a:solidFill>
              <a:srgbClr val="000000"/>
            </a:solidFill>
            <a:latin typeface="Arial"/>
            <a:cs typeface="Arial"/>
          </a:endParaRPr>
        </a:p>
        <a:p>
          <a:pPr marL="228600" lvl="1" indent="-228600" algn="l" defTabSz="933450" rtl="0">
            <a:lnSpc>
              <a:spcPct val="90000"/>
            </a:lnSpc>
            <a:spcBef>
              <a:spcPct val="0"/>
            </a:spcBef>
            <a:spcAft>
              <a:spcPct val="20000"/>
            </a:spcAft>
            <a:buChar char="•"/>
          </a:pPr>
          <a:r>
            <a:rPr lang="en-US" sz="2100" b="1" kern="1200" dirty="0">
              <a:solidFill>
                <a:srgbClr val="000000"/>
              </a:solidFill>
            </a:rPr>
            <a:t>Scope and Sequence</a:t>
          </a:r>
          <a:endParaRPr lang="en-US" sz="2100" b="1" kern="1200" dirty="0">
            <a:solidFill>
              <a:srgbClr val="000000"/>
            </a:solidFill>
            <a:latin typeface="Arial"/>
            <a:cs typeface="Arial"/>
          </a:endParaRPr>
        </a:p>
      </dsp:txBody>
      <dsp:txXfrm>
        <a:off x="0" y="776151"/>
        <a:ext cx="7543800" cy="1453140"/>
      </dsp:txXfrm>
    </dsp:sp>
    <dsp:sp modelId="{C93B7E74-9B3E-44B2-9046-B6A526B9E61F}">
      <dsp:nvSpPr>
        <dsp:cNvPr id="0" name=""/>
        <dsp:cNvSpPr/>
      </dsp:nvSpPr>
      <dsp:spPr>
        <a:xfrm>
          <a:off x="0" y="2229291"/>
          <a:ext cx="7543800" cy="631800"/>
        </a:xfrm>
        <a:prstGeom prst="roundRect">
          <a:avLst/>
        </a:prstGeom>
        <a:solidFill>
          <a:srgbClr val="330099"/>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rtl="0">
            <a:lnSpc>
              <a:spcPct val="90000"/>
            </a:lnSpc>
            <a:spcBef>
              <a:spcPct val="0"/>
            </a:spcBef>
            <a:spcAft>
              <a:spcPct val="35000"/>
            </a:spcAft>
            <a:buNone/>
          </a:pPr>
          <a:r>
            <a:rPr lang="en-US" sz="2700" b="1" kern="1200" dirty="0">
              <a:solidFill>
                <a:srgbClr val="FFFFFF"/>
              </a:solidFill>
              <a:latin typeface="Arial"/>
              <a:cs typeface="Arial"/>
            </a:rPr>
            <a:t>Lessons and Unit Plans</a:t>
          </a:r>
        </a:p>
      </dsp:txBody>
      <dsp:txXfrm>
        <a:off x="30842" y="2260133"/>
        <a:ext cx="7482116" cy="570116"/>
      </dsp:txXfrm>
    </dsp:sp>
    <dsp:sp modelId="{0DA28666-EC4A-DB4F-864C-0B565FE650C4}">
      <dsp:nvSpPr>
        <dsp:cNvPr id="0" name=""/>
        <dsp:cNvSpPr/>
      </dsp:nvSpPr>
      <dsp:spPr>
        <a:xfrm>
          <a:off x="0" y="2861091"/>
          <a:ext cx="7543800" cy="1844369"/>
        </a:xfrm>
        <a:prstGeom prst="rect">
          <a:avLst/>
        </a:prstGeom>
        <a:solidFill>
          <a:schemeClr val="bg2">
            <a:lumMod val="20000"/>
            <a:lumOff val="80000"/>
          </a:schemeClr>
        </a:solidFill>
        <a:ln>
          <a:noFill/>
        </a:ln>
        <a:effectLst/>
      </dsp:spPr>
      <dsp:style>
        <a:lnRef idx="0">
          <a:scrgbClr r="0" g="0" b="0"/>
        </a:lnRef>
        <a:fillRef idx="0">
          <a:scrgbClr r="0" g="0" b="0"/>
        </a:fillRef>
        <a:effectRef idx="0">
          <a:scrgbClr r="0" g="0" b="0"/>
        </a:effectRef>
        <a:fontRef idx="minor"/>
      </dsp:style>
      <dsp:txBody>
        <a:bodyPr spcFirstLastPara="0" vert="horz" wrap="square" lIns="239516" tIns="34290" rIns="192024" bIns="34290" numCol="1" spcCol="1270" anchor="t" anchorCtr="0">
          <a:noAutofit/>
        </a:bodyPr>
        <a:lstStyle/>
        <a:p>
          <a:pPr marL="228600" lvl="1" indent="-228600" algn="l" defTabSz="933450" rtl="0">
            <a:lnSpc>
              <a:spcPct val="90000"/>
            </a:lnSpc>
            <a:spcBef>
              <a:spcPct val="0"/>
            </a:spcBef>
            <a:spcAft>
              <a:spcPct val="20000"/>
            </a:spcAft>
            <a:buChar char="•"/>
          </a:pPr>
          <a:r>
            <a:rPr lang="en-US" sz="2100" b="1" kern="1200" dirty="0">
              <a:solidFill>
                <a:srgbClr val="000000"/>
              </a:solidFill>
            </a:rPr>
            <a:t>Writing a Rationale</a:t>
          </a:r>
          <a:endParaRPr lang="en-US" sz="2100" b="1" kern="1200" dirty="0">
            <a:solidFill>
              <a:srgbClr val="000000"/>
            </a:solidFill>
            <a:latin typeface="Arial"/>
            <a:cs typeface="Arial"/>
          </a:endParaRPr>
        </a:p>
        <a:p>
          <a:pPr marL="228600" lvl="1" indent="-228600" algn="l" defTabSz="933450" rtl="0">
            <a:lnSpc>
              <a:spcPct val="90000"/>
            </a:lnSpc>
            <a:spcBef>
              <a:spcPct val="0"/>
            </a:spcBef>
            <a:spcAft>
              <a:spcPct val="20000"/>
            </a:spcAft>
            <a:buChar char="•"/>
          </a:pPr>
          <a:r>
            <a:rPr lang="en-US" sz="2100" b="1" kern="1200" dirty="0">
              <a:solidFill>
                <a:srgbClr val="000000"/>
              </a:solidFill>
            </a:rPr>
            <a:t>Objectives</a:t>
          </a:r>
          <a:endParaRPr lang="en-US" sz="2100" b="1" kern="1200" dirty="0">
            <a:solidFill>
              <a:srgbClr val="000000"/>
            </a:solidFill>
            <a:latin typeface="Arial"/>
            <a:cs typeface="Arial"/>
          </a:endParaRPr>
        </a:p>
        <a:p>
          <a:pPr marL="228600" lvl="1" indent="-228600" algn="l" defTabSz="933450" rtl="0">
            <a:lnSpc>
              <a:spcPct val="90000"/>
            </a:lnSpc>
            <a:spcBef>
              <a:spcPct val="0"/>
            </a:spcBef>
            <a:spcAft>
              <a:spcPct val="20000"/>
            </a:spcAft>
            <a:buChar char="•"/>
          </a:pPr>
          <a:r>
            <a:rPr lang="en-US" sz="2100" b="1" kern="1200" dirty="0">
              <a:solidFill>
                <a:srgbClr val="000000"/>
              </a:solidFill>
            </a:rPr>
            <a:t>Transforming Objectives into Daily Learning Targets</a:t>
          </a:r>
          <a:endParaRPr lang="en-US" sz="2100" b="1" kern="1200" dirty="0">
            <a:solidFill>
              <a:srgbClr val="000000"/>
            </a:solidFill>
            <a:latin typeface="Arial"/>
            <a:cs typeface="Arial"/>
          </a:endParaRPr>
        </a:p>
        <a:p>
          <a:pPr marL="228600" lvl="1" indent="-228600" algn="l" defTabSz="933450" rtl="0">
            <a:lnSpc>
              <a:spcPct val="90000"/>
            </a:lnSpc>
            <a:spcBef>
              <a:spcPct val="0"/>
            </a:spcBef>
            <a:spcAft>
              <a:spcPct val="20000"/>
            </a:spcAft>
            <a:buChar char="•"/>
          </a:pPr>
          <a:r>
            <a:rPr lang="en-US" sz="2100" b="1" kern="1200" dirty="0">
              <a:solidFill>
                <a:srgbClr val="000000"/>
              </a:solidFill>
            </a:rPr>
            <a:t>Deconstructing Objectives and Learning Targets</a:t>
          </a:r>
          <a:endParaRPr lang="en-US" sz="2100" b="1" kern="1200" dirty="0">
            <a:solidFill>
              <a:srgbClr val="000000"/>
            </a:solidFill>
            <a:latin typeface="Arial"/>
            <a:cs typeface="Arial"/>
          </a:endParaRPr>
        </a:p>
        <a:p>
          <a:pPr marL="228600" lvl="1" indent="-228600" algn="l" defTabSz="933450" rtl="0">
            <a:lnSpc>
              <a:spcPct val="90000"/>
            </a:lnSpc>
            <a:spcBef>
              <a:spcPct val="0"/>
            </a:spcBef>
            <a:spcAft>
              <a:spcPct val="20000"/>
            </a:spcAft>
            <a:buChar char="•"/>
          </a:pPr>
          <a:r>
            <a:rPr lang="en-US" sz="2100" b="1" kern="1200" dirty="0">
              <a:solidFill>
                <a:srgbClr val="000000"/>
              </a:solidFill>
            </a:rPr>
            <a:t>Procedures</a:t>
          </a:r>
          <a:endParaRPr lang="en-US" sz="2100" b="1" kern="1200" dirty="0">
            <a:solidFill>
              <a:srgbClr val="000000"/>
            </a:solidFill>
            <a:latin typeface="Arial"/>
            <a:cs typeface="Arial"/>
          </a:endParaRPr>
        </a:p>
      </dsp:txBody>
      <dsp:txXfrm>
        <a:off x="0" y="2861091"/>
        <a:ext cx="7543800" cy="184436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623278-7C51-084B-854D-53CE772A3264}">
      <dsp:nvSpPr>
        <dsp:cNvPr id="0" name=""/>
        <dsp:cNvSpPr/>
      </dsp:nvSpPr>
      <dsp:spPr>
        <a:xfrm>
          <a:off x="0" y="1021"/>
          <a:ext cx="6207661" cy="923568"/>
        </a:xfrm>
        <a:prstGeom prst="roundRect">
          <a:avLst/>
        </a:prstGeom>
        <a:solidFill>
          <a:schemeClr val="tx1">
            <a:lumMod val="1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dirty="0"/>
            <a:t>Value subjects as co-equal disciplines.</a:t>
          </a:r>
          <a:endParaRPr lang="en-US" sz="2800" kern="1200" dirty="0"/>
        </a:p>
      </dsp:txBody>
      <dsp:txXfrm>
        <a:off x="45085" y="46106"/>
        <a:ext cx="6117491" cy="833398"/>
      </dsp:txXfrm>
    </dsp:sp>
    <dsp:sp modelId="{1EE00F02-C7AF-0947-A59E-2E00C3A00D78}">
      <dsp:nvSpPr>
        <dsp:cNvPr id="0" name=""/>
        <dsp:cNvSpPr/>
      </dsp:nvSpPr>
      <dsp:spPr>
        <a:xfrm>
          <a:off x="0" y="936431"/>
          <a:ext cx="6207661" cy="923568"/>
        </a:xfrm>
        <a:prstGeom prst="roundRect">
          <a:avLst/>
        </a:prstGeom>
        <a:solidFill>
          <a:schemeClr val="tx1">
            <a:lumMod val="2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dirty="0"/>
            <a:t>Include authentic integration tasks.</a:t>
          </a:r>
          <a:endParaRPr lang="en-US" sz="2800" kern="1200" dirty="0"/>
        </a:p>
      </dsp:txBody>
      <dsp:txXfrm>
        <a:off x="45085" y="981516"/>
        <a:ext cx="6117491" cy="833398"/>
      </dsp:txXfrm>
    </dsp:sp>
    <dsp:sp modelId="{E0594C03-B773-AD46-A93D-F26573F536CF}">
      <dsp:nvSpPr>
        <dsp:cNvPr id="0" name=""/>
        <dsp:cNvSpPr/>
      </dsp:nvSpPr>
      <dsp:spPr>
        <a:xfrm>
          <a:off x="0" y="1871840"/>
          <a:ext cx="6207661" cy="923568"/>
        </a:xfrm>
        <a:prstGeom prst="roundRect">
          <a:avLst/>
        </a:prstGeom>
        <a:solidFill>
          <a:schemeClr val="accent4">
            <a:lumMod val="5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dirty="0"/>
            <a:t>Apply subject’s specialized language, skills, and standards</a:t>
          </a:r>
          <a:endParaRPr lang="en-US" sz="2800" kern="1200" dirty="0"/>
        </a:p>
      </dsp:txBody>
      <dsp:txXfrm>
        <a:off x="45085" y="1916925"/>
        <a:ext cx="6117491" cy="833398"/>
      </dsp:txXfrm>
    </dsp:sp>
    <dsp:sp modelId="{F5AD4AF2-5CDB-2A41-BFEB-25573C3FCABF}">
      <dsp:nvSpPr>
        <dsp:cNvPr id="0" name=""/>
        <dsp:cNvSpPr/>
      </dsp:nvSpPr>
      <dsp:spPr>
        <a:xfrm>
          <a:off x="0" y="2807250"/>
          <a:ext cx="6207661" cy="923568"/>
        </a:xfrm>
        <a:prstGeom prst="roundRect">
          <a:avLst/>
        </a:prstGeom>
        <a:solidFill>
          <a:srgbClr val="E2640D"/>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dirty="0"/>
            <a:t>Integrate hands-on learning, artistic behaviors, and student choices.</a:t>
          </a:r>
          <a:endParaRPr lang="en-US" sz="2800" kern="1200" dirty="0"/>
        </a:p>
      </dsp:txBody>
      <dsp:txXfrm>
        <a:off x="45085" y="2852335"/>
        <a:ext cx="6117491" cy="833398"/>
      </dsp:txXfrm>
    </dsp:sp>
    <dsp:sp modelId="{432474D6-E46F-BD42-8337-1BFF315DE099}">
      <dsp:nvSpPr>
        <dsp:cNvPr id="0" name=""/>
        <dsp:cNvSpPr/>
      </dsp:nvSpPr>
      <dsp:spPr>
        <a:xfrm>
          <a:off x="0" y="3742659"/>
          <a:ext cx="6207661" cy="923568"/>
        </a:xfrm>
        <a:prstGeom prst="roundRect">
          <a:avLst/>
        </a:prstGeom>
        <a:solidFill>
          <a:schemeClr val="accent2">
            <a:lumMod val="7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dirty="0"/>
            <a:t>Utilize teacher’s expert guidance to foster student growth. </a:t>
          </a:r>
          <a:endParaRPr lang="en-US" sz="2800" kern="1200" dirty="0"/>
        </a:p>
      </dsp:txBody>
      <dsp:txXfrm>
        <a:off x="45085" y="3787744"/>
        <a:ext cx="6117491" cy="83339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293990-ABA0-8944-AAEA-8D05A9FD9058}">
      <dsp:nvSpPr>
        <dsp:cNvPr id="0" name=""/>
        <dsp:cNvSpPr/>
      </dsp:nvSpPr>
      <dsp:spPr>
        <a:xfrm>
          <a:off x="266542" y="0"/>
          <a:ext cx="6994328" cy="2008085"/>
        </a:xfrm>
        <a:prstGeom prst="rect">
          <a:avLst/>
        </a:prstGeom>
        <a:solidFill>
          <a:srgbClr val="330066"/>
        </a:solidFill>
        <a:ln w="25400" cap="flat" cmpd="sng" algn="ctr">
          <a:solidFill>
            <a:schemeClr val="bg1"/>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0">
            <a:lnSpc>
              <a:spcPct val="90000"/>
            </a:lnSpc>
            <a:spcBef>
              <a:spcPct val="0"/>
            </a:spcBef>
            <a:spcAft>
              <a:spcPct val="35000"/>
            </a:spcAft>
            <a:buNone/>
          </a:pPr>
          <a:r>
            <a:rPr lang="en-US" sz="2800" b="1" u="sng" kern="1200" dirty="0">
              <a:solidFill>
                <a:srgbClr val="FFFFFF"/>
              </a:solidFill>
            </a:rPr>
            <a:t>Standards</a:t>
          </a:r>
          <a:r>
            <a:rPr lang="en-US" sz="2800" b="1" kern="1200" dirty="0">
              <a:solidFill>
                <a:srgbClr val="FFFFFF"/>
              </a:solidFill>
            </a:rPr>
            <a:t> signify the learning outcomes teachers expect students to achieve. </a:t>
          </a:r>
        </a:p>
      </dsp:txBody>
      <dsp:txXfrm>
        <a:off x="266542" y="0"/>
        <a:ext cx="6994328" cy="2008085"/>
      </dsp:txXfrm>
    </dsp:sp>
    <dsp:sp modelId="{4EC92CC4-9B44-3943-AA49-C5EFDCFC8C54}">
      <dsp:nvSpPr>
        <dsp:cNvPr id="0" name=""/>
        <dsp:cNvSpPr/>
      </dsp:nvSpPr>
      <dsp:spPr>
        <a:xfrm>
          <a:off x="266542" y="2342045"/>
          <a:ext cx="6994328" cy="2008085"/>
        </a:xfrm>
        <a:prstGeom prst="rect">
          <a:avLst/>
        </a:prstGeom>
        <a:solidFill>
          <a:srgbClr val="990033"/>
        </a:solidFill>
        <a:ln w="25400" cap="flat" cmpd="sng" algn="ctr">
          <a:solidFill>
            <a:schemeClr val="bg1"/>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0">
            <a:lnSpc>
              <a:spcPct val="90000"/>
            </a:lnSpc>
            <a:spcBef>
              <a:spcPct val="0"/>
            </a:spcBef>
            <a:spcAft>
              <a:spcPct val="35000"/>
            </a:spcAft>
            <a:buNone/>
          </a:pPr>
          <a:r>
            <a:rPr lang="en-US" sz="2800" b="1" u="sng" kern="1200" dirty="0">
              <a:solidFill>
                <a:srgbClr val="FFFFFF"/>
              </a:solidFill>
            </a:rPr>
            <a:t>The National Visual Arts Standards</a:t>
          </a:r>
          <a:r>
            <a:rPr lang="en-US" sz="2800" b="1" u="none" kern="1200" dirty="0">
              <a:solidFill>
                <a:srgbClr val="FFFFFF"/>
              </a:solidFill>
            </a:rPr>
            <a:t> </a:t>
          </a:r>
          <a:r>
            <a:rPr lang="en-US" sz="2800" b="1" kern="1200" dirty="0">
              <a:solidFill>
                <a:srgbClr val="FFFFFF"/>
              </a:solidFill>
            </a:rPr>
            <a:t>are voluntary standards developed by leading arts organizations with input from art educators and visual artists.</a:t>
          </a:r>
        </a:p>
      </dsp:txBody>
      <dsp:txXfrm>
        <a:off x="266542" y="2342045"/>
        <a:ext cx="6994328" cy="200808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491526-1A36-7A42-9A48-7CA06C8B9626}">
      <dsp:nvSpPr>
        <dsp:cNvPr id="0" name=""/>
        <dsp:cNvSpPr/>
      </dsp:nvSpPr>
      <dsp:spPr>
        <a:xfrm>
          <a:off x="1024700" y="531"/>
          <a:ext cx="3132198" cy="1740110"/>
        </a:xfrm>
        <a:prstGeom prst="roundRect">
          <a:avLst>
            <a:gd name="adj" fmla="val 10000"/>
          </a:avLst>
        </a:prstGeom>
        <a:solidFill>
          <a:srgbClr val="000090"/>
        </a:solidFill>
        <a:ln w="25400" cap="flat" cmpd="sng" algn="ctr">
          <a:solidFill>
            <a:schemeClr val="bg1"/>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chemeClr val="tx1"/>
              </a:solidFill>
            </a:rPr>
            <a:t>Comprehensive Art Education</a:t>
          </a:r>
        </a:p>
      </dsp:txBody>
      <dsp:txXfrm>
        <a:off x="1075666" y="51497"/>
        <a:ext cx="3030266" cy="1638178"/>
      </dsp:txXfrm>
    </dsp:sp>
    <dsp:sp modelId="{C406D2CE-D5D2-DA46-B47A-DD6C5C209F29}">
      <dsp:nvSpPr>
        <dsp:cNvPr id="0" name=""/>
        <dsp:cNvSpPr/>
      </dsp:nvSpPr>
      <dsp:spPr>
        <a:xfrm rot="5400000">
          <a:off x="2264529" y="1784144"/>
          <a:ext cx="652541" cy="783049"/>
        </a:xfrm>
        <a:prstGeom prst="rightArrow">
          <a:avLst>
            <a:gd name="adj1" fmla="val 60000"/>
            <a:gd name="adj2" fmla="val 50000"/>
          </a:avLst>
        </a:prstGeom>
        <a:solidFill>
          <a:srgbClr val="660066"/>
        </a:solidFill>
        <a:ln w="38100">
          <a:solidFill>
            <a:schemeClr val="bg1"/>
          </a:solid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endParaRPr lang="en-US" sz="3200" kern="1200">
            <a:solidFill>
              <a:srgbClr val="FFFFFF"/>
            </a:solidFill>
          </a:endParaRPr>
        </a:p>
      </dsp:txBody>
      <dsp:txXfrm rot="-5400000">
        <a:off x="2355885" y="1849398"/>
        <a:ext cx="469829" cy="456779"/>
      </dsp:txXfrm>
    </dsp:sp>
    <dsp:sp modelId="{86F43F21-14F4-6242-9C95-5A6ADA12EFDE}">
      <dsp:nvSpPr>
        <dsp:cNvPr id="0" name=""/>
        <dsp:cNvSpPr/>
      </dsp:nvSpPr>
      <dsp:spPr>
        <a:xfrm>
          <a:off x="1024700" y="2610696"/>
          <a:ext cx="3132198" cy="1740110"/>
        </a:xfrm>
        <a:prstGeom prst="roundRect">
          <a:avLst>
            <a:gd name="adj" fmla="val 10000"/>
          </a:avLst>
        </a:prstGeom>
        <a:solidFill>
          <a:srgbClr val="0000FF"/>
        </a:solidFill>
        <a:ln w="25400" cap="flat" cmpd="sng" algn="ctr">
          <a:solidFill>
            <a:schemeClr val="bg1"/>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cap="none" dirty="0">
              <a:solidFill>
                <a:srgbClr val="FFFFFF"/>
              </a:solidFill>
            </a:rPr>
            <a:t>National Visual Arts Standards</a:t>
          </a:r>
        </a:p>
      </dsp:txBody>
      <dsp:txXfrm>
        <a:off x="1075666" y="2661662"/>
        <a:ext cx="3030266" cy="163817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126B3C-A90A-DD43-BAAD-E15BF520CF13}">
      <dsp:nvSpPr>
        <dsp:cNvPr id="0" name=""/>
        <dsp:cNvSpPr/>
      </dsp:nvSpPr>
      <dsp:spPr>
        <a:xfrm>
          <a:off x="428141" y="2111"/>
          <a:ext cx="5998668" cy="1667707"/>
        </a:xfrm>
        <a:prstGeom prst="roundRect">
          <a:avLst/>
        </a:prstGeom>
        <a:solidFill>
          <a:schemeClr val="accent6">
            <a:lumMod val="5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b="1" kern="1200" dirty="0"/>
            <a:t>At times, all students will study a particular art medium, technique, artist, or big idea as a class to build foundational knowledge and skills.</a:t>
          </a:r>
          <a:endParaRPr lang="en-US" sz="2700" kern="1200" dirty="0"/>
        </a:p>
      </dsp:txBody>
      <dsp:txXfrm>
        <a:off x="509552" y="83522"/>
        <a:ext cx="5835846" cy="1504885"/>
      </dsp:txXfrm>
    </dsp:sp>
    <dsp:sp modelId="{4BF09C75-F690-0E48-AEED-C65817B8322C}">
      <dsp:nvSpPr>
        <dsp:cNvPr id="0" name=""/>
        <dsp:cNvSpPr/>
      </dsp:nvSpPr>
      <dsp:spPr>
        <a:xfrm>
          <a:off x="428141" y="1682333"/>
          <a:ext cx="5998668" cy="1667707"/>
        </a:xfrm>
        <a:prstGeom prst="roundRect">
          <a:avLst/>
        </a:prstGeom>
        <a:solidFill>
          <a:schemeClr val="accent6">
            <a:lumMod val="7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b="1" kern="1200" dirty="0"/>
            <a:t>Students can later apply their acquired knowledge to participate in student-driven learning tasks. </a:t>
          </a:r>
          <a:endParaRPr lang="en-US" sz="2700" kern="1200" dirty="0"/>
        </a:p>
      </dsp:txBody>
      <dsp:txXfrm>
        <a:off x="509552" y="1763744"/>
        <a:ext cx="5835846" cy="1504885"/>
      </dsp:txXfrm>
    </dsp:sp>
    <dsp:sp modelId="{DB842C35-83E9-3D47-B0F4-A404CCE99581}">
      <dsp:nvSpPr>
        <dsp:cNvPr id="0" name=""/>
        <dsp:cNvSpPr/>
      </dsp:nvSpPr>
      <dsp:spPr>
        <a:xfrm>
          <a:off x="428141" y="3362556"/>
          <a:ext cx="5998668" cy="1667707"/>
        </a:xfrm>
        <a:prstGeom prst="roundRect">
          <a:avLst/>
        </a:prstGeom>
        <a:solidFill>
          <a:srgbClr val="00B05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b="1" kern="1200" dirty="0"/>
            <a:t>Students try tasks they might not normally choose on their own to build competencies while still having choices.</a:t>
          </a:r>
          <a:endParaRPr lang="en-US" sz="2700" kern="1200" dirty="0"/>
        </a:p>
      </dsp:txBody>
      <dsp:txXfrm>
        <a:off x="509552" y="3443967"/>
        <a:ext cx="5835846" cy="150488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826C12-3173-7E4C-9C83-CF903F76D23E}">
      <dsp:nvSpPr>
        <dsp:cNvPr id="0" name=""/>
        <dsp:cNvSpPr/>
      </dsp:nvSpPr>
      <dsp:spPr>
        <a:xfrm>
          <a:off x="3862" y="4043"/>
          <a:ext cx="5859676" cy="1302975"/>
        </a:xfrm>
        <a:prstGeom prst="rect">
          <a:avLst/>
        </a:prstGeom>
        <a:solidFill>
          <a:srgbClr val="7030A0"/>
        </a:solidFill>
        <a:ln w="25400" cap="flat" cmpd="sng" algn="ctr">
          <a:no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0">
            <a:lnSpc>
              <a:spcPct val="90000"/>
            </a:lnSpc>
            <a:spcBef>
              <a:spcPct val="0"/>
            </a:spcBef>
            <a:spcAft>
              <a:spcPct val="35000"/>
            </a:spcAft>
            <a:buNone/>
          </a:pPr>
          <a:r>
            <a:rPr lang="en-US" sz="2800" b="1" kern="1200" dirty="0">
              <a:solidFill>
                <a:srgbClr val="FFFFFF"/>
              </a:solidFill>
            </a:rPr>
            <a:t>Organized by grade level (Pre-K-12). They present what students can achieve.</a:t>
          </a:r>
        </a:p>
      </dsp:txBody>
      <dsp:txXfrm>
        <a:off x="3862" y="4043"/>
        <a:ext cx="5859676" cy="1302975"/>
      </dsp:txXfrm>
    </dsp:sp>
    <dsp:sp modelId="{626247F9-3F3C-5C43-8BC4-4DF120370852}">
      <dsp:nvSpPr>
        <dsp:cNvPr id="0" name=""/>
        <dsp:cNvSpPr/>
      </dsp:nvSpPr>
      <dsp:spPr>
        <a:xfrm>
          <a:off x="3862" y="1524181"/>
          <a:ext cx="5859676" cy="1302975"/>
        </a:xfrm>
        <a:prstGeom prst="rect">
          <a:avLst/>
        </a:prstGeom>
        <a:solidFill>
          <a:srgbClr val="CC3366"/>
        </a:solidFill>
        <a:ln w="25400" cap="flat" cmpd="sng" algn="ctr">
          <a:no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0">
            <a:lnSpc>
              <a:spcPct val="90000"/>
            </a:lnSpc>
            <a:spcBef>
              <a:spcPct val="0"/>
            </a:spcBef>
            <a:spcAft>
              <a:spcPct val="35000"/>
            </a:spcAft>
            <a:buNone/>
          </a:pPr>
          <a:r>
            <a:rPr lang="en-US" sz="2800" b="1" kern="1200">
              <a:solidFill>
                <a:srgbClr val="FFFFFF"/>
              </a:solidFill>
            </a:rPr>
            <a:t>Encourage personal ideas, expertise, and interpretations.</a:t>
          </a:r>
          <a:endParaRPr lang="en-US" sz="2800" b="1" kern="1200" dirty="0">
            <a:solidFill>
              <a:srgbClr val="FFFFFF"/>
            </a:solidFill>
          </a:endParaRPr>
        </a:p>
      </dsp:txBody>
      <dsp:txXfrm>
        <a:off x="3862" y="1524181"/>
        <a:ext cx="5859676" cy="1302975"/>
      </dsp:txXfrm>
    </dsp:sp>
    <dsp:sp modelId="{B46D210F-C424-584C-B4A5-7B959DCEFC29}">
      <dsp:nvSpPr>
        <dsp:cNvPr id="0" name=""/>
        <dsp:cNvSpPr/>
      </dsp:nvSpPr>
      <dsp:spPr>
        <a:xfrm>
          <a:off x="3862" y="3044319"/>
          <a:ext cx="5859676" cy="1302975"/>
        </a:xfrm>
        <a:prstGeom prst="rect">
          <a:avLst/>
        </a:prstGeom>
        <a:solidFill>
          <a:srgbClr val="006633"/>
        </a:solidFill>
        <a:ln w="25400" cap="flat" cmpd="sng" algn="ctr">
          <a:no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0">
            <a:lnSpc>
              <a:spcPct val="90000"/>
            </a:lnSpc>
            <a:spcBef>
              <a:spcPct val="0"/>
            </a:spcBef>
            <a:spcAft>
              <a:spcPct val="35000"/>
            </a:spcAft>
            <a:buNone/>
          </a:pPr>
          <a:r>
            <a:rPr lang="en-US" sz="2800" b="1" kern="1200" dirty="0">
              <a:solidFill>
                <a:srgbClr val="FFFFFF"/>
              </a:solidFill>
            </a:rPr>
            <a:t>National Visual Arts Standards (NVAS) are a model for mandated state/district standards. </a:t>
          </a:r>
        </a:p>
      </dsp:txBody>
      <dsp:txXfrm>
        <a:off x="3862" y="3044319"/>
        <a:ext cx="5859676" cy="1302975"/>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1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2.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2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4F39F2-5C55-DD40-854C-C0B95CB0331D}" type="datetimeFigureOut">
              <a:rPr lang="en-US" smtClean="0"/>
              <a:t>8/14/25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DDC5D3-47FC-A841-AC20-383DD7B1A010}" type="slidenum">
              <a:rPr lang="en-US" smtClean="0"/>
              <a:t>‹#›</a:t>
            </a:fld>
            <a:endParaRPr lang="en-US"/>
          </a:p>
        </p:txBody>
      </p:sp>
    </p:spTree>
    <p:extLst>
      <p:ext uri="{BB962C8B-B14F-4D97-AF65-F5344CB8AC3E}">
        <p14:creationId xmlns:p14="http://schemas.microsoft.com/office/powerpoint/2010/main" val="33295276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www.nationalartsstandards.org/sites/default/files/NCCAS%20%20Conceptual%20Framework_0.pdf" TargetMode="External"/><Relationship Id="rId2" Type="http://schemas.openxmlformats.org/officeDocument/2006/relationships/slide" Target="../slides/slide41.xml"/><Relationship Id="rId1" Type="http://schemas.openxmlformats.org/officeDocument/2006/relationships/notesMaster" Target="../notesMasters/notesMaster1.xml"/><Relationship Id="rId4" Type="http://schemas.openxmlformats.org/officeDocument/2006/relationships/hyperlink" Target="https://doi-org.ezproxy.mtsu.edu/10.1080/00958964.2021.1929801"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F80562-AF53-BCEF-53A8-B36C4E98ED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7ECD70-E27B-B58A-E92A-0B2BABADEC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7740F9-8A39-9CF8-B3AF-4D6E92C4954C}"/>
              </a:ext>
            </a:extLst>
          </p:cNvPr>
          <p:cNvSpPr>
            <a:spLocks noGrp="1"/>
          </p:cNvSpPr>
          <p:nvPr>
            <p:ph type="body" idx="1"/>
          </p:nvPr>
        </p:nvSpPr>
        <p:spPr/>
        <p:txBody>
          <a:bodyPr/>
          <a:lstStyle/>
          <a:p>
            <a:r>
              <a:rPr lang="en-US" b="1" dirty="0"/>
              <a:t>Welcome to </a:t>
            </a:r>
            <a:r>
              <a:rPr lang="en-US" b="1" i="1" dirty="0"/>
              <a:t>Teaching</a:t>
            </a:r>
            <a:r>
              <a:rPr lang="en-US" b="1" i="1" baseline="0" dirty="0"/>
              <a:t> and Learning in Art Education</a:t>
            </a:r>
            <a:r>
              <a:rPr lang="en-US" b="1" i="0" baseline="0" dirty="0"/>
              <a:t>, 2</a:t>
            </a:r>
            <a:r>
              <a:rPr lang="en-US" b="1" i="0" baseline="30000" dirty="0"/>
              <a:t>nd</a:t>
            </a:r>
            <a:r>
              <a:rPr lang="en-US" b="1" i="0" baseline="0" dirty="0"/>
              <a:t> Edition,</a:t>
            </a:r>
            <a:r>
              <a:rPr lang="en-US" b="1" baseline="0" dirty="0"/>
              <a:t> </a:t>
            </a:r>
            <a:r>
              <a:rPr lang="en-US" b="1" dirty="0"/>
              <a:t>Chapter 2!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TLAE as a theoretically-based, practical textbook to prepare preservice educators for their teaching careers and to support in-service educators in improving their existing practices. Its timely second edition with its updated framework remains dedicated to assisting educators in all stages of their careers through effective curricular planning, instruction, assessment, and management to foster student learning and cultivate educators’ meaningful, creative, and rewarding careers.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textbook and instructional resources</a:t>
            </a:r>
            <a:r>
              <a:rPr lang="en-US" baseline="0" dirty="0"/>
              <a:t> </a:t>
            </a:r>
            <a:r>
              <a:rPr lang="en-US" sz="1200" kern="1200" dirty="0">
                <a:solidFill>
                  <a:schemeClr val="tx1"/>
                </a:solidFill>
                <a:effectLst/>
                <a:latin typeface="+mn-lt"/>
                <a:ea typeface="+mn-ea"/>
                <a:cs typeface="+mn-cs"/>
              </a:rPr>
              <a:t>resulted from the contributions of many individuals, including teachers, students, artists, organizations, family, mentors, and</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Routledge’s editorial/production team. </a:t>
            </a:r>
            <a:r>
              <a:rPr lang="en-US" dirty="0">
                <a:effectLst/>
                <a:latin typeface="Helvetica Neue" panose="02000503000000020004" pitchFamily="2" charset="0"/>
              </a:rPr>
              <a:t>Its teachings are based on the author’s research, communications, and professional interpretations of teachers, artists,’ and designers’ works with the aim of being respectful of diversified peoples and representing their teachings in a truthful and non-biased manner. </a:t>
            </a:r>
            <a:endParaRPr lang="en-US" b="1" dirty="0"/>
          </a:p>
          <a:p>
            <a:endParaRPr lang="en-US" dirty="0"/>
          </a:p>
          <a:p>
            <a:r>
              <a:rPr lang="en-US" b="1" dirty="0"/>
              <a:t>Book Cover Artwork: </a:t>
            </a:r>
            <a:r>
              <a:rPr lang="en-US" b="0" dirty="0"/>
              <a:t>Paula Gale</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Right Image: </a:t>
            </a:r>
            <a:r>
              <a:rPr lang="en-US" dirty="0"/>
              <a:t>Jana Swastik, 12 years old, The Park Institution, Kolkata, India. 38th ICEFA Lidice. </a:t>
            </a:r>
          </a:p>
          <a:p>
            <a:endParaRPr lang="en-US" b="0" dirty="0"/>
          </a:p>
          <a:p>
            <a:endParaRPr lang="en-US" dirty="0"/>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AF655ED7-B3B9-78CC-23CE-0681C059E70D}"/>
              </a:ext>
            </a:extLst>
          </p:cNvPr>
          <p:cNvSpPr>
            <a:spLocks noGrp="1"/>
          </p:cNvSpPr>
          <p:nvPr>
            <p:ph type="sldNum" sz="quarter" idx="5"/>
          </p:nvPr>
        </p:nvSpPr>
        <p:spPr/>
        <p:txBody>
          <a:bodyPr/>
          <a:lstStyle/>
          <a:p>
            <a:fld id="{69D53F45-18BA-CD4D-B308-3B0F05C46499}" type="slidenum">
              <a:rPr lang="en-US" smtClean="0"/>
              <a:t>1</a:t>
            </a:fld>
            <a:endParaRPr lang="en-US"/>
          </a:p>
        </p:txBody>
      </p:sp>
    </p:spTree>
    <p:extLst>
      <p:ext uri="{BB962C8B-B14F-4D97-AF65-F5344CB8AC3E}">
        <p14:creationId xmlns:p14="http://schemas.microsoft.com/office/powerpoint/2010/main" val="16974147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a:t>Image: </a:t>
            </a:r>
            <a:r>
              <a:rPr lang="en-US" dirty="0"/>
              <a:t>Setayesh Sadeghi, 13 years old, Kanoon - Institute for Intellectual Development of Children &amp; Young Adults, Tehran, Iran. 45th ICEFA Lidice.</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References:</a:t>
            </a:r>
          </a:p>
          <a:p>
            <a:pPr marL="171450" indent="-171450">
              <a:buFont typeface="Arial"/>
              <a:buChar char="•"/>
            </a:pPr>
            <a:r>
              <a:rPr lang="en-US" sz="1200" kern="1200" dirty="0">
                <a:solidFill>
                  <a:schemeClr val="tx1"/>
                </a:solidFill>
                <a:effectLst/>
                <a:latin typeface="+mn-lt"/>
                <a:ea typeface="+mn-ea"/>
                <a:cs typeface="+mn-cs"/>
              </a:rPr>
              <a:t>McTighe &amp; Wiggins, 2012</a:t>
            </a:r>
            <a:endParaRPr lang="en-US" dirty="0">
              <a:effectLst/>
            </a:endParaRPr>
          </a:p>
          <a:p>
            <a:pPr marL="171450" indent="-171450">
              <a:buFont typeface="Arial"/>
              <a:buChar char="•"/>
            </a:pPr>
            <a:r>
              <a:rPr lang="en-US" sz="1200" kern="1200" dirty="0">
                <a:solidFill>
                  <a:schemeClr val="tx1"/>
                </a:solidFill>
                <a:effectLst/>
                <a:latin typeface="+mn-lt"/>
                <a:ea typeface="+mn-ea"/>
                <a:cs typeface="+mn-cs"/>
              </a:rPr>
              <a:t>National Coalition for Core Arts Standards, 2014</a:t>
            </a:r>
            <a:endParaRPr lang="en-US" dirty="0"/>
          </a:p>
        </p:txBody>
      </p:sp>
      <p:sp>
        <p:nvSpPr>
          <p:cNvPr id="4" name="Slide Number Placeholder 3"/>
          <p:cNvSpPr>
            <a:spLocks noGrp="1"/>
          </p:cNvSpPr>
          <p:nvPr>
            <p:ph type="sldNum" sz="quarter" idx="5"/>
          </p:nvPr>
        </p:nvSpPr>
        <p:spPr/>
        <p:txBody>
          <a:bodyPr/>
          <a:lstStyle/>
          <a:p>
            <a:fld id="{28DDC5D3-47FC-A841-AC20-383DD7B1A010}" type="slidenum">
              <a:rPr lang="en-US" smtClean="0"/>
              <a:t>10</a:t>
            </a:fld>
            <a:endParaRPr lang="en-US"/>
          </a:p>
        </p:txBody>
      </p:sp>
    </p:spTree>
    <p:extLst>
      <p:ext uri="{BB962C8B-B14F-4D97-AF65-F5344CB8AC3E}">
        <p14:creationId xmlns:p14="http://schemas.microsoft.com/office/powerpoint/2010/main" val="14518353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Image: </a:t>
            </a:r>
            <a:r>
              <a:rPr lang="en-US" dirty="0" err="1"/>
              <a:t>Openclipart</a:t>
            </a:r>
            <a:r>
              <a:rPr lang="en-US" dirty="0"/>
              <a:t> https://</a:t>
            </a:r>
            <a:r>
              <a:rPr lang="en-US" dirty="0" err="1"/>
              <a:t>openclipart.org</a:t>
            </a:r>
            <a:r>
              <a:rPr lang="en-US" dirty="0"/>
              <a:t>/download/226530/Artists-Palette-And-</a:t>
            </a:r>
            <a:r>
              <a:rPr lang="en-US" dirty="0" err="1"/>
              <a:t>Brush.svg</a:t>
            </a:r>
            <a:r>
              <a:rPr lang="en-US" dirty="0"/>
              <a:t> </a:t>
            </a:r>
          </a:p>
        </p:txBody>
      </p:sp>
      <p:sp>
        <p:nvSpPr>
          <p:cNvPr id="4" name="Slide Number Placeholder 3"/>
          <p:cNvSpPr>
            <a:spLocks noGrp="1"/>
          </p:cNvSpPr>
          <p:nvPr>
            <p:ph type="sldNum" sz="quarter" idx="5"/>
          </p:nvPr>
        </p:nvSpPr>
        <p:spPr/>
        <p:txBody>
          <a:bodyPr/>
          <a:lstStyle/>
          <a:p>
            <a:fld id="{28DDC5D3-47FC-A841-AC20-383DD7B1A010}" type="slidenum">
              <a:rPr lang="en-US" smtClean="0"/>
              <a:t>11</a:t>
            </a:fld>
            <a:endParaRPr lang="en-US"/>
          </a:p>
        </p:txBody>
      </p:sp>
    </p:spTree>
    <p:extLst>
      <p:ext uri="{BB962C8B-B14F-4D97-AF65-F5344CB8AC3E}">
        <p14:creationId xmlns:p14="http://schemas.microsoft.com/office/powerpoint/2010/main" val="2428192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References:</a:t>
            </a:r>
            <a:endParaRPr lang="en-US" dirty="0"/>
          </a:p>
          <a:p>
            <a:pPr marL="171450" indent="-171450">
              <a:buFont typeface="Arial"/>
              <a:buChar char="•"/>
            </a:pPr>
            <a:r>
              <a:rPr lang="en-US" sz="1200" kern="1200" dirty="0">
                <a:solidFill>
                  <a:schemeClr val="tx1"/>
                </a:solidFill>
                <a:effectLst/>
                <a:latin typeface="+mn-lt"/>
                <a:ea typeface="+mn-ea"/>
                <a:cs typeface="+mn-cs"/>
              </a:rPr>
              <a:t>Anderson &amp; Milbrandt, 2005</a:t>
            </a:r>
            <a:endParaRPr lang="en-US" dirty="0"/>
          </a:p>
          <a:p>
            <a:pPr marL="171450" indent="-171450">
              <a:buFont typeface="Arial"/>
              <a:buChar char="•"/>
            </a:pPr>
            <a:r>
              <a:rPr lang="en-US" sz="1200" kern="1200" dirty="0">
                <a:solidFill>
                  <a:schemeClr val="tx1"/>
                </a:solidFill>
                <a:effectLst/>
                <a:latin typeface="+mn-lt"/>
                <a:ea typeface="+mn-ea"/>
                <a:cs typeface="+mn-cs"/>
              </a:rPr>
              <a:t>Clark, et al., 1987</a:t>
            </a:r>
            <a:endParaRPr lang="en-US" dirty="0"/>
          </a:p>
        </p:txBody>
      </p:sp>
      <p:sp>
        <p:nvSpPr>
          <p:cNvPr id="4" name="Slide Number Placeholder 3"/>
          <p:cNvSpPr>
            <a:spLocks noGrp="1"/>
          </p:cNvSpPr>
          <p:nvPr>
            <p:ph type="sldNum" sz="quarter" idx="5"/>
          </p:nvPr>
        </p:nvSpPr>
        <p:spPr/>
        <p:txBody>
          <a:bodyPr/>
          <a:lstStyle/>
          <a:p>
            <a:fld id="{28DDC5D3-47FC-A841-AC20-383DD7B1A010}" type="slidenum">
              <a:rPr lang="en-US" smtClean="0"/>
              <a:t>12</a:t>
            </a:fld>
            <a:endParaRPr lang="en-US"/>
          </a:p>
        </p:txBody>
      </p:sp>
    </p:spTree>
    <p:extLst>
      <p:ext uri="{BB962C8B-B14F-4D97-AF65-F5344CB8AC3E}">
        <p14:creationId xmlns:p14="http://schemas.microsoft.com/office/powerpoint/2010/main" val="32653224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a:t>Class instruction: </a:t>
            </a:r>
            <a:r>
              <a:rPr lang="en-US" b="0" dirty="0"/>
              <a:t>Explain the following: </a:t>
            </a:r>
          </a:p>
          <a:p>
            <a:pPr marL="171450" marR="0" lvl="0" indent="-171450" algn="l" defTabSz="457200" rtl="0" eaLnBrk="1" fontAlgn="auto" latinLnBrk="0" hangingPunct="1">
              <a:lnSpc>
                <a:spcPct val="100000"/>
              </a:lnSpc>
              <a:spcBef>
                <a:spcPts val="0"/>
              </a:spcBef>
              <a:spcAft>
                <a:spcPts val="0"/>
              </a:spcAft>
              <a:buClrTx/>
              <a:buSzTx/>
              <a:buFont typeface="Arial"/>
              <a:buChar char="•"/>
              <a:tabLst/>
              <a:defRPr/>
            </a:pPr>
            <a:r>
              <a:rPr lang="en-US" b="1" dirty="0"/>
              <a:t>Creating</a:t>
            </a:r>
            <a:r>
              <a:rPr lang="en-US" b="1" baseline="0" dirty="0"/>
              <a:t> </a:t>
            </a:r>
            <a:r>
              <a:rPr lang="en-US" sz="1200" b="0" dirty="0">
                <a:solidFill>
                  <a:srgbClr val="000000"/>
                </a:solidFill>
              </a:rPr>
              <a:t>is the act of conceptualizing, making, and manipulating art and other works.</a:t>
            </a:r>
            <a:endParaRPr lang="en-US" b="1" dirty="0"/>
          </a:p>
          <a:p>
            <a:pPr marL="171450" marR="0" lvl="0" indent="-171450" algn="l" defTabSz="457200" rtl="0" eaLnBrk="1" fontAlgn="auto" latinLnBrk="0" hangingPunct="1">
              <a:lnSpc>
                <a:spcPct val="100000"/>
              </a:lnSpc>
              <a:spcBef>
                <a:spcPts val="0"/>
              </a:spcBef>
              <a:spcAft>
                <a:spcPts val="0"/>
              </a:spcAft>
              <a:buClrTx/>
              <a:buSzTx/>
              <a:buFont typeface="Arial"/>
              <a:buChar char="•"/>
              <a:tabLst/>
              <a:defRPr/>
            </a:pPr>
            <a:r>
              <a:rPr lang="en-US" b="1" dirty="0"/>
              <a:t>Presenting</a:t>
            </a:r>
            <a:r>
              <a:rPr lang="en-US" b="1" baseline="0" dirty="0"/>
              <a:t> </a:t>
            </a:r>
            <a:r>
              <a:rPr lang="en-US" sz="1200" b="0" dirty="0">
                <a:solidFill>
                  <a:srgbClr val="000000"/>
                </a:solidFill>
              </a:rPr>
              <a:t>is the process of introducing, explaining, and/or showing artworks, performances, products, collections, and ideas to impart knowledge and prompt interpretations. </a:t>
            </a:r>
            <a:endParaRPr lang="en-US" b="1" dirty="0"/>
          </a:p>
          <a:p>
            <a:pPr marL="171450" marR="0" lvl="0" indent="-171450" algn="l" defTabSz="457200" rtl="0" eaLnBrk="1" fontAlgn="auto" latinLnBrk="0" hangingPunct="1">
              <a:lnSpc>
                <a:spcPct val="100000"/>
              </a:lnSpc>
              <a:spcBef>
                <a:spcPts val="0"/>
              </a:spcBef>
              <a:spcAft>
                <a:spcPts val="0"/>
              </a:spcAft>
              <a:buClrTx/>
              <a:buSzTx/>
              <a:buFont typeface="Arial"/>
              <a:buChar char="•"/>
              <a:tabLst/>
              <a:defRPr/>
            </a:pPr>
            <a:r>
              <a:rPr lang="en-US" b="1" dirty="0"/>
              <a:t>Responding </a:t>
            </a:r>
            <a:r>
              <a:rPr lang="en-US" sz="1200" b="0" dirty="0">
                <a:solidFill>
                  <a:srgbClr val="000000"/>
                </a:solidFill>
              </a:rPr>
              <a:t>occurs when students reply to big ideas, essential questions, and content in art history, aesthetics, visual culture, the environment, and/or other subjects.</a:t>
            </a:r>
            <a:endParaRPr lang="en-US" b="1" dirty="0"/>
          </a:p>
          <a:p>
            <a:pPr marL="171450" marR="0" lvl="0" indent="-171450" algn="l" defTabSz="457200" rtl="0" eaLnBrk="1" fontAlgn="auto" latinLnBrk="0" hangingPunct="1">
              <a:lnSpc>
                <a:spcPct val="100000"/>
              </a:lnSpc>
              <a:spcBef>
                <a:spcPts val="0"/>
              </a:spcBef>
              <a:spcAft>
                <a:spcPts val="0"/>
              </a:spcAft>
              <a:buClrTx/>
              <a:buSzTx/>
              <a:buFont typeface="Arial"/>
              <a:buChar char="•"/>
              <a:tabLst/>
              <a:defRPr/>
            </a:pPr>
            <a:r>
              <a:rPr lang="en-US" b="1" dirty="0"/>
              <a:t>Connecting </a:t>
            </a:r>
            <a:r>
              <a:rPr lang="en-US" sz="1200" b="0" dirty="0">
                <a:solidFill>
                  <a:schemeClr val="tx1"/>
                </a:solidFill>
              </a:rPr>
              <a:t>represents students’ abilities to make associations and synthesize information to generate new ideas, link concepts, elaborate upon what already exists, explain context, and develop creative works. </a:t>
            </a:r>
            <a:endParaRPr lang="en-US" b="1"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b="1" dirty="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Image: </a:t>
            </a:r>
            <a:r>
              <a:rPr lang="en-US" sz="1200" b="0" dirty="0">
                <a:solidFill>
                  <a:schemeClr val="bg1"/>
                </a:solidFill>
              </a:rPr>
              <a:t>Viktória </a:t>
            </a:r>
            <a:r>
              <a:rPr lang="en-US" sz="1200" b="0" dirty="0" err="1">
                <a:solidFill>
                  <a:schemeClr val="bg1"/>
                </a:solidFill>
              </a:rPr>
              <a:t>Repková</a:t>
            </a:r>
            <a:r>
              <a:rPr lang="en-US" sz="1200" b="0" dirty="0">
                <a:solidFill>
                  <a:schemeClr val="bg1"/>
                </a:solidFill>
              </a:rPr>
              <a:t>, 9 years </a:t>
            </a:r>
            <a:r>
              <a:rPr lang="en-US" dirty="0"/>
              <a:t>old</a:t>
            </a:r>
            <a:r>
              <a:rPr lang="en-US" sz="1200" b="0" dirty="0">
                <a:solidFill>
                  <a:schemeClr val="bg1"/>
                </a:solidFill>
              </a:rPr>
              <a:t>, </a:t>
            </a:r>
            <a:r>
              <a:rPr lang="en-US" sz="1200" b="0" dirty="0" err="1">
                <a:solidFill>
                  <a:schemeClr val="bg1"/>
                </a:solidFill>
              </a:rPr>
              <a:t>Plavnica</a:t>
            </a:r>
            <a:r>
              <a:rPr lang="en-US" sz="1200" b="0" dirty="0">
                <a:solidFill>
                  <a:schemeClr val="bg1"/>
                </a:solidFill>
              </a:rPr>
              <a:t> - ZŠ s MŠ, </a:t>
            </a:r>
            <a:r>
              <a:rPr lang="en-US" sz="1200" b="0" dirty="0" err="1">
                <a:solidFill>
                  <a:schemeClr val="bg1"/>
                </a:solidFill>
              </a:rPr>
              <a:t>Plavnica</a:t>
            </a:r>
            <a:r>
              <a:rPr lang="en-US" sz="1200" b="0" dirty="0">
                <a:solidFill>
                  <a:schemeClr val="bg1"/>
                </a:solidFill>
              </a:rPr>
              <a:t> 244, Slovak Republic. 45</a:t>
            </a:r>
            <a:r>
              <a:rPr lang="en-US" sz="1200" b="0" baseline="30000" dirty="0">
                <a:solidFill>
                  <a:schemeClr val="bg1"/>
                </a:solidFill>
              </a:rPr>
              <a:t>th</a:t>
            </a:r>
            <a:r>
              <a:rPr lang="en-US" sz="1200" b="0" dirty="0">
                <a:solidFill>
                  <a:schemeClr val="bg1"/>
                </a:solidFill>
              </a:rPr>
              <a:t> ICEFA Lidice.</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dirty="0">
              <a:solidFill>
                <a:schemeClr val="bg1"/>
              </a:solidFil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Reference:</a:t>
            </a:r>
          </a:p>
          <a:p>
            <a:pPr marL="171450" indent="-171450">
              <a:buFont typeface="Arial"/>
              <a:buChar char="•"/>
            </a:pPr>
            <a:r>
              <a:rPr lang="en-US" sz="1200" kern="1200" dirty="0">
                <a:solidFill>
                  <a:schemeClr val="tx1"/>
                </a:solidFill>
                <a:effectLst/>
                <a:latin typeface="+mn-lt"/>
                <a:ea typeface="+mn-ea"/>
                <a:cs typeface="+mn-cs"/>
              </a:rPr>
              <a:t>National Coalition for Core Arts Standards, 2014</a:t>
            </a:r>
            <a:endParaRPr lang="en-US" dirty="0"/>
          </a:p>
        </p:txBody>
      </p:sp>
      <p:sp>
        <p:nvSpPr>
          <p:cNvPr id="4" name="Slide Number Placeholder 3"/>
          <p:cNvSpPr>
            <a:spLocks noGrp="1"/>
          </p:cNvSpPr>
          <p:nvPr>
            <p:ph type="sldNum" sz="quarter" idx="5"/>
          </p:nvPr>
        </p:nvSpPr>
        <p:spPr/>
        <p:txBody>
          <a:bodyPr/>
          <a:lstStyle/>
          <a:p>
            <a:fld id="{28DDC5D3-47FC-A841-AC20-383DD7B1A010}" type="slidenum">
              <a:rPr lang="en-US" smtClean="0"/>
              <a:t>13</a:t>
            </a:fld>
            <a:endParaRPr lang="en-US"/>
          </a:p>
        </p:txBody>
      </p:sp>
    </p:spTree>
    <p:extLst>
      <p:ext uri="{BB962C8B-B14F-4D97-AF65-F5344CB8AC3E}">
        <p14:creationId xmlns:p14="http://schemas.microsoft.com/office/powerpoint/2010/main" val="39218737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2AE79A-4C29-65A3-18D6-2CFAB671D7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040C78-1BC7-489D-20A2-98B32D3ECF2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79860F-4464-88D1-0334-4A4F83B7D049}"/>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Class instruction: </a:t>
            </a:r>
            <a:r>
              <a:rPr lang="en-US" b="0" baseline="0" dirty="0"/>
              <a:t>Describe how the NVAS performance standards </a:t>
            </a:r>
            <a:r>
              <a:rPr lang="en-US" sz="1200" dirty="0">
                <a:solidFill>
                  <a:schemeClr val="tx1"/>
                </a:solidFill>
              </a:rPr>
              <a:t>present competencies for</a:t>
            </a:r>
            <a:r>
              <a:rPr lang="en-US" sz="1200" baseline="0" dirty="0">
                <a:solidFill>
                  <a:schemeClr val="tx1"/>
                </a:solidFill>
              </a:rPr>
              <a:t> </a:t>
            </a:r>
            <a:r>
              <a:rPr lang="en-US" sz="1200" dirty="0">
                <a:solidFill>
                  <a:schemeClr val="tx1"/>
                </a:solidFill>
              </a:rPr>
              <a:t>Pre-K-8 and High School students</a:t>
            </a:r>
            <a:r>
              <a:rPr lang="en-US" sz="1200" baseline="0" dirty="0">
                <a:solidFill>
                  <a:schemeClr val="tx1"/>
                </a:solidFill>
              </a:rPr>
              <a:t> </a:t>
            </a:r>
            <a:r>
              <a:rPr lang="en-US" sz="1200" dirty="0">
                <a:solidFill>
                  <a:schemeClr val="tx1"/>
                </a:solidFill>
              </a:rPr>
              <a:t>at proficient, accomplished, and advanced levels. </a:t>
            </a:r>
            <a:r>
              <a:rPr lang="en-US" sz="1200" b="1" dirty="0">
                <a:solidFill>
                  <a:schemeClr val="tx1"/>
                </a:solidFill>
              </a:rPr>
              <a:t>Benchmarks </a:t>
            </a:r>
            <a:r>
              <a:rPr lang="en-US" sz="1200" dirty="0">
                <a:solidFill>
                  <a:schemeClr val="tx1"/>
                </a:solidFill>
              </a:rPr>
              <a:t>identify levels of student achievement within a given period for each grade level. </a:t>
            </a:r>
            <a:r>
              <a:rPr lang="en-US" sz="1200" kern="1200" dirty="0">
                <a:solidFill>
                  <a:schemeClr val="tx1"/>
                </a:solidFill>
                <a:effectLst/>
                <a:latin typeface="+mn-lt"/>
                <a:ea typeface="+mn-ea"/>
                <a:cs typeface="+mn-cs"/>
              </a:rPr>
              <a:t>When students reach beyond established benchmarks, educators will then apply </a:t>
            </a:r>
            <a:r>
              <a:rPr lang="en-US" sz="1200" b="1" kern="1200" dirty="0">
                <a:solidFill>
                  <a:schemeClr val="tx1"/>
                </a:solidFill>
                <a:effectLst/>
                <a:latin typeface="+mn-lt"/>
                <a:ea typeface="+mn-ea"/>
                <a:cs typeface="+mn-cs"/>
              </a:rPr>
              <a:t>norm-referencing</a:t>
            </a:r>
            <a:r>
              <a:rPr lang="en-US" sz="1200" kern="1200" dirty="0">
                <a:solidFill>
                  <a:schemeClr val="tx1"/>
                </a:solidFill>
                <a:effectLst/>
                <a:latin typeface="+mn-lt"/>
                <a:ea typeface="+mn-ea"/>
                <a:cs typeface="+mn-cs"/>
              </a:rPr>
              <a:t> to compare the qualities of different students’ artworks to establish new benchmarks (Siegesmund &amp; Smilan, 2024a). </a:t>
            </a:r>
            <a:endParaRPr lang="en-US" sz="1200" dirty="0">
              <a:solidFill>
                <a:schemeClr val="tx1"/>
              </a:solidFill>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a:solidFill>
                <a:schemeClr val="tx1"/>
              </a:solidFil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Class instruction: </a:t>
            </a:r>
            <a:r>
              <a:rPr lang="en-US" sz="1200" baseline="0" dirty="0">
                <a:solidFill>
                  <a:schemeClr val="tx1"/>
                </a:solidFill>
              </a:rPr>
              <a:t>Introduce </a:t>
            </a:r>
            <a:r>
              <a:rPr lang="en-US" sz="1200" b="1" kern="1200" dirty="0">
                <a:solidFill>
                  <a:schemeClr val="tx1"/>
                </a:solidFill>
                <a:effectLst/>
                <a:latin typeface="+mn-lt"/>
                <a:ea typeface="+mn-ea"/>
                <a:cs typeface="+mn-cs"/>
              </a:rPr>
              <a:t>Model 2.1. National Coalition for Core Arts Standards.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Image: </a:t>
            </a:r>
            <a:r>
              <a:rPr lang="en-US" baseline="0" dirty="0"/>
              <a:t>Lída </a:t>
            </a:r>
            <a:r>
              <a:rPr lang="en-US" baseline="0" dirty="0" err="1"/>
              <a:t>Hašlarová</a:t>
            </a:r>
            <a:r>
              <a:rPr lang="en-US" baseline="0" dirty="0"/>
              <a:t>, 15 years </a:t>
            </a:r>
            <a:r>
              <a:rPr lang="en-US" dirty="0"/>
              <a:t>old</a:t>
            </a:r>
            <a:r>
              <a:rPr lang="en-US" baseline="0" dirty="0"/>
              <a:t>, Eliška Hlavatá, 10 years </a:t>
            </a:r>
            <a:r>
              <a:rPr lang="en-US" dirty="0"/>
              <a:t>old</a:t>
            </a:r>
            <a:r>
              <a:rPr lang="en-US" baseline="0" dirty="0"/>
              <a:t>, Štěpánka Hlavatá, 7 years </a:t>
            </a:r>
            <a:r>
              <a:rPr lang="en-US" dirty="0"/>
              <a:t>old</a:t>
            </a:r>
            <a:r>
              <a:rPr lang="en-US" baseline="0" dirty="0"/>
              <a:t>, Anna Machová, 10 years </a:t>
            </a:r>
            <a:r>
              <a:rPr lang="en-US" dirty="0"/>
              <a:t>old</a:t>
            </a:r>
            <a:r>
              <a:rPr lang="en-US" baseline="0" dirty="0"/>
              <a:t>, Tamara Nádassy, 14 years </a:t>
            </a:r>
            <a:r>
              <a:rPr lang="en-US" dirty="0"/>
              <a:t>old</a:t>
            </a:r>
            <a:r>
              <a:rPr lang="en-US" baseline="0" dirty="0"/>
              <a:t>, Anna </a:t>
            </a:r>
            <a:r>
              <a:rPr lang="en-US" baseline="0" dirty="0" err="1"/>
              <a:t>Vetešníková</a:t>
            </a:r>
            <a:r>
              <a:rPr lang="en-US" baseline="0" dirty="0"/>
              <a:t>, 11 years </a:t>
            </a:r>
            <a:r>
              <a:rPr lang="en-US" dirty="0"/>
              <a:t>old</a:t>
            </a:r>
            <a:r>
              <a:rPr lang="en-US" baseline="0" dirty="0"/>
              <a:t>, ZUŠ, </a:t>
            </a:r>
            <a:r>
              <a:rPr lang="en-US" baseline="0" dirty="0" err="1"/>
              <a:t>Mšeno</a:t>
            </a:r>
            <a:r>
              <a:rPr lang="en-US" baseline="0" dirty="0"/>
              <a:t>, Czech Republic. 43rd ICEFA Lidice.</a:t>
            </a:r>
            <a:r>
              <a:rPr lang="en-US" b="1" dirty="0">
                <a:solidFill>
                  <a:srgbClr val="FFFFFF"/>
                </a:solidFill>
              </a:rPr>
              <a:t> </a:t>
            </a: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1" dirty="0">
              <a:solidFill>
                <a:schemeClr val="tx1"/>
              </a:solidFil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References:</a:t>
            </a:r>
          </a:p>
          <a:p>
            <a:pPr marL="171450" indent="-171450">
              <a:buFont typeface="Arial"/>
              <a:buChar char="•"/>
            </a:pPr>
            <a:r>
              <a:rPr lang="en-US" sz="1200" kern="1200" dirty="0">
                <a:solidFill>
                  <a:schemeClr val="tx1"/>
                </a:solidFill>
                <a:effectLst/>
                <a:latin typeface="+mn-lt"/>
                <a:ea typeface="+mn-ea"/>
                <a:cs typeface="+mn-cs"/>
              </a:rPr>
              <a:t>National Coalition for Core Arts Standards, 2014</a:t>
            </a:r>
          </a:p>
          <a:p>
            <a:pPr marL="171450" indent="-171450">
              <a:buFont typeface="Arial"/>
              <a:buChar char="•"/>
            </a:pPr>
            <a:r>
              <a:rPr lang="en-US" sz="1200" kern="1200" dirty="0">
                <a:solidFill>
                  <a:schemeClr val="tx1"/>
                </a:solidFill>
                <a:effectLst/>
                <a:latin typeface="+mn-lt"/>
                <a:ea typeface="+mn-ea"/>
                <a:cs typeface="+mn-cs"/>
              </a:rPr>
              <a:t>Siegesmund &amp; Smilan, 2024a</a:t>
            </a:r>
            <a:endParaRPr lang="en-US" dirty="0"/>
          </a:p>
        </p:txBody>
      </p:sp>
      <p:sp>
        <p:nvSpPr>
          <p:cNvPr id="4" name="Slide Number Placeholder 3">
            <a:extLst>
              <a:ext uri="{FF2B5EF4-FFF2-40B4-BE49-F238E27FC236}">
                <a16:creationId xmlns:a16="http://schemas.microsoft.com/office/drawing/2014/main" id="{34052124-0F54-0F7E-3B1A-87B4AAFF7DD8}"/>
              </a:ext>
            </a:extLst>
          </p:cNvPr>
          <p:cNvSpPr>
            <a:spLocks noGrp="1"/>
          </p:cNvSpPr>
          <p:nvPr>
            <p:ph type="sldNum" sz="quarter" idx="5"/>
          </p:nvPr>
        </p:nvSpPr>
        <p:spPr/>
        <p:txBody>
          <a:bodyPr/>
          <a:lstStyle/>
          <a:p>
            <a:fld id="{28DDC5D3-47FC-A841-AC20-383DD7B1A010}" type="slidenum">
              <a:rPr lang="en-US" smtClean="0"/>
              <a:t>14</a:t>
            </a:fld>
            <a:endParaRPr lang="en-US"/>
          </a:p>
        </p:txBody>
      </p:sp>
    </p:spTree>
    <p:extLst>
      <p:ext uri="{BB962C8B-B14F-4D97-AF65-F5344CB8AC3E}">
        <p14:creationId xmlns:p14="http://schemas.microsoft.com/office/powerpoint/2010/main" val="42891797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Image: </a:t>
            </a:r>
            <a:r>
              <a:rPr lang="en-GB" sz="1200" kern="1200" dirty="0" err="1">
                <a:solidFill>
                  <a:schemeClr val="tx1"/>
                </a:solidFill>
                <a:effectLst/>
                <a:latin typeface="+mn-lt"/>
                <a:ea typeface="+mn-ea"/>
                <a:cs typeface="+mn-cs"/>
              </a:rPr>
              <a:t>Júlia</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Olekšákova</a:t>
            </a:r>
            <a:r>
              <a:rPr lang="en-GB" sz="1200" kern="1200" dirty="0">
                <a:solidFill>
                  <a:schemeClr val="tx1"/>
                </a:solidFill>
                <a:effectLst/>
                <a:latin typeface="+mn-lt"/>
                <a:ea typeface="+mn-ea"/>
                <a:cs typeface="+mn-cs"/>
              </a:rPr>
              <a:t>́, 11-years-old, ZUŠ, </a:t>
            </a:r>
            <a:r>
              <a:rPr lang="en-GB" sz="1200" kern="1200" dirty="0" err="1">
                <a:solidFill>
                  <a:schemeClr val="tx1"/>
                </a:solidFill>
                <a:effectLst/>
                <a:latin typeface="+mn-lt"/>
                <a:ea typeface="+mn-ea"/>
                <a:cs typeface="+mn-cs"/>
              </a:rPr>
              <a:t>Spišska</a:t>
            </a:r>
            <a:r>
              <a:rPr lang="en-GB" sz="1200" kern="1200" dirty="0">
                <a:solidFill>
                  <a:schemeClr val="tx1"/>
                </a:solidFill>
                <a:effectLst/>
                <a:latin typeface="+mn-lt"/>
                <a:ea typeface="+mn-ea"/>
                <a:cs typeface="+mn-cs"/>
              </a:rPr>
              <a:t>́ Belá, Slovak Republic. </a:t>
            </a:r>
            <a:r>
              <a:rPr lang="en-GB" sz="1200" i="1" kern="1200" dirty="0">
                <a:solidFill>
                  <a:schemeClr val="tx1"/>
                </a:solidFill>
                <a:effectLst/>
                <a:latin typeface="+mn-lt"/>
                <a:ea typeface="+mn-ea"/>
                <a:cs typeface="+mn-cs"/>
              </a:rPr>
              <a:t>Source: ICEFA Lidice, 43rd Exhibition.</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8DDC5D3-47FC-A841-AC20-383DD7B1A010}" type="slidenum">
              <a:rPr lang="en-US" smtClean="0"/>
              <a:t>15</a:t>
            </a:fld>
            <a:endParaRPr lang="en-US"/>
          </a:p>
        </p:txBody>
      </p:sp>
    </p:spTree>
    <p:extLst>
      <p:ext uri="{BB962C8B-B14F-4D97-AF65-F5344CB8AC3E}">
        <p14:creationId xmlns:p14="http://schemas.microsoft.com/office/powerpoint/2010/main" val="27948485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205550-B20B-0AF3-FA38-CD5A70134F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E0C6ED-87BB-1B72-E520-B583D59ACA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23141A9-5565-603A-5D1C-6899951674CB}"/>
              </a:ext>
            </a:extLst>
          </p:cNvPr>
          <p:cNvSpPr>
            <a:spLocks noGrp="1"/>
          </p:cNvSpPr>
          <p:nvPr>
            <p:ph type="body" idx="1"/>
          </p:nvPr>
        </p:nvSpPr>
        <p:spPr/>
        <p:txBody>
          <a:bodyPr/>
          <a:lstStyle/>
          <a:p>
            <a:r>
              <a:rPr lang="en-US" b="1" dirty="0"/>
              <a:t>Image: </a:t>
            </a:r>
            <a:r>
              <a:rPr lang="en-US" dirty="0"/>
              <a:t>Frist Art Museum</a:t>
            </a:r>
          </a:p>
          <a:p>
            <a:endParaRPr lang="en-US" dirty="0"/>
          </a:p>
          <a:p>
            <a:r>
              <a:rPr lang="en-US" b="1" dirty="0"/>
              <a:t>Reference:</a:t>
            </a:r>
          </a:p>
          <a:p>
            <a:endParaRPr lang="en-US" b="1" dirty="0"/>
          </a:p>
          <a:p>
            <a:pPr marL="171450" indent="-171450">
              <a:buFont typeface="Arial"/>
              <a:buChar char="•"/>
            </a:pPr>
            <a:r>
              <a:rPr lang="en-US" sz="1200" kern="1200" dirty="0">
                <a:solidFill>
                  <a:schemeClr val="tx1"/>
                </a:solidFill>
                <a:effectLst/>
                <a:latin typeface="+mn-lt"/>
                <a:ea typeface="+mn-ea"/>
                <a:cs typeface="+mn-cs"/>
              </a:rPr>
              <a:t>Wiggins &amp; McTighe, 2005</a:t>
            </a:r>
            <a:endParaRPr lang="en-US" dirty="0"/>
          </a:p>
        </p:txBody>
      </p:sp>
      <p:sp>
        <p:nvSpPr>
          <p:cNvPr id="4" name="Slide Number Placeholder 3">
            <a:extLst>
              <a:ext uri="{FF2B5EF4-FFF2-40B4-BE49-F238E27FC236}">
                <a16:creationId xmlns:a16="http://schemas.microsoft.com/office/drawing/2014/main" id="{51321C76-9D8D-060D-7F98-EDFF080B4919}"/>
              </a:ext>
            </a:extLst>
          </p:cNvPr>
          <p:cNvSpPr>
            <a:spLocks noGrp="1"/>
          </p:cNvSpPr>
          <p:nvPr>
            <p:ph type="sldNum" sz="quarter" idx="5"/>
          </p:nvPr>
        </p:nvSpPr>
        <p:spPr/>
        <p:txBody>
          <a:bodyPr/>
          <a:lstStyle/>
          <a:p>
            <a:fld id="{69D53F45-18BA-CD4D-B308-3B0F05C46499}" type="slidenum">
              <a:rPr lang="en-US" smtClean="0"/>
              <a:t>16</a:t>
            </a:fld>
            <a:endParaRPr lang="en-US"/>
          </a:p>
        </p:txBody>
      </p:sp>
    </p:spTree>
    <p:extLst>
      <p:ext uri="{BB962C8B-B14F-4D97-AF65-F5344CB8AC3E}">
        <p14:creationId xmlns:p14="http://schemas.microsoft.com/office/powerpoint/2010/main" val="40634360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Image: </a:t>
            </a:r>
            <a:r>
              <a:rPr lang="en-US" dirty="0"/>
              <a:t>Vannoy Streeter, Tennessee Walking Horse. Jonathan Griffith, photo.</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Reference: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Jefferson &amp; Anderson, 2021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NCCAS, 2014b</a:t>
            </a:r>
          </a:p>
          <a:p>
            <a:endParaRPr lang="en-US" dirty="0"/>
          </a:p>
        </p:txBody>
      </p:sp>
      <p:sp>
        <p:nvSpPr>
          <p:cNvPr id="4" name="Slide Number Placeholder 3"/>
          <p:cNvSpPr>
            <a:spLocks noGrp="1"/>
          </p:cNvSpPr>
          <p:nvPr>
            <p:ph type="sldNum" sz="quarter" idx="5"/>
          </p:nvPr>
        </p:nvSpPr>
        <p:spPr/>
        <p:txBody>
          <a:bodyPr/>
          <a:lstStyle/>
          <a:p>
            <a:fld id="{28DDC5D3-47FC-A841-AC20-383DD7B1A010}" type="slidenum">
              <a:rPr lang="en-US" smtClean="0"/>
              <a:t>17</a:t>
            </a:fld>
            <a:endParaRPr lang="en-US"/>
          </a:p>
        </p:txBody>
      </p:sp>
    </p:spTree>
    <p:extLst>
      <p:ext uri="{BB962C8B-B14F-4D97-AF65-F5344CB8AC3E}">
        <p14:creationId xmlns:p14="http://schemas.microsoft.com/office/powerpoint/2010/main" val="36393901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Class instruction: </a:t>
            </a:r>
            <a:r>
              <a:rPr lang="en-US" sz="1200" kern="1200" dirty="0">
                <a:solidFill>
                  <a:schemeClr val="tx1"/>
                </a:solidFill>
                <a:effectLst/>
                <a:latin typeface="+mn-lt"/>
                <a:ea typeface="+mn-ea"/>
                <a:cs typeface="+mn-cs"/>
              </a:rPr>
              <a:t>Have students review the sampling I Can Statements of transformative art education student disposition targets. Then, discuss their benefits in integrating them into the transformative art curriculum.</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Image: </a:t>
            </a:r>
            <a:r>
              <a:rPr lang="en-US" dirty="0"/>
              <a:t>Lee Min Hye, 13 years old, Busan Middle School of Arts, Busan, Korea, South. 43rd ICEFA Lidice.</a:t>
            </a:r>
          </a:p>
          <a:p>
            <a:endParaRPr lang="en-US" dirty="0"/>
          </a:p>
          <a:p>
            <a:r>
              <a:rPr lang="en-US" b="1" dirty="0"/>
              <a:t>References:</a:t>
            </a:r>
          </a:p>
          <a:p>
            <a:r>
              <a:rPr lang="en-US" dirty="0"/>
              <a:t>Chappuis et al., 2012</a:t>
            </a:r>
          </a:p>
          <a:p>
            <a:r>
              <a:rPr lang="en-US" dirty="0"/>
              <a:t>Siegesmund &amp; Smilan, 2024b</a:t>
            </a:r>
          </a:p>
          <a:p>
            <a:endParaRPr lang="en-US" dirty="0"/>
          </a:p>
          <a:p>
            <a:endParaRPr lang="en-US" dirty="0"/>
          </a:p>
        </p:txBody>
      </p:sp>
      <p:sp>
        <p:nvSpPr>
          <p:cNvPr id="4" name="Slide Number Placeholder 3"/>
          <p:cNvSpPr>
            <a:spLocks noGrp="1"/>
          </p:cNvSpPr>
          <p:nvPr>
            <p:ph type="sldNum" sz="quarter" idx="5"/>
          </p:nvPr>
        </p:nvSpPr>
        <p:spPr/>
        <p:txBody>
          <a:bodyPr/>
          <a:lstStyle/>
          <a:p>
            <a:fld id="{28DDC5D3-47FC-A841-AC20-383DD7B1A010}" type="slidenum">
              <a:rPr lang="en-US" smtClean="0"/>
              <a:t>18</a:t>
            </a:fld>
            <a:endParaRPr lang="en-US"/>
          </a:p>
        </p:txBody>
      </p:sp>
    </p:spTree>
    <p:extLst>
      <p:ext uri="{BB962C8B-B14F-4D97-AF65-F5344CB8AC3E}">
        <p14:creationId xmlns:p14="http://schemas.microsoft.com/office/powerpoint/2010/main" val="30969704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Image: </a:t>
            </a:r>
            <a:r>
              <a:rPr lang="en-US" dirty="0"/>
              <a:t>Maria </a:t>
            </a:r>
            <a:r>
              <a:rPr lang="en-US" dirty="0" err="1"/>
              <a:t>Smuneva</a:t>
            </a:r>
            <a:r>
              <a:rPr lang="en-US" dirty="0"/>
              <a:t>, 16 years old, GUDO </a:t>
            </a:r>
            <a:r>
              <a:rPr lang="en-US" dirty="0" err="1"/>
              <a:t>Vitebskii</a:t>
            </a:r>
            <a:r>
              <a:rPr lang="en-US" dirty="0"/>
              <a:t> </a:t>
            </a:r>
            <a:r>
              <a:rPr lang="en-US" dirty="0" err="1"/>
              <a:t>oblastnoi</a:t>
            </a:r>
            <a:r>
              <a:rPr lang="en-US" dirty="0"/>
              <a:t> </a:t>
            </a:r>
            <a:r>
              <a:rPr lang="en-US" dirty="0" err="1"/>
              <a:t>dvorets</a:t>
            </a:r>
            <a:r>
              <a:rPr lang="en-US" dirty="0"/>
              <a:t> </a:t>
            </a:r>
            <a:r>
              <a:rPr lang="en-US" dirty="0" err="1"/>
              <a:t>detei</a:t>
            </a:r>
            <a:r>
              <a:rPr lang="en-US" dirty="0"/>
              <a:t> </a:t>
            </a:r>
            <a:r>
              <a:rPr lang="en-US" dirty="0" err="1"/>
              <a:t>i</a:t>
            </a:r>
            <a:r>
              <a:rPr lang="en-US" dirty="0"/>
              <a:t> </a:t>
            </a:r>
            <a:r>
              <a:rPr lang="en-US" dirty="0" err="1"/>
              <a:t>molodozhi</a:t>
            </a:r>
            <a:r>
              <a:rPr lang="en-US" dirty="0"/>
              <a:t>, Vitebsk, Belarus. 45</a:t>
            </a:r>
            <a:r>
              <a:rPr lang="en-US" baseline="30000" dirty="0"/>
              <a:t>th</a:t>
            </a:r>
            <a:r>
              <a:rPr lang="en-US" baseline="0" dirty="0"/>
              <a:t> </a:t>
            </a:r>
            <a:r>
              <a:rPr lang="en-US" dirty="0"/>
              <a:t>ICEFA Lidice.</a:t>
            </a:r>
          </a:p>
          <a:p>
            <a:endParaRPr lang="en-US" dirty="0"/>
          </a:p>
        </p:txBody>
      </p:sp>
      <p:sp>
        <p:nvSpPr>
          <p:cNvPr id="4" name="Slide Number Placeholder 3"/>
          <p:cNvSpPr>
            <a:spLocks noGrp="1"/>
          </p:cNvSpPr>
          <p:nvPr>
            <p:ph type="sldNum" sz="quarter" idx="5"/>
          </p:nvPr>
        </p:nvSpPr>
        <p:spPr/>
        <p:txBody>
          <a:bodyPr/>
          <a:lstStyle/>
          <a:p>
            <a:fld id="{28DDC5D3-47FC-A841-AC20-383DD7B1A010}" type="slidenum">
              <a:rPr lang="en-US" smtClean="0"/>
              <a:t>19</a:t>
            </a:fld>
            <a:endParaRPr lang="en-US"/>
          </a:p>
        </p:txBody>
      </p:sp>
    </p:spTree>
    <p:extLst>
      <p:ext uri="{BB962C8B-B14F-4D97-AF65-F5344CB8AC3E}">
        <p14:creationId xmlns:p14="http://schemas.microsoft.com/office/powerpoint/2010/main" val="10185708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F34159-EDDA-41A4-0207-2BAA0D0BA4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ABB593-A8E2-DAA8-2F39-AB95C51A9F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350EAF-4267-632B-03D9-96FECE0C2C6D}"/>
              </a:ext>
            </a:extLst>
          </p:cNvPr>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a:solidFill>
                  <a:srgbClr val="FFFFFF"/>
                </a:solidFill>
                <a:latin typeface="Bangla MN"/>
                <a:cs typeface="Bangla MN"/>
              </a:rPr>
              <a:t>Spotlight on Student Art #2: Biodiversity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1" dirty="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Image: </a:t>
            </a:r>
            <a:r>
              <a:rPr lang="en-US" dirty="0"/>
              <a:t>Jana Swastik, 12 years old, The Park Institution, Kolkata, India. 38th ICEFA Lidice. </a:t>
            </a:r>
          </a:p>
          <a:p>
            <a:endParaRPr lang="en-US" dirty="0"/>
          </a:p>
        </p:txBody>
      </p:sp>
      <p:sp>
        <p:nvSpPr>
          <p:cNvPr id="4" name="Slide Number Placeholder 3">
            <a:extLst>
              <a:ext uri="{FF2B5EF4-FFF2-40B4-BE49-F238E27FC236}">
                <a16:creationId xmlns:a16="http://schemas.microsoft.com/office/drawing/2014/main" id="{4FB99085-9E47-54E9-BC8A-8EB68FA91CD0}"/>
              </a:ext>
            </a:extLst>
          </p:cNvPr>
          <p:cNvSpPr>
            <a:spLocks noGrp="1"/>
          </p:cNvSpPr>
          <p:nvPr>
            <p:ph type="sldNum" sz="quarter" idx="5"/>
          </p:nvPr>
        </p:nvSpPr>
        <p:spPr/>
        <p:txBody>
          <a:bodyPr/>
          <a:lstStyle/>
          <a:p>
            <a:fld id="{28DDC5D3-47FC-A841-AC20-383DD7B1A010}" type="slidenum">
              <a:rPr lang="en-US" smtClean="0"/>
              <a:t>2</a:t>
            </a:fld>
            <a:endParaRPr lang="en-US"/>
          </a:p>
        </p:txBody>
      </p:sp>
    </p:spTree>
    <p:extLst>
      <p:ext uri="{BB962C8B-B14F-4D97-AF65-F5344CB8AC3E}">
        <p14:creationId xmlns:p14="http://schemas.microsoft.com/office/powerpoint/2010/main" val="9343258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Class instruction: </a:t>
            </a:r>
            <a:r>
              <a:rPr lang="en-US" sz="1200" b="0" baseline="0" dirty="0">
                <a:solidFill>
                  <a:schemeClr val="tx1"/>
                </a:solidFill>
              </a:rPr>
              <a:t>Introduce the model </a:t>
            </a:r>
            <a:r>
              <a:rPr lang="en-US" sz="1200" b="0" kern="1200" dirty="0">
                <a:solidFill>
                  <a:schemeClr val="tx1"/>
                </a:solidFill>
                <a:effectLst/>
                <a:latin typeface="+mn-lt"/>
                <a:ea typeface="+mn-ea"/>
                <a:cs typeface="+mn-cs"/>
              </a:rPr>
              <a:t>Comprehensive Art Education Lesson Plan</a:t>
            </a:r>
            <a:r>
              <a:rPr lang="en-US" b="0" dirty="0">
                <a:effectLst/>
              </a:rPr>
              <a:t> and </a:t>
            </a:r>
            <a:r>
              <a:rPr lang="en-US" sz="1200" b="0" kern="1200" dirty="0">
                <a:solidFill>
                  <a:schemeClr val="tx1"/>
                </a:solidFill>
                <a:effectLst/>
                <a:latin typeface="+mn-lt"/>
                <a:ea typeface="+mn-ea"/>
                <a:cs typeface="+mn-cs"/>
              </a:rPr>
              <a:t>Weekly Art Curriculum Planning Template on the textbook’s companion</a:t>
            </a:r>
            <a:r>
              <a:rPr lang="en-US" sz="1200" b="0" kern="1200" baseline="0" dirty="0">
                <a:solidFill>
                  <a:schemeClr val="tx1"/>
                </a:solidFill>
                <a:effectLst/>
                <a:latin typeface="+mn-lt"/>
                <a:ea typeface="+mn-ea"/>
                <a:cs typeface="+mn-cs"/>
              </a:rPr>
              <a:t> website. Students will learn about assessment in Chapter 3. </a:t>
            </a:r>
            <a:endParaRPr lang="en-US" b="0" dirty="0"/>
          </a:p>
          <a:p>
            <a:endParaRPr lang="en-US" b="1" dirty="0"/>
          </a:p>
          <a:p>
            <a:r>
              <a:rPr lang="en-US" b="1" dirty="0"/>
              <a:t>Image: </a:t>
            </a:r>
            <a:r>
              <a:rPr lang="en-US" dirty="0"/>
              <a:t>Marionette performance video still. Elementary students, USA. Author and Abbey Logan, teachers.</a:t>
            </a:r>
          </a:p>
          <a:p>
            <a:endParaRPr lang="en-US" dirty="0"/>
          </a:p>
        </p:txBody>
      </p:sp>
      <p:sp>
        <p:nvSpPr>
          <p:cNvPr id="4" name="Slide Number Placeholder 3"/>
          <p:cNvSpPr>
            <a:spLocks noGrp="1"/>
          </p:cNvSpPr>
          <p:nvPr>
            <p:ph type="sldNum" sz="quarter" idx="5"/>
          </p:nvPr>
        </p:nvSpPr>
        <p:spPr/>
        <p:txBody>
          <a:bodyPr/>
          <a:lstStyle/>
          <a:p>
            <a:fld id="{28DDC5D3-47FC-A841-AC20-383DD7B1A010}" type="slidenum">
              <a:rPr lang="en-US" smtClean="0"/>
              <a:t>20</a:t>
            </a:fld>
            <a:endParaRPr lang="en-US"/>
          </a:p>
        </p:txBody>
      </p:sp>
    </p:spTree>
    <p:extLst>
      <p:ext uri="{BB962C8B-B14F-4D97-AF65-F5344CB8AC3E}">
        <p14:creationId xmlns:p14="http://schemas.microsoft.com/office/powerpoint/2010/main" val="40848185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096551-5AA2-C667-33EF-7FA5B6EC43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7A8A0E-82D8-D607-966A-A78928A513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96DC7A-A9A2-65ED-8F0A-017D4EDD31E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Class instruction: </a:t>
            </a:r>
            <a:r>
              <a:rPr lang="en-US" b="0" dirty="0"/>
              <a:t>Reference the sample rationales on TLAE’s website and have the students identify their qualities and components. Then, have students practice writing rationales and share them with the class. They can begin this process collaboratively as a class and then move into small group and independent work. Explain to students that with practice they will become skilled in writing original rationales.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Image: </a:t>
            </a:r>
            <a:r>
              <a:rPr lang="en-US" dirty="0"/>
              <a:t>Community mural. Elementary students, USA. Author and Abbey Logan, teachers. Pamela McColly photo.</a:t>
            </a:r>
          </a:p>
          <a:p>
            <a:endParaRPr lang="en-US" dirty="0"/>
          </a:p>
        </p:txBody>
      </p:sp>
      <p:sp>
        <p:nvSpPr>
          <p:cNvPr id="4" name="Slide Number Placeholder 3">
            <a:extLst>
              <a:ext uri="{FF2B5EF4-FFF2-40B4-BE49-F238E27FC236}">
                <a16:creationId xmlns:a16="http://schemas.microsoft.com/office/drawing/2014/main" id="{EFAAC5FC-DE3B-6848-BBA2-238FD1BA0BE7}"/>
              </a:ext>
            </a:extLst>
          </p:cNvPr>
          <p:cNvSpPr>
            <a:spLocks noGrp="1"/>
          </p:cNvSpPr>
          <p:nvPr>
            <p:ph type="sldNum" sz="quarter" idx="5"/>
          </p:nvPr>
        </p:nvSpPr>
        <p:spPr/>
        <p:txBody>
          <a:bodyPr/>
          <a:lstStyle/>
          <a:p>
            <a:fld id="{28DDC5D3-47FC-A841-AC20-383DD7B1A010}" type="slidenum">
              <a:rPr lang="en-US" smtClean="0"/>
              <a:t>21</a:t>
            </a:fld>
            <a:endParaRPr lang="en-US"/>
          </a:p>
        </p:txBody>
      </p:sp>
    </p:spTree>
    <p:extLst>
      <p:ext uri="{BB962C8B-B14F-4D97-AF65-F5344CB8AC3E}">
        <p14:creationId xmlns:p14="http://schemas.microsoft.com/office/powerpoint/2010/main" val="42333913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48D4D5-C06D-36E6-7D4E-E6A5B7D692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32B851-2FD2-CF15-BB09-FCC6B36DC7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8589EC-8E4E-ED1D-36A9-3701A348E9FE}"/>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 typeface="Arial"/>
              <a:buNone/>
              <a:tabLst/>
              <a:defRPr/>
            </a:pPr>
            <a:r>
              <a:rPr lang="en-US" b="1" dirty="0"/>
              <a:t>Class instruction: </a:t>
            </a:r>
            <a:r>
              <a:rPr lang="en-US" b="0" dirty="0"/>
              <a:t>Reference TLAE’s model objectives in the textbook and on its website. Have the students identify their qualities and components. Then, have students practice writing objectives and share them with the class. They can begin this process collaboratively as a class and then move into small group and independent work. Explain to students that with practice they will become skilled in writing original objectives. </a:t>
            </a:r>
            <a:endParaRPr lang="en-US" b="1" dirty="0"/>
          </a:p>
          <a:p>
            <a:pPr marL="0" marR="0" lvl="0" indent="0" algn="l" defTabSz="457200" rtl="0" eaLnBrk="1" fontAlgn="auto" latinLnBrk="0" hangingPunct="1">
              <a:lnSpc>
                <a:spcPct val="100000"/>
              </a:lnSpc>
              <a:spcBef>
                <a:spcPts val="0"/>
              </a:spcBef>
              <a:spcAft>
                <a:spcPts val="0"/>
              </a:spcAft>
              <a:buClrTx/>
              <a:buSzTx/>
              <a:buFont typeface="Arial"/>
              <a:buNone/>
              <a:tabLst/>
              <a:defRPr/>
            </a:pPr>
            <a:endParaRPr lang="en-US" b="1" dirty="0"/>
          </a:p>
          <a:p>
            <a:pPr marL="0" marR="0" lvl="0" indent="0" algn="l" defTabSz="457200" rtl="0" eaLnBrk="1" fontAlgn="auto" latinLnBrk="0" hangingPunct="1">
              <a:lnSpc>
                <a:spcPct val="100000"/>
              </a:lnSpc>
              <a:spcBef>
                <a:spcPts val="0"/>
              </a:spcBef>
              <a:spcAft>
                <a:spcPts val="0"/>
              </a:spcAft>
              <a:buClrTx/>
              <a:buSzTx/>
              <a:buFont typeface="Arial"/>
              <a:buNone/>
              <a:tabLst/>
              <a:defRPr/>
            </a:pPr>
            <a:r>
              <a:rPr lang="en-US" b="1" dirty="0"/>
              <a:t>Class activity: </a:t>
            </a:r>
            <a:r>
              <a:rPr lang="en-US" b="0" dirty="0">
                <a:effectLst/>
              </a:rPr>
              <a:t>Explain that summative objective </a:t>
            </a:r>
            <a:r>
              <a:rPr lang="en-US" dirty="0">
                <a:effectLst/>
              </a:rPr>
              <a:t>results include </a:t>
            </a:r>
            <a:r>
              <a:rPr lang="en-US" dirty="0"/>
              <a:t>art production activities, writing, research, presentations, discussions, and other targeted actions. </a:t>
            </a:r>
            <a:endParaRPr lang="en-US" dirty="0">
              <a:effectLst/>
            </a:endParaRPr>
          </a:p>
          <a:p>
            <a:endParaRPr lang="en-US" dirty="0"/>
          </a:p>
        </p:txBody>
      </p:sp>
      <p:sp>
        <p:nvSpPr>
          <p:cNvPr id="4" name="Slide Number Placeholder 3">
            <a:extLst>
              <a:ext uri="{FF2B5EF4-FFF2-40B4-BE49-F238E27FC236}">
                <a16:creationId xmlns:a16="http://schemas.microsoft.com/office/drawing/2014/main" id="{51253462-B9B5-586E-7C49-ADD5C31BCD3A}"/>
              </a:ext>
            </a:extLst>
          </p:cNvPr>
          <p:cNvSpPr>
            <a:spLocks noGrp="1"/>
          </p:cNvSpPr>
          <p:nvPr>
            <p:ph type="sldNum" sz="quarter" idx="5"/>
          </p:nvPr>
        </p:nvSpPr>
        <p:spPr/>
        <p:txBody>
          <a:bodyPr/>
          <a:lstStyle/>
          <a:p>
            <a:fld id="{28DDC5D3-47FC-A841-AC20-383DD7B1A010}" type="slidenum">
              <a:rPr lang="en-US" smtClean="0"/>
              <a:t>22</a:t>
            </a:fld>
            <a:endParaRPr lang="en-US"/>
          </a:p>
        </p:txBody>
      </p:sp>
    </p:spTree>
    <p:extLst>
      <p:ext uri="{BB962C8B-B14F-4D97-AF65-F5344CB8AC3E}">
        <p14:creationId xmlns:p14="http://schemas.microsoft.com/office/powerpoint/2010/main" val="5765824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50CA18-DAAA-7A78-BE7E-D96AF60A65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F055CE-A999-5A9E-469E-697D2D2AAE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E3EB62-A944-CC02-8477-4DBC8A1E67E4}"/>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 typeface="Arial"/>
              <a:buNone/>
              <a:tabLst/>
              <a:defRPr/>
            </a:pPr>
            <a:r>
              <a:rPr lang="en-US" b="1" dirty="0"/>
              <a:t>Class instruction: </a:t>
            </a:r>
            <a:r>
              <a:rPr lang="en-US" b="0" dirty="0"/>
              <a:t>Access the mandated standards in your community. Invite the class to develop original objectives that correlate with the standard(s) they have selected.</a:t>
            </a:r>
            <a:endParaRPr lang="en-US" sz="1200" b="1" dirty="0"/>
          </a:p>
          <a:p>
            <a:pPr marL="0" marR="0" lvl="0" indent="0" algn="l" defTabSz="457200" rtl="0" eaLnBrk="1" fontAlgn="auto" latinLnBrk="0" hangingPunct="1">
              <a:lnSpc>
                <a:spcPct val="100000"/>
              </a:lnSpc>
              <a:spcBef>
                <a:spcPts val="0"/>
              </a:spcBef>
              <a:spcAft>
                <a:spcPts val="0"/>
              </a:spcAft>
              <a:buClrTx/>
              <a:buSzTx/>
              <a:buFont typeface="Arial"/>
              <a:buNone/>
              <a:tabLst/>
              <a:defRPr/>
            </a:pPr>
            <a:endParaRPr lang="en-US" sz="1200" b="1" dirty="0"/>
          </a:p>
          <a:p>
            <a:pPr marL="0" marR="0" lvl="0" indent="0" algn="l" defTabSz="457200" rtl="0" eaLnBrk="1" fontAlgn="auto" latinLnBrk="0" hangingPunct="1">
              <a:lnSpc>
                <a:spcPct val="100000"/>
              </a:lnSpc>
              <a:spcBef>
                <a:spcPts val="0"/>
              </a:spcBef>
              <a:spcAft>
                <a:spcPts val="0"/>
              </a:spcAft>
              <a:buClrTx/>
              <a:buSzTx/>
              <a:buFont typeface="Arial"/>
              <a:buNone/>
              <a:tabLst/>
              <a:defRPr/>
            </a:pPr>
            <a:r>
              <a:rPr lang="en-US" sz="1200" b="1" dirty="0"/>
              <a:t>Image: </a:t>
            </a:r>
            <a:r>
              <a:rPr lang="en-GB" sz="1200" kern="1200" dirty="0">
                <a:solidFill>
                  <a:schemeClr val="tx1"/>
                </a:solidFill>
                <a:effectLst/>
                <a:latin typeface="+mn-lt"/>
                <a:ea typeface="+mn-ea"/>
                <a:cs typeface="+mn-cs"/>
              </a:rPr>
              <a:t>Alivia Richardson, 16-years-old. Source: Brianna </a:t>
            </a:r>
            <a:r>
              <a:rPr lang="en-GB" sz="1200" kern="1200" dirty="0" err="1">
                <a:solidFill>
                  <a:schemeClr val="tx1"/>
                </a:solidFill>
                <a:effectLst/>
                <a:latin typeface="+mn-lt"/>
                <a:ea typeface="+mn-ea"/>
                <a:cs typeface="+mn-cs"/>
              </a:rPr>
              <a:t>Shetzler</a:t>
            </a:r>
            <a:r>
              <a:rPr lang="en-GB" sz="1200" kern="1200" dirty="0">
                <a:solidFill>
                  <a:schemeClr val="tx1"/>
                </a:solidFill>
                <a:effectLst/>
                <a:latin typeface="+mn-lt"/>
                <a:ea typeface="+mn-ea"/>
                <a:cs typeface="+mn-cs"/>
              </a:rPr>
              <a:t>, teacher.</a:t>
            </a:r>
            <a:r>
              <a:rPr lang="en-US" dirty="0">
                <a:effectLst/>
              </a:rPr>
              <a:t> </a:t>
            </a:r>
          </a:p>
          <a:p>
            <a:pPr marL="0" marR="0" lvl="0" indent="0" algn="l" defTabSz="457200" rtl="0" eaLnBrk="1" fontAlgn="auto" latinLnBrk="0" hangingPunct="1">
              <a:lnSpc>
                <a:spcPct val="100000"/>
              </a:lnSpc>
              <a:spcBef>
                <a:spcPts val="0"/>
              </a:spcBef>
              <a:spcAft>
                <a:spcPts val="0"/>
              </a:spcAft>
              <a:buClrTx/>
              <a:buSzTx/>
              <a:buFont typeface="Arial"/>
              <a:buNone/>
              <a:tabLst/>
              <a:defRPr/>
            </a:pPr>
            <a:endParaRPr lang="en-US" dirty="0">
              <a:effectLst/>
            </a:endParaRPr>
          </a:p>
          <a:p>
            <a:endParaRPr lang="en-US" dirty="0"/>
          </a:p>
        </p:txBody>
      </p:sp>
      <p:sp>
        <p:nvSpPr>
          <p:cNvPr id="4" name="Slide Number Placeholder 3">
            <a:extLst>
              <a:ext uri="{FF2B5EF4-FFF2-40B4-BE49-F238E27FC236}">
                <a16:creationId xmlns:a16="http://schemas.microsoft.com/office/drawing/2014/main" id="{E11AC48C-2F6C-1532-AE62-A1F2B6A5F467}"/>
              </a:ext>
            </a:extLst>
          </p:cNvPr>
          <p:cNvSpPr>
            <a:spLocks noGrp="1"/>
          </p:cNvSpPr>
          <p:nvPr>
            <p:ph type="sldNum" sz="quarter" idx="5"/>
          </p:nvPr>
        </p:nvSpPr>
        <p:spPr/>
        <p:txBody>
          <a:bodyPr/>
          <a:lstStyle/>
          <a:p>
            <a:fld id="{28DDC5D3-47FC-A841-AC20-383DD7B1A010}" type="slidenum">
              <a:rPr lang="en-US" smtClean="0"/>
              <a:t>23</a:t>
            </a:fld>
            <a:endParaRPr lang="en-US"/>
          </a:p>
        </p:txBody>
      </p:sp>
    </p:spTree>
    <p:extLst>
      <p:ext uri="{BB962C8B-B14F-4D97-AF65-F5344CB8AC3E}">
        <p14:creationId xmlns:p14="http://schemas.microsoft.com/office/powerpoint/2010/main" val="36144377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b="1" dirty="0"/>
              <a:t>Class instruction: </a:t>
            </a:r>
            <a:r>
              <a:rPr lang="en-US" b="0" dirty="0"/>
              <a:t>Explain the characteristics</a:t>
            </a:r>
            <a:r>
              <a:rPr lang="en-US" b="0" baseline="0" dirty="0"/>
              <a:t> of each domain.</a:t>
            </a:r>
            <a:endParaRPr lang="en-US" b="0" dirty="0"/>
          </a:p>
          <a:p>
            <a:pPr lvl="0"/>
            <a:endParaRPr lang="en-US" b="1" dirty="0"/>
          </a:p>
          <a:p>
            <a:pPr lvl="0"/>
            <a:r>
              <a:rPr lang="en-US" b="1" dirty="0">
                <a:solidFill>
                  <a:srgbClr val="FFFFFF"/>
                </a:solidFill>
                <a:latin typeface="+mn-lt"/>
              </a:rPr>
              <a:t>Cognitive Domain</a:t>
            </a:r>
          </a:p>
          <a:p>
            <a:pPr marL="285750" lvl="0" indent="-285750">
              <a:buFont typeface="Arial"/>
              <a:buChar char="•"/>
            </a:pPr>
            <a:r>
              <a:rPr lang="en-US" sz="1200" dirty="0"/>
              <a:t>Focuses on the development of mental abilities and intelligence (recall art history facts; evaluate art, etc.)</a:t>
            </a:r>
            <a:endParaRPr lang="en-US" sz="1200" dirty="0">
              <a:latin typeface="+mn-lt"/>
            </a:endParaRPr>
          </a:p>
          <a:p>
            <a:pPr lvl="0"/>
            <a:r>
              <a:rPr lang="en-US" b="1" dirty="0">
                <a:solidFill>
                  <a:srgbClr val="FFFFFF"/>
                </a:solidFill>
                <a:latin typeface="+mn-lt"/>
              </a:rPr>
              <a:t>Affective Domain</a:t>
            </a:r>
          </a:p>
          <a:p>
            <a:pPr marL="285750" lvl="0" indent="-285750">
              <a:buFont typeface="Arial"/>
              <a:buChar char="•"/>
            </a:pPr>
            <a:r>
              <a:rPr lang="en-US" sz="1200" dirty="0">
                <a:latin typeface="+mn-lt"/>
                <a:cs typeface="Garamond"/>
              </a:rPr>
              <a:t>Centers on human feelings and emotions (representations of emotion through art; learning varying perspectives; and demonstrating empathy)</a:t>
            </a:r>
            <a:endParaRPr lang="en-US" sz="1200" dirty="0">
              <a:latin typeface="+mn-lt"/>
            </a:endParaRPr>
          </a:p>
          <a:p>
            <a:pPr lvl="0">
              <a:spcAft>
                <a:spcPts val="0"/>
              </a:spcAft>
            </a:pPr>
            <a:r>
              <a:rPr lang="en-US" b="1" dirty="0">
                <a:solidFill>
                  <a:srgbClr val="FFFFFF"/>
                </a:solidFill>
                <a:latin typeface="+mn-lt"/>
              </a:rPr>
              <a:t>Psychomotor</a:t>
            </a:r>
            <a:r>
              <a:rPr lang="en-US" b="1" baseline="0" dirty="0">
                <a:solidFill>
                  <a:srgbClr val="FFFFFF"/>
                </a:solidFill>
                <a:latin typeface="+mn-lt"/>
              </a:rPr>
              <a:t> </a:t>
            </a:r>
            <a:r>
              <a:rPr lang="en-US" b="1" dirty="0">
                <a:solidFill>
                  <a:srgbClr val="FFFFFF"/>
                </a:solidFill>
                <a:latin typeface="+mn-lt"/>
              </a:rPr>
              <a:t>Domain</a:t>
            </a:r>
          </a:p>
          <a:p>
            <a:pPr marL="285750" lvl="0" indent="-285750">
              <a:buFont typeface="Arial"/>
              <a:buChar char="•"/>
            </a:pPr>
            <a:r>
              <a:rPr lang="en-US" sz="1200" dirty="0">
                <a:latin typeface="+mn-lt"/>
                <a:cs typeface="Garamond"/>
              </a:rPr>
              <a:t>Concentrates on kinesthetic learning through physical motions (using motor skills to create art and mak</a:t>
            </a:r>
            <a:r>
              <a:rPr lang="en-US" sz="1200" dirty="0"/>
              <a:t>e discoveries).</a:t>
            </a:r>
          </a:p>
          <a:p>
            <a:pPr marL="0" marR="0" lvl="0" indent="0" algn="l" defTabSz="457200" rtl="0" eaLnBrk="1" fontAlgn="auto" latinLnBrk="0" hangingPunct="1">
              <a:lnSpc>
                <a:spcPct val="100000"/>
              </a:lnSpc>
              <a:spcBef>
                <a:spcPts val="0"/>
              </a:spcBef>
              <a:spcAft>
                <a:spcPts val="0"/>
              </a:spcAft>
              <a:buClrTx/>
              <a:buSzTx/>
              <a:buFont typeface="Arial"/>
              <a:buNone/>
              <a:tabLst/>
              <a:defRPr/>
            </a:pPr>
            <a:endParaRPr lang="en-US" sz="1200" dirty="0"/>
          </a:p>
          <a:p>
            <a:r>
              <a:rPr lang="en-US" sz="1200" b="1" baseline="0" dirty="0"/>
              <a:t>References:</a:t>
            </a:r>
          </a:p>
          <a:p>
            <a:endParaRPr lang="en-US" sz="1200" b="1" baseline="0" dirty="0"/>
          </a:p>
          <a:p>
            <a:pPr marL="171450" indent="-171450">
              <a:buFont typeface="Arial"/>
              <a:buChar char="•"/>
            </a:pPr>
            <a:r>
              <a:rPr lang="en-US" sz="1200" kern="1200" dirty="0">
                <a:solidFill>
                  <a:schemeClr val="tx1"/>
                </a:solidFill>
                <a:effectLst/>
                <a:latin typeface="+mn-lt"/>
                <a:ea typeface="+mn-ea"/>
                <a:cs typeface="+mn-cs"/>
              </a:rPr>
              <a:t>Anderson et al., 2001</a:t>
            </a:r>
          </a:p>
          <a:p>
            <a:pPr marL="171450" indent="-171450">
              <a:buFont typeface="Arial"/>
              <a:buChar char="•"/>
            </a:pPr>
            <a:r>
              <a:rPr lang="en-US" sz="1200" kern="1200" dirty="0">
                <a:solidFill>
                  <a:schemeClr val="tx1"/>
                </a:solidFill>
                <a:effectLst/>
                <a:latin typeface="+mn-lt"/>
                <a:ea typeface="+mn-ea"/>
                <a:cs typeface="+mn-cs"/>
              </a:rPr>
              <a:t>Bloom et al., 1956</a:t>
            </a:r>
          </a:p>
          <a:p>
            <a:pPr marL="171450" indent="-171450">
              <a:buFont typeface="Arial"/>
              <a:buChar char="•"/>
            </a:pPr>
            <a:endParaRPr lang="en-US" sz="1200" b="1" kern="1200" dirty="0">
              <a:solidFill>
                <a:schemeClr val="tx1"/>
              </a:solidFill>
              <a:effectLst/>
              <a:latin typeface="+mn-lt"/>
              <a:ea typeface="+mn-ea"/>
              <a:cs typeface="+mn-cs"/>
            </a:endParaRPr>
          </a:p>
          <a:p>
            <a:pPr marL="0" indent="0">
              <a:buFont typeface="Arial"/>
              <a:buNone/>
            </a:pPr>
            <a:r>
              <a:rPr lang="en-US" b="1" dirty="0"/>
              <a:t>Image: </a:t>
            </a:r>
            <a:r>
              <a:rPr lang="en-US" dirty="0"/>
              <a:t>Barbora </a:t>
            </a:r>
            <a:r>
              <a:rPr lang="en-US" dirty="0" err="1"/>
              <a:t>Verešová</a:t>
            </a:r>
            <a:r>
              <a:rPr lang="en-US" dirty="0"/>
              <a:t>, 8 years old, </a:t>
            </a:r>
            <a:r>
              <a:rPr lang="en-US" dirty="0" err="1"/>
              <a:t>Súkromná</a:t>
            </a:r>
            <a:r>
              <a:rPr lang="en-US" dirty="0"/>
              <a:t> ZUŠ, </a:t>
            </a:r>
            <a:r>
              <a:rPr lang="en-US" dirty="0" err="1"/>
              <a:t>Trenčín</a:t>
            </a:r>
            <a:r>
              <a:rPr lang="en-US" dirty="0"/>
              <a:t>, Slovak Republic. 41st ICEFA Lidice.</a:t>
            </a:r>
          </a:p>
          <a:p>
            <a:pPr marL="171450" indent="-171450">
              <a:buFont typeface="Arial"/>
              <a:buChar cha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8DDC5D3-47FC-A841-AC20-383DD7B1A010}" type="slidenum">
              <a:rPr lang="en-US" smtClean="0"/>
              <a:t>24</a:t>
            </a:fld>
            <a:endParaRPr lang="en-US"/>
          </a:p>
        </p:txBody>
      </p:sp>
    </p:spTree>
    <p:extLst>
      <p:ext uri="{BB962C8B-B14F-4D97-AF65-F5344CB8AC3E}">
        <p14:creationId xmlns:p14="http://schemas.microsoft.com/office/powerpoint/2010/main" val="39121840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855F4E-AC51-B1BF-AE73-5C4C9D26FA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A55A42-E4D7-1DF1-1AA4-14D4D44878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1A9AB0-8D43-4659-640B-05F3B41010D0}"/>
              </a:ext>
            </a:extLst>
          </p:cNvPr>
          <p:cNvSpPr>
            <a:spLocks noGrp="1"/>
          </p:cNvSpPr>
          <p:nvPr>
            <p:ph type="body" idx="1"/>
          </p:nvPr>
        </p:nvSpPr>
        <p:spPr/>
        <p:txBody>
          <a:bodyPr/>
          <a:lstStyle/>
          <a:p>
            <a:r>
              <a:rPr lang="en-US" b="1" dirty="0"/>
              <a:t>Class instruction: </a:t>
            </a:r>
            <a:r>
              <a:rPr lang="en-US" b="0" dirty="0"/>
              <a:t>Refer to Bloom’s Taxonomy on TLAE’s website. </a:t>
            </a:r>
          </a:p>
          <a:p>
            <a:endParaRPr lang="en-US" b="1" dirty="0"/>
          </a:p>
          <a:p>
            <a:r>
              <a:rPr lang="en-US" b="1" dirty="0"/>
              <a:t>Image: </a:t>
            </a:r>
            <a:r>
              <a:rPr lang="en-US" dirty="0"/>
              <a:t>Sophie </a:t>
            </a:r>
            <a:r>
              <a:rPr lang="en-US" dirty="0" err="1"/>
              <a:t>Kazecká</a:t>
            </a:r>
            <a:r>
              <a:rPr lang="en-US" dirty="0"/>
              <a:t>, 10 years old, Viktorie </a:t>
            </a:r>
            <a:r>
              <a:rPr lang="en-US" dirty="0" err="1"/>
              <a:t>Kazecká</a:t>
            </a:r>
            <a:r>
              <a:rPr lang="en-US" dirty="0"/>
              <a:t>, 7 years old, ZUŠ, </a:t>
            </a:r>
            <a:r>
              <a:rPr lang="en-US" dirty="0" err="1"/>
              <a:t>Plzeň</a:t>
            </a:r>
            <a:r>
              <a:rPr lang="en-US" dirty="0"/>
              <a:t>, Czech Republic. 42nd ICEFA Lidice.</a:t>
            </a:r>
          </a:p>
          <a:p>
            <a:pPr marL="0" marR="0" lvl="0" indent="0" algn="l" defTabSz="457200" rtl="0" eaLnBrk="1" fontAlgn="auto" latinLnBrk="0" hangingPunct="1">
              <a:lnSpc>
                <a:spcPct val="100000"/>
              </a:lnSpc>
              <a:spcBef>
                <a:spcPts val="0"/>
              </a:spcBef>
              <a:spcAft>
                <a:spcPts val="0"/>
              </a:spcAft>
              <a:buClrTx/>
              <a:buSzTx/>
              <a:buFont typeface="Arial"/>
              <a:buNone/>
              <a:tabLst/>
              <a:defRPr/>
            </a:pPr>
            <a:endParaRPr lang="en-US" sz="1200" dirty="0"/>
          </a:p>
          <a:p>
            <a:r>
              <a:rPr lang="en-US" sz="1200" b="1" baseline="0" dirty="0"/>
              <a:t>References:</a:t>
            </a:r>
          </a:p>
          <a:p>
            <a:pPr marL="171450" indent="-171450">
              <a:buFont typeface="Arial"/>
              <a:buChar char="•"/>
            </a:pPr>
            <a:r>
              <a:rPr lang="en-US" sz="1200" kern="1200" dirty="0">
                <a:solidFill>
                  <a:schemeClr val="tx1"/>
                </a:solidFill>
                <a:effectLst/>
                <a:latin typeface="+mn-lt"/>
                <a:ea typeface="+mn-ea"/>
                <a:cs typeface="+mn-cs"/>
              </a:rPr>
              <a:t>Anderson et al., 2001</a:t>
            </a:r>
          </a:p>
          <a:p>
            <a:pPr marL="171450" indent="-171450">
              <a:buFont typeface="Arial"/>
              <a:buChar char="•"/>
            </a:pPr>
            <a:r>
              <a:rPr lang="en-US" sz="1200" kern="1200" dirty="0">
                <a:solidFill>
                  <a:schemeClr val="tx1"/>
                </a:solidFill>
                <a:effectLst/>
                <a:latin typeface="+mn-lt"/>
                <a:ea typeface="+mn-ea"/>
                <a:cs typeface="+mn-cs"/>
              </a:rPr>
              <a:t>Bloom et al., 1956</a:t>
            </a:r>
          </a:p>
          <a:p>
            <a:endParaRPr lang="en-US" dirty="0"/>
          </a:p>
        </p:txBody>
      </p:sp>
      <p:sp>
        <p:nvSpPr>
          <p:cNvPr id="4" name="Slide Number Placeholder 3">
            <a:extLst>
              <a:ext uri="{FF2B5EF4-FFF2-40B4-BE49-F238E27FC236}">
                <a16:creationId xmlns:a16="http://schemas.microsoft.com/office/drawing/2014/main" id="{BC1889BA-22A5-07E8-AD7A-8EC7FD1731BC}"/>
              </a:ext>
            </a:extLst>
          </p:cNvPr>
          <p:cNvSpPr>
            <a:spLocks noGrp="1"/>
          </p:cNvSpPr>
          <p:nvPr>
            <p:ph type="sldNum" sz="quarter" idx="5"/>
          </p:nvPr>
        </p:nvSpPr>
        <p:spPr/>
        <p:txBody>
          <a:bodyPr/>
          <a:lstStyle/>
          <a:p>
            <a:fld id="{28DDC5D3-47FC-A841-AC20-383DD7B1A010}" type="slidenum">
              <a:rPr lang="en-US" smtClean="0"/>
              <a:t>25</a:t>
            </a:fld>
            <a:endParaRPr lang="en-US"/>
          </a:p>
        </p:txBody>
      </p:sp>
    </p:spTree>
    <p:extLst>
      <p:ext uri="{BB962C8B-B14F-4D97-AF65-F5344CB8AC3E}">
        <p14:creationId xmlns:p14="http://schemas.microsoft.com/office/powerpoint/2010/main" val="41109521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B2D96E-393D-CD0C-0DE0-4651749DAD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FEEC6F-6D23-F4CA-39D5-569294E52F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33C2F5-7DDB-A729-AC95-D8606CE98694}"/>
              </a:ext>
            </a:extLst>
          </p:cNvPr>
          <p:cNvSpPr>
            <a:spLocks noGrp="1"/>
          </p:cNvSpPr>
          <p:nvPr>
            <p:ph type="body" idx="1"/>
          </p:nvPr>
        </p:nvSpPr>
        <p:spPr/>
        <p:txBody>
          <a:bodyPr/>
          <a:lstStyle/>
          <a:p>
            <a:pPr lvl="0"/>
            <a:r>
              <a:rPr lang="en-US" b="1" dirty="0"/>
              <a:t>Class instruction: </a:t>
            </a:r>
            <a:r>
              <a:rPr lang="en-US" b="0" dirty="0"/>
              <a:t>Explain each of the following:</a:t>
            </a:r>
          </a:p>
          <a:p>
            <a:pPr lvl="0"/>
            <a:endParaRPr lang="en-US" b="1" dirty="0"/>
          </a:p>
          <a:p>
            <a:pPr lvl="0"/>
            <a:r>
              <a:rPr lang="en-US" sz="3200" b="1" dirty="0">
                <a:solidFill>
                  <a:schemeClr val="bg1"/>
                </a:solidFill>
              </a:rPr>
              <a:t>Factual Knowledge </a:t>
            </a:r>
          </a:p>
          <a:p>
            <a:pPr marL="171450" lvl="0" indent="-171450">
              <a:buFont typeface="Arial"/>
              <a:buChar char="•"/>
            </a:pPr>
            <a:r>
              <a:rPr lang="en-US" dirty="0"/>
              <a:t>Basic knowledge</a:t>
            </a:r>
          </a:p>
          <a:p>
            <a:pPr lvl="0"/>
            <a:r>
              <a:rPr lang="en-US" sz="3200" b="1" dirty="0">
                <a:solidFill>
                  <a:srgbClr val="FFFFFF"/>
                </a:solidFill>
              </a:rPr>
              <a:t>Conceptual Knowledge </a:t>
            </a:r>
          </a:p>
          <a:p>
            <a:pPr marL="171450" lvl="0" indent="-171450">
              <a:buFont typeface="Arial"/>
              <a:buChar char="•"/>
            </a:pPr>
            <a:r>
              <a:rPr lang="en-US" dirty="0"/>
              <a:t>Interrelationships: how things connect</a:t>
            </a:r>
          </a:p>
          <a:p>
            <a:pPr lvl="0">
              <a:spcAft>
                <a:spcPts val="0"/>
              </a:spcAft>
            </a:pPr>
            <a:r>
              <a:rPr lang="en-US" sz="3200" b="1" dirty="0">
                <a:solidFill>
                  <a:srgbClr val="FFFFFF"/>
                </a:solidFill>
              </a:rPr>
              <a:t>Procedural</a:t>
            </a:r>
            <a:r>
              <a:rPr lang="en-US" sz="3200" b="1" baseline="0" dirty="0">
                <a:solidFill>
                  <a:srgbClr val="FFFFFF"/>
                </a:solidFill>
              </a:rPr>
              <a:t> </a:t>
            </a:r>
            <a:r>
              <a:rPr lang="en-US" sz="3200" b="1" dirty="0">
                <a:solidFill>
                  <a:srgbClr val="FFFFFF"/>
                </a:solidFill>
              </a:rPr>
              <a:t>Knowledge </a:t>
            </a:r>
          </a:p>
          <a:p>
            <a:pPr marL="171450" lvl="0" indent="-171450">
              <a:buFont typeface="Arial"/>
              <a:buChar char="•"/>
            </a:pPr>
            <a:r>
              <a:rPr lang="en-US" dirty="0"/>
              <a:t>Methods and inquiry</a:t>
            </a:r>
          </a:p>
          <a:p>
            <a:pPr lvl="0"/>
            <a:r>
              <a:rPr lang="en-US" sz="3200" b="1" dirty="0">
                <a:solidFill>
                  <a:srgbClr val="FFFFFF"/>
                </a:solidFill>
              </a:rPr>
              <a:t>Meta-Cognitive Knowledge </a:t>
            </a:r>
          </a:p>
          <a:p>
            <a:pPr marL="171450" lvl="0" indent="-171450">
              <a:buFont typeface="Arial"/>
              <a:buChar char="•"/>
            </a:pPr>
            <a:r>
              <a:rPr lang="en-US" dirty="0"/>
              <a:t>Awareness of cognition, especially one’s own cognition </a:t>
            </a:r>
            <a:endParaRPr lang="en-US" b="1" dirty="0"/>
          </a:p>
          <a:p>
            <a:endParaRPr lang="en-US" b="1" dirty="0"/>
          </a:p>
          <a:p>
            <a:r>
              <a:rPr lang="en-US" b="1" dirty="0"/>
              <a:t>Image: </a:t>
            </a:r>
            <a:r>
              <a:rPr lang="en-US" dirty="0"/>
              <a:t>Barbora</a:t>
            </a:r>
            <a:r>
              <a:rPr lang="en-US" b="1" dirty="0"/>
              <a:t> </a:t>
            </a:r>
            <a:r>
              <a:rPr lang="en-US" dirty="0" err="1"/>
              <a:t>Římalová</a:t>
            </a:r>
            <a:r>
              <a:rPr lang="en-US" dirty="0"/>
              <a:t>, 10 years old, </a:t>
            </a:r>
            <a:r>
              <a:rPr lang="en-US" dirty="0" err="1"/>
              <a:t>Dům</a:t>
            </a:r>
            <a:r>
              <a:rPr lang="en-US" dirty="0"/>
              <a:t> </a:t>
            </a:r>
            <a:r>
              <a:rPr lang="en-US" dirty="0" err="1"/>
              <a:t>dětí</a:t>
            </a:r>
            <a:r>
              <a:rPr lang="en-US" dirty="0"/>
              <a:t> a </a:t>
            </a:r>
            <a:r>
              <a:rPr lang="en-US" dirty="0" err="1"/>
              <a:t>mládeže</a:t>
            </a:r>
            <a:r>
              <a:rPr lang="en-US" dirty="0"/>
              <a:t> Praha 3 - Ulita, Praha 3 - </a:t>
            </a:r>
            <a:r>
              <a:rPr lang="en-US" dirty="0" err="1"/>
              <a:t>Žižkov</a:t>
            </a:r>
            <a:r>
              <a:rPr lang="en-US" dirty="0"/>
              <a:t>, Czech Republic. 39th ICEFA Lidice. </a:t>
            </a:r>
          </a:p>
          <a:p>
            <a:endParaRPr lang="en-US" dirty="0"/>
          </a:p>
          <a:p>
            <a:r>
              <a:rPr lang="en-US" sz="1200" b="1" baseline="0" dirty="0"/>
              <a:t>References:</a:t>
            </a:r>
          </a:p>
          <a:p>
            <a:pPr marL="171450" indent="-171450">
              <a:buFont typeface="Arial"/>
              <a:buChar char="•"/>
            </a:pPr>
            <a:r>
              <a:rPr lang="en-US" sz="1200" kern="1200" dirty="0">
                <a:solidFill>
                  <a:schemeClr val="tx1"/>
                </a:solidFill>
                <a:effectLst/>
                <a:latin typeface="+mn-lt"/>
                <a:ea typeface="+mn-ea"/>
                <a:cs typeface="+mn-cs"/>
              </a:rPr>
              <a:t>Anderson et al., 2001</a:t>
            </a:r>
          </a:p>
          <a:p>
            <a:pPr marL="171450" indent="-171450">
              <a:buFont typeface="Arial"/>
              <a:buChar char="•"/>
            </a:pPr>
            <a:r>
              <a:rPr lang="en-US" sz="1200" kern="1200" dirty="0">
                <a:solidFill>
                  <a:schemeClr val="tx1"/>
                </a:solidFill>
                <a:effectLst/>
                <a:latin typeface="+mn-lt"/>
                <a:ea typeface="+mn-ea"/>
                <a:cs typeface="+mn-cs"/>
              </a:rPr>
              <a:t>Bloom et al., 1956</a:t>
            </a:r>
          </a:p>
          <a:p>
            <a:pPr marL="171450" indent="-171450">
              <a:buFont typeface="Arial"/>
              <a:buChar char="•"/>
            </a:pPr>
            <a:endParaRPr lang="en-US" sz="1200" kern="1200" dirty="0">
              <a:solidFill>
                <a:schemeClr val="tx1"/>
              </a:solidFill>
              <a:effectLst/>
              <a:latin typeface="+mn-lt"/>
              <a:ea typeface="+mn-ea"/>
              <a:cs typeface="+mn-cs"/>
            </a:endParaRPr>
          </a:p>
          <a:p>
            <a:endParaRPr lang="en-US" dirty="0"/>
          </a:p>
        </p:txBody>
      </p:sp>
      <p:sp>
        <p:nvSpPr>
          <p:cNvPr id="4" name="Slide Number Placeholder 3">
            <a:extLst>
              <a:ext uri="{FF2B5EF4-FFF2-40B4-BE49-F238E27FC236}">
                <a16:creationId xmlns:a16="http://schemas.microsoft.com/office/drawing/2014/main" id="{3AE75194-CA4F-91C0-455D-64F9E2D1B606}"/>
              </a:ext>
            </a:extLst>
          </p:cNvPr>
          <p:cNvSpPr>
            <a:spLocks noGrp="1"/>
          </p:cNvSpPr>
          <p:nvPr>
            <p:ph type="sldNum" sz="quarter" idx="5"/>
          </p:nvPr>
        </p:nvSpPr>
        <p:spPr/>
        <p:txBody>
          <a:bodyPr/>
          <a:lstStyle/>
          <a:p>
            <a:fld id="{28DDC5D3-47FC-A841-AC20-383DD7B1A010}" type="slidenum">
              <a:rPr lang="en-US" smtClean="0"/>
              <a:t>26</a:t>
            </a:fld>
            <a:endParaRPr lang="en-US"/>
          </a:p>
        </p:txBody>
      </p:sp>
    </p:spTree>
    <p:extLst>
      <p:ext uri="{BB962C8B-B14F-4D97-AF65-F5344CB8AC3E}">
        <p14:creationId xmlns:p14="http://schemas.microsoft.com/office/powerpoint/2010/main" val="5431926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361A3B-3985-F273-9BC2-C37588CBB9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4B43ED-D593-BA12-E140-DD701FF88CA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CB0114-11D3-57C9-111E-05F30BAAD45C}"/>
              </a:ext>
            </a:extLst>
          </p:cNvPr>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a:t>Class instruction: </a:t>
            </a:r>
            <a:r>
              <a:rPr lang="en-US" b="0" dirty="0"/>
              <a:t>Look at the slide images to answer: </a:t>
            </a:r>
            <a:r>
              <a:rPr lang="en-US" b="0" dirty="0">
                <a:solidFill>
                  <a:srgbClr val="FFFFFF"/>
                </a:solidFill>
              </a:rPr>
              <a:t>How do these artworks correlate with Bloom’s Taxonomy</a:t>
            </a:r>
            <a:r>
              <a:rPr lang="en-US" b="0" baseline="0" dirty="0">
                <a:solidFill>
                  <a:srgbClr val="FFFFFF"/>
                </a:solidFill>
              </a:rPr>
              <a:t> and its </a:t>
            </a:r>
            <a:r>
              <a:rPr lang="en-US" b="0" dirty="0">
                <a:solidFill>
                  <a:srgbClr val="FFFFFF"/>
                </a:solidFill>
              </a:rPr>
              <a:t>cognitive, affective, and psychomotor domains? </a:t>
            </a:r>
            <a:endParaRPr lang="en-US" b="0" dirty="0"/>
          </a:p>
          <a:p>
            <a:endParaRPr lang="en-US" b="1" dirty="0"/>
          </a:p>
          <a:p>
            <a:pPr marL="0" marR="0" lvl="0" indent="0" algn="l" defTabSz="457200" rtl="0" eaLnBrk="1" fontAlgn="auto" latinLnBrk="0" hangingPunct="1">
              <a:lnSpc>
                <a:spcPct val="100000"/>
              </a:lnSpc>
              <a:spcBef>
                <a:spcPts val="0"/>
              </a:spcBef>
              <a:spcAft>
                <a:spcPts val="0"/>
              </a:spcAft>
              <a:buClrTx/>
              <a:buSzTx/>
              <a:buFont typeface="Arial"/>
              <a:buNone/>
              <a:tabLst/>
              <a:defRPr/>
            </a:pPr>
            <a:r>
              <a:rPr lang="en-US" b="1" dirty="0"/>
              <a:t>Left Image: </a:t>
            </a:r>
            <a:r>
              <a:rPr lang="en-GB" sz="1200" kern="1200" dirty="0">
                <a:solidFill>
                  <a:schemeClr val="tx1"/>
                </a:solidFill>
                <a:effectLst/>
                <a:latin typeface="+mn-lt"/>
                <a:ea typeface="+mn-ea"/>
                <a:cs typeface="+mn-cs"/>
              </a:rPr>
              <a:t>Alivia Richardson, 16-years-old. Source: Brianna </a:t>
            </a:r>
            <a:r>
              <a:rPr lang="en-GB" sz="1200" kern="1200" dirty="0" err="1">
                <a:solidFill>
                  <a:schemeClr val="tx1"/>
                </a:solidFill>
                <a:effectLst/>
                <a:latin typeface="+mn-lt"/>
                <a:ea typeface="+mn-ea"/>
                <a:cs typeface="+mn-cs"/>
              </a:rPr>
              <a:t>Shetzler</a:t>
            </a:r>
            <a:r>
              <a:rPr lang="en-GB" sz="1200" kern="1200" dirty="0">
                <a:solidFill>
                  <a:schemeClr val="tx1"/>
                </a:solidFill>
                <a:effectLst/>
                <a:latin typeface="+mn-lt"/>
                <a:ea typeface="+mn-ea"/>
                <a:cs typeface="+mn-cs"/>
              </a:rPr>
              <a:t>, teacher.</a:t>
            </a:r>
            <a:r>
              <a:rPr lang="en-US" dirty="0">
                <a:effectLst/>
              </a:rPr>
              <a:t> </a:t>
            </a:r>
          </a:p>
          <a:p>
            <a:endParaRPr lang="en-US" dirty="0"/>
          </a:p>
          <a:p>
            <a:r>
              <a:rPr lang="en-US" b="1" dirty="0"/>
              <a:t>Top Right Image: </a:t>
            </a:r>
            <a:r>
              <a:rPr lang="en-US" dirty="0"/>
              <a:t>Park So Jin, 15 years old, Busan Middle School of Arts, Busan, Korea, South. 41st ICEFA Lidice.</a:t>
            </a:r>
          </a:p>
          <a:p>
            <a:endParaRPr lang="en-US" dirty="0"/>
          </a:p>
          <a:p>
            <a:r>
              <a:rPr lang="en-US" b="1" dirty="0"/>
              <a:t>Bottom Right Image: </a:t>
            </a:r>
            <a:r>
              <a:rPr lang="en-US" dirty="0"/>
              <a:t>Sophie </a:t>
            </a:r>
            <a:r>
              <a:rPr lang="en-US" dirty="0" err="1"/>
              <a:t>Kazecká</a:t>
            </a:r>
            <a:r>
              <a:rPr lang="en-US" dirty="0"/>
              <a:t>, 10 years old, Viktorie </a:t>
            </a:r>
            <a:r>
              <a:rPr lang="en-US" dirty="0" err="1"/>
              <a:t>Kazecká</a:t>
            </a:r>
            <a:r>
              <a:rPr lang="en-US" dirty="0"/>
              <a:t>, 7 years</a:t>
            </a:r>
            <a:r>
              <a:rPr lang="en-US" baseline="0" dirty="0"/>
              <a:t> </a:t>
            </a:r>
            <a:r>
              <a:rPr lang="en-US" dirty="0"/>
              <a:t>old, ZUŠ, </a:t>
            </a:r>
            <a:r>
              <a:rPr lang="en-US" dirty="0" err="1"/>
              <a:t>Plzeň</a:t>
            </a:r>
            <a:r>
              <a:rPr lang="en-US" dirty="0"/>
              <a:t>, Czech Republic. 42nd ICEFA Lidice.</a:t>
            </a:r>
          </a:p>
          <a:p>
            <a:endParaRPr lang="en-US" dirty="0"/>
          </a:p>
          <a:p>
            <a:r>
              <a:rPr lang="en-US" sz="1200" b="1" baseline="0" dirty="0"/>
              <a:t>References:</a:t>
            </a:r>
          </a:p>
          <a:p>
            <a:pPr marL="171450" indent="-171450">
              <a:buFont typeface="Arial"/>
              <a:buChar char="•"/>
            </a:pPr>
            <a:r>
              <a:rPr lang="en-US" sz="1200" kern="1200" dirty="0">
                <a:solidFill>
                  <a:schemeClr val="tx1"/>
                </a:solidFill>
                <a:effectLst/>
                <a:latin typeface="+mn-lt"/>
                <a:ea typeface="+mn-ea"/>
                <a:cs typeface="+mn-cs"/>
              </a:rPr>
              <a:t>Anderson et al., 2001</a:t>
            </a:r>
          </a:p>
          <a:p>
            <a:pPr marL="171450" indent="-171450">
              <a:buFont typeface="Arial"/>
              <a:buChar char="•"/>
            </a:pPr>
            <a:r>
              <a:rPr lang="en-US" sz="1200" kern="1200" dirty="0">
                <a:solidFill>
                  <a:schemeClr val="tx1"/>
                </a:solidFill>
                <a:effectLst/>
                <a:latin typeface="+mn-lt"/>
                <a:ea typeface="+mn-ea"/>
                <a:cs typeface="+mn-cs"/>
              </a:rPr>
              <a:t>Bloom et al., 1956</a:t>
            </a:r>
          </a:p>
          <a:p>
            <a:endParaRPr lang="en-US" dirty="0"/>
          </a:p>
        </p:txBody>
      </p:sp>
      <p:sp>
        <p:nvSpPr>
          <p:cNvPr id="4" name="Slide Number Placeholder 3">
            <a:extLst>
              <a:ext uri="{FF2B5EF4-FFF2-40B4-BE49-F238E27FC236}">
                <a16:creationId xmlns:a16="http://schemas.microsoft.com/office/drawing/2014/main" id="{D553CDBE-290D-9649-3D8C-CC4EA278DADD}"/>
              </a:ext>
            </a:extLst>
          </p:cNvPr>
          <p:cNvSpPr>
            <a:spLocks noGrp="1"/>
          </p:cNvSpPr>
          <p:nvPr>
            <p:ph type="sldNum" sz="quarter" idx="5"/>
          </p:nvPr>
        </p:nvSpPr>
        <p:spPr/>
        <p:txBody>
          <a:bodyPr/>
          <a:lstStyle/>
          <a:p>
            <a:fld id="{28DDC5D3-47FC-A841-AC20-383DD7B1A010}" type="slidenum">
              <a:rPr lang="en-US" smtClean="0"/>
              <a:t>27</a:t>
            </a:fld>
            <a:endParaRPr lang="en-US"/>
          </a:p>
        </p:txBody>
      </p:sp>
    </p:spTree>
    <p:extLst>
      <p:ext uri="{BB962C8B-B14F-4D97-AF65-F5344CB8AC3E}">
        <p14:creationId xmlns:p14="http://schemas.microsoft.com/office/powerpoint/2010/main" val="17957952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Class instruction: </a:t>
            </a:r>
            <a:r>
              <a:rPr lang="en-US" b="0" dirty="0"/>
              <a:t>Explain how </a:t>
            </a:r>
            <a:r>
              <a:rPr lang="en-US" sz="1200" i="1" kern="1200" dirty="0">
                <a:solidFill>
                  <a:schemeClr val="tx1"/>
                </a:solidFill>
                <a:effectLst/>
                <a:latin typeface="+mn-lt"/>
                <a:ea typeface="+mn-ea"/>
                <a:cs typeface="+mn-cs"/>
              </a:rPr>
              <a:t>TLAE’s </a:t>
            </a:r>
            <a:r>
              <a:rPr lang="en-US" sz="1200" kern="1200" dirty="0">
                <a:solidFill>
                  <a:schemeClr val="tx1"/>
                </a:solidFill>
                <a:effectLst/>
                <a:latin typeface="+mn-lt"/>
                <a:ea typeface="+mn-ea"/>
                <a:cs typeface="+mn-cs"/>
              </a:rPr>
              <a:t>TAE framework calls upon students to develop creative, autonomous solutions, which are best achieved through open-ended objectives.</a:t>
            </a:r>
          </a:p>
          <a:p>
            <a:pPr marL="0" marR="0" indent="0" algn="l" defTabSz="457200" rtl="0" eaLnBrk="1" fontAlgn="auto" latinLnBrk="0" hangingPunct="1">
              <a:lnSpc>
                <a:spcPct val="100000"/>
              </a:lnSpc>
              <a:spcBef>
                <a:spcPts val="0"/>
              </a:spcBef>
              <a:spcAft>
                <a:spcPts val="0"/>
              </a:spcAft>
              <a:buClrTx/>
              <a:buSzTx/>
              <a:buFontTx/>
              <a:buNone/>
              <a:tabLst/>
              <a:defRPr/>
            </a:pPr>
            <a:endParaRPr lang="en-US" b="1" dirty="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Class instruction: </a:t>
            </a:r>
            <a:r>
              <a:rPr lang="en-US" b="0" dirty="0">
                <a:solidFill>
                  <a:srgbClr val="FFFFFF"/>
                </a:solidFill>
              </a:rPr>
              <a:t>Read the following objectives. Which one is open-ended and which one is closed-ended? Explain why.</a:t>
            </a:r>
          </a:p>
          <a:p>
            <a:endParaRPr lang="en-US" b="1" dirty="0"/>
          </a:p>
          <a:p>
            <a:r>
              <a:rPr lang="en-US" b="1" dirty="0"/>
              <a:t>Class instruction: </a:t>
            </a:r>
            <a:r>
              <a:rPr lang="en-US" b="0" dirty="0"/>
              <a:t>Use these examples</a:t>
            </a:r>
            <a:r>
              <a:rPr lang="en-US" b="0" baseline="0" dirty="0"/>
              <a:t> to invite students to practice writing original open-ended and closed-ended objectives. Have students choose from the textbook’s artworks as inspirations to write original objectives.</a:t>
            </a:r>
          </a:p>
          <a:p>
            <a:endParaRPr lang="en-US" b="1" dirty="0"/>
          </a:p>
          <a:p>
            <a:r>
              <a:rPr lang="en-US" b="1" dirty="0"/>
              <a:t>Image: </a:t>
            </a:r>
            <a:r>
              <a:rPr lang="en-US" dirty="0"/>
              <a:t>Choi Wai Kiu, 11 years old, Simply Art, Hong Kong, China. 42</a:t>
            </a:r>
            <a:r>
              <a:rPr lang="en-US" baseline="30000" dirty="0"/>
              <a:t>nd</a:t>
            </a:r>
            <a:r>
              <a:rPr lang="en-US" baseline="0" dirty="0"/>
              <a:t> </a:t>
            </a:r>
            <a:r>
              <a:rPr lang="en-US" dirty="0"/>
              <a:t>ICEFA Lidice.</a:t>
            </a:r>
          </a:p>
          <a:p>
            <a:endParaRPr lang="en-US" dirty="0"/>
          </a:p>
        </p:txBody>
      </p:sp>
      <p:sp>
        <p:nvSpPr>
          <p:cNvPr id="4" name="Slide Number Placeholder 3"/>
          <p:cNvSpPr>
            <a:spLocks noGrp="1"/>
          </p:cNvSpPr>
          <p:nvPr>
            <p:ph type="sldNum" sz="quarter" idx="5"/>
          </p:nvPr>
        </p:nvSpPr>
        <p:spPr/>
        <p:txBody>
          <a:bodyPr/>
          <a:lstStyle/>
          <a:p>
            <a:fld id="{28DDC5D3-47FC-A841-AC20-383DD7B1A010}" type="slidenum">
              <a:rPr lang="en-US" smtClean="0"/>
              <a:t>28</a:t>
            </a:fld>
            <a:endParaRPr lang="en-US"/>
          </a:p>
        </p:txBody>
      </p:sp>
    </p:spTree>
    <p:extLst>
      <p:ext uri="{BB962C8B-B14F-4D97-AF65-F5344CB8AC3E}">
        <p14:creationId xmlns:p14="http://schemas.microsoft.com/office/powerpoint/2010/main" val="40331330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Image: </a:t>
            </a:r>
            <a:r>
              <a:rPr lang="en-US" dirty="0"/>
              <a:t>Markéta Matoušková, 6 years old, MŠ, </a:t>
            </a:r>
            <a:r>
              <a:rPr lang="en-US" dirty="0" err="1"/>
              <a:t>Dolní</a:t>
            </a:r>
            <a:r>
              <a:rPr lang="en-US" dirty="0"/>
              <a:t> </a:t>
            </a:r>
            <a:r>
              <a:rPr lang="en-US" dirty="0" err="1"/>
              <a:t>Cerekev</a:t>
            </a:r>
            <a:r>
              <a:rPr lang="en-US" dirty="0"/>
              <a:t>, Czech Republic. 42nd ICEFA Lidice.</a:t>
            </a:r>
          </a:p>
          <a:p>
            <a:endParaRPr lang="en-US" dirty="0"/>
          </a:p>
          <a:p>
            <a:r>
              <a:rPr lang="en-US" b="1" dirty="0"/>
              <a:t>Reference:</a:t>
            </a:r>
          </a:p>
          <a:p>
            <a:pPr marL="171450" indent="-171450">
              <a:buFont typeface="Arial"/>
              <a:buChar char="•"/>
            </a:pPr>
            <a:r>
              <a:rPr lang="en-US" sz="1200" kern="1200" dirty="0">
                <a:solidFill>
                  <a:schemeClr val="tx1"/>
                </a:solidFill>
                <a:effectLst/>
                <a:latin typeface="+mn-lt"/>
                <a:ea typeface="+mn-ea"/>
                <a:cs typeface="+mn-cs"/>
              </a:rPr>
              <a:t>Chappuis et al., 2012</a:t>
            </a:r>
            <a:endParaRPr lang="en-US" dirty="0"/>
          </a:p>
        </p:txBody>
      </p:sp>
      <p:sp>
        <p:nvSpPr>
          <p:cNvPr id="4" name="Slide Number Placeholder 3"/>
          <p:cNvSpPr>
            <a:spLocks noGrp="1"/>
          </p:cNvSpPr>
          <p:nvPr>
            <p:ph type="sldNum" sz="quarter" idx="5"/>
          </p:nvPr>
        </p:nvSpPr>
        <p:spPr/>
        <p:txBody>
          <a:bodyPr/>
          <a:lstStyle/>
          <a:p>
            <a:fld id="{28DDC5D3-47FC-A841-AC20-383DD7B1A010}" type="slidenum">
              <a:rPr lang="en-US" smtClean="0"/>
              <a:t>29</a:t>
            </a:fld>
            <a:endParaRPr lang="en-US"/>
          </a:p>
        </p:txBody>
      </p:sp>
    </p:spTree>
    <p:extLst>
      <p:ext uri="{BB962C8B-B14F-4D97-AF65-F5344CB8AC3E}">
        <p14:creationId xmlns:p14="http://schemas.microsoft.com/office/powerpoint/2010/main" val="31476872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Class instruction: </a:t>
            </a:r>
            <a:r>
              <a:rPr lang="en-US" dirty="0"/>
              <a:t>Ask students to build on prior learning and personal experiences to make personal connections between this chapter’s teachings and TLAE’s Transformative Art Education framework. </a:t>
            </a:r>
          </a:p>
        </p:txBody>
      </p:sp>
      <p:sp>
        <p:nvSpPr>
          <p:cNvPr id="4" name="Slide Number Placeholder 3"/>
          <p:cNvSpPr>
            <a:spLocks noGrp="1"/>
          </p:cNvSpPr>
          <p:nvPr>
            <p:ph type="sldNum" sz="quarter" idx="5"/>
          </p:nvPr>
        </p:nvSpPr>
        <p:spPr/>
        <p:txBody>
          <a:bodyPr/>
          <a:lstStyle/>
          <a:p>
            <a:fld id="{28DDC5D3-47FC-A841-AC20-383DD7B1A010}" type="slidenum">
              <a:rPr lang="en-US" smtClean="0"/>
              <a:t>3</a:t>
            </a:fld>
            <a:endParaRPr lang="en-US"/>
          </a:p>
        </p:txBody>
      </p:sp>
    </p:spTree>
    <p:extLst>
      <p:ext uri="{BB962C8B-B14F-4D97-AF65-F5344CB8AC3E}">
        <p14:creationId xmlns:p14="http://schemas.microsoft.com/office/powerpoint/2010/main" val="34556319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a:t>Class instruction: </a:t>
            </a:r>
            <a:r>
              <a:rPr lang="en-US" b="0" dirty="0"/>
              <a:t>Explain the following:</a:t>
            </a:r>
          </a:p>
          <a:p>
            <a:pPr marL="0" marR="0" indent="0" algn="l" defTabSz="457200" rtl="0" eaLnBrk="1" fontAlgn="auto" latinLnBrk="0" hangingPunct="1">
              <a:lnSpc>
                <a:spcPct val="100000"/>
              </a:lnSpc>
              <a:spcBef>
                <a:spcPts val="0"/>
              </a:spcBef>
              <a:spcAft>
                <a:spcPts val="0"/>
              </a:spcAft>
              <a:buClrTx/>
              <a:buSzTx/>
              <a:buFontTx/>
              <a:buNone/>
              <a:tabLst/>
              <a:defRPr/>
            </a:pPr>
            <a:endParaRPr lang="en-US" b="1" dirty="0"/>
          </a:p>
          <a:p>
            <a:pPr lvl="0"/>
            <a:r>
              <a:rPr lang="en-US" sz="3200" b="1" dirty="0"/>
              <a:t>Knowledge: </a:t>
            </a:r>
          </a:p>
          <a:p>
            <a:pPr marL="285750" lvl="0" indent="-285750">
              <a:buFont typeface="Arial"/>
              <a:buChar char="•"/>
            </a:pPr>
            <a:r>
              <a:rPr lang="en-US" sz="1200" b="0" dirty="0"/>
              <a:t>Identify and remember facts and </a:t>
            </a:r>
            <a:r>
              <a:rPr lang="en-US" sz="1200" dirty="0"/>
              <a:t>artistic procedures</a:t>
            </a:r>
            <a:endParaRPr lang="en-US" sz="1200" b="0" dirty="0">
              <a:solidFill>
                <a:srgbClr val="000000"/>
              </a:solidFill>
              <a:latin typeface="+mn-lt"/>
              <a:cs typeface="Garamond"/>
            </a:endParaRPr>
          </a:p>
          <a:p>
            <a:pPr marL="285750" lvl="0" indent="-285750">
              <a:buFont typeface="Arial"/>
              <a:buChar char="•"/>
            </a:pPr>
            <a:r>
              <a:rPr lang="en-US" sz="1200" dirty="0"/>
              <a:t>Recognize concepts relating to art and big ideas in written and oral formats. </a:t>
            </a:r>
            <a:r>
              <a:rPr lang="en-US" sz="1200" b="1" dirty="0"/>
              <a:t> </a:t>
            </a:r>
            <a:endParaRPr lang="en-US" sz="1200" b="0" dirty="0">
              <a:solidFill>
                <a:srgbClr val="000000"/>
              </a:solidFill>
              <a:latin typeface="+mn-lt"/>
              <a:cs typeface="Garamond"/>
            </a:endParaRPr>
          </a:p>
          <a:p>
            <a:pPr lvl="0"/>
            <a:r>
              <a:rPr lang="en-US" sz="3200" b="1" dirty="0"/>
              <a:t>Reasoning:</a:t>
            </a:r>
          </a:p>
          <a:p>
            <a:pPr marL="285750" lvl="0" indent="-285750">
              <a:buFont typeface="Arial"/>
              <a:buChar char="•"/>
            </a:pPr>
            <a:r>
              <a:rPr lang="en-US" sz="1200" b="0" dirty="0">
                <a:solidFill>
                  <a:srgbClr val="000000"/>
                </a:solidFill>
                <a:latin typeface="+mn-lt"/>
                <a:cs typeface="Garamond"/>
              </a:rPr>
              <a:t>Solve problems; make predictions; a</a:t>
            </a:r>
            <a:r>
              <a:rPr lang="en-US" sz="1200" dirty="0"/>
              <a:t>nalyze and classify art; make inferences; write comparison papers; and summarize ideas (portfolio and artist statements).</a:t>
            </a:r>
            <a:endParaRPr lang="en-US" sz="1200" b="0" dirty="0">
              <a:solidFill>
                <a:srgbClr val="000000"/>
              </a:solidFill>
              <a:latin typeface="+mn-lt"/>
              <a:cs typeface="Garamond"/>
            </a:endParaRPr>
          </a:p>
          <a:p>
            <a:pPr lvl="0"/>
            <a:r>
              <a:rPr lang="en-US" sz="3200" b="1" dirty="0"/>
              <a:t>Skill:</a:t>
            </a:r>
            <a:endParaRPr lang="en-US" sz="3200" dirty="0"/>
          </a:p>
          <a:p>
            <a:pPr marL="285750" lvl="0" indent="-285750">
              <a:buFont typeface="Arial"/>
              <a:buChar char="•"/>
            </a:pPr>
            <a:r>
              <a:rPr lang="en-US" sz="1200" dirty="0"/>
              <a:t>Demonstrate skill to perform with art media and processes, present works for a display, and talk about their work.</a:t>
            </a:r>
            <a:endParaRPr lang="en-US" sz="1200" b="0" dirty="0">
              <a:solidFill>
                <a:srgbClr val="000000"/>
              </a:solidFill>
              <a:latin typeface="+mn-lt"/>
              <a:cs typeface="Garamond"/>
            </a:endParaRPr>
          </a:p>
          <a:p>
            <a:pPr lvl="0"/>
            <a:r>
              <a:rPr lang="en-US" sz="3200" b="1" dirty="0"/>
              <a:t>Product:</a:t>
            </a:r>
            <a:endParaRPr lang="en-US" sz="3200" b="1" dirty="0">
              <a:solidFill>
                <a:srgbClr val="000000"/>
              </a:solidFill>
              <a:latin typeface="+mn-lt"/>
              <a:cs typeface="Garamond"/>
            </a:endParaRPr>
          </a:p>
          <a:p>
            <a:pPr marL="171450" lvl="0" indent="-171450">
              <a:buFont typeface="Arial"/>
              <a:buChar char="•"/>
            </a:pPr>
            <a:r>
              <a:rPr lang="en-US" b="0" dirty="0"/>
              <a:t>Synthesize concepts and knowledge to produce creative products.  </a:t>
            </a:r>
            <a:endParaRPr lang="en-US" b="0" dirty="0">
              <a:solidFill>
                <a:schemeClr val="tx1"/>
              </a:solidFill>
              <a:latin typeface="+mn-lt"/>
              <a:cs typeface="Garamond"/>
            </a:endParaRPr>
          </a:p>
          <a:p>
            <a:pPr marL="171450" lvl="0" indent="-171450">
              <a:buFont typeface="Arial"/>
              <a:buChar char="•"/>
            </a:pPr>
            <a:r>
              <a:rPr lang="en-US" dirty="0"/>
              <a:t>include artworks and collections in journals and portfolios.</a:t>
            </a:r>
            <a:endParaRPr lang="en-US" b="1" dirty="0">
              <a:solidFill>
                <a:schemeClr val="tx1"/>
              </a:solidFill>
              <a:latin typeface="+mn-lt"/>
              <a:cs typeface="Garamond"/>
            </a:endParaRPr>
          </a:p>
          <a:p>
            <a:pPr lvl="0"/>
            <a:r>
              <a:rPr lang="en-US" b="1" dirty="0"/>
              <a:t>Disposition:</a:t>
            </a:r>
            <a:endParaRPr lang="en-US" dirty="0"/>
          </a:p>
          <a:p>
            <a:pPr marL="171450" lvl="0" indent="-171450">
              <a:buFont typeface="Arial"/>
              <a:buChar char="•"/>
            </a:pPr>
            <a:r>
              <a:rPr lang="en-US" b="0" dirty="0"/>
              <a:t>Identify students’ expressive outcomes and affective behaviors and attitudes.</a:t>
            </a:r>
          </a:p>
          <a:p>
            <a:pPr marL="171450" lvl="0" indent="-171450">
              <a:buFont typeface="Arial"/>
              <a:buChar char="•"/>
            </a:pPr>
            <a:r>
              <a:rPr lang="en-US" dirty="0"/>
              <a:t>Include long-term goals that take time to foster.</a:t>
            </a:r>
            <a:endParaRPr lang="en-US" b="1"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b="1" dirty="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Image: </a:t>
            </a:r>
            <a:r>
              <a:rPr lang="en-US" b="0" dirty="0"/>
              <a:t>Ng Tin Wai Kylie,</a:t>
            </a:r>
            <a:r>
              <a:rPr lang="en-US" b="0" baseline="0" dirty="0"/>
              <a:t> </a:t>
            </a:r>
            <a:r>
              <a:rPr lang="en-US" b="0" dirty="0"/>
              <a:t>8 years</a:t>
            </a:r>
            <a:r>
              <a:rPr lang="en-US" b="0" baseline="0" dirty="0"/>
              <a:t> </a:t>
            </a:r>
            <a:r>
              <a:rPr lang="en-US" dirty="0"/>
              <a:t>old</a:t>
            </a:r>
            <a:r>
              <a:rPr lang="en-US" b="0" dirty="0"/>
              <a:t>, Simply Art, Hong Kong, China. 45</a:t>
            </a:r>
            <a:r>
              <a:rPr lang="en-US" b="0" baseline="30000" dirty="0"/>
              <a:t>th</a:t>
            </a:r>
            <a:r>
              <a:rPr lang="en-US" b="0" dirty="0"/>
              <a:t> </a:t>
            </a:r>
            <a:r>
              <a:rPr lang="en-US" sz="1050" dirty="0">
                <a:solidFill>
                  <a:srgbClr val="FFFFFF"/>
                </a:solidFill>
              </a:rPr>
              <a:t>ICEFA Lidice.</a:t>
            </a:r>
          </a:p>
          <a:p>
            <a:endParaRPr lang="en-US" sz="1050" b="1" dirty="0"/>
          </a:p>
          <a:p>
            <a:r>
              <a:rPr lang="en-US" sz="1050" b="1" dirty="0"/>
              <a:t>Reference:</a:t>
            </a:r>
          </a:p>
          <a:p>
            <a:pPr marL="171450" indent="-171450">
              <a:buFont typeface="Arial"/>
              <a:buChar char="•"/>
            </a:pPr>
            <a:r>
              <a:rPr lang="en-US" sz="1050" kern="1200" dirty="0">
                <a:solidFill>
                  <a:schemeClr val="tx1"/>
                </a:solidFill>
                <a:effectLst/>
                <a:latin typeface="+mn-lt"/>
                <a:ea typeface="+mn-ea"/>
                <a:cs typeface="+mn-cs"/>
              </a:rPr>
              <a:t>Chappuis et al., 2012</a:t>
            </a:r>
            <a:endParaRPr lang="en-US" sz="1050" dirty="0"/>
          </a:p>
          <a:p>
            <a:endParaRPr lang="en-US" dirty="0"/>
          </a:p>
        </p:txBody>
      </p:sp>
      <p:sp>
        <p:nvSpPr>
          <p:cNvPr id="4" name="Slide Number Placeholder 3"/>
          <p:cNvSpPr>
            <a:spLocks noGrp="1"/>
          </p:cNvSpPr>
          <p:nvPr>
            <p:ph type="sldNum" sz="quarter" idx="5"/>
          </p:nvPr>
        </p:nvSpPr>
        <p:spPr/>
        <p:txBody>
          <a:bodyPr/>
          <a:lstStyle/>
          <a:p>
            <a:fld id="{28DDC5D3-47FC-A841-AC20-383DD7B1A010}" type="slidenum">
              <a:rPr lang="en-US" smtClean="0"/>
              <a:t>30</a:t>
            </a:fld>
            <a:endParaRPr lang="en-US"/>
          </a:p>
        </p:txBody>
      </p:sp>
    </p:spTree>
    <p:extLst>
      <p:ext uri="{BB962C8B-B14F-4D97-AF65-F5344CB8AC3E}">
        <p14:creationId xmlns:p14="http://schemas.microsoft.com/office/powerpoint/2010/main" val="18688962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Image: </a:t>
            </a:r>
            <a:r>
              <a:rPr lang="en-US" b="0" dirty="0"/>
              <a:t>Generated by Copilot.</a:t>
            </a:r>
          </a:p>
          <a:p>
            <a:endParaRPr lang="en-US" b="0" dirty="0"/>
          </a:p>
          <a:p>
            <a:r>
              <a:rPr lang="en-US" b="1" dirty="0"/>
              <a:t>Reference: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Chappuis et al., 2012</a:t>
            </a:r>
            <a:endParaRPr lang="en-US" sz="1200" dirty="0"/>
          </a:p>
        </p:txBody>
      </p:sp>
      <p:sp>
        <p:nvSpPr>
          <p:cNvPr id="4" name="Slide Number Placeholder 3"/>
          <p:cNvSpPr>
            <a:spLocks noGrp="1"/>
          </p:cNvSpPr>
          <p:nvPr>
            <p:ph type="sldNum" sz="quarter" idx="5"/>
          </p:nvPr>
        </p:nvSpPr>
        <p:spPr/>
        <p:txBody>
          <a:bodyPr/>
          <a:lstStyle/>
          <a:p>
            <a:fld id="{28DDC5D3-47FC-A841-AC20-383DD7B1A010}" type="slidenum">
              <a:rPr lang="en-US" smtClean="0"/>
              <a:t>31</a:t>
            </a:fld>
            <a:endParaRPr lang="en-US"/>
          </a:p>
        </p:txBody>
      </p:sp>
    </p:spTree>
    <p:extLst>
      <p:ext uri="{BB962C8B-B14F-4D97-AF65-F5344CB8AC3E}">
        <p14:creationId xmlns:p14="http://schemas.microsoft.com/office/powerpoint/2010/main" val="22966804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C3E1BB-7302-A37C-3C0C-C09BC5B903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BCF3DA-7D73-191B-FB4D-5278DE3390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6A3FED-5FA2-3433-BA4D-FF8A0C162930}"/>
              </a:ext>
            </a:extLst>
          </p:cNvPr>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a:t>Class instruction: </a:t>
            </a:r>
            <a:r>
              <a:rPr lang="en-US" b="0" dirty="0"/>
              <a:t>Discuss with students how objectives and their associated learning tasks can become transformative. </a:t>
            </a:r>
            <a:r>
              <a:rPr lang="en-US" sz="1200" kern="1200" dirty="0">
                <a:solidFill>
                  <a:schemeClr val="tx1"/>
                </a:solidFill>
                <a:effectLst/>
                <a:latin typeface="+mn-lt"/>
                <a:ea typeface="+mn-ea"/>
                <a:cs typeface="+mn-cs"/>
              </a:rPr>
              <a:t>While the model objective and learning targets may not be transformative as written, their applications can foster transformative mindsets and actions when students use their art to bring awareness to protecting biodiverse environments and learn to believe in their abilities to develop impactful artworks to solve problems and communicate their beliefs and feelings.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1" dirty="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Class instruction: </a:t>
            </a:r>
            <a:r>
              <a:rPr lang="en-US" b="0" dirty="0"/>
              <a:t>Use these examples</a:t>
            </a:r>
            <a:r>
              <a:rPr lang="en-US" b="0" baseline="0" dirty="0"/>
              <a:t> to invite students to transform different objectives into daily learning targets.</a:t>
            </a:r>
          </a:p>
          <a:p>
            <a:endParaRPr lang="en-US" b="1" dirty="0"/>
          </a:p>
          <a:p>
            <a:r>
              <a:rPr lang="en-US" b="1" dirty="0"/>
              <a:t>Image: </a:t>
            </a:r>
            <a:r>
              <a:rPr lang="en-US" dirty="0"/>
              <a:t>Choi Wai Kiu, 11 years old, Simply Art, Hong Kong, China. 42</a:t>
            </a:r>
            <a:r>
              <a:rPr lang="en-US" baseline="30000" dirty="0"/>
              <a:t>nd</a:t>
            </a:r>
            <a:r>
              <a:rPr lang="en-US" dirty="0"/>
              <a:t> ICEFA Lidice.</a:t>
            </a:r>
          </a:p>
          <a:p>
            <a:endParaRPr lang="en-US" dirty="0"/>
          </a:p>
        </p:txBody>
      </p:sp>
      <p:sp>
        <p:nvSpPr>
          <p:cNvPr id="4" name="Slide Number Placeholder 3">
            <a:extLst>
              <a:ext uri="{FF2B5EF4-FFF2-40B4-BE49-F238E27FC236}">
                <a16:creationId xmlns:a16="http://schemas.microsoft.com/office/drawing/2014/main" id="{0A2FA185-0EF5-9092-D653-8BC6140F43D4}"/>
              </a:ext>
            </a:extLst>
          </p:cNvPr>
          <p:cNvSpPr>
            <a:spLocks noGrp="1"/>
          </p:cNvSpPr>
          <p:nvPr>
            <p:ph type="sldNum" sz="quarter" idx="5"/>
          </p:nvPr>
        </p:nvSpPr>
        <p:spPr/>
        <p:txBody>
          <a:bodyPr/>
          <a:lstStyle/>
          <a:p>
            <a:fld id="{28DDC5D3-47FC-A841-AC20-383DD7B1A010}" type="slidenum">
              <a:rPr lang="en-US" smtClean="0"/>
              <a:t>32</a:t>
            </a:fld>
            <a:endParaRPr lang="en-US"/>
          </a:p>
        </p:txBody>
      </p:sp>
    </p:spTree>
    <p:extLst>
      <p:ext uri="{BB962C8B-B14F-4D97-AF65-F5344CB8AC3E}">
        <p14:creationId xmlns:p14="http://schemas.microsoft.com/office/powerpoint/2010/main" val="6328610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a:t>Class instruction: </a:t>
            </a:r>
            <a:r>
              <a:rPr lang="en-US" b="0" dirty="0"/>
              <a:t>Invite students </a:t>
            </a:r>
            <a:r>
              <a:rPr lang="en-US" b="0" baseline="0" dirty="0"/>
              <a:t>to deconstruct sample objectives and daily learning targets.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Class instruction: </a:t>
            </a:r>
            <a:r>
              <a:rPr lang="en-US" sz="1200" kern="1200" dirty="0">
                <a:solidFill>
                  <a:schemeClr val="tx1"/>
                </a:solidFill>
                <a:effectLst/>
                <a:latin typeface="+mn-lt"/>
                <a:ea typeface="+mn-ea"/>
                <a:cs typeface="+mn-cs"/>
              </a:rPr>
              <a:t>Ask students to identify how the boy wears a tiger-striped shirt, carries binoculars, and smiles to show his connection to the biodiverse environment.</a:t>
            </a:r>
          </a:p>
          <a:p>
            <a:endParaRPr lang="en-US" b="1" dirty="0"/>
          </a:p>
          <a:p>
            <a:endParaRPr lang="en-US" dirty="0"/>
          </a:p>
        </p:txBody>
      </p:sp>
      <p:sp>
        <p:nvSpPr>
          <p:cNvPr id="4" name="Slide Number Placeholder 3"/>
          <p:cNvSpPr>
            <a:spLocks noGrp="1"/>
          </p:cNvSpPr>
          <p:nvPr>
            <p:ph type="sldNum" sz="quarter" idx="5"/>
          </p:nvPr>
        </p:nvSpPr>
        <p:spPr/>
        <p:txBody>
          <a:bodyPr/>
          <a:lstStyle/>
          <a:p>
            <a:fld id="{28DDC5D3-47FC-A841-AC20-383DD7B1A010}" type="slidenum">
              <a:rPr lang="en-US" smtClean="0"/>
              <a:t>33</a:t>
            </a:fld>
            <a:endParaRPr lang="en-US"/>
          </a:p>
        </p:txBody>
      </p:sp>
    </p:spTree>
    <p:extLst>
      <p:ext uri="{BB962C8B-B14F-4D97-AF65-F5344CB8AC3E}">
        <p14:creationId xmlns:p14="http://schemas.microsoft.com/office/powerpoint/2010/main" val="2130762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7423B2-ECBF-6F88-8046-CFD5DF0329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1DF12E-B7BB-5266-A443-89F197C974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92CF4B-6A22-BCAC-13EA-58D97A480EA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Image: </a:t>
            </a:r>
            <a:r>
              <a:rPr lang="en-US" dirty="0"/>
              <a:t>Maria Popova, 4 years old, </a:t>
            </a:r>
            <a:r>
              <a:rPr lang="en-US" dirty="0" err="1"/>
              <a:t>Detskaya</a:t>
            </a:r>
            <a:r>
              <a:rPr lang="en-US" dirty="0"/>
              <a:t> </a:t>
            </a:r>
            <a:r>
              <a:rPr lang="en-US" dirty="0" err="1"/>
              <a:t>khudozhestvennaya</a:t>
            </a:r>
            <a:r>
              <a:rPr lang="en-US" dirty="0"/>
              <a:t> </a:t>
            </a:r>
            <a:r>
              <a:rPr lang="en-US" dirty="0" err="1"/>
              <a:t>galereya</a:t>
            </a:r>
            <a:r>
              <a:rPr lang="en-US" dirty="0"/>
              <a:t>, Volgograd, Russia. 38th ICEFA Lidice.</a:t>
            </a:r>
          </a:p>
          <a:p>
            <a:endParaRPr lang="en-US" dirty="0"/>
          </a:p>
        </p:txBody>
      </p:sp>
      <p:sp>
        <p:nvSpPr>
          <p:cNvPr id="4" name="Slide Number Placeholder 3">
            <a:extLst>
              <a:ext uri="{FF2B5EF4-FFF2-40B4-BE49-F238E27FC236}">
                <a16:creationId xmlns:a16="http://schemas.microsoft.com/office/drawing/2014/main" id="{F9E4AF18-36CC-5167-A06F-4BAEBCD810EA}"/>
              </a:ext>
            </a:extLst>
          </p:cNvPr>
          <p:cNvSpPr>
            <a:spLocks noGrp="1"/>
          </p:cNvSpPr>
          <p:nvPr>
            <p:ph type="sldNum" sz="quarter" idx="5"/>
          </p:nvPr>
        </p:nvSpPr>
        <p:spPr/>
        <p:txBody>
          <a:bodyPr/>
          <a:lstStyle/>
          <a:p>
            <a:fld id="{28DDC5D3-47FC-A841-AC20-383DD7B1A010}" type="slidenum">
              <a:rPr lang="en-US" smtClean="0"/>
              <a:t>34</a:t>
            </a:fld>
            <a:endParaRPr lang="en-US"/>
          </a:p>
        </p:txBody>
      </p:sp>
    </p:spTree>
    <p:extLst>
      <p:ext uri="{BB962C8B-B14F-4D97-AF65-F5344CB8AC3E}">
        <p14:creationId xmlns:p14="http://schemas.microsoft.com/office/powerpoint/2010/main" val="4140957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58725E-F45D-6D08-702D-44BD951D46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D01EC7-7812-F40E-8E0D-50EC261177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ABDC89-B6C0-3875-7326-0A992C30B1E3}"/>
              </a:ext>
            </a:extLst>
          </p:cNvPr>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a:t>Class instruction: </a:t>
            </a:r>
            <a:r>
              <a:rPr lang="en-US" b="0" dirty="0"/>
              <a:t>Explain the following and ask the class to write sample lesson procedures.</a:t>
            </a:r>
          </a:p>
          <a:p>
            <a:pPr marL="0" marR="0" indent="0" algn="l" defTabSz="457200" rtl="0" eaLnBrk="1" fontAlgn="auto" latinLnBrk="0" hangingPunct="1">
              <a:lnSpc>
                <a:spcPct val="100000"/>
              </a:lnSpc>
              <a:spcBef>
                <a:spcPts val="0"/>
              </a:spcBef>
              <a:spcAft>
                <a:spcPts val="0"/>
              </a:spcAft>
              <a:buClrTx/>
              <a:buSzTx/>
              <a:buFontTx/>
              <a:buNone/>
              <a:tabLst/>
              <a:defRPr/>
            </a:pPr>
            <a:endParaRPr lang="en-US" b="1" dirty="0"/>
          </a:p>
          <a:p>
            <a:pPr lvl="0"/>
            <a:r>
              <a:rPr lang="en-US" sz="2800" b="1" dirty="0"/>
              <a:t>Set</a:t>
            </a:r>
          </a:p>
          <a:p>
            <a:pPr lvl="0"/>
            <a:r>
              <a:rPr lang="en-US" sz="3200" dirty="0"/>
              <a:t>Set. The set (or hook) is a brief activity or event teachers present at the beginning of a lesson designed to capture students’ full attention (Wiggins &amp; McTighe, 2005). Our sets can include the learning modalities, visual, auditory, kinesthetic, and tactile learning, which define the ways students learn through their senses (Thompson, 2018). </a:t>
            </a:r>
            <a:endParaRPr lang="en-US" sz="3200" b="1" dirty="0"/>
          </a:p>
          <a:p>
            <a:pPr marL="285750" lvl="0" indent="-285750">
              <a:buFont typeface="Arial"/>
              <a:buChar char="•"/>
            </a:pPr>
            <a:r>
              <a:rPr lang="en-US" sz="1400" dirty="0"/>
              <a:t>responding; brainstorming; making connections;</a:t>
            </a:r>
            <a:endParaRPr lang="en-US" sz="1400" b="0" dirty="0">
              <a:solidFill>
                <a:srgbClr val="000000"/>
              </a:solidFill>
              <a:latin typeface="+mn-lt"/>
              <a:cs typeface="Garamond"/>
            </a:endParaRPr>
          </a:p>
          <a:p>
            <a:pPr marL="285750" lvl="0" indent="-285750">
              <a:buFont typeface="Arial"/>
              <a:buChar char="•"/>
            </a:pPr>
            <a:r>
              <a:rPr lang="en-US" sz="1400" dirty="0"/>
              <a:t>storytelling; demonstrations; readings; </a:t>
            </a:r>
          </a:p>
          <a:p>
            <a:pPr marL="285750" lvl="0" indent="-285750">
              <a:buFont typeface="Arial"/>
              <a:buChar char="•"/>
            </a:pPr>
            <a:r>
              <a:rPr lang="en-US" sz="1400" dirty="0"/>
              <a:t>making predictions; performing reviews; and, self-reflections</a:t>
            </a:r>
          </a:p>
          <a:p>
            <a:pPr lvl="0"/>
            <a:r>
              <a:rPr lang="en-US" sz="2800" b="1" dirty="0"/>
              <a:t>Instructional Strategies</a:t>
            </a:r>
          </a:p>
          <a:p>
            <a:pPr lvl="0"/>
            <a:r>
              <a:rPr lang="en-US" sz="2800" dirty="0"/>
              <a:t>Instructional strategies impart key information to students. The forms of instruction we select will change according to curricular content and students’ needs. </a:t>
            </a:r>
            <a:endParaRPr lang="en-US" sz="2800" b="1" dirty="0"/>
          </a:p>
          <a:p>
            <a:pPr marL="285750" lvl="0" indent="-285750">
              <a:buFont typeface="Arial"/>
              <a:buChar char="•"/>
            </a:pPr>
            <a:r>
              <a:rPr lang="en-US" sz="1200" b="0" dirty="0"/>
              <a:t>presenting targets, goals, objectives, and assessments; </a:t>
            </a:r>
            <a:endParaRPr lang="en-US" sz="1200" b="0" dirty="0">
              <a:solidFill>
                <a:srgbClr val="000000"/>
              </a:solidFill>
              <a:latin typeface="+mn-lt"/>
              <a:cs typeface="Garamond"/>
            </a:endParaRPr>
          </a:p>
          <a:p>
            <a:pPr marL="285750" lvl="0" indent="-285750">
              <a:buFont typeface="Arial"/>
              <a:buChar char="•"/>
            </a:pPr>
            <a:r>
              <a:rPr lang="en-US" sz="1200" b="0" dirty="0"/>
              <a:t>explaining vocabulary; eliciting students answers; </a:t>
            </a:r>
            <a:r>
              <a:rPr lang="en-US" dirty="0"/>
              <a:t>teaching multi-/inter-/transdisciplinary connections;</a:t>
            </a:r>
            <a:endParaRPr lang="en-US" sz="1200" b="1" dirty="0"/>
          </a:p>
          <a:p>
            <a:pPr marL="285750" lvl="0" indent="-285750">
              <a:buFont typeface="Arial"/>
              <a:buChar char="•"/>
            </a:pPr>
            <a:r>
              <a:rPr lang="en-US" sz="1200" b="0" dirty="0"/>
              <a:t>integrating multimedia instructional resources; making connections to the standards; and </a:t>
            </a:r>
            <a:r>
              <a:rPr lang="en-US" dirty="0"/>
              <a:t>linking learning content with the artistic behaviors and lifelong learning skills.</a:t>
            </a:r>
            <a:endParaRPr lang="en-US" sz="1200" b="1" dirty="0"/>
          </a:p>
          <a:p>
            <a:pPr lvl="0"/>
            <a:r>
              <a:rPr lang="en-US" sz="3200" b="1" dirty="0"/>
              <a:t>Group Learning</a:t>
            </a:r>
          </a:p>
          <a:p>
            <a:pPr lvl="0"/>
            <a:r>
              <a:rPr lang="en-US" sz="3200" dirty="0"/>
              <a:t>Students collaborate during guided group practice tasks under teachers’ watchful supervision. </a:t>
            </a:r>
          </a:p>
          <a:p>
            <a:pPr marL="285750" lvl="0" indent="-285750">
              <a:buFont typeface="Arial"/>
              <a:buChar char="•"/>
            </a:pPr>
            <a:r>
              <a:rPr lang="en-US" sz="1200" b="0" dirty="0"/>
              <a:t>deconstructing learning targets; practicing tasks; </a:t>
            </a:r>
            <a:endParaRPr lang="en-US" sz="1200" b="0" dirty="0">
              <a:solidFill>
                <a:srgbClr val="000000"/>
              </a:solidFill>
              <a:latin typeface="+mn-lt"/>
              <a:cs typeface="Garamond"/>
            </a:endParaRPr>
          </a:p>
          <a:p>
            <a:pPr marL="285750" lvl="0" indent="-285750">
              <a:buFont typeface="Arial"/>
              <a:buChar char="•"/>
            </a:pPr>
            <a:r>
              <a:rPr lang="en-US" sz="1200" b="0" dirty="0"/>
              <a:t>responding to content and context; making connections; </a:t>
            </a:r>
            <a:endParaRPr lang="en-US" sz="1200" b="1" dirty="0"/>
          </a:p>
          <a:p>
            <a:pPr marL="285750" lvl="0" indent="-285750">
              <a:buFont typeface="Arial"/>
              <a:buChar char="•"/>
            </a:pPr>
            <a:r>
              <a:rPr lang="en-US" sz="1200" b="0" dirty="0"/>
              <a:t>taking alternative positions; assessing their current knowledge to set new goals </a:t>
            </a:r>
            <a:r>
              <a:rPr lang="en-US" dirty="0"/>
              <a:t>and preparedness to work</a:t>
            </a:r>
          </a:p>
          <a:p>
            <a:r>
              <a:rPr lang="en-US" dirty="0"/>
              <a:t>towards transformations.</a:t>
            </a:r>
          </a:p>
          <a:p>
            <a:pPr marL="285750" lvl="0" indent="-285750">
              <a:buFont typeface="Arial"/>
              <a:buChar char="•"/>
            </a:pPr>
            <a:endParaRPr lang="en-US" sz="1200" b="0" dirty="0"/>
          </a:p>
          <a:p>
            <a:pPr lvl="0"/>
            <a:r>
              <a:rPr lang="en-US" sz="2000" b="1" dirty="0"/>
              <a:t>Independent Practice</a:t>
            </a:r>
          </a:p>
          <a:p>
            <a:pPr lvl="0"/>
            <a:r>
              <a:rPr lang="en-US" sz="1200" kern="1200" dirty="0">
                <a:solidFill>
                  <a:schemeClr val="tx1"/>
                </a:solidFill>
                <a:effectLst/>
                <a:latin typeface="+mn-lt"/>
                <a:ea typeface="+mn-ea"/>
                <a:cs typeface="+mn-cs"/>
              </a:rPr>
              <a:t>Independent student learning practices including class activities and homework assignments.</a:t>
            </a:r>
            <a:r>
              <a:rPr lang="en-US" sz="2400" dirty="0">
                <a:effectLst/>
              </a:rPr>
              <a:t> </a:t>
            </a:r>
            <a:endParaRPr lang="en-US" sz="2400" b="1" dirty="0"/>
          </a:p>
          <a:p>
            <a:pPr marL="285750" lvl="0" indent="-285750">
              <a:buFont typeface="Arial"/>
              <a:buChar char="•"/>
            </a:pPr>
            <a:r>
              <a:rPr lang="en-US" sz="1200" b="0" dirty="0"/>
              <a:t>self-reflect;  </a:t>
            </a:r>
          </a:p>
          <a:p>
            <a:pPr marL="285750" lvl="0" indent="-285750">
              <a:buFont typeface="Arial"/>
              <a:buChar char="•"/>
            </a:pPr>
            <a:r>
              <a:rPr lang="en-US" sz="1200" b="0" dirty="0"/>
              <a:t>apply daily learning targets and resources to achieve tasks; create and present art; </a:t>
            </a:r>
          </a:p>
          <a:p>
            <a:pPr marL="285750" lvl="0" indent="-285750">
              <a:buFont typeface="Arial"/>
              <a:buChar char="•"/>
            </a:pPr>
            <a:r>
              <a:rPr lang="en-US" sz="1200" b="0" dirty="0"/>
              <a:t>apply the artistic behaviors and problem-solving skills; and,</a:t>
            </a:r>
          </a:p>
          <a:p>
            <a:pPr marL="285750" lvl="0" indent="-285750">
              <a:buFont typeface="Arial"/>
              <a:buChar char="•"/>
            </a:pPr>
            <a:r>
              <a:rPr lang="en-US" sz="1200" b="0" dirty="0"/>
              <a:t>self-assess works in a journal or portfolio. </a:t>
            </a:r>
            <a:endParaRPr lang="en-US" sz="1200" b="0" dirty="0">
              <a:solidFill>
                <a:srgbClr val="000000"/>
              </a:solidFill>
              <a:latin typeface="+mn-lt"/>
              <a:cs typeface="Garamond"/>
            </a:endParaRPr>
          </a:p>
          <a:p>
            <a:pPr lvl="0"/>
            <a:r>
              <a:rPr lang="en-US" sz="2000" b="1" dirty="0"/>
              <a:t>Accommodations</a:t>
            </a:r>
          </a:p>
          <a:p>
            <a:pPr lvl="0"/>
            <a:r>
              <a:rPr lang="en-US" sz="1200" kern="1200" dirty="0">
                <a:solidFill>
                  <a:schemeClr val="tx1"/>
                </a:solidFill>
                <a:effectLst/>
                <a:latin typeface="+mn-lt"/>
                <a:ea typeface="+mn-ea"/>
                <a:cs typeface="+mn-cs"/>
              </a:rPr>
              <a:t>Accommodations introduce the procedures we develop to ensure all students can participate in lessons and meet objectives. </a:t>
            </a:r>
            <a:endParaRPr lang="en-US" sz="2000" b="1" dirty="0"/>
          </a:p>
          <a:p>
            <a:pPr marL="285750" lvl="0" indent="-285750">
              <a:buFont typeface="Arial"/>
              <a:buChar char="•"/>
            </a:pPr>
            <a:r>
              <a:rPr lang="en-US" sz="1200" b="0" dirty="0"/>
              <a:t>Teachers modify learning targets; </a:t>
            </a:r>
          </a:p>
          <a:p>
            <a:pPr marL="285750" lvl="0" indent="-285750">
              <a:buFont typeface="Arial"/>
              <a:buChar char="•"/>
            </a:pPr>
            <a:r>
              <a:rPr lang="en-US" sz="1200" b="0" dirty="0"/>
              <a:t>break down vocabulary and steps; </a:t>
            </a:r>
          </a:p>
          <a:p>
            <a:pPr marL="285750" lvl="0" indent="-285750">
              <a:buFont typeface="Arial"/>
              <a:buChar char="•"/>
            </a:pPr>
            <a:r>
              <a:rPr lang="en-US" sz="1200" b="0" dirty="0"/>
              <a:t>make visual demonstrations; </a:t>
            </a:r>
          </a:p>
          <a:p>
            <a:pPr marL="285750" lvl="0" indent="-285750">
              <a:buFont typeface="Arial"/>
              <a:buChar char="•"/>
            </a:pPr>
            <a:r>
              <a:rPr lang="en-US" sz="1200" b="0" dirty="0"/>
              <a:t>meet with students individually; </a:t>
            </a:r>
          </a:p>
          <a:p>
            <a:pPr marL="285750" lvl="0" indent="-285750">
              <a:buFont typeface="Arial"/>
              <a:buChar char="•"/>
            </a:pPr>
            <a:r>
              <a:rPr lang="en-US" sz="1200" b="0" dirty="0"/>
              <a:t>facilitate peers’ assistance; </a:t>
            </a:r>
          </a:p>
          <a:p>
            <a:pPr marL="285750" lvl="0" indent="-285750">
              <a:buFont typeface="Arial"/>
              <a:buChar char="•"/>
            </a:pPr>
            <a:r>
              <a:rPr lang="en-US" sz="1200" b="0" dirty="0"/>
              <a:t>offer additional time; and,</a:t>
            </a:r>
          </a:p>
          <a:p>
            <a:pPr marL="285750" lvl="0" indent="-285750">
              <a:buFont typeface="Arial"/>
              <a:buChar char="•"/>
            </a:pPr>
            <a:r>
              <a:rPr lang="en-US" sz="1200" b="0" dirty="0"/>
              <a:t>develop extension activities.</a:t>
            </a:r>
            <a:endParaRPr lang="en-US" sz="1200" b="0" dirty="0">
              <a:solidFill>
                <a:srgbClr val="000000"/>
              </a:solidFill>
              <a:latin typeface="+mn-lt"/>
              <a:cs typeface="Garamond"/>
            </a:endParaRPr>
          </a:p>
          <a:p>
            <a:pPr lvl="0"/>
            <a:r>
              <a:rPr lang="en-US" sz="2000" b="1" dirty="0"/>
              <a:t>Closure</a:t>
            </a:r>
          </a:p>
          <a:p>
            <a:pPr lvl="0"/>
            <a:r>
              <a:rPr lang="en-US" sz="1200" b="0" kern="1200" dirty="0">
                <a:solidFill>
                  <a:schemeClr val="tx1"/>
                </a:solidFill>
                <a:effectLst/>
                <a:latin typeface="+mn-lt"/>
                <a:ea typeface="+mn-ea"/>
                <a:cs typeface="+mn-cs"/>
              </a:rPr>
              <a:t>Closure </a:t>
            </a:r>
            <a:r>
              <a:rPr lang="en-US" sz="1200" kern="1200" dirty="0">
                <a:solidFill>
                  <a:schemeClr val="tx1"/>
                </a:solidFill>
                <a:effectLst/>
                <a:latin typeface="+mn-lt"/>
                <a:ea typeface="+mn-ea"/>
                <a:cs typeface="+mn-cs"/>
              </a:rPr>
              <a:t>summarizes a lesson’s, unit’s, or day’s activities, during which teachers and students review the lesson’s big idea, essential questions, objectives, and key content. </a:t>
            </a:r>
            <a:endParaRPr lang="en-US" sz="3200" dirty="0"/>
          </a:p>
          <a:p>
            <a:pPr marL="285750" lvl="0" indent="-285750">
              <a:buFont typeface="Arial"/>
              <a:buChar char="•"/>
            </a:pPr>
            <a:r>
              <a:rPr lang="en-US" sz="1200" dirty="0"/>
              <a:t>Teachers and students summarize learning activities, </a:t>
            </a:r>
          </a:p>
          <a:p>
            <a:pPr marL="285750" lvl="0" indent="-285750">
              <a:buFont typeface="Arial"/>
              <a:buChar char="•"/>
            </a:pPr>
            <a:r>
              <a:rPr lang="en-US" sz="1200" dirty="0"/>
              <a:t>conduct reviews; </a:t>
            </a:r>
          </a:p>
          <a:p>
            <a:pPr marL="285750" lvl="0" indent="-285750">
              <a:buFont typeface="Arial"/>
              <a:buChar char="•"/>
            </a:pPr>
            <a:r>
              <a:rPr lang="en-US" sz="1200" dirty="0"/>
              <a:t>check for understanding; </a:t>
            </a:r>
          </a:p>
          <a:p>
            <a:pPr marL="285750" lvl="0" indent="-285750">
              <a:buFont typeface="Arial"/>
              <a:buChar char="•"/>
            </a:pPr>
            <a:r>
              <a:rPr lang="en-US" sz="1200" dirty="0"/>
              <a:t>self-reflect; </a:t>
            </a:r>
          </a:p>
          <a:p>
            <a:pPr marL="285750" lvl="0" indent="-285750">
              <a:buFont typeface="Arial"/>
              <a:buChar char="•"/>
            </a:pPr>
            <a:r>
              <a:rPr lang="en-US" sz="1200" dirty="0"/>
              <a:t>participate in class critiques; and, </a:t>
            </a:r>
          </a:p>
          <a:p>
            <a:pPr marL="285750" lvl="0" indent="-285750">
              <a:buFont typeface="Arial"/>
              <a:buChar char="•"/>
            </a:pPr>
            <a:r>
              <a:rPr lang="en-US" sz="1200" dirty="0"/>
              <a:t>cleanup.</a:t>
            </a:r>
          </a:p>
          <a:p>
            <a:pPr marL="285750" lvl="0" indent="-285750">
              <a:buFont typeface="Arial"/>
              <a:buChar char="•"/>
            </a:pPr>
            <a:endParaRPr lang="en-US" sz="1200" b="0" dirty="0">
              <a:solidFill>
                <a:srgbClr val="000000"/>
              </a:solidFill>
              <a:latin typeface="+mn-lt"/>
              <a:cs typeface="Garamond"/>
            </a:endParaRPr>
          </a:p>
          <a:p>
            <a:pPr marL="0" lvl="0" indent="0">
              <a:buFont typeface="Arial"/>
              <a:buNone/>
            </a:pPr>
            <a:endParaRPr lang="en-US" sz="1200" b="0" dirty="0">
              <a:solidFill>
                <a:srgbClr val="000000"/>
              </a:solidFill>
              <a:latin typeface="+mn-lt"/>
              <a:cs typeface="Garamond"/>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b="1" dirty="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Image: </a:t>
            </a:r>
            <a:r>
              <a:rPr lang="en-US" dirty="0"/>
              <a:t>Simona </a:t>
            </a:r>
            <a:r>
              <a:rPr lang="en-US" dirty="0" err="1"/>
              <a:t>Habeltová</a:t>
            </a:r>
            <a:r>
              <a:rPr lang="en-US" dirty="0"/>
              <a:t>,</a:t>
            </a:r>
            <a:r>
              <a:rPr lang="en-US" baseline="0" dirty="0"/>
              <a:t> </a:t>
            </a:r>
            <a:r>
              <a:rPr lang="en-US" dirty="0"/>
              <a:t>11 years old, ZUŠ, </a:t>
            </a:r>
            <a:r>
              <a:rPr lang="en-US" dirty="0" err="1"/>
              <a:t>Mšeno</a:t>
            </a:r>
            <a:r>
              <a:rPr lang="en-US" dirty="0"/>
              <a:t>, Czech Republic, 42</a:t>
            </a:r>
            <a:r>
              <a:rPr lang="en-US" baseline="30000" dirty="0"/>
              <a:t>nd</a:t>
            </a:r>
            <a:r>
              <a:rPr lang="en-US" dirty="0"/>
              <a:t> ICEFA Lidice.</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sz="1050" b="1" kern="1200" dirty="0">
                <a:solidFill>
                  <a:schemeClr val="tx1"/>
                </a:solidFill>
                <a:effectLst/>
                <a:latin typeface="+mn-lt"/>
                <a:ea typeface="+mn-ea"/>
                <a:cs typeface="+mn-cs"/>
              </a:rPr>
              <a:t>References:</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050" b="1" kern="1200" dirty="0">
              <a:solidFill>
                <a:schemeClr val="tx1"/>
              </a:solidFill>
              <a:effectLst/>
              <a:latin typeface="+mn-lt"/>
              <a:ea typeface="+mn-ea"/>
              <a:cs typeface="+mn-cs"/>
            </a:endParaRP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050" kern="1200" dirty="0">
                <a:solidFill>
                  <a:schemeClr val="tx1"/>
                </a:solidFill>
                <a:effectLst/>
                <a:latin typeface="+mn-lt"/>
                <a:ea typeface="+mn-ea"/>
                <a:cs typeface="+mn-cs"/>
              </a:rPr>
              <a:t>Glanz, J. (2009). </a:t>
            </a:r>
            <a:r>
              <a:rPr lang="en-US" sz="1050" i="1" kern="1200" dirty="0">
                <a:solidFill>
                  <a:schemeClr val="tx1"/>
                </a:solidFill>
                <a:effectLst/>
                <a:latin typeface="+mn-lt"/>
                <a:ea typeface="+mn-ea"/>
                <a:cs typeface="+mn-cs"/>
              </a:rPr>
              <a:t>Teaching 101: Classroom strategies for the beginning teacher</a:t>
            </a:r>
            <a:r>
              <a:rPr lang="en-US" sz="1050" kern="1200" dirty="0">
                <a:solidFill>
                  <a:schemeClr val="tx1"/>
                </a:solidFill>
                <a:effectLst/>
                <a:latin typeface="+mn-lt"/>
                <a:ea typeface="+mn-ea"/>
                <a:cs typeface="+mn-cs"/>
              </a:rPr>
              <a:t>. Thousand Oaks, CA: Corwin Press.</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endParaRPr lang="en-US" sz="1050" b="1" kern="1200" dirty="0">
              <a:solidFill>
                <a:schemeClr val="tx1"/>
              </a:solidFill>
              <a:effectLst/>
              <a:latin typeface="+mn-lt"/>
              <a:ea typeface="+mn-ea"/>
              <a:cs typeface="+mn-cs"/>
            </a:endParaRPr>
          </a:p>
          <a:p>
            <a:pPr marL="171450" indent="-171450">
              <a:buFont typeface="Arial"/>
              <a:buChar char="•"/>
            </a:pPr>
            <a:r>
              <a:rPr lang="en-US" sz="1050" kern="1200" dirty="0">
                <a:solidFill>
                  <a:schemeClr val="tx1"/>
                </a:solidFill>
                <a:effectLst/>
                <a:latin typeface="+mn-lt"/>
                <a:ea typeface="+mn-ea"/>
                <a:cs typeface="+mn-cs"/>
              </a:rPr>
              <a:t>Thompson, J. G. (2018). </a:t>
            </a:r>
            <a:r>
              <a:rPr lang="en-US" sz="1050" i="1" kern="1200" dirty="0">
                <a:solidFill>
                  <a:schemeClr val="tx1"/>
                </a:solidFill>
                <a:effectLst/>
                <a:latin typeface="+mn-lt"/>
                <a:ea typeface="+mn-ea"/>
                <a:cs typeface="+mn-cs"/>
              </a:rPr>
              <a:t>The first-year teacher’s survival guide: Ready-to-use-strategies, tools, &amp; activities for meeting the challenges of each school day</a:t>
            </a:r>
            <a:r>
              <a:rPr lang="en-US" sz="1050" kern="1200" dirty="0">
                <a:solidFill>
                  <a:schemeClr val="tx1"/>
                </a:solidFill>
                <a:effectLst/>
                <a:latin typeface="+mn-lt"/>
                <a:ea typeface="+mn-ea"/>
                <a:cs typeface="+mn-cs"/>
              </a:rPr>
              <a:t> (4</a:t>
            </a:r>
            <a:r>
              <a:rPr lang="en-US" sz="1050" kern="1200" baseline="30000" dirty="0">
                <a:solidFill>
                  <a:schemeClr val="tx1"/>
                </a:solidFill>
                <a:effectLst/>
                <a:latin typeface="+mn-lt"/>
                <a:ea typeface="+mn-ea"/>
                <a:cs typeface="+mn-cs"/>
              </a:rPr>
              <a:t>th</a:t>
            </a:r>
            <a:r>
              <a:rPr lang="en-US" sz="1050" kern="1200" dirty="0">
                <a:solidFill>
                  <a:schemeClr val="tx1"/>
                </a:solidFill>
                <a:effectLst/>
                <a:latin typeface="+mn-lt"/>
                <a:ea typeface="+mn-ea"/>
                <a:cs typeface="+mn-cs"/>
              </a:rPr>
              <a:t> ed.). San Francisco, CA: Josey-Bass.</a:t>
            </a:r>
          </a:p>
          <a:p>
            <a:endParaRPr lang="en-US" dirty="0"/>
          </a:p>
        </p:txBody>
      </p:sp>
      <p:sp>
        <p:nvSpPr>
          <p:cNvPr id="4" name="Slide Number Placeholder 3">
            <a:extLst>
              <a:ext uri="{FF2B5EF4-FFF2-40B4-BE49-F238E27FC236}">
                <a16:creationId xmlns:a16="http://schemas.microsoft.com/office/drawing/2014/main" id="{7E1CF2A9-1D05-AA0C-A552-EA539659D269}"/>
              </a:ext>
            </a:extLst>
          </p:cNvPr>
          <p:cNvSpPr>
            <a:spLocks noGrp="1"/>
          </p:cNvSpPr>
          <p:nvPr>
            <p:ph type="sldNum" sz="quarter" idx="5"/>
          </p:nvPr>
        </p:nvSpPr>
        <p:spPr/>
        <p:txBody>
          <a:bodyPr/>
          <a:lstStyle/>
          <a:p>
            <a:fld id="{28DDC5D3-47FC-A841-AC20-383DD7B1A010}" type="slidenum">
              <a:rPr lang="en-US" smtClean="0"/>
              <a:t>35</a:t>
            </a:fld>
            <a:endParaRPr lang="en-US"/>
          </a:p>
        </p:txBody>
      </p:sp>
    </p:spTree>
    <p:extLst>
      <p:ext uri="{BB962C8B-B14F-4D97-AF65-F5344CB8AC3E}">
        <p14:creationId xmlns:p14="http://schemas.microsoft.com/office/powerpoint/2010/main" val="404983112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A758A8-AF22-891C-1CBA-9C64FB4CFB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C153FE-7D35-AEBD-70E9-B7109ED1F1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AD955BB-1D5C-1C2B-A7AC-3FEB30426F06}"/>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Class instruction: </a:t>
            </a:r>
            <a:r>
              <a:rPr lang="en-US" b="0" dirty="0"/>
              <a:t>Discuss </a:t>
            </a:r>
            <a:r>
              <a:rPr lang="en-US" sz="1200" b="0" dirty="0">
                <a:solidFill>
                  <a:schemeClr val="tx1"/>
                </a:solidFill>
                <a:latin typeface="Copperplate Gothic Bold" panose="020E0705020206020404" pitchFamily="34" charset="77"/>
                <a:cs typeface="Bangla MN"/>
              </a:rPr>
              <a:t>Teaching Tips to Thrive #2.1 and </a:t>
            </a:r>
            <a:r>
              <a:rPr lang="en-US" sz="1200" dirty="0">
                <a:latin typeface="Copperplate Gothic Bold" panose="020E0705020206020404" pitchFamily="34" charset="77"/>
              </a:rPr>
              <a:t>Mara Pierce and Lori Santos’s </a:t>
            </a:r>
            <a:endParaRPr lang="en-US" b="1"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dirty="0">
                <a:solidFill>
                  <a:schemeClr val="tx1"/>
                </a:solidFill>
                <a:latin typeface="Copperplate Gothic Bold" panose="020E0705020206020404" pitchFamily="34" charset="77"/>
                <a:cs typeface="Bangla MN"/>
              </a:rPr>
              <a:t> methods to h</a:t>
            </a:r>
            <a:r>
              <a:rPr lang="en-US" sz="1200" b="0" dirty="0"/>
              <a:t>onor and engage Indigenous pedagogy in the classroom.</a:t>
            </a:r>
          </a:p>
          <a:p>
            <a:pPr marL="0" marR="0" indent="0" algn="l" defTabSz="457200" rtl="0" eaLnBrk="1" fontAlgn="auto" latinLnBrk="0" hangingPunct="1">
              <a:lnSpc>
                <a:spcPct val="100000"/>
              </a:lnSpc>
              <a:spcBef>
                <a:spcPts val="0"/>
              </a:spcBef>
              <a:spcAft>
                <a:spcPts val="0"/>
              </a:spcAft>
              <a:buClrTx/>
              <a:buSzTx/>
              <a:buFontTx/>
              <a:buNone/>
              <a:tabLst/>
              <a:defRPr/>
            </a:pPr>
            <a:endParaRPr lang="en-US" b="1" dirty="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Image: </a:t>
            </a:r>
            <a:r>
              <a:rPr lang="en-US" sz="1200" kern="1200" dirty="0">
                <a:solidFill>
                  <a:schemeClr val="tx1"/>
                </a:solidFill>
                <a:effectLst/>
                <a:latin typeface="+mn-lt"/>
                <a:ea typeface="+mn-ea"/>
                <a:cs typeface="+mn-cs"/>
              </a:rPr>
              <a:t>This</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basket analogy supports educators in carrying Indigenous Pedagogy into their classrooms and curricular practices. Source: Mara Pierce and Lori Santos.</a:t>
            </a:r>
            <a:r>
              <a:rPr lang="en-US" dirty="0">
                <a:effectLst/>
              </a:rPr>
              <a:t> </a:t>
            </a:r>
            <a:endParaRPr lang="en-US" b="1" dirty="0"/>
          </a:p>
        </p:txBody>
      </p:sp>
      <p:sp>
        <p:nvSpPr>
          <p:cNvPr id="4" name="Slide Number Placeholder 3">
            <a:extLst>
              <a:ext uri="{FF2B5EF4-FFF2-40B4-BE49-F238E27FC236}">
                <a16:creationId xmlns:a16="http://schemas.microsoft.com/office/drawing/2014/main" id="{C0443B5E-E76B-70DA-C29D-667867BA939C}"/>
              </a:ext>
            </a:extLst>
          </p:cNvPr>
          <p:cNvSpPr>
            <a:spLocks noGrp="1"/>
          </p:cNvSpPr>
          <p:nvPr>
            <p:ph type="sldNum" sz="quarter" idx="5"/>
          </p:nvPr>
        </p:nvSpPr>
        <p:spPr/>
        <p:txBody>
          <a:bodyPr/>
          <a:lstStyle/>
          <a:p>
            <a:fld id="{28DDC5D3-47FC-A841-AC20-383DD7B1A010}" type="slidenum">
              <a:rPr lang="en-US" smtClean="0"/>
              <a:t>36</a:t>
            </a:fld>
            <a:endParaRPr lang="en-US"/>
          </a:p>
        </p:txBody>
      </p:sp>
    </p:spTree>
    <p:extLst>
      <p:ext uri="{BB962C8B-B14F-4D97-AF65-F5344CB8AC3E}">
        <p14:creationId xmlns:p14="http://schemas.microsoft.com/office/powerpoint/2010/main" val="390532848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D57475-B5ED-A1CA-FBAB-CCBF35C9E0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73C7E0-3672-136D-C8D1-0C0A51ABED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3F5814-FD37-D16F-0DF5-511D24A12B2A}"/>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Class instruction: </a:t>
            </a:r>
            <a:r>
              <a:rPr lang="en-US" b="0" dirty="0"/>
              <a:t>Discuss </a:t>
            </a:r>
            <a:r>
              <a:rPr lang="en-US" sz="1200" b="0" dirty="0">
                <a:solidFill>
                  <a:schemeClr val="tx1"/>
                </a:solidFill>
                <a:latin typeface="Copperplate Gothic Bold" panose="020E0705020206020404" pitchFamily="34" charset="77"/>
                <a:cs typeface="Bangla MN"/>
              </a:rPr>
              <a:t>Teaching Tips to Thrive #2.1 and </a:t>
            </a:r>
            <a:r>
              <a:rPr lang="en-US" sz="1200" dirty="0">
                <a:latin typeface="Copperplate Gothic Bold" panose="020E0705020206020404" pitchFamily="34" charset="77"/>
              </a:rPr>
              <a:t>how Todd Johnson’s curricular methods provide his students with the gift of time.</a:t>
            </a:r>
            <a:endParaRPr lang="en-US" b="1"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b="1" dirty="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Image: </a:t>
            </a:r>
            <a:r>
              <a:rPr lang="en-US" sz="1200" kern="1200" dirty="0">
                <a:solidFill>
                  <a:schemeClr val="tx1"/>
                </a:solidFill>
                <a:effectLst/>
                <a:latin typeface="+mn-lt"/>
                <a:ea typeface="+mn-ea"/>
                <a:cs typeface="+mn-cs"/>
              </a:rPr>
              <a:t>Todd Johnson guides students in operating shop equipment to produce sculptures. Photo: Cathy </a:t>
            </a:r>
            <a:r>
              <a:rPr lang="en-US" sz="1200" kern="1200" dirty="0" err="1">
                <a:solidFill>
                  <a:schemeClr val="tx1"/>
                </a:solidFill>
                <a:effectLst/>
                <a:latin typeface="+mn-lt"/>
                <a:ea typeface="+mn-ea"/>
                <a:cs typeface="+mn-cs"/>
              </a:rPr>
              <a:t>Dowhos</a:t>
            </a:r>
            <a:r>
              <a:rPr lang="en-US" sz="1200" kern="1200" dirty="0">
                <a:solidFill>
                  <a:schemeClr val="tx1"/>
                </a:solidFill>
                <a:effectLst/>
                <a:latin typeface="+mn-lt"/>
                <a:ea typeface="+mn-ea"/>
                <a:cs typeface="+mn-cs"/>
              </a:rPr>
              <a:t>-O'Gorman</a:t>
            </a:r>
            <a:r>
              <a:rPr lang="en-US" dirty="0">
                <a:effectLst/>
              </a:rPr>
              <a:t> </a:t>
            </a:r>
            <a:endParaRPr lang="en-US" b="1" dirty="0"/>
          </a:p>
        </p:txBody>
      </p:sp>
      <p:sp>
        <p:nvSpPr>
          <p:cNvPr id="4" name="Slide Number Placeholder 3">
            <a:extLst>
              <a:ext uri="{FF2B5EF4-FFF2-40B4-BE49-F238E27FC236}">
                <a16:creationId xmlns:a16="http://schemas.microsoft.com/office/drawing/2014/main" id="{7A0D3862-A60F-C4D0-F82E-C5B3A7874B74}"/>
              </a:ext>
            </a:extLst>
          </p:cNvPr>
          <p:cNvSpPr>
            <a:spLocks noGrp="1"/>
          </p:cNvSpPr>
          <p:nvPr>
            <p:ph type="sldNum" sz="quarter" idx="5"/>
          </p:nvPr>
        </p:nvSpPr>
        <p:spPr/>
        <p:txBody>
          <a:bodyPr/>
          <a:lstStyle/>
          <a:p>
            <a:fld id="{28DDC5D3-47FC-A841-AC20-383DD7B1A010}" type="slidenum">
              <a:rPr lang="en-US" smtClean="0"/>
              <a:t>37</a:t>
            </a:fld>
            <a:endParaRPr lang="en-US"/>
          </a:p>
        </p:txBody>
      </p:sp>
    </p:spTree>
    <p:extLst>
      <p:ext uri="{BB962C8B-B14F-4D97-AF65-F5344CB8AC3E}">
        <p14:creationId xmlns:p14="http://schemas.microsoft.com/office/powerpoint/2010/main" val="230112724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Class activity: </a:t>
            </a:r>
            <a:r>
              <a:rPr lang="en-US" b="0" dirty="0"/>
              <a:t>Have the class open the </a:t>
            </a:r>
            <a:r>
              <a:rPr lang="en-US" b="0"/>
              <a:t>textbook to </a:t>
            </a:r>
            <a:r>
              <a:rPr lang="en-US" b="0" i="1" baseline="0" dirty="0"/>
              <a:t>Artists’ Lessons to Thrive! </a:t>
            </a:r>
            <a:r>
              <a:rPr lang="en-US" b="0" i="0" baseline="0" dirty="0"/>
              <a:t>2.1. Participate in its learning </a:t>
            </a:r>
            <a:r>
              <a:rPr lang="en-US" b="0" baseline="0" dirty="0"/>
              <a:t>targets.</a:t>
            </a:r>
            <a:endParaRPr lang="en-US" b="1" dirty="0"/>
          </a:p>
          <a:p>
            <a:endParaRPr lang="en-US" b="1" dirty="0"/>
          </a:p>
          <a:p>
            <a:r>
              <a:rPr lang="en-US" b="1" dirty="0"/>
              <a:t>Image: </a:t>
            </a:r>
            <a:r>
              <a:rPr lang="en-US" dirty="0"/>
              <a:t>Vannoy Streeter, Tennessee Walking Horse. Jonathan Griffith, photo.</a:t>
            </a:r>
          </a:p>
          <a:p>
            <a:endParaRPr lang="en-US" dirty="0"/>
          </a:p>
        </p:txBody>
      </p:sp>
      <p:sp>
        <p:nvSpPr>
          <p:cNvPr id="4" name="Slide Number Placeholder 3"/>
          <p:cNvSpPr>
            <a:spLocks noGrp="1"/>
          </p:cNvSpPr>
          <p:nvPr>
            <p:ph type="sldNum" sz="quarter" idx="5"/>
          </p:nvPr>
        </p:nvSpPr>
        <p:spPr/>
        <p:txBody>
          <a:bodyPr/>
          <a:lstStyle/>
          <a:p>
            <a:fld id="{28DDC5D3-47FC-A841-AC20-383DD7B1A010}" type="slidenum">
              <a:rPr lang="en-US" smtClean="0"/>
              <a:t>38</a:t>
            </a:fld>
            <a:endParaRPr lang="en-US"/>
          </a:p>
        </p:txBody>
      </p:sp>
    </p:spTree>
    <p:extLst>
      <p:ext uri="{BB962C8B-B14F-4D97-AF65-F5344CB8AC3E}">
        <p14:creationId xmlns:p14="http://schemas.microsoft.com/office/powerpoint/2010/main" val="106796155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719715-9257-96DF-C64B-BD854A6A29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944FD3-4B97-6F12-0DD0-06DA5A1525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8C2D1B-B73C-6A87-0FBE-0B1577640C47}"/>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Left Image: </a:t>
            </a:r>
            <a:r>
              <a:rPr lang="en-US" b="0" dirty="0"/>
              <a:t>Paula Gale, book </a:t>
            </a:r>
            <a:r>
              <a:rPr lang="en-US" b="0"/>
              <a:t>cover artwork</a:t>
            </a:r>
            <a:endParaRPr lang="en-US" b="1"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b="1" dirty="0"/>
          </a:p>
          <a:p>
            <a:r>
              <a:rPr lang="en-US" b="1" dirty="0"/>
              <a:t>Right Image: </a:t>
            </a:r>
            <a:r>
              <a:rPr lang="en-US" b="0" dirty="0"/>
              <a:t>This is a book cover of STEAM Teaching and Learning Through the Arts and Design: A Practical Guide for PK-12 Educators.</a:t>
            </a:r>
          </a:p>
          <a:p>
            <a:endParaRPr lang="en-US" b="0" dirty="0"/>
          </a:p>
          <a:p>
            <a:endParaRPr lang="en-US" dirty="0"/>
          </a:p>
        </p:txBody>
      </p:sp>
      <p:sp>
        <p:nvSpPr>
          <p:cNvPr id="4" name="Slide Number Placeholder 3">
            <a:extLst>
              <a:ext uri="{FF2B5EF4-FFF2-40B4-BE49-F238E27FC236}">
                <a16:creationId xmlns:a16="http://schemas.microsoft.com/office/drawing/2014/main" id="{41B7DA35-EF17-6A2C-2644-DBA3A336C5B4}"/>
              </a:ext>
            </a:extLst>
          </p:cNvPr>
          <p:cNvSpPr>
            <a:spLocks noGrp="1"/>
          </p:cNvSpPr>
          <p:nvPr>
            <p:ph type="sldNum" sz="quarter" idx="5"/>
          </p:nvPr>
        </p:nvSpPr>
        <p:spPr/>
        <p:txBody>
          <a:bodyPr/>
          <a:lstStyle/>
          <a:p>
            <a:fld id="{28DDC5D3-47FC-A841-AC20-383DD7B1A010}" type="slidenum">
              <a:rPr lang="en-US" smtClean="0"/>
              <a:t>39</a:t>
            </a:fld>
            <a:endParaRPr lang="en-US"/>
          </a:p>
        </p:txBody>
      </p:sp>
    </p:spTree>
    <p:extLst>
      <p:ext uri="{BB962C8B-B14F-4D97-AF65-F5344CB8AC3E}">
        <p14:creationId xmlns:p14="http://schemas.microsoft.com/office/powerpoint/2010/main" val="29311152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41D9A8-9857-03E2-CC60-03AF5AA3D7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D86579-2034-DF51-389C-4C29C368C76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24E2296-DDDC-570D-6417-8A29A6D555DB}"/>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Class instruction: </a:t>
            </a:r>
            <a:r>
              <a:rPr lang="en-US" sz="1200" b="0" dirty="0">
                <a:solidFill>
                  <a:srgbClr val="FFFFFF"/>
                </a:solidFill>
              </a:rPr>
              <a:t>Discuss </a:t>
            </a:r>
            <a:r>
              <a:rPr lang="en-US" sz="1200" b="0" baseline="0" dirty="0">
                <a:solidFill>
                  <a:srgbClr val="FFFFFF"/>
                </a:solidFill>
              </a:rPr>
              <a:t>how a </a:t>
            </a:r>
            <a:r>
              <a:rPr lang="en-US" sz="1200" b="0" dirty="0">
                <a:solidFill>
                  <a:srgbClr val="FFFFFF"/>
                </a:solidFill>
              </a:rPr>
              <a:t>well-designed transformative art curriculum feels professionally rewarding to teach and invigorating for students to learn. Identify how its different components</a:t>
            </a:r>
            <a:r>
              <a:rPr lang="en-US" sz="1200" b="0" baseline="0" dirty="0">
                <a:solidFill>
                  <a:srgbClr val="FFFFFF"/>
                </a:solidFill>
              </a:rPr>
              <a:t> (standards, goals, ideas in context, big ideas, global artworks, etc.) encourage the class to make personal connections.</a:t>
            </a:r>
            <a:endParaRPr lang="en-US" b="1" dirty="0"/>
          </a:p>
          <a:p>
            <a:endParaRPr lang="en-US" b="1" dirty="0"/>
          </a:p>
          <a:p>
            <a:r>
              <a:rPr lang="en-US" b="1" dirty="0"/>
              <a:t>Image: </a:t>
            </a:r>
            <a:r>
              <a:rPr lang="en-US" dirty="0"/>
              <a:t>Dagnija </a:t>
            </a:r>
            <a:r>
              <a:rPr lang="en-US" dirty="0" err="1"/>
              <a:t>Butlere</a:t>
            </a:r>
            <a:r>
              <a:rPr lang="en-US" dirty="0"/>
              <a:t>, 8 years old, </a:t>
            </a:r>
            <a:r>
              <a:rPr lang="en-US" dirty="0" err="1"/>
              <a:t>Livänu</a:t>
            </a:r>
            <a:r>
              <a:rPr lang="en-US" dirty="0"/>
              <a:t> </a:t>
            </a:r>
            <a:r>
              <a:rPr lang="en-US" dirty="0" err="1"/>
              <a:t>bërnu</a:t>
            </a:r>
            <a:r>
              <a:rPr lang="en-US" dirty="0"/>
              <a:t> un </a:t>
            </a:r>
            <a:r>
              <a:rPr lang="en-US" dirty="0" err="1"/>
              <a:t>jauniešu</a:t>
            </a:r>
            <a:r>
              <a:rPr lang="en-US" dirty="0"/>
              <a:t> </a:t>
            </a:r>
            <a:r>
              <a:rPr lang="en-US" dirty="0" err="1"/>
              <a:t>centrs</a:t>
            </a:r>
            <a:r>
              <a:rPr lang="en-US" dirty="0"/>
              <a:t>, </a:t>
            </a:r>
            <a:r>
              <a:rPr lang="en-US" dirty="0" err="1"/>
              <a:t>Livani</a:t>
            </a:r>
            <a:r>
              <a:rPr lang="en-US" dirty="0"/>
              <a:t>, Latvia. Agnis </a:t>
            </a:r>
            <a:r>
              <a:rPr lang="en-US" dirty="0" err="1"/>
              <a:t>Salminš</a:t>
            </a:r>
            <a:r>
              <a:rPr lang="en-US" dirty="0"/>
              <a:t>, 9 years old, </a:t>
            </a:r>
            <a:r>
              <a:rPr lang="en-US" dirty="0" err="1"/>
              <a:t>Livänu</a:t>
            </a:r>
            <a:r>
              <a:rPr lang="en-US" dirty="0"/>
              <a:t> </a:t>
            </a:r>
            <a:r>
              <a:rPr lang="en-US" dirty="0" err="1"/>
              <a:t>bërnu</a:t>
            </a:r>
            <a:r>
              <a:rPr lang="en-US" dirty="0"/>
              <a:t> un </a:t>
            </a:r>
            <a:r>
              <a:rPr lang="en-US" dirty="0" err="1"/>
              <a:t>jauniešu</a:t>
            </a:r>
            <a:r>
              <a:rPr lang="en-US" dirty="0"/>
              <a:t> </a:t>
            </a:r>
            <a:r>
              <a:rPr lang="en-US" dirty="0" err="1"/>
              <a:t>centrs</a:t>
            </a:r>
            <a:r>
              <a:rPr lang="en-US" dirty="0"/>
              <a:t>, </a:t>
            </a:r>
            <a:r>
              <a:rPr lang="en-US" dirty="0" err="1"/>
              <a:t>Livani</a:t>
            </a:r>
            <a:r>
              <a:rPr lang="en-US" dirty="0"/>
              <a:t>, Latvia. 38th ICEFA Lidice.</a:t>
            </a:r>
          </a:p>
          <a:p>
            <a:endParaRPr lang="en-US" dirty="0"/>
          </a:p>
        </p:txBody>
      </p:sp>
      <p:sp>
        <p:nvSpPr>
          <p:cNvPr id="4" name="Slide Number Placeholder 3">
            <a:extLst>
              <a:ext uri="{FF2B5EF4-FFF2-40B4-BE49-F238E27FC236}">
                <a16:creationId xmlns:a16="http://schemas.microsoft.com/office/drawing/2014/main" id="{71E27257-8A34-0EEA-98EA-32BF54A6F93F}"/>
              </a:ext>
            </a:extLst>
          </p:cNvPr>
          <p:cNvSpPr>
            <a:spLocks noGrp="1"/>
          </p:cNvSpPr>
          <p:nvPr>
            <p:ph type="sldNum" sz="quarter" idx="5"/>
          </p:nvPr>
        </p:nvSpPr>
        <p:spPr/>
        <p:txBody>
          <a:bodyPr/>
          <a:lstStyle/>
          <a:p>
            <a:fld id="{28DDC5D3-47FC-A841-AC20-383DD7B1A010}" type="slidenum">
              <a:rPr lang="en-US" smtClean="0"/>
              <a:t>4</a:t>
            </a:fld>
            <a:endParaRPr lang="en-US"/>
          </a:p>
        </p:txBody>
      </p:sp>
    </p:spTree>
    <p:extLst>
      <p:ext uri="{BB962C8B-B14F-4D97-AF65-F5344CB8AC3E}">
        <p14:creationId xmlns:p14="http://schemas.microsoft.com/office/powerpoint/2010/main" val="298288431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a:solidFill>
                  <a:schemeClr val="tx1"/>
                </a:solidFill>
                <a:effectLst/>
                <a:latin typeface="+mn-lt"/>
                <a:ea typeface="+mn-ea"/>
                <a:cs typeface="+mn-cs"/>
              </a:rPr>
              <a:t>Class Activity: </a:t>
            </a:r>
            <a:r>
              <a:rPr lang="en-US" sz="1200" b="0" kern="1200" dirty="0">
                <a:solidFill>
                  <a:schemeClr val="tx1"/>
                </a:solidFill>
                <a:effectLst/>
                <a:latin typeface="+mn-lt"/>
                <a:ea typeface="+mn-ea"/>
                <a:cs typeface="+mn-cs"/>
              </a:rPr>
              <a:t>Open the textbook to Chapter 2’s </a:t>
            </a:r>
            <a:r>
              <a:rPr lang="en-US" sz="1200" b="0" kern="100" dirty="0">
                <a:latin typeface="Copperplate Gothic Bold" panose="020E0705020206020404" pitchFamily="34" charset="77"/>
              </a:rPr>
              <a:t>Teacher and Student Transformative Growth Charts. </a:t>
            </a:r>
            <a:r>
              <a:rPr lang="en-US" sz="1200" b="0" kern="1200" dirty="0">
                <a:solidFill>
                  <a:schemeClr val="tx1"/>
                </a:solidFill>
                <a:effectLst/>
                <a:latin typeface="+mn-lt"/>
                <a:ea typeface="+mn-ea"/>
                <a:cs typeface="+mn-cs"/>
              </a:rPr>
              <a:t>Model 2.3 </a:t>
            </a:r>
            <a:r>
              <a:rPr lang="en-US" sz="1200" b="0" i="1" kern="1200" dirty="0">
                <a:solidFill>
                  <a:schemeClr val="tx1"/>
                </a:solidFill>
                <a:effectLst/>
                <a:latin typeface="+mn-lt"/>
                <a:ea typeface="+mn-ea"/>
                <a:cs typeface="+mn-cs"/>
              </a:rPr>
              <a:t>TLAE’s</a:t>
            </a:r>
            <a:r>
              <a:rPr lang="en-US" sz="1200" b="0" kern="1200" dirty="0">
                <a:solidFill>
                  <a:schemeClr val="tx1"/>
                </a:solidFill>
                <a:effectLst/>
                <a:latin typeface="+mn-lt"/>
                <a:ea typeface="+mn-ea"/>
                <a:cs typeface="+mn-cs"/>
              </a:rPr>
              <a:t> Overview of Approaches to Teacher Transformative Growth and Model 2.4 </a:t>
            </a:r>
            <a:r>
              <a:rPr lang="en-US" sz="1200" b="0" i="1" kern="1200" dirty="0">
                <a:solidFill>
                  <a:schemeClr val="tx1"/>
                </a:solidFill>
                <a:effectLst/>
                <a:latin typeface="+mn-lt"/>
                <a:ea typeface="+mn-ea"/>
                <a:cs typeface="+mn-cs"/>
              </a:rPr>
              <a:t>TLAE’s</a:t>
            </a:r>
            <a:r>
              <a:rPr lang="en-US" sz="1200" b="0" kern="1200" dirty="0">
                <a:solidFill>
                  <a:schemeClr val="tx1"/>
                </a:solidFill>
                <a:effectLst/>
                <a:latin typeface="+mn-lt"/>
                <a:ea typeface="+mn-ea"/>
                <a:cs typeface="+mn-cs"/>
              </a:rPr>
              <a:t> Overview of Approaches to Student Transformative Growth. Discuss the meanings of these transformative actions. Build on their list of actions.</a:t>
            </a:r>
          </a:p>
          <a:p>
            <a:pPr lvl="0"/>
            <a:endParaRPr lang="en-US" sz="1200" b="1"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Image: </a:t>
            </a:r>
            <a:r>
              <a:rPr lang="en-US" sz="1200" b="0" kern="1200" dirty="0">
                <a:solidFill>
                  <a:schemeClr val="tx1"/>
                </a:solidFill>
                <a:effectLst/>
                <a:latin typeface="+mn-lt"/>
                <a:ea typeface="+mn-ea"/>
                <a:cs typeface="+mn-cs"/>
              </a:rPr>
              <a:t>Midjourney AI, prompted by Netha Hussain, CC0, via Wikimedia Commons. https://</a:t>
            </a:r>
            <a:r>
              <a:rPr lang="en-US" sz="1200" b="0" kern="1200" dirty="0" err="1">
                <a:solidFill>
                  <a:schemeClr val="tx1"/>
                </a:solidFill>
                <a:effectLst/>
                <a:latin typeface="+mn-lt"/>
                <a:ea typeface="+mn-ea"/>
                <a:cs typeface="+mn-cs"/>
              </a:rPr>
              <a:t>commons.wikimedia.org</a:t>
            </a:r>
            <a:r>
              <a:rPr lang="en-US" sz="1200" b="0" kern="1200" dirty="0">
                <a:solidFill>
                  <a:schemeClr val="tx1"/>
                </a:solidFill>
                <a:effectLst/>
                <a:latin typeface="+mn-lt"/>
                <a:ea typeface="+mn-ea"/>
                <a:cs typeface="+mn-cs"/>
              </a:rPr>
              <a:t>/wiki/File:Quilling_pattern_of_a_mountain_02.png</a:t>
            </a:r>
          </a:p>
        </p:txBody>
      </p:sp>
      <p:sp>
        <p:nvSpPr>
          <p:cNvPr id="4" name="Slide Number Placeholder 3"/>
          <p:cNvSpPr>
            <a:spLocks noGrp="1"/>
          </p:cNvSpPr>
          <p:nvPr>
            <p:ph type="sldNum" sz="quarter" idx="5"/>
          </p:nvPr>
        </p:nvSpPr>
        <p:spPr/>
        <p:txBody>
          <a:bodyPr/>
          <a:lstStyle/>
          <a:p>
            <a:fld id="{28DDC5D3-47FC-A841-AC20-383DD7B1A010}" type="slidenum">
              <a:rPr lang="en-US" smtClean="0"/>
              <a:t>40</a:t>
            </a:fld>
            <a:endParaRPr lang="en-US"/>
          </a:p>
        </p:txBody>
      </p:sp>
    </p:spTree>
    <p:extLst>
      <p:ext uri="{BB962C8B-B14F-4D97-AF65-F5344CB8AC3E}">
        <p14:creationId xmlns:p14="http://schemas.microsoft.com/office/powerpoint/2010/main" val="418194586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BCF9B6-E680-BF54-0433-54C9176A20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846F5E-7037-9F05-DA30-D57DA76D17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6D1C81-222F-60EA-0AC0-48BF2851BDEC}"/>
              </a:ext>
            </a:extLst>
          </p:cNvPr>
          <p:cNvSpPr>
            <a:spLocks noGrp="1"/>
          </p:cNvSpPr>
          <p:nvPr>
            <p:ph type="body" idx="1"/>
          </p:nvPr>
        </p:nvSpPr>
        <p:spPr/>
        <p:txBody>
          <a:bodyPr/>
          <a:lstStyle/>
          <a:p>
            <a:r>
              <a:rPr lang="en-US" b="1" dirty="0"/>
              <a:t>Thanks</a:t>
            </a:r>
            <a:r>
              <a:rPr lang="en-US" b="1" baseline="0" dirty="0"/>
              <a:t> for participating in </a:t>
            </a:r>
            <a:r>
              <a:rPr lang="en-US" b="1" i="1" baseline="0" dirty="0"/>
              <a:t>Teaching and Learning in Art Education’s </a:t>
            </a:r>
            <a:r>
              <a:rPr lang="en-US" b="1" baseline="0" dirty="0"/>
              <a:t>2</a:t>
            </a:r>
            <a:r>
              <a:rPr lang="en-US" b="1" baseline="30000" dirty="0"/>
              <a:t>nd</a:t>
            </a:r>
            <a:r>
              <a:rPr lang="en-US" b="1" baseline="0" dirty="0"/>
              <a:t> Ed. Chapter 2!</a:t>
            </a:r>
          </a:p>
          <a:p>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Book Cover Artwork: Paula Gale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US" sz="1200" b="1" kern="1200" dirty="0">
                <a:solidFill>
                  <a:schemeClr val="tx1"/>
                </a:solidFill>
                <a:effectLst/>
                <a:latin typeface="+mn-lt"/>
                <a:ea typeface="+mn-ea"/>
                <a:cs typeface="+mn-cs"/>
              </a:rPr>
              <a:t>Chapter References</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Anderson, L. W.,   (Ed.),   Krathwohl, D. R,.   (Ed.),   </a:t>
            </a:r>
            <a:r>
              <a:rPr lang="en-US" sz="1200" kern="1200" dirty="0" err="1">
                <a:solidFill>
                  <a:schemeClr val="tx1"/>
                </a:solidFill>
                <a:effectLst/>
                <a:latin typeface="+mn-lt"/>
                <a:ea typeface="+mn-ea"/>
                <a:cs typeface="+mn-cs"/>
              </a:rPr>
              <a:t>Airasian</a:t>
            </a:r>
            <a:r>
              <a:rPr lang="en-US" sz="1200" kern="1200" dirty="0">
                <a:solidFill>
                  <a:schemeClr val="tx1"/>
                </a:solidFill>
                <a:effectLst/>
                <a:latin typeface="+mn-lt"/>
                <a:ea typeface="+mn-ea"/>
                <a:cs typeface="+mn-cs"/>
              </a:rPr>
              <a:t>, P. W. ,  Cruikshank, K. A. ,  Mayer, R. E. ,  </a:t>
            </a:r>
            <a:r>
              <a:rPr lang="en-US" sz="1200" kern="1200" dirty="0" err="1">
                <a:solidFill>
                  <a:schemeClr val="tx1"/>
                </a:solidFill>
                <a:effectLst/>
                <a:latin typeface="+mn-lt"/>
                <a:ea typeface="+mn-ea"/>
                <a:cs typeface="+mn-cs"/>
              </a:rPr>
              <a:t>Pintrich</a:t>
            </a:r>
            <a:r>
              <a:rPr lang="en-US" sz="1200" kern="1200" dirty="0">
                <a:solidFill>
                  <a:schemeClr val="tx1"/>
                </a:solidFill>
                <a:effectLst/>
                <a:latin typeface="+mn-lt"/>
                <a:ea typeface="+mn-ea"/>
                <a:cs typeface="+mn-cs"/>
              </a:rPr>
              <a:t>, P. R. , …  Wittrock, M. C.   (2001). </a:t>
            </a:r>
            <a:r>
              <a:rPr lang="en-US" sz="1200" i="1" kern="1200" dirty="0">
                <a:solidFill>
                  <a:schemeClr val="tx1"/>
                </a:solidFill>
                <a:effectLst/>
                <a:latin typeface="+mn-lt"/>
                <a:ea typeface="+mn-ea"/>
                <a:cs typeface="+mn-cs"/>
              </a:rPr>
              <a:t>A taxonomy for learning, teaching, and assessing: A revision of Bloom’s Taxonomy of Educational Objectives</a:t>
            </a:r>
            <a:r>
              <a:rPr lang="en-US" sz="1200" kern="1200" dirty="0">
                <a:solidFill>
                  <a:schemeClr val="tx1"/>
                </a:solidFill>
                <a:effectLst/>
                <a:latin typeface="+mn-lt"/>
                <a:ea typeface="+mn-ea"/>
                <a:cs typeface="+mn-cs"/>
              </a:rPr>
              <a:t> (Complete ed.). Longman.</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Anderson, T.   (1997). Talking with kids about art: A model for art criticism. </a:t>
            </a:r>
            <a:r>
              <a:rPr lang="en-US" sz="1200" i="1" kern="1200" dirty="0">
                <a:solidFill>
                  <a:schemeClr val="tx1"/>
                </a:solidFill>
                <a:effectLst/>
                <a:latin typeface="+mn-lt"/>
                <a:ea typeface="+mn-ea"/>
                <a:cs typeface="+mn-cs"/>
              </a:rPr>
              <a:t>School Arts</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97</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1</a:t>
            </a:r>
            <a:r>
              <a:rPr lang="en-US" sz="1200" kern="1200" dirty="0">
                <a:solidFill>
                  <a:schemeClr val="tx1"/>
                </a:solidFill>
                <a:effectLst/>
                <a:latin typeface="+mn-lt"/>
                <a:ea typeface="+mn-ea"/>
                <a:cs typeface="+mn-cs"/>
              </a:rPr>
              <a:t>), 21–24.</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Bloom, B. S. ,  Engelhart, M. D. ,  Furst, E. J. ,  Hill, W. H. , &amp;  Krathwohl, D. R.   (1956). </a:t>
            </a:r>
            <a:r>
              <a:rPr lang="en-US" sz="1200" i="1" kern="1200" dirty="0">
                <a:solidFill>
                  <a:schemeClr val="tx1"/>
                </a:solidFill>
                <a:effectLst/>
                <a:latin typeface="+mn-lt"/>
                <a:ea typeface="+mn-ea"/>
                <a:cs typeface="+mn-cs"/>
              </a:rPr>
              <a:t>Taxonomy of educational objectives: The classification of educational goals</a:t>
            </a:r>
            <a:r>
              <a:rPr lang="en-US" sz="1200" kern="1200" dirty="0">
                <a:solidFill>
                  <a:schemeClr val="tx1"/>
                </a:solidFill>
                <a:effectLst/>
                <a:latin typeface="+mn-lt"/>
                <a:ea typeface="+mn-ea"/>
                <a:cs typeface="+mn-cs"/>
              </a:rPr>
              <a:t>. Handbook I: Cognitive Domain. David McKay.</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Chappuis, J. ,  Stiggins, R. ,  Chappuis, S. , &amp;  Arter, J.   (2012). </a:t>
            </a:r>
            <a:r>
              <a:rPr lang="en-US" sz="1200" i="1" kern="1200" dirty="0">
                <a:solidFill>
                  <a:schemeClr val="tx1"/>
                </a:solidFill>
                <a:effectLst/>
                <a:latin typeface="+mn-lt"/>
                <a:ea typeface="+mn-ea"/>
                <a:cs typeface="+mn-cs"/>
              </a:rPr>
              <a:t>Classroom assessment for student learning: Doing it right: Using it well</a:t>
            </a:r>
            <a:r>
              <a:rPr lang="en-US" sz="1200" kern="1200" dirty="0">
                <a:solidFill>
                  <a:schemeClr val="tx1"/>
                </a:solidFill>
                <a:effectLst/>
                <a:latin typeface="+mn-lt"/>
                <a:ea typeface="+mn-ea"/>
                <a:cs typeface="+mn-cs"/>
              </a:rPr>
              <a:t> (2nd ed.). Upper Pearson.</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Clark, G. A. , Day, M. D. , &amp;  Greer, W. D.   (1987). Disciplined-based art education: Becoming students of art. </a:t>
            </a:r>
            <a:r>
              <a:rPr lang="en-US" sz="1200" i="1" kern="1200" dirty="0">
                <a:solidFill>
                  <a:schemeClr val="tx1"/>
                </a:solidFill>
                <a:effectLst/>
                <a:latin typeface="+mn-lt"/>
                <a:ea typeface="+mn-ea"/>
                <a:cs typeface="+mn-cs"/>
              </a:rPr>
              <a:t>Journal of Aesthetic Education</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21</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 129–193.</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Flavell, J. H. (1979). Metacognition and cognitive monitoring: A new area of cognitive-developmental inquiry. </a:t>
            </a:r>
            <a:r>
              <a:rPr lang="en-GB" sz="1200" i="1" kern="1200" dirty="0">
                <a:solidFill>
                  <a:schemeClr val="tx1"/>
                </a:solidFill>
                <a:effectLst/>
                <a:latin typeface="+mn-lt"/>
                <a:ea typeface="+mn-ea"/>
                <a:cs typeface="+mn-cs"/>
              </a:rPr>
              <a:t>American Psychologist</a:t>
            </a:r>
            <a:r>
              <a:rPr lang="en-GB" sz="1200" kern="1200" dirty="0">
                <a:solidFill>
                  <a:schemeClr val="tx1"/>
                </a:solidFill>
                <a:effectLst/>
                <a:latin typeface="+mn-lt"/>
                <a:ea typeface="+mn-ea"/>
                <a:cs typeface="+mn-cs"/>
              </a:rPr>
              <a:t>, </a:t>
            </a:r>
            <a:r>
              <a:rPr lang="en-GB" sz="1200" i="1" kern="1200" dirty="0">
                <a:solidFill>
                  <a:schemeClr val="tx1"/>
                </a:solidFill>
                <a:effectLst/>
                <a:latin typeface="+mn-lt"/>
                <a:ea typeface="+mn-ea"/>
                <a:cs typeface="+mn-cs"/>
              </a:rPr>
              <a:t>34</a:t>
            </a:r>
            <a:r>
              <a:rPr lang="en-GB" sz="1200" kern="1200" dirty="0">
                <a:solidFill>
                  <a:schemeClr val="tx1"/>
                </a:solidFill>
                <a:effectLst/>
                <a:latin typeface="+mn-lt"/>
                <a:ea typeface="+mn-ea"/>
                <a:cs typeface="+mn-cs"/>
              </a:rPr>
              <a:t>(10), 906–911.</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Jefferson, M., &amp; Anderson, M. A. (2021). </a:t>
            </a:r>
            <a:r>
              <a:rPr lang="en-US" sz="1200" i="1" kern="1200" dirty="0">
                <a:solidFill>
                  <a:schemeClr val="tx1"/>
                </a:solidFill>
                <a:effectLst/>
                <a:latin typeface="+mn-lt"/>
                <a:ea typeface="+mn-ea"/>
                <a:cs typeface="+mn-cs"/>
              </a:rPr>
              <a:t>Transforming education: Reimagining learning, pedagogy and curriculum</a:t>
            </a:r>
            <a:r>
              <a:rPr lang="en-US" sz="1200" kern="1200" dirty="0">
                <a:solidFill>
                  <a:schemeClr val="tx1"/>
                </a:solidFill>
                <a:effectLst/>
                <a:latin typeface="+mn-lt"/>
                <a:ea typeface="+mn-ea"/>
                <a:cs typeface="+mn-cs"/>
              </a:rPr>
              <a:t>. Bloomsbury Academic.</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McTighe, J. , &amp;  Wiggins, G.   (2012). </a:t>
            </a:r>
            <a:r>
              <a:rPr lang="en-US" sz="1200" i="1" kern="1200" dirty="0">
                <a:solidFill>
                  <a:schemeClr val="tx1"/>
                </a:solidFill>
                <a:effectLst/>
                <a:latin typeface="+mn-lt"/>
                <a:ea typeface="+mn-ea"/>
                <a:cs typeface="+mn-cs"/>
              </a:rPr>
              <a:t>From Common Core Standards to curriculum: Five big ideas</a:t>
            </a:r>
            <a:r>
              <a:rPr lang="en-US" sz="1200" kern="1200" dirty="0">
                <a:solidFill>
                  <a:schemeClr val="tx1"/>
                </a:solidFill>
                <a:effectLst/>
                <a:latin typeface="+mn-lt"/>
                <a:ea typeface="+mn-ea"/>
                <a:cs typeface="+mn-cs"/>
              </a:rPr>
              <a:t>. </a:t>
            </a:r>
            <a:r>
              <a:rPr lang="en-US" sz="1200" b="1" u="sng" kern="1200" dirty="0">
                <a:solidFill>
                  <a:schemeClr val="tx1"/>
                </a:solidFill>
                <a:effectLst/>
                <a:latin typeface="+mn-lt"/>
                <a:ea typeface="+mn-ea"/>
                <a:cs typeface="+mn-cs"/>
              </a:rPr>
              <a:t>http://</a:t>
            </a:r>
            <a:r>
              <a:rPr lang="en-US" sz="1200" b="1" u="sng" kern="1200" dirty="0" err="1">
                <a:solidFill>
                  <a:schemeClr val="tx1"/>
                </a:solidFill>
                <a:effectLst/>
                <a:latin typeface="+mn-lt"/>
                <a:ea typeface="+mn-ea"/>
                <a:cs typeface="+mn-cs"/>
              </a:rPr>
              <a:t>grantwiggins.files.wordpress.com</a:t>
            </a:r>
            <a:r>
              <a:rPr lang="en-US" sz="1200" b="1" u="sng" kern="1200" dirty="0">
                <a:solidFill>
                  <a:schemeClr val="tx1"/>
                </a:solidFill>
                <a:effectLst/>
                <a:latin typeface="+mn-lt"/>
                <a:ea typeface="+mn-ea"/>
                <a:cs typeface="+mn-cs"/>
              </a:rPr>
              <a:t>/2012/09/</a:t>
            </a:r>
            <a:r>
              <a:rPr lang="en-US" sz="1200" b="1" u="sng" kern="1200" dirty="0" err="1">
                <a:solidFill>
                  <a:schemeClr val="tx1"/>
                </a:solidFill>
                <a:effectLst/>
                <a:latin typeface="+mn-lt"/>
                <a:ea typeface="+mn-ea"/>
                <a:cs typeface="+mn-cs"/>
              </a:rPr>
              <a:t>mctighe_wiggins_final_common_core_standards.pdf</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Moses, K.   (1999). </a:t>
            </a:r>
            <a:r>
              <a:rPr lang="en-US" sz="1200" i="1" kern="1200" dirty="0">
                <a:solidFill>
                  <a:schemeClr val="tx1"/>
                </a:solidFill>
                <a:effectLst/>
                <a:latin typeface="+mn-lt"/>
                <a:ea typeface="+mn-ea"/>
                <a:cs typeface="+mn-cs"/>
              </a:rPr>
              <a:t>Outsider art of the south</a:t>
            </a:r>
            <a:r>
              <a:rPr lang="en-US" sz="1200" kern="1200" dirty="0">
                <a:solidFill>
                  <a:schemeClr val="tx1"/>
                </a:solidFill>
                <a:effectLst/>
                <a:latin typeface="+mn-lt"/>
                <a:ea typeface="+mn-ea"/>
                <a:cs typeface="+mn-cs"/>
              </a:rPr>
              <a:t>. Schiffer.</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Moss, C. M. , &amp;  Brookhart, S. M.   (2012). </a:t>
            </a:r>
            <a:r>
              <a:rPr lang="en-US" sz="1200" i="1" kern="1200" dirty="0">
                <a:solidFill>
                  <a:schemeClr val="tx1"/>
                </a:solidFill>
                <a:effectLst/>
                <a:latin typeface="+mn-lt"/>
                <a:ea typeface="+mn-ea"/>
                <a:cs typeface="+mn-cs"/>
              </a:rPr>
              <a:t>Learning targets: Helping students aim for understanding in today’s lesson</a:t>
            </a:r>
            <a:r>
              <a:rPr lang="en-US" sz="1200" kern="1200" dirty="0">
                <a:solidFill>
                  <a:schemeClr val="tx1"/>
                </a:solidFill>
                <a:effectLst/>
                <a:latin typeface="+mn-lt"/>
                <a:ea typeface="+mn-ea"/>
                <a:cs typeface="+mn-cs"/>
              </a:rPr>
              <a:t>. Association for Supervision and Curriculum Development.</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National Coalition for Core Arts Standards . (2014a). </a:t>
            </a:r>
            <a:r>
              <a:rPr lang="en-US" sz="1200" i="1" kern="1200" dirty="0">
                <a:solidFill>
                  <a:schemeClr val="tx1"/>
                </a:solidFill>
                <a:effectLst/>
                <a:latin typeface="+mn-lt"/>
                <a:ea typeface="+mn-ea"/>
                <a:cs typeface="+mn-cs"/>
              </a:rPr>
              <a:t>National Core Arts Standards</a:t>
            </a:r>
            <a:r>
              <a:rPr lang="en-US" sz="1200" kern="1200" dirty="0">
                <a:solidFill>
                  <a:schemeClr val="tx1"/>
                </a:solidFill>
                <a:effectLst/>
                <a:latin typeface="+mn-lt"/>
                <a:ea typeface="+mn-ea"/>
                <a:cs typeface="+mn-cs"/>
              </a:rPr>
              <a:t>. </a:t>
            </a:r>
            <a:r>
              <a:rPr lang="en-US" sz="1200" b="1" u="sng" kern="1200" dirty="0" err="1">
                <a:solidFill>
                  <a:schemeClr val="tx1"/>
                </a:solidFill>
                <a:effectLst/>
                <a:latin typeface="+mn-lt"/>
                <a:ea typeface="+mn-ea"/>
                <a:cs typeface="+mn-cs"/>
              </a:rPr>
              <a:t>www.nationalartsstandards.org</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National Coalition for Core Arts Standards . (2014b). </a:t>
            </a:r>
            <a:r>
              <a:rPr lang="en-US" sz="1200" i="1" kern="1200" dirty="0">
                <a:solidFill>
                  <a:schemeClr val="tx1"/>
                </a:solidFill>
                <a:effectLst/>
                <a:latin typeface="+mn-lt"/>
                <a:ea typeface="+mn-ea"/>
                <a:cs typeface="+mn-cs"/>
              </a:rPr>
              <a:t>National Core Arts Standards: A conceptual framework for arts learning</a:t>
            </a:r>
            <a:r>
              <a:rPr lang="en-US" sz="1200" kern="1200" dirty="0">
                <a:solidFill>
                  <a:schemeClr val="tx1"/>
                </a:solidFill>
                <a:effectLst/>
                <a:latin typeface="+mn-lt"/>
                <a:ea typeface="+mn-ea"/>
                <a:cs typeface="+mn-cs"/>
              </a:rPr>
              <a:t>. </a:t>
            </a:r>
            <a:r>
              <a:rPr lang="en-US" sz="1200" b="1" u="sng" kern="1200" dirty="0">
                <a:solidFill>
                  <a:schemeClr val="tx1"/>
                </a:solidFill>
                <a:effectLst/>
                <a:latin typeface="+mn-lt"/>
                <a:ea typeface="+mn-ea"/>
                <a:cs typeface="+mn-cs"/>
                <a:hlinkClick r:id="rId3"/>
              </a:rPr>
              <a:t>https://www.nationalartsstandards.org/sites/default/files/NCCAS%20%20Conceptual%20Framework_0.pdf</a:t>
            </a:r>
            <a:r>
              <a:rPr lang="en-US" sz="1200" b="1" u="sng"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kern="1200" dirty="0">
                <a:solidFill>
                  <a:schemeClr val="tx1"/>
                </a:solidFill>
                <a:effectLst/>
                <a:latin typeface="+mn-lt"/>
                <a:ea typeface="+mn-ea"/>
                <a:cs typeface="+mn-cs"/>
              </a:rPr>
              <a:t>Perkins, D. N. (1994). </a:t>
            </a:r>
            <a:r>
              <a:rPr lang="en-GB" sz="1200" i="1" kern="1200" dirty="0">
                <a:solidFill>
                  <a:schemeClr val="tx1"/>
                </a:solidFill>
                <a:effectLst/>
                <a:latin typeface="+mn-lt"/>
                <a:ea typeface="+mn-ea"/>
                <a:cs typeface="+mn-cs"/>
              </a:rPr>
              <a:t>the intelligent eye: Learning to think by looking at art</a:t>
            </a:r>
            <a:r>
              <a:rPr lang="en-GB" sz="1200" kern="1200" dirty="0">
                <a:solidFill>
                  <a:schemeClr val="tx1"/>
                </a:solidFill>
                <a:effectLst/>
                <a:latin typeface="+mn-lt"/>
                <a:ea typeface="+mn-ea"/>
                <a:cs typeface="+mn-cs"/>
              </a:rPr>
              <a:t>. J. Paul Getty Trust.</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Pierce, M., &amp; Santos, L., (2023). Teaching art through engaging decolonizing viewpoints: Privileging an indigenous lens. </a:t>
            </a:r>
            <a:r>
              <a:rPr lang="en-US" sz="1200" i="1" kern="1200" dirty="0">
                <a:solidFill>
                  <a:schemeClr val="tx1"/>
                </a:solidFill>
                <a:effectLst/>
                <a:latin typeface="+mn-lt"/>
                <a:ea typeface="+mn-ea"/>
                <a:cs typeface="+mn-cs"/>
              </a:rPr>
              <a:t>Journal of Cultural Research in Art Education, 40</a:t>
            </a:r>
            <a:r>
              <a:rPr lang="en-US" sz="1200" kern="1200" dirty="0">
                <a:solidFill>
                  <a:schemeClr val="tx1"/>
                </a:solidFill>
                <a:effectLst/>
                <a:latin typeface="+mn-lt"/>
                <a:ea typeface="+mn-ea"/>
                <a:cs typeface="+mn-cs"/>
              </a:rPr>
              <a:t>, 134-153</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Podsiadlik, E. &amp; Parker-Katz, M. (2019). Transforming teacher education: Nurturing innovative pathways of collaboration essential to democratizing teacher education. In A. E. Lopez &amp; E. L. Olan (Eds). </a:t>
            </a:r>
            <a:r>
              <a:rPr lang="en-US" sz="1200" i="1" kern="1200" dirty="0">
                <a:solidFill>
                  <a:schemeClr val="tx1"/>
                </a:solidFill>
                <a:effectLst/>
                <a:latin typeface="+mn-lt"/>
                <a:ea typeface="+mn-ea"/>
                <a:cs typeface="+mn-cs"/>
              </a:rPr>
              <a:t>Transformative pedagogies for teacher education: Critical action, agency and dialogue in teaching and learning contexts </a:t>
            </a:r>
            <a:r>
              <a:rPr lang="en-US" sz="1200" kern="1200" dirty="0">
                <a:solidFill>
                  <a:schemeClr val="tx1"/>
                </a:solidFill>
                <a:effectLst/>
                <a:latin typeface="+mn-lt"/>
                <a:ea typeface="+mn-ea"/>
                <a:cs typeface="+mn-cs"/>
              </a:rPr>
              <a:t>(pp.197-212). Information Age Publishing.</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Sellen, B.   (2000). </a:t>
            </a:r>
            <a:r>
              <a:rPr lang="en-US" sz="1200" i="1" kern="1200" dirty="0">
                <a:solidFill>
                  <a:schemeClr val="tx1"/>
                </a:solidFill>
                <a:effectLst/>
                <a:latin typeface="+mn-lt"/>
                <a:ea typeface="+mn-ea"/>
                <a:cs typeface="+mn-cs"/>
              </a:rPr>
              <a:t>Self-taught, outsider, and folk art: A guide to American artists, locations, and resources</a:t>
            </a:r>
            <a:r>
              <a:rPr lang="en-US" sz="1200" kern="1200" dirty="0">
                <a:solidFill>
                  <a:schemeClr val="tx1"/>
                </a:solidFill>
                <a:effectLst/>
                <a:latin typeface="+mn-lt"/>
                <a:ea typeface="+mn-ea"/>
                <a:cs typeface="+mn-cs"/>
              </a:rPr>
              <a:t>. McFarland.</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Sickler-Voigt, D. C.  (2006). Southern African American art: Chronicles of shared history, religious zeal, and personal expression. </a:t>
            </a:r>
            <a:r>
              <a:rPr lang="en-US" sz="1200" i="1" kern="1200" dirty="0">
                <a:solidFill>
                  <a:schemeClr val="tx1"/>
                </a:solidFill>
                <a:effectLst/>
                <a:latin typeface="+mn-lt"/>
                <a:ea typeface="+mn-ea"/>
                <a:cs typeface="+mn-cs"/>
              </a:rPr>
              <a:t>Journal of Cultural Research in Art Education</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24</a:t>
            </a:r>
            <a:r>
              <a:rPr lang="en-US" sz="1200" kern="1200" dirty="0">
                <a:solidFill>
                  <a:schemeClr val="tx1"/>
                </a:solidFill>
                <a:effectLst/>
                <a:latin typeface="+mn-lt"/>
                <a:ea typeface="+mn-ea"/>
                <a:cs typeface="+mn-cs"/>
              </a:rPr>
              <a:t>, 71–82.</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Sickler-Voigt, D. C. (2023). </a:t>
            </a:r>
            <a:r>
              <a:rPr lang="en-US" sz="1200" i="1" kern="1200" dirty="0">
                <a:solidFill>
                  <a:schemeClr val="tx1"/>
                </a:solidFill>
                <a:effectLst/>
                <a:latin typeface="+mn-lt"/>
                <a:ea typeface="+mn-ea"/>
                <a:cs typeface="+mn-cs"/>
              </a:rPr>
              <a:t>STEAM teaching and learning through the arts and design: A practical guide for PK-12 educators.</a:t>
            </a:r>
            <a:r>
              <a:rPr lang="en-US" sz="1200" kern="1200" dirty="0">
                <a:solidFill>
                  <a:schemeClr val="tx1"/>
                </a:solidFill>
                <a:effectLst/>
                <a:latin typeface="+mn-lt"/>
                <a:ea typeface="+mn-ea"/>
                <a:cs typeface="+mn-cs"/>
              </a:rPr>
              <a:t> Routledge.</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Siegesmund, R. &amp; Smilan, C. (2024a). Art education assessment and the industrial educational complex. In C. Smilan &amp; R. Siegesmund (Eds.). </a:t>
            </a:r>
            <a:r>
              <a:rPr lang="en-US" sz="1200" i="1" kern="1200" dirty="0">
                <a:solidFill>
                  <a:schemeClr val="tx1"/>
                </a:solidFill>
                <a:effectLst/>
                <a:latin typeface="+mn-lt"/>
                <a:ea typeface="+mn-ea"/>
                <a:cs typeface="+mn-cs"/>
              </a:rPr>
              <a:t>Authentic secondary art assessment: Snapshots from art teacher practice</a:t>
            </a:r>
            <a:r>
              <a:rPr lang="en-US" sz="1200" kern="1200" dirty="0">
                <a:solidFill>
                  <a:schemeClr val="tx1"/>
                </a:solidFill>
                <a:effectLst/>
                <a:latin typeface="+mn-lt"/>
                <a:ea typeface="+mn-ea"/>
                <a:cs typeface="+mn-cs"/>
              </a:rPr>
              <a:t> (pp.13-19). Routledge.</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Siegesmund, R. &amp; Smilan, C. (2024b). Educational aims, goals, and objectives: Balancing instructional objectives and expressive outcomes. In C. Smilan &amp; R. Siegesmund (Eds.). </a:t>
            </a:r>
            <a:r>
              <a:rPr lang="en-US" sz="1200" i="1" kern="1200" dirty="0">
                <a:solidFill>
                  <a:schemeClr val="tx1"/>
                </a:solidFill>
                <a:effectLst/>
                <a:latin typeface="+mn-lt"/>
                <a:ea typeface="+mn-ea"/>
                <a:cs typeface="+mn-cs"/>
              </a:rPr>
              <a:t>Authentic secondary art assessment: Snapshots from art teacher practice</a:t>
            </a:r>
            <a:r>
              <a:rPr lang="en-US" sz="1200" kern="1200" dirty="0">
                <a:solidFill>
                  <a:schemeClr val="tx1"/>
                </a:solidFill>
                <a:effectLst/>
                <a:latin typeface="+mn-lt"/>
                <a:ea typeface="+mn-ea"/>
                <a:cs typeface="+mn-cs"/>
              </a:rPr>
              <a:t> (pp.20-23). Routledge.</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Smilan, C. &amp; Siegesmund, R. (2024). Introduction: Authentic secondary art assessment: Snapshots from art teacher practice. In C. Smilan &amp; R. Siegesmund (Eds.). </a:t>
            </a:r>
            <a:r>
              <a:rPr lang="en-US" sz="1200" i="1" kern="1200" dirty="0">
                <a:solidFill>
                  <a:schemeClr val="tx1"/>
                </a:solidFill>
                <a:effectLst/>
                <a:latin typeface="+mn-lt"/>
                <a:ea typeface="+mn-ea"/>
                <a:cs typeface="+mn-cs"/>
              </a:rPr>
              <a:t>Authentic secondary art assessment: Snapshots from art teacher practice</a:t>
            </a:r>
            <a:r>
              <a:rPr lang="en-US" sz="1200" kern="1200" dirty="0">
                <a:solidFill>
                  <a:schemeClr val="tx1"/>
                </a:solidFill>
                <a:effectLst/>
                <a:latin typeface="+mn-lt"/>
                <a:ea typeface="+mn-ea"/>
                <a:cs typeface="+mn-cs"/>
              </a:rPr>
              <a:t> (pp.1-10). Routledge.</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Thompson, J. G.   (2018). </a:t>
            </a:r>
            <a:r>
              <a:rPr lang="en-GB" sz="1200" i="1" kern="1200" dirty="0">
                <a:solidFill>
                  <a:schemeClr val="tx1"/>
                </a:solidFill>
                <a:effectLst/>
                <a:latin typeface="+mn-lt"/>
                <a:ea typeface="+mn-ea"/>
                <a:cs typeface="+mn-cs"/>
              </a:rPr>
              <a:t>The first-year teacher’s survival guide: Ready-to-use-strategies, tools, &amp; activities for meeting the challenges of each school day</a:t>
            </a:r>
            <a:r>
              <a:rPr lang="en-GB" sz="1200" kern="1200" dirty="0">
                <a:solidFill>
                  <a:schemeClr val="tx1"/>
                </a:solidFill>
                <a:effectLst/>
                <a:latin typeface="+mn-lt"/>
                <a:ea typeface="+mn-ea"/>
                <a:cs typeface="+mn-cs"/>
              </a:rPr>
              <a:t> (4th ed.). San Francisco, CA: Josey-Bass.</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err="1">
                <a:solidFill>
                  <a:schemeClr val="tx1"/>
                </a:solidFill>
                <a:effectLst/>
                <a:latin typeface="+mn-lt"/>
                <a:ea typeface="+mn-ea"/>
                <a:cs typeface="+mn-cs"/>
              </a:rPr>
              <a:t>Yakamovich</a:t>
            </a:r>
            <a:r>
              <a:rPr lang="en-US" sz="1200" kern="1200" dirty="0">
                <a:solidFill>
                  <a:schemeClr val="tx1"/>
                </a:solidFill>
                <a:effectLst/>
                <a:latin typeface="+mn-lt"/>
                <a:ea typeface="+mn-ea"/>
                <a:cs typeface="+mn-cs"/>
              </a:rPr>
              <a:t>, J., &amp; Wright, T. (2021). Care-full, convivial, curious: Weaving Canadian artists’ conceptions of art as a form of transformative environmental education. </a:t>
            </a:r>
            <a:r>
              <a:rPr lang="en-US" sz="1200" i="1" kern="1200" dirty="0">
                <a:solidFill>
                  <a:schemeClr val="tx1"/>
                </a:solidFill>
                <a:effectLst/>
                <a:latin typeface="+mn-lt"/>
                <a:ea typeface="+mn-ea"/>
                <a:cs typeface="+mn-cs"/>
              </a:rPr>
              <a:t>Journal of Environmental Education, 52</a:t>
            </a:r>
            <a:r>
              <a:rPr lang="en-US" sz="1200" kern="1200" dirty="0">
                <a:solidFill>
                  <a:schemeClr val="tx1"/>
                </a:solidFill>
                <a:effectLst/>
                <a:latin typeface="+mn-lt"/>
                <a:ea typeface="+mn-ea"/>
                <a:cs typeface="+mn-cs"/>
              </a:rPr>
              <a:t>(4), 223–238. </a:t>
            </a:r>
            <a:r>
              <a:rPr lang="en-US" sz="1200" b="1" u="sng" kern="1200" dirty="0">
                <a:solidFill>
                  <a:schemeClr val="tx1"/>
                </a:solidFill>
                <a:effectLst/>
                <a:latin typeface="+mn-lt"/>
                <a:ea typeface="+mn-ea"/>
                <a:cs typeface="+mn-cs"/>
                <a:hlinkClick r:id="rId4"/>
              </a:rPr>
              <a:t>https://doi-org.ezproxy.mtsu.edu/10.1080/00958964.2021.1929801</a:t>
            </a:r>
            <a:r>
              <a:rPr lang="en-GB" sz="1200" b="1" u="sng"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Wiggins, G. , &amp;  McTighe, J.   (2005). </a:t>
            </a:r>
            <a:r>
              <a:rPr lang="en-US" sz="1200" i="1" kern="1200" dirty="0">
                <a:solidFill>
                  <a:schemeClr val="tx1"/>
                </a:solidFill>
                <a:effectLst/>
                <a:latin typeface="+mn-lt"/>
                <a:ea typeface="+mn-ea"/>
                <a:cs typeface="+mn-cs"/>
              </a:rPr>
              <a:t>Understanding by design</a:t>
            </a:r>
            <a:r>
              <a:rPr lang="en-US" sz="1200" kern="1200" dirty="0">
                <a:solidFill>
                  <a:schemeClr val="tx1"/>
                </a:solidFill>
                <a:effectLst/>
                <a:latin typeface="+mn-lt"/>
                <a:ea typeface="+mn-ea"/>
                <a:cs typeface="+mn-cs"/>
              </a:rPr>
              <a:t> (2nd ed.). Upper Pearson.</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endParaRPr lang="en-US" dirty="0"/>
          </a:p>
        </p:txBody>
      </p:sp>
      <p:sp>
        <p:nvSpPr>
          <p:cNvPr id="4" name="Slide Number Placeholder 3">
            <a:extLst>
              <a:ext uri="{FF2B5EF4-FFF2-40B4-BE49-F238E27FC236}">
                <a16:creationId xmlns:a16="http://schemas.microsoft.com/office/drawing/2014/main" id="{93CD2A56-7A36-47EC-2664-C857B94DBF85}"/>
              </a:ext>
            </a:extLst>
          </p:cNvPr>
          <p:cNvSpPr>
            <a:spLocks noGrp="1"/>
          </p:cNvSpPr>
          <p:nvPr>
            <p:ph type="sldNum" sz="quarter" idx="5"/>
          </p:nvPr>
        </p:nvSpPr>
        <p:spPr/>
        <p:txBody>
          <a:bodyPr/>
          <a:lstStyle/>
          <a:p>
            <a:fld id="{28DDC5D3-47FC-A841-AC20-383DD7B1A010}" type="slidenum">
              <a:rPr lang="en-US" smtClean="0"/>
              <a:t>41</a:t>
            </a:fld>
            <a:endParaRPr lang="en-US"/>
          </a:p>
        </p:txBody>
      </p:sp>
    </p:spTree>
    <p:extLst>
      <p:ext uri="{BB962C8B-B14F-4D97-AF65-F5344CB8AC3E}">
        <p14:creationId xmlns:p14="http://schemas.microsoft.com/office/powerpoint/2010/main" val="32416452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Class instruction: </a:t>
            </a:r>
            <a:r>
              <a:rPr lang="en-US" sz="1200" b="0" dirty="0">
                <a:solidFill>
                  <a:srgbClr val="FFFFFF"/>
                </a:solidFill>
              </a:rPr>
              <a:t>Identify strategies to encourage students’ ideation, experimentation, and creative risk taking and how to assist students who fear trying new tasks and applying the artistic behaviors.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Image:</a:t>
            </a:r>
            <a:r>
              <a:rPr lang="en-US" b="1" baseline="0" dirty="0"/>
              <a:t> </a:t>
            </a:r>
            <a:r>
              <a:rPr lang="en-US" dirty="0"/>
              <a:t>G.U.D. </a:t>
            </a:r>
            <a:r>
              <a:rPr lang="en-US" dirty="0" err="1"/>
              <a:t>Abgywardana</a:t>
            </a:r>
            <a:r>
              <a:rPr lang="en-US" dirty="0"/>
              <a:t> </a:t>
            </a:r>
            <a:r>
              <a:rPr lang="en-US" dirty="0" err="1"/>
              <a:t>Maggona</a:t>
            </a:r>
            <a:r>
              <a:rPr lang="en-US" dirty="0"/>
              <a:t>, 10 years old, Sri Lanka National Foundation for Child Art, </a:t>
            </a:r>
            <a:r>
              <a:rPr lang="en-US" dirty="0" err="1"/>
              <a:t>Rajagiriya</a:t>
            </a:r>
            <a:r>
              <a:rPr lang="en-US" dirty="0"/>
              <a:t>, Sri Lanka. 39th ICEFA Lidice. </a:t>
            </a:r>
          </a:p>
          <a:p>
            <a:endParaRPr lang="en-US" dirty="0"/>
          </a:p>
        </p:txBody>
      </p:sp>
      <p:sp>
        <p:nvSpPr>
          <p:cNvPr id="4" name="Slide Number Placeholder 3"/>
          <p:cNvSpPr>
            <a:spLocks noGrp="1"/>
          </p:cNvSpPr>
          <p:nvPr>
            <p:ph type="sldNum" sz="quarter" idx="5"/>
          </p:nvPr>
        </p:nvSpPr>
        <p:spPr/>
        <p:txBody>
          <a:bodyPr/>
          <a:lstStyle/>
          <a:p>
            <a:fld id="{28DDC5D3-47FC-A841-AC20-383DD7B1A010}" type="slidenum">
              <a:rPr lang="en-US" smtClean="0"/>
              <a:t>5</a:t>
            </a:fld>
            <a:endParaRPr lang="en-US"/>
          </a:p>
        </p:txBody>
      </p:sp>
    </p:spTree>
    <p:extLst>
      <p:ext uri="{BB962C8B-B14F-4D97-AF65-F5344CB8AC3E}">
        <p14:creationId xmlns:p14="http://schemas.microsoft.com/office/powerpoint/2010/main" val="30687041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0244BF-2AE2-7DC4-E44A-5C8EB237E1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461683-E8D5-5905-CFEF-971AA686B0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B7A75DA-79AF-15D3-7D59-A02C1F5389D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Class instruction: </a:t>
            </a:r>
            <a:r>
              <a:rPr lang="en-US" sz="1200" b="0" dirty="0"/>
              <a:t>Lead a class discussion using this quote: “Curriculum constitutes everything that is learnt at school, whether that is intentional or not” (Jefferson &amp; Anderson, 2021, p. 30). </a:t>
            </a:r>
          </a:p>
          <a:p>
            <a:endParaRPr lang="en-US" b="1" dirty="0"/>
          </a:p>
          <a:p>
            <a:r>
              <a:rPr lang="en-US" b="1" dirty="0"/>
              <a:t>Image: </a:t>
            </a:r>
            <a:r>
              <a:rPr lang="en-US" dirty="0"/>
              <a:t>Copilot image cropped.</a:t>
            </a:r>
          </a:p>
          <a:p>
            <a:endParaRPr lang="en-US" dirty="0"/>
          </a:p>
          <a:p>
            <a:r>
              <a:rPr lang="en-US" b="1" dirty="0"/>
              <a:t>Reference:</a:t>
            </a:r>
          </a:p>
          <a:p>
            <a:pPr marL="171450" indent="-171450">
              <a:buFont typeface="Arial" panose="020B0604020202020204" pitchFamily="34" charset="0"/>
              <a:buChar char="•"/>
            </a:pPr>
            <a:r>
              <a:rPr lang="en-US" sz="1200" b="0" dirty="0"/>
              <a:t>Jefferson &amp; Anderson, 2021</a:t>
            </a:r>
            <a:endParaRPr lang="en-US" dirty="0"/>
          </a:p>
        </p:txBody>
      </p:sp>
      <p:sp>
        <p:nvSpPr>
          <p:cNvPr id="4" name="Slide Number Placeholder 3">
            <a:extLst>
              <a:ext uri="{FF2B5EF4-FFF2-40B4-BE49-F238E27FC236}">
                <a16:creationId xmlns:a16="http://schemas.microsoft.com/office/drawing/2014/main" id="{B0D4C40D-F1E5-6C0C-6706-3FA8B489F249}"/>
              </a:ext>
            </a:extLst>
          </p:cNvPr>
          <p:cNvSpPr>
            <a:spLocks noGrp="1"/>
          </p:cNvSpPr>
          <p:nvPr>
            <p:ph type="sldNum" sz="quarter" idx="5"/>
          </p:nvPr>
        </p:nvSpPr>
        <p:spPr/>
        <p:txBody>
          <a:bodyPr/>
          <a:lstStyle/>
          <a:p>
            <a:fld id="{28DDC5D3-47FC-A841-AC20-383DD7B1A010}" type="slidenum">
              <a:rPr lang="en-US" smtClean="0"/>
              <a:t>6</a:t>
            </a:fld>
            <a:endParaRPr lang="en-US"/>
          </a:p>
        </p:txBody>
      </p:sp>
    </p:spTree>
    <p:extLst>
      <p:ext uri="{BB962C8B-B14F-4D97-AF65-F5344CB8AC3E}">
        <p14:creationId xmlns:p14="http://schemas.microsoft.com/office/powerpoint/2010/main" val="36031212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Image: </a:t>
            </a:r>
            <a:r>
              <a:rPr lang="en-US" sz="1200" dirty="0"/>
              <a:t>Lee Da Young, 14 years old, Busan Middle School of Arts, Busan, Korea, South. 39th ICEFA Lidice.</a:t>
            </a:r>
          </a:p>
          <a:p>
            <a:endParaRPr lang="en-US" dirty="0"/>
          </a:p>
          <a:p>
            <a:endParaRPr lang="en-US" dirty="0"/>
          </a:p>
          <a:p>
            <a:r>
              <a:rPr lang="en-US" b="1" dirty="0"/>
              <a:t>Reference:</a:t>
            </a:r>
          </a:p>
          <a:p>
            <a:pPr marL="171450" indent="-171450">
              <a:buFont typeface="Arial" panose="020B0604020202020204" pitchFamily="34" charset="0"/>
              <a:buChar char="•"/>
            </a:pPr>
            <a:r>
              <a:rPr lang="en-US" dirty="0"/>
              <a:t>Sickler-Voigt, 2023</a:t>
            </a:r>
          </a:p>
        </p:txBody>
      </p:sp>
      <p:sp>
        <p:nvSpPr>
          <p:cNvPr id="4" name="Slide Number Placeholder 3"/>
          <p:cNvSpPr>
            <a:spLocks noGrp="1"/>
          </p:cNvSpPr>
          <p:nvPr>
            <p:ph type="sldNum" sz="quarter" idx="5"/>
          </p:nvPr>
        </p:nvSpPr>
        <p:spPr/>
        <p:txBody>
          <a:bodyPr/>
          <a:lstStyle/>
          <a:p>
            <a:fld id="{28DDC5D3-47FC-A841-AC20-383DD7B1A010}" type="slidenum">
              <a:rPr lang="en-US" smtClean="0"/>
              <a:t>7</a:t>
            </a:fld>
            <a:endParaRPr lang="en-US"/>
          </a:p>
        </p:txBody>
      </p:sp>
    </p:spTree>
    <p:extLst>
      <p:ext uri="{BB962C8B-B14F-4D97-AF65-F5344CB8AC3E}">
        <p14:creationId xmlns:p14="http://schemas.microsoft.com/office/powerpoint/2010/main" val="33125342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Reference:</a:t>
            </a:r>
          </a:p>
          <a:p>
            <a:pPr marL="171450" indent="-171450">
              <a:buFont typeface="Arial"/>
              <a:buChar char="•"/>
            </a:pPr>
            <a:r>
              <a:rPr lang="en-US" sz="1200" kern="1200" dirty="0">
                <a:solidFill>
                  <a:schemeClr val="tx1"/>
                </a:solidFill>
                <a:effectLst/>
                <a:latin typeface="+mn-lt"/>
                <a:ea typeface="+mn-ea"/>
                <a:cs typeface="+mn-cs"/>
              </a:rPr>
              <a:t>National Coalition for Core Arts Standards, 2014</a:t>
            </a:r>
            <a:endParaRPr lang="en-US" dirty="0"/>
          </a:p>
        </p:txBody>
      </p:sp>
      <p:sp>
        <p:nvSpPr>
          <p:cNvPr id="4" name="Slide Number Placeholder 3"/>
          <p:cNvSpPr>
            <a:spLocks noGrp="1"/>
          </p:cNvSpPr>
          <p:nvPr>
            <p:ph type="sldNum" sz="quarter" idx="5"/>
          </p:nvPr>
        </p:nvSpPr>
        <p:spPr/>
        <p:txBody>
          <a:bodyPr/>
          <a:lstStyle/>
          <a:p>
            <a:fld id="{28DDC5D3-47FC-A841-AC20-383DD7B1A010}" type="slidenum">
              <a:rPr lang="en-US" smtClean="0"/>
              <a:t>8</a:t>
            </a:fld>
            <a:endParaRPr lang="en-US"/>
          </a:p>
        </p:txBody>
      </p:sp>
    </p:spTree>
    <p:extLst>
      <p:ext uri="{BB962C8B-B14F-4D97-AF65-F5344CB8AC3E}">
        <p14:creationId xmlns:p14="http://schemas.microsoft.com/office/powerpoint/2010/main" val="5350431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89DD90-B43C-7C2F-C7C0-B4C499BE4F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6675DF-5671-5E17-DBAF-627DA1DE060F}"/>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AA19F051-F3B3-5E53-59F2-786664A923D2}"/>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Image: </a:t>
            </a:r>
            <a:r>
              <a:rPr lang="en-US" dirty="0"/>
              <a:t>Eliška Andrlová (7 years), MŠ, ZŠ a </a:t>
            </a:r>
            <a:r>
              <a:rPr lang="en-US" dirty="0" err="1"/>
              <a:t>PrŠ</a:t>
            </a:r>
            <a:r>
              <a:rPr lang="en-US" dirty="0"/>
              <a:t> </a:t>
            </a:r>
            <a:r>
              <a:rPr lang="en-US" dirty="0" err="1"/>
              <a:t>při</a:t>
            </a:r>
            <a:r>
              <a:rPr lang="en-US" dirty="0"/>
              <a:t> </a:t>
            </a:r>
            <a:r>
              <a:rPr lang="en-US" dirty="0" err="1"/>
              <a:t>centru</a:t>
            </a:r>
            <a:r>
              <a:rPr lang="en-US" dirty="0"/>
              <a:t> ARPIDA, </a:t>
            </a:r>
            <a:r>
              <a:rPr lang="en-US" dirty="0" err="1"/>
              <a:t>o.p.s</a:t>
            </a:r>
            <a:r>
              <a:rPr lang="en-US" dirty="0"/>
              <a:t>., </a:t>
            </a:r>
            <a:r>
              <a:rPr lang="en-US" dirty="0" err="1"/>
              <a:t>České</a:t>
            </a:r>
            <a:r>
              <a:rPr lang="en-US" dirty="0"/>
              <a:t> Budějovice, Czech republic. 44</a:t>
            </a:r>
            <a:r>
              <a:rPr lang="en-US" baseline="30000" dirty="0"/>
              <a:t>th</a:t>
            </a:r>
            <a:r>
              <a:rPr lang="en-US" dirty="0"/>
              <a:t> ICEFA Lidice. </a:t>
            </a:r>
          </a:p>
        </p:txBody>
      </p:sp>
      <p:sp>
        <p:nvSpPr>
          <p:cNvPr id="4" name="Slide Number Placeholder 3">
            <a:extLst>
              <a:ext uri="{FF2B5EF4-FFF2-40B4-BE49-F238E27FC236}">
                <a16:creationId xmlns:a16="http://schemas.microsoft.com/office/drawing/2014/main" id="{3BA98196-080A-6B98-0524-6D3572735AEE}"/>
              </a:ext>
            </a:extLst>
          </p:cNvPr>
          <p:cNvSpPr>
            <a:spLocks noGrp="1"/>
          </p:cNvSpPr>
          <p:nvPr>
            <p:ph type="sldNum" sz="quarter" idx="10"/>
          </p:nvPr>
        </p:nvSpPr>
        <p:spPr/>
        <p:txBody>
          <a:bodyPr/>
          <a:lstStyle/>
          <a:p>
            <a:fld id="{B2E145C5-7B0E-314C-A033-34881D0FBCC3}" type="slidenum">
              <a:rPr lang="en-US" smtClean="0"/>
              <a:t>9</a:t>
            </a:fld>
            <a:endParaRPr lang="en-US"/>
          </a:p>
        </p:txBody>
      </p:sp>
    </p:spTree>
    <p:extLst>
      <p:ext uri="{BB962C8B-B14F-4D97-AF65-F5344CB8AC3E}">
        <p14:creationId xmlns:p14="http://schemas.microsoft.com/office/powerpoint/2010/main" val="14048935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83AFC4-FFB6-D156-389E-C6785214E97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4E14CB6-6E26-9E53-57A8-1911648DE13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072FBAF-C7C3-A7F1-396C-3697F5F8CF1C}"/>
              </a:ext>
            </a:extLst>
          </p:cNvPr>
          <p:cNvSpPr>
            <a:spLocks noGrp="1"/>
          </p:cNvSpPr>
          <p:nvPr>
            <p:ph type="dt" sz="half" idx="10"/>
          </p:nvPr>
        </p:nvSpPr>
        <p:spPr/>
        <p:txBody>
          <a:bodyPr/>
          <a:lstStyle/>
          <a:p>
            <a:fld id="{223D0366-7F6A-1F43-B034-F43C5F4D838C}" type="datetimeFigureOut">
              <a:rPr lang="en-US" smtClean="0"/>
              <a:t>8/14/25</a:t>
            </a:fld>
            <a:endParaRPr lang="en-US"/>
          </a:p>
        </p:txBody>
      </p:sp>
      <p:sp>
        <p:nvSpPr>
          <p:cNvPr id="5" name="Footer Placeholder 4">
            <a:extLst>
              <a:ext uri="{FF2B5EF4-FFF2-40B4-BE49-F238E27FC236}">
                <a16:creationId xmlns:a16="http://schemas.microsoft.com/office/drawing/2014/main" id="{3706FD53-4D40-89BA-50A7-EAF44535A1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B827FE-D68B-5941-3255-77B7D269555F}"/>
              </a:ext>
            </a:extLst>
          </p:cNvPr>
          <p:cNvSpPr>
            <a:spLocks noGrp="1"/>
          </p:cNvSpPr>
          <p:nvPr>
            <p:ph type="sldNum" sz="quarter" idx="12"/>
          </p:nvPr>
        </p:nvSpPr>
        <p:spPr/>
        <p:txBody>
          <a:bodyPr/>
          <a:lstStyle/>
          <a:p>
            <a:fld id="{85E068FB-5CA4-C24A-8CAF-21BE3D336CA8}" type="slidenum">
              <a:rPr lang="en-US" smtClean="0"/>
              <a:t>‹#›</a:t>
            </a:fld>
            <a:endParaRPr lang="en-US"/>
          </a:p>
        </p:txBody>
      </p:sp>
    </p:spTree>
    <p:extLst>
      <p:ext uri="{BB962C8B-B14F-4D97-AF65-F5344CB8AC3E}">
        <p14:creationId xmlns:p14="http://schemas.microsoft.com/office/powerpoint/2010/main" val="34111580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381EB-AAAE-D0FF-5D4E-0DE07BE5592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93792D7-893A-9F0A-F986-9FEBE1C29EF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C5BFB0-6839-FBDD-5523-6E198F95C3F7}"/>
              </a:ext>
            </a:extLst>
          </p:cNvPr>
          <p:cNvSpPr>
            <a:spLocks noGrp="1"/>
          </p:cNvSpPr>
          <p:nvPr>
            <p:ph type="dt" sz="half" idx="10"/>
          </p:nvPr>
        </p:nvSpPr>
        <p:spPr/>
        <p:txBody>
          <a:bodyPr/>
          <a:lstStyle/>
          <a:p>
            <a:fld id="{223D0366-7F6A-1F43-B034-F43C5F4D838C}" type="datetimeFigureOut">
              <a:rPr lang="en-US" smtClean="0"/>
              <a:t>8/14/25</a:t>
            </a:fld>
            <a:endParaRPr lang="en-US"/>
          </a:p>
        </p:txBody>
      </p:sp>
      <p:sp>
        <p:nvSpPr>
          <p:cNvPr id="5" name="Footer Placeholder 4">
            <a:extLst>
              <a:ext uri="{FF2B5EF4-FFF2-40B4-BE49-F238E27FC236}">
                <a16:creationId xmlns:a16="http://schemas.microsoft.com/office/drawing/2014/main" id="{216B1D24-9AE2-3230-B37E-04258A7F7D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B7A617-861A-43BF-4D00-30826F337168}"/>
              </a:ext>
            </a:extLst>
          </p:cNvPr>
          <p:cNvSpPr>
            <a:spLocks noGrp="1"/>
          </p:cNvSpPr>
          <p:nvPr>
            <p:ph type="sldNum" sz="quarter" idx="12"/>
          </p:nvPr>
        </p:nvSpPr>
        <p:spPr/>
        <p:txBody>
          <a:bodyPr/>
          <a:lstStyle/>
          <a:p>
            <a:fld id="{85E068FB-5CA4-C24A-8CAF-21BE3D336CA8}" type="slidenum">
              <a:rPr lang="en-US" smtClean="0"/>
              <a:t>‹#›</a:t>
            </a:fld>
            <a:endParaRPr lang="en-US"/>
          </a:p>
        </p:txBody>
      </p:sp>
    </p:spTree>
    <p:extLst>
      <p:ext uri="{BB962C8B-B14F-4D97-AF65-F5344CB8AC3E}">
        <p14:creationId xmlns:p14="http://schemas.microsoft.com/office/powerpoint/2010/main" val="991704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2B2C1F2-4098-FC06-C125-B7C61AE924E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2652511-E7A4-6337-EA74-0FDB63BC621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0D3A88-CBB0-1E94-E2C4-1F43DFA902A2}"/>
              </a:ext>
            </a:extLst>
          </p:cNvPr>
          <p:cNvSpPr>
            <a:spLocks noGrp="1"/>
          </p:cNvSpPr>
          <p:nvPr>
            <p:ph type="dt" sz="half" idx="10"/>
          </p:nvPr>
        </p:nvSpPr>
        <p:spPr/>
        <p:txBody>
          <a:bodyPr/>
          <a:lstStyle/>
          <a:p>
            <a:fld id="{223D0366-7F6A-1F43-B034-F43C5F4D838C}" type="datetimeFigureOut">
              <a:rPr lang="en-US" smtClean="0"/>
              <a:t>8/14/25</a:t>
            </a:fld>
            <a:endParaRPr lang="en-US"/>
          </a:p>
        </p:txBody>
      </p:sp>
      <p:sp>
        <p:nvSpPr>
          <p:cNvPr id="5" name="Footer Placeholder 4">
            <a:extLst>
              <a:ext uri="{FF2B5EF4-FFF2-40B4-BE49-F238E27FC236}">
                <a16:creationId xmlns:a16="http://schemas.microsoft.com/office/drawing/2014/main" id="{DF6897BA-3D70-9BD0-383C-B405C39099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03F513-FBFB-4A29-A8EE-15F5D61E2675}"/>
              </a:ext>
            </a:extLst>
          </p:cNvPr>
          <p:cNvSpPr>
            <a:spLocks noGrp="1"/>
          </p:cNvSpPr>
          <p:nvPr>
            <p:ph type="sldNum" sz="quarter" idx="12"/>
          </p:nvPr>
        </p:nvSpPr>
        <p:spPr/>
        <p:txBody>
          <a:bodyPr/>
          <a:lstStyle/>
          <a:p>
            <a:fld id="{85E068FB-5CA4-C24A-8CAF-21BE3D336CA8}" type="slidenum">
              <a:rPr lang="en-US" smtClean="0"/>
              <a:t>‹#›</a:t>
            </a:fld>
            <a:endParaRPr lang="en-US"/>
          </a:p>
        </p:txBody>
      </p:sp>
    </p:spTree>
    <p:extLst>
      <p:ext uri="{BB962C8B-B14F-4D97-AF65-F5344CB8AC3E}">
        <p14:creationId xmlns:p14="http://schemas.microsoft.com/office/powerpoint/2010/main" val="38836816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9874A8-BE17-180B-16C3-3C40AD3A66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DFDDC5-AC02-3EB7-58F2-426A88EE143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EDCB23-9B2B-F5E9-86B2-C1DBCA14D4C1}"/>
              </a:ext>
            </a:extLst>
          </p:cNvPr>
          <p:cNvSpPr>
            <a:spLocks noGrp="1"/>
          </p:cNvSpPr>
          <p:nvPr>
            <p:ph type="dt" sz="half" idx="10"/>
          </p:nvPr>
        </p:nvSpPr>
        <p:spPr/>
        <p:txBody>
          <a:bodyPr/>
          <a:lstStyle/>
          <a:p>
            <a:fld id="{223D0366-7F6A-1F43-B034-F43C5F4D838C}" type="datetimeFigureOut">
              <a:rPr lang="en-US" smtClean="0"/>
              <a:t>8/14/25</a:t>
            </a:fld>
            <a:endParaRPr lang="en-US"/>
          </a:p>
        </p:txBody>
      </p:sp>
      <p:sp>
        <p:nvSpPr>
          <p:cNvPr id="5" name="Footer Placeholder 4">
            <a:extLst>
              <a:ext uri="{FF2B5EF4-FFF2-40B4-BE49-F238E27FC236}">
                <a16:creationId xmlns:a16="http://schemas.microsoft.com/office/drawing/2014/main" id="{AA8FF8A1-89AD-1918-BC3F-29F803841D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DE4B57-93D0-844C-62E2-DC991ECA8DAC}"/>
              </a:ext>
            </a:extLst>
          </p:cNvPr>
          <p:cNvSpPr>
            <a:spLocks noGrp="1"/>
          </p:cNvSpPr>
          <p:nvPr>
            <p:ph type="sldNum" sz="quarter" idx="12"/>
          </p:nvPr>
        </p:nvSpPr>
        <p:spPr/>
        <p:txBody>
          <a:bodyPr/>
          <a:lstStyle/>
          <a:p>
            <a:fld id="{85E068FB-5CA4-C24A-8CAF-21BE3D336CA8}" type="slidenum">
              <a:rPr lang="en-US" smtClean="0"/>
              <a:t>‹#›</a:t>
            </a:fld>
            <a:endParaRPr lang="en-US"/>
          </a:p>
        </p:txBody>
      </p:sp>
    </p:spTree>
    <p:extLst>
      <p:ext uri="{BB962C8B-B14F-4D97-AF65-F5344CB8AC3E}">
        <p14:creationId xmlns:p14="http://schemas.microsoft.com/office/powerpoint/2010/main" val="11049951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3BD04-3EB6-7C90-3A8E-1387D04825B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707F1F5-5811-A985-D7EE-35CA06FF666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5DFA71D-9147-4C32-7E70-1CA89D9E8DA9}"/>
              </a:ext>
            </a:extLst>
          </p:cNvPr>
          <p:cNvSpPr>
            <a:spLocks noGrp="1"/>
          </p:cNvSpPr>
          <p:nvPr>
            <p:ph type="dt" sz="half" idx="10"/>
          </p:nvPr>
        </p:nvSpPr>
        <p:spPr/>
        <p:txBody>
          <a:bodyPr/>
          <a:lstStyle/>
          <a:p>
            <a:fld id="{223D0366-7F6A-1F43-B034-F43C5F4D838C}" type="datetimeFigureOut">
              <a:rPr lang="en-US" smtClean="0"/>
              <a:t>8/14/25</a:t>
            </a:fld>
            <a:endParaRPr lang="en-US"/>
          </a:p>
        </p:txBody>
      </p:sp>
      <p:sp>
        <p:nvSpPr>
          <p:cNvPr id="5" name="Footer Placeholder 4">
            <a:extLst>
              <a:ext uri="{FF2B5EF4-FFF2-40B4-BE49-F238E27FC236}">
                <a16:creationId xmlns:a16="http://schemas.microsoft.com/office/drawing/2014/main" id="{62C83191-608A-7184-A7D7-ADCA184583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51F986-0079-2773-4A99-DFC837CFA280}"/>
              </a:ext>
            </a:extLst>
          </p:cNvPr>
          <p:cNvSpPr>
            <a:spLocks noGrp="1"/>
          </p:cNvSpPr>
          <p:nvPr>
            <p:ph type="sldNum" sz="quarter" idx="12"/>
          </p:nvPr>
        </p:nvSpPr>
        <p:spPr/>
        <p:txBody>
          <a:bodyPr/>
          <a:lstStyle/>
          <a:p>
            <a:fld id="{85E068FB-5CA4-C24A-8CAF-21BE3D336CA8}" type="slidenum">
              <a:rPr lang="en-US" smtClean="0"/>
              <a:t>‹#›</a:t>
            </a:fld>
            <a:endParaRPr lang="en-US"/>
          </a:p>
        </p:txBody>
      </p:sp>
    </p:spTree>
    <p:extLst>
      <p:ext uri="{BB962C8B-B14F-4D97-AF65-F5344CB8AC3E}">
        <p14:creationId xmlns:p14="http://schemas.microsoft.com/office/powerpoint/2010/main" val="39522025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60D52-58FC-6E35-9A2A-E35AC32669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9FCC89-0860-39B4-79C2-098B91F40CE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636AA39-BA5D-166F-6F74-7928EB4DD76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BB2991D-756B-2B54-D940-006B2AAEB436}"/>
              </a:ext>
            </a:extLst>
          </p:cNvPr>
          <p:cNvSpPr>
            <a:spLocks noGrp="1"/>
          </p:cNvSpPr>
          <p:nvPr>
            <p:ph type="dt" sz="half" idx="10"/>
          </p:nvPr>
        </p:nvSpPr>
        <p:spPr/>
        <p:txBody>
          <a:bodyPr/>
          <a:lstStyle/>
          <a:p>
            <a:fld id="{223D0366-7F6A-1F43-B034-F43C5F4D838C}" type="datetimeFigureOut">
              <a:rPr lang="en-US" smtClean="0"/>
              <a:t>8/14/25</a:t>
            </a:fld>
            <a:endParaRPr lang="en-US"/>
          </a:p>
        </p:txBody>
      </p:sp>
      <p:sp>
        <p:nvSpPr>
          <p:cNvPr id="6" name="Footer Placeholder 5">
            <a:extLst>
              <a:ext uri="{FF2B5EF4-FFF2-40B4-BE49-F238E27FC236}">
                <a16:creationId xmlns:a16="http://schemas.microsoft.com/office/drawing/2014/main" id="{280668F3-A58F-646E-4151-BFBCF95494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E48D1C-C55A-8D8F-578F-2CFDB9953104}"/>
              </a:ext>
            </a:extLst>
          </p:cNvPr>
          <p:cNvSpPr>
            <a:spLocks noGrp="1"/>
          </p:cNvSpPr>
          <p:nvPr>
            <p:ph type="sldNum" sz="quarter" idx="12"/>
          </p:nvPr>
        </p:nvSpPr>
        <p:spPr/>
        <p:txBody>
          <a:bodyPr/>
          <a:lstStyle/>
          <a:p>
            <a:fld id="{85E068FB-5CA4-C24A-8CAF-21BE3D336CA8}" type="slidenum">
              <a:rPr lang="en-US" smtClean="0"/>
              <a:t>‹#›</a:t>
            </a:fld>
            <a:endParaRPr lang="en-US"/>
          </a:p>
        </p:txBody>
      </p:sp>
    </p:spTree>
    <p:extLst>
      <p:ext uri="{BB962C8B-B14F-4D97-AF65-F5344CB8AC3E}">
        <p14:creationId xmlns:p14="http://schemas.microsoft.com/office/powerpoint/2010/main" val="36286842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CD78F-7B94-FFE6-F99B-74AC14BF8D3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B3DBA07-AC13-E15B-B20F-9DD02EF08F6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92B46F3-A38D-F135-4DDE-8F649F475E9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FA05844-85C1-FB1E-9907-9B757349374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0EC8999-A67D-D546-4EF7-F2788359DCD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CF75215-C57D-A9F8-A738-60D3DAE901D0}"/>
              </a:ext>
            </a:extLst>
          </p:cNvPr>
          <p:cNvSpPr>
            <a:spLocks noGrp="1"/>
          </p:cNvSpPr>
          <p:nvPr>
            <p:ph type="dt" sz="half" idx="10"/>
          </p:nvPr>
        </p:nvSpPr>
        <p:spPr/>
        <p:txBody>
          <a:bodyPr/>
          <a:lstStyle/>
          <a:p>
            <a:fld id="{223D0366-7F6A-1F43-B034-F43C5F4D838C}" type="datetimeFigureOut">
              <a:rPr lang="en-US" smtClean="0"/>
              <a:t>8/14/25</a:t>
            </a:fld>
            <a:endParaRPr lang="en-US"/>
          </a:p>
        </p:txBody>
      </p:sp>
      <p:sp>
        <p:nvSpPr>
          <p:cNvPr id="8" name="Footer Placeholder 7">
            <a:extLst>
              <a:ext uri="{FF2B5EF4-FFF2-40B4-BE49-F238E27FC236}">
                <a16:creationId xmlns:a16="http://schemas.microsoft.com/office/drawing/2014/main" id="{8A503C8C-8B73-4C9E-8ECE-55A5738C52D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37D4785-DD43-52F2-873B-9035F58771F9}"/>
              </a:ext>
            </a:extLst>
          </p:cNvPr>
          <p:cNvSpPr>
            <a:spLocks noGrp="1"/>
          </p:cNvSpPr>
          <p:nvPr>
            <p:ph type="sldNum" sz="quarter" idx="12"/>
          </p:nvPr>
        </p:nvSpPr>
        <p:spPr/>
        <p:txBody>
          <a:bodyPr/>
          <a:lstStyle/>
          <a:p>
            <a:fld id="{85E068FB-5CA4-C24A-8CAF-21BE3D336CA8}" type="slidenum">
              <a:rPr lang="en-US" smtClean="0"/>
              <a:t>‹#›</a:t>
            </a:fld>
            <a:endParaRPr lang="en-US"/>
          </a:p>
        </p:txBody>
      </p:sp>
    </p:spTree>
    <p:extLst>
      <p:ext uri="{BB962C8B-B14F-4D97-AF65-F5344CB8AC3E}">
        <p14:creationId xmlns:p14="http://schemas.microsoft.com/office/powerpoint/2010/main" val="9023408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EBA5F-F217-4268-7676-95C4B4DE687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E4BB9E4-8D62-C121-122B-27B7443BDF71}"/>
              </a:ext>
            </a:extLst>
          </p:cNvPr>
          <p:cNvSpPr>
            <a:spLocks noGrp="1"/>
          </p:cNvSpPr>
          <p:nvPr>
            <p:ph type="dt" sz="half" idx="10"/>
          </p:nvPr>
        </p:nvSpPr>
        <p:spPr/>
        <p:txBody>
          <a:bodyPr/>
          <a:lstStyle/>
          <a:p>
            <a:fld id="{223D0366-7F6A-1F43-B034-F43C5F4D838C}" type="datetimeFigureOut">
              <a:rPr lang="en-US" smtClean="0"/>
              <a:t>8/14/25</a:t>
            </a:fld>
            <a:endParaRPr lang="en-US"/>
          </a:p>
        </p:txBody>
      </p:sp>
      <p:sp>
        <p:nvSpPr>
          <p:cNvPr id="4" name="Footer Placeholder 3">
            <a:extLst>
              <a:ext uri="{FF2B5EF4-FFF2-40B4-BE49-F238E27FC236}">
                <a16:creationId xmlns:a16="http://schemas.microsoft.com/office/drawing/2014/main" id="{25196994-F41D-6C9E-DFFB-346E39C423A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1E8D689-D03A-811A-542A-A2652E684949}"/>
              </a:ext>
            </a:extLst>
          </p:cNvPr>
          <p:cNvSpPr>
            <a:spLocks noGrp="1"/>
          </p:cNvSpPr>
          <p:nvPr>
            <p:ph type="sldNum" sz="quarter" idx="12"/>
          </p:nvPr>
        </p:nvSpPr>
        <p:spPr/>
        <p:txBody>
          <a:bodyPr/>
          <a:lstStyle/>
          <a:p>
            <a:fld id="{85E068FB-5CA4-C24A-8CAF-21BE3D336CA8}" type="slidenum">
              <a:rPr lang="en-US" smtClean="0"/>
              <a:t>‹#›</a:t>
            </a:fld>
            <a:endParaRPr lang="en-US"/>
          </a:p>
        </p:txBody>
      </p:sp>
    </p:spTree>
    <p:extLst>
      <p:ext uri="{BB962C8B-B14F-4D97-AF65-F5344CB8AC3E}">
        <p14:creationId xmlns:p14="http://schemas.microsoft.com/office/powerpoint/2010/main" val="26411853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4B5B83-B942-4349-0AD4-22A50519FBD1}"/>
              </a:ext>
            </a:extLst>
          </p:cNvPr>
          <p:cNvSpPr>
            <a:spLocks noGrp="1"/>
          </p:cNvSpPr>
          <p:nvPr>
            <p:ph type="dt" sz="half" idx="10"/>
          </p:nvPr>
        </p:nvSpPr>
        <p:spPr/>
        <p:txBody>
          <a:bodyPr/>
          <a:lstStyle/>
          <a:p>
            <a:fld id="{223D0366-7F6A-1F43-B034-F43C5F4D838C}" type="datetimeFigureOut">
              <a:rPr lang="en-US" smtClean="0"/>
              <a:t>8/14/25</a:t>
            </a:fld>
            <a:endParaRPr lang="en-US"/>
          </a:p>
        </p:txBody>
      </p:sp>
      <p:sp>
        <p:nvSpPr>
          <p:cNvPr id="3" name="Footer Placeholder 2">
            <a:extLst>
              <a:ext uri="{FF2B5EF4-FFF2-40B4-BE49-F238E27FC236}">
                <a16:creationId xmlns:a16="http://schemas.microsoft.com/office/drawing/2014/main" id="{31D8AFF5-FC88-C4C8-5FD5-57E9013546E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B9CCF15-6E97-55EE-A353-C935283A18B1}"/>
              </a:ext>
            </a:extLst>
          </p:cNvPr>
          <p:cNvSpPr>
            <a:spLocks noGrp="1"/>
          </p:cNvSpPr>
          <p:nvPr>
            <p:ph type="sldNum" sz="quarter" idx="12"/>
          </p:nvPr>
        </p:nvSpPr>
        <p:spPr/>
        <p:txBody>
          <a:bodyPr/>
          <a:lstStyle/>
          <a:p>
            <a:fld id="{85E068FB-5CA4-C24A-8CAF-21BE3D336CA8}" type="slidenum">
              <a:rPr lang="en-US" smtClean="0"/>
              <a:t>‹#›</a:t>
            </a:fld>
            <a:endParaRPr lang="en-US"/>
          </a:p>
        </p:txBody>
      </p:sp>
    </p:spTree>
    <p:extLst>
      <p:ext uri="{BB962C8B-B14F-4D97-AF65-F5344CB8AC3E}">
        <p14:creationId xmlns:p14="http://schemas.microsoft.com/office/powerpoint/2010/main" val="15481978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8CFC5F-F18B-6503-9290-EE7FEC64589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54EB1F2-D53A-7A5B-B71A-36E88416701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E949199-FB6D-62BF-20CA-E40D443E95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F5B619B-CE0A-3068-28B1-44F7EBDC9191}"/>
              </a:ext>
            </a:extLst>
          </p:cNvPr>
          <p:cNvSpPr>
            <a:spLocks noGrp="1"/>
          </p:cNvSpPr>
          <p:nvPr>
            <p:ph type="dt" sz="half" idx="10"/>
          </p:nvPr>
        </p:nvSpPr>
        <p:spPr/>
        <p:txBody>
          <a:bodyPr/>
          <a:lstStyle/>
          <a:p>
            <a:fld id="{223D0366-7F6A-1F43-B034-F43C5F4D838C}" type="datetimeFigureOut">
              <a:rPr lang="en-US" smtClean="0"/>
              <a:t>8/14/25</a:t>
            </a:fld>
            <a:endParaRPr lang="en-US"/>
          </a:p>
        </p:txBody>
      </p:sp>
      <p:sp>
        <p:nvSpPr>
          <p:cNvPr id="6" name="Footer Placeholder 5">
            <a:extLst>
              <a:ext uri="{FF2B5EF4-FFF2-40B4-BE49-F238E27FC236}">
                <a16:creationId xmlns:a16="http://schemas.microsoft.com/office/drawing/2014/main" id="{1971AB1D-6A7C-7F35-6E46-32C83AC010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B5F27F6-7FDB-B0E5-5A92-CC82F1381F72}"/>
              </a:ext>
            </a:extLst>
          </p:cNvPr>
          <p:cNvSpPr>
            <a:spLocks noGrp="1"/>
          </p:cNvSpPr>
          <p:nvPr>
            <p:ph type="sldNum" sz="quarter" idx="12"/>
          </p:nvPr>
        </p:nvSpPr>
        <p:spPr/>
        <p:txBody>
          <a:bodyPr/>
          <a:lstStyle/>
          <a:p>
            <a:fld id="{85E068FB-5CA4-C24A-8CAF-21BE3D336CA8}" type="slidenum">
              <a:rPr lang="en-US" smtClean="0"/>
              <a:t>‹#›</a:t>
            </a:fld>
            <a:endParaRPr lang="en-US"/>
          </a:p>
        </p:txBody>
      </p:sp>
    </p:spTree>
    <p:extLst>
      <p:ext uri="{BB962C8B-B14F-4D97-AF65-F5344CB8AC3E}">
        <p14:creationId xmlns:p14="http://schemas.microsoft.com/office/powerpoint/2010/main" val="32533707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F6917-8040-22F0-7D33-4EDF35C4C7D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9FB4046-BD0D-08B1-73E9-F24ADC8243E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BA1852A-C75E-ECA9-D2AC-93ECB3A1BE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A89C5D-F569-074E-D2FC-9D95DE929025}"/>
              </a:ext>
            </a:extLst>
          </p:cNvPr>
          <p:cNvSpPr>
            <a:spLocks noGrp="1"/>
          </p:cNvSpPr>
          <p:nvPr>
            <p:ph type="dt" sz="half" idx="10"/>
          </p:nvPr>
        </p:nvSpPr>
        <p:spPr/>
        <p:txBody>
          <a:bodyPr/>
          <a:lstStyle/>
          <a:p>
            <a:fld id="{223D0366-7F6A-1F43-B034-F43C5F4D838C}" type="datetimeFigureOut">
              <a:rPr lang="en-US" smtClean="0"/>
              <a:t>8/14/25</a:t>
            </a:fld>
            <a:endParaRPr lang="en-US"/>
          </a:p>
        </p:txBody>
      </p:sp>
      <p:sp>
        <p:nvSpPr>
          <p:cNvPr id="6" name="Footer Placeholder 5">
            <a:extLst>
              <a:ext uri="{FF2B5EF4-FFF2-40B4-BE49-F238E27FC236}">
                <a16:creationId xmlns:a16="http://schemas.microsoft.com/office/drawing/2014/main" id="{F4CBBE82-05EE-F099-467C-BBC93FF549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748510-0AC4-7AE2-FB69-816047865FC9}"/>
              </a:ext>
            </a:extLst>
          </p:cNvPr>
          <p:cNvSpPr>
            <a:spLocks noGrp="1"/>
          </p:cNvSpPr>
          <p:nvPr>
            <p:ph type="sldNum" sz="quarter" idx="12"/>
          </p:nvPr>
        </p:nvSpPr>
        <p:spPr/>
        <p:txBody>
          <a:bodyPr/>
          <a:lstStyle/>
          <a:p>
            <a:fld id="{85E068FB-5CA4-C24A-8CAF-21BE3D336CA8}" type="slidenum">
              <a:rPr lang="en-US" smtClean="0"/>
              <a:t>‹#›</a:t>
            </a:fld>
            <a:endParaRPr lang="en-US"/>
          </a:p>
        </p:txBody>
      </p:sp>
    </p:spTree>
    <p:extLst>
      <p:ext uri="{BB962C8B-B14F-4D97-AF65-F5344CB8AC3E}">
        <p14:creationId xmlns:p14="http://schemas.microsoft.com/office/powerpoint/2010/main" val="156645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27000">
              <a:schemeClr val="tx2">
                <a:lumMod val="25000"/>
                <a:lumOff val="75000"/>
              </a:schemeClr>
            </a:gs>
            <a:gs pos="67000">
              <a:srgbClr val="FFC004"/>
            </a:gs>
            <a:gs pos="38000">
              <a:srgbClr val="00B0F0"/>
            </a:gs>
            <a:gs pos="93000">
              <a:srgbClr val="EB194D"/>
            </a:gs>
          </a:gsLst>
          <a:lin ang="27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B29704-E641-F235-4F7D-91EEE62A846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E4476F4-7CD8-3205-E36F-215ACEC8F2A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5748E1-BB65-A71C-0DD6-1D2C4DDF23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23D0366-7F6A-1F43-B034-F43C5F4D838C}" type="datetimeFigureOut">
              <a:rPr lang="en-US" smtClean="0"/>
              <a:t>8/14/25</a:t>
            </a:fld>
            <a:endParaRPr lang="en-US"/>
          </a:p>
        </p:txBody>
      </p:sp>
      <p:sp>
        <p:nvSpPr>
          <p:cNvPr id="5" name="Footer Placeholder 4">
            <a:extLst>
              <a:ext uri="{FF2B5EF4-FFF2-40B4-BE49-F238E27FC236}">
                <a16:creationId xmlns:a16="http://schemas.microsoft.com/office/drawing/2014/main" id="{59E48282-42AC-E68F-6395-3229FC1200F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1EB71D32-4255-B042-BA70-A196A57EAD1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5E068FB-5CA4-C24A-8CAF-21BE3D336CA8}" type="slidenum">
              <a:rPr lang="en-US" smtClean="0"/>
              <a:t>‹#›</a:t>
            </a:fld>
            <a:endParaRPr lang="en-US"/>
          </a:p>
        </p:txBody>
      </p:sp>
    </p:spTree>
    <p:extLst>
      <p:ext uri="{BB962C8B-B14F-4D97-AF65-F5344CB8AC3E}">
        <p14:creationId xmlns:p14="http://schemas.microsoft.com/office/powerpoint/2010/main" val="20680005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8" Type="http://schemas.openxmlformats.org/officeDocument/2006/relationships/diagramColors" Target="../diagrams/colors9.xml"/><Relationship Id="rId3" Type="http://schemas.openxmlformats.org/officeDocument/2006/relationships/image" Target="../media/image4.jpg"/><Relationship Id="rId7" Type="http://schemas.openxmlformats.org/officeDocument/2006/relationships/diagramQuickStyle" Target="../diagrams/quickStyle9.xm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diagramLayout" Target="../diagrams/layout9.xml"/><Relationship Id="rId5" Type="http://schemas.openxmlformats.org/officeDocument/2006/relationships/diagramData" Target="../diagrams/data9.xml"/><Relationship Id="rId4" Type="http://schemas.openxmlformats.org/officeDocument/2006/relationships/image" Target="../media/image13.jpeg"/><Relationship Id="rId9" Type="http://schemas.microsoft.com/office/2007/relationships/diagramDrawing" Target="../diagrams/drawing9.xml"/></Relationships>
</file>

<file path=ppt/slides/_rels/slide11.xml.rels><?xml version="1.0" encoding="UTF-8" standalone="yes"?>
<Relationships xmlns="http://schemas.openxmlformats.org/package/2006/relationships"><Relationship Id="rId8" Type="http://schemas.openxmlformats.org/officeDocument/2006/relationships/diagramQuickStyle" Target="../diagrams/quickStyle10.xml"/><Relationship Id="rId3" Type="http://schemas.openxmlformats.org/officeDocument/2006/relationships/image" Target="../media/image4.jpg"/><Relationship Id="rId7" Type="http://schemas.openxmlformats.org/officeDocument/2006/relationships/diagramLayout" Target="../diagrams/layout10.xml"/><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diagramData" Target="../diagrams/data10.xml"/><Relationship Id="rId5" Type="http://schemas.openxmlformats.org/officeDocument/2006/relationships/image" Target="../media/image15.svg"/><Relationship Id="rId10" Type="http://schemas.microsoft.com/office/2007/relationships/diagramDrawing" Target="../diagrams/drawing10.xml"/><Relationship Id="rId4" Type="http://schemas.openxmlformats.org/officeDocument/2006/relationships/image" Target="../media/image14.png"/><Relationship Id="rId9" Type="http://schemas.openxmlformats.org/officeDocument/2006/relationships/diagramColors" Target="../diagrams/colors10.xml"/></Relationships>
</file>

<file path=ppt/slides/_rels/slide12.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image" Target="../media/image4.jpg"/><Relationship Id="rId7" Type="http://schemas.openxmlformats.org/officeDocument/2006/relationships/diagramColors" Target="../diagrams/colors11.xml"/><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diagramQuickStyle" Target="../diagrams/quickStyle11.xml"/><Relationship Id="rId5" Type="http://schemas.openxmlformats.org/officeDocument/2006/relationships/diagramLayout" Target="../diagrams/layout11.xml"/><Relationship Id="rId4" Type="http://schemas.openxmlformats.org/officeDocument/2006/relationships/diagramData" Target="../diagrams/data11.xml"/></Relationships>
</file>

<file path=ppt/slides/_rels/slide13.xml.rels><?xml version="1.0" encoding="UTF-8" standalone="yes"?>
<Relationships xmlns="http://schemas.openxmlformats.org/package/2006/relationships"><Relationship Id="rId8" Type="http://schemas.microsoft.com/office/2007/relationships/diagramDrawing" Target="../diagrams/drawing12.xml"/><Relationship Id="rId3" Type="http://schemas.openxmlformats.org/officeDocument/2006/relationships/image" Target="../media/image16.jpg"/><Relationship Id="rId7" Type="http://schemas.openxmlformats.org/officeDocument/2006/relationships/diagramColors" Target="../diagrams/colors12.xml"/><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diagramQuickStyle" Target="../diagrams/quickStyle12.xml"/><Relationship Id="rId5" Type="http://schemas.openxmlformats.org/officeDocument/2006/relationships/diagramLayout" Target="../diagrams/layout12.xml"/><Relationship Id="rId4" Type="http://schemas.openxmlformats.org/officeDocument/2006/relationships/diagramData" Target="../diagrams/data12.xml"/><Relationship Id="rId9" Type="http://schemas.openxmlformats.org/officeDocument/2006/relationships/image" Target="../media/image17.jpg"/></Relationships>
</file>

<file path=ppt/slides/_rels/slide14.xml.rels><?xml version="1.0" encoding="UTF-8" standalone="yes"?>
<Relationships xmlns="http://schemas.openxmlformats.org/package/2006/relationships"><Relationship Id="rId8" Type="http://schemas.openxmlformats.org/officeDocument/2006/relationships/diagramColors" Target="../diagrams/colors13.xml"/><Relationship Id="rId3" Type="http://schemas.openxmlformats.org/officeDocument/2006/relationships/image" Target="../media/image18.jpg"/><Relationship Id="rId7" Type="http://schemas.openxmlformats.org/officeDocument/2006/relationships/diagramQuickStyle" Target="../diagrams/quickStyle13.xml"/><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diagramLayout" Target="../diagrams/layout13.xml"/><Relationship Id="rId5" Type="http://schemas.openxmlformats.org/officeDocument/2006/relationships/diagramData" Target="../diagrams/data13.xml"/><Relationship Id="rId4" Type="http://schemas.openxmlformats.org/officeDocument/2006/relationships/image" Target="../media/image19.jpeg"/><Relationship Id="rId9" Type="http://schemas.microsoft.com/office/2007/relationships/diagramDrawing" Target="../diagrams/drawing13.xml"/></Relationships>
</file>

<file path=ppt/slides/_rels/slide15.xml.rels><?xml version="1.0" encoding="UTF-8" standalone="yes"?>
<Relationships xmlns="http://schemas.openxmlformats.org/package/2006/relationships"><Relationship Id="rId8" Type="http://schemas.microsoft.com/office/2007/relationships/diagramDrawing" Target="../diagrams/drawing14.xml"/><Relationship Id="rId3" Type="http://schemas.openxmlformats.org/officeDocument/2006/relationships/image" Target="../media/image5.jpg"/><Relationship Id="rId7" Type="http://schemas.openxmlformats.org/officeDocument/2006/relationships/diagramColors" Target="../diagrams/colors14.xml"/><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diagramQuickStyle" Target="../diagrams/quickStyle14.xml"/><Relationship Id="rId5" Type="http://schemas.openxmlformats.org/officeDocument/2006/relationships/diagramLayout" Target="../diagrams/layout14.xml"/><Relationship Id="rId4" Type="http://schemas.openxmlformats.org/officeDocument/2006/relationships/diagramData" Target="../diagrams/data14.xml"/><Relationship Id="rId9" Type="http://schemas.openxmlformats.org/officeDocument/2006/relationships/image" Target="../media/image20.jpeg"/></Relationships>
</file>

<file path=ppt/slides/_rels/slide16.xml.rels><?xml version="1.0" encoding="UTF-8" standalone="yes"?>
<Relationships xmlns="http://schemas.openxmlformats.org/package/2006/relationships"><Relationship Id="rId8" Type="http://schemas.microsoft.com/office/2007/relationships/diagramDrawing" Target="../diagrams/drawing15.xml"/><Relationship Id="rId3" Type="http://schemas.openxmlformats.org/officeDocument/2006/relationships/image" Target="../media/image11.jpg"/><Relationship Id="rId7" Type="http://schemas.openxmlformats.org/officeDocument/2006/relationships/diagramColors" Target="../diagrams/colors15.xml"/><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diagramQuickStyle" Target="../diagrams/quickStyle15.xml"/><Relationship Id="rId5" Type="http://schemas.openxmlformats.org/officeDocument/2006/relationships/diagramLayout" Target="../diagrams/layout15.xml"/><Relationship Id="rId4" Type="http://schemas.openxmlformats.org/officeDocument/2006/relationships/diagramData" Target="../diagrams/data15.xml"/><Relationship Id="rId9" Type="http://schemas.openxmlformats.org/officeDocument/2006/relationships/image" Target="../media/image21.jpeg"/></Relationships>
</file>

<file path=ppt/slides/_rels/slide17.xml.rels><?xml version="1.0" encoding="UTF-8" standalone="yes"?>
<Relationships xmlns="http://schemas.openxmlformats.org/package/2006/relationships"><Relationship Id="rId8" Type="http://schemas.microsoft.com/office/2007/relationships/diagramDrawing" Target="../diagrams/drawing16.xml"/><Relationship Id="rId3" Type="http://schemas.openxmlformats.org/officeDocument/2006/relationships/image" Target="../media/image4.jpg"/><Relationship Id="rId7" Type="http://schemas.openxmlformats.org/officeDocument/2006/relationships/diagramColors" Target="../diagrams/colors16.xml"/><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diagramQuickStyle" Target="../diagrams/quickStyle16.xml"/><Relationship Id="rId5" Type="http://schemas.openxmlformats.org/officeDocument/2006/relationships/diagramLayout" Target="../diagrams/layout16.xml"/><Relationship Id="rId4" Type="http://schemas.openxmlformats.org/officeDocument/2006/relationships/diagramData" Target="../diagrams/data16.xml"/><Relationship Id="rId9" Type="http://schemas.openxmlformats.org/officeDocument/2006/relationships/image" Target="../media/image22.png"/></Relationships>
</file>

<file path=ppt/slides/_rels/slide18.xml.rels><?xml version="1.0" encoding="UTF-8" standalone="yes"?>
<Relationships xmlns="http://schemas.openxmlformats.org/package/2006/relationships"><Relationship Id="rId8" Type="http://schemas.microsoft.com/office/2007/relationships/diagramDrawing" Target="../diagrams/drawing17.xml"/><Relationship Id="rId3" Type="http://schemas.openxmlformats.org/officeDocument/2006/relationships/image" Target="../media/image4.jpg"/><Relationship Id="rId7" Type="http://schemas.openxmlformats.org/officeDocument/2006/relationships/diagramColors" Target="../diagrams/colors17.xml"/><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diagramQuickStyle" Target="../diagrams/quickStyle17.xml"/><Relationship Id="rId5" Type="http://schemas.openxmlformats.org/officeDocument/2006/relationships/diagramLayout" Target="../diagrams/layout17.xml"/><Relationship Id="rId4" Type="http://schemas.openxmlformats.org/officeDocument/2006/relationships/diagramData" Target="../diagrams/data17.xml"/><Relationship Id="rId9" Type="http://schemas.openxmlformats.org/officeDocument/2006/relationships/image" Target="../media/image23.jpeg"/></Relationships>
</file>

<file path=ppt/slides/_rels/slide19.xml.rels><?xml version="1.0" encoding="UTF-8" standalone="yes"?>
<Relationships xmlns="http://schemas.openxmlformats.org/package/2006/relationships"><Relationship Id="rId8" Type="http://schemas.microsoft.com/office/2007/relationships/diagramDrawing" Target="../diagrams/drawing18.xml"/><Relationship Id="rId3" Type="http://schemas.openxmlformats.org/officeDocument/2006/relationships/image" Target="../media/image4.jpg"/><Relationship Id="rId7" Type="http://schemas.openxmlformats.org/officeDocument/2006/relationships/diagramColors" Target="../diagrams/colors18.xml"/><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diagramQuickStyle" Target="../diagrams/quickStyle18.xml"/><Relationship Id="rId5" Type="http://schemas.openxmlformats.org/officeDocument/2006/relationships/diagramLayout" Target="../diagrams/layout18.xml"/><Relationship Id="rId4" Type="http://schemas.openxmlformats.org/officeDocument/2006/relationships/diagramData" Target="../diagrams/data18.xml"/><Relationship Id="rId9" Type="http://schemas.openxmlformats.org/officeDocument/2006/relationships/image" Target="../media/image24.jpeg"/></Relationships>
</file>

<file path=ppt/slides/_rels/slide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4.jpg"/><Relationship Id="rId7" Type="http://schemas.openxmlformats.org/officeDocument/2006/relationships/diagramQuickStyle" Target="../diagrams/quickStyle1.xml"/><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3.jpeg"/><Relationship Id="rId9" Type="http://schemas.microsoft.com/office/2007/relationships/diagramDrawing" Target="../diagrams/drawing1.xml"/></Relationships>
</file>

<file path=ppt/slides/_rels/slide20.xml.rels><?xml version="1.0" encoding="UTF-8" standalone="yes"?>
<Relationships xmlns="http://schemas.openxmlformats.org/package/2006/relationships"><Relationship Id="rId8" Type="http://schemas.microsoft.com/office/2007/relationships/diagramDrawing" Target="../diagrams/drawing19.xml"/><Relationship Id="rId3" Type="http://schemas.openxmlformats.org/officeDocument/2006/relationships/image" Target="../media/image4.jpg"/><Relationship Id="rId7" Type="http://schemas.openxmlformats.org/officeDocument/2006/relationships/diagramColors" Target="../diagrams/colors19.xml"/><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diagramQuickStyle" Target="../diagrams/quickStyle19.xml"/><Relationship Id="rId5" Type="http://schemas.openxmlformats.org/officeDocument/2006/relationships/diagramLayout" Target="../diagrams/layout19.xml"/><Relationship Id="rId4" Type="http://schemas.openxmlformats.org/officeDocument/2006/relationships/diagramData" Target="../diagrams/data19.xml"/><Relationship Id="rId9" Type="http://schemas.openxmlformats.org/officeDocument/2006/relationships/image" Target="../media/image25.jpeg"/></Relationships>
</file>

<file path=ppt/slides/_rels/slide21.xml.rels><?xml version="1.0" encoding="UTF-8" standalone="yes"?>
<Relationships xmlns="http://schemas.openxmlformats.org/package/2006/relationships"><Relationship Id="rId8" Type="http://schemas.microsoft.com/office/2007/relationships/diagramDrawing" Target="../diagrams/drawing20.xml"/><Relationship Id="rId3" Type="http://schemas.openxmlformats.org/officeDocument/2006/relationships/image" Target="../media/image11.jpg"/><Relationship Id="rId7" Type="http://schemas.openxmlformats.org/officeDocument/2006/relationships/diagramColors" Target="../diagrams/colors20.xml"/><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diagramQuickStyle" Target="../diagrams/quickStyle20.xml"/><Relationship Id="rId5" Type="http://schemas.openxmlformats.org/officeDocument/2006/relationships/diagramLayout" Target="../diagrams/layout20.xml"/><Relationship Id="rId4" Type="http://schemas.openxmlformats.org/officeDocument/2006/relationships/diagramData" Target="../diagrams/data20.xml"/><Relationship Id="rId9" Type="http://schemas.openxmlformats.org/officeDocument/2006/relationships/image" Target="../media/image26.jpeg"/></Relationships>
</file>

<file path=ppt/slides/_rels/slide22.xml.rels><?xml version="1.0" encoding="UTF-8" standalone="yes"?>
<Relationships xmlns="http://schemas.openxmlformats.org/package/2006/relationships"><Relationship Id="rId8" Type="http://schemas.microsoft.com/office/2007/relationships/diagramDrawing" Target="../diagrams/drawing21.xml"/><Relationship Id="rId13" Type="http://schemas.microsoft.com/office/2007/relationships/diagramDrawing" Target="../diagrams/drawing22.xml"/><Relationship Id="rId18" Type="http://schemas.microsoft.com/office/2007/relationships/diagramDrawing" Target="../diagrams/drawing23.xml"/><Relationship Id="rId3" Type="http://schemas.openxmlformats.org/officeDocument/2006/relationships/image" Target="../media/image4.jpg"/><Relationship Id="rId7" Type="http://schemas.openxmlformats.org/officeDocument/2006/relationships/diagramColors" Target="../diagrams/colors21.xml"/><Relationship Id="rId12" Type="http://schemas.openxmlformats.org/officeDocument/2006/relationships/diagramColors" Target="../diagrams/colors22.xml"/><Relationship Id="rId17" Type="http://schemas.openxmlformats.org/officeDocument/2006/relationships/diagramColors" Target="../diagrams/colors23.xml"/><Relationship Id="rId2" Type="http://schemas.openxmlformats.org/officeDocument/2006/relationships/notesSlide" Target="../notesSlides/notesSlide22.xml"/><Relationship Id="rId16" Type="http://schemas.openxmlformats.org/officeDocument/2006/relationships/diagramQuickStyle" Target="../diagrams/quickStyle23.xml"/><Relationship Id="rId1" Type="http://schemas.openxmlformats.org/officeDocument/2006/relationships/slideLayout" Target="../slideLayouts/slideLayout4.xml"/><Relationship Id="rId6" Type="http://schemas.openxmlformats.org/officeDocument/2006/relationships/diagramQuickStyle" Target="../diagrams/quickStyle21.xml"/><Relationship Id="rId11" Type="http://schemas.openxmlformats.org/officeDocument/2006/relationships/diagramQuickStyle" Target="../diagrams/quickStyle22.xml"/><Relationship Id="rId5" Type="http://schemas.openxmlformats.org/officeDocument/2006/relationships/diagramLayout" Target="../diagrams/layout21.xml"/><Relationship Id="rId15" Type="http://schemas.openxmlformats.org/officeDocument/2006/relationships/diagramLayout" Target="../diagrams/layout23.xml"/><Relationship Id="rId10" Type="http://schemas.openxmlformats.org/officeDocument/2006/relationships/diagramLayout" Target="../diagrams/layout22.xml"/><Relationship Id="rId4" Type="http://schemas.openxmlformats.org/officeDocument/2006/relationships/diagramData" Target="../diagrams/data21.xml"/><Relationship Id="rId9" Type="http://schemas.openxmlformats.org/officeDocument/2006/relationships/diagramData" Target="../diagrams/data22.xml"/><Relationship Id="rId14" Type="http://schemas.openxmlformats.org/officeDocument/2006/relationships/diagramData" Target="../diagrams/data23.xml"/></Relationships>
</file>

<file path=ppt/slides/_rels/slide23.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diagramData" Target="../diagrams/data24.xml"/><Relationship Id="rId7" Type="http://schemas.microsoft.com/office/2007/relationships/diagramDrawing" Target="../diagrams/drawing24.xml"/><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diagramColors" Target="../diagrams/colors24.xml"/><Relationship Id="rId5" Type="http://schemas.openxmlformats.org/officeDocument/2006/relationships/diagramQuickStyle" Target="../diagrams/quickStyle24.xml"/><Relationship Id="rId4" Type="http://schemas.openxmlformats.org/officeDocument/2006/relationships/diagramLayout" Target="../diagrams/layout24.xml"/></Relationships>
</file>

<file path=ppt/slides/_rels/slide24.xml.rels><?xml version="1.0" encoding="UTF-8" standalone="yes"?>
<Relationships xmlns="http://schemas.openxmlformats.org/package/2006/relationships"><Relationship Id="rId8" Type="http://schemas.microsoft.com/office/2007/relationships/diagramDrawing" Target="../diagrams/drawing25.xml"/><Relationship Id="rId3" Type="http://schemas.openxmlformats.org/officeDocument/2006/relationships/image" Target="../media/image4.jpg"/><Relationship Id="rId7" Type="http://schemas.openxmlformats.org/officeDocument/2006/relationships/diagramColors" Target="../diagrams/colors25.xml"/><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diagramQuickStyle" Target="../diagrams/quickStyle25.xml"/><Relationship Id="rId5" Type="http://schemas.openxmlformats.org/officeDocument/2006/relationships/diagramLayout" Target="../diagrams/layout25.xml"/><Relationship Id="rId4" Type="http://schemas.openxmlformats.org/officeDocument/2006/relationships/diagramData" Target="../diagrams/data25.xml"/><Relationship Id="rId9" Type="http://schemas.openxmlformats.org/officeDocument/2006/relationships/image" Target="../media/image28.jpeg"/></Relationships>
</file>

<file path=ppt/slides/_rels/slide25.xml.rels><?xml version="1.0" encoding="UTF-8" standalone="yes"?>
<Relationships xmlns="http://schemas.openxmlformats.org/package/2006/relationships"><Relationship Id="rId8" Type="http://schemas.openxmlformats.org/officeDocument/2006/relationships/diagramColors" Target="../diagrams/colors26.xml"/><Relationship Id="rId3" Type="http://schemas.openxmlformats.org/officeDocument/2006/relationships/image" Target="../media/image4.jpg"/><Relationship Id="rId7" Type="http://schemas.openxmlformats.org/officeDocument/2006/relationships/diagramQuickStyle" Target="../diagrams/quickStyle26.xml"/><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diagramLayout" Target="../diagrams/layout26.xml"/><Relationship Id="rId5" Type="http://schemas.openxmlformats.org/officeDocument/2006/relationships/diagramData" Target="../diagrams/data26.xml"/><Relationship Id="rId4" Type="http://schemas.openxmlformats.org/officeDocument/2006/relationships/image" Target="../media/image29.jpeg"/><Relationship Id="rId9" Type="http://schemas.microsoft.com/office/2007/relationships/diagramDrawing" Target="../diagrams/drawing26.xml"/></Relationships>
</file>

<file path=ppt/slides/_rels/slide26.xml.rels><?xml version="1.0" encoding="UTF-8" standalone="yes"?>
<Relationships xmlns="http://schemas.openxmlformats.org/package/2006/relationships"><Relationship Id="rId8" Type="http://schemas.microsoft.com/office/2007/relationships/diagramDrawing" Target="../diagrams/drawing27.xml"/><Relationship Id="rId3" Type="http://schemas.openxmlformats.org/officeDocument/2006/relationships/image" Target="../media/image30.jpg"/><Relationship Id="rId7" Type="http://schemas.openxmlformats.org/officeDocument/2006/relationships/diagramColors" Target="../diagrams/colors27.xml"/><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diagramQuickStyle" Target="../diagrams/quickStyle27.xml"/><Relationship Id="rId5" Type="http://schemas.openxmlformats.org/officeDocument/2006/relationships/diagramLayout" Target="../diagrams/layout27.xml"/><Relationship Id="rId4" Type="http://schemas.openxmlformats.org/officeDocument/2006/relationships/diagramData" Target="../diagrams/data27.xml"/><Relationship Id="rId9" Type="http://schemas.openxmlformats.org/officeDocument/2006/relationships/image" Target="../media/image31.jpeg"/></Relationships>
</file>

<file path=ppt/slides/_rels/slide2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29.jpeg"/></Relationships>
</file>

<file path=ppt/slides/_rels/slide28.xml.rels><?xml version="1.0" encoding="UTF-8" standalone="yes"?>
<Relationships xmlns="http://schemas.openxmlformats.org/package/2006/relationships"><Relationship Id="rId8" Type="http://schemas.microsoft.com/office/2007/relationships/diagramDrawing" Target="../diagrams/drawing28.xml"/><Relationship Id="rId3" Type="http://schemas.openxmlformats.org/officeDocument/2006/relationships/image" Target="../media/image16.jpg"/><Relationship Id="rId7" Type="http://schemas.openxmlformats.org/officeDocument/2006/relationships/diagramColors" Target="../diagrams/colors28.xml"/><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diagramQuickStyle" Target="../diagrams/quickStyle28.xml"/><Relationship Id="rId5" Type="http://schemas.openxmlformats.org/officeDocument/2006/relationships/diagramLayout" Target="../diagrams/layout28.xml"/><Relationship Id="rId4" Type="http://schemas.openxmlformats.org/officeDocument/2006/relationships/diagramData" Target="../diagrams/data28.xml"/><Relationship Id="rId9" Type="http://schemas.openxmlformats.org/officeDocument/2006/relationships/image" Target="../media/image35.jpeg"/></Relationships>
</file>

<file path=ppt/slides/_rels/slide29.xml.rels><?xml version="1.0" encoding="UTF-8" standalone="yes"?>
<Relationships xmlns="http://schemas.openxmlformats.org/package/2006/relationships"><Relationship Id="rId8" Type="http://schemas.microsoft.com/office/2007/relationships/diagramDrawing" Target="../diagrams/drawing29.xml"/><Relationship Id="rId3" Type="http://schemas.openxmlformats.org/officeDocument/2006/relationships/image" Target="../media/image30.jpg"/><Relationship Id="rId7" Type="http://schemas.openxmlformats.org/officeDocument/2006/relationships/diagramColors" Target="../diagrams/colors29.xml"/><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diagramQuickStyle" Target="../diagrams/quickStyle29.xml"/><Relationship Id="rId5" Type="http://schemas.openxmlformats.org/officeDocument/2006/relationships/diagramLayout" Target="../diagrams/layout29.xml"/><Relationship Id="rId4" Type="http://schemas.openxmlformats.org/officeDocument/2006/relationships/diagramData" Target="../diagrams/data29.xml"/><Relationship Id="rId9" Type="http://schemas.openxmlformats.org/officeDocument/2006/relationships/image" Target="../media/image36.jpe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8" Type="http://schemas.openxmlformats.org/officeDocument/2006/relationships/diagramColors" Target="../diagrams/colors30.xml"/><Relationship Id="rId3" Type="http://schemas.openxmlformats.org/officeDocument/2006/relationships/image" Target="../media/image5.jpg"/><Relationship Id="rId7" Type="http://schemas.openxmlformats.org/officeDocument/2006/relationships/diagramQuickStyle" Target="../diagrams/quickStyle30.xml"/><Relationship Id="rId2" Type="http://schemas.openxmlformats.org/officeDocument/2006/relationships/notesSlide" Target="../notesSlides/notesSlide30.xml"/><Relationship Id="rId1" Type="http://schemas.openxmlformats.org/officeDocument/2006/relationships/slideLayout" Target="../slideLayouts/slideLayout4.xml"/><Relationship Id="rId6" Type="http://schemas.openxmlformats.org/officeDocument/2006/relationships/diagramLayout" Target="../diagrams/layout30.xml"/><Relationship Id="rId5" Type="http://schemas.openxmlformats.org/officeDocument/2006/relationships/diagramData" Target="../diagrams/data30.xml"/><Relationship Id="rId4" Type="http://schemas.openxmlformats.org/officeDocument/2006/relationships/image" Target="../media/image37.jpg"/><Relationship Id="rId9" Type="http://schemas.microsoft.com/office/2007/relationships/diagramDrawing" Target="../diagrams/drawing30.xml"/></Relationships>
</file>

<file path=ppt/slides/_rels/slide31.xml.rels><?xml version="1.0" encoding="UTF-8" standalone="yes"?>
<Relationships xmlns="http://schemas.openxmlformats.org/package/2006/relationships"><Relationship Id="rId8" Type="http://schemas.microsoft.com/office/2007/relationships/diagramDrawing" Target="../diagrams/drawing31.xml"/><Relationship Id="rId3" Type="http://schemas.openxmlformats.org/officeDocument/2006/relationships/image" Target="../media/image4.jpg"/><Relationship Id="rId7" Type="http://schemas.openxmlformats.org/officeDocument/2006/relationships/diagramColors" Target="../diagrams/colors31.xml"/><Relationship Id="rId2" Type="http://schemas.openxmlformats.org/officeDocument/2006/relationships/notesSlide" Target="../notesSlides/notesSlide31.xml"/><Relationship Id="rId1" Type="http://schemas.openxmlformats.org/officeDocument/2006/relationships/slideLayout" Target="../slideLayouts/slideLayout4.xml"/><Relationship Id="rId6" Type="http://schemas.openxmlformats.org/officeDocument/2006/relationships/diagramQuickStyle" Target="../diagrams/quickStyle31.xml"/><Relationship Id="rId5" Type="http://schemas.openxmlformats.org/officeDocument/2006/relationships/diagramLayout" Target="../diagrams/layout31.xml"/><Relationship Id="rId4" Type="http://schemas.openxmlformats.org/officeDocument/2006/relationships/diagramData" Target="../diagrams/data31.xml"/><Relationship Id="rId9" Type="http://schemas.openxmlformats.org/officeDocument/2006/relationships/image" Target="../media/image38.png"/></Relationships>
</file>

<file path=ppt/slides/_rels/slide32.xml.rels><?xml version="1.0" encoding="UTF-8" standalone="yes"?>
<Relationships xmlns="http://schemas.openxmlformats.org/package/2006/relationships"><Relationship Id="rId8" Type="http://schemas.microsoft.com/office/2007/relationships/diagramDrawing" Target="../diagrams/drawing32.xml"/><Relationship Id="rId13" Type="http://schemas.microsoft.com/office/2007/relationships/diagramDrawing" Target="../diagrams/drawing33.xml"/><Relationship Id="rId3" Type="http://schemas.openxmlformats.org/officeDocument/2006/relationships/image" Target="../media/image4.jpg"/><Relationship Id="rId7" Type="http://schemas.openxmlformats.org/officeDocument/2006/relationships/diagramColors" Target="../diagrams/colors32.xml"/><Relationship Id="rId12" Type="http://schemas.openxmlformats.org/officeDocument/2006/relationships/diagramColors" Target="../diagrams/colors33.xml"/><Relationship Id="rId2" Type="http://schemas.openxmlformats.org/officeDocument/2006/relationships/notesSlide" Target="../notesSlides/notesSlide32.xml"/><Relationship Id="rId1" Type="http://schemas.openxmlformats.org/officeDocument/2006/relationships/slideLayout" Target="../slideLayouts/slideLayout4.xml"/><Relationship Id="rId6" Type="http://schemas.openxmlformats.org/officeDocument/2006/relationships/diagramQuickStyle" Target="../diagrams/quickStyle32.xml"/><Relationship Id="rId11" Type="http://schemas.openxmlformats.org/officeDocument/2006/relationships/diagramQuickStyle" Target="../diagrams/quickStyle33.xml"/><Relationship Id="rId5" Type="http://schemas.openxmlformats.org/officeDocument/2006/relationships/diagramLayout" Target="../diagrams/layout32.xml"/><Relationship Id="rId10" Type="http://schemas.openxmlformats.org/officeDocument/2006/relationships/diagramLayout" Target="../diagrams/layout33.xml"/><Relationship Id="rId4" Type="http://schemas.openxmlformats.org/officeDocument/2006/relationships/diagramData" Target="../diagrams/data32.xml"/><Relationship Id="rId9" Type="http://schemas.openxmlformats.org/officeDocument/2006/relationships/diagramData" Target="../diagrams/data33.xml"/><Relationship Id="rId14" Type="http://schemas.openxmlformats.org/officeDocument/2006/relationships/image" Target="../media/image39.jpeg"/></Relationships>
</file>

<file path=ppt/slides/_rels/slide33.xml.rels><?xml version="1.0" encoding="UTF-8" standalone="yes"?>
<Relationships xmlns="http://schemas.openxmlformats.org/package/2006/relationships"><Relationship Id="rId8" Type="http://schemas.microsoft.com/office/2007/relationships/diagramDrawing" Target="../diagrams/drawing34.xml"/><Relationship Id="rId3" Type="http://schemas.openxmlformats.org/officeDocument/2006/relationships/image" Target="../media/image5.jpg"/><Relationship Id="rId7" Type="http://schemas.openxmlformats.org/officeDocument/2006/relationships/diagramColors" Target="../diagrams/colors34.xml"/><Relationship Id="rId2" Type="http://schemas.openxmlformats.org/officeDocument/2006/relationships/notesSlide" Target="../notesSlides/notesSlide33.xml"/><Relationship Id="rId1" Type="http://schemas.openxmlformats.org/officeDocument/2006/relationships/slideLayout" Target="../slideLayouts/slideLayout4.xml"/><Relationship Id="rId6" Type="http://schemas.openxmlformats.org/officeDocument/2006/relationships/diagramQuickStyle" Target="../diagrams/quickStyle34.xml"/><Relationship Id="rId5" Type="http://schemas.openxmlformats.org/officeDocument/2006/relationships/diagramLayout" Target="../diagrams/layout34.xml"/><Relationship Id="rId4" Type="http://schemas.openxmlformats.org/officeDocument/2006/relationships/diagramData" Target="../diagrams/data34.xml"/><Relationship Id="rId9" Type="http://schemas.openxmlformats.org/officeDocument/2006/relationships/image" Target="../media/image3.jpeg"/></Relationships>
</file>

<file path=ppt/slides/_rels/slide34.xml.rels><?xml version="1.0" encoding="UTF-8" standalone="yes"?>
<Relationships xmlns="http://schemas.openxmlformats.org/package/2006/relationships"><Relationship Id="rId8" Type="http://schemas.openxmlformats.org/officeDocument/2006/relationships/diagramColors" Target="../diagrams/colors35.xml"/><Relationship Id="rId3" Type="http://schemas.openxmlformats.org/officeDocument/2006/relationships/image" Target="../media/image16.jpg"/><Relationship Id="rId7" Type="http://schemas.openxmlformats.org/officeDocument/2006/relationships/diagramQuickStyle" Target="../diagrams/quickStyle35.xml"/><Relationship Id="rId2" Type="http://schemas.openxmlformats.org/officeDocument/2006/relationships/notesSlide" Target="../notesSlides/notesSlide34.xml"/><Relationship Id="rId1" Type="http://schemas.openxmlformats.org/officeDocument/2006/relationships/slideLayout" Target="../slideLayouts/slideLayout4.xml"/><Relationship Id="rId6" Type="http://schemas.openxmlformats.org/officeDocument/2006/relationships/diagramLayout" Target="../diagrams/layout35.xml"/><Relationship Id="rId5" Type="http://schemas.openxmlformats.org/officeDocument/2006/relationships/diagramData" Target="../diagrams/data35.xml"/><Relationship Id="rId4" Type="http://schemas.openxmlformats.org/officeDocument/2006/relationships/image" Target="../media/image40.jpeg"/><Relationship Id="rId9" Type="http://schemas.microsoft.com/office/2007/relationships/diagramDrawing" Target="../diagrams/drawing35.xml"/></Relationships>
</file>

<file path=ppt/slides/_rels/slide35.xml.rels><?xml version="1.0" encoding="UTF-8" standalone="yes"?>
<Relationships xmlns="http://schemas.openxmlformats.org/package/2006/relationships"><Relationship Id="rId8" Type="http://schemas.openxmlformats.org/officeDocument/2006/relationships/diagramColors" Target="../diagrams/colors36.xml"/><Relationship Id="rId3" Type="http://schemas.openxmlformats.org/officeDocument/2006/relationships/image" Target="../media/image18.jpg"/><Relationship Id="rId7" Type="http://schemas.openxmlformats.org/officeDocument/2006/relationships/diagramQuickStyle" Target="../diagrams/quickStyle36.xml"/><Relationship Id="rId2" Type="http://schemas.openxmlformats.org/officeDocument/2006/relationships/notesSlide" Target="../notesSlides/notesSlide35.xml"/><Relationship Id="rId1" Type="http://schemas.openxmlformats.org/officeDocument/2006/relationships/slideLayout" Target="../slideLayouts/slideLayout4.xml"/><Relationship Id="rId6" Type="http://schemas.openxmlformats.org/officeDocument/2006/relationships/diagramLayout" Target="../diagrams/layout36.xml"/><Relationship Id="rId5" Type="http://schemas.openxmlformats.org/officeDocument/2006/relationships/diagramData" Target="../diagrams/data36.xml"/><Relationship Id="rId4" Type="http://schemas.openxmlformats.org/officeDocument/2006/relationships/image" Target="../media/image41.jpg"/><Relationship Id="rId9" Type="http://schemas.microsoft.com/office/2007/relationships/diagramDrawing" Target="../diagrams/drawing36.xml"/></Relationships>
</file>

<file path=ppt/slides/_rels/slide36.xml.rels><?xml version="1.0" encoding="UTF-8" standalone="yes"?>
<Relationships xmlns="http://schemas.openxmlformats.org/package/2006/relationships"><Relationship Id="rId8" Type="http://schemas.microsoft.com/office/2007/relationships/diagramDrawing" Target="../diagrams/drawing37.xml"/><Relationship Id="rId13" Type="http://schemas.openxmlformats.org/officeDocument/2006/relationships/diagramColors" Target="../diagrams/colors38.xml"/><Relationship Id="rId3" Type="http://schemas.openxmlformats.org/officeDocument/2006/relationships/image" Target="../media/image16.jpg"/><Relationship Id="rId7" Type="http://schemas.openxmlformats.org/officeDocument/2006/relationships/diagramColors" Target="../diagrams/colors37.xml"/><Relationship Id="rId12" Type="http://schemas.openxmlformats.org/officeDocument/2006/relationships/diagramQuickStyle" Target="../diagrams/quickStyle38.xml"/><Relationship Id="rId2" Type="http://schemas.openxmlformats.org/officeDocument/2006/relationships/notesSlide" Target="../notesSlides/notesSlide36.xml"/><Relationship Id="rId1" Type="http://schemas.openxmlformats.org/officeDocument/2006/relationships/slideLayout" Target="../slideLayouts/slideLayout4.xml"/><Relationship Id="rId6" Type="http://schemas.openxmlformats.org/officeDocument/2006/relationships/diagramQuickStyle" Target="../diagrams/quickStyle37.xml"/><Relationship Id="rId11" Type="http://schemas.openxmlformats.org/officeDocument/2006/relationships/diagramLayout" Target="../diagrams/layout38.xml"/><Relationship Id="rId5" Type="http://schemas.openxmlformats.org/officeDocument/2006/relationships/diagramLayout" Target="../diagrams/layout37.xml"/><Relationship Id="rId10" Type="http://schemas.openxmlformats.org/officeDocument/2006/relationships/diagramData" Target="../diagrams/data38.xml"/><Relationship Id="rId4" Type="http://schemas.openxmlformats.org/officeDocument/2006/relationships/diagramData" Target="../diagrams/data37.xml"/><Relationship Id="rId9" Type="http://schemas.openxmlformats.org/officeDocument/2006/relationships/image" Target="../media/image42.jpeg"/><Relationship Id="rId14" Type="http://schemas.microsoft.com/office/2007/relationships/diagramDrawing" Target="../diagrams/drawing38.xml"/></Relationships>
</file>

<file path=ppt/slides/_rels/slide37.xml.rels><?xml version="1.0" encoding="UTF-8" standalone="yes"?>
<Relationships xmlns="http://schemas.openxmlformats.org/package/2006/relationships"><Relationship Id="rId8" Type="http://schemas.microsoft.com/office/2007/relationships/diagramDrawing" Target="../diagrams/drawing39.xml"/><Relationship Id="rId13" Type="http://schemas.openxmlformats.org/officeDocument/2006/relationships/diagramColors" Target="../diagrams/colors40.xml"/><Relationship Id="rId3" Type="http://schemas.openxmlformats.org/officeDocument/2006/relationships/image" Target="../media/image16.jpg"/><Relationship Id="rId7" Type="http://schemas.openxmlformats.org/officeDocument/2006/relationships/diagramColors" Target="../diagrams/colors39.xml"/><Relationship Id="rId12" Type="http://schemas.openxmlformats.org/officeDocument/2006/relationships/diagramQuickStyle" Target="../diagrams/quickStyle40.xml"/><Relationship Id="rId2" Type="http://schemas.openxmlformats.org/officeDocument/2006/relationships/notesSlide" Target="../notesSlides/notesSlide37.xml"/><Relationship Id="rId1" Type="http://schemas.openxmlformats.org/officeDocument/2006/relationships/slideLayout" Target="../slideLayouts/slideLayout4.xml"/><Relationship Id="rId6" Type="http://schemas.openxmlformats.org/officeDocument/2006/relationships/diagramQuickStyle" Target="../diagrams/quickStyle39.xml"/><Relationship Id="rId11" Type="http://schemas.openxmlformats.org/officeDocument/2006/relationships/diagramLayout" Target="../diagrams/layout40.xml"/><Relationship Id="rId5" Type="http://schemas.openxmlformats.org/officeDocument/2006/relationships/diagramLayout" Target="../diagrams/layout39.xml"/><Relationship Id="rId10" Type="http://schemas.openxmlformats.org/officeDocument/2006/relationships/diagramData" Target="../diagrams/data40.xml"/><Relationship Id="rId4" Type="http://schemas.openxmlformats.org/officeDocument/2006/relationships/diagramData" Target="../diagrams/data39.xml"/><Relationship Id="rId9" Type="http://schemas.openxmlformats.org/officeDocument/2006/relationships/image" Target="../media/image43.jpeg"/><Relationship Id="rId14" Type="http://schemas.microsoft.com/office/2007/relationships/diagramDrawing" Target="../diagrams/drawing40.xml"/></Relationships>
</file>

<file path=ppt/slides/_rels/slide38.xml.rels><?xml version="1.0" encoding="UTF-8" standalone="yes"?>
<Relationships xmlns="http://schemas.openxmlformats.org/package/2006/relationships"><Relationship Id="rId8" Type="http://schemas.openxmlformats.org/officeDocument/2006/relationships/diagramColors" Target="../diagrams/colors41.xml"/><Relationship Id="rId3" Type="http://schemas.openxmlformats.org/officeDocument/2006/relationships/image" Target="../media/image4.jpg"/><Relationship Id="rId7" Type="http://schemas.openxmlformats.org/officeDocument/2006/relationships/diagramQuickStyle" Target="../diagrams/quickStyle41.xml"/><Relationship Id="rId2" Type="http://schemas.openxmlformats.org/officeDocument/2006/relationships/notesSlide" Target="../notesSlides/notesSlide38.xml"/><Relationship Id="rId1" Type="http://schemas.openxmlformats.org/officeDocument/2006/relationships/slideLayout" Target="../slideLayouts/slideLayout4.xml"/><Relationship Id="rId6" Type="http://schemas.openxmlformats.org/officeDocument/2006/relationships/diagramLayout" Target="../diagrams/layout41.xml"/><Relationship Id="rId5" Type="http://schemas.openxmlformats.org/officeDocument/2006/relationships/diagramData" Target="../diagrams/data41.xml"/><Relationship Id="rId4" Type="http://schemas.openxmlformats.org/officeDocument/2006/relationships/image" Target="../media/image44.jpeg"/><Relationship Id="rId9" Type="http://schemas.microsoft.com/office/2007/relationships/diagramDrawing" Target="../diagrams/drawing41.xml"/></Relationships>
</file>

<file path=ppt/slides/_rels/slide39.xml.rels><?xml version="1.0" encoding="UTF-8" standalone="yes"?>
<Relationships xmlns="http://schemas.openxmlformats.org/package/2006/relationships"><Relationship Id="rId8" Type="http://schemas.microsoft.com/office/2007/relationships/diagramDrawing" Target="../diagrams/drawing42.xml"/><Relationship Id="rId3" Type="http://schemas.openxmlformats.org/officeDocument/2006/relationships/image" Target="../media/image4.jpg"/><Relationship Id="rId7" Type="http://schemas.openxmlformats.org/officeDocument/2006/relationships/diagramColors" Target="../diagrams/colors42.xml"/><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diagramQuickStyle" Target="../diagrams/quickStyle42.xml"/><Relationship Id="rId5" Type="http://schemas.openxmlformats.org/officeDocument/2006/relationships/diagramLayout" Target="../diagrams/layout42.xml"/><Relationship Id="rId10" Type="http://schemas.openxmlformats.org/officeDocument/2006/relationships/image" Target="../media/image2.jpg"/><Relationship Id="rId4" Type="http://schemas.openxmlformats.org/officeDocument/2006/relationships/diagramData" Target="../diagrams/data42.xml"/><Relationship Id="rId9" Type="http://schemas.openxmlformats.org/officeDocument/2006/relationships/image" Target="../media/image45.png"/></Relationships>
</file>

<file path=ppt/slides/_rels/slide4.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4.jpg"/><Relationship Id="rId7" Type="http://schemas.openxmlformats.org/officeDocument/2006/relationships/diagramColors" Target="../diagrams/colors2.xml"/><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7.jpeg"/></Relationships>
</file>

<file path=ppt/slides/_rels/slide40.xml.rels><?xml version="1.0" encoding="UTF-8" standalone="yes"?>
<Relationships xmlns="http://schemas.openxmlformats.org/package/2006/relationships"><Relationship Id="rId8" Type="http://schemas.microsoft.com/office/2007/relationships/diagramDrawing" Target="../diagrams/drawing43.xml"/><Relationship Id="rId3" Type="http://schemas.openxmlformats.org/officeDocument/2006/relationships/image" Target="../media/image4.jpg"/><Relationship Id="rId7" Type="http://schemas.openxmlformats.org/officeDocument/2006/relationships/diagramColors" Target="../diagrams/colors43.xml"/><Relationship Id="rId2" Type="http://schemas.openxmlformats.org/officeDocument/2006/relationships/notesSlide" Target="../notesSlides/notesSlide40.xml"/><Relationship Id="rId1" Type="http://schemas.openxmlformats.org/officeDocument/2006/relationships/slideLayout" Target="../slideLayouts/slideLayout4.xml"/><Relationship Id="rId6" Type="http://schemas.openxmlformats.org/officeDocument/2006/relationships/diagramQuickStyle" Target="../diagrams/quickStyle43.xml"/><Relationship Id="rId5" Type="http://schemas.openxmlformats.org/officeDocument/2006/relationships/diagramLayout" Target="../diagrams/layout43.xml"/><Relationship Id="rId4" Type="http://schemas.openxmlformats.org/officeDocument/2006/relationships/diagramData" Target="../diagrams/data43.xml"/><Relationship Id="rId9" Type="http://schemas.openxmlformats.org/officeDocument/2006/relationships/image" Target="../media/image46.png"/></Relationships>
</file>

<file path=ppt/slides/_rels/slide41.xml.rels><?xml version="1.0" encoding="UTF-8" standalone="yes"?>
<Relationships xmlns="http://schemas.openxmlformats.org/package/2006/relationships"><Relationship Id="rId8" Type="http://schemas.openxmlformats.org/officeDocument/2006/relationships/diagramColors" Target="../diagrams/colors44.xml"/><Relationship Id="rId3" Type="http://schemas.openxmlformats.org/officeDocument/2006/relationships/image" Target="../media/image4.jpg"/><Relationship Id="rId7" Type="http://schemas.openxmlformats.org/officeDocument/2006/relationships/diagramQuickStyle" Target="../diagrams/quickStyle44.xml"/><Relationship Id="rId2" Type="http://schemas.openxmlformats.org/officeDocument/2006/relationships/notesSlide" Target="../notesSlides/notesSlide41.xml"/><Relationship Id="rId1" Type="http://schemas.openxmlformats.org/officeDocument/2006/relationships/slideLayout" Target="../slideLayouts/slideLayout4.xml"/><Relationship Id="rId6" Type="http://schemas.openxmlformats.org/officeDocument/2006/relationships/diagramLayout" Target="../diagrams/layout44.xml"/><Relationship Id="rId5" Type="http://schemas.openxmlformats.org/officeDocument/2006/relationships/diagramData" Target="../diagrams/data44.xml"/><Relationship Id="rId4" Type="http://schemas.openxmlformats.org/officeDocument/2006/relationships/image" Target="../media/image2.jpg"/><Relationship Id="rId9" Type="http://schemas.microsoft.com/office/2007/relationships/diagramDrawing" Target="../diagrams/drawing44.xml"/></Relationships>
</file>

<file path=ppt/slides/_rels/slide5.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4.jpg"/><Relationship Id="rId7" Type="http://schemas.openxmlformats.org/officeDocument/2006/relationships/diagramColors" Target="../diagrams/colors3.xml"/><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image" Target="../media/image8.jpeg"/></Relationships>
</file>

<file path=ppt/slides/_rels/slide6.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4.jpg"/><Relationship Id="rId7" Type="http://schemas.openxmlformats.org/officeDocument/2006/relationships/diagramColors" Target="../diagrams/colors4.xml"/><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 Id="rId9"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4.jpg"/><Relationship Id="rId7" Type="http://schemas.openxmlformats.org/officeDocument/2006/relationships/diagramColors" Target="../diagrams/colors5.xml"/><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 Id="rId9" Type="http://schemas.openxmlformats.org/officeDocument/2006/relationships/image" Target="../media/image10.jpeg"/></Relationships>
</file>

<file path=ppt/slides/_rels/slide8.xml.rels><?xml version="1.0" encoding="UTF-8" standalone="yes"?>
<Relationships xmlns="http://schemas.openxmlformats.org/package/2006/relationships"><Relationship Id="rId8" Type="http://schemas.microsoft.com/office/2007/relationships/diagramDrawing" Target="../diagrams/drawing6.xml"/><Relationship Id="rId13" Type="http://schemas.microsoft.com/office/2007/relationships/diagramDrawing" Target="../diagrams/drawing7.xml"/><Relationship Id="rId3" Type="http://schemas.openxmlformats.org/officeDocument/2006/relationships/image" Target="../media/image11.jpg"/><Relationship Id="rId7" Type="http://schemas.openxmlformats.org/officeDocument/2006/relationships/diagramColors" Target="../diagrams/colors6.xml"/><Relationship Id="rId12" Type="http://schemas.openxmlformats.org/officeDocument/2006/relationships/diagramColors" Target="../diagrams/colors7.xm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diagramQuickStyle" Target="../diagrams/quickStyle6.xml"/><Relationship Id="rId11" Type="http://schemas.openxmlformats.org/officeDocument/2006/relationships/diagramQuickStyle" Target="../diagrams/quickStyle7.xml"/><Relationship Id="rId5" Type="http://schemas.openxmlformats.org/officeDocument/2006/relationships/diagramLayout" Target="../diagrams/layout6.xml"/><Relationship Id="rId10" Type="http://schemas.openxmlformats.org/officeDocument/2006/relationships/diagramLayout" Target="../diagrams/layout7.xml"/><Relationship Id="rId4" Type="http://schemas.openxmlformats.org/officeDocument/2006/relationships/diagramData" Target="../diagrams/data6.xml"/><Relationship Id="rId9" Type="http://schemas.openxmlformats.org/officeDocument/2006/relationships/diagramData" Target="../diagrams/data7.xml"/></Relationships>
</file>

<file path=ppt/slides/_rels/slide9.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4.jpg"/><Relationship Id="rId7" Type="http://schemas.openxmlformats.org/officeDocument/2006/relationships/diagramColors" Target="../diagrams/colors8.xm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 Id="rId9"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422D8B-2A6A-0ECD-AA8B-B123A73E6DAB}"/>
            </a:ext>
          </a:extLst>
        </p:cNvPr>
        <p:cNvGrpSpPr/>
        <p:nvPr/>
      </p:nvGrpSpPr>
      <p:grpSpPr>
        <a:xfrm>
          <a:off x="0" y="0"/>
          <a:ext cx="0" cy="0"/>
          <a:chOff x="0" y="0"/>
          <a:chExt cx="0" cy="0"/>
        </a:xfrm>
      </p:grpSpPr>
      <p:pic>
        <p:nvPicPr>
          <p:cNvPr id="6" name="Content Placeholder 9">
            <a:extLst>
              <a:ext uri="{FF2B5EF4-FFF2-40B4-BE49-F238E27FC236}">
                <a16:creationId xmlns:a16="http://schemas.microsoft.com/office/drawing/2014/main" id="{0BC0E355-4B3A-350C-B64E-015BFB0869F4}"/>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a:blip r:embed="rId3">
            <a:alphaModFix amt="11000"/>
          </a:blip>
          <a:srcRect t="14276" r="6419" b="8058"/>
          <a:stretch/>
        </p:blipFill>
        <p:spPr>
          <a:xfrm>
            <a:off x="4183539" y="1531662"/>
            <a:ext cx="8008461" cy="5326338"/>
          </a:xfrm>
          <a:prstGeom prst="rect">
            <a:avLst/>
          </a:prstGeom>
        </p:spPr>
      </p:pic>
      <p:sp>
        <p:nvSpPr>
          <p:cNvPr id="9" name="Title 3" descr="CHAPTER 11.  Drawing &amp; IllustrationTeaching and Learning in Art Education, 2nd Ed.">
            <a:extLst>
              <a:ext uri="{FF2B5EF4-FFF2-40B4-BE49-F238E27FC236}">
                <a16:creationId xmlns:a16="http://schemas.microsoft.com/office/drawing/2014/main" id="{54A509AE-3CCB-6E0B-E064-7FF538EADE3D}"/>
              </a:ext>
            </a:extLst>
          </p:cNvPr>
          <p:cNvSpPr txBox="1">
            <a:spLocks noGrp="1"/>
          </p:cNvSpPr>
          <p:nvPr>
            <p:ph type="title"/>
          </p:nvPr>
        </p:nvSpPr>
        <p:spPr>
          <a:xfrm>
            <a:off x="329310" y="206099"/>
            <a:ext cx="11533380" cy="1325563"/>
          </a:xfrm>
          <a:prstGeom prst="rect">
            <a:avLst/>
          </a:prstGeom>
          <a:solidFill>
            <a:srgbClr val="001279"/>
          </a:solidFill>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chorCtr="1">
            <a:noAutofit/>
          </a:bodyPr>
          <a:lstStyle>
            <a:lvl1pPr algn="ctr" defTabSz="914400" rtl="0" eaLnBrk="1" latinLnBrk="0" hangingPunct="1">
              <a:lnSpc>
                <a:spcPct val="90000"/>
              </a:lnSpc>
              <a:spcBef>
                <a:spcPct val="0"/>
              </a:spcBef>
              <a:buNone/>
              <a:defRPr sz="60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3600" dirty="0">
                <a:ln>
                  <a:solidFill>
                    <a:schemeClr val="tx1"/>
                  </a:solidFill>
                </a:ln>
                <a:solidFill>
                  <a:schemeClr val="bg1"/>
                </a:solidFill>
                <a:effectLst>
                  <a:outerShdw blurRad="50800" dist="38100" dir="2700000" algn="tl" rotWithShape="0">
                    <a:srgbClr val="000000">
                      <a:alpha val="43000"/>
                    </a:srgbClr>
                  </a:outerShdw>
                </a:effectLst>
                <a:latin typeface="Copperplate Gothic Bold" panose="020E0705020206020404" pitchFamily="34" charset="77"/>
                <a:cs typeface="Arial Black"/>
              </a:rPr>
              <a:t>CHAPTER 2. </a:t>
            </a:r>
            <a:r>
              <a:rPr lang="en-US" sz="3600" b="1" dirty="0">
                <a:solidFill>
                  <a:schemeClr val="bg1"/>
                </a:solidFill>
                <a:latin typeface="Copperplate Gothic Bold" panose="020E0705020206020404" pitchFamily="34" charset="77"/>
                <a:cs typeface="Bangla MN"/>
              </a:rPr>
              <a:t>The Transformative Art Curriculum</a:t>
            </a:r>
            <a:br>
              <a:rPr lang="en-US" sz="3600" dirty="0">
                <a:ln>
                  <a:solidFill>
                    <a:schemeClr val="tx1"/>
                  </a:solidFill>
                </a:ln>
                <a:solidFill>
                  <a:schemeClr val="bg1"/>
                </a:solidFill>
                <a:effectLst>
                  <a:outerShdw blurRad="50800" dist="38100" dir="2700000" algn="tl" rotWithShape="0">
                    <a:srgbClr val="000000">
                      <a:alpha val="43000"/>
                    </a:srgbClr>
                  </a:outerShdw>
                </a:effectLst>
                <a:latin typeface="Copperplate Gothic Bold" panose="020E0705020206020404" pitchFamily="34" charset="77"/>
                <a:cs typeface="Bangla MN"/>
              </a:rPr>
            </a:br>
            <a:r>
              <a:rPr lang="en-US" sz="2800" cap="all" dirty="0">
                <a:ln>
                  <a:solidFill>
                    <a:schemeClr val="tx1"/>
                  </a:solidFill>
                </a:ln>
                <a:solidFill>
                  <a:srgbClr val="FFFFFF"/>
                </a:solidFill>
                <a:effectLst>
                  <a:outerShdw blurRad="50800" dist="38100" dir="2700000" algn="tl" rotWithShape="0">
                    <a:srgbClr val="000000">
                      <a:alpha val="43000"/>
                    </a:srgbClr>
                  </a:outerShdw>
                </a:effectLst>
                <a:latin typeface="Copperplate Gothic Bold" panose="020E0705020206020404" pitchFamily="34" charset="77"/>
                <a:cs typeface="Arial Black"/>
              </a:rPr>
              <a:t>Teaching and Learning in Art Education, 2</a:t>
            </a:r>
            <a:r>
              <a:rPr lang="en-US" sz="2800" cap="all" baseline="30000" dirty="0">
                <a:ln>
                  <a:solidFill>
                    <a:schemeClr val="tx1"/>
                  </a:solidFill>
                </a:ln>
                <a:solidFill>
                  <a:srgbClr val="FFFFFF"/>
                </a:solidFill>
                <a:effectLst>
                  <a:outerShdw blurRad="50800" dist="38100" dir="2700000" algn="tl" rotWithShape="0">
                    <a:srgbClr val="000000">
                      <a:alpha val="43000"/>
                    </a:srgbClr>
                  </a:outerShdw>
                </a:effectLst>
                <a:latin typeface="Copperplate Gothic Bold" panose="020E0705020206020404" pitchFamily="34" charset="77"/>
                <a:cs typeface="Arial Black"/>
              </a:rPr>
              <a:t>nd</a:t>
            </a:r>
            <a:r>
              <a:rPr lang="en-US" sz="2800" cap="all" dirty="0">
                <a:ln>
                  <a:solidFill>
                    <a:schemeClr val="tx1"/>
                  </a:solidFill>
                </a:ln>
                <a:solidFill>
                  <a:srgbClr val="FFFFFF"/>
                </a:solidFill>
                <a:effectLst>
                  <a:outerShdw blurRad="50800" dist="38100" dir="2700000" algn="tl" rotWithShape="0">
                    <a:srgbClr val="000000">
                      <a:alpha val="43000"/>
                    </a:srgbClr>
                  </a:outerShdw>
                </a:effectLst>
                <a:latin typeface="Copperplate Gothic Bold" panose="020E0705020206020404" pitchFamily="34" charset="77"/>
                <a:cs typeface="Arial Black"/>
              </a:rPr>
              <a:t> Ed.</a:t>
            </a:r>
            <a:endParaRPr lang="en-US" sz="3600" dirty="0">
              <a:latin typeface="Copperplate Gothic Bold" panose="020E0705020206020404" pitchFamily="34" charset="77"/>
            </a:endParaRPr>
          </a:p>
        </p:txBody>
      </p:sp>
      <p:sp>
        <p:nvSpPr>
          <p:cNvPr id="3" name="Content Placeholder 10" descr="Debrah C. Sickler-Voigt, Author &amp; Presentation Developer ©&#13;&#10;">
            <a:extLst>
              <a:ext uri="{FF2B5EF4-FFF2-40B4-BE49-F238E27FC236}">
                <a16:creationId xmlns:a16="http://schemas.microsoft.com/office/drawing/2014/main" id="{86DDA3DB-805B-C788-26A7-9FC5FF135D20}"/>
              </a:ext>
            </a:extLst>
          </p:cNvPr>
          <p:cNvSpPr txBox="1">
            <a:spLocks/>
          </p:cNvSpPr>
          <p:nvPr/>
        </p:nvSpPr>
        <p:spPr>
          <a:xfrm>
            <a:off x="517072" y="6318156"/>
            <a:ext cx="11157855" cy="495636"/>
          </a:xfrm>
          <a:prstGeom prst="rect">
            <a:avLst/>
          </a:prstGeom>
          <a:solidFill>
            <a:srgbClr val="000000"/>
          </a:solidFill>
        </p:spPr>
        <p:txBody>
          <a:bodyPr vert="horz" lIns="91440" tIns="45720" rIns="91440" bIns="45720" rtlCol="0" anchor="ctr" anchorCtr="1">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US" sz="2400" b="1" dirty="0">
                <a:solidFill>
                  <a:srgbClr val="FFFFFF"/>
                </a:solidFill>
              </a:rPr>
              <a:t>Debrah C. Sickler-Voigt, Author &amp; Presentation Developer ©</a:t>
            </a:r>
            <a:endParaRPr lang="en-US" sz="3600" b="1" dirty="0">
              <a:solidFill>
                <a:srgbClr val="FFFFFF"/>
              </a:solidFill>
            </a:endParaRPr>
          </a:p>
        </p:txBody>
      </p:sp>
      <p:pic>
        <p:nvPicPr>
          <p:cNvPr id="5" name="Content Placeholder 3" descr="This is this textbook’s orange cover with its featured mosaic artwork of a sun and birds. Its colors are red, yellow, and orange. The three flying birds are black against the bright sun.">
            <a:extLst>
              <a:ext uri="{FF2B5EF4-FFF2-40B4-BE49-F238E27FC236}">
                <a16:creationId xmlns:a16="http://schemas.microsoft.com/office/drawing/2014/main" id="{11B875E7-38AE-D7C8-CDC2-048E9324FADF}"/>
              </a:ext>
            </a:extLst>
          </p:cNvPr>
          <p:cNvPicPr>
            <a:picLocks noGrp="1" noChangeAspect="1"/>
          </p:cNvPicPr>
          <p:nvPr>
            <p:ph idx="1"/>
          </p:nvPr>
        </p:nvPicPr>
        <p:blipFill>
          <a:blip r:embed="rId4"/>
          <a:stretch>
            <a:fillRect/>
          </a:stretch>
        </p:blipFill>
        <p:spPr>
          <a:xfrm>
            <a:off x="329310" y="1737525"/>
            <a:ext cx="3449783" cy="4464426"/>
          </a:xfrm>
          <a:prstGeom prst="rect">
            <a:avLst/>
          </a:prstGeom>
        </p:spPr>
      </p:pic>
      <p:pic>
        <p:nvPicPr>
          <p:cNvPr id="2" name="Content Placeholder 1" descr="This is an artwork of a smiling boy. He is around age 12. He appears in a jungle scene filled with bright greenery. Cheerful insects surround him. He wears an orange tiger striped shirt and binoculars. ">
            <a:extLst>
              <a:ext uri="{FF2B5EF4-FFF2-40B4-BE49-F238E27FC236}">
                <a16:creationId xmlns:a16="http://schemas.microsoft.com/office/drawing/2014/main" id="{D77868D9-9E2C-D6C8-EB35-C05684DC8D0F}"/>
              </a:ext>
            </a:extLst>
          </p:cNvPr>
          <p:cNvPicPr>
            <a:picLocks noChangeAspect="1"/>
          </p:cNvPicPr>
          <p:nvPr/>
        </p:nvPicPr>
        <p:blipFill rotWithShape="1">
          <a:blip r:embed="rId5">
            <a:extLst>
              <a:ext uri="{28A0092B-C50C-407E-A947-70E740481C1C}">
                <a14:useLocalDpi xmlns:a14="http://schemas.microsoft.com/office/drawing/2010/main" val="0"/>
              </a:ext>
            </a:extLst>
          </a:blip>
          <a:srcRect l="428" t="6920" r="-346" b="5969"/>
          <a:stretch/>
        </p:blipFill>
        <p:spPr>
          <a:xfrm>
            <a:off x="3898039" y="1753414"/>
            <a:ext cx="8165634" cy="4342990"/>
          </a:xfrm>
          <a:prstGeom prst="rect">
            <a:avLst/>
          </a:prstGeom>
        </p:spPr>
      </p:pic>
    </p:spTree>
    <p:extLst>
      <p:ext uri="{BB962C8B-B14F-4D97-AF65-F5344CB8AC3E}">
        <p14:creationId xmlns:p14="http://schemas.microsoft.com/office/powerpoint/2010/main" val="17757272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120DB6-D24C-596C-31A2-F0ADDC5A8736}"/>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0E826A71-4820-4B2B-5EF1-B3EEF7732B2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alphaModFix amt="11000"/>
          </a:blip>
          <a:stretch>
            <a:fillRect/>
          </a:stretch>
        </p:blipFill>
        <p:spPr>
          <a:xfrm>
            <a:off x="4092927" y="0"/>
            <a:ext cx="8099073" cy="6858000"/>
          </a:xfrm>
          <a:prstGeom prst="rect">
            <a:avLst/>
          </a:prstGeom>
        </p:spPr>
      </p:pic>
      <p:sp>
        <p:nvSpPr>
          <p:cNvPr id="2" name="Title 1" descr="Standards 3">
            <a:extLst>
              <a:ext uri="{FF2B5EF4-FFF2-40B4-BE49-F238E27FC236}">
                <a16:creationId xmlns:a16="http://schemas.microsoft.com/office/drawing/2014/main" id="{7A49E5C5-8550-973D-205F-C06982A4681C}"/>
              </a:ext>
            </a:extLst>
          </p:cNvPr>
          <p:cNvSpPr>
            <a:spLocks noGrp="1"/>
          </p:cNvSpPr>
          <p:nvPr>
            <p:ph type="title"/>
          </p:nvPr>
        </p:nvSpPr>
        <p:spPr>
          <a:xfrm>
            <a:off x="258336" y="365125"/>
            <a:ext cx="11781263" cy="1325563"/>
          </a:xfrm>
          <a:solidFill>
            <a:srgbClr val="001279"/>
          </a:solidFill>
          <a:ln/>
        </p:spPr>
        <p:style>
          <a:lnRef idx="0">
            <a:schemeClr val="accent1"/>
          </a:lnRef>
          <a:fillRef idx="3">
            <a:schemeClr val="accent1"/>
          </a:fillRef>
          <a:effectRef idx="3">
            <a:schemeClr val="accent1"/>
          </a:effectRef>
          <a:fontRef idx="minor">
            <a:schemeClr val="lt1"/>
          </a:fontRef>
        </p:style>
        <p:txBody>
          <a:bodyPr>
            <a:noAutofit/>
          </a:bodyPr>
          <a:lstStyle/>
          <a:p>
            <a:pPr algn="ctr"/>
            <a:r>
              <a:rPr lang="en-US" sz="7200" b="1" dirty="0">
                <a:solidFill>
                  <a:schemeClr val="bg1"/>
                </a:solidFill>
                <a:latin typeface="Copperplate Gothic Bold" panose="020E0705020206020404" pitchFamily="34" charset="77"/>
                <a:cs typeface="Bangla MN"/>
              </a:rPr>
              <a:t>Standards </a:t>
            </a:r>
            <a:r>
              <a:rPr lang="en-US" sz="800" b="1" dirty="0">
                <a:solidFill>
                  <a:schemeClr val="bg1"/>
                </a:solidFill>
                <a:latin typeface="Copperplate Gothic Bold" panose="020E0705020206020404" pitchFamily="34" charset="77"/>
                <a:cs typeface="Bangla MN"/>
              </a:rPr>
              <a:t>3</a:t>
            </a:r>
            <a:endParaRPr lang="en-US" sz="800" b="1" dirty="0">
              <a:solidFill>
                <a:srgbClr val="FFFFFF"/>
              </a:solidFill>
              <a:latin typeface="Copperplate Gothic Bold" panose="020E0705020206020404" pitchFamily="34" charset="77"/>
              <a:cs typeface="Bangla MN"/>
            </a:endParaRPr>
          </a:p>
        </p:txBody>
      </p:sp>
      <p:pic>
        <p:nvPicPr>
          <p:cNvPr id="7" name="Content Placeholder 1" descr="This is an artwork showing a green car floating in the air. There are 7 elementary age children who are in or surrounding the car. There are many stars and a crescent moon in the background. Some of the children are floating in the air with the car. A landscape is below. Three yellow and orange birds fly in the sky. ">
            <a:extLst>
              <a:ext uri="{FF2B5EF4-FFF2-40B4-BE49-F238E27FC236}">
                <a16:creationId xmlns:a16="http://schemas.microsoft.com/office/drawing/2014/main" id="{AAAD5379-82DA-8862-8FF6-9720A9D60B1C}"/>
              </a:ext>
            </a:extLst>
          </p:cNvPr>
          <p:cNvPicPr>
            <a:picLocks noGrp="1" noChangeAspect="1"/>
          </p:cNvPicPr>
          <p:nvPr>
            <p:ph sz="half" idx="1"/>
          </p:nvPr>
        </p:nvPicPr>
        <p:blipFill rotWithShape="1">
          <a:blip r:embed="rId4">
            <a:extLst>
              <a:ext uri="{28A0092B-C50C-407E-A947-70E740481C1C}">
                <a14:useLocalDpi xmlns:a14="http://schemas.microsoft.com/office/drawing/2010/main" val="0"/>
              </a:ext>
            </a:extLst>
          </a:blip>
          <a:srcRect t="347" b="-1864"/>
          <a:stretch/>
        </p:blipFill>
        <p:spPr>
          <a:xfrm>
            <a:off x="63033" y="2213769"/>
            <a:ext cx="6032967" cy="4121150"/>
          </a:xfrm>
        </p:spPr>
      </p:pic>
      <p:graphicFrame>
        <p:nvGraphicFramePr>
          <p:cNvPr id="8" name="Content Placeholder 5">
            <a:extLst>
              <a:ext uri="{FF2B5EF4-FFF2-40B4-BE49-F238E27FC236}">
                <a16:creationId xmlns:a16="http://schemas.microsoft.com/office/drawing/2014/main" id="{8B7C07C2-4AD2-EE66-A23F-3FF89A5FC268}"/>
              </a:ext>
              <a:ext uri="{C183D7F6-B498-43B3-948B-1728B52AA6E4}">
                <adec:decorative xmlns:adec="http://schemas.microsoft.com/office/drawing/2017/decorative" val="1"/>
              </a:ext>
            </a:extLst>
          </p:cNvPr>
          <p:cNvGraphicFramePr>
            <a:graphicFrameLocks noGrp="1"/>
          </p:cNvGraphicFramePr>
          <p:nvPr>
            <p:ph sz="half" idx="2"/>
            <p:extLst>
              <p:ext uri="{D42A27DB-BD31-4B8C-83A1-F6EECF244321}">
                <p14:modId xmlns:p14="http://schemas.microsoft.com/office/powerpoint/2010/main" val="2085373516"/>
              </p:ext>
            </p:extLst>
          </p:nvPr>
        </p:nvGraphicFramePr>
        <p:xfrm>
          <a:off x="6172199" y="2004045"/>
          <a:ext cx="5867401" cy="435133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2091787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descr="Standards 4">
            <a:extLst>
              <a:ext uri="{FF2B5EF4-FFF2-40B4-BE49-F238E27FC236}">
                <a16:creationId xmlns:a16="http://schemas.microsoft.com/office/drawing/2014/main" id="{C0BC9E64-145E-D286-2231-45E1F330637D}"/>
              </a:ext>
            </a:extLst>
          </p:cNvPr>
          <p:cNvSpPr>
            <a:spLocks noGrp="1"/>
          </p:cNvSpPr>
          <p:nvPr>
            <p:ph type="title"/>
          </p:nvPr>
        </p:nvSpPr>
        <p:spPr>
          <a:solidFill>
            <a:srgbClr val="001279"/>
          </a:solidFill>
          <a:ln/>
        </p:spPr>
        <p:style>
          <a:lnRef idx="0">
            <a:schemeClr val="accent1"/>
          </a:lnRef>
          <a:fillRef idx="3">
            <a:schemeClr val="accent1"/>
          </a:fillRef>
          <a:effectRef idx="3">
            <a:schemeClr val="accent1"/>
          </a:effectRef>
          <a:fontRef idx="minor">
            <a:schemeClr val="lt1"/>
          </a:fontRef>
        </p:style>
        <p:txBody>
          <a:bodyPr>
            <a:noAutofit/>
          </a:bodyPr>
          <a:lstStyle/>
          <a:p>
            <a:pPr algn="ctr"/>
            <a:r>
              <a:rPr lang="en-US" sz="8000" b="1" dirty="0">
                <a:latin typeface="Copperplate Gothic Bold" panose="020E0705020206020404" pitchFamily="34" charset="77"/>
              </a:rPr>
              <a:t>Standards </a:t>
            </a:r>
            <a:r>
              <a:rPr lang="en-US" sz="800" b="1" dirty="0">
                <a:latin typeface="Copperplate Gothic Bold" panose="020E0705020206020404" pitchFamily="34" charset="77"/>
              </a:rPr>
              <a:t>4</a:t>
            </a:r>
            <a:endParaRPr lang="en-US" sz="800" dirty="0">
              <a:latin typeface="Copperplate Gothic Bold" panose="020E0705020206020404" pitchFamily="34" charset="77"/>
            </a:endParaRPr>
          </a:p>
        </p:txBody>
      </p:sp>
      <p:pic>
        <p:nvPicPr>
          <p:cNvPr id="9" name="Picture 8">
            <a:extLst>
              <a:ext uri="{FF2B5EF4-FFF2-40B4-BE49-F238E27FC236}">
                <a16:creationId xmlns:a16="http://schemas.microsoft.com/office/drawing/2014/main" id="{8B81228A-9A50-2828-5C82-8A80046CDE2E}"/>
              </a:ext>
              <a:ext uri="{C183D7F6-B498-43B3-948B-1728B52AA6E4}">
                <adec:decorative xmlns:adec="http://schemas.microsoft.com/office/drawing/2017/decorative" val="1"/>
              </a:ext>
            </a:extLst>
          </p:cNvPr>
          <p:cNvPicPr/>
          <p:nvPr/>
        </p:nvPicPr>
        <p:blipFill>
          <a:blip r:embed="rId3">
            <a:alphaModFix amt="11000"/>
          </a:blip>
          <a:stretch>
            <a:fillRect/>
          </a:stretch>
        </p:blipFill>
        <p:spPr>
          <a:xfrm>
            <a:off x="4092927" y="0"/>
            <a:ext cx="8099073" cy="6858000"/>
          </a:xfrm>
          <a:prstGeom prst="rect">
            <a:avLst/>
          </a:prstGeom>
        </p:spPr>
      </p:pic>
      <p:pic>
        <p:nvPicPr>
          <p:cNvPr id="7" name="Content Placeholder 6" descr="The is a graphic showing a paint palette and a brush.">
            <a:extLst>
              <a:ext uri="{FF2B5EF4-FFF2-40B4-BE49-F238E27FC236}">
                <a16:creationId xmlns:a16="http://schemas.microsoft.com/office/drawing/2014/main" id="{EA2E9539-6093-2111-D764-9B8E63D723C8}"/>
              </a:ext>
            </a:extLst>
          </p:cNvPr>
          <p:cNvPicPr>
            <a:picLocks noGrp="1" noChangeAspect="1"/>
          </p:cNvPicPr>
          <p:nvPr>
            <p:ph sz="half" idx="1"/>
          </p:nvPr>
        </p:nvPicPr>
        <p:blipFill>
          <a:blip r:embed="rId4">
            <a:extLst>
              <a:ext uri="{96DAC541-7B7A-43D3-8B79-37D633B846F1}">
                <asvg:svgBlip xmlns:asvg="http://schemas.microsoft.com/office/drawing/2016/SVG/main" r:embed="rId5"/>
              </a:ext>
            </a:extLst>
          </a:blip>
          <a:stretch>
            <a:fillRect/>
          </a:stretch>
        </p:blipFill>
        <p:spPr>
          <a:xfrm>
            <a:off x="449177" y="1690688"/>
            <a:ext cx="4305247" cy="4667250"/>
          </a:xfrm>
        </p:spPr>
      </p:pic>
      <p:graphicFrame>
        <p:nvGraphicFramePr>
          <p:cNvPr id="8" name="Content Placeholder 7">
            <a:extLst>
              <a:ext uri="{FF2B5EF4-FFF2-40B4-BE49-F238E27FC236}">
                <a16:creationId xmlns:a16="http://schemas.microsoft.com/office/drawing/2014/main" id="{8E21E2F7-55EE-2A18-89E1-496BA8351497}"/>
              </a:ext>
              <a:ext uri="{C183D7F6-B498-43B3-948B-1728B52AA6E4}">
                <adec:decorative xmlns:adec="http://schemas.microsoft.com/office/drawing/2017/decorative" val="1"/>
              </a:ext>
            </a:extLst>
          </p:cNvPr>
          <p:cNvGraphicFramePr>
            <a:graphicFrameLocks noGrp="1"/>
          </p:cNvGraphicFramePr>
          <p:nvPr>
            <p:ph sz="half" idx="2"/>
            <p:extLst>
              <p:ext uri="{D42A27DB-BD31-4B8C-83A1-F6EECF244321}">
                <p14:modId xmlns:p14="http://schemas.microsoft.com/office/powerpoint/2010/main" val="3128325013"/>
              </p:ext>
            </p:extLst>
          </p:nvPr>
        </p:nvGraphicFramePr>
        <p:xfrm>
          <a:off x="5865541" y="1825625"/>
          <a:ext cx="5488259" cy="466725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0" name="TextBox 9" descr="Yes, we can!&#13;&#10;">
            <a:extLst>
              <a:ext uri="{FF2B5EF4-FFF2-40B4-BE49-F238E27FC236}">
                <a16:creationId xmlns:a16="http://schemas.microsoft.com/office/drawing/2014/main" id="{7F98E1B2-EE43-5681-6A98-E30CF45F7E4A}"/>
              </a:ext>
            </a:extLst>
          </p:cNvPr>
          <p:cNvSpPr txBox="1"/>
          <p:nvPr/>
        </p:nvSpPr>
        <p:spPr>
          <a:xfrm>
            <a:off x="1038342" y="5861536"/>
            <a:ext cx="3716082" cy="830997"/>
          </a:xfrm>
          <a:prstGeom prst="rect">
            <a:avLst/>
          </a:prstGeom>
          <a:noFill/>
        </p:spPr>
        <p:txBody>
          <a:bodyPr wrap="none" rtlCol="0">
            <a:spAutoFit/>
          </a:bodyPr>
          <a:lstStyle/>
          <a:p>
            <a:r>
              <a:rPr lang="en-US" sz="4800" b="1" dirty="0">
                <a:ln w="38100">
                  <a:solidFill>
                    <a:srgbClr val="000000"/>
                  </a:solidFill>
                </a:ln>
                <a:gradFill>
                  <a:gsLst>
                    <a:gs pos="27000">
                      <a:schemeClr val="tx2">
                        <a:lumMod val="25000"/>
                        <a:lumOff val="75000"/>
                      </a:schemeClr>
                    </a:gs>
                    <a:gs pos="67000">
                      <a:srgbClr val="FFC004"/>
                    </a:gs>
                    <a:gs pos="38000">
                      <a:srgbClr val="00B0F0"/>
                    </a:gs>
                    <a:gs pos="93000">
                      <a:srgbClr val="EB194D"/>
                    </a:gs>
                  </a:gsLst>
                  <a:lin ang="2700000" scaled="1"/>
                </a:gradFill>
                <a:latin typeface="Forte Forward" panose="020F0502020204030204" pitchFamily="34" charset="0"/>
                <a:cs typeface="Forte Forward" panose="020F0502020204030204" pitchFamily="34" charset="0"/>
              </a:rPr>
              <a:t>Yes, we can!</a:t>
            </a:r>
          </a:p>
        </p:txBody>
      </p:sp>
    </p:spTree>
    <p:extLst>
      <p:ext uri="{BB962C8B-B14F-4D97-AF65-F5344CB8AC3E}">
        <p14:creationId xmlns:p14="http://schemas.microsoft.com/office/powerpoint/2010/main" val="34856108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42E37C-8DFD-8534-322B-F2325A9BCF7E}"/>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C89B1CA5-082A-3437-5E20-38939DFAEAFA}"/>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a:blip r:embed="rId3">
            <a:alphaModFix amt="6000"/>
          </a:blip>
          <a:stretch>
            <a:fillRect/>
          </a:stretch>
        </p:blipFill>
        <p:spPr>
          <a:xfrm>
            <a:off x="4092927" y="0"/>
            <a:ext cx="8099073" cy="6858000"/>
          </a:xfrm>
          <a:prstGeom prst="rect">
            <a:avLst/>
          </a:prstGeom>
        </p:spPr>
      </p:pic>
      <p:sp>
        <p:nvSpPr>
          <p:cNvPr id="3" name="Title 1" descr="Discipline Based Art Education (DBAE) and Art for Life’s (AFL) 3 Added Disciplines ">
            <a:extLst>
              <a:ext uri="{FF2B5EF4-FFF2-40B4-BE49-F238E27FC236}">
                <a16:creationId xmlns:a16="http://schemas.microsoft.com/office/drawing/2014/main" id="{3620F872-F6C9-6453-DFAC-8186116A6922}"/>
              </a:ext>
            </a:extLst>
          </p:cNvPr>
          <p:cNvSpPr>
            <a:spLocks noGrp="1"/>
          </p:cNvSpPr>
          <p:nvPr>
            <p:ph type="title"/>
          </p:nvPr>
        </p:nvSpPr>
        <p:spPr>
          <a:xfrm>
            <a:off x="490653" y="298219"/>
            <a:ext cx="11351941" cy="1325563"/>
          </a:xfrm>
          <a:solidFill>
            <a:srgbClr val="001279"/>
          </a:solidFill>
          <a:ln/>
        </p:spPr>
        <p:style>
          <a:lnRef idx="0">
            <a:schemeClr val="accent1"/>
          </a:lnRef>
          <a:fillRef idx="3">
            <a:schemeClr val="accent1"/>
          </a:fillRef>
          <a:effectRef idx="3">
            <a:schemeClr val="accent1"/>
          </a:effectRef>
          <a:fontRef idx="minor">
            <a:schemeClr val="lt1"/>
          </a:fontRef>
        </p:style>
        <p:txBody>
          <a:bodyPr>
            <a:noAutofit/>
          </a:bodyPr>
          <a:lstStyle/>
          <a:p>
            <a:pPr algn="ctr"/>
            <a:r>
              <a:rPr lang="en-US" sz="3200" b="1" dirty="0">
                <a:solidFill>
                  <a:schemeClr val="tx1"/>
                </a:solidFill>
                <a:latin typeface="Copperplate Gothic Bold" panose="020E0705020206020404" pitchFamily="34" charset="77"/>
                <a:cs typeface="Bangla MN"/>
              </a:rPr>
              <a:t>Discipline Based Art Education (DBAE) and Art for Life’s (AFL) 3 Added Disciplines </a:t>
            </a:r>
          </a:p>
        </p:txBody>
      </p:sp>
      <p:graphicFrame>
        <p:nvGraphicFramePr>
          <p:cNvPr id="4" name="Content Placeholder 3">
            <a:extLst>
              <a:ext uri="{FF2B5EF4-FFF2-40B4-BE49-F238E27FC236}">
                <a16:creationId xmlns:a16="http://schemas.microsoft.com/office/drawing/2014/main" id="{CED1CF8E-23D4-BB5F-2EC2-5D8D68B37417}"/>
              </a:ext>
              <a:ext uri="{C183D7F6-B498-43B3-948B-1728B52AA6E4}">
                <adec:decorative xmlns:adec="http://schemas.microsoft.com/office/drawing/2017/decorative" val="1"/>
              </a:ext>
            </a:extLst>
          </p:cNvPr>
          <p:cNvGraphicFramePr>
            <a:graphicFrameLocks noGrp="1"/>
          </p:cNvGraphicFramePr>
          <p:nvPr>
            <p:ph sz="half" idx="1"/>
            <p:extLst>
              <p:ext uri="{D42A27DB-BD31-4B8C-83A1-F6EECF244321}">
                <p14:modId xmlns:p14="http://schemas.microsoft.com/office/powerpoint/2010/main" val="2932886142"/>
              </p:ext>
            </p:extLst>
          </p:nvPr>
        </p:nvGraphicFramePr>
        <p:xfrm>
          <a:off x="0" y="1825624"/>
          <a:ext cx="6019800" cy="481290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29" name="Group 28">
            <a:extLst>
              <a:ext uri="{FF2B5EF4-FFF2-40B4-BE49-F238E27FC236}">
                <a16:creationId xmlns:a16="http://schemas.microsoft.com/office/drawing/2014/main" id="{5D977F7F-98A5-1D85-ACEE-2DD2902B3821}"/>
              </a:ext>
              <a:ext uri="{C183D7F6-B498-43B3-948B-1728B52AA6E4}">
                <adec:decorative xmlns:adec="http://schemas.microsoft.com/office/drawing/2017/decorative" val="1"/>
              </a:ext>
            </a:extLst>
          </p:cNvPr>
          <p:cNvGrpSpPr/>
          <p:nvPr/>
        </p:nvGrpSpPr>
        <p:grpSpPr>
          <a:xfrm>
            <a:off x="6096000" y="1690688"/>
            <a:ext cx="5037979" cy="5104809"/>
            <a:chOff x="2286231" y="1476475"/>
            <a:chExt cx="4429735" cy="4408048"/>
          </a:xfrm>
        </p:grpSpPr>
        <p:sp>
          <p:nvSpPr>
            <p:cNvPr id="30" name="Freeform 29" descr="Contemporary Technologies &#13;&#10;">
              <a:extLst>
                <a:ext uri="{FF2B5EF4-FFF2-40B4-BE49-F238E27FC236}">
                  <a16:creationId xmlns:a16="http://schemas.microsoft.com/office/drawing/2014/main" id="{B1F6813D-DBA9-A3EB-4A67-DF888491C25A}"/>
                </a:ext>
              </a:extLst>
            </p:cNvPr>
            <p:cNvSpPr/>
            <p:nvPr/>
          </p:nvSpPr>
          <p:spPr>
            <a:xfrm>
              <a:off x="2678493" y="1711825"/>
              <a:ext cx="3801808" cy="3801808"/>
            </a:xfrm>
            <a:custGeom>
              <a:avLst/>
              <a:gdLst>
                <a:gd name="connsiteX0" fmla="*/ 1900904 w 3801808"/>
                <a:gd name="connsiteY0" fmla="*/ 0 h 3801808"/>
                <a:gd name="connsiteX1" fmla="*/ 3547135 w 3801808"/>
                <a:gd name="connsiteY1" fmla="*/ 950452 h 3801808"/>
                <a:gd name="connsiteX2" fmla="*/ 3547135 w 3801808"/>
                <a:gd name="connsiteY2" fmla="*/ 2851356 h 3801808"/>
                <a:gd name="connsiteX3" fmla="*/ 1900904 w 3801808"/>
                <a:gd name="connsiteY3" fmla="*/ 1900904 h 3801808"/>
                <a:gd name="connsiteX4" fmla="*/ 1900904 w 3801808"/>
                <a:gd name="connsiteY4" fmla="*/ 0 h 3801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1808" h="3801808">
                  <a:moveTo>
                    <a:pt x="1900904" y="0"/>
                  </a:moveTo>
                  <a:cubicBezTo>
                    <a:pt x="2580032" y="0"/>
                    <a:pt x="3207571" y="362310"/>
                    <a:pt x="3547135" y="950452"/>
                  </a:cubicBezTo>
                  <a:cubicBezTo>
                    <a:pt x="3886699" y="1538594"/>
                    <a:pt x="3886699" y="2263214"/>
                    <a:pt x="3547135" y="2851356"/>
                  </a:cubicBezTo>
                  <a:lnTo>
                    <a:pt x="1900904" y="1900904"/>
                  </a:lnTo>
                  <a:lnTo>
                    <a:pt x="1900904" y="0"/>
                  </a:lnTo>
                  <a:close/>
                </a:path>
              </a:pathLst>
            </a:custGeom>
            <a:solidFill>
              <a:srgbClr val="FF0000"/>
            </a:solidFill>
          </p:spPr>
          <p:style>
            <a:lnRef idx="0">
              <a:schemeClr val="lt2">
                <a:hueOff val="0"/>
                <a:satOff val="0"/>
                <a:lumOff val="0"/>
                <a:alphaOff val="0"/>
              </a:schemeClr>
            </a:lnRef>
            <a:fillRef idx="3">
              <a:scrgbClr r="0" g="0" b="0"/>
            </a:fillRef>
            <a:effectRef idx="2">
              <a:schemeClr val="dk2">
                <a:hueOff val="0"/>
                <a:satOff val="0"/>
                <a:lumOff val="0"/>
                <a:alphaOff val="0"/>
              </a:schemeClr>
            </a:effectRef>
            <a:fontRef idx="minor">
              <a:schemeClr val="lt1"/>
            </a:fontRef>
          </p:style>
          <p:txBody>
            <a:bodyPr spcFirstLastPara="0" vert="horz" wrap="square" lIns="2025234" tIns="827212" rIns="461966" bIns="1886286" numCol="1" spcCol="1270" anchor="ctr" anchorCtr="0">
              <a:noAutofit/>
            </a:bodyPr>
            <a:lstStyle/>
            <a:p>
              <a:pPr algn="ctr" defTabSz="755650">
                <a:lnSpc>
                  <a:spcPct val="90000"/>
                </a:lnSpc>
                <a:spcBef>
                  <a:spcPct val="0"/>
                </a:spcBef>
                <a:spcAft>
                  <a:spcPct val="35000"/>
                </a:spcAft>
              </a:pPr>
              <a:r>
                <a:rPr lang="en-US" sz="1700" b="1" dirty="0">
                  <a:solidFill>
                    <a:srgbClr val="FFFFFF"/>
                  </a:solidFill>
                </a:rPr>
                <a:t>Contemporary Technologies</a:t>
              </a:r>
              <a:r>
                <a:rPr lang="en-US" sz="1700" dirty="0">
                  <a:solidFill>
                    <a:srgbClr val="FFFFFF"/>
                  </a:solidFill>
                </a:rPr>
                <a:t> </a:t>
              </a:r>
              <a:endParaRPr lang="en-US" sz="1700" dirty="0"/>
            </a:p>
          </p:txBody>
        </p:sp>
        <p:sp>
          <p:nvSpPr>
            <p:cNvPr id="31" name="Freeform 30" descr="Creative Self-Expression in a Social Context &#13;&#10;">
              <a:extLst>
                <a:ext uri="{FF2B5EF4-FFF2-40B4-BE49-F238E27FC236}">
                  <a16:creationId xmlns:a16="http://schemas.microsoft.com/office/drawing/2014/main" id="{4810C303-489D-53FD-0B68-A8DDF5D6AFD1}"/>
                </a:ext>
              </a:extLst>
            </p:cNvPr>
            <p:cNvSpPr/>
            <p:nvPr/>
          </p:nvSpPr>
          <p:spPr>
            <a:xfrm>
              <a:off x="2600194" y="1847604"/>
              <a:ext cx="3801808" cy="3801808"/>
            </a:xfrm>
            <a:custGeom>
              <a:avLst/>
              <a:gdLst>
                <a:gd name="connsiteX0" fmla="*/ 3547135 w 3801808"/>
                <a:gd name="connsiteY0" fmla="*/ 2851356 h 3801808"/>
                <a:gd name="connsiteX1" fmla="*/ 1900904 w 3801808"/>
                <a:gd name="connsiteY1" fmla="*/ 3801808 h 3801808"/>
                <a:gd name="connsiteX2" fmla="*/ 254673 w 3801808"/>
                <a:gd name="connsiteY2" fmla="*/ 2851356 h 3801808"/>
                <a:gd name="connsiteX3" fmla="*/ 1900904 w 3801808"/>
                <a:gd name="connsiteY3" fmla="*/ 1900904 h 3801808"/>
                <a:gd name="connsiteX4" fmla="*/ 3547135 w 3801808"/>
                <a:gd name="connsiteY4" fmla="*/ 2851356 h 3801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1808" h="3801808">
                  <a:moveTo>
                    <a:pt x="3547135" y="2851356"/>
                  </a:moveTo>
                  <a:cubicBezTo>
                    <a:pt x="3207571" y="3439498"/>
                    <a:pt x="2580031" y="3801808"/>
                    <a:pt x="1900904" y="3801808"/>
                  </a:cubicBezTo>
                  <a:cubicBezTo>
                    <a:pt x="1221776" y="3801808"/>
                    <a:pt x="594237" y="3439498"/>
                    <a:pt x="254673" y="2851356"/>
                  </a:cubicBezTo>
                  <a:lnTo>
                    <a:pt x="1900904" y="1900904"/>
                  </a:lnTo>
                  <a:lnTo>
                    <a:pt x="3547135" y="2851356"/>
                  </a:lnTo>
                  <a:close/>
                </a:path>
              </a:pathLst>
            </a:custGeom>
            <a:solidFill>
              <a:srgbClr val="800000"/>
            </a:solidFill>
          </p:spPr>
          <p:style>
            <a:lnRef idx="0">
              <a:schemeClr val="lt2">
                <a:hueOff val="0"/>
                <a:satOff val="0"/>
                <a:lumOff val="0"/>
                <a:alphaOff val="0"/>
              </a:schemeClr>
            </a:lnRef>
            <a:fillRef idx="3">
              <a:scrgbClr r="0" g="0" b="0"/>
            </a:fillRef>
            <a:effectRef idx="2">
              <a:schemeClr val="dk2">
                <a:hueOff val="0"/>
                <a:satOff val="0"/>
                <a:lumOff val="0"/>
                <a:alphaOff val="0"/>
              </a:schemeClr>
            </a:effectRef>
            <a:fontRef idx="minor">
              <a:schemeClr val="lt1"/>
            </a:fontRef>
          </p:style>
          <p:txBody>
            <a:bodyPr spcFirstLastPara="0" vert="horz" wrap="square" lIns="926783" tIns="2488240" rIns="881522" bIns="361037" numCol="1" spcCol="1270" anchor="ctr" anchorCtr="0">
              <a:noAutofit/>
            </a:bodyPr>
            <a:lstStyle/>
            <a:p>
              <a:pPr algn="ctr" defTabSz="755650">
                <a:lnSpc>
                  <a:spcPct val="90000"/>
                </a:lnSpc>
                <a:spcBef>
                  <a:spcPct val="0"/>
                </a:spcBef>
                <a:spcAft>
                  <a:spcPct val="35000"/>
                </a:spcAft>
              </a:pPr>
              <a:r>
                <a:rPr lang="en-US" sz="1700" b="1" dirty="0">
                  <a:solidFill>
                    <a:srgbClr val="FFFFFF"/>
                  </a:solidFill>
                </a:rPr>
                <a:t>Creative Self-Expression in a Social Context</a:t>
              </a:r>
              <a:r>
                <a:rPr lang="en-US" sz="1700" dirty="0">
                  <a:solidFill>
                    <a:srgbClr val="FFFFFF"/>
                  </a:solidFill>
                </a:rPr>
                <a:t> </a:t>
              </a:r>
              <a:endParaRPr lang="en-US" sz="1700" dirty="0"/>
            </a:p>
          </p:txBody>
        </p:sp>
        <p:sp>
          <p:nvSpPr>
            <p:cNvPr id="32" name="Freeform 31" descr="Visual Culture Studies &#13;&#10;">
              <a:extLst>
                <a:ext uri="{FF2B5EF4-FFF2-40B4-BE49-F238E27FC236}">
                  <a16:creationId xmlns:a16="http://schemas.microsoft.com/office/drawing/2014/main" id="{4BC34774-2591-7878-E81A-27A0EF52F0CA}"/>
                </a:ext>
              </a:extLst>
            </p:cNvPr>
            <p:cNvSpPr/>
            <p:nvPr/>
          </p:nvSpPr>
          <p:spPr>
            <a:xfrm>
              <a:off x="2521895" y="1711825"/>
              <a:ext cx="3801808" cy="3801808"/>
            </a:xfrm>
            <a:custGeom>
              <a:avLst/>
              <a:gdLst>
                <a:gd name="connsiteX0" fmla="*/ 254673 w 3801808"/>
                <a:gd name="connsiteY0" fmla="*/ 2851356 h 3801808"/>
                <a:gd name="connsiteX1" fmla="*/ 254673 w 3801808"/>
                <a:gd name="connsiteY1" fmla="*/ 950452 h 3801808"/>
                <a:gd name="connsiteX2" fmla="*/ 1900904 w 3801808"/>
                <a:gd name="connsiteY2" fmla="*/ 0 h 3801808"/>
                <a:gd name="connsiteX3" fmla="*/ 1900904 w 3801808"/>
                <a:gd name="connsiteY3" fmla="*/ 1900904 h 3801808"/>
                <a:gd name="connsiteX4" fmla="*/ 254673 w 3801808"/>
                <a:gd name="connsiteY4" fmla="*/ 2851356 h 3801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1808" h="3801808">
                  <a:moveTo>
                    <a:pt x="254673" y="2851356"/>
                  </a:moveTo>
                  <a:cubicBezTo>
                    <a:pt x="-84891" y="2263214"/>
                    <a:pt x="-84891" y="1538594"/>
                    <a:pt x="254673" y="950452"/>
                  </a:cubicBezTo>
                  <a:cubicBezTo>
                    <a:pt x="594237" y="362310"/>
                    <a:pt x="1221777" y="0"/>
                    <a:pt x="1900904" y="0"/>
                  </a:cubicBezTo>
                  <a:lnTo>
                    <a:pt x="1900904" y="1900904"/>
                  </a:lnTo>
                  <a:lnTo>
                    <a:pt x="254673" y="2851356"/>
                  </a:lnTo>
                  <a:close/>
                </a:path>
              </a:pathLst>
            </a:custGeom>
            <a:solidFill>
              <a:srgbClr val="FF6600"/>
            </a:solidFill>
          </p:spPr>
          <p:style>
            <a:lnRef idx="0">
              <a:schemeClr val="lt2">
                <a:hueOff val="0"/>
                <a:satOff val="0"/>
                <a:lumOff val="0"/>
                <a:alphaOff val="0"/>
              </a:schemeClr>
            </a:lnRef>
            <a:fillRef idx="3">
              <a:scrgbClr r="0" g="0" b="0"/>
            </a:fillRef>
            <a:effectRef idx="2">
              <a:schemeClr val="dk2">
                <a:hueOff val="0"/>
                <a:satOff val="0"/>
                <a:lumOff val="0"/>
                <a:alphaOff val="0"/>
              </a:schemeClr>
            </a:effectRef>
            <a:fontRef idx="minor">
              <a:schemeClr val="lt1"/>
            </a:fontRef>
          </p:style>
          <p:txBody>
            <a:bodyPr spcFirstLastPara="0" vert="horz" wrap="square" lIns="461966" tIns="827212" rIns="2025234" bIns="1886286" numCol="1" spcCol="1270" anchor="ctr" anchorCtr="0">
              <a:noAutofit/>
            </a:bodyPr>
            <a:lstStyle/>
            <a:p>
              <a:pPr algn="ctr" defTabSz="755650">
                <a:lnSpc>
                  <a:spcPct val="90000"/>
                </a:lnSpc>
                <a:spcBef>
                  <a:spcPct val="0"/>
                </a:spcBef>
                <a:spcAft>
                  <a:spcPct val="35000"/>
                </a:spcAft>
              </a:pPr>
              <a:r>
                <a:rPr lang="en-US" sz="1700" b="1" dirty="0">
                  <a:solidFill>
                    <a:srgbClr val="FFFFFF"/>
                  </a:solidFill>
                </a:rPr>
                <a:t>Visual Culture Studies</a:t>
              </a:r>
              <a:r>
                <a:rPr lang="en-US" sz="1700" dirty="0">
                  <a:solidFill>
                    <a:srgbClr val="FFFFFF"/>
                  </a:solidFill>
                </a:rPr>
                <a:t> </a:t>
              </a:r>
              <a:endParaRPr lang="en-US" sz="1700" dirty="0"/>
            </a:p>
          </p:txBody>
        </p:sp>
        <p:sp>
          <p:nvSpPr>
            <p:cNvPr id="33" name="Circular Arrow 32">
              <a:extLst>
                <a:ext uri="{FF2B5EF4-FFF2-40B4-BE49-F238E27FC236}">
                  <a16:creationId xmlns:a16="http://schemas.microsoft.com/office/drawing/2014/main" id="{24DC2F2A-EF08-0508-0D15-51291322C2CD}"/>
                </a:ext>
              </a:extLst>
            </p:cNvPr>
            <p:cNvSpPr/>
            <p:nvPr/>
          </p:nvSpPr>
          <p:spPr>
            <a:xfrm>
              <a:off x="2443457" y="1476475"/>
              <a:ext cx="4272509" cy="4272509"/>
            </a:xfrm>
            <a:prstGeom prst="circularArrow">
              <a:avLst>
                <a:gd name="adj1" fmla="val 5085"/>
                <a:gd name="adj2" fmla="val 327528"/>
                <a:gd name="adj3" fmla="val 1472472"/>
                <a:gd name="adj4" fmla="val 16199432"/>
                <a:gd name="adj5" fmla="val 5932"/>
              </a:avLst>
            </a:prstGeom>
            <a:solidFill>
              <a:srgbClr val="45C3E4"/>
            </a:solidFill>
            <a:ln w="38100">
              <a:solidFill>
                <a:schemeClr val="tx1"/>
              </a:solidFill>
            </a:ln>
          </p:spPr>
          <p:style>
            <a:lnRef idx="0">
              <a:schemeClr val="dk2">
                <a:tint val="60000"/>
                <a:hueOff val="0"/>
                <a:satOff val="0"/>
                <a:lumOff val="0"/>
                <a:alphaOff val="0"/>
              </a:schemeClr>
            </a:lnRef>
            <a:fillRef idx="3">
              <a:schemeClr val="dk2">
                <a:tint val="60000"/>
                <a:hueOff val="0"/>
                <a:satOff val="0"/>
                <a:lumOff val="0"/>
                <a:alphaOff val="0"/>
              </a:schemeClr>
            </a:fillRef>
            <a:effectRef idx="2">
              <a:schemeClr val="dk2">
                <a:tint val="60000"/>
                <a:hueOff val="0"/>
                <a:satOff val="0"/>
                <a:lumOff val="0"/>
                <a:alphaOff val="0"/>
              </a:schemeClr>
            </a:effectRef>
            <a:fontRef idx="minor">
              <a:schemeClr val="lt1"/>
            </a:fontRef>
          </p:style>
          <p:txBody>
            <a:bodyPr/>
            <a:lstStyle/>
            <a:p>
              <a:endParaRPr lang="en-US"/>
            </a:p>
          </p:txBody>
        </p:sp>
        <p:sp>
          <p:nvSpPr>
            <p:cNvPr id="34" name="Circular Arrow 33">
              <a:extLst>
                <a:ext uri="{FF2B5EF4-FFF2-40B4-BE49-F238E27FC236}">
                  <a16:creationId xmlns:a16="http://schemas.microsoft.com/office/drawing/2014/main" id="{10F9D64A-E11C-5DD1-B266-1BFE5A10E027}"/>
                </a:ext>
              </a:extLst>
            </p:cNvPr>
            <p:cNvSpPr/>
            <p:nvPr/>
          </p:nvSpPr>
          <p:spPr>
            <a:xfrm>
              <a:off x="2364844" y="1612014"/>
              <a:ext cx="4272509" cy="4272509"/>
            </a:xfrm>
            <a:prstGeom prst="circularArrow">
              <a:avLst>
                <a:gd name="adj1" fmla="val 5085"/>
                <a:gd name="adj2" fmla="val 327528"/>
                <a:gd name="adj3" fmla="val 8671970"/>
                <a:gd name="adj4" fmla="val 1800502"/>
                <a:gd name="adj5" fmla="val 5932"/>
              </a:avLst>
            </a:prstGeom>
            <a:solidFill>
              <a:srgbClr val="45C3E4"/>
            </a:solidFill>
            <a:ln w="38100">
              <a:solidFill>
                <a:schemeClr val="tx1"/>
              </a:solidFill>
            </a:ln>
          </p:spPr>
          <p:style>
            <a:lnRef idx="0">
              <a:schemeClr val="dk2">
                <a:tint val="60000"/>
                <a:hueOff val="0"/>
                <a:satOff val="0"/>
                <a:lumOff val="0"/>
                <a:alphaOff val="0"/>
              </a:schemeClr>
            </a:lnRef>
            <a:fillRef idx="3">
              <a:schemeClr val="dk2">
                <a:tint val="60000"/>
                <a:hueOff val="0"/>
                <a:satOff val="0"/>
                <a:lumOff val="0"/>
                <a:alphaOff val="0"/>
              </a:schemeClr>
            </a:fillRef>
            <a:effectRef idx="2">
              <a:schemeClr val="dk2">
                <a:tint val="60000"/>
                <a:hueOff val="0"/>
                <a:satOff val="0"/>
                <a:lumOff val="0"/>
                <a:alphaOff val="0"/>
              </a:schemeClr>
            </a:effectRef>
            <a:fontRef idx="minor">
              <a:schemeClr val="lt1"/>
            </a:fontRef>
          </p:style>
          <p:txBody>
            <a:bodyPr/>
            <a:lstStyle/>
            <a:p>
              <a:endParaRPr lang="en-US"/>
            </a:p>
          </p:txBody>
        </p:sp>
        <p:sp>
          <p:nvSpPr>
            <p:cNvPr id="35" name="Circular Arrow 34">
              <a:extLst>
                <a:ext uri="{FF2B5EF4-FFF2-40B4-BE49-F238E27FC236}">
                  <a16:creationId xmlns:a16="http://schemas.microsoft.com/office/drawing/2014/main" id="{C5F02D00-4552-83B1-8081-1CB0BD08E300}"/>
                </a:ext>
              </a:extLst>
            </p:cNvPr>
            <p:cNvSpPr/>
            <p:nvPr/>
          </p:nvSpPr>
          <p:spPr>
            <a:xfrm>
              <a:off x="2286231" y="1476475"/>
              <a:ext cx="4272509" cy="4272509"/>
            </a:xfrm>
            <a:prstGeom prst="circularArrow">
              <a:avLst>
                <a:gd name="adj1" fmla="val 5085"/>
                <a:gd name="adj2" fmla="val 327528"/>
                <a:gd name="adj3" fmla="val 15873039"/>
                <a:gd name="adj4" fmla="val 9000000"/>
                <a:gd name="adj5" fmla="val 5932"/>
              </a:avLst>
            </a:prstGeom>
            <a:solidFill>
              <a:srgbClr val="45C3E4"/>
            </a:solidFill>
            <a:ln w="38100">
              <a:solidFill>
                <a:schemeClr val="tx1"/>
              </a:solidFill>
            </a:ln>
          </p:spPr>
          <p:style>
            <a:lnRef idx="0">
              <a:schemeClr val="dk2">
                <a:tint val="60000"/>
                <a:hueOff val="0"/>
                <a:satOff val="0"/>
                <a:lumOff val="0"/>
                <a:alphaOff val="0"/>
              </a:schemeClr>
            </a:lnRef>
            <a:fillRef idx="3">
              <a:schemeClr val="dk2">
                <a:tint val="60000"/>
                <a:hueOff val="0"/>
                <a:satOff val="0"/>
                <a:lumOff val="0"/>
                <a:alphaOff val="0"/>
              </a:schemeClr>
            </a:fillRef>
            <a:effectRef idx="2">
              <a:schemeClr val="dk2">
                <a:tint val="60000"/>
                <a:hueOff val="0"/>
                <a:satOff val="0"/>
                <a:lumOff val="0"/>
                <a:alphaOff val="0"/>
              </a:schemeClr>
            </a:effectRef>
            <a:fontRef idx="minor">
              <a:schemeClr val="lt1"/>
            </a:fontRef>
          </p:style>
          <p:txBody>
            <a:bodyPr/>
            <a:lstStyle/>
            <a:p>
              <a:endParaRPr lang="en-US"/>
            </a:p>
          </p:txBody>
        </p:sp>
      </p:grpSp>
    </p:spTree>
    <p:extLst>
      <p:ext uri="{BB962C8B-B14F-4D97-AF65-F5344CB8AC3E}">
        <p14:creationId xmlns:p14="http://schemas.microsoft.com/office/powerpoint/2010/main" val="27899259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04FDA2-7BCD-B890-9D76-35573AEB2C9F}"/>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40888604-782D-2A39-AB4C-BDF5145A2AE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alphaModFix amt="11000"/>
          </a:blip>
          <a:stretch>
            <a:fillRect/>
          </a:stretch>
        </p:blipFill>
        <p:spPr>
          <a:xfrm>
            <a:off x="4092927" y="0"/>
            <a:ext cx="8099073" cy="6858000"/>
          </a:xfrm>
          <a:prstGeom prst="rect">
            <a:avLst/>
          </a:prstGeom>
        </p:spPr>
      </p:pic>
      <p:sp>
        <p:nvSpPr>
          <p:cNvPr id="8" name="Title 1" descr="Comprehensive Art Education and The National Visual Arts Standards ">
            <a:extLst>
              <a:ext uri="{FF2B5EF4-FFF2-40B4-BE49-F238E27FC236}">
                <a16:creationId xmlns:a16="http://schemas.microsoft.com/office/drawing/2014/main" id="{6FEFC037-6E4E-777E-A117-F2B79A88C5CE}"/>
              </a:ext>
            </a:extLst>
          </p:cNvPr>
          <p:cNvSpPr>
            <a:spLocks noGrp="1"/>
          </p:cNvSpPr>
          <p:nvPr>
            <p:ph type="title"/>
          </p:nvPr>
        </p:nvSpPr>
        <p:spPr>
          <a:xfrm>
            <a:off x="208156" y="250031"/>
            <a:ext cx="11790556" cy="1325563"/>
          </a:xfrm>
          <a:solidFill>
            <a:srgbClr val="001279"/>
          </a:solidFill>
          <a:ln/>
        </p:spPr>
        <p:style>
          <a:lnRef idx="0">
            <a:schemeClr val="accent1"/>
          </a:lnRef>
          <a:fillRef idx="3">
            <a:schemeClr val="accent1"/>
          </a:fillRef>
          <a:effectRef idx="3">
            <a:schemeClr val="accent1"/>
          </a:effectRef>
          <a:fontRef idx="minor">
            <a:schemeClr val="lt1"/>
          </a:fontRef>
        </p:style>
        <p:txBody>
          <a:bodyPr>
            <a:noAutofit/>
          </a:bodyPr>
          <a:lstStyle/>
          <a:p>
            <a:pPr algn="ctr"/>
            <a:r>
              <a:rPr lang="en-US" sz="3200" b="1" dirty="0">
                <a:solidFill>
                  <a:schemeClr val="tx1"/>
                </a:solidFill>
                <a:latin typeface="Copperplate Gothic Bold" panose="020E0705020206020404" pitchFamily="34" charset="77"/>
                <a:cs typeface="Bangla MN" pitchFamily="2" charset="0"/>
              </a:rPr>
              <a:t>Comprehensive Art Education and The National Visual Arts Standards </a:t>
            </a:r>
          </a:p>
        </p:txBody>
      </p:sp>
      <p:graphicFrame>
        <p:nvGraphicFramePr>
          <p:cNvPr id="7" name="Content Placeholder 6">
            <a:extLst>
              <a:ext uri="{FF2B5EF4-FFF2-40B4-BE49-F238E27FC236}">
                <a16:creationId xmlns:a16="http://schemas.microsoft.com/office/drawing/2014/main" id="{85AF9985-8ABC-5FF6-A673-0193EBA38CA4}"/>
              </a:ext>
              <a:ext uri="{C183D7F6-B498-43B3-948B-1728B52AA6E4}">
                <adec:decorative xmlns:adec="http://schemas.microsoft.com/office/drawing/2017/decorative" val="1"/>
              </a:ext>
            </a:extLst>
          </p:cNvPr>
          <p:cNvGraphicFramePr>
            <a:graphicFrameLocks noGrp="1"/>
          </p:cNvGraphicFramePr>
          <p:nvPr>
            <p:ph sz="half" idx="2"/>
            <p:extLst>
              <p:ext uri="{D42A27DB-BD31-4B8C-83A1-F6EECF244321}">
                <p14:modId xmlns:p14="http://schemas.microsoft.com/office/powerpoint/2010/main" val="224184105"/>
              </p:ext>
            </p:extLst>
          </p:nvPr>
        </p:nvGraphicFramePr>
        <p:xfrm>
          <a:off x="7016211" y="1736415"/>
          <a:ext cx="5018049" cy="418886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Content Placeholder 2" descr="This artwork shows a winter scene with a happy girl holding up her mittened hands and reindeer in the background. ">
            <a:extLst>
              <a:ext uri="{FF2B5EF4-FFF2-40B4-BE49-F238E27FC236}">
                <a16:creationId xmlns:a16="http://schemas.microsoft.com/office/drawing/2014/main" id="{CD9D6092-6036-4AB2-F765-74E6437A1C57}"/>
              </a:ext>
            </a:extLst>
          </p:cNvPr>
          <p:cNvPicPr>
            <a:picLocks noGrp="1" noChangeAspect="1"/>
          </p:cNvPicPr>
          <p:nvPr>
            <p:ph sz="half" idx="1"/>
          </p:nvPr>
        </p:nvPicPr>
        <p:blipFill rotWithShape="1">
          <a:blip r:embed="rId9">
            <a:extLst>
              <a:ext uri="{28A0092B-C50C-407E-A947-70E740481C1C}">
                <a14:useLocalDpi xmlns:a14="http://schemas.microsoft.com/office/drawing/2010/main" val="0"/>
              </a:ext>
            </a:extLst>
          </a:blip>
          <a:srcRect l="90" r="38" b="10923"/>
          <a:stretch/>
        </p:blipFill>
        <p:spPr>
          <a:xfrm>
            <a:off x="208156" y="1736414"/>
            <a:ext cx="6696543" cy="4188870"/>
          </a:xfrm>
        </p:spPr>
      </p:pic>
      <p:sp>
        <p:nvSpPr>
          <p:cNvPr id="9" name="Rectangle 8" descr="National Visual Arts Standards Framework &#13;&#10;">
            <a:extLst>
              <a:ext uri="{FF2B5EF4-FFF2-40B4-BE49-F238E27FC236}">
                <a16:creationId xmlns:a16="http://schemas.microsoft.com/office/drawing/2014/main" id="{68B39044-41EA-4A3A-354C-E2FEAE8F5160}"/>
              </a:ext>
            </a:extLst>
          </p:cNvPr>
          <p:cNvSpPr/>
          <p:nvPr/>
        </p:nvSpPr>
        <p:spPr>
          <a:xfrm>
            <a:off x="208156" y="6084075"/>
            <a:ext cx="11765307" cy="584775"/>
          </a:xfrm>
          <a:prstGeom prst="rect">
            <a:avLst/>
          </a:prstGeom>
          <a:solidFill>
            <a:srgbClr val="CC3366"/>
          </a:solidFill>
          <a:ln w="38100" cmpd="sng">
            <a:solidFill>
              <a:schemeClr val="tx1"/>
            </a:solidFill>
          </a:ln>
        </p:spPr>
        <p:txBody>
          <a:bodyPr wrap="square">
            <a:spAutoFit/>
          </a:bodyPr>
          <a:lstStyle/>
          <a:p>
            <a:pPr algn="ctr"/>
            <a:r>
              <a:rPr lang="en-US" sz="3200" b="1" dirty="0">
                <a:solidFill>
                  <a:srgbClr val="FFFFFF"/>
                </a:solidFill>
                <a:latin typeface="Copperplate Gothic Bold" panose="020E0705020206020404" pitchFamily="34" charset="77"/>
                <a:cs typeface="Bangla MN"/>
              </a:rPr>
              <a:t>National Visual Arts Standards Framework </a:t>
            </a:r>
            <a:endParaRPr lang="en-US" sz="3200" dirty="0">
              <a:latin typeface="Copperplate Gothic Bold" panose="020E0705020206020404" pitchFamily="34" charset="77"/>
            </a:endParaRPr>
          </a:p>
        </p:txBody>
      </p:sp>
    </p:spTree>
    <p:extLst>
      <p:ext uri="{BB962C8B-B14F-4D97-AF65-F5344CB8AC3E}">
        <p14:creationId xmlns:p14="http://schemas.microsoft.com/office/powerpoint/2010/main" val="8389424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056EB8-40B4-D0EF-8F5F-A9B31C76CADA}"/>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38D275F6-CD8D-ED90-F0F0-7CC3BCABC7B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alphaModFix amt="5000"/>
          </a:blip>
          <a:stretch>
            <a:fillRect/>
          </a:stretch>
        </p:blipFill>
        <p:spPr>
          <a:xfrm>
            <a:off x="4092927" y="0"/>
            <a:ext cx="8099073" cy="6858000"/>
          </a:xfrm>
          <a:prstGeom prst="rect">
            <a:avLst/>
          </a:prstGeom>
        </p:spPr>
      </p:pic>
      <p:sp>
        <p:nvSpPr>
          <p:cNvPr id="3" name="Title 1" descr="Standards 5">
            <a:extLst>
              <a:ext uri="{FF2B5EF4-FFF2-40B4-BE49-F238E27FC236}">
                <a16:creationId xmlns:a16="http://schemas.microsoft.com/office/drawing/2014/main" id="{62D3C195-19D4-DFE8-31F8-5E8CCA9F05D1}"/>
              </a:ext>
            </a:extLst>
          </p:cNvPr>
          <p:cNvSpPr>
            <a:spLocks noGrp="1"/>
          </p:cNvSpPr>
          <p:nvPr>
            <p:ph type="title"/>
          </p:nvPr>
        </p:nvSpPr>
        <p:spPr>
          <a:xfrm>
            <a:off x="369849" y="365125"/>
            <a:ext cx="11450444" cy="1325563"/>
          </a:xfrm>
          <a:solidFill>
            <a:srgbClr val="001279"/>
          </a:solidFill>
          <a:ln/>
        </p:spPr>
        <p:style>
          <a:lnRef idx="0">
            <a:schemeClr val="accent1"/>
          </a:lnRef>
          <a:fillRef idx="3">
            <a:schemeClr val="accent1"/>
          </a:fillRef>
          <a:effectRef idx="3">
            <a:schemeClr val="accent1"/>
          </a:effectRef>
          <a:fontRef idx="minor">
            <a:schemeClr val="lt1"/>
          </a:fontRef>
        </p:style>
        <p:txBody>
          <a:bodyPr>
            <a:noAutofit/>
          </a:bodyPr>
          <a:lstStyle/>
          <a:p>
            <a:pPr algn="ctr"/>
            <a:r>
              <a:rPr lang="en-US" sz="7200" b="1" dirty="0">
                <a:solidFill>
                  <a:schemeClr val="bg1"/>
                </a:solidFill>
                <a:latin typeface="Copperplate Gothic Bold" panose="020E0705020206020404" pitchFamily="34" charset="77"/>
                <a:cs typeface="Bangla MN"/>
              </a:rPr>
              <a:t>Standards </a:t>
            </a:r>
            <a:r>
              <a:rPr lang="en-US" sz="800" b="1" dirty="0">
                <a:solidFill>
                  <a:schemeClr val="bg1"/>
                </a:solidFill>
                <a:latin typeface="Copperplate Gothic Bold" panose="020E0705020206020404" pitchFamily="34" charset="77"/>
                <a:cs typeface="Bangla MN"/>
              </a:rPr>
              <a:t>5</a:t>
            </a:r>
            <a:endParaRPr lang="en-US" sz="800" b="1" dirty="0">
              <a:solidFill>
                <a:srgbClr val="FFFFFF"/>
              </a:solidFill>
              <a:latin typeface="Copperplate Gothic Bold" panose="020E0705020206020404" pitchFamily="34" charset="77"/>
              <a:cs typeface="Bangla MN"/>
            </a:endParaRPr>
          </a:p>
        </p:txBody>
      </p:sp>
      <p:pic>
        <p:nvPicPr>
          <p:cNvPr id="7" name="Content Placeholder 3" descr="This is a grouping of 6 glass designed cubes. They have lights in the middle of their forms in red, blue, yellow, green, and aqua colors.">
            <a:extLst>
              <a:ext uri="{FF2B5EF4-FFF2-40B4-BE49-F238E27FC236}">
                <a16:creationId xmlns:a16="http://schemas.microsoft.com/office/drawing/2014/main" id="{C075084C-73E0-3564-D7B0-8B89CB84F794}"/>
              </a:ext>
            </a:extLst>
          </p:cNvPr>
          <p:cNvPicPr>
            <a:picLocks noGrp="1" noChangeAspect="1"/>
          </p:cNvPicPr>
          <p:nvPr>
            <p:ph sz="half" idx="1"/>
          </p:nvPr>
        </p:nvPicPr>
        <p:blipFill rotWithShape="1">
          <a:blip r:embed="rId4">
            <a:extLst>
              <a:ext uri="{28A0092B-C50C-407E-A947-70E740481C1C}">
                <a14:useLocalDpi xmlns:a14="http://schemas.microsoft.com/office/drawing/2010/main" val="0"/>
              </a:ext>
            </a:extLst>
          </a:blip>
          <a:srcRect t="-1524" b="-2016"/>
          <a:stretch/>
        </p:blipFill>
        <p:spPr>
          <a:xfrm>
            <a:off x="200722" y="2055813"/>
            <a:ext cx="6268844" cy="4377256"/>
          </a:xfrm>
        </p:spPr>
      </p:pic>
      <p:graphicFrame>
        <p:nvGraphicFramePr>
          <p:cNvPr id="8" name="Content Placeholder 1">
            <a:extLst>
              <a:ext uri="{FF2B5EF4-FFF2-40B4-BE49-F238E27FC236}">
                <a16:creationId xmlns:a16="http://schemas.microsoft.com/office/drawing/2014/main" id="{C85C2F0C-EEB5-2500-F3F9-EAE602C1D116}"/>
              </a:ext>
            </a:extLst>
          </p:cNvPr>
          <p:cNvGraphicFramePr>
            <a:graphicFrameLocks noGrp="1"/>
          </p:cNvGraphicFramePr>
          <p:nvPr>
            <p:ph sz="half" idx="2"/>
            <p:extLst>
              <p:ext uri="{D42A27DB-BD31-4B8C-83A1-F6EECF244321}">
                <p14:modId xmlns:p14="http://schemas.microsoft.com/office/powerpoint/2010/main" val="1772938596"/>
              </p:ext>
            </p:extLst>
          </p:nvPr>
        </p:nvGraphicFramePr>
        <p:xfrm>
          <a:off x="6638693" y="1892532"/>
          <a:ext cx="5181600" cy="435133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40137187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3C9B168-9EE8-C9DA-4E78-C7EADB45739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alphaModFix amt="13000"/>
          </a:blip>
          <a:stretch>
            <a:fillRect/>
          </a:stretch>
        </p:blipFill>
        <p:spPr>
          <a:xfrm>
            <a:off x="4218062" y="0"/>
            <a:ext cx="8099073" cy="6858000"/>
          </a:xfrm>
          <a:prstGeom prst="rect">
            <a:avLst/>
          </a:prstGeom>
        </p:spPr>
      </p:pic>
      <p:graphicFrame>
        <p:nvGraphicFramePr>
          <p:cNvPr id="8" name="Content Placeholder 7">
            <a:extLst>
              <a:ext uri="{FF2B5EF4-FFF2-40B4-BE49-F238E27FC236}">
                <a16:creationId xmlns:a16="http://schemas.microsoft.com/office/drawing/2014/main" id="{BFBFB0AC-673A-3602-12EA-8E18C29407C6}"/>
              </a:ext>
              <a:ext uri="{C183D7F6-B498-43B3-948B-1728B52AA6E4}">
                <adec:decorative xmlns:adec="http://schemas.microsoft.com/office/drawing/2017/decorative" val="1"/>
              </a:ext>
            </a:extLst>
          </p:cNvPr>
          <p:cNvGraphicFramePr>
            <a:graphicFrameLocks noGrp="1"/>
          </p:cNvGraphicFramePr>
          <p:nvPr>
            <p:ph sz="half" idx="2"/>
            <p:extLst>
              <p:ext uri="{D42A27DB-BD31-4B8C-83A1-F6EECF244321}">
                <p14:modId xmlns:p14="http://schemas.microsoft.com/office/powerpoint/2010/main" val="3409452706"/>
              </p:ext>
            </p:extLst>
          </p:nvPr>
        </p:nvGraphicFramePr>
        <p:xfrm>
          <a:off x="6172199" y="1825625"/>
          <a:ext cx="5627649" cy="484280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Title 1" descr="Goals">
            <a:extLst>
              <a:ext uri="{FF2B5EF4-FFF2-40B4-BE49-F238E27FC236}">
                <a16:creationId xmlns:a16="http://schemas.microsoft.com/office/drawing/2014/main" id="{61DD2812-10CD-88AC-86C6-6D0B28BF452E}"/>
              </a:ext>
            </a:extLst>
          </p:cNvPr>
          <p:cNvSpPr>
            <a:spLocks noGrp="1"/>
          </p:cNvSpPr>
          <p:nvPr>
            <p:ph type="title"/>
          </p:nvPr>
        </p:nvSpPr>
        <p:spPr>
          <a:xfrm>
            <a:off x="392150" y="365125"/>
            <a:ext cx="11407698" cy="1325563"/>
          </a:xfrm>
          <a:solidFill>
            <a:srgbClr val="001279"/>
          </a:solidFill>
          <a:ln/>
        </p:spPr>
        <p:style>
          <a:lnRef idx="0">
            <a:schemeClr val="accent1"/>
          </a:lnRef>
          <a:fillRef idx="3">
            <a:schemeClr val="accent1"/>
          </a:fillRef>
          <a:effectRef idx="3">
            <a:schemeClr val="accent1"/>
          </a:effectRef>
          <a:fontRef idx="minor">
            <a:schemeClr val="lt1"/>
          </a:fontRef>
        </p:style>
        <p:txBody>
          <a:bodyPr>
            <a:noAutofit/>
          </a:bodyPr>
          <a:lstStyle/>
          <a:p>
            <a:pPr algn="ctr"/>
            <a:r>
              <a:rPr lang="en-US" sz="5400" b="1" dirty="0">
                <a:solidFill>
                  <a:schemeClr val="bg1"/>
                </a:solidFill>
                <a:latin typeface="Copperplate Gothic Bold" panose="020E0705020206020404" pitchFamily="34" charset="77"/>
                <a:cs typeface="Bangla MN"/>
              </a:rPr>
              <a:t>Goals </a:t>
            </a:r>
            <a:r>
              <a:rPr lang="en-US" sz="800" b="1" dirty="0">
                <a:solidFill>
                  <a:schemeClr val="bg1"/>
                </a:solidFill>
                <a:latin typeface="Copperplate Gothic Bold" panose="020E0705020206020404" pitchFamily="34" charset="77"/>
                <a:cs typeface="Bangla MN"/>
              </a:rPr>
              <a:t>1</a:t>
            </a:r>
            <a:endParaRPr lang="en-US" sz="800" b="1" dirty="0">
              <a:solidFill>
                <a:srgbClr val="FFFFFF"/>
              </a:solidFill>
              <a:latin typeface="Copperplate Gothic Bold" panose="020E0705020206020404" pitchFamily="34" charset="77"/>
              <a:cs typeface="Bangla MN"/>
            </a:endParaRPr>
          </a:p>
        </p:txBody>
      </p:sp>
      <p:pic>
        <p:nvPicPr>
          <p:cNvPr id="7" name="Content Placeholder 3" descr="This is a print showing a person riding a bicycle on a flat green and brown surface. There are five trees in the background. The print contains many linear textures.">
            <a:extLst>
              <a:ext uri="{FF2B5EF4-FFF2-40B4-BE49-F238E27FC236}">
                <a16:creationId xmlns:a16="http://schemas.microsoft.com/office/drawing/2014/main" id="{F7455B4D-A201-815C-AFB4-65C48A3E8924}"/>
              </a:ext>
            </a:extLst>
          </p:cNvPr>
          <p:cNvPicPr>
            <a:picLocks noGrp="1" noChangeAspect="1"/>
          </p:cNvPicPr>
          <p:nvPr>
            <p:ph sz="half" idx="1"/>
          </p:nvPr>
        </p:nvPicPr>
        <p:blipFill rotWithShape="1">
          <a:blip r:embed="rId9">
            <a:extLst>
              <a:ext uri="{28A0092B-C50C-407E-A947-70E740481C1C}">
                <a14:useLocalDpi xmlns:a14="http://schemas.microsoft.com/office/drawing/2010/main" val="0"/>
              </a:ext>
            </a:extLst>
          </a:blip>
          <a:srcRect t="-1544" b="-4104"/>
          <a:stretch/>
        </p:blipFill>
        <p:spPr>
          <a:xfrm>
            <a:off x="392150" y="2055813"/>
            <a:ext cx="5627648" cy="4110467"/>
          </a:xfrm>
        </p:spPr>
      </p:pic>
    </p:spTree>
    <p:extLst>
      <p:ext uri="{BB962C8B-B14F-4D97-AF65-F5344CB8AC3E}">
        <p14:creationId xmlns:p14="http://schemas.microsoft.com/office/powerpoint/2010/main" val="36838676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FED511-221B-428A-3D55-6597A3C3818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D0F8529-2A14-6CE1-D561-17B2E2E0E5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alphaModFix amt="19000"/>
          </a:blip>
          <a:stretch>
            <a:fillRect/>
          </a:stretch>
        </p:blipFill>
        <p:spPr>
          <a:xfrm>
            <a:off x="4092927" y="0"/>
            <a:ext cx="8099073" cy="6858000"/>
          </a:xfrm>
          <a:prstGeom prst="rect">
            <a:avLst/>
          </a:prstGeom>
        </p:spPr>
      </p:pic>
      <p:sp>
        <p:nvSpPr>
          <p:cNvPr id="8" name="Title 1" descr="Backwards Design">
            <a:extLst>
              <a:ext uri="{FF2B5EF4-FFF2-40B4-BE49-F238E27FC236}">
                <a16:creationId xmlns:a16="http://schemas.microsoft.com/office/drawing/2014/main" id="{56BA36F4-EBB0-7B30-5F57-260E01463098}"/>
              </a:ext>
            </a:extLst>
          </p:cNvPr>
          <p:cNvSpPr>
            <a:spLocks noGrp="1"/>
          </p:cNvSpPr>
          <p:nvPr>
            <p:ph type="title"/>
          </p:nvPr>
        </p:nvSpPr>
        <p:spPr>
          <a:xfrm>
            <a:off x="324255" y="207040"/>
            <a:ext cx="11317618" cy="1325563"/>
          </a:xfrm>
          <a:solidFill>
            <a:srgbClr val="001279"/>
          </a:solidFill>
          <a:ln/>
        </p:spPr>
        <p:style>
          <a:lnRef idx="0">
            <a:schemeClr val="accent1"/>
          </a:lnRef>
          <a:fillRef idx="3">
            <a:schemeClr val="accent1"/>
          </a:fillRef>
          <a:effectRef idx="3">
            <a:schemeClr val="accent1"/>
          </a:effectRef>
          <a:fontRef idx="minor">
            <a:schemeClr val="lt1"/>
          </a:fontRef>
        </p:style>
        <p:txBody>
          <a:bodyPr>
            <a:noAutofit/>
          </a:bodyPr>
          <a:lstStyle/>
          <a:p>
            <a:pPr algn="ctr"/>
            <a:r>
              <a:rPr lang="en-US" sz="5400" b="1" dirty="0">
                <a:solidFill>
                  <a:schemeClr val="tx1"/>
                </a:solidFill>
                <a:latin typeface="Copperplate Gothic Bold" panose="020E0705020206020404" pitchFamily="34" charset="77"/>
                <a:cs typeface="Bangla MN"/>
              </a:rPr>
              <a:t>Backwards Design</a:t>
            </a:r>
          </a:p>
        </p:txBody>
      </p:sp>
      <p:graphicFrame>
        <p:nvGraphicFramePr>
          <p:cNvPr id="11" name="Content Placeholder 4">
            <a:extLst>
              <a:ext uri="{FF2B5EF4-FFF2-40B4-BE49-F238E27FC236}">
                <a16:creationId xmlns:a16="http://schemas.microsoft.com/office/drawing/2014/main" id="{955E46A0-C0A7-53B0-EA67-B8E02ECC01D4}"/>
              </a:ext>
              <a:ext uri="{C183D7F6-B498-43B3-948B-1728B52AA6E4}">
                <adec:decorative xmlns:adec="http://schemas.microsoft.com/office/drawing/2017/decorative" val="1"/>
              </a:ext>
            </a:extLst>
          </p:cNvPr>
          <p:cNvGraphicFramePr>
            <a:graphicFrameLocks noGrp="1"/>
          </p:cNvGraphicFramePr>
          <p:nvPr>
            <p:ph sz="half" idx="2"/>
            <p:extLst>
              <p:ext uri="{D42A27DB-BD31-4B8C-83A1-F6EECF244321}">
                <p14:modId xmlns:p14="http://schemas.microsoft.com/office/powerpoint/2010/main" val="1157266731"/>
              </p:ext>
            </p:extLst>
          </p:nvPr>
        </p:nvGraphicFramePr>
        <p:xfrm>
          <a:off x="4192857" y="1736415"/>
          <a:ext cx="7496467" cy="487429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 name="Content Placeholder 4" descr="A teacher demonstrates to a student how to create a print using ink and a brayer. &#10;">
            <a:extLst>
              <a:ext uri="{FF2B5EF4-FFF2-40B4-BE49-F238E27FC236}">
                <a16:creationId xmlns:a16="http://schemas.microsoft.com/office/drawing/2014/main" id="{5062B4AC-6A46-DD22-1BE1-8B077A5E4E04}"/>
              </a:ext>
            </a:extLst>
          </p:cNvPr>
          <p:cNvPicPr>
            <a:picLocks noGrp="1" noChangeAspect="1"/>
          </p:cNvPicPr>
          <p:nvPr>
            <p:ph sz="half" idx="1"/>
          </p:nvPr>
        </p:nvPicPr>
        <p:blipFill>
          <a:blip r:embed="rId9"/>
          <a:stretch>
            <a:fillRect/>
          </a:stretch>
        </p:blipFill>
        <p:spPr>
          <a:xfrm>
            <a:off x="324255" y="1736415"/>
            <a:ext cx="3265996" cy="4898994"/>
          </a:xfrm>
        </p:spPr>
      </p:pic>
    </p:spTree>
    <p:extLst>
      <p:ext uri="{BB962C8B-B14F-4D97-AF65-F5344CB8AC3E}">
        <p14:creationId xmlns:p14="http://schemas.microsoft.com/office/powerpoint/2010/main" val="32892599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938CAE4-CB8F-8610-12FA-418549D261C9}"/>
              </a:ext>
              <a:ext uri="{C183D7F6-B498-43B3-948B-1728B52AA6E4}">
                <adec:decorative xmlns:adec="http://schemas.microsoft.com/office/drawing/2017/decorative" val="1"/>
              </a:ext>
            </a:extLst>
          </p:cNvPr>
          <p:cNvPicPr/>
          <p:nvPr/>
        </p:nvPicPr>
        <p:blipFill>
          <a:blip r:embed="rId3">
            <a:alphaModFix amt="11000"/>
          </a:blip>
          <a:stretch>
            <a:fillRect/>
          </a:stretch>
        </p:blipFill>
        <p:spPr>
          <a:xfrm>
            <a:off x="4092927" y="0"/>
            <a:ext cx="8099073" cy="6858000"/>
          </a:xfrm>
          <a:prstGeom prst="rect">
            <a:avLst/>
          </a:prstGeom>
        </p:spPr>
      </p:pic>
      <p:graphicFrame>
        <p:nvGraphicFramePr>
          <p:cNvPr id="8" name="Content Placeholder 7">
            <a:extLst>
              <a:ext uri="{FF2B5EF4-FFF2-40B4-BE49-F238E27FC236}">
                <a16:creationId xmlns:a16="http://schemas.microsoft.com/office/drawing/2014/main" id="{050456E4-E77F-8D07-9C61-30296D0ECC0F}"/>
              </a:ext>
              <a:ext uri="{C183D7F6-B498-43B3-948B-1728B52AA6E4}">
                <adec:decorative xmlns:adec="http://schemas.microsoft.com/office/drawing/2017/decorative" val="1"/>
              </a:ext>
            </a:extLst>
          </p:cNvPr>
          <p:cNvGraphicFramePr>
            <a:graphicFrameLocks noGrp="1"/>
          </p:cNvGraphicFramePr>
          <p:nvPr>
            <p:ph sz="half" idx="2"/>
            <p:extLst>
              <p:ext uri="{D42A27DB-BD31-4B8C-83A1-F6EECF244321}">
                <p14:modId xmlns:p14="http://schemas.microsoft.com/office/powerpoint/2010/main" val="2538492812"/>
              </p:ext>
            </p:extLst>
          </p:nvPr>
        </p:nvGraphicFramePr>
        <p:xfrm>
          <a:off x="4443984" y="1825624"/>
          <a:ext cx="7424928" cy="486778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Title 1" descr="Goals">
            <a:extLst>
              <a:ext uri="{FF2B5EF4-FFF2-40B4-BE49-F238E27FC236}">
                <a16:creationId xmlns:a16="http://schemas.microsoft.com/office/drawing/2014/main" id="{1F39DBAD-A744-AB37-9576-DB89F25CAB1E}"/>
              </a:ext>
            </a:extLst>
          </p:cNvPr>
          <p:cNvSpPr>
            <a:spLocks noGrp="1"/>
          </p:cNvSpPr>
          <p:nvPr>
            <p:ph type="title"/>
          </p:nvPr>
        </p:nvSpPr>
        <p:spPr>
          <a:xfrm>
            <a:off x="472440" y="365125"/>
            <a:ext cx="11396472" cy="1325563"/>
          </a:xfrm>
          <a:solidFill>
            <a:srgbClr val="001279"/>
          </a:solidFill>
          <a:ln/>
        </p:spPr>
        <p:style>
          <a:lnRef idx="0">
            <a:schemeClr val="accent1"/>
          </a:lnRef>
          <a:fillRef idx="3">
            <a:schemeClr val="accent1"/>
          </a:fillRef>
          <a:effectRef idx="3">
            <a:schemeClr val="accent1"/>
          </a:effectRef>
          <a:fontRef idx="minor">
            <a:schemeClr val="lt1"/>
          </a:fontRef>
        </p:style>
        <p:txBody>
          <a:bodyPr>
            <a:noAutofit/>
          </a:bodyPr>
          <a:lstStyle/>
          <a:p>
            <a:pPr algn="ctr"/>
            <a:r>
              <a:rPr lang="en-US" sz="5400" b="1" dirty="0">
                <a:solidFill>
                  <a:schemeClr val="bg1"/>
                </a:solidFill>
                <a:latin typeface="Copperplate Gothic Bold" panose="020E0705020206020404" pitchFamily="34" charset="77"/>
                <a:cs typeface="Bangla MN"/>
              </a:rPr>
              <a:t>Goals</a:t>
            </a:r>
            <a:r>
              <a:rPr lang="en-US" sz="800" b="1" dirty="0">
                <a:solidFill>
                  <a:schemeClr val="bg1"/>
                </a:solidFill>
                <a:latin typeface="Copperplate Gothic Bold" panose="020E0705020206020404" pitchFamily="34" charset="77"/>
                <a:cs typeface="Bangla MN"/>
              </a:rPr>
              <a:t> 2</a:t>
            </a:r>
            <a:endParaRPr lang="en-US" sz="800" b="1" dirty="0">
              <a:solidFill>
                <a:srgbClr val="FFFFFF"/>
              </a:solidFill>
              <a:latin typeface="Copperplate Gothic Bold" panose="020E0705020206020404" pitchFamily="34" charset="77"/>
              <a:cs typeface="Bangla MN"/>
            </a:endParaRPr>
          </a:p>
        </p:txBody>
      </p:sp>
      <p:pic>
        <p:nvPicPr>
          <p:cNvPr id="12" name="Content Placeholder 11" descr="This wire sculpture by Vannoy Streeter is made from coat hangers. It shows a Tennessee Walking Horse and rider. ">
            <a:extLst>
              <a:ext uri="{FF2B5EF4-FFF2-40B4-BE49-F238E27FC236}">
                <a16:creationId xmlns:a16="http://schemas.microsoft.com/office/drawing/2014/main" id="{67503134-5C3B-263C-620D-DD71985149BD}"/>
              </a:ext>
            </a:extLst>
          </p:cNvPr>
          <p:cNvPicPr>
            <a:picLocks noGrp="1" noChangeAspect="1"/>
          </p:cNvPicPr>
          <p:nvPr>
            <p:ph sz="half" idx="1"/>
          </p:nvPr>
        </p:nvPicPr>
        <p:blipFill rotWithShape="1">
          <a:blip r:embed="rId9"/>
          <a:srcRect l="10906" r="11966"/>
          <a:stretch/>
        </p:blipFill>
        <p:spPr>
          <a:xfrm>
            <a:off x="499823" y="1915789"/>
            <a:ext cx="3621073" cy="4777618"/>
          </a:xfrm>
          <a:prstGeom prst="rect">
            <a:avLst/>
          </a:prstGeom>
        </p:spPr>
      </p:pic>
    </p:spTree>
    <p:extLst>
      <p:ext uri="{BB962C8B-B14F-4D97-AF65-F5344CB8AC3E}">
        <p14:creationId xmlns:p14="http://schemas.microsoft.com/office/powerpoint/2010/main" val="12775398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9413C65-D998-130B-10D8-EA621B9FC117}"/>
              </a:ext>
              <a:ext uri="{C183D7F6-B498-43B3-948B-1728B52AA6E4}">
                <adec:decorative xmlns:adec="http://schemas.microsoft.com/office/drawing/2017/decorative" val="1"/>
              </a:ext>
            </a:extLst>
          </p:cNvPr>
          <p:cNvPicPr/>
          <p:nvPr/>
        </p:nvPicPr>
        <p:blipFill>
          <a:blip r:embed="rId3">
            <a:alphaModFix amt="11000"/>
          </a:blip>
          <a:stretch>
            <a:fillRect/>
          </a:stretch>
        </p:blipFill>
        <p:spPr>
          <a:xfrm>
            <a:off x="4092927" y="0"/>
            <a:ext cx="8099073" cy="6858000"/>
          </a:xfrm>
          <a:prstGeom prst="rect">
            <a:avLst/>
          </a:prstGeom>
        </p:spPr>
      </p:pic>
      <p:graphicFrame>
        <p:nvGraphicFramePr>
          <p:cNvPr id="8" name="Content Placeholder 7">
            <a:extLst>
              <a:ext uri="{FF2B5EF4-FFF2-40B4-BE49-F238E27FC236}">
                <a16:creationId xmlns:a16="http://schemas.microsoft.com/office/drawing/2014/main" id="{0D01022C-6000-B8A9-52FF-6419FF1CF1E6}"/>
              </a:ext>
              <a:ext uri="{C183D7F6-B498-43B3-948B-1728B52AA6E4}">
                <adec:decorative xmlns:adec="http://schemas.microsoft.com/office/drawing/2017/decorative" val="1"/>
              </a:ext>
            </a:extLst>
          </p:cNvPr>
          <p:cNvGraphicFramePr>
            <a:graphicFrameLocks noGrp="1"/>
          </p:cNvGraphicFramePr>
          <p:nvPr>
            <p:ph sz="half" idx="2"/>
            <p:extLst>
              <p:ext uri="{D42A27DB-BD31-4B8C-83A1-F6EECF244321}">
                <p14:modId xmlns:p14="http://schemas.microsoft.com/office/powerpoint/2010/main" val="2033437680"/>
              </p:ext>
            </p:extLst>
          </p:nvPr>
        </p:nvGraphicFramePr>
        <p:xfrm>
          <a:off x="4096512" y="1825624"/>
          <a:ext cx="7751064" cy="483120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Title 1" descr="Transformative Dispositions">
            <a:extLst>
              <a:ext uri="{FF2B5EF4-FFF2-40B4-BE49-F238E27FC236}">
                <a16:creationId xmlns:a16="http://schemas.microsoft.com/office/drawing/2014/main" id="{FE758276-2820-912B-AAEB-B064D65C3119}"/>
              </a:ext>
            </a:extLst>
          </p:cNvPr>
          <p:cNvSpPr>
            <a:spLocks noGrp="1"/>
          </p:cNvSpPr>
          <p:nvPr>
            <p:ph type="title"/>
          </p:nvPr>
        </p:nvSpPr>
        <p:spPr>
          <a:xfrm>
            <a:off x="216408" y="201169"/>
            <a:ext cx="11670792" cy="1325563"/>
          </a:xfrm>
          <a:solidFill>
            <a:srgbClr val="001279"/>
          </a:solidFill>
          <a:ln/>
        </p:spPr>
        <p:style>
          <a:lnRef idx="0">
            <a:schemeClr val="accent1"/>
          </a:lnRef>
          <a:fillRef idx="3">
            <a:schemeClr val="accent1"/>
          </a:fillRef>
          <a:effectRef idx="3">
            <a:schemeClr val="accent1"/>
          </a:effectRef>
          <a:fontRef idx="minor">
            <a:schemeClr val="lt1"/>
          </a:fontRef>
        </p:style>
        <p:txBody>
          <a:bodyPr>
            <a:noAutofit/>
          </a:bodyPr>
          <a:lstStyle/>
          <a:p>
            <a:pPr algn="ctr"/>
            <a:r>
              <a:rPr lang="en-US" sz="4800" b="1" dirty="0">
                <a:latin typeface="Copperplate Gothic Bold" panose="020E0705020206020404" pitchFamily="34" charset="77"/>
              </a:rPr>
              <a:t>Transformative Dispositions</a:t>
            </a:r>
            <a:endParaRPr lang="en-US" sz="3600" b="1" dirty="0">
              <a:solidFill>
                <a:srgbClr val="FFFFFF"/>
              </a:solidFill>
              <a:latin typeface="Copperplate Gothic Bold" panose="020E0705020206020404" pitchFamily="34" charset="77"/>
              <a:cs typeface="Bangla MN"/>
            </a:endParaRPr>
          </a:p>
        </p:txBody>
      </p:sp>
      <p:pic>
        <p:nvPicPr>
          <p:cNvPr id="7" name="Content Placeholder 4" descr="This is an artwork showing a group of children flying a Korean kite in a landscape containing water, trees, and mountains.">
            <a:extLst>
              <a:ext uri="{FF2B5EF4-FFF2-40B4-BE49-F238E27FC236}">
                <a16:creationId xmlns:a16="http://schemas.microsoft.com/office/drawing/2014/main" id="{510C0892-491C-8C9F-0932-BB82A20505A4}"/>
              </a:ext>
            </a:extLst>
          </p:cNvPr>
          <p:cNvPicPr>
            <a:picLocks noGrp="1" noChangeAspect="1"/>
          </p:cNvPicPr>
          <p:nvPr>
            <p:ph sz="half" idx="1"/>
          </p:nvPr>
        </p:nvPicPr>
        <p:blipFill>
          <a:blip r:embed="rId9">
            <a:extLst>
              <a:ext uri="{28A0092B-C50C-407E-A947-70E740481C1C}">
                <a14:useLocalDpi xmlns:a14="http://schemas.microsoft.com/office/drawing/2010/main" val="0"/>
              </a:ext>
            </a:extLst>
          </a:blip>
          <a:stretch>
            <a:fillRect/>
          </a:stretch>
        </p:blipFill>
        <p:spPr>
          <a:xfrm>
            <a:off x="344424" y="1825624"/>
            <a:ext cx="3478469" cy="4831207"/>
          </a:xfrm>
        </p:spPr>
      </p:pic>
    </p:spTree>
    <p:extLst>
      <p:ext uri="{BB962C8B-B14F-4D97-AF65-F5344CB8AC3E}">
        <p14:creationId xmlns:p14="http://schemas.microsoft.com/office/powerpoint/2010/main" val="37652010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CFF94E-44AF-3BE6-ACE9-29E9DC5153D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D67C0FB-EDF7-EDDE-0F5E-1D1CAE38E0E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alphaModFix amt="9000"/>
          </a:blip>
          <a:stretch>
            <a:fillRect/>
          </a:stretch>
        </p:blipFill>
        <p:spPr>
          <a:xfrm>
            <a:off x="4092927" y="0"/>
            <a:ext cx="8099073" cy="6858000"/>
          </a:xfrm>
          <a:prstGeom prst="rect">
            <a:avLst/>
          </a:prstGeom>
        </p:spPr>
      </p:pic>
      <p:graphicFrame>
        <p:nvGraphicFramePr>
          <p:cNvPr id="9" name="Content Placeholder 8">
            <a:extLst>
              <a:ext uri="{FF2B5EF4-FFF2-40B4-BE49-F238E27FC236}">
                <a16:creationId xmlns:a16="http://schemas.microsoft.com/office/drawing/2014/main" id="{9523A980-AB45-5389-0196-25BA30AD7191}"/>
              </a:ext>
            </a:extLst>
          </p:cNvPr>
          <p:cNvGraphicFramePr>
            <a:graphicFrameLocks noGrp="1"/>
          </p:cNvGraphicFramePr>
          <p:nvPr>
            <p:ph sz="half" idx="2"/>
            <p:extLst>
              <p:ext uri="{D42A27DB-BD31-4B8C-83A1-F6EECF244321}">
                <p14:modId xmlns:p14="http://schemas.microsoft.com/office/powerpoint/2010/main" val="4092966219"/>
              </p:ext>
            </p:extLst>
          </p:nvPr>
        </p:nvGraphicFramePr>
        <p:xfrm>
          <a:off x="6172199" y="1825625"/>
          <a:ext cx="5811215" cy="46672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itle 1" descr="Scope and Sequence">
            <a:extLst>
              <a:ext uri="{FF2B5EF4-FFF2-40B4-BE49-F238E27FC236}">
                <a16:creationId xmlns:a16="http://schemas.microsoft.com/office/drawing/2014/main" id="{FE1F60EF-C978-E053-0236-BEB629A9587C}"/>
              </a:ext>
            </a:extLst>
          </p:cNvPr>
          <p:cNvSpPr>
            <a:spLocks noGrp="1"/>
          </p:cNvSpPr>
          <p:nvPr>
            <p:ph type="title"/>
          </p:nvPr>
        </p:nvSpPr>
        <p:spPr>
          <a:xfrm>
            <a:off x="208585" y="365125"/>
            <a:ext cx="11774829" cy="1325563"/>
          </a:xfrm>
          <a:solidFill>
            <a:srgbClr val="001279"/>
          </a:solidFill>
          <a:ln/>
        </p:spPr>
        <p:style>
          <a:lnRef idx="0">
            <a:schemeClr val="accent1"/>
          </a:lnRef>
          <a:fillRef idx="3">
            <a:schemeClr val="accent1"/>
          </a:fillRef>
          <a:effectRef idx="3">
            <a:schemeClr val="accent1"/>
          </a:effectRef>
          <a:fontRef idx="minor">
            <a:schemeClr val="lt1"/>
          </a:fontRef>
        </p:style>
        <p:txBody>
          <a:bodyPr>
            <a:noAutofit/>
          </a:bodyPr>
          <a:lstStyle/>
          <a:p>
            <a:pPr algn="ctr"/>
            <a:r>
              <a:rPr lang="en-US" sz="5400" b="1" dirty="0">
                <a:solidFill>
                  <a:srgbClr val="FFFFFF"/>
                </a:solidFill>
                <a:latin typeface="Copperplate Gothic Bold" panose="020E0705020206020404" pitchFamily="34" charset="77"/>
                <a:cs typeface="Bangla MN"/>
              </a:rPr>
              <a:t>Scope and Sequence</a:t>
            </a:r>
          </a:p>
        </p:txBody>
      </p:sp>
      <p:pic>
        <p:nvPicPr>
          <p:cNvPr id="7" name="Content Placeholder 3" descr="This is a batik showing three people riding on three camels in the desert. The colors are warm, consisting of oranges, yellows, reds, and burnt sienna.">
            <a:extLst>
              <a:ext uri="{FF2B5EF4-FFF2-40B4-BE49-F238E27FC236}">
                <a16:creationId xmlns:a16="http://schemas.microsoft.com/office/drawing/2014/main" id="{F4860F7F-AA55-7CA8-9668-B5942208A774}"/>
              </a:ext>
            </a:extLst>
          </p:cNvPr>
          <p:cNvPicPr>
            <a:picLocks noGrp="1" noChangeAspect="1"/>
          </p:cNvPicPr>
          <p:nvPr>
            <p:ph sz="half" idx="1"/>
          </p:nvPr>
        </p:nvPicPr>
        <p:blipFill rotWithShape="1">
          <a:blip r:embed="rId9">
            <a:extLst>
              <a:ext uri="{28A0092B-C50C-407E-A947-70E740481C1C}">
                <a14:useLocalDpi xmlns:a14="http://schemas.microsoft.com/office/drawing/2010/main" val="0"/>
              </a:ext>
            </a:extLst>
          </a:blip>
          <a:srcRect l="8777" t="638" r="-539" b="11914"/>
          <a:stretch/>
        </p:blipFill>
        <p:spPr>
          <a:xfrm>
            <a:off x="327024" y="2206198"/>
            <a:ext cx="5692778" cy="3906103"/>
          </a:xfrm>
        </p:spPr>
      </p:pic>
    </p:spTree>
    <p:extLst>
      <p:ext uri="{BB962C8B-B14F-4D97-AF65-F5344CB8AC3E}">
        <p14:creationId xmlns:p14="http://schemas.microsoft.com/office/powerpoint/2010/main" val="34446035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24DC89-BC65-D351-99C3-FB9B89D9E7B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66F6F6D1-1C8C-9B1B-280B-62B2CBEAFC60}"/>
              </a:ext>
              <a:ext uri="{C183D7F6-B498-43B3-948B-1728B52AA6E4}">
                <adec:decorative xmlns:adec="http://schemas.microsoft.com/office/drawing/2017/decorative" val="1"/>
              </a:ext>
            </a:extLst>
          </p:cNvPr>
          <p:cNvPicPr>
            <a:picLocks noChangeAspect="1"/>
          </p:cNvPicPr>
          <p:nvPr/>
        </p:nvPicPr>
        <p:blipFill>
          <a:blip r:embed="rId3">
            <a:alphaModFix amt="9000"/>
          </a:blip>
          <a:stretch>
            <a:fillRect/>
          </a:stretch>
        </p:blipFill>
        <p:spPr>
          <a:xfrm>
            <a:off x="4092927" y="0"/>
            <a:ext cx="8099073" cy="6858000"/>
          </a:xfrm>
          <a:prstGeom prst="rect">
            <a:avLst/>
          </a:prstGeom>
        </p:spPr>
      </p:pic>
      <p:sp>
        <p:nvSpPr>
          <p:cNvPr id="2" name="Title 1" descr="Chapter 2 Topics">
            <a:extLst>
              <a:ext uri="{FF2B5EF4-FFF2-40B4-BE49-F238E27FC236}">
                <a16:creationId xmlns:a16="http://schemas.microsoft.com/office/drawing/2014/main" id="{2E7C5EBD-72DA-8099-E1A1-DD79F11E3F60}"/>
              </a:ext>
            </a:extLst>
          </p:cNvPr>
          <p:cNvSpPr>
            <a:spLocks noGrp="1"/>
          </p:cNvSpPr>
          <p:nvPr>
            <p:ph type="title"/>
          </p:nvPr>
        </p:nvSpPr>
        <p:spPr>
          <a:xfrm>
            <a:off x="215730" y="365125"/>
            <a:ext cx="11671470" cy="1325563"/>
          </a:xfrm>
          <a:solidFill>
            <a:srgbClr val="001279"/>
          </a:solidFill>
          <a:ln/>
        </p:spPr>
        <p:style>
          <a:lnRef idx="0">
            <a:schemeClr val="accent1"/>
          </a:lnRef>
          <a:fillRef idx="3">
            <a:schemeClr val="accent1"/>
          </a:fillRef>
          <a:effectRef idx="3">
            <a:schemeClr val="accent1"/>
          </a:effectRef>
          <a:fontRef idx="minor">
            <a:schemeClr val="lt1"/>
          </a:fontRef>
        </p:style>
        <p:txBody>
          <a:bodyPr>
            <a:normAutofit/>
          </a:bodyPr>
          <a:lstStyle/>
          <a:p>
            <a:pPr algn="ctr" eaLnBrk="1" hangingPunct="1"/>
            <a:r>
              <a:rPr lang="en-US" sz="6600" b="1" dirty="0">
                <a:solidFill>
                  <a:schemeClr val="bg1"/>
                </a:solidFill>
                <a:latin typeface="Copperplate Gothic Bold" panose="020E0705020206020404" pitchFamily="34" charset="77"/>
                <a:cs typeface="Bangla MN"/>
              </a:rPr>
              <a:t>Chapter 2 Topics</a:t>
            </a:r>
          </a:p>
        </p:txBody>
      </p:sp>
      <p:pic>
        <p:nvPicPr>
          <p:cNvPr id="7" name="Content Placeholder 1" descr="This is an artwork of a smiling boy. He is around age 12. He appears in a jungle scene filled with bright greenery. Cheerful insects surround him. He wears an orange tiger striped shirt and binoculars. ">
            <a:extLst>
              <a:ext uri="{FF2B5EF4-FFF2-40B4-BE49-F238E27FC236}">
                <a16:creationId xmlns:a16="http://schemas.microsoft.com/office/drawing/2014/main" id="{C4E3E4DF-D0BD-D16A-6A1E-78C6DB96EFCB}"/>
              </a:ext>
            </a:extLst>
          </p:cNvPr>
          <p:cNvPicPr>
            <a:picLocks noGrp="1" noChangeAspect="1"/>
          </p:cNvPicPr>
          <p:nvPr>
            <p:ph sz="half" idx="1"/>
          </p:nvPr>
        </p:nvPicPr>
        <p:blipFill rotWithShape="1">
          <a:blip r:embed="rId4">
            <a:extLst>
              <a:ext uri="{28A0092B-C50C-407E-A947-70E740481C1C}">
                <a14:useLocalDpi xmlns:a14="http://schemas.microsoft.com/office/drawing/2010/main" val="0"/>
              </a:ext>
            </a:extLst>
          </a:blip>
          <a:srcRect t="-2086" b="-1814"/>
          <a:stretch/>
        </p:blipFill>
        <p:spPr>
          <a:xfrm>
            <a:off x="215730" y="1860070"/>
            <a:ext cx="7486770" cy="4742824"/>
          </a:xfrm>
        </p:spPr>
      </p:pic>
      <p:graphicFrame>
        <p:nvGraphicFramePr>
          <p:cNvPr id="8" name="Content Placeholder 10">
            <a:extLst>
              <a:ext uri="{FF2B5EF4-FFF2-40B4-BE49-F238E27FC236}">
                <a16:creationId xmlns:a16="http://schemas.microsoft.com/office/drawing/2014/main" id="{9F9A3E87-C07A-9066-B1CF-84A01B89251B}"/>
              </a:ext>
              <a:ext uri="{C183D7F6-B498-43B3-948B-1728B52AA6E4}">
                <adec:decorative xmlns:adec="http://schemas.microsoft.com/office/drawing/2017/decorative" val="1"/>
              </a:ext>
            </a:extLst>
          </p:cNvPr>
          <p:cNvGraphicFramePr>
            <a:graphicFrameLocks noGrp="1"/>
          </p:cNvGraphicFramePr>
          <p:nvPr>
            <p:ph sz="half" idx="2"/>
            <p:extLst>
              <p:ext uri="{D42A27DB-BD31-4B8C-83A1-F6EECF244321}">
                <p14:modId xmlns:p14="http://schemas.microsoft.com/office/powerpoint/2010/main" val="956914346"/>
              </p:ext>
            </p:extLst>
          </p:nvPr>
        </p:nvGraphicFramePr>
        <p:xfrm>
          <a:off x="7330069" y="2055813"/>
          <a:ext cx="5181600" cy="435133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3928318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69EDBD-81D5-70CC-DE90-91EA7ADA416A}"/>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EEC4C3DE-D7BE-60D2-3974-7ACC80A49612}"/>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a:blip r:embed="rId3">
            <a:alphaModFix amt="16000"/>
          </a:blip>
          <a:stretch>
            <a:fillRect/>
          </a:stretch>
        </p:blipFill>
        <p:spPr>
          <a:xfrm>
            <a:off x="4092927" y="0"/>
            <a:ext cx="8099073" cy="6858000"/>
          </a:xfrm>
          <a:prstGeom prst="rect">
            <a:avLst/>
          </a:prstGeom>
        </p:spPr>
      </p:pic>
      <p:graphicFrame>
        <p:nvGraphicFramePr>
          <p:cNvPr id="5" name="Content Placeholder 4">
            <a:extLst>
              <a:ext uri="{FF2B5EF4-FFF2-40B4-BE49-F238E27FC236}">
                <a16:creationId xmlns:a16="http://schemas.microsoft.com/office/drawing/2014/main" id="{43DC5CB0-1D9D-346C-C505-980630E9E067}"/>
              </a:ext>
              <a:ext uri="{C183D7F6-B498-43B3-948B-1728B52AA6E4}">
                <adec:decorative xmlns:adec="http://schemas.microsoft.com/office/drawing/2017/decorative" val="1"/>
              </a:ext>
            </a:extLst>
          </p:cNvPr>
          <p:cNvGraphicFramePr>
            <a:graphicFrameLocks noGrp="1"/>
          </p:cNvGraphicFramePr>
          <p:nvPr>
            <p:ph sz="half" idx="2"/>
            <p:extLst>
              <p:ext uri="{D42A27DB-BD31-4B8C-83A1-F6EECF244321}">
                <p14:modId xmlns:p14="http://schemas.microsoft.com/office/powerpoint/2010/main" val="4029351485"/>
              </p:ext>
            </p:extLst>
          </p:nvPr>
        </p:nvGraphicFramePr>
        <p:xfrm>
          <a:off x="6210350" y="1825625"/>
          <a:ext cx="5622464" cy="46672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Title 1" descr="Lessons and Unit Plans">
            <a:extLst>
              <a:ext uri="{FF2B5EF4-FFF2-40B4-BE49-F238E27FC236}">
                <a16:creationId xmlns:a16="http://schemas.microsoft.com/office/drawing/2014/main" id="{F8D1D78D-2F38-F48A-1B0F-F2992BD0EF88}"/>
              </a:ext>
            </a:extLst>
          </p:cNvPr>
          <p:cNvSpPr>
            <a:spLocks noGrp="1"/>
          </p:cNvSpPr>
          <p:nvPr>
            <p:ph type="title"/>
          </p:nvPr>
        </p:nvSpPr>
        <p:spPr>
          <a:xfrm>
            <a:off x="152399" y="365125"/>
            <a:ext cx="11777331" cy="1325563"/>
          </a:xfrm>
          <a:solidFill>
            <a:srgbClr val="001279"/>
          </a:solidFill>
          <a:ln/>
        </p:spPr>
        <p:style>
          <a:lnRef idx="0">
            <a:schemeClr val="accent1"/>
          </a:lnRef>
          <a:fillRef idx="3">
            <a:schemeClr val="accent1"/>
          </a:fillRef>
          <a:effectRef idx="3">
            <a:schemeClr val="accent1"/>
          </a:effectRef>
          <a:fontRef idx="minor">
            <a:schemeClr val="lt1"/>
          </a:fontRef>
        </p:style>
        <p:txBody>
          <a:bodyPr>
            <a:noAutofit/>
          </a:bodyPr>
          <a:lstStyle/>
          <a:p>
            <a:pPr algn="ctr"/>
            <a:r>
              <a:rPr lang="en-US" sz="4800" b="1" dirty="0">
                <a:solidFill>
                  <a:srgbClr val="FFFFFF"/>
                </a:solidFill>
                <a:latin typeface="Copperplate Gothic Bold" panose="020E0705020206020404" pitchFamily="34" charset="77"/>
                <a:cs typeface="Bangla MN"/>
              </a:rPr>
              <a:t>Lessons and Unit Plans</a:t>
            </a:r>
          </a:p>
        </p:txBody>
      </p:sp>
      <p:pic>
        <p:nvPicPr>
          <p:cNvPr id="4" name="Content Placeholder 3" descr="This is a video still showing a group of three female marionette puppets on strings. They  are happily skipping to their community's festival. They are displayed before a background with directions to the festival. ">
            <a:extLst>
              <a:ext uri="{FF2B5EF4-FFF2-40B4-BE49-F238E27FC236}">
                <a16:creationId xmlns:a16="http://schemas.microsoft.com/office/drawing/2014/main" id="{A387F81D-4D44-2296-7EE0-57050651867A}"/>
              </a:ext>
            </a:extLst>
          </p:cNvPr>
          <p:cNvPicPr>
            <a:picLocks noGrp="1" noChangeAspect="1"/>
          </p:cNvPicPr>
          <p:nvPr>
            <p:ph sz="half" idx="1"/>
          </p:nvPr>
        </p:nvPicPr>
        <p:blipFill rotWithShape="1">
          <a:blip r:embed="rId9">
            <a:extLst>
              <a:ext uri="{28A0092B-C50C-407E-A947-70E740481C1C}">
                <a14:useLocalDpi xmlns:a14="http://schemas.microsoft.com/office/drawing/2010/main" val="0"/>
              </a:ext>
            </a:extLst>
          </a:blip>
          <a:srcRect l="8462" t="-1523" b="-1523"/>
          <a:stretch/>
        </p:blipFill>
        <p:spPr>
          <a:xfrm>
            <a:off x="152399" y="2055812"/>
            <a:ext cx="5829253" cy="4351337"/>
          </a:xfrm>
        </p:spPr>
      </p:pic>
    </p:spTree>
    <p:extLst>
      <p:ext uri="{BB962C8B-B14F-4D97-AF65-F5344CB8AC3E}">
        <p14:creationId xmlns:p14="http://schemas.microsoft.com/office/powerpoint/2010/main" val="18107333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93D22A-B41B-8C62-89C6-85A456B61950}"/>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0E3724E1-C591-7D65-AF19-90D7F3E272E2}"/>
              </a:ext>
              <a:ext uri="{C183D7F6-B498-43B3-948B-1728B52AA6E4}">
                <adec:decorative xmlns:adec="http://schemas.microsoft.com/office/drawing/2017/decorative" val="1"/>
              </a:ext>
            </a:extLst>
          </p:cNvPr>
          <p:cNvPicPr>
            <a:picLocks noChangeAspect="1"/>
          </p:cNvPicPr>
          <p:nvPr/>
        </p:nvPicPr>
        <p:blipFill>
          <a:blip r:embed="rId3">
            <a:alphaModFix amt="13000"/>
          </a:blip>
          <a:stretch>
            <a:fillRect/>
          </a:stretch>
        </p:blipFill>
        <p:spPr>
          <a:xfrm>
            <a:off x="4092927" y="0"/>
            <a:ext cx="8099073" cy="6858000"/>
          </a:xfrm>
          <a:prstGeom prst="rect">
            <a:avLst/>
          </a:prstGeom>
        </p:spPr>
      </p:pic>
      <p:graphicFrame>
        <p:nvGraphicFramePr>
          <p:cNvPr id="4" name="Content Placeholder 3">
            <a:extLst>
              <a:ext uri="{FF2B5EF4-FFF2-40B4-BE49-F238E27FC236}">
                <a16:creationId xmlns:a16="http://schemas.microsoft.com/office/drawing/2014/main" id="{80C2180B-403B-6A36-091B-762C3666A9C9}"/>
              </a:ext>
              <a:ext uri="{C183D7F6-B498-43B3-948B-1728B52AA6E4}">
                <adec:decorative xmlns:adec="http://schemas.microsoft.com/office/drawing/2017/decorative" val="1"/>
              </a:ext>
            </a:extLst>
          </p:cNvPr>
          <p:cNvGraphicFramePr>
            <a:graphicFrameLocks noGrp="1"/>
          </p:cNvGraphicFramePr>
          <p:nvPr>
            <p:ph sz="half" idx="2"/>
            <p:extLst>
              <p:ext uri="{D42A27DB-BD31-4B8C-83A1-F6EECF244321}">
                <p14:modId xmlns:p14="http://schemas.microsoft.com/office/powerpoint/2010/main" val="3916605967"/>
              </p:ext>
            </p:extLst>
          </p:nvPr>
        </p:nvGraphicFramePr>
        <p:xfrm>
          <a:off x="5107259" y="1959440"/>
          <a:ext cx="6846847" cy="46672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itle 1" descr="Rationale">
            <a:extLst>
              <a:ext uri="{FF2B5EF4-FFF2-40B4-BE49-F238E27FC236}">
                <a16:creationId xmlns:a16="http://schemas.microsoft.com/office/drawing/2014/main" id="{DBE56FCA-F8A2-68FD-EC1B-E6482574D02B}"/>
              </a:ext>
            </a:extLst>
          </p:cNvPr>
          <p:cNvSpPr>
            <a:spLocks noGrp="1"/>
          </p:cNvSpPr>
          <p:nvPr>
            <p:ph type="title"/>
          </p:nvPr>
        </p:nvSpPr>
        <p:spPr>
          <a:xfrm>
            <a:off x="406399" y="365125"/>
            <a:ext cx="11547707" cy="1325563"/>
          </a:xfrm>
          <a:solidFill>
            <a:srgbClr val="001279"/>
          </a:solidFill>
          <a:ln/>
        </p:spPr>
        <p:style>
          <a:lnRef idx="0">
            <a:schemeClr val="accent1"/>
          </a:lnRef>
          <a:fillRef idx="3">
            <a:schemeClr val="accent1"/>
          </a:fillRef>
          <a:effectRef idx="3">
            <a:schemeClr val="accent1"/>
          </a:effectRef>
          <a:fontRef idx="minor">
            <a:schemeClr val="lt1"/>
          </a:fontRef>
        </p:style>
        <p:txBody>
          <a:bodyPr>
            <a:noAutofit/>
          </a:bodyPr>
          <a:lstStyle/>
          <a:p>
            <a:pPr algn="ctr"/>
            <a:r>
              <a:rPr lang="en-US" sz="6000" b="1" dirty="0">
                <a:solidFill>
                  <a:srgbClr val="FFFFFF"/>
                </a:solidFill>
                <a:latin typeface="Copperplate Gothic Bold" panose="020E0705020206020404" pitchFamily="34" charset="77"/>
                <a:cs typeface="Bangla MN"/>
              </a:rPr>
              <a:t>Rationale</a:t>
            </a:r>
          </a:p>
        </p:txBody>
      </p:sp>
      <p:pic>
        <p:nvPicPr>
          <p:cNvPr id="3" name="Content Placeholder 3" descr="This wall mural depicts animals in a rural setting. It is framed by a quilt design. The Duck River is in the foreground. There is a beautiful night sky and a Moon Pie dessert symbolizes the moon.">
            <a:extLst>
              <a:ext uri="{FF2B5EF4-FFF2-40B4-BE49-F238E27FC236}">
                <a16:creationId xmlns:a16="http://schemas.microsoft.com/office/drawing/2014/main" id="{9802AC34-9FF0-919B-DDC7-D39A6C12D777}"/>
              </a:ext>
            </a:extLst>
          </p:cNvPr>
          <p:cNvPicPr>
            <a:picLocks noGrp="1" noChangeAspect="1"/>
          </p:cNvPicPr>
          <p:nvPr>
            <p:ph sz="half" idx="1"/>
          </p:nvPr>
        </p:nvPicPr>
        <p:blipFill rotWithShape="1">
          <a:blip r:embed="rId9" cstate="print">
            <a:extLst>
              <a:ext uri="{28A0092B-C50C-407E-A947-70E740481C1C}">
                <a14:useLocalDpi xmlns:a14="http://schemas.microsoft.com/office/drawing/2010/main"/>
              </a:ext>
            </a:extLst>
          </a:blip>
          <a:srcRect t="-1136" b="-2487"/>
          <a:stretch/>
        </p:blipFill>
        <p:spPr>
          <a:xfrm>
            <a:off x="0" y="2055813"/>
            <a:ext cx="4846345" cy="3973536"/>
          </a:xfrm>
        </p:spPr>
      </p:pic>
    </p:spTree>
    <p:extLst>
      <p:ext uri="{BB962C8B-B14F-4D97-AF65-F5344CB8AC3E}">
        <p14:creationId xmlns:p14="http://schemas.microsoft.com/office/powerpoint/2010/main" val="14717635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35B00D-CB0A-B694-892C-75AD4C30F04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E054DA4E-4CA2-1AB2-6C32-12E4AEFAFD2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alphaModFix amt="9000"/>
          </a:blip>
          <a:stretch>
            <a:fillRect/>
          </a:stretch>
        </p:blipFill>
        <p:spPr>
          <a:xfrm>
            <a:off x="4092927" y="0"/>
            <a:ext cx="8099073" cy="6858000"/>
          </a:xfrm>
          <a:prstGeom prst="rect">
            <a:avLst/>
          </a:prstGeom>
        </p:spPr>
      </p:pic>
      <p:graphicFrame>
        <p:nvGraphicFramePr>
          <p:cNvPr id="8" name="Content Placeholder 7">
            <a:extLst>
              <a:ext uri="{FF2B5EF4-FFF2-40B4-BE49-F238E27FC236}">
                <a16:creationId xmlns:a16="http://schemas.microsoft.com/office/drawing/2014/main" id="{5B98038A-FD02-2FDC-AFB7-83957ABF46CD}"/>
              </a:ext>
              <a:ext uri="{C183D7F6-B498-43B3-948B-1728B52AA6E4}">
                <adec:decorative xmlns:adec="http://schemas.microsoft.com/office/drawing/2017/decorative" val="1"/>
              </a:ext>
            </a:extLst>
          </p:cNvPr>
          <p:cNvGraphicFramePr>
            <a:graphicFrameLocks noGrp="1"/>
          </p:cNvGraphicFramePr>
          <p:nvPr>
            <p:ph sz="half" idx="2"/>
            <p:extLst>
              <p:ext uri="{D42A27DB-BD31-4B8C-83A1-F6EECF244321}">
                <p14:modId xmlns:p14="http://schemas.microsoft.com/office/powerpoint/2010/main" val="3280043889"/>
              </p:ext>
            </p:extLst>
          </p:nvPr>
        </p:nvGraphicFramePr>
        <p:xfrm>
          <a:off x="6515100" y="1499451"/>
          <a:ext cx="5181600" cy="364248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itle 1" descr="Objectives">
            <a:extLst>
              <a:ext uri="{FF2B5EF4-FFF2-40B4-BE49-F238E27FC236}">
                <a16:creationId xmlns:a16="http://schemas.microsoft.com/office/drawing/2014/main" id="{F6417E0B-C74B-A4FF-F078-22D3AC2E8E6A}"/>
              </a:ext>
            </a:extLst>
          </p:cNvPr>
          <p:cNvSpPr>
            <a:spLocks noGrp="1"/>
          </p:cNvSpPr>
          <p:nvPr>
            <p:ph type="title"/>
          </p:nvPr>
        </p:nvSpPr>
        <p:spPr>
          <a:solidFill>
            <a:srgbClr val="001279"/>
          </a:solidFill>
          <a:ln/>
        </p:spPr>
        <p:style>
          <a:lnRef idx="0">
            <a:schemeClr val="accent1"/>
          </a:lnRef>
          <a:fillRef idx="3">
            <a:schemeClr val="accent1"/>
          </a:fillRef>
          <a:effectRef idx="3">
            <a:schemeClr val="accent1"/>
          </a:effectRef>
          <a:fontRef idx="minor">
            <a:schemeClr val="lt1"/>
          </a:fontRef>
        </p:style>
        <p:txBody>
          <a:bodyPr>
            <a:noAutofit/>
          </a:bodyPr>
          <a:lstStyle/>
          <a:p>
            <a:pPr algn="ctr"/>
            <a:r>
              <a:rPr lang="en-US" sz="5400" b="1" dirty="0">
                <a:solidFill>
                  <a:srgbClr val="FFFFFF"/>
                </a:solidFill>
                <a:latin typeface="Copperplate Gothic Bold" panose="020E0705020206020404" pitchFamily="34" charset="77"/>
                <a:cs typeface="Bangla MN"/>
              </a:rPr>
              <a:t>Objectives</a:t>
            </a:r>
          </a:p>
        </p:txBody>
      </p:sp>
      <p:graphicFrame>
        <p:nvGraphicFramePr>
          <p:cNvPr id="7" name="Content Placeholder 8">
            <a:extLst>
              <a:ext uri="{FF2B5EF4-FFF2-40B4-BE49-F238E27FC236}">
                <a16:creationId xmlns:a16="http://schemas.microsoft.com/office/drawing/2014/main" id="{5BDB6323-505E-6CB6-A95D-FF1A4FE36D2F}"/>
              </a:ext>
              <a:ext uri="{C183D7F6-B498-43B3-948B-1728B52AA6E4}">
                <adec:decorative xmlns:adec="http://schemas.microsoft.com/office/drawing/2017/decorative" val="1"/>
              </a:ext>
            </a:extLst>
          </p:cNvPr>
          <p:cNvGraphicFramePr>
            <a:graphicFrameLocks noGrp="1"/>
          </p:cNvGraphicFramePr>
          <p:nvPr>
            <p:ph sz="half" idx="1"/>
            <p:extLst>
              <p:ext uri="{D42A27DB-BD31-4B8C-83A1-F6EECF244321}">
                <p14:modId xmlns:p14="http://schemas.microsoft.com/office/powerpoint/2010/main" val="397391980"/>
              </p:ext>
            </p:extLst>
          </p:nvPr>
        </p:nvGraphicFramePr>
        <p:xfrm>
          <a:off x="495300" y="2021514"/>
          <a:ext cx="5181600" cy="4351338"/>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aphicFrame>
        <p:nvGraphicFramePr>
          <p:cNvPr id="6" name="Diagram 5">
            <a:extLst>
              <a:ext uri="{FF2B5EF4-FFF2-40B4-BE49-F238E27FC236}">
                <a16:creationId xmlns:a16="http://schemas.microsoft.com/office/drawing/2014/main" id="{9343E3D1-95E6-FA0C-AC91-97B89E67D0D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54264036"/>
              </p:ext>
            </p:extLst>
          </p:nvPr>
        </p:nvGraphicFramePr>
        <p:xfrm>
          <a:off x="5676901" y="5071729"/>
          <a:ext cx="6172200" cy="1569660"/>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Tree>
    <p:extLst>
      <p:ext uri="{BB962C8B-B14F-4D97-AF65-F5344CB8AC3E}">
        <p14:creationId xmlns:p14="http://schemas.microsoft.com/office/powerpoint/2010/main" val="32395627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68D34D-5B11-8D39-EFBD-BD27C09C0C58}"/>
            </a:ext>
          </a:extLst>
        </p:cNvPr>
        <p:cNvGrpSpPr/>
        <p:nvPr/>
      </p:nvGrpSpPr>
      <p:grpSpPr>
        <a:xfrm>
          <a:off x="0" y="0"/>
          <a:ext cx="0" cy="0"/>
          <a:chOff x="0" y="0"/>
          <a:chExt cx="0" cy="0"/>
        </a:xfrm>
      </p:grpSpPr>
      <p:graphicFrame>
        <p:nvGraphicFramePr>
          <p:cNvPr id="8" name="Content Placeholder 7">
            <a:extLst>
              <a:ext uri="{FF2B5EF4-FFF2-40B4-BE49-F238E27FC236}">
                <a16:creationId xmlns:a16="http://schemas.microsoft.com/office/drawing/2014/main" id="{5F9F0304-7437-7AF9-273E-5B160946A4C8}"/>
              </a:ext>
            </a:extLst>
          </p:cNvPr>
          <p:cNvGraphicFramePr>
            <a:graphicFrameLocks noGrp="1"/>
          </p:cNvGraphicFramePr>
          <p:nvPr>
            <p:ph sz="half" idx="2"/>
            <p:extLst>
              <p:ext uri="{D42A27DB-BD31-4B8C-83A1-F6EECF244321}">
                <p14:modId xmlns:p14="http://schemas.microsoft.com/office/powerpoint/2010/main" val="2860083777"/>
              </p:ext>
            </p:extLst>
          </p:nvPr>
        </p:nvGraphicFramePr>
        <p:xfrm>
          <a:off x="4224528" y="1983580"/>
          <a:ext cx="7616550" cy="46672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itle 1" descr="Objectives: Unpacking the Standards">
            <a:extLst>
              <a:ext uri="{FF2B5EF4-FFF2-40B4-BE49-F238E27FC236}">
                <a16:creationId xmlns:a16="http://schemas.microsoft.com/office/drawing/2014/main" id="{6DB0AFC9-CA75-FA29-755D-4E25AAD9D5A0}"/>
              </a:ext>
            </a:extLst>
          </p:cNvPr>
          <p:cNvSpPr>
            <a:spLocks noGrp="1"/>
          </p:cNvSpPr>
          <p:nvPr>
            <p:ph type="title"/>
          </p:nvPr>
        </p:nvSpPr>
        <p:spPr>
          <a:xfrm>
            <a:off x="497226" y="365125"/>
            <a:ext cx="11343852" cy="1325563"/>
          </a:xfrm>
          <a:solidFill>
            <a:srgbClr val="001279"/>
          </a:solidFill>
          <a:ln/>
        </p:spPr>
        <p:style>
          <a:lnRef idx="0">
            <a:schemeClr val="accent1"/>
          </a:lnRef>
          <a:fillRef idx="3">
            <a:schemeClr val="accent1"/>
          </a:fillRef>
          <a:effectRef idx="3">
            <a:schemeClr val="accent1"/>
          </a:effectRef>
          <a:fontRef idx="minor">
            <a:schemeClr val="lt1"/>
          </a:fontRef>
        </p:style>
        <p:txBody>
          <a:bodyPr>
            <a:noAutofit/>
          </a:bodyPr>
          <a:lstStyle/>
          <a:p>
            <a:pPr algn="ctr"/>
            <a:r>
              <a:rPr lang="en-US" sz="4000" b="1" dirty="0">
                <a:solidFill>
                  <a:srgbClr val="FFFFFF"/>
                </a:solidFill>
                <a:latin typeface="Copperplate Gothic Bold" panose="020E0705020206020404" pitchFamily="34" charset="77"/>
                <a:cs typeface="Bangla MN"/>
              </a:rPr>
              <a:t>Objectives: Unpacking the Standards</a:t>
            </a:r>
            <a:endParaRPr lang="en-US" b="1" dirty="0">
              <a:solidFill>
                <a:srgbClr val="FFFFFF"/>
              </a:solidFill>
              <a:latin typeface="Copperplate Gothic Bold" panose="020E0705020206020404" pitchFamily="34" charset="77"/>
              <a:cs typeface="Bangla MN"/>
            </a:endParaRPr>
          </a:p>
        </p:txBody>
      </p:sp>
      <p:pic>
        <p:nvPicPr>
          <p:cNvPr id="7" name="Content Placeholder 9" descr="This is a photograph of a student sitting at her desk with her paper mache sculpture of a hydrax and the signage she is creating with color pencils.">
            <a:extLst>
              <a:ext uri="{FF2B5EF4-FFF2-40B4-BE49-F238E27FC236}">
                <a16:creationId xmlns:a16="http://schemas.microsoft.com/office/drawing/2014/main" id="{7188C548-FC38-1C67-67F6-02DE240A8B71}"/>
              </a:ext>
            </a:extLst>
          </p:cNvPr>
          <p:cNvPicPr>
            <a:picLocks noGrp="1" noChangeAspect="1"/>
          </p:cNvPicPr>
          <p:nvPr>
            <p:ph sz="half" idx="1"/>
          </p:nvPr>
        </p:nvPicPr>
        <p:blipFill>
          <a:blip r:embed="rId8"/>
          <a:stretch>
            <a:fillRect/>
          </a:stretch>
        </p:blipFill>
        <p:spPr>
          <a:xfrm>
            <a:off x="497226" y="1892060"/>
            <a:ext cx="3233526" cy="4850289"/>
          </a:xfrm>
        </p:spPr>
      </p:pic>
    </p:spTree>
    <p:extLst>
      <p:ext uri="{BB962C8B-B14F-4D97-AF65-F5344CB8AC3E}">
        <p14:creationId xmlns:p14="http://schemas.microsoft.com/office/powerpoint/2010/main" val="25340720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39AA20-D5A8-4D46-F11F-ED9A0BAF5E2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BC05C19-C767-FC99-C0E4-FF085819DFF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alphaModFix amt="9000"/>
          </a:blip>
          <a:stretch>
            <a:fillRect/>
          </a:stretch>
        </p:blipFill>
        <p:spPr>
          <a:xfrm>
            <a:off x="4092927" y="0"/>
            <a:ext cx="8099073" cy="6858000"/>
          </a:xfrm>
          <a:prstGeom prst="rect">
            <a:avLst/>
          </a:prstGeom>
        </p:spPr>
      </p:pic>
      <p:graphicFrame>
        <p:nvGraphicFramePr>
          <p:cNvPr id="12" name="Content Placeholder 11">
            <a:extLst>
              <a:ext uri="{FF2B5EF4-FFF2-40B4-BE49-F238E27FC236}">
                <a16:creationId xmlns:a16="http://schemas.microsoft.com/office/drawing/2014/main" id="{A76E7D9D-44E3-E43C-5AB1-6BACBD5F5365}"/>
              </a:ext>
              <a:ext uri="{C183D7F6-B498-43B3-948B-1728B52AA6E4}">
                <adec:decorative xmlns:adec="http://schemas.microsoft.com/office/drawing/2017/decorative" val="1"/>
              </a:ext>
            </a:extLst>
          </p:cNvPr>
          <p:cNvGraphicFramePr>
            <a:graphicFrameLocks noGrp="1"/>
          </p:cNvGraphicFramePr>
          <p:nvPr>
            <p:ph sz="half" idx="2"/>
            <p:extLst>
              <p:ext uri="{D42A27DB-BD31-4B8C-83A1-F6EECF244321}">
                <p14:modId xmlns:p14="http://schemas.microsoft.com/office/powerpoint/2010/main" val="1762328194"/>
              </p:ext>
            </p:extLst>
          </p:nvPr>
        </p:nvGraphicFramePr>
        <p:xfrm>
          <a:off x="3346704" y="1690688"/>
          <a:ext cx="8497750" cy="341154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itle 1" descr="Objectives &amp; Bloom: DomainsL. Anderson &amp; Krathwohl’s Revised Bloom’s Taxonomy ">
            <a:extLst>
              <a:ext uri="{FF2B5EF4-FFF2-40B4-BE49-F238E27FC236}">
                <a16:creationId xmlns:a16="http://schemas.microsoft.com/office/drawing/2014/main" id="{BDF5F6D8-D68D-8C03-4742-B4C5E49E7E26}"/>
              </a:ext>
            </a:extLst>
          </p:cNvPr>
          <p:cNvSpPr>
            <a:spLocks noGrp="1"/>
          </p:cNvSpPr>
          <p:nvPr>
            <p:ph type="title"/>
          </p:nvPr>
        </p:nvSpPr>
        <p:spPr>
          <a:xfrm>
            <a:off x="347546" y="365125"/>
            <a:ext cx="11496908" cy="1325563"/>
          </a:xfrm>
          <a:solidFill>
            <a:srgbClr val="001279"/>
          </a:solidFill>
          <a:ln/>
        </p:spPr>
        <p:style>
          <a:lnRef idx="0">
            <a:schemeClr val="accent1"/>
          </a:lnRef>
          <a:fillRef idx="3">
            <a:schemeClr val="accent1"/>
          </a:fillRef>
          <a:effectRef idx="3">
            <a:schemeClr val="accent1"/>
          </a:effectRef>
          <a:fontRef idx="minor">
            <a:schemeClr val="lt1"/>
          </a:fontRef>
        </p:style>
        <p:txBody>
          <a:bodyPr>
            <a:noAutofit/>
          </a:bodyPr>
          <a:lstStyle/>
          <a:p>
            <a:pPr algn="ctr"/>
            <a:r>
              <a:rPr lang="en-US" sz="4000" b="1" dirty="0">
                <a:solidFill>
                  <a:srgbClr val="FFFFFF"/>
                </a:solidFill>
                <a:latin typeface="Copperplate Gothic Bold" panose="020E0705020206020404" pitchFamily="34" charset="77"/>
                <a:cs typeface="Bangla MN"/>
              </a:rPr>
              <a:t>Objectives &amp; Bloom: Domains</a:t>
            </a:r>
            <a:br>
              <a:rPr lang="en-US" sz="4000" b="1" dirty="0">
                <a:solidFill>
                  <a:srgbClr val="FFFFFF"/>
                </a:solidFill>
                <a:latin typeface="Copperplate Gothic Bold" panose="020E0705020206020404" pitchFamily="34" charset="77"/>
                <a:cs typeface="Bangla MN"/>
              </a:rPr>
            </a:br>
            <a:r>
              <a:rPr lang="en-US" sz="2000" dirty="0">
                <a:solidFill>
                  <a:srgbClr val="FFFFFF"/>
                </a:solidFill>
                <a:latin typeface="Copperplate Gothic Bold" panose="020E0705020206020404" pitchFamily="34" charset="77"/>
                <a:cs typeface="Garamond"/>
              </a:rPr>
              <a:t>L. Anderson &amp; </a:t>
            </a:r>
            <a:r>
              <a:rPr lang="en-US" sz="2000" dirty="0" err="1">
                <a:solidFill>
                  <a:srgbClr val="FFFFFF"/>
                </a:solidFill>
                <a:latin typeface="Copperplate Gothic Bold" panose="020E0705020206020404" pitchFamily="34" charset="77"/>
                <a:cs typeface="Garamond"/>
              </a:rPr>
              <a:t>Krathwohl’s</a:t>
            </a:r>
            <a:r>
              <a:rPr lang="en-US" sz="2000" dirty="0">
                <a:solidFill>
                  <a:srgbClr val="FFFFFF"/>
                </a:solidFill>
                <a:latin typeface="Copperplate Gothic Bold" panose="020E0705020206020404" pitchFamily="34" charset="77"/>
                <a:cs typeface="Garamond"/>
              </a:rPr>
              <a:t> Revised Bloom’s Taxonomy </a:t>
            </a:r>
            <a:endParaRPr lang="en-US" sz="1100" b="1" dirty="0">
              <a:solidFill>
                <a:srgbClr val="FFFFFF"/>
              </a:solidFill>
              <a:latin typeface="Copperplate Gothic Bold" panose="020E0705020206020404" pitchFamily="34" charset="77"/>
              <a:cs typeface="Bangla MN"/>
            </a:endParaRPr>
          </a:p>
        </p:txBody>
      </p:sp>
      <p:sp>
        <p:nvSpPr>
          <p:cNvPr id="13" name="Rectangle 12" descr="Bloom’s Taxonomy classifies objectives into cognitive, affective, and psychomotor domains to stimulate students’ full minds, emotions, and bodies.&#13;&#10;">
            <a:extLst>
              <a:ext uri="{FF2B5EF4-FFF2-40B4-BE49-F238E27FC236}">
                <a16:creationId xmlns:a16="http://schemas.microsoft.com/office/drawing/2014/main" id="{51CE5BC7-ED1C-E356-51AB-814B43562962}"/>
              </a:ext>
            </a:extLst>
          </p:cNvPr>
          <p:cNvSpPr/>
          <p:nvPr/>
        </p:nvSpPr>
        <p:spPr>
          <a:xfrm>
            <a:off x="250873" y="5321774"/>
            <a:ext cx="11786381" cy="1477328"/>
          </a:xfrm>
          <a:prstGeom prst="rect">
            <a:avLst/>
          </a:prstGeom>
          <a:solidFill>
            <a:srgbClr val="000000"/>
          </a:solidFill>
          <a:ln w="38100">
            <a:solidFill>
              <a:schemeClr val="lt1">
                <a:hueOff val="0"/>
                <a:satOff val="0"/>
                <a:lumOff val="0"/>
              </a:schemeClr>
            </a:solidFill>
          </a:ln>
        </p:spPr>
        <p:txBody>
          <a:bodyPr wrap="square">
            <a:spAutoFit/>
          </a:bodyPr>
          <a:lstStyle/>
          <a:p>
            <a:r>
              <a:rPr lang="en-US" sz="3000" b="1" dirty="0">
                <a:solidFill>
                  <a:srgbClr val="FFFFFF"/>
                </a:solidFill>
              </a:rPr>
              <a:t>Bloom’s Taxonomy classifies objectives into cognitive, affective, and psychomotor domains to stimulate students’ full minds, emotions, and bodies.</a:t>
            </a:r>
          </a:p>
        </p:txBody>
      </p:sp>
      <p:pic>
        <p:nvPicPr>
          <p:cNvPr id="9" name="Content Placeholder 4" descr="This is a blue and white artwork showing a person and horse in a decorative folk art style.">
            <a:extLst>
              <a:ext uri="{FF2B5EF4-FFF2-40B4-BE49-F238E27FC236}">
                <a16:creationId xmlns:a16="http://schemas.microsoft.com/office/drawing/2014/main" id="{0B67548D-6766-5072-4C80-5D7261B6B7CA}"/>
              </a:ext>
            </a:extLst>
          </p:cNvPr>
          <p:cNvPicPr>
            <a:picLocks noGrp="1" noChangeAspect="1"/>
          </p:cNvPicPr>
          <p:nvPr>
            <p:ph sz="half" idx="1"/>
          </p:nvPr>
        </p:nvPicPr>
        <p:blipFill rotWithShape="1">
          <a:blip r:embed="rId9">
            <a:extLst>
              <a:ext uri="{28A0092B-C50C-407E-A947-70E740481C1C}">
                <a14:useLocalDpi xmlns:a14="http://schemas.microsoft.com/office/drawing/2010/main" val="0"/>
              </a:ext>
            </a:extLst>
          </a:blip>
          <a:srcRect l="-770" r="261"/>
          <a:stretch/>
        </p:blipFill>
        <p:spPr>
          <a:xfrm>
            <a:off x="347546" y="1723230"/>
            <a:ext cx="2767725" cy="3411540"/>
          </a:xfrm>
          <a:prstGeom prst="rect">
            <a:avLst/>
          </a:prstGeom>
        </p:spPr>
      </p:pic>
    </p:spTree>
    <p:extLst>
      <p:ext uri="{BB962C8B-B14F-4D97-AF65-F5344CB8AC3E}">
        <p14:creationId xmlns:p14="http://schemas.microsoft.com/office/powerpoint/2010/main" val="27628234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C5B934-44B4-CAAB-1322-C4A71A83157C}"/>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7C1E786F-84F4-8ADA-928E-5B3115B1910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alphaModFix amt="10000"/>
          </a:blip>
          <a:stretch>
            <a:fillRect/>
          </a:stretch>
        </p:blipFill>
        <p:spPr>
          <a:xfrm>
            <a:off x="4076700" y="0"/>
            <a:ext cx="8115300" cy="6871740"/>
          </a:xfrm>
          <a:prstGeom prst="rect">
            <a:avLst/>
          </a:prstGeom>
        </p:spPr>
      </p:pic>
      <p:pic>
        <p:nvPicPr>
          <p:cNvPr id="2" name="Content Placeholder 4" descr="This is a pair of ceramic horses. The one facing the front has blue tones and is larger. The brown one faces backwards and is smaller than the blue horse.">
            <a:extLst>
              <a:ext uri="{FF2B5EF4-FFF2-40B4-BE49-F238E27FC236}">
                <a16:creationId xmlns:a16="http://schemas.microsoft.com/office/drawing/2014/main" id="{520D9530-D314-87D4-B53A-B52257292CE4}"/>
              </a:ext>
            </a:extLst>
          </p:cNvPr>
          <p:cNvPicPr>
            <a:picLocks noGrp="1" noChangeAspect="1"/>
          </p:cNvPicPr>
          <p:nvPr>
            <p:ph sz="half" idx="1"/>
          </p:nvPr>
        </p:nvPicPr>
        <p:blipFill rotWithShape="1">
          <a:blip r:embed="rId4">
            <a:extLst>
              <a:ext uri="{28A0092B-C50C-407E-A947-70E740481C1C}">
                <a14:useLocalDpi xmlns:a14="http://schemas.microsoft.com/office/drawing/2010/main" val="0"/>
              </a:ext>
            </a:extLst>
          </a:blip>
          <a:srcRect l="6516" t="4789" r="-521" b="3201"/>
          <a:stretch/>
        </p:blipFill>
        <p:spPr>
          <a:xfrm>
            <a:off x="216195" y="2204596"/>
            <a:ext cx="5610447" cy="4288279"/>
          </a:xfrm>
          <a:prstGeom prst="rect">
            <a:avLst/>
          </a:prstGeom>
        </p:spPr>
      </p:pic>
      <p:graphicFrame>
        <p:nvGraphicFramePr>
          <p:cNvPr id="7" name="Content Placeholder 4">
            <a:extLst>
              <a:ext uri="{FF2B5EF4-FFF2-40B4-BE49-F238E27FC236}">
                <a16:creationId xmlns:a16="http://schemas.microsoft.com/office/drawing/2014/main" id="{33235E31-5F66-B02B-C960-419431BF8878}"/>
              </a:ext>
              <a:ext uri="{C183D7F6-B498-43B3-948B-1728B52AA6E4}">
                <adec:decorative xmlns:adec="http://schemas.microsoft.com/office/drawing/2017/decorative" val="1"/>
              </a:ext>
            </a:extLst>
          </p:cNvPr>
          <p:cNvGraphicFramePr>
            <a:graphicFrameLocks noGrp="1"/>
          </p:cNvGraphicFramePr>
          <p:nvPr>
            <p:ph sz="half" idx="2"/>
            <p:extLst>
              <p:ext uri="{D42A27DB-BD31-4B8C-83A1-F6EECF244321}">
                <p14:modId xmlns:p14="http://schemas.microsoft.com/office/powerpoint/2010/main" val="1685084969"/>
              </p:ext>
            </p:extLst>
          </p:nvPr>
        </p:nvGraphicFramePr>
        <p:xfrm>
          <a:off x="5934740" y="2015110"/>
          <a:ext cx="6149162" cy="466725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8" name="Title 1" descr="Objectives &amp; BloomL. Anderson &amp; Krathwohl’s Revised Bloom’s TaxonomySee TLAE’s Website ">
            <a:extLst>
              <a:ext uri="{FF2B5EF4-FFF2-40B4-BE49-F238E27FC236}">
                <a16:creationId xmlns:a16="http://schemas.microsoft.com/office/drawing/2014/main" id="{BA4E1AE7-32EA-27CB-22EA-E49F4919EFC9}"/>
              </a:ext>
            </a:extLst>
          </p:cNvPr>
          <p:cNvSpPr>
            <a:spLocks noGrp="1"/>
          </p:cNvSpPr>
          <p:nvPr>
            <p:ph type="title"/>
          </p:nvPr>
        </p:nvSpPr>
        <p:spPr>
          <a:xfrm>
            <a:off x="216195" y="365125"/>
            <a:ext cx="11867707" cy="1325563"/>
          </a:xfrm>
          <a:solidFill>
            <a:srgbClr val="001279"/>
          </a:solidFill>
          <a:ln/>
        </p:spPr>
        <p:style>
          <a:lnRef idx="0">
            <a:schemeClr val="accent1"/>
          </a:lnRef>
          <a:fillRef idx="3">
            <a:schemeClr val="accent1"/>
          </a:fillRef>
          <a:effectRef idx="3">
            <a:schemeClr val="accent1"/>
          </a:effectRef>
          <a:fontRef idx="minor">
            <a:schemeClr val="lt1"/>
          </a:fontRef>
        </p:style>
        <p:txBody>
          <a:bodyPr>
            <a:normAutofit/>
          </a:bodyPr>
          <a:lstStyle/>
          <a:p>
            <a:pPr algn="ctr"/>
            <a:r>
              <a:rPr lang="en-US" sz="4000" b="1" dirty="0">
                <a:solidFill>
                  <a:srgbClr val="FFFFFF"/>
                </a:solidFill>
                <a:latin typeface="Copperplate Gothic Bold" panose="020E0705020206020404" pitchFamily="34" charset="77"/>
                <a:cs typeface="Bangla MN"/>
              </a:rPr>
              <a:t>Objectives &amp; Bloom</a:t>
            </a:r>
            <a:br>
              <a:rPr lang="en-US" sz="4000" b="1" dirty="0">
                <a:solidFill>
                  <a:srgbClr val="FFFFFF"/>
                </a:solidFill>
                <a:latin typeface="Copperplate Gothic Bold" panose="020E0705020206020404" pitchFamily="34" charset="77"/>
                <a:cs typeface="Bangla MN"/>
              </a:rPr>
            </a:br>
            <a:r>
              <a:rPr lang="en-US" sz="2000" dirty="0">
                <a:solidFill>
                  <a:srgbClr val="FFFFFF"/>
                </a:solidFill>
                <a:latin typeface="Copperplate Gothic Bold" panose="020E0705020206020404" pitchFamily="34" charset="77"/>
                <a:cs typeface="Garamond"/>
              </a:rPr>
              <a:t>L. Anderson &amp; Krathwohl’s Revised Bloom’s Taxonomy</a:t>
            </a:r>
            <a:br>
              <a:rPr lang="en-US" sz="2000" dirty="0">
                <a:solidFill>
                  <a:srgbClr val="FFFFFF"/>
                </a:solidFill>
                <a:latin typeface="Copperplate Gothic Bold" panose="020E0705020206020404" pitchFamily="34" charset="77"/>
                <a:cs typeface="Garamond"/>
              </a:rPr>
            </a:br>
            <a:r>
              <a:rPr lang="en-US" sz="2000" b="1" dirty="0">
                <a:solidFill>
                  <a:srgbClr val="FFFFFF"/>
                </a:solidFill>
                <a:latin typeface="Copperplate Gothic Bold" panose="020E0705020206020404" pitchFamily="34" charset="77"/>
                <a:cs typeface="Bangla MN"/>
              </a:rPr>
              <a:t>See TLAE’s Website</a:t>
            </a:r>
            <a:r>
              <a:rPr lang="en-US" sz="2000" dirty="0">
                <a:solidFill>
                  <a:srgbClr val="FFFFFF"/>
                </a:solidFill>
                <a:latin typeface="Copperplate Gothic Bold" panose="020E0705020206020404" pitchFamily="34" charset="77"/>
                <a:cs typeface="Garamond"/>
              </a:rPr>
              <a:t> </a:t>
            </a:r>
            <a:endParaRPr lang="en-US" sz="2000" b="1" dirty="0">
              <a:solidFill>
                <a:srgbClr val="FFFFFF"/>
              </a:solidFill>
              <a:latin typeface="Copperplate Gothic Bold" panose="020E0705020206020404" pitchFamily="34" charset="77"/>
              <a:cs typeface="Bangla MN"/>
            </a:endParaRPr>
          </a:p>
        </p:txBody>
      </p:sp>
    </p:spTree>
    <p:extLst>
      <p:ext uri="{BB962C8B-B14F-4D97-AF65-F5344CB8AC3E}">
        <p14:creationId xmlns:p14="http://schemas.microsoft.com/office/powerpoint/2010/main" val="32962815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2A876B-8620-805F-329B-B9CA1C246D61}"/>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83161850-5DFC-7EA5-E000-B54C93BAC63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alphaModFix amt="9000"/>
          </a:blip>
          <a:stretch>
            <a:fillRect/>
          </a:stretch>
        </p:blipFill>
        <p:spPr>
          <a:xfrm>
            <a:off x="4092927" y="0"/>
            <a:ext cx="8099073" cy="6858000"/>
          </a:xfrm>
          <a:prstGeom prst="rect">
            <a:avLst/>
          </a:prstGeom>
        </p:spPr>
      </p:pic>
      <p:graphicFrame>
        <p:nvGraphicFramePr>
          <p:cNvPr id="8" name="Content Placeholder 7">
            <a:extLst>
              <a:ext uri="{FF2B5EF4-FFF2-40B4-BE49-F238E27FC236}">
                <a16:creationId xmlns:a16="http://schemas.microsoft.com/office/drawing/2014/main" id="{13DE6A3D-EE43-EC17-FFDE-D39ADC3AB640}"/>
              </a:ext>
              <a:ext uri="{C183D7F6-B498-43B3-948B-1728B52AA6E4}">
                <adec:decorative xmlns:adec="http://schemas.microsoft.com/office/drawing/2017/decorative" val="1"/>
              </a:ext>
            </a:extLst>
          </p:cNvPr>
          <p:cNvGraphicFramePr>
            <a:graphicFrameLocks noGrp="1"/>
          </p:cNvGraphicFramePr>
          <p:nvPr>
            <p:ph sz="half" idx="2"/>
            <p:extLst>
              <p:ext uri="{D42A27DB-BD31-4B8C-83A1-F6EECF244321}">
                <p14:modId xmlns:p14="http://schemas.microsoft.com/office/powerpoint/2010/main" val="1350234693"/>
              </p:ext>
            </p:extLst>
          </p:nvPr>
        </p:nvGraphicFramePr>
        <p:xfrm>
          <a:off x="4370006" y="1876382"/>
          <a:ext cx="7544914" cy="46672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itle 1" descr="Objectives &amp; Bloom: Types of KnowledgeL. Anderson &amp; Krathwohl’s Revised Bloom’s TaxonomySee TLAE’s Website ">
            <a:extLst>
              <a:ext uri="{FF2B5EF4-FFF2-40B4-BE49-F238E27FC236}">
                <a16:creationId xmlns:a16="http://schemas.microsoft.com/office/drawing/2014/main" id="{8A78DD86-86BA-126E-9C03-4E464B1C2873}"/>
              </a:ext>
            </a:extLst>
          </p:cNvPr>
          <p:cNvSpPr>
            <a:spLocks noGrp="1"/>
          </p:cNvSpPr>
          <p:nvPr>
            <p:ph type="title"/>
          </p:nvPr>
        </p:nvSpPr>
        <p:spPr>
          <a:xfrm>
            <a:off x="349405" y="365125"/>
            <a:ext cx="11493189" cy="1325563"/>
          </a:xfrm>
          <a:solidFill>
            <a:srgbClr val="001279"/>
          </a:solidFill>
          <a:ln/>
        </p:spPr>
        <p:style>
          <a:lnRef idx="0">
            <a:schemeClr val="accent1"/>
          </a:lnRef>
          <a:fillRef idx="3">
            <a:schemeClr val="accent1"/>
          </a:fillRef>
          <a:effectRef idx="3">
            <a:schemeClr val="accent1"/>
          </a:effectRef>
          <a:fontRef idx="minor">
            <a:schemeClr val="lt1"/>
          </a:fontRef>
        </p:style>
        <p:txBody>
          <a:bodyPr>
            <a:noAutofit/>
          </a:bodyPr>
          <a:lstStyle/>
          <a:p>
            <a:pPr algn="ctr"/>
            <a:r>
              <a:rPr lang="en-US" sz="3600" b="1" dirty="0">
                <a:solidFill>
                  <a:srgbClr val="FFFFFF"/>
                </a:solidFill>
                <a:latin typeface="Copperplate Gothic Bold" panose="020E0705020206020404" pitchFamily="34" charset="77"/>
                <a:cs typeface="Bangla MN"/>
              </a:rPr>
              <a:t>Objectives &amp; Bloom: Types of Knowledge</a:t>
            </a:r>
            <a:br>
              <a:rPr lang="en-US" sz="4000" b="1" dirty="0">
                <a:solidFill>
                  <a:srgbClr val="FFFFFF"/>
                </a:solidFill>
                <a:latin typeface="Copperplate Gothic Bold" panose="020E0705020206020404" pitchFamily="34" charset="77"/>
                <a:cs typeface="Bangla MN"/>
              </a:rPr>
            </a:br>
            <a:r>
              <a:rPr lang="en-US" sz="2000" dirty="0">
                <a:solidFill>
                  <a:srgbClr val="FFFFFF"/>
                </a:solidFill>
                <a:latin typeface="Copperplate Gothic Bold" panose="020E0705020206020404" pitchFamily="34" charset="77"/>
                <a:cs typeface="Garamond"/>
              </a:rPr>
              <a:t>L. Anderson &amp; Krathwohl’s Revised Bloom’s Taxonomy</a:t>
            </a:r>
            <a:br>
              <a:rPr lang="en-US" sz="2000" dirty="0">
                <a:solidFill>
                  <a:srgbClr val="FFFFFF"/>
                </a:solidFill>
                <a:latin typeface="Copperplate Gothic Bold" panose="020E0705020206020404" pitchFamily="34" charset="77"/>
                <a:cs typeface="Garamond"/>
              </a:rPr>
            </a:br>
            <a:r>
              <a:rPr lang="en-US" sz="2000" b="1" dirty="0">
                <a:solidFill>
                  <a:srgbClr val="FFFFFF"/>
                </a:solidFill>
                <a:latin typeface="Copperplate Gothic Bold" panose="020E0705020206020404" pitchFamily="34" charset="77"/>
                <a:cs typeface="Bangla MN"/>
              </a:rPr>
              <a:t>See TLAE’s Website</a:t>
            </a:r>
            <a:r>
              <a:rPr lang="en-US" sz="2000" dirty="0">
                <a:solidFill>
                  <a:srgbClr val="FFFFFF"/>
                </a:solidFill>
                <a:latin typeface="Copperplate Gothic Bold" panose="020E0705020206020404" pitchFamily="34" charset="77"/>
                <a:cs typeface="Garamond"/>
              </a:rPr>
              <a:t> </a:t>
            </a:r>
            <a:endParaRPr lang="en-US" sz="2000" b="1" dirty="0">
              <a:solidFill>
                <a:srgbClr val="FFFFFF"/>
              </a:solidFill>
              <a:latin typeface="Copperplate Gothic Bold" panose="020E0705020206020404" pitchFamily="34" charset="77"/>
              <a:cs typeface="Bangla MN"/>
            </a:endParaRPr>
          </a:p>
        </p:txBody>
      </p:sp>
      <p:pic>
        <p:nvPicPr>
          <p:cNvPr id="6" name="Content Placeholder 5" descr="This is a ceramic bust of a girl dolls on her head and a peacock on her shoulder.">
            <a:extLst>
              <a:ext uri="{FF2B5EF4-FFF2-40B4-BE49-F238E27FC236}">
                <a16:creationId xmlns:a16="http://schemas.microsoft.com/office/drawing/2014/main" id="{70EA2220-5FFE-2510-4344-F85899046083}"/>
              </a:ext>
            </a:extLst>
          </p:cNvPr>
          <p:cNvPicPr>
            <a:picLocks noGrp="1" noChangeAspect="1"/>
          </p:cNvPicPr>
          <p:nvPr>
            <p:ph sz="half" idx="1"/>
          </p:nvPr>
        </p:nvPicPr>
        <p:blipFill rotWithShape="1">
          <a:blip r:embed="rId9">
            <a:extLst>
              <a:ext uri="{28A0092B-C50C-407E-A947-70E740481C1C}">
                <a14:useLocalDpi xmlns:a14="http://schemas.microsoft.com/office/drawing/2010/main" val="0"/>
              </a:ext>
            </a:extLst>
          </a:blip>
          <a:srcRect l="-2047" r="-888"/>
          <a:stretch/>
        </p:blipFill>
        <p:spPr>
          <a:xfrm>
            <a:off x="349405" y="1983580"/>
            <a:ext cx="3743522" cy="4632569"/>
          </a:xfrm>
          <a:prstGeom prst="rect">
            <a:avLst/>
          </a:prstGeom>
        </p:spPr>
      </p:pic>
    </p:spTree>
    <p:extLst>
      <p:ext uri="{BB962C8B-B14F-4D97-AF65-F5344CB8AC3E}">
        <p14:creationId xmlns:p14="http://schemas.microsoft.com/office/powerpoint/2010/main" val="34951626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4338D4-4B23-301A-3D28-3E3A1823F9D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E88168A4-CF1B-9085-014F-A77C3CE885A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alphaModFix amt="7000"/>
          </a:blip>
          <a:stretch>
            <a:fillRect/>
          </a:stretch>
        </p:blipFill>
        <p:spPr>
          <a:xfrm>
            <a:off x="4092927" y="0"/>
            <a:ext cx="8099073" cy="6858000"/>
          </a:xfrm>
          <a:prstGeom prst="rect">
            <a:avLst/>
          </a:prstGeom>
        </p:spPr>
      </p:pic>
      <p:sp>
        <p:nvSpPr>
          <p:cNvPr id="9" name="Rectangle 8" descr="How do these artworks correlate with Bloom’s cognitive, affective, and psychomotor domains? &#13;&#10;">
            <a:extLst>
              <a:ext uri="{FF2B5EF4-FFF2-40B4-BE49-F238E27FC236}">
                <a16:creationId xmlns:a16="http://schemas.microsoft.com/office/drawing/2014/main" id="{70184014-5597-12E8-A8CB-04CDA5BA4ACA}"/>
              </a:ext>
            </a:extLst>
          </p:cNvPr>
          <p:cNvSpPr/>
          <p:nvPr/>
        </p:nvSpPr>
        <p:spPr>
          <a:xfrm>
            <a:off x="147351" y="5132669"/>
            <a:ext cx="11928489" cy="1200329"/>
          </a:xfrm>
          <a:prstGeom prst="rect">
            <a:avLst/>
          </a:prstGeom>
          <a:solidFill>
            <a:srgbClr val="000000"/>
          </a:solidFill>
          <a:ln w="38100">
            <a:solidFill>
              <a:schemeClr val="tx1"/>
            </a:solidFill>
          </a:ln>
        </p:spPr>
        <p:txBody>
          <a:bodyPr wrap="square">
            <a:spAutoFit/>
          </a:bodyPr>
          <a:lstStyle/>
          <a:p>
            <a:r>
              <a:rPr lang="en-US" sz="3600" b="1" dirty="0">
                <a:solidFill>
                  <a:srgbClr val="FFFFFF"/>
                </a:solidFill>
              </a:rPr>
              <a:t>How do these artworks correlate with Bloom’s cognitive, affective, and psychomotor domains? </a:t>
            </a:r>
            <a:endParaRPr lang="en-US" sz="3600" dirty="0"/>
          </a:p>
        </p:txBody>
      </p:sp>
      <p:pic>
        <p:nvPicPr>
          <p:cNvPr id="6" name="Content Placeholder 5" descr="This is a pair of ceramic horses. The one facing the front has blue tones and is larger. The brown one faces backwards and is smaller than the blue horse.">
            <a:extLst>
              <a:ext uri="{FF2B5EF4-FFF2-40B4-BE49-F238E27FC236}">
                <a16:creationId xmlns:a16="http://schemas.microsoft.com/office/drawing/2014/main" id="{E5747984-2050-9314-93F2-D9668A299704}"/>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8541834" y="1861556"/>
            <a:ext cx="3534006" cy="2759744"/>
          </a:xfrm>
          <a:prstGeom prst="rect">
            <a:avLst/>
          </a:prstGeom>
        </p:spPr>
      </p:pic>
      <p:pic>
        <p:nvPicPr>
          <p:cNvPr id="7" name="Content Placeholder 5" descr="A painting of a person wearing a white cape that has the appearance of large wings. The background is dramatic with black and white organic markings.">
            <a:extLst>
              <a:ext uri="{FF2B5EF4-FFF2-40B4-BE49-F238E27FC236}">
                <a16:creationId xmlns:a16="http://schemas.microsoft.com/office/drawing/2014/main" id="{964C88BF-2DBA-934D-961C-F851E95712C9}"/>
              </a:ext>
            </a:extLst>
          </p:cNvPr>
          <p:cNvPicPr>
            <a:picLocks noGrp="1" noChangeAspect="1"/>
          </p:cNvPicPr>
          <p:nvPr>
            <p:ph sz="half" idx="1"/>
          </p:nvPr>
        </p:nvPicPr>
        <p:blipFill rotWithShape="1">
          <a:blip r:embed="rId5">
            <a:extLst>
              <a:ext uri="{28A0092B-C50C-407E-A947-70E740481C1C}">
                <a14:useLocalDpi xmlns:a14="http://schemas.microsoft.com/office/drawing/2010/main" val="0"/>
              </a:ext>
            </a:extLst>
          </a:blip>
          <a:srcRect t="-1745" b="2272"/>
          <a:stretch>
            <a:fillRect/>
          </a:stretch>
        </p:blipFill>
        <p:spPr>
          <a:xfrm>
            <a:off x="4424264" y="1854740"/>
            <a:ext cx="3899694" cy="2759744"/>
          </a:xfrm>
        </p:spPr>
      </p:pic>
      <p:sp>
        <p:nvSpPr>
          <p:cNvPr id="10" name="Title 1" descr="Objectives &amp; BloomL. Anderson &amp; Krathwohl’s Revised Bloom’s Taxonomy ">
            <a:extLst>
              <a:ext uri="{FF2B5EF4-FFF2-40B4-BE49-F238E27FC236}">
                <a16:creationId xmlns:a16="http://schemas.microsoft.com/office/drawing/2014/main" id="{A5CC780A-63F8-A79C-9DE5-8E5D02CE53AC}"/>
              </a:ext>
            </a:extLst>
          </p:cNvPr>
          <p:cNvSpPr>
            <a:spLocks noGrp="1"/>
          </p:cNvSpPr>
          <p:nvPr>
            <p:ph type="title"/>
          </p:nvPr>
        </p:nvSpPr>
        <p:spPr>
          <a:xfrm>
            <a:off x="334537" y="365125"/>
            <a:ext cx="11741303" cy="1325563"/>
          </a:xfrm>
          <a:solidFill>
            <a:srgbClr val="001279"/>
          </a:solidFill>
          <a:ln/>
        </p:spPr>
        <p:style>
          <a:lnRef idx="0">
            <a:schemeClr val="accent1"/>
          </a:lnRef>
          <a:fillRef idx="3">
            <a:schemeClr val="accent1"/>
          </a:fillRef>
          <a:effectRef idx="3">
            <a:schemeClr val="accent1"/>
          </a:effectRef>
          <a:fontRef idx="minor">
            <a:schemeClr val="lt1"/>
          </a:fontRef>
        </p:style>
        <p:txBody>
          <a:bodyPr>
            <a:noAutofit/>
          </a:bodyPr>
          <a:lstStyle/>
          <a:p>
            <a:pPr algn="ctr"/>
            <a:r>
              <a:rPr lang="en-US" sz="4800" b="1" dirty="0">
                <a:solidFill>
                  <a:srgbClr val="FFFFFF"/>
                </a:solidFill>
                <a:latin typeface="Copperplate Gothic Bold" panose="020E0705020206020404" pitchFamily="34" charset="77"/>
                <a:cs typeface="Bangla MN"/>
              </a:rPr>
              <a:t>Objectives &amp; Bloom</a:t>
            </a:r>
            <a:br>
              <a:rPr lang="en-US" sz="4800" b="1" dirty="0">
                <a:solidFill>
                  <a:srgbClr val="FFFFFF"/>
                </a:solidFill>
                <a:latin typeface="Copperplate Gothic Bold" panose="020E0705020206020404" pitchFamily="34" charset="77"/>
                <a:cs typeface="Bangla MN"/>
              </a:rPr>
            </a:br>
            <a:r>
              <a:rPr lang="en-US" sz="2800" dirty="0">
                <a:solidFill>
                  <a:srgbClr val="FFFFFF"/>
                </a:solidFill>
                <a:latin typeface="Copperplate Gothic Bold" panose="020E0705020206020404" pitchFamily="34" charset="77"/>
                <a:cs typeface="Garamond"/>
              </a:rPr>
              <a:t>L. Anderson &amp; </a:t>
            </a:r>
            <a:r>
              <a:rPr lang="en-US" sz="2800" dirty="0" err="1">
                <a:solidFill>
                  <a:srgbClr val="FFFFFF"/>
                </a:solidFill>
                <a:latin typeface="Copperplate Gothic Bold" panose="020E0705020206020404" pitchFamily="34" charset="77"/>
                <a:cs typeface="Garamond"/>
              </a:rPr>
              <a:t>Krathwohl’s</a:t>
            </a:r>
            <a:r>
              <a:rPr lang="en-US" sz="2800" dirty="0">
                <a:solidFill>
                  <a:srgbClr val="FFFFFF"/>
                </a:solidFill>
                <a:latin typeface="Copperplate Gothic Bold" panose="020E0705020206020404" pitchFamily="34" charset="77"/>
                <a:cs typeface="Garamond"/>
              </a:rPr>
              <a:t> Revised Bloom’s Taxonomy </a:t>
            </a:r>
            <a:endParaRPr lang="en-US" sz="2800" b="1" dirty="0">
              <a:solidFill>
                <a:srgbClr val="FFFFFF"/>
              </a:solidFill>
              <a:latin typeface="Copperplate Gothic Bold" panose="020E0705020206020404" pitchFamily="34" charset="77"/>
              <a:cs typeface="Bangla MN"/>
            </a:endParaRPr>
          </a:p>
        </p:txBody>
      </p:sp>
      <p:pic>
        <p:nvPicPr>
          <p:cNvPr id="2" name="Content Placeholder 4" descr="This is a sculpture of a hyrax named Peterson, the Magician. He is wearing a tuxedo and a top hat with a red bow tie and red hat accent. The sculpture is placed before a sign that includes an illustration with Peterson performing on a stage with red curtains. The text explains: Peterson is a hyrax. He has always been inspired magicians, but all of the magicians were human. None of the other hyrax believed in him. Peterson got adopted as a pet. The people put him in a show believing how special Peterson was.">
            <a:extLst>
              <a:ext uri="{FF2B5EF4-FFF2-40B4-BE49-F238E27FC236}">
                <a16:creationId xmlns:a16="http://schemas.microsoft.com/office/drawing/2014/main" id="{4765CEC2-380B-C395-4E3F-2B753456F6AE}"/>
              </a:ext>
            </a:extLst>
          </p:cNvPr>
          <p:cNvPicPr>
            <a:picLocks noChangeAspect="1"/>
          </p:cNvPicPr>
          <p:nvPr/>
        </p:nvPicPr>
        <p:blipFill>
          <a:blip r:embed="rId6"/>
          <a:stretch>
            <a:fillRect/>
          </a:stretch>
        </p:blipFill>
        <p:spPr>
          <a:xfrm>
            <a:off x="256031" y="1970122"/>
            <a:ext cx="3976767" cy="2651178"/>
          </a:xfrm>
          <a:prstGeom prst="rect">
            <a:avLst/>
          </a:prstGeom>
        </p:spPr>
      </p:pic>
    </p:spTree>
    <p:extLst>
      <p:ext uri="{BB962C8B-B14F-4D97-AF65-F5344CB8AC3E}">
        <p14:creationId xmlns:p14="http://schemas.microsoft.com/office/powerpoint/2010/main" val="18462874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9B884AA-EC31-F067-F461-B162C8335F2B}"/>
              </a:ext>
              <a:ext uri="{C183D7F6-B498-43B3-948B-1728B52AA6E4}">
                <adec:decorative xmlns:adec="http://schemas.microsoft.com/office/drawing/2017/decorative" val="1"/>
              </a:ext>
            </a:extLst>
          </p:cNvPr>
          <p:cNvPicPr>
            <a:picLocks/>
          </p:cNvPicPr>
          <p:nvPr/>
        </p:nvPicPr>
        <p:blipFill>
          <a:blip r:embed="rId3">
            <a:alphaModFix amt="11000"/>
          </a:blip>
          <a:stretch>
            <a:fillRect/>
          </a:stretch>
        </p:blipFill>
        <p:spPr>
          <a:xfrm>
            <a:off x="4092927" y="0"/>
            <a:ext cx="8099073" cy="6858000"/>
          </a:xfrm>
          <a:prstGeom prst="rect">
            <a:avLst/>
          </a:prstGeom>
        </p:spPr>
      </p:pic>
      <p:graphicFrame>
        <p:nvGraphicFramePr>
          <p:cNvPr id="7" name="Content Placeholder 6">
            <a:extLst>
              <a:ext uri="{FF2B5EF4-FFF2-40B4-BE49-F238E27FC236}">
                <a16:creationId xmlns:a16="http://schemas.microsoft.com/office/drawing/2014/main" id="{A2666830-BB67-D4FC-EA26-A917C3786D90}"/>
              </a:ext>
              <a:ext uri="{C183D7F6-B498-43B3-948B-1728B52AA6E4}">
                <adec:decorative xmlns:adec="http://schemas.microsoft.com/office/drawing/2017/decorative" val="1"/>
              </a:ext>
            </a:extLst>
          </p:cNvPr>
          <p:cNvGraphicFramePr>
            <a:graphicFrameLocks noGrp="1"/>
          </p:cNvGraphicFramePr>
          <p:nvPr>
            <p:ph sz="half" idx="1"/>
            <p:extLst>
              <p:ext uri="{D42A27DB-BD31-4B8C-83A1-F6EECF244321}">
                <p14:modId xmlns:p14="http://schemas.microsoft.com/office/powerpoint/2010/main" val="707998980"/>
              </p:ext>
            </p:extLst>
          </p:nvPr>
        </p:nvGraphicFramePr>
        <p:xfrm>
          <a:off x="273206" y="1825624"/>
          <a:ext cx="5746594" cy="48788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Title 1" descr="Open-Ended and Closed-Ended Objectives ">
            <a:extLst>
              <a:ext uri="{FF2B5EF4-FFF2-40B4-BE49-F238E27FC236}">
                <a16:creationId xmlns:a16="http://schemas.microsoft.com/office/drawing/2014/main" id="{01E06766-99E8-95C3-B09A-3D3A2006D758}"/>
              </a:ext>
            </a:extLst>
          </p:cNvPr>
          <p:cNvSpPr>
            <a:spLocks noGrp="1"/>
          </p:cNvSpPr>
          <p:nvPr>
            <p:ph type="title"/>
          </p:nvPr>
        </p:nvSpPr>
        <p:spPr>
          <a:xfrm>
            <a:off x="446567" y="365125"/>
            <a:ext cx="11472227" cy="1325563"/>
          </a:xfrm>
          <a:solidFill>
            <a:srgbClr val="001279"/>
          </a:solidFill>
          <a:ln/>
        </p:spPr>
        <p:style>
          <a:lnRef idx="0">
            <a:schemeClr val="accent1"/>
          </a:lnRef>
          <a:fillRef idx="3">
            <a:schemeClr val="accent1"/>
          </a:fillRef>
          <a:effectRef idx="3">
            <a:schemeClr val="accent1"/>
          </a:effectRef>
          <a:fontRef idx="minor">
            <a:schemeClr val="lt1"/>
          </a:fontRef>
        </p:style>
        <p:txBody>
          <a:bodyPr>
            <a:normAutofit/>
          </a:bodyPr>
          <a:lstStyle/>
          <a:p>
            <a:pPr algn="ctr"/>
            <a:r>
              <a:rPr lang="en-US" b="1" dirty="0">
                <a:solidFill>
                  <a:srgbClr val="FFFFFF"/>
                </a:solidFill>
                <a:latin typeface="Copperplate Gothic Bold" panose="020E0705020206020404" pitchFamily="34" charset="77"/>
                <a:cs typeface="Bangla MN"/>
              </a:rPr>
              <a:t>Open-Ended and Closed-Ended Objectives </a:t>
            </a:r>
          </a:p>
        </p:txBody>
      </p:sp>
      <p:pic>
        <p:nvPicPr>
          <p:cNvPr id="9" name="Content Placeholder 3" descr="This is an ink drawing of monkeys on a white rice paper surface. The four monkeys are presented in different action poses.">
            <a:extLst>
              <a:ext uri="{FF2B5EF4-FFF2-40B4-BE49-F238E27FC236}">
                <a16:creationId xmlns:a16="http://schemas.microsoft.com/office/drawing/2014/main" id="{145D3AA1-3519-C2B6-6EFB-50E787E4941B}"/>
              </a:ext>
            </a:extLst>
          </p:cNvPr>
          <p:cNvPicPr>
            <a:picLocks noGrp="1" noChangeAspect="1"/>
          </p:cNvPicPr>
          <p:nvPr>
            <p:ph sz="half" idx="2"/>
          </p:nvPr>
        </p:nvPicPr>
        <p:blipFill rotWithShape="1">
          <a:blip r:embed="rId9">
            <a:extLst>
              <a:ext uri="{28A0092B-C50C-407E-A947-70E740481C1C}">
                <a14:useLocalDpi xmlns:a14="http://schemas.microsoft.com/office/drawing/2010/main" val="0"/>
              </a:ext>
            </a:extLst>
          </a:blip>
          <a:srcRect t="-2911" b="-950"/>
          <a:stretch/>
        </p:blipFill>
        <p:spPr>
          <a:xfrm>
            <a:off x="6350620" y="1825625"/>
            <a:ext cx="5181600" cy="2362680"/>
          </a:xfrm>
        </p:spPr>
      </p:pic>
      <p:sp>
        <p:nvSpPr>
          <p:cNvPr id="10" name="Content Placeholder 4" descr="Read the objectives. Which one is open-ended and which one is closed-ended? Explain why.&#13;&#10;">
            <a:extLst>
              <a:ext uri="{FF2B5EF4-FFF2-40B4-BE49-F238E27FC236}">
                <a16:creationId xmlns:a16="http://schemas.microsoft.com/office/drawing/2014/main" id="{9127D845-4DCC-4082-C691-96958EEBF8D3}"/>
              </a:ext>
            </a:extLst>
          </p:cNvPr>
          <p:cNvSpPr txBox="1">
            <a:spLocks/>
          </p:cNvSpPr>
          <p:nvPr/>
        </p:nvSpPr>
        <p:spPr>
          <a:xfrm>
            <a:off x="6293006" y="4341812"/>
            <a:ext cx="5625788" cy="2362680"/>
          </a:xfrm>
          <a:prstGeom prst="rect">
            <a:avLst/>
          </a:prstGeom>
          <a:solidFill>
            <a:srgbClr val="3366FF"/>
          </a:solidFill>
          <a:ln w="38100">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600" b="1" dirty="0">
                <a:solidFill>
                  <a:srgbClr val="FFFFFF"/>
                </a:solidFill>
              </a:rPr>
              <a:t>Read the objectives. Which one is open-ended and which one is closed-ended? Explain why.</a:t>
            </a:r>
          </a:p>
        </p:txBody>
      </p:sp>
    </p:spTree>
    <p:extLst>
      <p:ext uri="{BB962C8B-B14F-4D97-AF65-F5344CB8AC3E}">
        <p14:creationId xmlns:p14="http://schemas.microsoft.com/office/powerpoint/2010/main" val="31007014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560449-E894-6820-4C9D-6F24AC3007D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084C2EA-14CE-5343-0ADD-57E3DBAB39C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alphaModFix amt="11000"/>
          </a:blip>
          <a:stretch>
            <a:fillRect/>
          </a:stretch>
        </p:blipFill>
        <p:spPr>
          <a:xfrm>
            <a:off x="4076700" y="0"/>
            <a:ext cx="8115300" cy="6871740"/>
          </a:xfrm>
          <a:prstGeom prst="rect">
            <a:avLst/>
          </a:prstGeom>
        </p:spPr>
      </p:pic>
      <p:graphicFrame>
        <p:nvGraphicFramePr>
          <p:cNvPr id="5" name="Content Placeholder 4">
            <a:extLst>
              <a:ext uri="{FF2B5EF4-FFF2-40B4-BE49-F238E27FC236}">
                <a16:creationId xmlns:a16="http://schemas.microsoft.com/office/drawing/2014/main" id="{87679F72-BC4B-7368-3986-54C2FC7F5379}"/>
              </a:ext>
            </a:extLst>
          </p:cNvPr>
          <p:cNvGraphicFramePr>
            <a:graphicFrameLocks noGrp="1"/>
          </p:cNvGraphicFramePr>
          <p:nvPr>
            <p:ph sz="half" idx="2"/>
            <p:extLst>
              <p:ext uri="{D42A27DB-BD31-4B8C-83A1-F6EECF244321}">
                <p14:modId xmlns:p14="http://schemas.microsoft.com/office/powerpoint/2010/main" val="1198893990"/>
              </p:ext>
            </p:extLst>
          </p:nvPr>
        </p:nvGraphicFramePr>
        <p:xfrm>
          <a:off x="6261409" y="1825624"/>
          <a:ext cx="5558883" cy="466725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itle 1" descr="Learning Targets">
            <a:extLst>
              <a:ext uri="{FF2B5EF4-FFF2-40B4-BE49-F238E27FC236}">
                <a16:creationId xmlns:a16="http://schemas.microsoft.com/office/drawing/2014/main" id="{E25B43E0-2FDD-B148-3031-8BDFA3192BFC}"/>
              </a:ext>
            </a:extLst>
          </p:cNvPr>
          <p:cNvSpPr>
            <a:spLocks noGrp="1"/>
          </p:cNvSpPr>
          <p:nvPr>
            <p:ph type="title"/>
          </p:nvPr>
        </p:nvSpPr>
        <p:spPr>
          <a:xfrm>
            <a:off x="416313" y="365125"/>
            <a:ext cx="11403979" cy="1325563"/>
          </a:xfrm>
          <a:solidFill>
            <a:srgbClr val="001279"/>
          </a:solidFill>
          <a:ln/>
        </p:spPr>
        <p:style>
          <a:lnRef idx="0">
            <a:schemeClr val="accent1"/>
          </a:lnRef>
          <a:fillRef idx="3">
            <a:schemeClr val="accent1"/>
          </a:fillRef>
          <a:effectRef idx="3">
            <a:schemeClr val="accent1"/>
          </a:effectRef>
          <a:fontRef idx="minor">
            <a:schemeClr val="lt1"/>
          </a:fontRef>
        </p:style>
        <p:txBody>
          <a:bodyPr>
            <a:noAutofit/>
          </a:bodyPr>
          <a:lstStyle/>
          <a:p>
            <a:pPr algn="ctr"/>
            <a:r>
              <a:rPr lang="en-US" sz="6000" b="1" dirty="0">
                <a:solidFill>
                  <a:schemeClr val="bg1"/>
                </a:solidFill>
                <a:latin typeface="Copperplate Gothic Bold" panose="020E0705020206020404" pitchFamily="34" charset="77"/>
                <a:cs typeface="Bangla MN"/>
              </a:rPr>
              <a:t>Learning Targets</a:t>
            </a:r>
            <a:endParaRPr lang="en-US" sz="6000" b="1" dirty="0">
              <a:solidFill>
                <a:srgbClr val="FFFFFF"/>
              </a:solidFill>
              <a:latin typeface="Copperplate Gothic Bold" panose="020E0705020206020404" pitchFamily="34" charset="77"/>
              <a:cs typeface="Bangla MN"/>
            </a:endParaRPr>
          </a:p>
        </p:txBody>
      </p:sp>
      <p:pic>
        <p:nvPicPr>
          <p:cNvPr id="4" name="Content Placeholder 3" descr="This is a real piece of wood with an ant scene drawn and painted on it. It shows the ants above and below the surface. Flowers are above the surface. ">
            <a:extLst>
              <a:ext uri="{FF2B5EF4-FFF2-40B4-BE49-F238E27FC236}">
                <a16:creationId xmlns:a16="http://schemas.microsoft.com/office/drawing/2014/main" id="{622C3FC7-6F57-CAD1-975D-3A41B644A6C9}"/>
              </a:ext>
            </a:extLst>
          </p:cNvPr>
          <p:cNvPicPr>
            <a:picLocks noGrp="1" noChangeAspect="1"/>
          </p:cNvPicPr>
          <p:nvPr>
            <p:ph sz="half" idx="1"/>
          </p:nvPr>
        </p:nvPicPr>
        <p:blipFill rotWithShape="1">
          <a:blip r:embed="rId9">
            <a:extLst>
              <a:ext uri="{28A0092B-C50C-407E-A947-70E740481C1C}">
                <a14:useLocalDpi xmlns:a14="http://schemas.microsoft.com/office/drawing/2010/main" val="0"/>
              </a:ext>
            </a:extLst>
          </a:blip>
          <a:srcRect l="3506" t="1473" b="306"/>
          <a:stretch/>
        </p:blipFill>
        <p:spPr>
          <a:xfrm rot="10800000">
            <a:off x="416314" y="1825623"/>
            <a:ext cx="5505722" cy="4352152"/>
          </a:xfrm>
        </p:spPr>
      </p:pic>
    </p:spTree>
    <p:extLst>
      <p:ext uri="{BB962C8B-B14F-4D97-AF65-F5344CB8AC3E}">
        <p14:creationId xmlns:p14="http://schemas.microsoft.com/office/powerpoint/2010/main" val="21507445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C957B5-B301-7799-A76F-86155EBAC6A6}"/>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6F99FD7-2E1F-0B8D-D7F6-D64EA1C34C66}"/>
              </a:ext>
              <a:ext uri="{C183D7F6-B498-43B3-948B-1728B52AA6E4}">
                <adec:decorative xmlns:adec="http://schemas.microsoft.com/office/drawing/2017/decorative" val="1"/>
              </a:ext>
            </a:extLst>
          </p:cNvPr>
          <p:cNvPicPr>
            <a:picLocks noChangeAspect="1"/>
          </p:cNvPicPr>
          <p:nvPr/>
        </p:nvPicPr>
        <p:blipFill>
          <a:blip r:embed="rId3">
            <a:alphaModFix amt="13000"/>
          </a:blip>
          <a:stretch>
            <a:fillRect/>
          </a:stretch>
        </p:blipFill>
        <p:spPr>
          <a:xfrm>
            <a:off x="4218062" y="0"/>
            <a:ext cx="8099073" cy="6858000"/>
          </a:xfrm>
          <a:prstGeom prst="rect">
            <a:avLst/>
          </a:prstGeom>
        </p:spPr>
      </p:pic>
      <p:sp>
        <p:nvSpPr>
          <p:cNvPr id="9" name="TextBox 4">
            <a:extLst>
              <a:ext uri="{FF2B5EF4-FFF2-40B4-BE49-F238E27FC236}">
                <a16:creationId xmlns:a16="http://schemas.microsoft.com/office/drawing/2014/main" id="{82E040B5-4CCA-04A6-C5A3-44C03D07DB12}"/>
              </a:ext>
            </a:extLst>
          </p:cNvPr>
          <p:cNvSpPr txBox="1">
            <a:spLocks noGrp="1"/>
          </p:cNvSpPr>
          <p:nvPr>
            <p:ph type="title"/>
          </p:nvPr>
        </p:nvSpPr>
        <p:spPr>
          <a:xfrm>
            <a:off x="229278" y="270223"/>
            <a:ext cx="11639261" cy="1325563"/>
          </a:xfrm>
          <a:prstGeom prst="rect">
            <a:avLst/>
          </a:prstGeom>
          <a:solidFill>
            <a:srgbClr val="001278"/>
          </a:solidFill>
          <a:ln w="44450" cmpd="tri">
            <a:noFill/>
          </a:ln>
        </p:spPr>
        <p:style>
          <a:lnRef idx="0">
            <a:scrgbClr r="0" g="0" b="0"/>
          </a:lnRef>
          <a:fillRef idx="0">
            <a:scrgbClr r="0" g="0" b="0"/>
          </a:fillRef>
          <a:effectRef idx="0">
            <a:scrgbClr r="0" g="0" b="0"/>
          </a:effectRef>
          <a:fontRef idx="minor">
            <a:schemeClr val="lt1"/>
          </a:fontRef>
        </p:style>
        <p:txBody>
          <a:bodyPr spcFirstLastPara="0" vert="horz" wrap="square" lIns="68275" tIns="39014" rIns="68275" bIns="39014" numCol="1" spcCol="1270" anchor="ctr" anchorCtr="0">
            <a:noAutofit/>
          </a:bodyPr>
          <a:lstStyle/>
          <a:p>
            <a:pPr marL="0" marR="0" algn="ctr">
              <a:lnSpc>
                <a:spcPct val="90000"/>
              </a:lnSpc>
              <a:buNone/>
            </a:pPr>
            <a:r>
              <a:rPr lang="en-US" sz="3200" b="1" kern="1200" spc="300" dirty="0">
                <a:solidFill>
                  <a:schemeClr val="bg1"/>
                </a:solidFill>
                <a:effectLst/>
                <a:latin typeface="Copperplate Gothic Bold" panose="020E0705020206020404" pitchFamily="34" charset="77"/>
                <a:ea typeface="ADLaM Display" panose="02010000000000000000" pitchFamily="2" charset="77"/>
                <a:cs typeface="Dreaming Outloud Pro" panose="03050502040302030504" pitchFamily="66" charset="77"/>
              </a:rPr>
              <a:t>Link Chapter 2’s teachings with </a:t>
            </a:r>
            <a:br>
              <a:rPr lang="en-US" sz="3200" b="1" i="1" kern="1200" spc="300" dirty="0">
                <a:solidFill>
                  <a:schemeClr val="bg1"/>
                </a:solidFill>
                <a:effectLst/>
                <a:latin typeface="Copperplate Gothic Bold" panose="020E0705020206020404" pitchFamily="34" charset="77"/>
                <a:ea typeface="ADLaM Display" panose="02010000000000000000" pitchFamily="2" charset="77"/>
                <a:cs typeface="Dreaming Outloud Pro" panose="03050502040302030504" pitchFamily="66" charset="77"/>
              </a:rPr>
            </a:br>
            <a:r>
              <a:rPr lang="en-US" sz="3200" b="1" i="1" kern="1200" spc="300" dirty="0">
                <a:solidFill>
                  <a:schemeClr val="bg1"/>
                </a:solidFill>
                <a:effectLst/>
                <a:latin typeface="Copperplate Gothic Bold" panose="020E0705020206020404" pitchFamily="34" charset="77"/>
                <a:ea typeface="ADLaM Display" panose="02010000000000000000" pitchFamily="2" charset="77"/>
                <a:cs typeface="Dreaming Outloud Pro" panose="03050502040302030504" pitchFamily="66" charset="77"/>
              </a:rPr>
              <a:t>TLAE’s </a:t>
            </a:r>
            <a:r>
              <a:rPr lang="en-US" sz="3200" b="1" kern="1200" spc="300" dirty="0">
                <a:solidFill>
                  <a:schemeClr val="bg1"/>
                </a:solidFill>
                <a:effectLst/>
                <a:latin typeface="Copperplate Gothic Bold" panose="020E0705020206020404" pitchFamily="34" charset="77"/>
                <a:ea typeface="ADLaM Display" panose="02010000000000000000" pitchFamily="2" charset="77"/>
                <a:cs typeface="Dreaming Outloud Pro" panose="03050502040302030504" pitchFamily="66" charset="77"/>
              </a:rPr>
              <a:t>Transformative</a:t>
            </a:r>
            <a:r>
              <a:rPr lang="en-US" sz="3200" b="1" i="1" kern="1200" spc="300" dirty="0">
                <a:solidFill>
                  <a:schemeClr val="bg1"/>
                </a:solidFill>
                <a:effectLst/>
                <a:latin typeface="Copperplate Gothic Bold" panose="020E0705020206020404" pitchFamily="34" charset="77"/>
                <a:ea typeface="ADLaM Display" panose="02010000000000000000" pitchFamily="2" charset="77"/>
                <a:cs typeface="Dreaming Outloud Pro" panose="03050502040302030504" pitchFamily="66" charset="77"/>
              </a:rPr>
              <a:t> </a:t>
            </a:r>
            <a:endParaRPr lang="en-US" sz="3200" dirty="0">
              <a:solidFill>
                <a:schemeClr val="bg1"/>
              </a:solidFill>
              <a:effectLst/>
              <a:latin typeface="Copperplate Gothic Bold" panose="020E0705020206020404" pitchFamily="34" charset="77"/>
              <a:ea typeface="Times New Roman" panose="02020603050405020304" pitchFamily="18" charset="0"/>
            </a:endParaRPr>
          </a:p>
          <a:p>
            <a:pPr marL="0" marR="0" algn="ctr">
              <a:lnSpc>
                <a:spcPct val="90000"/>
              </a:lnSpc>
            </a:pPr>
            <a:r>
              <a:rPr lang="en-US" sz="3200" b="1" kern="1200" spc="300" dirty="0">
                <a:solidFill>
                  <a:schemeClr val="bg1"/>
                </a:solidFill>
                <a:effectLst/>
                <a:latin typeface="Copperplate Gothic Bold" panose="020E0705020206020404" pitchFamily="34" charset="77"/>
                <a:ea typeface="ADLaM Display" panose="02010000000000000000" pitchFamily="2" charset="77"/>
                <a:cs typeface="Dreaming Outloud Pro" panose="03050502040302030504" pitchFamily="66" charset="77"/>
              </a:rPr>
              <a:t>Art Education Framework</a:t>
            </a:r>
            <a:endParaRPr lang="en-US" sz="3600" dirty="0">
              <a:solidFill>
                <a:schemeClr val="bg1"/>
              </a:solidFill>
              <a:effectLst/>
              <a:latin typeface="Copperplate Gothic Bold" panose="020E0705020206020404" pitchFamily="34" charset="77"/>
              <a:ea typeface="Times New Roman" panose="02020603050405020304" pitchFamily="18" charset="0"/>
            </a:endParaRPr>
          </a:p>
        </p:txBody>
      </p:sp>
      <p:pic>
        <p:nvPicPr>
          <p:cNvPr id="1026" name="Picture 2" descr="•Multimodal Art Inquiry and Creation&#10;•Art Inquiry: transforming aesthetic perspectives; critiquing global visual and popular culture; and transformative art histories and cultural traditions&#10;•Art Creation: drawing, painting, paper arts, printmaking, book arts, sculpture, clay, mosaics, textiles, puppets, environmental design, and media arts&#10;•Artistic Behaviors&#10;•Idea Development&#10;•Observation&#10;•Imagination and Wonderment&#10;•Persistence&#10;•Making Creative Connections&#10;•Artists’ Lessons to Thrive!&#10;•Instructional Resources&#10;•Life Skills Through Art&#10;•Artistic Concepts, Media, and Techniques&#10;•Holistic Arts and STEAM Integration&#10;">
            <a:extLst>
              <a:ext uri="{FF2B5EF4-FFF2-40B4-BE49-F238E27FC236}">
                <a16:creationId xmlns:a16="http://schemas.microsoft.com/office/drawing/2014/main" id="{EBBF197A-D119-A6FD-EA3B-DC36BA700191}"/>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4056872" y="1866009"/>
            <a:ext cx="7811667" cy="4849060"/>
          </a:xfrm>
          <a:prstGeom prst="rect">
            <a:avLst/>
          </a:prstGeom>
          <a:solidFill>
            <a:schemeClr val="bg1"/>
          </a:solidFill>
        </p:spPr>
      </p:pic>
      <p:pic>
        <p:nvPicPr>
          <p:cNvPr id="10" name="Content Placeholder 3" descr="This is this textbook’s orange cover with its featured mosaic artwork of a sun and birds. Its colors are red, yellow, and orange. The three flying birds are black against the bright sun.">
            <a:extLst>
              <a:ext uri="{FF2B5EF4-FFF2-40B4-BE49-F238E27FC236}">
                <a16:creationId xmlns:a16="http://schemas.microsoft.com/office/drawing/2014/main" id="{4D9A662C-822A-8869-7EC3-0C8C26123D36}"/>
              </a:ext>
            </a:extLst>
          </p:cNvPr>
          <p:cNvPicPr>
            <a:picLocks noChangeAspect="1"/>
          </p:cNvPicPr>
          <p:nvPr/>
        </p:nvPicPr>
        <p:blipFill>
          <a:blip r:embed="rId5"/>
          <a:stretch>
            <a:fillRect/>
          </a:stretch>
        </p:blipFill>
        <p:spPr>
          <a:xfrm>
            <a:off x="229278" y="1866009"/>
            <a:ext cx="3746999" cy="4849059"/>
          </a:xfrm>
          <a:prstGeom prst="rect">
            <a:avLst/>
          </a:prstGeom>
        </p:spPr>
      </p:pic>
    </p:spTree>
    <p:extLst>
      <p:ext uri="{BB962C8B-B14F-4D97-AF65-F5344CB8AC3E}">
        <p14:creationId xmlns:p14="http://schemas.microsoft.com/office/powerpoint/2010/main" val="17452404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1D0535-CC7F-AB97-FD39-063E5DFE1256}"/>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4D532ABD-E35C-0B63-A72E-596ADEBD95F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alphaModFix amt="11000"/>
          </a:blip>
          <a:stretch>
            <a:fillRect/>
          </a:stretch>
        </p:blipFill>
        <p:spPr>
          <a:xfrm>
            <a:off x="4049486" y="0"/>
            <a:ext cx="8142514" cy="6894784"/>
          </a:xfrm>
          <a:prstGeom prst="rect">
            <a:avLst/>
          </a:prstGeom>
        </p:spPr>
      </p:pic>
      <p:sp>
        <p:nvSpPr>
          <p:cNvPr id="2" name="Title 1" descr="Types of Learning Targets(Chappuis, Stiggins, Chappuis, and Arter)See TLAE’s Website">
            <a:extLst>
              <a:ext uri="{FF2B5EF4-FFF2-40B4-BE49-F238E27FC236}">
                <a16:creationId xmlns:a16="http://schemas.microsoft.com/office/drawing/2014/main" id="{F6B4F0CF-B150-57BC-2781-88B5400465C9}"/>
              </a:ext>
            </a:extLst>
          </p:cNvPr>
          <p:cNvSpPr>
            <a:spLocks noGrp="1"/>
          </p:cNvSpPr>
          <p:nvPr>
            <p:ph type="title"/>
          </p:nvPr>
        </p:nvSpPr>
        <p:spPr>
          <a:xfrm>
            <a:off x="358921" y="365125"/>
            <a:ext cx="11474158" cy="1325563"/>
          </a:xfrm>
          <a:solidFill>
            <a:srgbClr val="001279"/>
          </a:solidFill>
          <a:ln/>
        </p:spPr>
        <p:style>
          <a:lnRef idx="0">
            <a:schemeClr val="accent1"/>
          </a:lnRef>
          <a:fillRef idx="3">
            <a:schemeClr val="accent1"/>
          </a:fillRef>
          <a:effectRef idx="3">
            <a:schemeClr val="accent1"/>
          </a:effectRef>
          <a:fontRef idx="minor">
            <a:schemeClr val="lt1"/>
          </a:fontRef>
        </p:style>
        <p:txBody>
          <a:bodyPr>
            <a:noAutofit/>
          </a:bodyPr>
          <a:lstStyle/>
          <a:p>
            <a:pPr algn="ctr"/>
            <a:r>
              <a:rPr lang="en-US" b="1" dirty="0">
                <a:solidFill>
                  <a:schemeClr val="bg1"/>
                </a:solidFill>
                <a:latin typeface="Copperplate Gothic Bold" panose="020E0705020206020404" pitchFamily="34" charset="77"/>
                <a:cs typeface="Bangla MN"/>
              </a:rPr>
              <a:t>Types of Learning Targets</a:t>
            </a:r>
            <a:br>
              <a:rPr lang="en-US" b="1" dirty="0">
                <a:solidFill>
                  <a:schemeClr val="bg1"/>
                </a:solidFill>
                <a:latin typeface="Copperplate Gothic Bold" panose="020E0705020206020404" pitchFamily="34" charset="77"/>
                <a:cs typeface="Bangla MN"/>
              </a:rPr>
            </a:br>
            <a:r>
              <a:rPr lang="en-US" sz="2000" b="1" dirty="0">
                <a:solidFill>
                  <a:schemeClr val="bg1"/>
                </a:solidFill>
                <a:latin typeface="Copperplate Gothic Bold" panose="020E0705020206020404" pitchFamily="34" charset="77"/>
                <a:cs typeface="Bangla MN"/>
              </a:rPr>
              <a:t>(</a:t>
            </a:r>
            <a:r>
              <a:rPr lang="en-US" sz="2000" dirty="0">
                <a:solidFill>
                  <a:srgbClr val="FFFFFF"/>
                </a:solidFill>
                <a:latin typeface="Copperplate Gothic Bold" panose="020E0705020206020404" pitchFamily="34" charset="77"/>
              </a:rPr>
              <a:t>Chappuis, Stiggins, Chappuis, and Arter)</a:t>
            </a:r>
            <a:br>
              <a:rPr lang="en-US" sz="2000" dirty="0">
                <a:solidFill>
                  <a:srgbClr val="FFFFFF"/>
                </a:solidFill>
                <a:latin typeface="Copperplate Gothic Bold" panose="020E0705020206020404" pitchFamily="34" charset="77"/>
              </a:rPr>
            </a:br>
            <a:r>
              <a:rPr lang="en-US" sz="2000" b="1" dirty="0">
                <a:solidFill>
                  <a:srgbClr val="FFFFFF"/>
                </a:solidFill>
                <a:latin typeface="Copperplate Gothic Bold" panose="020E0705020206020404" pitchFamily="34" charset="77"/>
                <a:cs typeface="Bangla MN"/>
              </a:rPr>
              <a:t>See TLAE’s Website</a:t>
            </a:r>
            <a:endParaRPr lang="en-US" sz="2800" b="1" dirty="0">
              <a:solidFill>
                <a:srgbClr val="FFFFFF"/>
              </a:solidFill>
              <a:latin typeface="Copperplate Gothic Bold" panose="020E0705020206020404" pitchFamily="34" charset="77"/>
              <a:cs typeface="Bangla MN"/>
            </a:endParaRPr>
          </a:p>
        </p:txBody>
      </p:sp>
      <p:pic>
        <p:nvPicPr>
          <p:cNvPr id="5" name="Content Placeholder 2" descr="This artwork shows a group of cyclists riding. ">
            <a:extLst>
              <a:ext uri="{FF2B5EF4-FFF2-40B4-BE49-F238E27FC236}">
                <a16:creationId xmlns:a16="http://schemas.microsoft.com/office/drawing/2014/main" id="{4B8C7D29-9700-F642-8644-3AB1BF1101EE}"/>
              </a:ext>
            </a:extLst>
          </p:cNvPr>
          <p:cNvPicPr>
            <a:picLocks noGrp="1" noChangeAspect="1"/>
          </p:cNvPicPr>
          <p:nvPr>
            <p:ph sz="half" idx="1"/>
          </p:nvPr>
        </p:nvPicPr>
        <p:blipFill rotWithShape="1">
          <a:blip r:embed="rId4">
            <a:extLst>
              <a:ext uri="{28A0092B-C50C-407E-A947-70E740481C1C}">
                <a14:useLocalDpi xmlns:a14="http://schemas.microsoft.com/office/drawing/2010/main" val="0"/>
              </a:ext>
            </a:extLst>
          </a:blip>
          <a:srcRect t="-2462" b="-182"/>
          <a:stretch/>
        </p:blipFill>
        <p:spPr>
          <a:xfrm>
            <a:off x="358921" y="1825625"/>
            <a:ext cx="6234498" cy="4667250"/>
          </a:xfrm>
        </p:spPr>
      </p:pic>
      <p:graphicFrame>
        <p:nvGraphicFramePr>
          <p:cNvPr id="8" name="Content Placeholder 3">
            <a:extLst>
              <a:ext uri="{FF2B5EF4-FFF2-40B4-BE49-F238E27FC236}">
                <a16:creationId xmlns:a16="http://schemas.microsoft.com/office/drawing/2014/main" id="{DA36DD37-C460-26F9-304A-91CF1E8B9430}"/>
              </a:ext>
              <a:ext uri="{C183D7F6-B498-43B3-948B-1728B52AA6E4}">
                <adec:decorative xmlns:adec="http://schemas.microsoft.com/office/drawing/2017/decorative" val="1"/>
              </a:ext>
            </a:extLst>
          </p:cNvPr>
          <p:cNvGraphicFramePr>
            <a:graphicFrameLocks noGrp="1"/>
          </p:cNvGraphicFramePr>
          <p:nvPr>
            <p:ph sz="half" idx="2"/>
            <p:extLst>
              <p:ext uri="{D42A27DB-BD31-4B8C-83A1-F6EECF244321}">
                <p14:modId xmlns:p14="http://schemas.microsoft.com/office/powerpoint/2010/main" val="2556723446"/>
              </p:ext>
            </p:extLst>
          </p:nvPr>
        </p:nvGraphicFramePr>
        <p:xfrm>
          <a:off x="6745818" y="1959111"/>
          <a:ext cx="5087261" cy="466725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640768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420164-0403-8BE6-88F4-9C8BDAE95CE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685B31E-BC95-0742-220B-4AE453C9D9E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alphaModFix amt="9000"/>
          </a:blip>
          <a:stretch>
            <a:fillRect/>
          </a:stretch>
        </p:blipFill>
        <p:spPr>
          <a:xfrm>
            <a:off x="4092927" y="0"/>
            <a:ext cx="8099073" cy="6858000"/>
          </a:xfrm>
          <a:prstGeom prst="rect">
            <a:avLst/>
          </a:prstGeom>
        </p:spPr>
      </p:pic>
      <p:graphicFrame>
        <p:nvGraphicFramePr>
          <p:cNvPr id="7" name="Content Placeholder 6">
            <a:extLst>
              <a:ext uri="{FF2B5EF4-FFF2-40B4-BE49-F238E27FC236}">
                <a16:creationId xmlns:a16="http://schemas.microsoft.com/office/drawing/2014/main" id="{3652E5CE-A5FC-EC40-05F6-A45340C4EEC4}"/>
              </a:ext>
              <a:ext uri="{C183D7F6-B498-43B3-948B-1728B52AA6E4}">
                <adec:decorative xmlns:adec="http://schemas.microsoft.com/office/drawing/2017/decorative" val="1"/>
              </a:ext>
            </a:extLst>
          </p:cNvPr>
          <p:cNvGraphicFramePr>
            <a:graphicFrameLocks noGrp="1"/>
          </p:cNvGraphicFramePr>
          <p:nvPr>
            <p:ph sz="half" idx="2"/>
            <p:extLst>
              <p:ext uri="{D42A27DB-BD31-4B8C-83A1-F6EECF244321}">
                <p14:modId xmlns:p14="http://schemas.microsoft.com/office/powerpoint/2010/main" val="2344184376"/>
              </p:ext>
            </p:extLst>
          </p:nvPr>
        </p:nvGraphicFramePr>
        <p:xfrm>
          <a:off x="5358385" y="1825625"/>
          <a:ext cx="6565986" cy="478344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Title 1" descr="Transforming Objectives into Daily Learning Targets 1 ">
            <a:extLst>
              <a:ext uri="{FF2B5EF4-FFF2-40B4-BE49-F238E27FC236}">
                <a16:creationId xmlns:a16="http://schemas.microsoft.com/office/drawing/2014/main" id="{797B8590-0F2D-4814-38F8-205482246768}"/>
              </a:ext>
            </a:extLst>
          </p:cNvPr>
          <p:cNvSpPr>
            <a:spLocks noGrp="1"/>
          </p:cNvSpPr>
          <p:nvPr>
            <p:ph type="title"/>
          </p:nvPr>
        </p:nvSpPr>
        <p:spPr>
          <a:xfrm>
            <a:off x="267629" y="365125"/>
            <a:ext cx="11656741" cy="1325563"/>
          </a:xfrm>
          <a:solidFill>
            <a:srgbClr val="001279"/>
          </a:solidFill>
          <a:ln/>
        </p:spPr>
        <p:style>
          <a:lnRef idx="0">
            <a:schemeClr val="accent1"/>
          </a:lnRef>
          <a:fillRef idx="3">
            <a:schemeClr val="accent1"/>
          </a:fillRef>
          <a:effectRef idx="3">
            <a:schemeClr val="accent1"/>
          </a:effectRef>
          <a:fontRef idx="minor">
            <a:schemeClr val="lt1"/>
          </a:fontRef>
        </p:style>
        <p:txBody>
          <a:bodyPr>
            <a:noAutofit/>
          </a:bodyPr>
          <a:lstStyle/>
          <a:p>
            <a:pPr algn="ctr"/>
            <a:r>
              <a:rPr lang="en-US" sz="3600" b="1" dirty="0">
                <a:solidFill>
                  <a:srgbClr val="FFFFFF"/>
                </a:solidFill>
                <a:latin typeface="Copperplate Gothic Bold" panose="020E0705020206020404" pitchFamily="34" charset="77"/>
                <a:cs typeface="Bangla MN"/>
              </a:rPr>
              <a:t>Transforming Objectives into Daily Learning Targets </a:t>
            </a:r>
            <a:r>
              <a:rPr lang="en-US" sz="800" b="1" dirty="0">
                <a:solidFill>
                  <a:srgbClr val="FFFFFF"/>
                </a:solidFill>
                <a:latin typeface="Copperplate Gothic Bold" panose="020E0705020206020404" pitchFamily="34" charset="77"/>
                <a:cs typeface="Bangla MN"/>
              </a:rPr>
              <a:t>1 </a:t>
            </a:r>
          </a:p>
        </p:txBody>
      </p:sp>
      <p:pic>
        <p:nvPicPr>
          <p:cNvPr id="4" name="Content Placeholder 3" descr="This is an AI-generated graphic of a light bulb with a beret and text reading I Can.&#10;">
            <a:extLst>
              <a:ext uri="{FF2B5EF4-FFF2-40B4-BE49-F238E27FC236}">
                <a16:creationId xmlns:a16="http://schemas.microsoft.com/office/drawing/2014/main" id="{3E838AE4-58F8-221B-DD1D-991787BC6A0D}"/>
              </a:ext>
            </a:extLst>
          </p:cNvPr>
          <p:cNvPicPr>
            <a:picLocks noGrp="1" noChangeAspect="1"/>
          </p:cNvPicPr>
          <p:nvPr>
            <p:ph sz="half" idx="1"/>
          </p:nvPr>
        </p:nvPicPr>
        <p:blipFill>
          <a:blip r:embed="rId9"/>
          <a:stretch>
            <a:fillRect/>
          </a:stretch>
        </p:blipFill>
        <p:spPr>
          <a:xfrm>
            <a:off x="267629" y="1825625"/>
            <a:ext cx="4783444" cy="4783444"/>
          </a:xfrm>
        </p:spPr>
      </p:pic>
    </p:spTree>
    <p:extLst>
      <p:ext uri="{BB962C8B-B14F-4D97-AF65-F5344CB8AC3E}">
        <p14:creationId xmlns:p14="http://schemas.microsoft.com/office/powerpoint/2010/main" val="15919516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BF8F1C-ACD5-F049-B5EB-7AF8068B4A8E}"/>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A4197CE7-27A9-0307-423F-4C12BA3BC687}"/>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a:blip r:embed="rId3">
            <a:alphaModFix amt="16000"/>
          </a:blip>
          <a:stretch>
            <a:fillRect/>
          </a:stretch>
        </p:blipFill>
        <p:spPr>
          <a:xfrm>
            <a:off x="4092927" y="0"/>
            <a:ext cx="8099073" cy="6858000"/>
          </a:xfrm>
          <a:prstGeom prst="rect">
            <a:avLst/>
          </a:prstGeom>
        </p:spPr>
      </p:pic>
      <p:sp>
        <p:nvSpPr>
          <p:cNvPr id="3" name="Title 1" descr="Transforming Objectives into Daily Learning Targets 2 ">
            <a:extLst>
              <a:ext uri="{FF2B5EF4-FFF2-40B4-BE49-F238E27FC236}">
                <a16:creationId xmlns:a16="http://schemas.microsoft.com/office/drawing/2014/main" id="{9BD4BCF6-8003-9A10-31CF-0CF832241844}"/>
              </a:ext>
            </a:extLst>
          </p:cNvPr>
          <p:cNvSpPr>
            <a:spLocks noGrp="1"/>
          </p:cNvSpPr>
          <p:nvPr>
            <p:ph type="title"/>
          </p:nvPr>
        </p:nvSpPr>
        <p:spPr>
          <a:xfrm>
            <a:off x="154259" y="365125"/>
            <a:ext cx="11883482" cy="1325563"/>
          </a:xfrm>
          <a:solidFill>
            <a:srgbClr val="001279"/>
          </a:solidFill>
          <a:ln/>
        </p:spPr>
        <p:style>
          <a:lnRef idx="0">
            <a:schemeClr val="accent1"/>
          </a:lnRef>
          <a:fillRef idx="3">
            <a:schemeClr val="accent1"/>
          </a:fillRef>
          <a:effectRef idx="3">
            <a:schemeClr val="accent1"/>
          </a:effectRef>
          <a:fontRef idx="minor">
            <a:schemeClr val="lt1"/>
          </a:fontRef>
        </p:style>
        <p:txBody>
          <a:bodyPr>
            <a:noAutofit/>
          </a:bodyPr>
          <a:lstStyle/>
          <a:p>
            <a:pPr algn="ctr"/>
            <a:r>
              <a:rPr lang="en-US" sz="3600" b="1" dirty="0">
                <a:solidFill>
                  <a:srgbClr val="FFFFFF"/>
                </a:solidFill>
                <a:latin typeface="Copperplate Gothic Bold" panose="020E0705020206020404" pitchFamily="34" charset="77"/>
                <a:cs typeface="Bangla MN"/>
              </a:rPr>
              <a:t>Transforming Objectives into Daily Learning Targets </a:t>
            </a:r>
            <a:r>
              <a:rPr lang="en-US" sz="800" b="1" dirty="0">
                <a:solidFill>
                  <a:srgbClr val="FFFFFF"/>
                </a:solidFill>
                <a:latin typeface="Copperplate Gothic Bold" panose="020E0705020206020404" pitchFamily="34" charset="77"/>
                <a:cs typeface="Bangla MN"/>
              </a:rPr>
              <a:t>2 </a:t>
            </a:r>
          </a:p>
        </p:txBody>
      </p:sp>
      <p:graphicFrame>
        <p:nvGraphicFramePr>
          <p:cNvPr id="4" name="Content Placeholder 4">
            <a:extLst>
              <a:ext uri="{FF2B5EF4-FFF2-40B4-BE49-F238E27FC236}">
                <a16:creationId xmlns:a16="http://schemas.microsoft.com/office/drawing/2014/main" id="{D0BB129D-EB59-F347-EDEC-8E228A09C898}"/>
              </a:ext>
              <a:ext uri="{C183D7F6-B498-43B3-948B-1728B52AA6E4}">
                <adec:decorative xmlns:adec="http://schemas.microsoft.com/office/drawing/2017/decorative" val="1"/>
              </a:ext>
            </a:extLst>
          </p:cNvPr>
          <p:cNvGraphicFramePr>
            <a:graphicFrameLocks noGrp="1"/>
          </p:cNvGraphicFramePr>
          <p:nvPr>
            <p:ph sz="half" idx="1"/>
            <p:extLst>
              <p:ext uri="{D42A27DB-BD31-4B8C-83A1-F6EECF244321}">
                <p14:modId xmlns:p14="http://schemas.microsoft.com/office/powerpoint/2010/main" val="474099449"/>
              </p:ext>
            </p:extLst>
          </p:nvPr>
        </p:nvGraphicFramePr>
        <p:xfrm>
          <a:off x="154259" y="1914835"/>
          <a:ext cx="4313232" cy="46672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6" name="Content Placeholder 5">
            <a:extLst>
              <a:ext uri="{FF2B5EF4-FFF2-40B4-BE49-F238E27FC236}">
                <a16:creationId xmlns:a16="http://schemas.microsoft.com/office/drawing/2014/main" id="{81B4F2CB-52FD-523D-C3FC-774E6BC696F0}"/>
              </a:ext>
              <a:ext uri="{C183D7F6-B498-43B3-948B-1728B52AA6E4}">
                <adec:decorative xmlns:adec="http://schemas.microsoft.com/office/drawing/2017/decorative" val="1"/>
              </a:ext>
            </a:extLst>
          </p:cNvPr>
          <p:cNvGraphicFramePr>
            <a:graphicFrameLocks noGrp="1"/>
          </p:cNvGraphicFramePr>
          <p:nvPr>
            <p:ph sz="half" idx="2"/>
            <p:extLst>
              <p:ext uri="{D42A27DB-BD31-4B8C-83A1-F6EECF244321}">
                <p14:modId xmlns:p14="http://schemas.microsoft.com/office/powerpoint/2010/main" val="3457462506"/>
              </p:ext>
            </p:extLst>
          </p:nvPr>
        </p:nvGraphicFramePr>
        <p:xfrm>
          <a:off x="4650057" y="1730996"/>
          <a:ext cx="4651558" cy="4851089"/>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pic>
        <p:nvPicPr>
          <p:cNvPr id="10" name="Content Placeholder 3" descr="This is an ink drawing detail showing a gray monkey. ">
            <a:extLst>
              <a:ext uri="{FF2B5EF4-FFF2-40B4-BE49-F238E27FC236}">
                <a16:creationId xmlns:a16="http://schemas.microsoft.com/office/drawing/2014/main" id="{67AFEF35-4EC8-9025-5F59-8EDD45F32DE4}"/>
              </a:ext>
            </a:extLst>
          </p:cNvPr>
          <p:cNvPicPr>
            <a:picLocks noChangeAspect="1"/>
          </p:cNvPicPr>
          <p:nvPr/>
        </p:nvPicPr>
        <p:blipFill rotWithShape="1">
          <a:blip r:embed="rId14" cstate="print">
            <a:extLst>
              <a:ext uri="{28A0092B-C50C-407E-A947-70E740481C1C}">
                <a14:useLocalDpi xmlns:a14="http://schemas.microsoft.com/office/drawing/2010/main"/>
              </a:ext>
            </a:extLst>
          </a:blip>
          <a:srcRect l="76934" t="-4313" b="1797"/>
          <a:stretch>
            <a:fillRect/>
          </a:stretch>
        </p:blipFill>
        <p:spPr>
          <a:xfrm>
            <a:off x="9589689" y="1690688"/>
            <a:ext cx="2448052" cy="4773185"/>
          </a:xfrm>
          <a:prstGeom prst="rect">
            <a:avLst/>
          </a:prstGeom>
        </p:spPr>
      </p:pic>
    </p:spTree>
    <p:extLst>
      <p:ext uri="{BB962C8B-B14F-4D97-AF65-F5344CB8AC3E}">
        <p14:creationId xmlns:p14="http://schemas.microsoft.com/office/powerpoint/2010/main" val="32963787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708318-966F-0C81-6B95-4688601330FF}"/>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C2BFFE6D-7861-5BD5-BBE6-64C4067326C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alphaModFix amt="11000"/>
          </a:blip>
          <a:stretch>
            <a:fillRect/>
          </a:stretch>
        </p:blipFill>
        <p:spPr>
          <a:xfrm>
            <a:off x="4049486" y="0"/>
            <a:ext cx="8142514" cy="6894784"/>
          </a:xfrm>
          <a:prstGeom prst="rect">
            <a:avLst/>
          </a:prstGeom>
        </p:spPr>
      </p:pic>
      <p:sp>
        <p:nvSpPr>
          <p:cNvPr id="2" name="Title 1" descr="Deconstructing Objectives and Learning Targets">
            <a:extLst>
              <a:ext uri="{FF2B5EF4-FFF2-40B4-BE49-F238E27FC236}">
                <a16:creationId xmlns:a16="http://schemas.microsoft.com/office/drawing/2014/main" id="{484718D7-D1F6-9497-68AC-3A074336E511}"/>
              </a:ext>
            </a:extLst>
          </p:cNvPr>
          <p:cNvSpPr>
            <a:spLocks noGrp="1"/>
          </p:cNvSpPr>
          <p:nvPr>
            <p:ph type="title"/>
          </p:nvPr>
        </p:nvSpPr>
        <p:spPr>
          <a:xfrm>
            <a:off x="223508" y="248507"/>
            <a:ext cx="11744984" cy="1325563"/>
          </a:xfrm>
          <a:solidFill>
            <a:srgbClr val="001279"/>
          </a:solidFill>
          <a:ln/>
        </p:spPr>
        <p:style>
          <a:lnRef idx="0">
            <a:schemeClr val="accent1"/>
          </a:lnRef>
          <a:fillRef idx="3">
            <a:schemeClr val="accent1"/>
          </a:fillRef>
          <a:effectRef idx="3">
            <a:schemeClr val="accent1"/>
          </a:effectRef>
          <a:fontRef idx="minor">
            <a:schemeClr val="lt1"/>
          </a:fontRef>
        </p:style>
        <p:txBody>
          <a:bodyPr>
            <a:noAutofit/>
          </a:bodyPr>
          <a:lstStyle/>
          <a:p>
            <a:pPr algn="ctr"/>
            <a:r>
              <a:rPr lang="en-US" b="1" dirty="0">
                <a:latin typeface="Copperplate Gothic Bold" panose="020E0705020206020404" pitchFamily="34" charset="77"/>
              </a:rPr>
              <a:t>Deconstructing Objectives and Learning Targets</a:t>
            </a:r>
          </a:p>
        </p:txBody>
      </p:sp>
      <p:graphicFrame>
        <p:nvGraphicFramePr>
          <p:cNvPr id="10" name="Content Placeholder 9">
            <a:extLst>
              <a:ext uri="{FF2B5EF4-FFF2-40B4-BE49-F238E27FC236}">
                <a16:creationId xmlns:a16="http://schemas.microsoft.com/office/drawing/2014/main" id="{1F7335F2-11E2-A448-2464-DE82920E6DED}"/>
              </a:ext>
              <a:ext uri="{C183D7F6-B498-43B3-948B-1728B52AA6E4}">
                <adec:decorative xmlns:adec="http://schemas.microsoft.com/office/drawing/2017/decorative" val="1"/>
              </a:ext>
            </a:extLst>
          </p:cNvPr>
          <p:cNvGraphicFramePr>
            <a:graphicFrameLocks noGrp="1"/>
          </p:cNvGraphicFramePr>
          <p:nvPr>
            <p:ph sz="half" idx="2"/>
            <p:extLst>
              <p:ext uri="{D42A27DB-BD31-4B8C-83A1-F6EECF244321}">
                <p14:modId xmlns:p14="http://schemas.microsoft.com/office/powerpoint/2010/main" val="2414760817"/>
              </p:ext>
            </p:extLst>
          </p:nvPr>
        </p:nvGraphicFramePr>
        <p:xfrm>
          <a:off x="6786892" y="2528177"/>
          <a:ext cx="5181600" cy="408131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Rectangle 8" descr="As an artist, I can create an artwork that portrays my personal connection to a biodiverse environment. Students need to:&#13;&#10;">
            <a:extLst>
              <a:ext uri="{FF2B5EF4-FFF2-40B4-BE49-F238E27FC236}">
                <a16:creationId xmlns:a16="http://schemas.microsoft.com/office/drawing/2014/main" id="{1836BE57-8295-F786-7D04-1429E4CD5A83}"/>
              </a:ext>
            </a:extLst>
          </p:cNvPr>
          <p:cNvSpPr/>
          <p:nvPr/>
        </p:nvSpPr>
        <p:spPr>
          <a:xfrm>
            <a:off x="223508" y="1574070"/>
            <a:ext cx="11744984" cy="954107"/>
          </a:xfrm>
          <a:prstGeom prst="rect">
            <a:avLst/>
          </a:prstGeom>
          <a:solidFill>
            <a:schemeClr val="accent5">
              <a:lumMod val="50000"/>
            </a:schemeClr>
          </a:solidFill>
          <a:ln w="38100">
            <a:noFill/>
          </a:ln>
        </p:spPr>
        <p:txBody>
          <a:bodyPr wrap="square">
            <a:spAutoFit/>
          </a:bodyPr>
          <a:lstStyle/>
          <a:p>
            <a:r>
              <a:rPr lang="en-US" sz="2800" b="1" i="1" dirty="0"/>
              <a:t>As an artist, I can create an artwork that portrays my personal connection to a biodiverse environment</a:t>
            </a:r>
            <a:r>
              <a:rPr lang="en-US" sz="2800" b="1" dirty="0"/>
              <a:t>. Students need to:</a:t>
            </a:r>
          </a:p>
        </p:txBody>
      </p:sp>
      <p:pic>
        <p:nvPicPr>
          <p:cNvPr id="11" name="Content Placeholder 1" descr="This is an artwork of a smiling boy. He is around age 12. He appears in a jungle scene filled with bright greenery. Cheerful insects surround him. He wears an orange tiger striped shirt and binoculars. ">
            <a:extLst>
              <a:ext uri="{FF2B5EF4-FFF2-40B4-BE49-F238E27FC236}">
                <a16:creationId xmlns:a16="http://schemas.microsoft.com/office/drawing/2014/main" id="{CD5EE4D1-2AC4-56BD-1527-4DD6CD25F394}"/>
              </a:ext>
            </a:extLst>
          </p:cNvPr>
          <p:cNvPicPr>
            <a:picLocks noGrp="1" noChangeAspect="1"/>
          </p:cNvPicPr>
          <p:nvPr>
            <p:ph sz="half" idx="1"/>
          </p:nvPr>
        </p:nvPicPr>
        <p:blipFill rotWithShape="1">
          <a:blip r:embed="rId9">
            <a:extLst>
              <a:ext uri="{28A0092B-C50C-407E-A947-70E740481C1C}">
                <a14:useLocalDpi xmlns:a14="http://schemas.microsoft.com/office/drawing/2010/main" val="0"/>
              </a:ext>
            </a:extLst>
          </a:blip>
          <a:srcRect t="-2086" b="-1814"/>
          <a:stretch/>
        </p:blipFill>
        <p:spPr>
          <a:xfrm>
            <a:off x="360900" y="2678243"/>
            <a:ext cx="6205662" cy="3931250"/>
          </a:xfrm>
        </p:spPr>
      </p:pic>
    </p:spTree>
    <p:extLst>
      <p:ext uri="{BB962C8B-B14F-4D97-AF65-F5344CB8AC3E}">
        <p14:creationId xmlns:p14="http://schemas.microsoft.com/office/powerpoint/2010/main" val="12564385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BEF486-D155-B663-7ECF-38ABF5FC2231}"/>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4FABB37F-C45F-C908-9228-93D91095A67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alphaModFix amt="11000"/>
          </a:blip>
          <a:stretch>
            <a:fillRect/>
          </a:stretch>
        </p:blipFill>
        <p:spPr>
          <a:xfrm>
            <a:off x="4092927" y="0"/>
            <a:ext cx="8099073" cy="6858000"/>
          </a:xfrm>
          <a:prstGeom prst="rect">
            <a:avLst/>
          </a:prstGeom>
        </p:spPr>
      </p:pic>
      <p:sp>
        <p:nvSpPr>
          <p:cNvPr id="3" name="Title 1" descr="Procedures 1">
            <a:extLst>
              <a:ext uri="{FF2B5EF4-FFF2-40B4-BE49-F238E27FC236}">
                <a16:creationId xmlns:a16="http://schemas.microsoft.com/office/drawing/2014/main" id="{FD79E5E3-4F33-DCAE-0727-9F85CB37D837}"/>
              </a:ext>
            </a:extLst>
          </p:cNvPr>
          <p:cNvSpPr>
            <a:spLocks noGrp="1"/>
          </p:cNvSpPr>
          <p:nvPr>
            <p:ph type="title"/>
          </p:nvPr>
        </p:nvSpPr>
        <p:spPr>
          <a:xfrm>
            <a:off x="388620" y="365125"/>
            <a:ext cx="11452860" cy="1325563"/>
          </a:xfrm>
          <a:solidFill>
            <a:srgbClr val="001279"/>
          </a:solidFill>
          <a:ln/>
        </p:spPr>
        <p:style>
          <a:lnRef idx="0">
            <a:schemeClr val="accent1"/>
          </a:lnRef>
          <a:fillRef idx="3">
            <a:schemeClr val="accent1"/>
          </a:fillRef>
          <a:effectRef idx="3">
            <a:schemeClr val="accent1"/>
          </a:effectRef>
          <a:fontRef idx="minor">
            <a:schemeClr val="lt1"/>
          </a:fontRef>
        </p:style>
        <p:txBody>
          <a:bodyPr>
            <a:normAutofit/>
          </a:bodyPr>
          <a:lstStyle/>
          <a:p>
            <a:pPr algn="ctr"/>
            <a:r>
              <a:rPr lang="en-US" sz="6000" b="1" dirty="0">
                <a:solidFill>
                  <a:srgbClr val="FFFFFF"/>
                </a:solidFill>
                <a:latin typeface="Copperplate Gothic Bold" panose="020E0705020206020404" pitchFamily="34" charset="77"/>
                <a:cs typeface="Bangla MN"/>
              </a:rPr>
              <a:t>Procedures </a:t>
            </a:r>
            <a:r>
              <a:rPr lang="en-US" sz="800" b="1" dirty="0">
                <a:solidFill>
                  <a:srgbClr val="FFFFFF"/>
                </a:solidFill>
                <a:latin typeface="Copperplate Gothic Bold" panose="020E0705020206020404" pitchFamily="34" charset="77"/>
                <a:cs typeface="Bangla MN"/>
              </a:rPr>
              <a:t>1</a:t>
            </a:r>
          </a:p>
        </p:txBody>
      </p:sp>
      <p:pic>
        <p:nvPicPr>
          <p:cNvPr id="7" name="Content Placeholder 3" descr="This is a drawing and watercolor artwork, called a resist, of a large white polar bear. There is a purple sun and a blue and black background.">
            <a:extLst>
              <a:ext uri="{FF2B5EF4-FFF2-40B4-BE49-F238E27FC236}">
                <a16:creationId xmlns:a16="http://schemas.microsoft.com/office/drawing/2014/main" id="{E6D2845F-C3FC-AED0-649E-FB7009E95D10}"/>
              </a:ext>
            </a:extLst>
          </p:cNvPr>
          <p:cNvPicPr>
            <a:picLocks noGrp="1" noChangeAspect="1"/>
          </p:cNvPicPr>
          <p:nvPr>
            <p:ph sz="half" idx="1"/>
          </p:nvPr>
        </p:nvPicPr>
        <p:blipFill rotWithShape="1">
          <a:blip r:embed="rId4">
            <a:extLst>
              <a:ext uri="{28A0092B-C50C-407E-A947-70E740481C1C}">
                <a14:useLocalDpi xmlns:a14="http://schemas.microsoft.com/office/drawing/2010/main" val="0"/>
              </a:ext>
            </a:extLst>
          </a:blip>
          <a:srcRect t="-2206" b="-461"/>
          <a:stretch/>
        </p:blipFill>
        <p:spPr>
          <a:xfrm>
            <a:off x="259080" y="2259963"/>
            <a:ext cx="5501928" cy="4003675"/>
          </a:xfrm>
        </p:spPr>
      </p:pic>
      <p:graphicFrame>
        <p:nvGraphicFramePr>
          <p:cNvPr id="8" name="Content Placeholder 1">
            <a:extLst>
              <a:ext uri="{FF2B5EF4-FFF2-40B4-BE49-F238E27FC236}">
                <a16:creationId xmlns:a16="http://schemas.microsoft.com/office/drawing/2014/main" id="{46FCDBEF-D1B6-D03D-910F-8732035AFD1A}"/>
              </a:ext>
            </a:extLst>
          </p:cNvPr>
          <p:cNvGraphicFramePr>
            <a:graphicFrameLocks noGrp="1"/>
          </p:cNvGraphicFramePr>
          <p:nvPr>
            <p:ph sz="half" idx="2"/>
            <p:extLst>
              <p:ext uri="{D42A27DB-BD31-4B8C-83A1-F6EECF244321}">
                <p14:modId xmlns:p14="http://schemas.microsoft.com/office/powerpoint/2010/main" val="237669106"/>
              </p:ext>
            </p:extLst>
          </p:nvPr>
        </p:nvGraphicFramePr>
        <p:xfrm>
          <a:off x="5966460" y="1825624"/>
          <a:ext cx="5966460" cy="487235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4049904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81793E-5D3B-FA39-7DE8-7F9E260E35A0}"/>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5C2F7B19-82D7-DD4D-4890-4F9F9C99B94B}"/>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a:blip r:embed="rId3">
            <a:alphaModFix amt="5000"/>
          </a:blip>
          <a:stretch>
            <a:fillRect/>
          </a:stretch>
        </p:blipFill>
        <p:spPr>
          <a:xfrm>
            <a:off x="4092927" y="0"/>
            <a:ext cx="8099073" cy="6858000"/>
          </a:xfrm>
          <a:prstGeom prst="rect">
            <a:avLst/>
          </a:prstGeom>
        </p:spPr>
      </p:pic>
      <p:sp>
        <p:nvSpPr>
          <p:cNvPr id="3" name="Title 1" descr="Procedures 2">
            <a:extLst>
              <a:ext uri="{FF2B5EF4-FFF2-40B4-BE49-F238E27FC236}">
                <a16:creationId xmlns:a16="http://schemas.microsoft.com/office/drawing/2014/main" id="{FC8E1643-DF2F-EA69-2E95-3FA61E01F786}"/>
              </a:ext>
            </a:extLst>
          </p:cNvPr>
          <p:cNvSpPr>
            <a:spLocks noGrp="1"/>
          </p:cNvSpPr>
          <p:nvPr>
            <p:ph type="title"/>
          </p:nvPr>
        </p:nvSpPr>
        <p:spPr>
          <a:xfrm>
            <a:off x="266700" y="365125"/>
            <a:ext cx="11711940" cy="1325563"/>
          </a:xfrm>
          <a:solidFill>
            <a:srgbClr val="001279"/>
          </a:solidFill>
          <a:ln/>
        </p:spPr>
        <p:style>
          <a:lnRef idx="0">
            <a:schemeClr val="accent1"/>
          </a:lnRef>
          <a:fillRef idx="3">
            <a:schemeClr val="accent1"/>
          </a:fillRef>
          <a:effectRef idx="3">
            <a:schemeClr val="accent1"/>
          </a:effectRef>
          <a:fontRef idx="minor">
            <a:schemeClr val="lt1"/>
          </a:fontRef>
        </p:style>
        <p:txBody>
          <a:bodyPr>
            <a:normAutofit/>
          </a:bodyPr>
          <a:lstStyle/>
          <a:p>
            <a:pPr algn="ctr"/>
            <a:r>
              <a:rPr lang="en-US" sz="6000" b="1" dirty="0">
                <a:solidFill>
                  <a:srgbClr val="FFFFFF"/>
                </a:solidFill>
                <a:latin typeface="Copperplate Gothic Bold" panose="020E0705020206020404" pitchFamily="34" charset="77"/>
                <a:cs typeface="Bangla MN"/>
              </a:rPr>
              <a:t>Procedures </a:t>
            </a:r>
            <a:r>
              <a:rPr lang="en-US" sz="800" b="1" dirty="0">
                <a:solidFill>
                  <a:srgbClr val="FFFFFF"/>
                </a:solidFill>
                <a:latin typeface="Copperplate Gothic Bold" panose="020E0705020206020404" pitchFamily="34" charset="77"/>
                <a:cs typeface="Bangla MN"/>
              </a:rPr>
              <a:t>2</a:t>
            </a:r>
            <a:endParaRPr lang="en-US" sz="900" b="1" dirty="0">
              <a:solidFill>
                <a:srgbClr val="FFFFFF"/>
              </a:solidFill>
              <a:latin typeface="Copperplate Gothic Bold" panose="020E0705020206020404" pitchFamily="34" charset="77"/>
              <a:cs typeface="Bangla MN"/>
            </a:endParaRPr>
          </a:p>
        </p:txBody>
      </p:sp>
      <p:pic>
        <p:nvPicPr>
          <p:cNvPr id="7" name="Content Placeholder 2" descr="This is a glass sculpture of a blue flower.">
            <a:extLst>
              <a:ext uri="{FF2B5EF4-FFF2-40B4-BE49-F238E27FC236}">
                <a16:creationId xmlns:a16="http://schemas.microsoft.com/office/drawing/2014/main" id="{A9DFA18C-FB3C-1D01-78EA-C7D734D7FBC9}"/>
              </a:ext>
            </a:extLst>
          </p:cNvPr>
          <p:cNvPicPr>
            <a:picLocks noGrp="1" noChangeAspect="1"/>
          </p:cNvPicPr>
          <p:nvPr>
            <p:ph sz="half" idx="1"/>
          </p:nvPr>
        </p:nvPicPr>
        <p:blipFill rotWithShape="1">
          <a:blip r:embed="rId4">
            <a:extLst>
              <a:ext uri="{28A0092B-C50C-407E-A947-70E740481C1C}">
                <a14:useLocalDpi xmlns:a14="http://schemas.microsoft.com/office/drawing/2010/main" val="0"/>
              </a:ext>
            </a:extLst>
          </a:blip>
          <a:srcRect t="-1391" b="839"/>
          <a:stretch/>
        </p:blipFill>
        <p:spPr>
          <a:xfrm>
            <a:off x="266700" y="1825625"/>
            <a:ext cx="6981084" cy="4667250"/>
          </a:xfrm>
        </p:spPr>
      </p:pic>
      <p:graphicFrame>
        <p:nvGraphicFramePr>
          <p:cNvPr id="8" name="Content Placeholder 3">
            <a:extLst>
              <a:ext uri="{FF2B5EF4-FFF2-40B4-BE49-F238E27FC236}">
                <a16:creationId xmlns:a16="http://schemas.microsoft.com/office/drawing/2014/main" id="{04FD8FB2-F3E1-E949-6C2F-04676E2A3459}"/>
              </a:ext>
              <a:ext uri="{C183D7F6-B498-43B3-948B-1728B52AA6E4}">
                <adec:decorative xmlns:adec="http://schemas.microsoft.com/office/drawing/2017/decorative" val="1"/>
              </a:ext>
            </a:extLst>
          </p:cNvPr>
          <p:cNvGraphicFramePr>
            <a:graphicFrameLocks noGrp="1"/>
          </p:cNvGraphicFramePr>
          <p:nvPr>
            <p:ph sz="half" idx="2"/>
            <p:extLst>
              <p:ext uri="{D42A27DB-BD31-4B8C-83A1-F6EECF244321}">
                <p14:modId xmlns:p14="http://schemas.microsoft.com/office/powerpoint/2010/main" val="1980178480"/>
              </p:ext>
            </p:extLst>
          </p:nvPr>
        </p:nvGraphicFramePr>
        <p:xfrm>
          <a:off x="7071942" y="1825625"/>
          <a:ext cx="5181600" cy="435133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495218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350613-4003-24BA-354B-902CF43B43FE}"/>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2D548D35-7DB1-3E6C-13E4-0BEB8A6AE60A}"/>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a:blip r:embed="rId3">
            <a:alphaModFix amt="11000"/>
          </a:blip>
          <a:stretch>
            <a:fillRect/>
          </a:stretch>
        </p:blipFill>
        <p:spPr>
          <a:xfrm>
            <a:off x="4092927" y="0"/>
            <a:ext cx="8099073" cy="6858000"/>
          </a:xfrm>
          <a:prstGeom prst="rect">
            <a:avLst/>
          </a:prstGeom>
        </p:spPr>
      </p:pic>
      <p:sp>
        <p:nvSpPr>
          <p:cNvPr id="6" name="Title 1" descr="Teaching Tips to Thrive #2.1Mara Pierce and Lori Santos ">
            <a:extLst>
              <a:ext uri="{FF2B5EF4-FFF2-40B4-BE49-F238E27FC236}">
                <a16:creationId xmlns:a16="http://schemas.microsoft.com/office/drawing/2014/main" id="{6A523FAB-2370-978B-D51D-A2A656D49EEF}"/>
              </a:ext>
            </a:extLst>
          </p:cNvPr>
          <p:cNvSpPr>
            <a:spLocks noGrp="1"/>
          </p:cNvSpPr>
          <p:nvPr>
            <p:ph type="title"/>
          </p:nvPr>
        </p:nvSpPr>
        <p:spPr>
          <a:xfrm>
            <a:off x="361188" y="365125"/>
            <a:ext cx="11469624" cy="1325563"/>
          </a:xfrm>
          <a:solidFill>
            <a:srgbClr val="001279"/>
          </a:solidFill>
          <a:ln/>
        </p:spPr>
        <p:style>
          <a:lnRef idx="0">
            <a:schemeClr val="accent1"/>
          </a:lnRef>
          <a:fillRef idx="3">
            <a:schemeClr val="accent1"/>
          </a:fillRef>
          <a:effectRef idx="3">
            <a:schemeClr val="accent1"/>
          </a:effectRef>
          <a:fontRef idx="minor">
            <a:schemeClr val="lt1"/>
          </a:fontRef>
        </p:style>
        <p:txBody>
          <a:bodyPr>
            <a:noAutofit/>
          </a:bodyPr>
          <a:lstStyle/>
          <a:p>
            <a:pPr algn="ctr"/>
            <a:r>
              <a:rPr lang="en-US" sz="4800" b="1" dirty="0">
                <a:solidFill>
                  <a:schemeClr val="tx1"/>
                </a:solidFill>
                <a:latin typeface="Copperplate Gothic Bold" panose="020E0705020206020404" pitchFamily="34" charset="77"/>
                <a:cs typeface="Bangla MN"/>
              </a:rPr>
              <a:t>Teaching Tips to Thrive #2.1</a:t>
            </a:r>
            <a:br>
              <a:rPr lang="en-US" sz="4800" b="1" dirty="0">
                <a:solidFill>
                  <a:schemeClr val="tx1"/>
                </a:solidFill>
                <a:latin typeface="Copperplate Gothic Bold" panose="020E0705020206020404" pitchFamily="34" charset="77"/>
                <a:cs typeface="Bangla MN"/>
              </a:rPr>
            </a:br>
            <a:r>
              <a:rPr lang="en-US" sz="4800" dirty="0">
                <a:latin typeface="Copperplate Gothic Bold" panose="020E0705020206020404" pitchFamily="34" charset="77"/>
              </a:rPr>
              <a:t>Mara Pierce and Lori Santos </a:t>
            </a:r>
            <a:endParaRPr lang="en-US" sz="4800" b="1" dirty="0">
              <a:solidFill>
                <a:schemeClr val="tx1"/>
              </a:solidFill>
              <a:latin typeface="Copperplate Gothic Bold" panose="020E0705020206020404" pitchFamily="34" charset="77"/>
              <a:cs typeface="Bangla MN"/>
            </a:endParaRPr>
          </a:p>
        </p:txBody>
      </p:sp>
      <p:graphicFrame>
        <p:nvGraphicFramePr>
          <p:cNvPr id="14" name="Content Placeholder 13">
            <a:extLst>
              <a:ext uri="{FF2B5EF4-FFF2-40B4-BE49-F238E27FC236}">
                <a16:creationId xmlns:a16="http://schemas.microsoft.com/office/drawing/2014/main" id="{D65187A2-891C-D053-11A8-A9DE6E5A7B71}"/>
              </a:ext>
              <a:ext uri="{C183D7F6-B498-43B3-948B-1728B52AA6E4}">
                <adec:decorative xmlns:adec="http://schemas.microsoft.com/office/drawing/2017/decorative" val="1"/>
              </a:ext>
            </a:extLst>
          </p:cNvPr>
          <p:cNvGraphicFramePr>
            <a:graphicFrameLocks noGrp="1"/>
          </p:cNvGraphicFramePr>
          <p:nvPr>
            <p:ph sz="half" idx="2"/>
            <p:extLst>
              <p:ext uri="{D42A27DB-BD31-4B8C-83A1-F6EECF244321}">
                <p14:modId xmlns:p14="http://schemas.microsoft.com/office/powerpoint/2010/main" val="2945886836"/>
              </p:ext>
            </p:extLst>
          </p:nvPr>
        </p:nvGraphicFramePr>
        <p:xfrm>
          <a:off x="6745337" y="2359486"/>
          <a:ext cx="5181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1" name="Content Placeholder 5" descr="&#10;This is a diagram of a basket with different colored arrows. Its terms includes warps, wefts, respect, relevance, responsibility, and reciprocity. Other terms are experiential discovery, personal spiritualism, intergenerational intersections, and place-based immersion.">
            <a:extLst>
              <a:ext uri="{FF2B5EF4-FFF2-40B4-BE49-F238E27FC236}">
                <a16:creationId xmlns:a16="http://schemas.microsoft.com/office/drawing/2014/main" id="{874899CE-4C0D-ACF0-CEC3-EEDCF7272C11}"/>
              </a:ext>
            </a:extLst>
          </p:cNvPr>
          <p:cNvPicPr>
            <a:picLocks noGrp="1" noChangeAspect="1"/>
          </p:cNvPicPr>
          <p:nvPr>
            <p:ph sz="half" idx="1"/>
          </p:nvPr>
        </p:nvPicPr>
        <p:blipFill>
          <a:blip r:embed="rId9"/>
          <a:stretch>
            <a:fillRect/>
          </a:stretch>
        </p:blipFill>
        <p:spPr>
          <a:xfrm>
            <a:off x="672846" y="3448843"/>
            <a:ext cx="5181600" cy="3163916"/>
          </a:xfrm>
        </p:spPr>
      </p:pic>
      <p:sp>
        <p:nvSpPr>
          <p:cNvPr id="13" name="TextBox 12" descr="Honoring and Engaging Indigenous Pedagogy in the Classroom&#13;&#10;">
            <a:extLst>
              <a:ext uri="{FF2B5EF4-FFF2-40B4-BE49-F238E27FC236}">
                <a16:creationId xmlns:a16="http://schemas.microsoft.com/office/drawing/2014/main" id="{A3C90F62-98D6-8A03-C5FC-15DF4E1E7CC2}"/>
              </a:ext>
            </a:extLst>
          </p:cNvPr>
          <p:cNvSpPr txBox="1"/>
          <p:nvPr/>
        </p:nvSpPr>
        <p:spPr>
          <a:xfrm>
            <a:off x="361189" y="1688553"/>
            <a:ext cx="11469624" cy="523220"/>
          </a:xfrm>
          <a:prstGeom prst="rect">
            <a:avLst/>
          </a:prstGeom>
          <a:solidFill>
            <a:srgbClr val="C00000"/>
          </a:solidFill>
        </p:spPr>
        <p:txBody>
          <a:bodyPr wrap="square">
            <a:spAutoFit/>
          </a:bodyPr>
          <a:lstStyle/>
          <a:p>
            <a:pPr algn="ctr"/>
            <a:r>
              <a:rPr lang="en-US" sz="2800" b="1" dirty="0"/>
              <a:t>Honoring and Engaging Indigenous Pedagogy in the Classroom</a:t>
            </a:r>
          </a:p>
        </p:txBody>
      </p:sp>
      <p:graphicFrame>
        <p:nvGraphicFramePr>
          <p:cNvPr id="18" name="Diagram 17">
            <a:extLst>
              <a:ext uri="{FF2B5EF4-FFF2-40B4-BE49-F238E27FC236}">
                <a16:creationId xmlns:a16="http://schemas.microsoft.com/office/drawing/2014/main" id="{719E97F0-16F0-2E96-B777-C695EB1A47D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10659327"/>
              </p:ext>
            </p:extLst>
          </p:nvPr>
        </p:nvGraphicFramePr>
        <p:xfrm>
          <a:off x="381226" y="2178912"/>
          <a:ext cx="6099048" cy="1200329"/>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extLst>
      <p:ext uri="{BB962C8B-B14F-4D97-AF65-F5344CB8AC3E}">
        <p14:creationId xmlns:p14="http://schemas.microsoft.com/office/powerpoint/2010/main" val="11225781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A6D171-2940-8A80-C56D-146E6C6C89B5}"/>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81C85DAA-F193-F075-849A-CE6B41887E9B}"/>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a:blip r:embed="rId3">
            <a:alphaModFix amt="11000"/>
          </a:blip>
          <a:stretch>
            <a:fillRect/>
          </a:stretch>
        </p:blipFill>
        <p:spPr>
          <a:xfrm>
            <a:off x="4092927" y="0"/>
            <a:ext cx="8099073" cy="6858000"/>
          </a:xfrm>
          <a:prstGeom prst="rect">
            <a:avLst/>
          </a:prstGeom>
        </p:spPr>
      </p:pic>
      <p:sp>
        <p:nvSpPr>
          <p:cNvPr id="6" name="Title 1" descr="Teaching Tips to Thrive #2.2Todd JohnsonCurriculum and The Gift of Time">
            <a:extLst>
              <a:ext uri="{FF2B5EF4-FFF2-40B4-BE49-F238E27FC236}">
                <a16:creationId xmlns:a16="http://schemas.microsoft.com/office/drawing/2014/main" id="{0B315A2D-D246-5E6B-AED8-7DF9AE52ABB7}"/>
              </a:ext>
            </a:extLst>
          </p:cNvPr>
          <p:cNvSpPr>
            <a:spLocks noGrp="1"/>
          </p:cNvSpPr>
          <p:nvPr>
            <p:ph type="title"/>
          </p:nvPr>
        </p:nvSpPr>
        <p:spPr>
          <a:xfrm>
            <a:off x="182880" y="365125"/>
            <a:ext cx="11625072" cy="1325563"/>
          </a:xfrm>
          <a:solidFill>
            <a:srgbClr val="001279"/>
          </a:solidFill>
          <a:ln/>
        </p:spPr>
        <p:style>
          <a:lnRef idx="0">
            <a:schemeClr val="accent1"/>
          </a:lnRef>
          <a:fillRef idx="3">
            <a:schemeClr val="accent1"/>
          </a:fillRef>
          <a:effectRef idx="3">
            <a:schemeClr val="accent1"/>
          </a:effectRef>
          <a:fontRef idx="minor">
            <a:schemeClr val="lt1"/>
          </a:fontRef>
        </p:style>
        <p:txBody>
          <a:bodyPr>
            <a:noAutofit/>
          </a:bodyPr>
          <a:lstStyle/>
          <a:p>
            <a:pPr algn="ctr"/>
            <a:r>
              <a:rPr lang="en-US" sz="2800" b="1" dirty="0">
                <a:solidFill>
                  <a:schemeClr val="bg1"/>
                </a:solidFill>
                <a:latin typeface="Copperplate Gothic Bold" panose="020E0705020206020404" pitchFamily="34" charset="77"/>
                <a:cs typeface="Bangla MN"/>
              </a:rPr>
              <a:t>Teaching Tips to Thrive #2.2</a:t>
            </a:r>
            <a:br>
              <a:rPr lang="en-US" sz="3200" b="1" dirty="0">
                <a:solidFill>
                  <a:schemeClr val="bg1"/>
                </a:solidFill>
                <a:latin typeface="Copperplate Gothic Bold" panose="020E0705020206020404" pitchFamily="34" charset="77"/>
                <a:cs typeface="Bangla MN"/>
              </a:rPr>
            </a:br>
            <a:r>
              <a:rPr lang="en-US" sz="4000" dirty="0">
                <a:solidFill>
                  <a:schemeClr val="bg1"/>
                </a:solidFill>
                <a:latin typeface="Copperplate Gothic Bold" panose="020E0705020206020404" pitchFamily="34" charset="77"/>
              </a:rPr>
              <a:t>Todd Johnson</a:t>
            </a:r>
            <a:br>
              <a:rPr lang="en-US" sz="4800" dirty="0">
                <a:solidFill>
                  <a:schemeClr val="bg1"/>
                </a:solidFill>
                <a:latin typeface="Copperplate Gothic Bold" panose="020E0705020206020404" pitchFamily="34" charset="77"/>
              </a:rPr>
            </a:br>
            <a:r>
              <a:rPr lang="en-US" sz="2800" b="1" kern="0" dirty="0">
                <a:solidFill>
                  <a:schemeClr val="bg1"/>
                </a:solidFill>
                <a:latin typeface="Copperplate Gothic Bold" panose="020E0705020206020404" pitchFamily="34" charset="77"/>
                <a:ea typeface="Times New Roman" panose="02020603050405020304" pitchFamily="18" charset="0"/>
              </a:rPr>
              <a:t>Curriculum and The Gift of Time</a:t>
            </a:r>
            <a:endParaRPr lang="en-US" sz="4800" b="1" dirty="0">
              <a:solidFill>
                <a:schemeClr val="bg1"/>
              </a:solidFill>
              <a:latin typeface="Copperplate Gothic Bold" panose="020E0705020206020404" pitchFamily="34" charset="77"/>
              <a:cs typeface="Bangla MN"/>
            </a:endParaRPr>
          </a:p>
        </p:txBody>
      </p:sp>
      <p:graphicFrame>
        <p:nvGraphicFramePr>
          <p:cNvPr id="13" name="Content Placeholder 12">
            <a:extLst>
              <a:ext uri="{FF2B5EF4-FFF2-40B4-BE49-F238E27FC236}">
                <a16:creationId xmlns:a16="http://schemas.microsoft.com/office/drawing/2014/main" id="{17259075-9783-2595-AC05-BFA409521BAE}"/>
              </a:ext>
              <a:ext uri="{C183D7F6-B498-43B3-948B-1728B52AA6E4}">
                <adec:decorative xmlns:adec="http://schemas.microsoft.com/office/drawing/2017/decorative" val="1"/>
              </a:ext>
            </a:extLst>
          </p:cNvPr>
          <p:cNvGraphicFramePr>
            <a:graphicFrameLocks noGrp="1"/>
          </p:cNvGraphicFramePr>
          <p:nvPr>
            <p:ph sz="half" idx="2"/>
            <p:extLst>
              <p:ext uri="{D42A27DB-BD31-4B8C-83A1-F6EECF244321}">
                <p14:modId xmlns:p14="http://schemas.microsoft.com/office/powerpoint/2010/main" val="2347549963"/>
              </p:ext>
            </p:extLst>
          </p:nvPr>
        </p:nvGraphicFramePr>
        <p:xfrm>
          <a:off x="6234545" y="4578416"/>
          <a:ext cx="5711952" cy="234403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7" name="Content Placeholder 4" descr="Art teacher Todd Johnson and three of his students are using woodworking equipment outside of his classroom. ">
            <a:extLst>
              <a:ext uri="{FF2B5EF4-FFF2-40B4-BE49-F238E27FC236}">
                <a16:creationId xmlns:a16="http://schemas.microsoft.com/office/drawing/2014/main" id="{F37633FC-67E0-F778-58AF-232438466328}"/>
              </a:ext>
            </a:extLst>
          </p:cNvPr>
          <p:cNvPicPr>
            <a:picLocks noGrp="1" noChangeAspect="1"/>
          </p:cNvPicPr>
          <p:nvPr>
            <p:ph sz="half" idx="1"/>
          </p:nvPr>
        </p:nvPicPr>
        <p:blipFill>
          <a:blip r:embed="rId9"/>
          <a:stretch>
            <a:fillRect/>
          </a:stretch>
        </p:blipFill>
        <p:spPr>
          <a:xfrm>
            <a:off x="182880" y="2319474"/>
            <a:ext cx="5954311" cy="3969540"/>
          </a:xfrm>
        </p:spPr>
      </p:pic>
      <p:graphicFrame>
        <p:nvGraphicFramePr>
          <p:cNvPr id="14" name="Diagram 13">
            <a:extLst>
              <a:ext uri="{FF2B5EF4-FFF2-40B4-BE49-F238E27FC236}">
                <a16:creationId xmlns:a16="http://schemas.microsoft.com/office/drawing/2014/main" id="{DF4E601A-B7C1-6CAB-9631-E47EE682535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24826538"/>
              </p:ext>
            </p:extLst>
          </p:nvPr>
        </p:nvGraphicFramePr>
        <p:xfrm>
          <a:off x="6234545" y="1849369"/>
          <a:ext cx="5711952" cy="2875351"/>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extLst>
      <p:ext uri="{BB962C8B-B14F-4D97-AF65-F5344CB8AC3E}">
        <p14:creationId xmlns:p14="http://schemas.microsoft.com/office/powerpoint/2010/main" val="27119738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349DF0-0CE9-6251-2651-F12C1DACD755}"/>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A5BBF6A-33BF-3FD8-8D6E-F4EB208EA27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alphaModFix amt="9000"/>
          </a:blip>
          <a:stretch>
            <a:fillRect/>
          </a:stretch>
        </p:blipFill>
        <p:spPr>
          <a:xfrm>
            <a:off x="4092927" y="0"/>
            <a:ext cx="8099073" cy="6858000"/>
          </a:xfrm>
          <a:prstGeom prst="rect">
            <a:avLst/>
          </a:prstGeom>
        </p:spPr>
      </p:pic>
      <p:sp>
        <p:nvSpPr>
          <p:cNvPr id="2" name="Title 1" descr="Vannoy Streeter: The Tennessee Wire ManArtists’ Lessons to Thrive! 2.1. ">
            <a:extLst>
              <a:ext uri="{FF2B5EF4-FFF2-40B4-BE49-F238E27FC236}">
                <a16:creationId xmlns:a16="http://schemas.microsoft.com/office/drawing/2014/main" id="{B4C1B7DB-6CAC-E522-91C7-BFDC27479B1D}"/>
              </a:ext>
            </a:extLst>
          </p:cNvPr>
          <p:cNvSpPr>
            <a:spLocks noGrp="1"/>
          </p:cNvSpPr>
          <p:nvPr>
            <p:ph type="title"/>
          </p:nvPr>
        </p:nvSpPr>
        <p:spPr>
          <a:xfrm>
            <a:off x="358271" y="365125"/>
            <a:ext cx="11483209" cy="1325563"/>
          </a:xfrm>
          <a:solidFill>
            <a:srgbClr val="001279"/>
          </a:solidFill>
          <a:ln/>
        </p:spPr>
        <p:style>
          <a:lnRef idx="0">
            <a:schemeClr val="accent1"/>
          </a:lnRef>
          <a:fillRef idx="3">
            <a:schemeClr val="accent1"/>
          </a:fillRef>
          <a:effectRef idx="3">
            <a:schemeClr val="accent1"/>
          </a:effectRef>
          <a:fontRef idx="minor">
            <a:schemeClr val="lt1"/>
          </a:fontRef>
        </p:style>
        <p:txBody>
          <a:bodyPr>
            <a:normAutofit/>
          </a:bodyPr>
          <a:lstStyle/>
          <a:p>
            <a:pPr algn="ctr"/>
            <a:r>
              <a:rPr lang="en-US" sz="3200" b="1" dirty="0">
                <a:solidFill>
                  <a:srgbClr val="FFFFFF"/>
                </a:solidFill>
                <a:latin typeface="Copperplate Gothic Bold" panose="020E0705020206020404" pitchFamily="34" charset="77"/>
                <a:cs typeface="Bangla MN"/>
              </a:rPr>
              <a:t>Vannoy Streeter: The Tennessee Wire Man</a:t>
            </a:r>
            <a:br>
              <a:rPr lang="en-US" sz="3600" b="1" dirty="0">
                <a:solidFill>
                  <a:srgbClr val="FFFFFF"/>
                </a:solidFill>
                <a:latin typeface="Copperplate Gothic Bold" panose="020E0705020206020404" pitchFamily="34" charset="77"/>
                <a:cs typeface="Bangla MN"/>
              </a:rPr>
            </a:br>
            <a:r>
              <a:rPr lang="en-US" sz="2800" b="1" dirty="0">
                <a:solidFill>
                  <a:srgbClr val="FFFFFF"/>
                </a:solidFill>
                <a:latin typeface="Copperplate Gothic Bold" panose="020E0705020206020404" pitchFamily="34" charset="77"/>
                <a:cs typeface="Bangla MN"/>
              </a:rPr>
              <a:t>Artists’ Lessons to Thrive! 2.1. </a:t>
            </a:r>
            <a:endParaRPr lang="en-US" sz="3200" b="1" dirty="0">
              <a:solidFill>
                <a:srgbClr val="FFFFFF"/>
              </a:solidFill>
              <a:latin typeface="Copperplate Gothic Bold" panose="020E0705020206020404" pitchFamily="34" charset="77"/>
              <a:cs typeface="Bangla MN"/>
            </a:endParaRPr>
          </a:p>
        </p:txBody>
      </p:sp>
      <p:pic>
        <p:nvPicPr>
          <p:cNvPr id="7" name="Content Placeholder 1" descr="This wire sculpture by Vannoy Streeter is made from coat hangers. It shows a Tennessee Walking Horse and rider. ">
            <a:extLst>
              <a:ext uri="{FF2B5EF4-FFF2-40B4-BE49-F238E27FC236}">
                <a16:creationId xmlns:a16="http://schemas.microsoft.com/office/drawing/2014/main" id="{6CB6FDE0-6F91-0A99-AC97-94834D522FDB}"/>
              </a:ext>
            </a:extLst>
          </p:cNvPr>
          <p:cNvPicPr>
            <a:picLocks noGrp="1" noChangeAspect="1"/>
          </p:cNvPicPr>
          <p:nvPr>
            <p:ph sz="half" idx="1"/>
          </p:nvPr>
        </p:nvPicPr>
        <p:blipFill rotWithShape="1">
          <a:blip r:embed="rId4" cstate="print">
            <a:extLst>
              <a:ext uri="{28A0092B-C50C-407E-A947-70E740481C1C}">
                <a14:useLocalDpi xmlns:a14="http://schemas.microsoft.com/office/drawing/2010/main"/>
              </a:ext>
            </a:extLst>
          </a:blip>
          <a:srcRect/>
          <a:stretch/>
        </p:blipFill>
        <p:spPr>
          <a:xfrm>
            <a:off x="358271" y="1825625"/>
            <a:ext cx="4307999" cy="4838006"/>
          </a:xfrm>
        </p:spPr>
      </p:pic>
      <p:graphicFrame>
        <p:nvGraphicFramePr>
          <p:cNvPr id="8" name="Content Placeholder 2">
            <a:extLst>
              <a:ext uri="{FF2B5EF4-FFF2-40B4-BE49-F238E27FC236}">
                <a16:creationId xmlns:a16="http://schemas.microsoft.com/office/drawing/2014/main" id="{BEA32C3F-2A19-F329-C576-E5CB9FEF38AE}"/>
              </a:ext>
              <a:ext uri="{C183D7F6-B498-43B3-948B-1728B52AA6E4}">
                <adec:decorative xmlns:adec="http://schemas.microsoft.com/office/drawing/2017/decorative" val="1"/>
              </a:ext>
            </a:extLst>
          </p:cNvPr>
          <p:cNvGraphicFramePr>
            <a:graphicFrameLocks noGrp="1"/>
          </p:cNvGraphicFramePr>
          <p:nvPr>
            <p:ph sz="half" idx="2"/>
            <p:extLst>
              <p:ext uri="{D42A27DB-BD31-4B8C-83A1-F6EECF244321}">
                <p14:modId xmlns:p14="http://schemas.microsoft.com/office/powerpoint/2010/main" val="4259190664"/>
              </p:ext>
            </p:extLst>
          </p:nvPr>
        </p:nvGraphicFramePr>
        <p:xfrm>
          <a:off x="5045855" y="2098675"/>
          <a:ext cx="6766560" cy="435133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4093854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F5C02E-8A1E-B802-DFBB-804628FCF445}"/>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A4CBF7C9-99E7-3C5C-F7C9-683684278F5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alphaModFix amt="9000"/>
          </a:blip>
          <a:stretch>
            <a:fillRect/>
          </a:stretch>
        </p:blipFill>
        <p:spPr>
          <a:xfrm>
            <a:off x="4092927" y="0"/>
            <a:ext cx="8099073" cy="6858000"/>
          </a:xfrm>
          <a:prstGeom prst="rect">
            <a:avLst/>
          </a:prstGeom>
        </p:spPr>
      </p:pic>
      <p:sp>
        <p:nvSpPr>
          <p:cNvPr id="2" name="Title 1" descr="Artists’ Lessons to Thrive! Instructional Resources">
            <a:extLst>
              <a:ext uri="{FF2B5EF4-FFF2-40B4-BE49-F238E27FC236}">
                <a16:creationId xmlns:a16="http://schemas.microsoft.com/office/drawing/2014/main" id="{4B3D3821-7770-9825-D444-73F78ED36EC3}"/>
              </a:ext>
            </a:extLst>
          </p:cNvPr>
          <p:cNvSpPr>
            <a:spLocks noGrp="1"/>
          </p:cNvSpPr>
          <p:nvPr>
            <p:ph type="title"/>
          </p:nvPr>
        </p:nvSpPr>
        <p:spPr>
          <a:xfrm>
            <a:off x="228600" y="365125"/>
            <a:ext cx="11658600" cy="1325563"/>
          </a:xfrm>
          <a:solidFill>
            <a:srgbClr val="001179"/>
          </a:solidFill>
          <a:ln/>
        </p:spPr>
        <p:style>
          <a:lnRef idx="0">
            <a:schemeClr val="accent1"/>
          </a:lnRef>
          <a:fillRef idx="3">
            <a:schemeClr val="accent1"/>
          </a:fillRef>
          <a:effectRef idx="3">
            <a:schemeClr val="accent1"/>
          </a:effectRef>
          <a:fontRef idx="minor">
            <a:schemeClr val="lt1"/>
          </a:fontRef>
        </p:style>
        <p:txBody>
          <a:bodyPr>
            <a:noAutofit/>
          </a:bodyPr>
          <a:lstStyle/>
          <a:p>
            <a:pPr algn="ctr"/>
            <a:r>
              <a:rPr lang="en-US" b="1" i="1" dirty="0">
                <a:solidFill>
                  <a:srgbClr val="FFFFFF"/>
                </a:solidFill>
                <a:latin typeface="Copperplate Gothic Bold" panose="020E0705020206020404" pitchFamily="34" charset="77"/>
                <a:cs typeface="Bangla MN"/>
              </a:rPr>
              <a:t>Artists’ Lessons to Thrive! </a:t>
            </a:r>
            <a:r>
              <a:rPr lang="en-US" b="1" dirty="0">
                <a:solidFill>
                  <a:srgbClr val="FFFFFF"/>
                </a:solidFill>
                <a:latin typeface="Copperplate Gothic Bold" panose="020E0705020206020404" pitchFamily="34" charset="77"/>
                <a:cs typeface="Bangla MN"/>
              </a:rPr>
              <a:t>Instructional Resources</a:t>
            </a:r>
            <a:endParaRPr lang="en-US" sz="1200" b="1" dirty="0">
              <a:solidFill>
                <a:srgbClr val="FFFFFF"/>
              </a:solidFill>
              <a:latin typeface="Copperplate Gothic Bold" panose="020E0705020206020404" pitchFamily="34" charset="77"/>
              <a:cs typeface="Bangla MN"/>
            </a:endParaRPr>
          </a:p>
        </p:txBody>
      </p:sp>
      <p:graphicFrame>
        <p:nvGraphicFramePr>
          <p:cNvPr id="3" name="Content Placeholder 2">
            <a:extLst>
              <a:ext uri="{FF2B5EF4-FFF2-40B4-BE49-F238E27FC236}">
                <a16:creationId xmlns:a16="http://schemas.microsoft.com/office/drawing/2014/main" id="{05F9F37D-3292-C601-D28F-28F6781E1E41}"/>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3362677390"/>
              </p:ext>
            </p:extLst>
          </p:nvPr>
        </p:nvGraphicFramePr>
        <p:xfrm>
          <a:off x="7480105" y="1867188"/>
          <a:ext cx="4542176" cy="48799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4" name="Content Placeholder 3" descr="This is a book cover of STEAM Teaching and Learning Through the Arts and Design: A Practical Guide for PK-12 Educators showing a tunnel book landscaped artwork.">
            <a:extLst>
              <a:ext uri="{FF2B5EF4-FFF2-40B4-BE49-F238E27FC236}">
                <a16:creationId xmlns:a16="http://schemas.microsoft.com/office/drawing/2014/main" id="{DAAD9335-3E0C-780C-4C3F-D034E5EE68ED}"/>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092927" y="1978025"/>
            <a:ext cx="3196046" cy="4592638"/>
          </a:xfrm>
          <a:prstGeom prst="rect">
            <a:avLst/>
          </a:prstGeom>
          <a:ln w="28575">
            <a:solidFill>
              <a:schemeClr val="bg1"/>
            </a:solidFill>
          </a:ln>
        </p:spPr>
      </p:pic>
      <p:pic>
        <p:nvPicPr>
          <p:cNvPr id="5" name="Content Placeholder 3" descr="This is Teaching and Learning in Art Education’s 2nd edition cover with its featured mosaic artwork of a sun and birds. Its colors are red, yellow, and orange. The three flying birds are black against the bright sun.">
            <a:extLst>
              <a:ext uri="{FF2B5EF4-FFF2-40B4-BE49-F238E27FC236}">
                <a16:creationId xmlns:a16="http://schemas.microsoft.com/office/drawing/2014/main" id="{7B180889-0ED2-76A7-17AB-863178ED30B9}"/>
              </a:ext>
            </a:extLst>
          </p:cNvPr>
          <p:cNvPicPr>
            <a:picLocks noChangeAspect="1"/>
          </p:cNvPicPr>
          <p:nvPr/>
        </p:nvPicPr>
        <p:blipFill>
          <a:blip r:embed="rId10"/>
          <a:stretch>
            <a:fillRect/>
          </a:stretch>
        </p:blipFill>
        <p:spPr>
          <a:xfrm>
            <a:off x="297522" y="1978025"/>
            <a:ext cx="3548856" cy="4592638"/>
          </a:xfrm>
          <a:prstGeom prst="rect">
            <a:avLst/>
          </a:prstGeom>
        </p:spPr>
      </p:pic>
    </p:spTree>
    <p:extLst>
      <p:ext uri="{BB962C8B-B14F-4D97-AF65-F5344CB8AC3E}">
        <p14:creationId xmlns:p14="http://schemas.microsoft.com/office/powerpoint/2010/main" val="7378285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2602CF-7C95-BE7D-CF38-165E1BCFA635}"/>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042A680D-75FE-CCAE-23C3-E9EA1E673F8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alphaModFix amt="16000"/>
          </a:blip>
          <a:stretch>
            <a:fillRect/>
          </a:stretch>
        </p:blipFill>
        <p:spPr>
          <a:xfrm>
            <a:off x="4092927" y="0"/>
            <a:ext cx="8099073" cy="6858000"/>
          </a:xfrm>
          <a:prstGeom prst="rect">
            <a:avLst/>
          </a:prstGeom>
        </p:spPr>
      </p:pic>
      <p:graphicFrame>
        <p:nvGraphicFramePr>
          <p:cNvPr id="8" name="Content Placeholder 7">
            <a:extLst>
              <a:ext uri="{FF2B5EF4-FFF2-40B4-BE49-F238E27FC236}">
                <a16:creationId xmlns:a16="http://schemas.microsoft.com/office/drawing/2014/main" id="{BBB0A01D-2BD5-B784-212C-F61481F699AC}"/>
              </a:ext>
              <a:ext uri="{C183D7F6-B498-43B3-948B-1728B52AA6E4}">
                <adec:decorative xmlns:adec="http://schemas.microsoft.com/office/drawing/2017/decorative" val="1"/>
              </a:ext>
            </a:extLst>
          </p:cNvPr>
          <p:cNvGraphicFramePr>
            <a:graphicFrameLocks noGrp="1"/>
          </p:cNvGraphicFramePr>
          <p:nvPr>
            <p:ph sz="half" idx="2"/>
            <p:extLst>
              <p:ext uri="{D42A27DB-BD31-4B8C-83A1-F6EECF244321}">
                <p14:modId xmlns:p14="http://schemas.microsoft.com/office/powerpoint/2010/main" val="238380456"/>
              </p:ext>
            </p:extLst>
          </p:nvPr>
        </p:nvGraphicFramePr>
        <p:xfrm>
          <a:off x="6134185" y="1836416"/>
          <a:ext cx="5902712" cy="491074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Title 1" descr="Transformative Art Curriculum 1">
            <a:extLst>
              <a:ext uri="{FF2B5EF4-FFF2-40B4-BE49-F238E27FC236}">
                <a16:creationId xmlns:a16="http://schemas.microsoft.com/office/drawing/2014/main" id="{EFED3E80-6F51-CBF0-2ECB-342BF70B47B9}"/>
              </a:ext>
            </a:extLst>
          </p:cNvPr>
          <p:cNvSpPr>
            <a:spLocks noGrp="1"/>
          </p:cNvSpPr>
          <p:nvPr>
            <p:ph type="title"/>
          </p:nvPr>
        </p:nvSpPr>
        <p:spPr>
          <a:xfrm>
            <a:off x="293649" y="365125"/>
            <a:ext cx="11604702" cy="1325563"/>
          </a:xfrm>
          <a:solidFill>
            <a:srgbClr val="001279"/>
          </a:solidFill>
          <a:ln/>
        </p:spPr>
        <p:style>
          <a:lnRef idx="0">
            <a:schemeClr val="accent1"/>
          </a:lnRef>
          <a:fillRef idx="3">
            <a:schemeClr val="accent1"/>
          </a:fillRef>
          <a:effectRef idx="3">
            <a:schemeClr val="accent1"/>
          </a:effectRef>
          <a:fontRef idx="minor">
            <a:schemeClr val="lt1"/>
          </a:fontRef>
        </p:style>
        <p:txBody>
          <a:bodyPr>
            <a:noAutofit/>
          </a:bodyPr>
          <a:lstStyle/>
          <a:p>
            <a:pPr algn="ctr"/>
            <a:r>
              <a:rPr lang="en-US" b="1" dirty="0">
                <a:solidFill>
                  <a:schemeClr val="bg1"/>
                </a:solidFill>
                <a:latin typeface="Copperplate Gothic Bold" panose="020E0705020206020404" pitchFamily="34" charset="77"/>
                <a:cs typeface="Bangla MN"/>
              </a:rPr>
              <a:t>Transformative </a:t>
            </a:r>
            <a:r>
              <a:rPr lang="en-US" b="1" dirty="0">
                <a:solidFill>
                  <a:srgbClr val="FFFFFF"/>
                </a:solidFill>
                <a:latin typeface="Copperplate Gothic Bold" panose="020E0705020206020404" pitchFamily="34" charset="77"/>
                <a:cs typeface="Bangla MN"/>
              </a:rPr>
              <a:t>Art Curriculum </a:t>
            </a:r>
            <a:r>
              <a:rPr lang="en-US" sz="800" b="1" dirty="0">
                <a:solidFill>
                  <a:srgbClr val="FFFFFF"/>
                </a:solidFill>
                <a:latin typeface="Copperplate Gothic Bold" panose="020E0705020206020404" pitchFamily="34" charset="77"/>
                <a:cs typeface="Bangla MN"/>
              </a:rPr>
              <a:t>1</a:t>
            </a:r>
          </a:p>
        </p:txBody>
      </p:sp>
      <p:pic>
        <p:nvPicPr>
          <p:cNvPr id="7" name="Content Placeholder 3" descr="This is a display of two ceramic bugs. They are green in color and their legs are made from beads and wire. They have patterns on their bodies.">
            <a:extLst>
              <a:ext uri="{FF2B5EF4-FFF2-40B4-BE49-F238E27FC236}">
                <a16:creationId xmlns:a16="http://schemas.microsoft.com/office/drawing/2014/main" id="{76403140-B3F6-2B21-E417-95A4497C72D5}"/>
              </a:ext>
            </a:extLst>
          </p:cNvPr>
          <p:cNvPicPr>
            <a:picLocks noGrp="1" noChangeAspect="1"/>
          </p:cNvPicPr>
          <p:nvPr>
            <p:ph sz="half" idx="1"/>
          </p:nvPr>
        </p:nvPicPr>
        <p:blipFill rotWithShape="1">
          <a:blip r:embed="rId9">
            <a:extLst>
              <a:ext uri="{28A0092B-C50C-407E-A947-70E740481C1C}">
                <a14:useLocalDpi xmlns:a14="http://schemas.microsoft.com/office/drawing/2010/main" val="0"/>
              </a:ext>
            </a:extLst>
          </a:blip>
          <a:srcRect t="128" b="-1893"/>
          <a:stretch/>
        </p:blipFill>
        <p:spPr>
          <a:xfrm>
            <a:off x="193288" y="2241446"/>
            <a:ext cx="5802351" cy="4251429"/>
          </a:xfrm>
        </p:spPr>
      </p:pic>
    </p:spTree>
    <p:extLst>
      <p:ext uri="{BB962C8B-B14F-4D97-AF65-F5344CB8AC3E}">
        <p14:creationId xmlns:p14="http://schemas.microsoft.com/office/powerpoint/2010/main" val="311829795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ECD2603-81C2-6AD5-7C1E-B50B16C04160}"/>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a:blip r:embed="rId3">
            <a:alphaModFix amt="10000"/>
          </a:blip>
          <a:stretch>
            <a:fillRect/>
          </a:stretch>
        </p:blipFill>
        <p:spPr>
          <a:xfrm>
            <a:off x="4076700" y="0"/>
            <a:ext cx="8115300" cy="6871740"/>
          </a:xfrm>
          <a:prstGeom prst="rect">
            <a:avLst/>
          </a:prstGeom>
        </p:spPr>
      </p:pic>
      <p:sp>
        <p:nvSpPr>
          <p:cNvPr id="13" name="TextBox 4" descr="Approaches to Teacher and Student Transformative Growth Charts">
            <a:extLst>
              <a:ext uri="{FF2B5EF4-FFF2-40B4-BE49-F238E27FC236}">
                <a16:creationId xmlns:a16="http://schemas.microsoft.com/office/drawing/2014/main" id="{1E2AD44F-9490-C2BA-1789-24832B797470}"/>
              </a:ext>
            </a:extLst>
          </p:cNvPr>
          <p:cNvSpPr txBox="1">
            <a:spLocks noGrp="1"/>
          </p:cNvSpPr>
          <p:nvPr>
            <p:ph type="title"/>
          </p:nvPr>
        </p:nvSpPr>
        <p:spPr>
          <a:xfrm>
            <a:off x="228600" y="365125"/>
            <a:ext cx="11734800" cy="1325563"/>
          </a:xfrm>
          <a:prstGeom prst="rect">
            <a:avLst/>
          </a:prstGeom>
          <a:solidFill>
            <a:srgbClr val="001278"/>
          </a:solidFill>
          <a:ln w="44450" cmpd="tri">
            <a:noFill/>
          </a:ln>
        </p:spPr>
        <p:style>
          <a:lnRef idx="0">
            <a:scrgbClr r="0" g="0" b="0"/>
          </a:lnRef>
          <a:fillRef idx="0">
            <a:scrgbClr r="0" g="0" b="0"/>
          </a:fillRef>
          <a:effectRef idx="0">
            <a:scrgbClr r="0" g="0" b="0"/>
          </a:effectRef>
          <a:fontRef idx="minor">
            <a:schemeClr val="lt1"/>
          </a:fontRef>
        </p:style>
        <p:txBody>
          <a:bodyPr spcFirstLastPara="0" vert="horz" wrap="square" lIns="68275" tIns="39014" rIns="68275" bIns="39014" numCol="1" spcCol="1270" anchor="ctr" anchorCtr="0">
            <a:noAutofit/>
          </a:bodyPr>
          <a:lstStyle/>
          <a:p>
            <a:pPr algn="ctr"/>
            <a:r>
              <a:rPr lang="en-US" sz="4000" b="1" kern="100" dirty="0">
                <a:latin typeface="Copperplate Gothic Bold" panose="020E0705020206020404" pitchFamily="34" charset="77"/>
              </a:rPr>
              <a:t>Approaches to Teacher and Student Transformative Growth Charts</a:t>
            </a:r>
            <a:endParaRPr lang="en-US" sz="4000" b="1" dirty="0">
              <a:solidFill>
                <a:schemeClr val="bg1"/>
              </a:solidFill>
              <a:effectLst/>
              <a:latin typeface="Copperplate Gothic Bold" panose="020E0705020206020404" pitchFamily="34" charset="77"/>
              <a:ea typeface="Times New Roman" panose="02020603050405020304" pitchFamily="18" charset="0"/>
            </a:endParaRPr>
          </a:p>
        </p:txBody>
      </p:sp>
      <p:graphicFrame>
        <p:nvGraphicFramePr>
          <p:cNvPr id="23" name="Content Placeholder 16">
            <a:extLst>
              <a:ext uri="{FF2B5EF4-FFF2-40B4-BE49-F238E27FC236}">
                <a16:creationId xmlns:a16="http://schemas.microsoft.com/office/drawing/2014/main" id="{75B4824B-640D-E9A9-6BDB-305FB5146176}"/>
              </a:ext>
            </a:extLst>
          </p:cNvPr>
          <p:cNvGraphicFramePr>
            <a:graphicFrameLocks noGrp="1"/>
          </p:cNvGraphicFramePr>
          <p:nvPr>
            <p:ph sz="half" idx="2"/>
            <p:extLst>
              <p:ext uri="{D42A27DB-BD31-4B8C-83A1-F6EECF244321}">
                <p14:modId xmlns:p14="http://schemas.microsoft.com/office/powerpoint/2010/main" val="3436567365"/>
              </p:ext>
            </p:extLst>
          </p:nvPr>
        </p:nvGraphicFramePr>
        <p:xfrm>
          <a:off x="4636944" y="1853141"/>
          <a:ext cx="7381874" cy="468841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6" name="Content Placeholder 5">
            <a:extLst>
              <a:ext uri="{FF2B5EF4-FFF2-40B4-BE49-F238E27FC236}">
                <a16:creationId xmlns:a16="http://schemas.microsoft.com/office/drawing/2014/main" id="{8DA08C1D-87F0-47C1-6079-7ACD52BDB424}"/>
              </a:ext>
            </a:extLst>
          </p:cNvPr>
          <p:cNvPicPr>
            <a:picLocks noGrp="1" noChangeAspect="1"/>
          </p:cNvPicPr>
          <p:nvPr>
            <p:ph sz="half" idx="1"/>
          </p:nvPr>
        </p:nvPicPr>
        <p:blipFill>
          <a:blip r:embed="rId9"/>
          <a:stretch>
            <a:fillRect/>
          </a:stretch>
        </p:blipFill>
        <p:spPr>
          <a:xfrm>
            <a:off x="228600" y="2020887"/>
            <a:ext cx="4352925" cy="4352925"/>
          </a:xfrm>
        </p:spPr>
      </p:pic>
    </p:spTree>
    <p:extLst>
      <p:ext uri="{BB962C8B-B14F-4D97-AF65-F5344CB8AC3E}">
        <p14:creationId xmlns:p14="http://schemas.microsoft.com/office/powerpoint/2010/main" val="2355297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224448-81E7-DCC1-680E-050C08690E1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23CC6E2-23D5-F37B-A06F-C66DDFB23D1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alphaModFix amt="9000"/>
          </a:blip>
          <a:stretch>
            <a:fillRect/>
          </a:stretch>
        </p:blipFill>
        <p:spPr>
          <a:xfrm>
            <a:off x="4092927" y="0"/>
            <a:ext cx="8099073" cy="6858000"/>
          </a:xfrm>
          <a:prstGeom prst="rect">
            <a:avLst/>
          </a:prstGeom>
        </p:spPr>
      </p:pic>
      <p:sp>
        <p:nvSpPr>
          <p:cNvPr id="2" name="Title 1" descr="Chapter 2 Summary">
            <a:extLst>
              <a:ext uri="{FF2B5EF4-FFF2-40B4-BE49-F238E27FC236}">
                <a16:creationId xmlns:a16="http://schemas.microsoft.com/office/drawing/2014/main" id="{D814C3E8-A2E6-DF0A-1D68-B107F5633298}"/>
              </a:ext>
            </a:extLst>
          </p:cNvPr>
          <p:cNvSpPr>
            <a:spLocks noGrp="1"/>
          </p:cNvSpPr>
          <p:nvPr>
            <p:ph type="title"/>
          </p:nvPr>
        </p:nvSpPr>
        <p:spPr>
          <a:xfrm>
            <a:off x="353341" y="365125"/>
            <a:ext cx="11533859" cy="1325563"/>
          </a:xfrm>
          <a:solidFill>
            <a:srgbClr val="001279"/>
          </a:solidFill>
          <a:ln/>
        </p:spPr>
        <p:style>
          <a:lnRef idx="0">
            <a:schemeClr val="accent1"/>
          </a:lnRef>
          <a:fillRef idx="3">
            <a:schemeClr val="accent1"/>
          </a:fillRef>
          <a:effectRef idx="3">
            <a:schemeClr val="accent1"/>
          </a:effectRef>
          <a:fontRef idx="minor">
            <a:schemeClr val="lt1"/>
          </a:fontRef>
        </p:style>
        <p:txBody>
          <a:bodyPr>
            <a:normAutofit/>
          </a:bodyPr>
          <a:lstStyle/>
          <a:p>
            <a:pPr algn="ctr" eaLnBrk="1" hangingPunct="1"/>
            <a:r>
              <a:rPr lang="en-US" sz="6600" b="1" dirty="0">
                <a:solidFill>
                  <a:schemeClr val="bg1"/>
                </a:solidFill>
                <a:latin typeface="Copperplate Gothic Bold" panose="020E0705020206020404" pitchFamily="34" charset="77"/>
                <a:cs typeface="Bangla MN"/>
              </a:rPr>
              <a:t>Chapter 2 Summary</a:t>
            </a:r>
          </a:p>
        </p:txBody>
      </p:sp>
      <p:pic>
        <p:nvPicPr>
          <p:cNvPr id="7" name="Content Placeholder 3" descr="This is this textbook’s orange cover with its featured mosaic artwork of a sun and birds. Its colors are red, yellow, and orange. The three flying birds are black against the bright sun.">
            <a:extLst>
              <a:ext uri="{FF2B5EF4-FFF2-40B4-BE49-F238E27FC236}">
                <a16:creationId xmlns:a16="http://schemas.microsoft.com/office/drawing/2014/main" id="{45FA194D-D536-2E17-648F-5E11C915F82A}"/>
              </a:ext>
            </a:extLst>
          </p:cNvPr>
          <p:cNvPicPr>
            <a:picLocks noGrp="1" noChangeAspect="1"/>
          </p:cNvPicPr>
          <p:nvPr>
            <p:ph sz="half" idx="1"/>
          </p:nvPr>
        </p:nvPicPr>
        <p:blipFill>
          <a:blip r:embed="rId4"/>
          <a:stretch>
            <a:fillRect/>
          </a:stretch>
        </p:blipFill>
        <p:spPr>
          <a:xfrm>
            <a:off x="353341" y="1848484"/>
            <a:ext cx="3729672" cy="4826635"/>
          </a:xfrm>
          <a:prstGeom prst="rect">
            <a:avLst/>
          </a:prstGeom>
        </p:spPr>
      </p:pic>
      <p:graphicFrame>
        <p:nvGraphicFramePr>
          <p:cNvPr id="8" name="Content Placeholder 10">
            <a:extLst>
              <a:ext uri="{FF2B5EF4-FFF2-40B4-BE49-F238E27FC236}">
                <a16:creationId xmlns:a16="http://schemas.microsoft.com/office/drawing/2014/main" id="{EBBE6AA2-7F15-2B85-4DB1-6387375A726D}"/>
              </a:ext>
              <a:ext uri="{C183D7F6-B498-43B3-948B-1728B52AA6E4}">
                <adec:decorative xmlns:adec="http://schemas.microsoft.com/office/drawing/2017/decorative" val="1"/>
              </a:ext>
            </a:extLst>
          </p:cNvPr>
          <p:cNvGraphicFramePr>
            <a:graphicFrameLocks noGrp="1"/>
          </p:cNvGraphicFramePr>
          <p:nvPr>
            <p:ph sz="half" idx="2"/>
            <p:extLst>
              <p:ext uri="{D42A27DB-BD31-4B8C-83A1-F6EECF244321}">
                <p14:modId xmlns:p14="http://schemas.microsoft.com/office/powerpoint/2010/main" val="2783587958"/>
              </p:ext>
            </p:extLst>
          </p:nvPr>
        </p:nvGraphicFramePr>
        <p:xfrm>
          <a:off x="4343400" y="1825625"/>
          <a:ext cx="7543800" cy="484981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3246444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106F95F-F366-50FB-A224-52101B2DB59D}"/>
              </a:ext>
              <a:ext uri="{C183D7F6-B498-43B3-948B-1728B52AA6E4}">
                <adec:decorative xmlns:adec="http://schemas.microsoft.com/office/drawing/2017/decorative" val="1"/>
              </a:ext>
            </a:extLst>
          </p:cNvPr>
          <p:cNvPicPr/>
          <p:nvPr/>
        </p:nvPicPr>
        <p:blipFill>
          <a:blip r:embed="rId3">
            <a:alphaModFix amt="11000"/>
          </a:blip>
          <a:stretch>
            <a:fillRect/>
          </a:stretch>
        </p:blipFill>
        <p:spPr>
          <a:xfrm>
            <a:off x="4092927" y="0"/>
            <a:ext cx="8099073" cy="6858000"/>
          </a:xfrm>
          <a:prstGeom prst="rect">
            <a:avLst/>
          </a:prstGeom>
        </p:spPr>
      </p:pic>
      <p:graphicFrame>
        <p:nvGraphicFramePr>
          <p:cNvPr id="7" name="Content Placeholder 6">
            <a:extLst>
              <a:ext uri="{FF2B5EF4-FFF2-40B4-BE49-F238E27FC236}">
                <a16:creationId xmlns:a16="http://schemas.microsoft.com/office/drawing/2014/main" id="{A82559CE-8550-8363-0FA1-EA07DC7A8E4E}"/>
              </a:ext>
              <a:ext uri="{C183D7F6-B498-43B3-948B-1728B52AA6E4}">
                <adec:decorative xmlns:adec="http://schemas.microsoft.com/office/drawing/2017/decorative" val="1"/>
              </a:ext>
            </a:extLst>
          </p:cNvPr>
          <p:cNvGraphicFramePr>
            <a:graphicFrameLocks noGrp="1"/>
          </p:cNvGraphicFramePr>
          <p:nvPr>
            <p:ph sz="half" idx="2"/>
            <p:extLst>
              <p:ext uri="{D42A27DB-BD31-4B8C-83A1-F6EECF244321}">
                <p14:modId xmlns:p14="http://schemas.microsoft.com/office/powerpoint/2010/main" val="2735189138"/>
              </p:ext>
            </p:extLst>
          </p:nvPr>
        </p:nvGraphicFramePr>
        <p:xfrm>
          <a:off x="6005898" y="1825624"/>
          <a:ext cx="5806440" cy="484949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Title 1" descr="Transformative Art Curriculum (TAC) 2">
            <a:extLst>
              <a:ext uri="{FF2B5EF4-FFF2-40B4-BE49-F238E27FC236}">
                <a16:creationId xmlns:a16="http://schemas.microsoft.com/office/drawing/2014/main" id="{8256F895-80D0-223A-37F8-92821A7898AF}"/>
              </a:ext>
            </a:extLst>
          </p:cNvPr>
          <p:cNvSpPr>
            <a:spLocks noGrp="1"/>
          </p:cNvSpPr>
          <p:nvPr>
            <p:ph type="title"/>
          </p:nvPr>
        </p:nvSpPr>
        <p:spPr>
          <a:xfrm>
            <a:off x="379662" y="365125"/>
            <a:ext cx="11432676" cy="1325563"/>
          </a:xfrm>
          <a:solidFill>
            <a:srgbClr val="001279"/>
          </a:solidFill>
          <a:ln/>
        </p:spPr>
        <p:style>
          <a:lnRef idx="0">
            <a:schemeClr val="accent1"/>
          </a:lnRef>
          <a:fillRef idx="3">
            <a:schemeClr val="accent1"/>
          </a:fillRef>
          <a:effectRef idx="3">
            <a:schemeClr val="accent1"/>
          </a:effectRef>
          <a:fontRef idx="minor">
            <a:schemeClr val="lt1"/>
          </a:fontRef>
        </p:style>
        <p:txBody>
          <a:bodyPr>
            <a:noAutofit/>
          </a:bodyPr>
          <a:lstStyle/>
          <a:p>
            <a:pPr algn="ctr"/>
            <a:r>
              <a:rPr lang="en-US" b="1" dirty="0">
                <a:solidFill>
                  <a:schemeClr val="bg1"/>
                </a:solidFill>
                <a:latin typeface="Copperplate Gothic Bold" panose="020E0705020206020404" pitchFamily="34" charset="77"/>
                <a:cs typeface="Bangla MN"/>
              </a:rPr>
              <a:t>Transformative </a:t>
            </a:r>
            <a:r>
              <a:rPr lang="en-US" b="1" dirty="0">
                <a:solidFill>
                  <a:srgbClr val="FFFFFF"/>
                </a:solidFill>
                <a:latin typeface="Copperplate Gothic Bold" panose="020E0705020206020404" pitchFamily="34" charset="77"/>
                <a:cs typeface="Bangla MN"/>
              </a:rPr>
              <a:t>Art Curriculum (TAC) </a:t>
            </a:r>
            <a:r>
              <a:rPr lang="en-US" sz="800" b="1" dirty="0">
                <a:solidFill>
                  <a:srgbClr val="FFFFFF"/>
                </a:solidFill>
                <a:latin typeface="Copperplate Gothic Bold" panose="020E0705020206020404" pitchFamily="34" charset="77"/>
                <a:cs typeface="Bangla MN"/>
              </a:rPr>
              <a:t>2</a:t>
            </a:r>
          </a:p>
        </p:txBody>
      </p:sp>
      <p:pic>
        <p:nvPicPr>
          <p:cNvPr id="6" name="Content Placeholder 5" descr="This is an artwork showing a group of large and small elephants in bright green natural environment. ">
            <a:extLst>
              <a:ext uri="{FF2B5EF4-FFF2-40B4-BE49-F238E27FC236}">
                <a16:creationId xmlns:a16="http://schemas.microsoft.com/office/drawing/2014/main" id="{5322D704-EE87-9DE1-CB1B-6D6AB889DF13}"/>
              </a:ext>
            </a:extLst>
          </p:cNvPr>
          <p:cNvPicPr>
            <a:picLocks noGrp="1" noChangeAspect="1"/>
          </p:cNvPicPr>
          <p:nvPr>
            <p:ph sz="half" idx="1"/>
          </p:nvPr>
        </p:nvPicPr>
        <p:blipFill rotWithShape="1">
          <a:blip r:embed="rId9">
            <a:extLst>
              <a:ext uri="{28A0092B-C50C-407E-A947-70E740481C1C}">
                <a14:useLocalDpi xmlns:a14="http://schemas.microsoft.com/office/drawing/2010/main" val="0"/>
              </a:ext>
            </a:extLst>
          </a:blip>
          <a:srcRect t="-215" b="-499"/>
          <a:stretch/>
        </p:blipFill>
        <p:spPr>
          <a:xfrm>
            <a:off x="379662" y="2214296"/>
            <a:ext cx="5318840" cy="4072150"/>
          </a:xfrm>
        </p:spPr>
      </p:pic>
    </p:spTree>
    <p:extLst>
      <p:ext uri="{BB962C8B-B14F-4D97-AF65-F5344CB8AC3E}">
        <p14:creationId xmlns:p14="http://schemas.microsoft.com/office/powerpoint/2010/main" val="25284177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513793-EFA2-C993-B49E-9C143640176C}"/>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F1D7B7AE-B9A4-4ABF-4C50-D35FB525ECCA}"/>
              </a:ext>
              <a:ext uri="{C183D7F6-B498-43B3-948B-1728B52AA6E4}">
                <adec:decorative xmlns:adec="http://schemas.microsoft.com/office/drawing/2017/decorative" val="1"/>
              </a:ext>
            </a:extLst>
          </p:cNvPr>
          <p:cNvPicPr/>
          <p:nvPr/>
        </p:nvPicPr>
        <p:blipFill>
          <a:blip r:embed="rId3">
            <a:alphaModFix amt="11000"/>
          </a:blip>
          <a:stretch>
            <a:fillRect/>
          </a:stretch>
        </p:blipFill>
        <p:spPr>
          <a:xfrm>
            <a:off x="4092927" y="0"/>
            <a:ext cx="8099073" cy="6858000"/>
          </a:xfrm>
          <a:prstGeom prst="rect">
            <a:avLst/>
          </a:prstGeom>
        </p:spPr>
      </p:pic>
      <p:graphicFrame>
        <p:nvGraphicFramePr>
          <p:cNvPr id="7" name="Content Placeholder 6">
            <a:extLst>
              <a:ext uri="{FF2B5EF4-FFF2-40B4-BE49-F238E27FC236}">
                <a16:creationId xmlns:a16="http://schemas.microsoft.com/office/drawing/2014/main" id="{CC498A0F-8867-4610-6AFF-5C14A95A2936}"/>
              </a:ext>
              <a:ext uri="{C183D7F6-B498-43B3-948B-1728B52AA6E4}">
                <adec:decorative xmlns:adec="http://schemas.microsoft.com/office/drawing/2017/decorative" val="1"/>
              </a:ext>
            </a:extLst>
          </p:cNvPr>
          <p:cNvGraphicFramePr>
            <a:graphicFrameLocks noGrp="1"/>
          </p:cNvGraphicFramePr>
          <p:nvPr>
            <p:ph sz="half" idx="2"/>
            <p:extLst>
              <p:ext uri="{D42A27DB-BD31-4B8C-83A1-F6EECF244321}">
                <p14:modId xmlns:p14="http://schemas.microsoft.com/office/powerpoint/2010/main" val="2792890936"/>
              </p:ext>
            </p:extLst>
          </p:nvPr>
        </p:nvGraphicFramePr>
        <p:xfrm>
          <a:off x="5777400" y="1908229"/>
          <a:ext cx="6073224" cy="458464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Title 1" descr="Transformative Art Curriculum 3">
            <a:extLst>
              <a:ext uri="{FF2B5EF4-FFF2-40B4-BE49-F238E27FC236}">
                <a16:creationId xmlns:a16="http://schemas.microsoft.com/office/drawing/2014/main" id="{7746ABB5-2567-90CA-7EB1-906F6683B0D7}"/>
              </a:ext>
            </a:extLst>
          </p:cNvPr>
          <p:cNvSpPr>
            <a:spLocks noGrp="1"/>
          </p:cNvSpPr>
          <p:nvPr>
            <p:ph type="title"/>
          </p:nvPr>
        </p:nvSpPr>
        <p:spPr>
          <a:xfrm>
            <a:off x="346419" y="365125"/>
            <a:ext cx="11504205" cy="1325563"/>
          </a:xfrm>
          <a:solidFill>
            <a:srgbClr val="001279"/>
          </a:solidFill>
          <a:ln/>
        </p:spPr>
        <p:style>
          <a:lnRef idx="0">
            <a:schemeClr val="accent1"/>
          </a:lnRef>
          <a:fillRef idx="3">
            <a:schemeClr val="accent1"/>
          </a:fillRef>
          <a:effectRef idx="3">
            <a:schemeClr val="accent1"/>
          </a:effectRef>
          <a:fontRef idx="minor">
            <a:schemeClr val="lt1"/>
          </a:fontRef>
        </p:style>
        <p:txBody>
          <a:bodyPr>
            <a:noAutofit/>
          </a:bodyPr>
          <a:lstStyle/>
          <a:p>
            <a:pPr algn="ctr"/>
            <a:r>
              <a:rPr lang="en-US" b="1" dirty="0">
                <a:solidFill>
                  <a:schemeClr val="bg1"/>
                </a:solidFill>
                <a:latin typeface="Copperplate Gothic Bold" panose="020E0705020206020404" pitchFamily="34" charset="77"/>
                <a:cs typeface="Bangla MN"/>
              </a:rPr>
              <a:t>Transformative </a:t>
            </a:r>
            <a:r>
              <a:rPr lang="en-US" b="1" dirty="0">
                <a:solidFill>
                  <a:srgbClr val="FFFFFF"/>
                </a:solidFill>
                <a:latin typeface="Copperplate Gothic Bold" panose="020E0705020206020404" pitchFamily="34" charset="77"/>
                <a:cs typeface="Bangla MN"/>
              </a:rPr>
              <a:t>Art Curriculum </a:t>
            </a:r>
            <a:r>
              <a:rPr lang="en-US" sz="800" b="1" dirty="0">
                <a:solidFill>
                  <a:srgbClr val="FFFFFF"/>
                </a:solidFill>
                <a:latin typeface="Copperplate Gothic Bold" panose="020E0705020206020404" pitchFamily="34" charset="77"/>
                <a:cs typeface="Bangla MN"/>
              </a:rPr>
              <a:t>3</a:t>
            </a:r>
          </a:p>
        </p:txBody>
      </p:sp>
      <p:pic>
        <p:nvPicPr>
          <p:cNvPr id="11" name="Content Placeholder 10" descr="This is an AI-generated image of a colorful mural on the side of an art school.">
            <a:extLst>
              <a:ext uri="{FF2B5EF4-FFF2-40B4-BE49-F238E27FC236}">
                <a16:creationId xmlns:a16="http://schemas.microsoft.com/office/drawing/2014/main" id="{033D3FAE-2B43-739F-841E-C5607AEA6802}"/>
              </a:ext>
            </a:extLst>
          </p:cNvPr>
          <p:cNvPicPr>
            <a:picLocks noGrp="1" noChangeAspect="1"/>
          </p:cNvPicPr>
          <p:nvPr>
            <p:ph sz="half" idx="1"/>
          </p:nvPr>
        </p:nvPicPr>
        <p:blipFill>
          <a:blip r:embed="rId9"/>
          <a:stretch>
            <a:fillRect/>
          </a:stretch>
        </p:blipFill>
        <p:spPr>
          <a:xfrm>
            <a:off x="346419" y="1908228"/>
            <a:ext cx="5181600" cy="4617124"/>
          </a:xfrm>
        </p:spPr>
      </p:pic>
    </p:spTree>
    <p:extLst>
      <p:ext uri="{BB962C8B-B14F-4D97-AF65-F5344CB8AC3E}">
        <p14:creationId xmlns:p14="http://schemas.microsoft.com/office/powerpoint/2010/main" val="33711597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C7ADF1C-93D2-328D-524E-3D1F044833CF}"/>
              </a:ext>
              <a:ext uri="{C183D7F6-B498-43B3-948B-1728B52AA6E4}">
                <adec:decorative xmlns:adec="http://schemas.microsoft.com/office/drawing/2017/decorative" val="1"/>
              </a:ext>
            </a:extLst>
          </p:cNvPr>
          <p:cNvPicPr/>
          <p:nvPr/>
        </p:nvPicPr>
        <p:blipFill>
          <a:blip r:embed="rId3">
            <a:alphaModFix amt="11000"/>
          </a:blip>
          <a:stretch>
            <a:fillRect/>
          </a:stretch>
        </p:blipFill>
        <p:spPr>
          <a:xfrm>
            <a:off x="4092927" y="0"/>
            <a:ext cx="8099073" cy="6858000"/>
          </a:xfrm>
          <a:prstGeom prst="rect">
            <a:avLst/>
          </a:prstGeom>
        </p:spPr>
      </p:pic>
      <p:sp>
        <p:nvSpPr>
          <p:cNvPr id="7" name="Title 1" descr="Approaches to Transformative Art Curriculum">
            <a:extLst>
              <a:ext uri="{FF2B5EF4-FFF2-40B4-BE49-F238E27FC236}">
                <a16:creationId xmlns:a16="http://schemas.microsoft.com/office/drawing/2014/main" id="{28753A88-7F4A-E568-D2A7-5B2AEFBB29F2}"/>
              </a:ext>
            </a:extLst>
          </p:cNvPr>
          <p:cNvSpPr>
            <a:spLocks noGrp="1"/>
          </p:cNvSpPr>
          <p:nvPr>
            <p:ph type="title"/>
          </p:nvPr>
        </p:nvSpPr>
        <p:spPr>
          <a:xfrm>
            <a:off x="260195" y="365125"/>
            <a:ext cx="11671609" cy="1325563"/>
          </a:xfrm>
          <a:solidFill>
            <a:srgbClr val="001279"/>
          </a:solidFill>
          <a:ln/>
        </p:spPr>
        <p:style>
          <a:lnRef idx="0">
            <a:schemeClr val="accent1"/>
          </a:lnRef>
          <a:fillRef idx="3">
            <a:schemeClr val="accent1"/>
          </a:fillRef>
          <a:effectRef idx="3">
            <a:schemeClr val="accent1"/>
          </a:effectRef>
          <a:fontRef idx="minor">
            <a:schemeClr val="lt1"/>
          </a:fontRef>
        </p:style>
        <p:txBody>
          <a:bodyPr>
            <a:noAutofit/>
          </a:bodyPr>
          <a:lstStyle/>
          <a:p>
            <a:pPr algn="ctr"/>
            <a:r>
              <a:rPr lang="en-US" b="1" dirty="0">
                <a:solidFill>
                  <a:schemeClr val="bg1"/>
                </a:solidFill>
                <a:latin typeface="Copperplate Gothic Bold" panose="020E0705020206020404" pitchFamily="34" charset="77"/>
                <a:cs typeface="Bangla MN"/>
              </a:rPr>
              <a:t>Approaches to Transformative </a:t>
            </a:r>
            <a:r>
              <a:rPr lang="en-US" b="1" dirty="0">
                <a:solidFill>
                  <a:srgbClr val="FFFFFF"/>
                </a:solidFill>
                <a:latin typeface="Copperplate Gothic Bold" panose="020E0705020206020404" pitchFamily="34" charset="77"/>
                <a:cs typeface="Bangla MN"/>
              </a:rPr>
              <a:t>Art Curriculum</a:t>
            </a:r>
          </a:p>
        </p:txBody>
      </p:sp>
      <p:graphicFrame>
        <p:nvGraphicFramePr>
          <p:cNvPr id="10" name="Content Placeholder 9">
            <a:extLst>
              <a:ext uri="{FF2B5EF4-FFF2-40B4-BE49-F238E27FC236}">
                <a16:creationId xmlns:a16="http://schemas.microsoft.com/office/drawing/2014/main" id="{2629F7FD-5438-9400-AC4D-A9ACDF223420}"/>
              </a:ext>
              <a:ext uri="{C183D7F6-B498-43B3-948B-1728B52AA6E4}">
                <adec:decorative xmlns:adec="http://schemas.microsoft.com/office/drawing/2017/decorative" val="1"/>
              </a:ext>
            </a:extLst>
          </p:cNvPr>
          <p:cNvGraphicFramePr>
            <a:graphicFrameLocks noGrp="1"/>
          </p:cNvGraphicFramePr>
          <p:nvPr>
            <p:ph sz="half" idx="2"/>
            <p:extLst>
              <p:ext uri="{D42A27DB-BD31-4B8C-83A1-F6EECF244321}">
                <p14:modId xmlns:p14="http://schemas.microsoft.com/office/powerpoint/2010/main" val="235758908"/>
              </p:ext>
            </p:extLst>
          </p:nvPr>
        </p:nvGraphicFramePr>
        <p:xfrm>
          <a:off x="5724144" y="1825625"/>
          <a:ext cx="6207661" cy="46672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1" name="Content Placeholder 1" descr="This is a painting of a nature scene. There are multiple trees and lots of greenery. Bright floral designs are on the left. Decorative fish figures with similar flowers float in the air.">
            <a:extLst>
              <a:ext uri="{FF2B5EF4-FFF2-40B4-BE49-F238E27FC236}">
                <a16:creationId xmlns:a16="http://schemas.microsoft.com/office/drawing/2014/main" id="{9C3FCB3B-787F-0674-0D51-C8779D9281FE}"/>
              </a:ext>
            </a:extLst>
          </p:cNvPr>
          <p:cNvPicPr>
            <a:picLocks noGrp="1" noChangeAspect="1"/>
          </p:cNvPicPr>
          <p:nvPr>
            <p:ph sz="half" idx="1"/>
          </p:nvPr>
        </p:nvPicPr>
        <p:blipFill rotWithShape="1">
          <a:blip r:embed="rId9">
            <a:extLst>
              <a:ext uri="{28A0092B-C50C-407E-A947-70E740481C1C}">
                <a14:useLocalDpi xmlns:a14="http://schemas.microsoft.com/office/drawing/2010/main" val="0"/>
              </a:ext>
            </a:extLst>
          </a:blip>
          <a:srcRect t="-145" b="-1907"/>
          <a:stretch/>
        </p:blipFill>
        <p:spPr>
          <a:xfrm>
            <a:off x="388211" y="2323164"/>
            <a:ext cx="5181600" cy="3672171"/>
          </a:xfrm>
        </p:spPr>
      </p:pic>
    </p:spTree>
    <p:extLst>
      <p:ext uri="{BB962C8B-B14F-4D97-AF65-F5344CB8AC3E}">
        <p14:creationId xmlns:p14="http://schemas.microsoft.com/office/powerpoint/2010/main" val="16074503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08BF66-035B-01D2-BF20-110E986A1ABE}"/>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B070351C-4783-F329-E866-0A47AD4DD04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alphaModFix amt="13000"/>
          </a:blip>
          <a:stretch>
            <a:fillRect/>
          </a:stretch>
        </p:blipFill>
        <p:spPr>
          <a:xfrm>
            <a:off x="4092927" y="0"/>
            <a:ext cx="8099073" cy="6858000"/>
          </a:xfrm>
          <a:prstGeom prst="rect">
            <a:avLst/>
          </a:prstGeom>
        </p:spPr>
      </p:pic>
      <p:sp>
        <p:nvSpPr>
          <p:cNvPr id="3" name="Title 1" descr="Standards 1">
            <a:extLst>
              <a:ext uri="{FF2B5EF4-FFF2-40B4-BE49-F238E27FC236}">
                <a16:creationId xmlns:a16="http://schemas.microsoft.com/office/drawing/2014/main" id="{6CE2C21C-C1ED-FCBF-3570-99EB21B4ACF5}"/>
              </a:ext>
            </a:extLst>
          </p:cNvPr>
          <p:cNvSpPr>
            <a:spLocks noGrp="1"/>
          </p:cNvSpPr>
          <p:nvPr>
            <p:ph type="title"/>
          </p:nvPr>
        </p:nvSpPr>
        <p:spPr>
          <a:xfrm>
            <a:off x="356839" y="365125"/>
            <a:ext cx="11416059" cy="1325563"/>
          </a:xfrm>
          <a:solidFill>
            <a:srgbClr val="001279"/>
          </a:solidFill>
          <a:ln/>
        </p:spPr>
        <p:style>
          <a:lnRef idx="0">
            <a:schemeClr val="accent1"/>
          </a:lnRef>
          <a:fillRef idx="3">
            <a:schemeClr val="accent1"/>
          </a:fillRef>
          <a:effectRef idx="3">
            <a:schemeClr val="accent1"/>
          </a:effectRef>
          <a:fontRef idx="minor">
            <a:schemeClr val="lt1"/>
          </a:fontRef>
        </p:style>
        <p:txBody>
          <a:bodyPr>
            <a:noAutofit/>
          </a:bodyPr>
          <a:lstStyle/>
          <a:p>
            <a:pPr algn="ctr"/>
            <a:r>
              <a:rPr lang="en-US" sz="8000" b="1" dirty="0">
                <a:latin typeface="Copperplate Gothic Bold" panose="020E0705020206020404" pitchFamily="34" charset="77"/>
              </a:rPr>
              <a:t>Standards </a:t>
            </a:r>
            <a:r>
              <a:rPr lang="en-US" sz="800" b="1" dirty="0">
                <a:latin typeface="Copperplate Gothic Bold" panose="020E0705020206020404" pitchFamily="34" charset="77"/>
              </a:rPr>
              <a:t>1</a:t>
            </a:r>
            <a:endParaRPr lang="en-US" sz="800" dirty="0">
              <a:latin typeface="Copperplate Gothic Bold" panose="020E0705020206020404" pitchFamily="34" charset="77"/>
            </a:endParaRPr>
          </a:p>
        </p:txBody>
      </p:sp>
      <p:graphicFrame>
        <p:nvGraphicFramePr>
          <p:cNvPr id="7" name="Content Placeholder 2">
            <a:extLst>
              <a:ext uri="{FF2B5EF4-FFF2-40B4-BE49-F238E27FC236}">
                <a16:creationId xmlns:a16="http://schemas.microsoft.com/office/drawing/2014/main" id="{7C3B7078-831C-80CE-33C4-3298FBE1B7FD}"/>
              </a:ext>
              <a:ext uri="{C183D7F6-B498-43B3-948B-1728B52AA6E4}">
                <adec:decorative xmlns:adec="http://schemas.microsoft.com/office/drawing/2017/decorative" val="1"/>
              </a:ext>
            </a:extLst>
          </p:cNvPr>
          <p:cNvGraphicFramePr>
            <a:graphicFrameLocks noGrp="1"/>
          </p:cNvGraphicFramePr>
          <p:nvPr>
            <p:ph sz="half" idx="2"/>
            <p:extLst>
              <p:ext uri="{D42A27DB-BD31-4B8C-83A1-F6EECF244321}">
                <p14:modId xmlns:p14="http://schemas.microsoft.com/office/powerpoint/2010/main" val="3653101975"/>
              </p:ext>
            </p:extLst>
          </p:nvPr>
        </p:nvGraphicFramePr>
        <p:xfrm>
          <a:off x="4512026" y="2030336"/>
          <a:ext cx="7260873"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8" name="Content Placeholder 4">
            <a:extLst>
              <a:ext uri="{FF2B5EF4-FFF2-40B4-BE49-F238E27FC236}">
                <a16:creationId xmlns:a16="http://schemas.microsoft.com/office/drawing/2014/main" id="{AB5C3920-3C81-B481-AEF2-6210C73A785B}"/>
              </a:ext>
              <a:ext uri="{C183D7F6-B498-43B3-948B-1728B52AA6E4}">
                <adec:decorative xmlns:adec="http://schemas.microsoft.com/office/drawing/2017/decorative" val="1"/>
              </a:ext>
            </a:extLst>
          </p:cNvPr>
          <p:cNvGraphicFramePr>
            <a:graphicFrameLocks noGrp="1"/>
          </p:cNvGraphicFramePr>
          <p:nvPr>
            <p:ph sz="half" idx="1"/>
            <p:extLst>
              <p:ext uri="{D42A27DB-BD31-4B8C-83A1-F6EECF244321}">
                <p14:modId xmlns:p14="http://schemas.microsoft.com/office/powerpoint/2010/main" val="1562223768"/>
              </p:ext>
            </p:extLst>
          </p:nvPr>
        </p:nvGraphicFramePr>
        <p:xfrm>
          <a:off x="-636763" y="2030336"/>
          <a:ext cx="5181600" cy="4351338"/>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40136432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D81FAA-9125-8140-D25E-632B9D5696D1}"/>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E30B4943-EB28-113F-DB07-368EA32ED0A5}"/>
              </a:ext>
              <a:ext uri="{C183D7F6-B498-43B3-948B-1728B52AA6E4}">
                <adec:decorative xmlns:adec="http://schemas.microsoft.com/office/drawing/2017/decorative" val="1"/>
              </a:ext>
            </a:extLst>
          </p:cNvPr>
          <p:cNvPicPr/>
          <p:nvPr/>
        </p:nvPicPr>
        <p:blipFill>
          <a:blip r:embed="rId3">
            <a:alphaModFix amt="11000"/>
          </a:blip>
          <a:stretch>
            <a:fillRect/>
          </a:stretch>
        </p:blipFill>
        <p:spPr>
          <a:xfrm>
            <a:off x="4092927" y="0"/>
            <a:ext cx="8099073" cy="6858000"/>
          </a:xfrm>
          <a:prstGeom prst="rect">
            <a:avLst/>
          </a:prstGeom>
        </p:spPr>
      </p:pic>
      <p:sp>
        <p:nvSpPr>
          <p:cNvPr id="7" name="Title 1" descr="Standards: Balanced Approach to The Transformative Art Curriculum 2">
            <a:extLst>
              <a:ext uri="{FF2B5EF4-FFF2-40B4-BE49-F238E27FC236}">
                <a16:creationId xmlns:a16="http://schemas.microsoft.com/office/drawing/2014/main" id="{6B82457B-A1DC-8920-3695-7722F0876138}"/>
              </a:ext>
            </a:extLst>
          </p:cNvPr>
          <p:cNvSpPr>
            <a:spLocks noGrp="1"/>
          </p:cNvSpPr>
          <p:nvPr>
            <p:ph type="title"/>
          </p:nvPr>
        </p:nvSpPr>
        <p:spPr>
          <a:xfrm>
            <a:off x="49340" y="200533"/>
            <a:ext cx="11962828" cy="1325563"/>
          </a:xfrm>
          <a:solidFill>
            <a:srgbClr val="001279"/>
          </a:solidFill>
          <a:ln/>
        </p:spPr>
        <p:style>
          <a:lnRef idx="0">
            <a:schemeClr val="accent1"/>
          </a:lnRef>
          <a:fillRef idx="3">
            <a:schemeClr val="accent1"/>
          </a:fillRef>
          <a:effectRef idx="3">
            <a:schemeClr val="accent1"/>
          </a:effectRef>
          <a:fontRef idx="minor">
            <a:schemeClr val="lt1"/>
          </a:fontRef>
        </p:style>
        <p:txBody>
          <a:bodyPr>
            <a:noAutofit/>
          </a:bodyPr>
          <a:lstStyle/>
          <a:p>
            <a:pPr algn="ctr"/>
            <a:r>
              <a:rPr lang="en-US" sz="3600" b="1" dirty="0">
                <a:solidFill>
                  <a:schemeClr val="bg1"/>
                </a:solidFill>
                <a:latin typeface="Copperplate Gothic Bold" panose="020E0705020206020404" pitchFamily="34" charset="77"/>
                <a:cs typeface="Bangla MN"/>
              </a:rPr>
              <a:t>Standards: Balanced Approach to The </a:t>
            </a:r>
            <a:br>
              <a:rPr lang="en-US" sz="3600" b="1" dirty="0">
                <a:solidFill>
                  <a:schemeClr val="bg1"/>
                </a:solidFill>
                <a:latin typeface="Copperplate Gothic Bold" panose="020E0705020206020404" pitchFamily="34" charset="77"/>
                <a:cs typeface="Bangla MN"/>
              </a:rPr>
            </a:br>
            <a:r>
              <a:rPr lang="en-US" sz="3600" b="1" dirty="0">
                <a:solidFill>
                  <a:schemeClr val="bg1"/>
                </a:solidFill>
                <a:latin typeface="Copperplate Gothic Bold" panose="020E0705020206020404" pitchFamily="34" charset="77"/>
                <a:cs typeface="Bangla MN"/>
              </a:rPr>
              <a:t>Transformative </a:t>
            </a:r>
            <a:r>
              <a:rPr lang="en-US" sz="3600" b="1" dirty="0">
                <a:solidFill>
                  <a:srgbClr val="FFFFFF"/>
                </a:solidFill>
                <a:latin typeface="Copperplate Gothic Bold" panose="020E0705020206020404" pitchFamily="34" charset="77"/>
                <a:cs typeface="Bangla MN"/>
              </a:rPr>
              <a:t>Art Curriculum </a:t>
            </a:r>
            <a:r>
              <a:rPr lang="en-US" sz="800" b="1" dirty="0">
                <a:solidFill>
                  <a:srgbClr val="FFFFFF"/>
                </a:solidFill>
                <a:latin typeface="Copperplate Gothic Bold" panose="020E0705020206020404" pitchFamily="34" charset="77"/>
                <a:cs typeface="Bangla MN"/>
              </a:rPr>
              <a:t>2</a:t>
            </a:r>
          </a:p>
        </p:txBody>
      </p:sp>
      <p:graphicFrame>
        <p:nvGraphicFramePr>
          <p:cNvPr id="12" name="Content Placeholder 11">
            <a:extLst>
              <a:ext uri="{FF2B5EF4-FFF2-40B4-BE49-F238E27FC236}">
                <a16:creationId xmlns:a16="http://schemas.microsoft.com/office/drawing/2014/main" id="{2B8818B7-40D7-CC91-563C-CAB8FF6A84B4}"/>
              </a:ext>
              <a:ext uri="{C183D7F6-B498-43B3-948B-1728B52AA6E4}">
                <adec:decorative xmlns:adec="http://schemas.microsoft.com/office/drawing/2017/decorative" val="1"/>
              </a:ext>
            </a:extLst>
          </p:cNvPr>
          <p:cNvGraphicFramePr>
            <a:graphicFrameLocks noGrp="1"/>
          </p:cNvGraphicFramePr>
          <p:nvPr>
            <p:ph sz="half" idx="2"/>
            <p:extLst>
              <p:ext uri="{D42A27DB-BD31-4B8C-83A1-F6EECF244321}">
                <p14:modId xmlns:p14="http://schemas.microsoft.com/office/powerpoint/2010/main" val="4101776499"/>
              </p:ext>
            </p:extLst>
          </p:nvPr>
        </p:nvGraphicFramePr>
        <p:xfrm>
          <a:off x="5547134" y="1625092"/>
          <a:ext cx="6854952" cy="50323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6" name="Content Placeholder 15" descr="A watercolor painting showing students, including one using a wheelchair, in a classroom.">
            <a:extLst>
              <a:ext uri="{FF2B5EF4-FFF2-40B4-BE49-F238E27FC236}">
                <a16:creationId xmlns:a16="http://schemas.microsoft.com/office/drawing/2014/main" id="{9D583843-7AE4-E5BF-2A4B-04B9FC21BE28}"/>
              </a:ext>
            </a:extLst>
          </p:cNvPr>
          <p:cNvPicPr>
            <a:picLocks noGrp="1" noChangeAspect="1"/>
          </p:cNvPicPr>
          <p:nvPr>
            <p:ph sz="half" idx="1"/>
          </p:nvPr>
        </p:nvPicPr>
        <p:blipFill>
          <a:blip r:embed="rId9"/>
          <a:stretch>
            <a:fillRect/>
          </a:stretch>
        </p:blipFill>
        <p:spPr>
          <a:xfrm>
            <a:off x="234696" y="2149023"/>
            <a:ext cx="5544312" cy="3984511"/>
          </a:xfrm>
        </p:spPr>
      </p:pic>
    </p:spTree>
    <p:extLst>
      <p:ext uri="{BB962C8B-B14F-4D97-AF65-F5344CB8AC3E}">
        <p14:creationId xmlns:p14="http://schemas.microsoft.com/office/powerpoint/2010/main" val="3288184794"/>
      </p:ext>
    </p:extLst>
  </p:cSld>
  <p:clrMapOvr>
    <a:masterClrMapping/>
  </p:clrMapOvr>
</p:sld>
</file>

<file path=ppt/theme/theme1.xml><?xml version="1.0" encoding="utf-8"?>
<a:theme xmlns:a="http://schemas.openxmlformats.org/drawingml/2006/main" name="Office Theme">
  <a:themeElements>
    <a:clrScheme name="Custom 5">
      <a:dk1>
        <a:srgbClr val="FEFFFF"/>
      </a:dk1>
      <a:lt1>
        <a:srgbClr val="FFFFFF"/>
      </a:lt1>
      <a:dk2>
        <a:srgbClr val="0E2841"/>
      </a:dk2>
      <a:lt2>
        <a:srgbClr val="3BB3D4"/>
      </a:lt2>
      <a:accent1>
        <a:srgbClr val="E954BE"/>
      </a:accent1>
      <a:accent2>
        <a:srgbClr val="F48622"/>
      </a:accent2>
      <a:accent3>
        <a:srgbClr val="F2B607"/>
      </a:accent3>
      <a:accent4>
        <a:srgbClr val="56EA99"/>
      </a:accent4>
      <a:accent5>
        <a:srgbClr val="55C4EA"/>
      </a:accent5>
      <a:accent6>
        <a:srgbClr val="8D56EB"/>
      </a:accent6>
      <a:hlink>
        <a:srgbClr val="DE3D2C"/>
      </a:hlink>
      <a:folHlink>
        <a:srgbClr val="EE764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B43DE67C22F4940BBE9D170DAE04CAF" ma:contentTypeVersion="17" ma:contentTypeDescription="Create a new document." ma:contentTypeScope="" ma:versionID="088e27328061002151cb25258914286a">
  <xsd:schema xmlns:xsd="http://www.w3.org/2001/XMLSchema" xmlns:xs="http://www.w3.org/2001/XMLSchema" xmlns:p="http://schemas.microsoft.com/office/2006/metadata/properties" xmlns:ns2="758b23b8-80ab-4871-af94-265c2a70562d" xmlns:ns3="94d707cb-8288-4c59-8fe9-a457835741f6" targetNamespace="http://schemas.microsoft.com/office/2006/metadata/properties" ma:root="true" ma:fieldsID="f0ecbfd986b47c7cd36b9ffca920b3b1" ns2:_="" ns3:_="">
    <xsd:import namespace="758b23b8-80ab-4871-af94-265c2a70562d"/>
    <xsd:import namespace="94d707cb-8288-4c59-8fe9-a457835741f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SearchProperties" minOccurs="0"/>
                <xsd:element ref="ns2:MediaServiceObjectDetectorVersion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58b23b8-80ab-4871-af94-265c2a70562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bdc0606b-8e5a-4aee-a68c-f4efcab0e830"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4d707cb-8288-4c59-8fe9-a457835741f6"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aad51846-cd3e-44b1-a42e-8df071718a87}" ma:internalName="TaxCatchAll" ma:showField="CatchAllData" ma:web="94d707cb-8288-4c59-8fe9-a457835741f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758b23b8-80ab-4871-af94-265c2a70562d">
      <Terms xmlns="http://schemas.microsoft.com/office/infopath/2007/PartnerControls"/>
    </lcf76f155ced4ddcb4097134ff3c332f>
    <TaxCatchAll xmlns="94d707cb-8288-4c59-8fe9-a457835741f6" xsi:nil="true"/>
  </documentManagement>
</p:properties>
</file>

<file path=customXml/itemProps1.xml><?xml version="1.0" encoding="utf-8"?>
<ds:datastoreItem xmlns:ds="http://schemas.openxmlformats.org/officeDocument/2006/customXml" ds:itemID="{C92FAA84-2BB9-4F6D-9A85-1860AEE29301}"/>
</file>

<file path=customXml/itemProps2.xml><?xml version="1.0" encoding="utf-8"?>
<ds:datastoreItem xmlns:ds="http://schemas.openxmlformats.org/officeDocument/2006/customXml" ds:itemID="{10DA038D-BA9B-4601-A2D9-BACAEF39F8E1}"/>
</file>

<file path=customXml/itemProps3.xml><?xml version="1.0" encoding="utf-8"?>
<ds:datastoreItem xmlns:ds="http://schemas.openxmlformats.org/officeDocument/2006/customXml" ds:itemID="{E46086C2-CCB4-4E4D-9708-4D01E247EA07}"/>
</file>

<file path=docProps/app.xml><?xml version="1.0" encoding="utf-8"?>
<Properties xmlns="http://schemas.openxmlformats.org/officeDocument/2006/extended-properties" xmlns:vt="http://schemas.openxmlformats.org/officeDocument/2006/docPropsVTypes">
  <TotalTime>24676</TotalTime>
  <Words>5748</Words>
  <Application>Microsoft Macintosh PowerPoint</Application>
  <PresentationFormat>Widescreen</PresentationFormat>
  <Paragraphs>509</Paragraphs>
  <Slides>41</Slides>
  <Notes>41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41</vt:i4>
      </vt:variant>
    </vt:vector>
  </HeadingPairs>
  <TitlesOfParts>
    <vt:vector size="49" baseType="lpstr">
      <vt:lpstr>Aptos</vt:lpstr>
      <vt:lpstr>Aptos Display</vt:lpstr>
      <vt:lpstr>Arial</vt:lpstr>
      <vt:lpstr>Bangla MN</vt:lpstr>
      <vt:lpstr>Copperplate Gothic Bold</vt:lpstr>
      <vt:lpstr>Forte Forward</vt:lpstr>
      <vt:lpstr>Helvetica Neue</vt:lpstr>
      <vt:lpstr>Office Theme</vt:lpstr>
      <vt:lpstr>CHAPTER 2. The Transformative Art Curriculum Teaching and Learning in Art Education, 2nd Ed.</vt:lpstr>
      <vt:lpstr>Chapter 2 Topics</vt:lpstr>
      <vt:lpstr>Link Chapter 2’s teachings with  TLAE’s Transformative  Art Education Framework</vt:lpstr>
      <vt:lpstr>Transformative Art Curriculum 1</vt:lpstr>
      <vt:lpstr>Transformative Art Curriculum (TAC) 2</vt:lpstr>
      <vt:lpstr>Transformative Art Curriculum 3</vt:lpstr>
      <vt:lpstr>Approaches to Transformative Art Curriculum</vt:lpstr>
      <vt:lpstr>Standards 1</vt:lpstr>
      <vt:lpstr>Standards: Balanced Approach to The  Transformative Art Curriculum 2</vt:lpstr>
      <vt:lpstr>Standards 3</vt:lpstr>
      <vt:lpstr>Standards 4</vt:lpstr>
      <vt:lpstr>Discipline Based Art Education (DBAE) and Art for Life’s (AFL) 3 Added Disciplines </vt:lpstr>
      <vt:lpstr>Comprehensive Art Education and The National Visual Arts Standards </vt:lpstr>
      <vt:lpstr>Standards 5</vt:lpstr>
      <vt:lpstr>Goals 1</vt:lpstr>
      <vt:lpstr>Backwards Design</vt:lpstr>
      <vt:lpstr>Goals 2</vt:lpstr>
      <vt:lpstr>Transformative Dispositions</vt:lpstr>
      <vt:lpstr>Scope and Sequence</vt:lpstr>
      <vt:lpstr>Lessons and Unit Plans</vt:lpstr>
      <vt:lpstr>Rationale</vt:lpstr>
      <vt:lpstr>Objectives</vt:lpstr>
      <vt:lpstr>Objectives: Unpacking the Standards</vt:lpstr>
      <vt:lpstr>Objectives &amp; Bloom: Domains L. Anderson &amp; Krathwohl’s Revised Bloom’s Taxonomy </vt:lpstr>
      <vt:lpstr>Objectives &amp; Bloom L. Anderson &amp; Krathwohl’s Revised Bloom’s Taxonomy See TLAE’s Website </vt:lpstr>
      <vt:lpstr>Objectives &amp; Bloom: Types of Knowledge L. Anderson &amp; Krathwohl’s Revised Bloom’s Taxonomy See TLAE’s Website </vt:lpstr>
      <vt:lpstr>Objectives &amp; Bloom L. Anderson &amp; Krathwohl’s Revised Bloom’s Taxonomy </vt:lpstr>
      <vt:lpstr>Open-Ended and Closed-Ended Objectives </vt:lpstr>
      <vt:lpstr>Learning Targets</vt:lpstr>
      <vt:lpstr>Types of Learning Targets (Chappuis, Stiggins, Chappuis, and Arter) See TLAE’s Website</vt:lpstr>
      <vt:lpstr>Transforming Objectives into Daily Learning Targets 1 </vt:lpstr>
      <vt:lpstr>Transforming Objectives into Daily Learning Targets 2 </vt:lpstr>
      <vt:lpstr>Deconstructing Objectives and Learning Targets</vt:lpstr>
      <vt:lpstr>Procedures 1</vt:lpstr>
      <vt:lpstr>Procedures 2</vt:lpstr>
      <vt:lpstr>Teaching Tips to Thrive #2.1 Mara Pierce and Lori Santos </vt:lpstr>
      <vt:lpstr>Teaching Tips to Thrive #2.2 Todd Johnson Curriculum and The Gift of Time</vt:lpstr>
      <vt:lpstr>Vannoy Streeter: The Tennessee Wire Man Artists’ Lessons to Thrive! 2.1. </vt:lpstr>
      <vt:lpstr>Artists’ Lessons to Thrive! Instructional Resources</vt:lpstr>
      <vt:lpstr>Approaches to Teacher and Student Transformative Growth Charts</vt:lpstr>
      <vt:lpstr>Chapter 2 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2. The Transformative Art Curriculum Teaching and Learning in Art Education, 2nd Ed.</dc:title>
  <dc:creator>Debbie Sickler-Voigt</dc:creator>
  <cp:lastModifiedBy>Debbie Sickler-Voigt</cp:lastModifiedBy>
  <cp:revision>477</cp:revision>
  <dcterms:created xsi:type="dcterms:W3CDTF">2025-02-14T23:54:48Z</dcterms:created>
  <dcterms:modified xsi:type="dcterms:W3CDTF">2025-08-14T19:45:04Z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lpwstr>2024200.00000000</vt:lpwstr>
  </property>
  <property fmtid="{D5CDD505-2E9C-101B-9397-08002B2CF9AE}" pid="3" name="ContentTypeId">
    <vt:lpwstr>0x0101006B43DE67C22F4940BBE9D170DAE04CAF</vt:lpwstr>
  </property>
  <property fmtid="{D5CDD505-2E9C-101B-9397-08002B2CF9AE}" pid="4" name="_SourceUrl">
    <vt:lpwstr/>
  </property>
  <property fmtid="{D5CDD505-2E9C-101B-9397-08002B2CF9AE}" pid="5" name="_SharedFileIndex">
    <vt:lpwstr/>
  </property>
  <property fmtid="{D5CDD505-2E9C-101B-9397-08002B2CF9AE}" pid="6" name="ComplianceAssetId">
    <vt:lpwstr/>
  </property>
  <property fmtid="{D5CDD505-2E9C-101B-9397-08002B2CF9AE}" pid="7" name="_ExtendedDescription">
    <vt:lpwstr/>
  </property>
  <property fmtid="{D5CDD505-2E9C-101B-9397-08002B2CF9AE}" pid="8" name="TriggerFlowInfo">
    <vt:lpwstr/>
  </property>
</Properties>
</file>