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diagrams/data26.xml" ContentType="application/vnd.openxmlformats-officedocument.drawingml.diagramData+xml"/>
  <Override PartName="/ppt/diagrams/data23.xml" ContentType="application/vnd.openxmlformats-officedocument.drawingml.diagramData+xml"/>
  <Override PartName="/ppt/diagrams/data27.xml" ContentType="application/vnd.openxmlformats-officedocument.drawingml.diagramData+xml"/>
  <Override PartName="/ppt/diagrams/data28.xml" ContentType="application/vnd.openxmlformats-officedocument.drawingml.diagramData+xml"/>
  <Override PartName="/ppt/diagrams/data29.xml" ContentType="application/vnd.openxmlformats-officedocument.drawingml.diagramData+xml"/>
  <Override PartName="/ppt/diagrams/data22.xml" ContentType="application/vnd.openxmlformats-officedocument.drawingml.diagramData+xml"/>
  <Override PartName="/ppt/diagrams/data30.xml" ContentType="application/vnd.openxmlformats-officedocument.drawingml.diagramData+xml"/>
  <Override PartName="/ppt/diagrams/data31.xml" ContentType="application/vnd.openxmlformats-officedocument.drawingml.diagramData+xml"/>
  <Override PartName="/ppt/diagrams/data32.xml" ContentType="application/vnd.openxmlformats-officedocument.drawingml.diagramData+xml"/>
  <Override PartName="/ppt/diagrams/data21.xml" ContentType="application/vnd.openxmlformats-officedocument.drawingml.diagramData+xml"/>
  <Override PartName="/ppt/diagrams/data33.xml" ContentType="application/vnd.openxmlformats-officedocument.drawingml.diagramData+xml"/>
  <Override PartName="/ppt/diagrams/data34.xml" ContentType="application/vnd.openxmlformats-officedocument.drawingml.diagramData+xml"/>
  <Override PartName="/ppt/diagrams/data20.xml" ContentType="application/vnd.openxmlformats-officedocument.drawingml.diagramData+xml"/>
  <Override PartName="/ppt/diagrams/data35.xml" ContentType="application/vnd.openxmlformats-officedocument.drawingml.diagramData+xml"/>
  <Override PartName="/ppt/diagrams/data25.xml" ContentType="application/vnd.openxmlformats-officedocument.drawingml.diagramData+xml"/>
  <Override PartName="/ppt/diagrams/data36.xml" ContentType="application/vnd.openxmlformats-officedocument.drawingml.diagramData+xml"/>
  <Override PartName="/ppt/diagrams/data37.xml" ContentType="application/vnd.openxmlformats-officedocument.drawingml.diagramData+xml"/>
  <Override PartName="/ppt/diagrams/data19.xml" ContentType="application/vnd.openxmlformats-officedocument.drawingml.diagramData+xml"/>
  <Override PartName="/ppt/diagrams/data38.xml" ContentType="application/vnd.openxmlformats-officedocument.drawingml.diagramData+xml"/>
  <Override PartName="/ppt/diagrams/data39.xml" ContentType="application/vnd.openxmlformats-officedocument.drawingml.diagramData+xml"/>
  <Override PartName="/ppt/diagrams/data40.xml" ContentType="application/vnd.openxmlformats-officedocument.drawingml.diagramData+xml"/>
  <Override PartName="/ppt/diagrams/data18.xml" ContentType="application/vnd.openxmlformats-officedocument.drawingml.diagramData+xml"/>
  <Override PartName="/ppt/diagrams/data41.xml" ContentType="application/vnd.openxmlformats-officedocument.drawingml.diagramData+xml"/>
  <Override PartName="/ppt/diagrams/data1.xml" ContentType="application/vnd.openxmlformats-officedocument.drawingml.diagramData+xml"/>
  <Override PartName="/ppt/diagrams/data17.xml" ContentType="application/vnd.openxmlformats-officedocument.drawingml.diagramData+xml"/>
  <Override PartName="/ppt/diagrams/data16.xml" ContentType="application/vnd.openxmlformats-officedocument.drawingml.diagramData+xml"/>
  <Override PartName="/ppt/diagrams/data2.xml" ContentType="application/vnd.openxmlformats-officedocument.drawingml.diagramData+xml"/>
  <Override PartName="/ppt/diagrams/data15.xml" ContentType="application/vnd.openxmlformats-officedocument.drawingml.diagramData+xml"/>
  <Override PartName="/ppt/diagrams/data3.xml" ContentType="application/vnd.openxmlformats-officedocument.drawingml.diagramData+xml"/>
  <Override PartName="/ppt/diagrams/data14.xml" ContentType="application/vnd.openxmlformats-officedocument.drawingml.diagramData+xml"/>
  <Override PartName="/ppt/diagrams/data4.xml" ContentType="application/vnd.openxmlformats-officedocument.drawingml.diagramData+xml"/>
  <Override PartName="/ppt/diagrams/data13.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12.xml" ContentType="application/vnd.openxmlformats-officedocument.drawingml.diagramData+xml"/>
  <Override PartName="/ppt/diagrams/data11.xml" ContentType="application/vnd.openxmlformats-officedocument.drawingml.diagramData+xml"/>
  <Override PartName="/ppt/diagrams/data7.xml" ContentType="application/vnd.openxmlformats-officedocument.drawingml.diagramData+xml"/>
  <Override PartName="/ppt/diagrams/data24.xml" ContentType="application/vnd.openxmlformats-officedocument.drawingml.diagramData+xml"/>
  <Override PartName="/ppt/diagrams/data8.xml" ContentType="application/vnd.openxmlformats-officedocument.drawingml.diagramData+xml"/>
  <Override PartName="/ppt/diagrams/data10.xml" ContentType="application/vnd.openxmlformats-officedocument.drawingml.diagramData+xml"/>
  <Override PartName="/ppt/slides/slide1.xml" ContentType="application/vnd.openxmlformats-officedocument.presentationml.slide+xml"/>
  <Override PartName="/ppt/diagrams/data9.xml" ContentType="application/vnd.openxmlformats-officedocument.drawingml.diagramData+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41.xml" ContentType="application/vnd.openxmlformats-officedocument.presentationml.notesSlide+xml"/>
  <Override PartName="/ppt/notesSlides/notesSlide19.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slideLayouts/slideLayout11.xml" ContentType="application/vnd.openxmlformats-officedocument.presentationml.slideLayout+xml"/>
  <Override PartName="/ppt/notesSlides/notesSlide36.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notesSlides/notesSlide35.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34.xml" ContentType="application/vnd.openxmlformats-officedocument.presentationml.notesSlide+xml"/>
  <Override PartName="/ppt/slideLayouts/slideLayout7.xml" ContentType="application/vnd.openxmlformats-officedocument.presentationml.slideLayout+xml"/>
  <Override PartName="/ppt/notesSlides/notesSlide33.xml" ContentType="application/vnd.openxmlformats-officedocument.presentationml.notesSlide+xml"/>
  <Override PartName="/ppt/notesSlides/notesSlide22.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notesSlides/notesSlide32.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31.xml" ContentType="application/vnd.openxmlformats-officedocument.presentationml.notesSlide+xml"/>
  <Override PartName="/ppt/notesSlides/notesSlide23.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11.xml" ContentType="application/vnd.openxmlformats-officedocument.presentationml.notesSlide+xml"/>
  <Override PartName="/ppt/diagrams/colors24.xml" ContentType="application/vnd.openxmlformats-officedocument.drawingml.diagramColors+xml"/>
  <Override PartName="/ppt/diagrams/drawing24.xml" ContentType="application/vnd.ms-office.drawingml.diagramDrawing+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colors23.xml" ContentType="application/vnd.openxmlformats-officedocument.drawingml.diagramColors+xml"/>
  <Override PartName="/ppt/diagrams/quickStyle23.xml" ContentType="application/vnd.openxmlformats-officedocument.drawingml.diagramStyle+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layout23.xml" ContentType="application/vnd.openxmlformats-officedocument.drawingml.diagramLayout+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rawing22.xml" ContentType="application/vnd.ms-office.drawingml.diagramDrawing+xml"/>
  <Override PartName="/ppt/diagrams/colors22.xml" ContentType="application/vnd.openxmlformats-officedocument.drawingml.diagramColors+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quickStyle22.xml" ContentType="application/vnd.openxmlformats-officedocument.drawingml.diagramStyle+xml"/>
  <Override PartName="/ppt/diagrams/layout22.xml" ContentType="application/vnd.openxmlformats-officedocument.drawingml.diagramLayout+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rawing21.xml" ContentType="application/vnd.ms-office.drawingml.diagramDrawing+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colors21.xml" ContentType="application/vnd.openxmlformats-officedocument.drawingml.diagramColors+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quickStyle21.xml" ContentType="application/vnd.openxmlformats-officedocument.drawingml.diagramStyle+xml"/>
  <Override PartName="/ppt/diagrams/layout21.xml" ContentType="application/vnd.openxmlformats-officedocument.drawingml.diagramLayout+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rawing20.xml" ContentType="application/vnd.ms-office.drawingml.diagramDrawing+xml"/>
  <Override PartName="/ppt/diagrams/colors20.xml" ContentType="application/vnd.openxmlformats-officedocument.drawingml.diagramColors+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quickStyle20.xml" ContentType="application/vnd.openxmlformats-officedocument.drawingml.diagramStyle+xml"/>
  <Override PartName="/ppt/diagrams/layout20.xml" ContentType="application/vnd.openxmlformats-officedocument.drawingml.diagramLayout+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rawing19.xml" ContentType="application/vnd.ms-office.drawingml.diagramDrawing+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colors19.xml" ContentType="application/vnd.openxmlformats-officedocument.drawingml.diagramColors+xml"/>
  <Override PartName="/ppt/diagrams/quickStyle19.xml" ContentType="application/vnd.openxmlformats-officedocument.drawingml.diagramStyle+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layout19.xml" ContentType="application/vnd.openxmlformats-officedocument.drawingml.diagramLayout+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rawing18.xml" ContentType="application/vnd.ms-office.drawingml.diagramDrawing+xml"/>
  <Override PartName="/ppt/diagrams/colors18.xml" ContentType="application/vnd.openxmlformats-officedocument.drawingml.diagramColors+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heme/theme2.xml" ContentType="application/vnd.openxmlformats-officedocument.theme+xml"/>
  <Override PartName="/ppt/diagrams/quickStyle18.xml" ContentType="application/vnd.openxmlformats-officedocument.drawingml.diagramStyle+xml"/>
  <Override PartName="/ppt/diagrams/layout18.xml" ContentType="application/vnd.openxmlformats-officedocument.drawingml.diagramLayout+xml"/>
  <Override PartName="/ppt/diagrams/layout24.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rawing17.xml" ContentType="application/vnd.ms-office.drawingml.diagramDrawing+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Masters/notesMaster1.xml" ContentType="application/vnd.openxmlformats-officedocument.presentationml.notesMaster+xml"/>
  <Override PartName="/ppt/diagrams/drawing23.xml" ContentType="application/vnd.ms-office.drawingml.diagramDrawing+xml"/>
  <Override PartName="/ppt/theme/theme1.xml" ContentType="application/vnd.openxmlformats-officedocument.theme+xml"/>
  <Override PartName="/ppt/diagrams/colors17.xml" ContentType="application/vnd.openxmlformats-officedocument.drawingml.diagramColors+xml"/>
  <Override PartName="/ppt/diagrams/quickStyle17.xml" ContentType="application/vnd.openxmlformats-officedocument.drawingml.diagramStyle+xml"/>
  <Override PartName="/ppt/diagrams/layout17.xml" ContentType="application/vnd.openxmlformats-officedocument.drawingml.diagramLayout+xml"/>
  <Override PartName="/ppt/diagrams/drawing16.xml" ContentType="application/vnd.ms-office.drawingml.diagramDrawing+xml"/>
  <Override PartName="/ppt/diagrams/colors16.xml" ContentType="application/vnd.openxmlformats-officedocument.drawingml.diagramColors+xml"/>
  <Override PartName="/ppt/diagrams/quickStyle16.xml" ContentType="application/vnd.openxmlformats-officedocument.drawingml.diagramStyle+xml"/>
  <Override PartName="/ppt/diagrams/layout16.xml" ContentType="application/vnd.openxmlformats-officedocument.drawingml.diagramLayout+xml"/>
  <Override PartName="/ppt/diagrams/drawing15.xml" ContentType="application/vnd.ms-office.drawingml.diagramDrawing+xml"/>
  <Override PartName="/ppt/diagrams/colors15.xml" ContentType="application/vnd.openxmlformats-officedocument.drawingml.diagramColors+xml"/>
  <Override PartName="/ppt/diagrams/quickStyle15.xml" ContentType="application/vnd.openxmlformats-officedocument.drawingml.diagramStyle+xml"/>
  <Override PartName="/ppt/diagrams/layout15.xml" ContentType="application/vnd.openxmlformats-officedocument.drawingml.diagramLayout+xml"/>
  <Override PartName="/ppt/diagrams/drawing14.xml" ContentType="application/vnd.ms-office.drawingml.diagramDrawing+xml"/>
  <Override PartName="/ppt/diagrams/colors14.xml" ContentType="application/vnd.openxmlformats-officedocument.drawingml.diagramColors+xml"/>
  <Override PartName="/ppt/diagrams/quickStyle14.xml" ContentType="application/vnd.openxmlformats-officedocument.drawingml.diagramStyle+xml"/>
  <Override PartName="/ppt/diagrams/layout14.xml" ContentType="application/vnd.openxmlformats-officedocument.drawingml.diagramLayout+xml"/>
  <Override PartName="/ppt/diagrams/drawing13.xml" ContentType="application/vnd.ms-office.drawingml.diagramDrawing+xml"/>
  <Override PartName="/ppt/diagrams/colors13.xml" ContentType="application/vnd.openxmlformats-officedocument.drawingml.diagramColors+xml"/>
  <Override PartName="/ppt/diagrams/quickStyle13.xml" ContentType="application/vnd.openxmlformats-officedocument.drawingml.diagramStyle+xml"/>
  <Override PartName="/ppt/diagrams/layout13.xml" ContentType="application/vnd.openxmlformats-officedocument.drawingml.diagramLayout+xml"/>
  <Override PartName="/ppt/diagrams/drawing12.xml" ContentType="application/vnd.ms-office.drawingml.diagramDrawing+xml"/>
  <Override PartName="/ppt/diagrams/colors12.xml" ContentType="application/vnd.openxmlformats-officedocument.drawingml.diagramColors+xml"/>
  <Override PartName="/ppt/diagrams/quickStyle12.xml" ContentType="application/vnd.openxmlformats-officedocument.drawingml.diagramStyle+xml"/>
  <Override PartName="/ppt/diagrams/layout12.xml" ContentType="application/vnd.openxmlformats-officedocument.drawingml.diagramLayout+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colors10.xml" ContentType="application/vnd.openxmlformats-officedocument.drawingml.diagramColors+xml"/>
  <Override PartName="/ppt/diagrams/quickStyle10.xml" ContentType="application/vnd.openxmlformats-officedocument.drawingml.diagramStyle+xml"/>
  <Override PartName="/ppt/diagrams/layout10.xml" ContentType="application/vnd.openxmlformats-officedocument.drawingml.diagramLayout+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9.xml" ContentType="application/vnd.openxmlformats-officedocument.drawingml.diagramLayout+xml"/>
  <Override PartName="/ppt/diagrams/drawing8.xml" ContentType="application/vnd.ms-office.drawingml.diagramDrawing+xml"/>
  <Override PartName="/ppt/diagrams/colors8.xml" ContentType="application/vnd.openxmlformats-officedocument.drawingml.diagramColors+xml"/>
  <Override PartName="/ppt/diagrams/quickStyle8.xml" ContentType="application/vnd.openxmlformats-officedocument.drawingml.diagramStyle+xml"/>
  <Override PartName="/ppt/diagrams/layout8.xml" ContentType="application/vnd.openxmlformats-officedocument.drawingml.diagramLayout+xml"/>
  <Override PartName="/ppt/diagrams/drawing7.xml" ContentType="application/vnd.ms-office.drawingml.diagramDrawing+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diagrams/quickStyle5.xml" ContentType="application/vnd.openxmlformats-officedocument.drawingml.diagramStyle+xml"/>
  <Override PartName="/ppt/diagrams/layout5.xml" ContentType="application/vnd.openxmlformats-officedocument.drawingml.diagramLayout+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quickStyle24.xml" ContentType="application/vnd.openxmlformats-officedocument.drawingml.diagramStyle+xml"/>
  <Override PartName="/ppt/diagrams/layout40.xml" ContentType="application/vnd.openxmlformats-officedocument.drawingml.diagramLayout+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78" r:id="rId2"/>
    <p:sldId id="604" r:id="rId3"/>
    <p:sldId id="601" r:id="rId4"/>
    <p:sldId id="407" r:id="rId5"/>
    <p:sldId id="403" r:id="rId6"/>
    <p:sldId id="621" r:id="rId7"/>
    <p:sldId id="633" r:id="rId8"/>
    <p:sldId id="599" r:id="rId9"/>
    <p:sldId id="624" r:id="rId10"/>
    <p:sldId id="555" r:id="rId11"/>
    <p:sldId id="625" r:id="rId12"/>
    <p:sldId id="626" r:id="rId13"/>
    <p:sldId id="629" r:id="rId14"/>
    <p:sldId id="630" r:id="rId15"/>
    <p:sldId id="416" r:id="rId16"/>
    <p:sldId id="413" r:id="rId17"/>
    <p:sldId id="387" r:id="rId18"/>
    <p:sldId id="549" r:id="rId19"/>
    <p:sldId id="566" r:id="rId20"/>
    <p:sldId id="392" r:id="rId21"/>
    <p:sldId id="577" r:id="rId22"/>
    <p:sldId id="628" r:id="rId23"/>
    <p:sldId id="594" r:id="rId24"/>
    <p:sldId id="616" r:id="rId25"/>
    <p:sldId id="421" r:id="rId26"/>
    <p:sldId id="558" r:id="rId27"/>
    <p:sldId id="617" r:id="rId28"/>
    <p:sldId id="618" r:id="rId29"/>
    <p:sldId id="489" r:id="rId30"/>
    <p:sldId id="473" r:id="rId31"/>
    <p:sldId id="438" r:id="rId32"/>
    <p:sldId id="619" r:id="rId33"/>
    <p:sldId id="634" r:id="rId34"/>
    <p:sldId id="553" r:id="rId35"/>
    <p:sldId id="424" r:id="rId36"/>
    <p:sldId id="610" r:id="rId37"/>
    <p:sldId id="400" r:id="rId38"/>
    <p:sldId id="460" r:id="rId39"/>
    <p:sldId id="714" r:id="rId40"/>
    <p:sldId id="723" r:id="rId41"/>
    <p:sldId id="26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432FF"/>
    <a:srgbClr val="9A162C"/>
    <a:srgbClr val="3060F0"/>
    <a:srgbClr val="FF5300"/>
    <a:srgbClr val="424242"/>
    <a:srgbClr val="5E8735"/>
    <a:srgbClr val="212121"/>
    <a:srgbClr val="7A4442"/>
    <a:srgbClr val="A66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45697"/>
  </p:normalViewPr>
  <p:slideViewPr>
    <p:cSldViewPr snapToGrid="0">
      <p:cViewPr varScale="1">
        <p:scale>
          <a:sx n="37" d="100"/>
          <a:sy n="37" d="100"/>
        </p:scale>
        <p:origin x="1744"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5823F0-0EF3-F04B-922E-9FE3C5C41E9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5D70B4E-47BB-924F-9CAF-BF42C3EAC513}">
      <dgm:prSet custT="1"/>
      <dgm:spPr>
        <a:solidFill>
          <a:srgbClr val="002060"/>
        </a:solidFill>
        <a:ln>
          <a:solidFill>
            <a:schemeClr val="lt1">
              <a:hueOff val="0"/>
              <a:satOff val="0"/>
              <a:lumOff val="0"/>
            </a:schemeClr>
          </a:solidFill>
        </a:ln>
      </dgm:spPr>
      <dgm:t>
        <a:bodyPr/>
        <a:lstStyle/>
        <a:p>
          <a:r>
            <a:rPr lang="en-US" sz="2800" b="1" dirty="0"/>
            <a:t>Transformative Classroom Management</a:t>
          </a:r>
          <a:endParaRPr lang="en-US" sz="2800" dirty="0"/>
        </a:p>
      </dgm:t>
      <dgm:extLst>
        <a:ext uri="{E40237B7-FDA0-4F09-8148-C483321AD2D9}">
          <dgm14:cNvPr xmlns:dgm14="http://schemas.microsoft.com/office/drawing/2010/diagram" id="0" name="" descr="Transformative Classroom Management&#13;&#10;Positive Behavior Interventions and Supports, Transformative Social-Emotional Learning&#13;&#10;Classroom Management Strategies for Teaching Art&#13;&#10;Confronting Violence, Bullying, and Victimization&#13;&#10;"/>
        </a:ext>
      </dgm:extLst>
    </dgm:pt>
    <dgm:pt modelId="{8854EE44-E5A1-0647-A515-8A7960C0D539}" type="parTrans" cxnId="{ED351DDD-559E-3245-B53E-A81D55FF2146}">
      <dgm:prSet/>
      <dgm:spPr/>
      <dgm:t>
        <a:bodyPr/>
        <a:lstStyle/>
        <a:p>
          <a:endParaRPr lang="en-US"/>
        </a:p>
      </dgm:t>
    </dgm:pt>
    <dgm:pt modelId="{F7884477-FD99-1B47-8311-4E1330C20974}" type="sibTrans" cxnId="{ED351DDD-559E-3245-B53E-A81D55FF2146}">
      <dgm:prSet/>
      <dgm:spPr/>
      <dgm:t>
        <a:bodyPr/>
        <a:lstStyle/>
        <a:p>
          <a:endParaRPr lang="en-US"/>
        </a:p>
      </dgm:t>
    </dgm:pt>
    <dgm:pt modelId="{20F1C748-1DF9-C54D-A685-8065B111DC2B}">
      <dgm:prSet custT="1"/>
      <dgm:spPr>
        <a:solidFill>
          <a:schemeClr val="tx2">
            <a:lumMod val="75000"/>
            <a:lumOff val="25000"/>
          </a:schemeClr>
        </a:solidFill>
        <a:ln>
          <a:solidFill>
            <a:schemeClr val="lt1">
              <a:hueOff val="0"/>
              <a:satOff val="0"/>
              <a:lumOff val="0"/>
            </a:schemeClr>
          </a:solidFill>
        </a:ln>
      </dgm:spPr>
      <dgm:t>
        <a:bodyPr/>
        <a:lstStyle/>
        <a:p>
          <a:r>
            <a:rPr lang="en-US" sz="2800" b="1" dirty="0"/>
            <a:t>Positive Behavior Interventions and Supports, Transformative Social-Emotional Learning</a:t>
          </a:r>
          <a:endParaRPr lang="en-US" sz="2800" dirty="0"/>
        </a:p>
      </dgm:t>
      <dgm:extLst>
        <a:ext uri="{E40237B7-FDA0-4F09-8148-C483321AD2D9}">
          <dgm14:cNvPr xmlns:dgm14="http://schemas.microsoft.com/office/drawing/2010/diagram" id="0" name="" descr="Transformative Classroom Management&#13;&#10;Positive Behavior Interventions and Supports, Transformative Social-Emotional Learning&#13;&#10;Classroom Management Strategies for Teaching Art&#13;&#10;Confronting Violence, Bullying, and Victimization&#13;&#10;"/>
        </a:ext>
      </dgm:extLst>
    </dgm:pt>
    <dgm:pt modelId="{5FC8AE60-0101-C44D-B6F0-3C32BB26E74F}" type="parTrans" cxnId="{149ED6EB-92D0-1D42-9DF2-407D48BE546C}">
      <dgm:prSet/>
      <dgm:spPr/>
      <dgm:t>
        <a:bodyPr/>
        <a:lstStyle/>
        <a:p>
          <a:endParaRPr lang="en-US"/>
        </a:p>
      </dgm:t>
    </dgm:pt>
    <dgm:pt modelId="{82C8E56E-6901-5A44-BE6A-CE6EA61B44BE}" type="sibTrans" cxnId="{149ED6EB-92D0-1D42-9DF2-407D48BE546C}">
      <dgm:prSet/>
      <dgm:spPr/>
      <dgm:t>
        <a:bodyPr/>
        <a:lstStyle/>
        <a:p>
          <a:endParaRPr lang="en-US"/>
        </a:p>
      </dgm:t>
    </dgm:pt>
    <dgm:pt modelId="{7AF8DF34-7B91-3641-AC01-A6A1D82E6AF0}">
      <dgm:prSet custT="1"/>
      <dgm:spPr>
        <a:solidFill>
          <a:srgbClr val="FF0000"/>
        </a:solidFill>
        <a:ln>
          <a:solidFill>
            <a:schemeClr val="lt1">
              <a:hueOff val="0"/>
              <a:satOff val="0"/>
              <a:lumOff val="0"/>
            </a:schemeClr>
          </a:solidFill>
        </a:ln>
      </dgm:spPr>
      <dgm:t>
        <a:bodyPr/>
        <a:lstStyle/>
        <a:p>
          <a:r>
            <a:rPr lang="en-US" sz="2800" b="1" dirty="0"/>
            <a:t>Classroom Management Strategies for Teaching Art</a:t>
          </a:r>
          <a:endParaRPr lang="en-US" sz="2800" dirty="0"/>
        </a:p>
      </dgm:t>
      <dgm:extLst>
        <a:ext uri="{E40237B7-FDA0-4F09-8148-C483321AD2D9}">
          <dgm14:cNvPr xmlns:dgm14="http://schemas.microsoft.com/office/drawing/2010/diagram" id="0" name="" descr="Transformative Classroom Management&#13;&#10;Positive Behavior Interventions and Supports, Transformative Social-Emotional Learning&#13;&#10;Classroom Management Strategies for Teaching Art&#13;&#10;Confronting Violence, Bullying, and Victimization&#13;&#10;"/>
        </a:ext>
      </dgm:extLst>
    </dgm:pt>
    <dgm:pt modelId="{FD01A505-6B18-A44E-9EA3-BA5F7FD98C0D}" type="parTrans" cxnId="{B2DF99CD-A8AE-9C40-AC9B-274657AE8D39}">
      <dgm:prSet/>
      <dgm:spPr/>
      <dgm:t>
        <a:bodyPr/>
        <a:lstStyle/>
        <a:p>
          <a:endParaRPr lang="en-US"/>
        </a:p>
      </dgm:t>
    </dgm:pt>
    <dgm:pt modelId="{625C2225-DC0B-CA48-B11B-5C83E6E4DAFF}" type="sibTrans" cxnId="{B2DF99CD-A8AE-9C40-AC9B-274657AE8D39}">
      <dgm:prSet/>
      <dgm:spPr/>
      <dgm:t>
        <a:bodyPr/>
        <a:lstStyle/>
        <a:p>
          <a:endParaRPr lang="en-US"/>
        </a:p>
      </dgm:t>
    </dgm:pt>
    <dgm:pt modelId="{138E8461-A70E-984D-BF2D-4B18815D17D8}">
      <dgm:prSet custT="1"/>
      <dgm:spPr>
        <a:solidFill>
          <a:srgbClr val="C00000"/>
        </a:solidFill>
        <a:ln>
          <a:solidFill>
            <a:schemeClr val="lt1">
              <a:hueOff val="0"/>
              <a:satOff val="0"/>
              <a:lumOff val="0"/>
            </a:schemeClr>
          </a:solidFill>
        </a:ln>
      </dgm:spPr>
      <dgm:t>
        <a:bodyPr/>
        <a:lstStyle/>
        <a:p>
          <a:r>
            <a:rPr lang="en-US" sz="2800" b="1" dirty="0"/>
            <a:t>Confronting Violence, Bullying, and Victimization</a:t>
          </a:r>
          <a:endParaRPr lang="en-US" sz="2800" dirty="0"/>
        </a:p>
      </dgm:t>
      <dgm:extLst>
        <a:ext uri="{E40237B7-FDA0-4F09-8148-C483321AD2D9}">
          <dgm14:cNvPr xmlns:dgm14="http://schemas.microsoft.com/office/drawing/2010/diagram" id="0" name="" descr="Transformative Classroom Management&#13;&#10;Positive Behavior Interventions and Supports, Transformative Social-Emotional Learning&#13;&#10;Classroom Management Strategies for Teaching Art&#13;&#10;Confronting Violence, Bullying, and Victimization&#13;&#10;"/>
        </a:ext>
      </dgm:extLst>
    </dgm:pt>
    <dgm:pt modelId="{7F4FD890-AA91-F540-9C66-15FBA65C901C}" type="parTrans" cxnId="{E759FD5C-412E-A943-B543-7C514D9EE38B}">
      <dgm:prSet/>
      <dgm:spPr/>
      <dgm:t>
        <a:bodyPr/>
        <a:lstStyle/>
        <a:p>
          <a:endParaRPr lang="en-US"/>
        </a:p>
      </dgm:t>
    </dgm:pt>
    <dgm:pt modelId="{291EA5A7-B4A8-E044-8893-F43D017F245F}" type="sibTrans" cxnId="{E759FD5C-412E-A943-B543-7C514D9EE38B}">
      <dgm:prSet/>
      <dgm:spPr/>
      <dgm:t>
        <a:bodyPr/>
        <a:lstStyle/>
        <a:p>
          <a:endParaRPr lang="en-US"/>
        </a:p>
      </dgm:t>
    </dgm:pt>
    <dgm:pt modelId="{BB0CB3D5-9B6F-7F49-8666-387E63A27EC7}" type="pres">
      <dgm:prSet presAssocID="{B55823F0-0EF3-F04B-922E-9FE3C5C41E92}" presName="linear" presStyleCnt="0">
        <dgm:presLayoutVars>
          <dgm:animLvl val="lvl"/>
          <dgm:resizeHandles val="exact"/>
        </dgm:presLayoutVars>
      </dgm:prSet>
      <dgm:spPr/>
    </dgm:pt>
    <dgm:pt modelId="{10C6348D-3E61-D044-90BE-86E41CAE06C2}" type="pres">
      <dgm:prSet presAssocID="{D5D70B4E-47BB-924F-9CAF-BF42C3EAC513}" presName="parentText" presStyleLbl="node1" presStyleIdx="0" presStyleCnt="4">
        <dgm:presLayoutVars>
          <dgm:chMax val="0"/>
          <dgm:bulletEnabled val="1"/>
        </dgm:presLayoutVars>
      </dgm:prSet>
      <dgm:spPr/>
    </dgm:pt>
    <dgm:pt modelId="{A0E7450D-A44C-814D-B5C8-C39516B4A253}" type="pres">
      <dgm:prSet presAssocID="{F7884477-FD99-1B47-8311-4E1330C20974}" presName="spacer" presStyleCnt="0"/>
      <dgm:spPr/>
    </dgm:pt>
    <dgm:pt modelId="{5B6CEB71-CB97-1649-BE1E-E3BC0EDE1359}" type="pres">
      <dgm:prSet presAssocID="{20F1C748-1DF9-C54D-A685-8065B111DC2B}" presName="parentText" presStyleLbl="node1" presStyleIdx="1" presStyleCnt="4">
        <dgm:presLayoutVars>
          <dgm:chMax val="0"/>
          <dgm:bulletEnabled val="1"/>
        </dgm:presLayoutVars>
      </dgm:prSet>
      <dgm:spPr/>
    </dgm:pt>
    <dgm:pt modelId="{C0573D53-FBDB-F64B-A7A0-6858DCDE78A3}" type="pres">
      <dgm:prSet presAssocID="{82C8E56E-6901-5A44-BE6A-CE6EA61B44BE}" presName="spacer" presStyleCnt="0"/>
      <dgm:spPr/>
    </dgm:pt>
    <dgm:pt modelId="{86F1E8B2-8FE2-324C-9950-34C46B3D4AC0}" type="pres">
      <dgm:prSet presAssocID="{7AF8DF34-7B91-3641-AC01-A6A1D82E6AF0}" presName="parentText" presStyleLbl="node1" presStyleIdx="2" presStyleCnt="4">
        <dgm:presLayoutVars>
          <dgm:chMax val="0"/>
          <dgm:bulletEnabled val="1"/>
        </dgm:presLayoutVars>
      </dgm:prSet>
      <dgm:spPr/>
    </dgm:pt>
    <dgm:pt modelId="{3B609FC4-7782-ED46-9DA2-5BB9350BC09F}" type="pres">
      <dgm:prSet presAssocID="{625C2225-DC0B-CA48-B11B-5C83E6E4DAFF}" presName="spacer" presStyleCnt="0"/>
      <dgm:spPr/>
    </dgm:pt>
    <dgm:pt modelId="{FE5593BA-9954-F44E-9886-F0B2D94769B6}" type="pres">
      <dgm:prSet presAssocID="{138E8461-A70E-984D-BF2D-4B18815D17D8}" presName="parentText" presStyleLbl="node1" presStyleIdx="3" presStyleCnt="4">
        <dgm:presLayoutVars>
          <dgm:chMax val="0"/>
          <dgm:bulletEnabled val="1"/>
        </dgm:presLayoutVars>
      </dgm:prSet>
      <dgm:spPr/>
    </dgm:pt>
  </dgm:ptLst>
  <dgm:cxnLst>
    <dgm:cxn modelId="{4C550434-1BF3-9C43-BBBD-060F82D17A19}" type="presOf" srcId="{138E8461-A70E-984D-BF2D-4B18815D17D8}" destId="{FE5593BA-9954-F44E-9886-F0B2D94769B6}" srcOrd="0" destOrd="0" presId="urn:microsoft.com/office/officeart/2005/8/layout/vList2"/>
    <dgm:cxn modelId="{DD4F6C54-7BA7-7349-9AF8-4B26C31F52A3}" type="presOf" srcId="{B55823F0-0EF3-F04B-922E-9FE3C5C41E92}" destId="{BB0CB3D5-9B6F-7F49-8666-387E63A27EC7}" srcOrd="0" destOrd="0" presId="urn:microsoft.com/office/officeart/2005/8/layout/vList2"/>
    <dgm:cxn modelId="{E759FD5C-412E-A943-B543-7C514D9EE38B}" srcId="{B55823F0-0EF3-F04B-922E-9FE3C5C41E92}" destId="{138E8461-A70E-984D-BF2D-4B18815D17D8}" srcOrd="3" destOrd="0" parTransId="{7F4FD890-AA91-F540-9C66-15FBA65C901C}" sibTransId="{291EA5A7-B4A8-E044-8893-F43D017F245F}"/>
    <dgm:cxn modelId="{DE93A3CC-04D6-3D46-BF49-8E04791C9C53}" type="presOf" srcId="{20F1C748-1DF9-C54D-A685-8065B111DC2B}" destId="{5B6CEB71-CB97-1649-BE1E-E3BC0EDE1359}" srcOrd="0" destOrd="0" presId="urn:microsoft.com/office/officeart/2005/8/layout/vList2"/>
    <dgm:cxn modelId="{B2DF99CD-A8AE-9C40-AC9B-274657AE8D39}" srcId="{B55823F0-0EF3-F04B-922E-9FE3C5C41E92}" destId="{7AF8DF34-7B91-3641-AC01-A6A1D82E6AF0}" srcOrd="2" destOrd="0" parTransId="{FD01A505-6B18-A44E-9EA3-BA5F7FD98C0D}" sibTransId="{625C2225-DC0B-CA48-B11B-5C83E6E4DAFF}"/>
    <dgm:cxn modelId="{ED351DDD-559E-3245-B53E-A81D55FF2146}" srcId="{B55823F0-0EF3-F04B-922E-9FE3C5C41E92}" destId="{D5D70B4E-47BB-924F-9CAF-BF42C3EAC513}" srcOrd="0" destOrd="0" parTransId="{8854EE44-E5A1-0647-A515-8A7960C0D539}" sibTransId="{F7884477-FD99-1B47-8311-4E1330C20974}"/>
    <dgm:cxn modelId="{1E02F5E0-5F3C-CC4A-82A4-CF81AD770A28}" type="presOf" srcId="{D5D70B4E-47BB-924F-9CAF-BF42C3EAC513}" destId="{10C6348D-3E61-D044-90BE-86E41CAE06C2}" srcOrd="0" destOrd="0" presId="urn:microsoft.com/office/officeart/2005/8/layout/vList2"/>
    <dgm:cxn modelId="{B5EB67EB-B330-3E42-BA6B-34D0AE8E3843}" type="presOf" srcId="{7AF8DF34-7B91-3641-AC01-A6A1D82E6AF0}" destId="{86F1E8B2-8FE2-324C-9950-34C46B3D4AC0}" srcOrd="0" destOrd="0" presId="urn:microsoft.com/office/officeart/2005/8/layout/vList2"/>
    <dgm:cxn modelId="{149ED6EB-92D0-1D42-9DF2-407D48BE546C}" srcId="{B55823F0-0EF3-F04B-922E-9FE3C5C41E92}" destId="{20F1C748-1DF9-C54D-A685-8065B111DC2B}" srcOrd="1" destOrd="0" parTransId="{5FC8AE60-0101-C44D-B6F0-3C32BB26E74F}" sibTransId="{82C8E56E-6901-5A44-BE6A-CE6EA61B44BE}"/>
    <dgm:cxn modelId="{9B2DEDA7-CA0C-DC48-81CD-548FDCB6856C}" type="presParOf" srcId="{BB0CB3D5-9B6F-7F49-8666-387E63A27EC7}" destId="{10C6348D-3E61-D044-90BE-86E41CAE06C2}" srcOrd="0" destOrd="0" presId="urn:microsoft.com/office/officeart/2005/8/layout/vList2"/>
    <dgm:cxn modelId="{E49674A3-4FD7-944C-824A-0AB149C421D6}" type="presParOf" srcId="{BB0CB3D5-9B6F-7F49-8666-387E63A27EC7}" destId="{A0E7450D-A44C-814D-B5C8-C39516B4A253}" srcOrd="1" destOrd="0" presId="urn:microsoft.com/office/officeart/2005/8/layout/vList2"/>
    <dgm:cxn modelId="{FE0A33A8-0E89-054F-943D-07C74B8C32D9}" type="presParOf" srcId="{BB0CB3D5-9B6F-7F49-8666-387E63A27EC7}" destId="{5B6CEB71-CB97-1649-BE1E-E3BC0EDE1359}" srcOrd="2" destOrd="0" presId="urn:microsoft.com/office/officeart/2005/8/layout/vList2"/>
    <dgm:cxn modelId="{AFF12CEA-F594-EB49-84DF-FA30159C5A7C}" type="presParOf" srcId="{BB0CB3D5-9B6F-7F49-8666-387E63A27EC7}" destId="{C0573D53-FBDB-F64B-A7A0-6858DCDE78A3}" srcOrd="3" destOrd="0" presId="urn:microsoft.com/office/officeart/2005/8/layout/vList2"/>
    <dgm:cxn modelId="{217CE582-7005-8B42-AA9C-67330FB704FD}" type="presParOf" srcId="{BB0CB3D5-9B6F-7F49-8666-387E63A27EC7}" destId="{86F1E8B2-8FE2-324C-9950-34C46B3D4AC0}" srcOrd="4" destOrd="0" presId="urn:microsoft.com/office/officeart/2005/8/layout/vList2"/>
    <dgm:cxn modelId="{EB9B08B1-D1A1-D84C-B91E-1BA6FB9311C8}" type="presParOf" srcId="{BB0CB3D5-9B6F-7F49-8666-387E63A27EC7}" destId="{3B609FC4-7782-ED46-9DA2-5BB9350BC09F}" srcOrd="5" destOrd="0" presId="urn:microsoft.com/office/officeart/2005/8/layout/vList2"/>
    <dgm:cxn modelId="{2A63D823-C550-994F-8F73-59A63C0576D9}" type="presParOf" srcId="{BB0CB3D5-9B6F-7F49-8666-387E63A27EC7}" destId="{FE5593BA-9954-F44E-9886-F0B2D94769B6}"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E8778ED-8E66-8441-A2F7-62DCDB74ACB5}"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52B31670-5893-A945-912D-6DF4C91FFA99}">
      <dgm:prSet custT="1"/>
      <dgm:spPr>
        <a:solidFill>
          <a:srgbClr val="9A162C"/>
        </a:solidFill>
        <a:ln>
          <a:solidFill>
            <a:schemeClr val="lt1">
              <a:hueOff val="0"/>
              <a:satOff val="0"/>
              <a:lumOff val="0"/>
            </a:schemeClr>
          </a:solidFill>
        </a:ln>
      </dgm:spPr>
      <dgm:t>
        <a:bodyPr/>
        <a:lstStyle/>
        <a:p>
          <a:pPr rtl="0"/>
          <a:r>
            <a:rPr lang="en-US" sz="2800" b="1" dirty="0">
              <a:solidFill>
                <a:srgbClr val="FFFFFF"/>
              </a:solidFill>
            </a:rPr>
            <a:t>Teachers have more time to teach art and students have more time to learn and cultivate artistic behaviors. </a:t>
          </a:r>
        </a:p>
      </dgm:t>
      <dgm:extLst>
        <a:ext uri="{E40237B7-FDA0-4F09-8148-C483321AD2D9}">
          <dgm14:cNvPr xmlns:dgm14="http://schemas.microsoft.com/office/drawing/2010/diagram" id="0" name="" descr="Teachers have more time to teach art and students have more time to learn and cultivate artistic behaviors. &#13;&#10;"/>
        </a:ext>
      </dgm:extLst>
    </dgm:pt>
    <dgm:pt modelId="{77932400-556A-C744-B090-F2F3DEDADEE3}" type="parTrans" cxnId="{A52A270F-B0D8-DE48-BD3A-3C2497A9C286}">
      <dgm:prSet/>
      <dgm:spPr/>
      <dgm:t>
        <a:bodyPr/>
        <a:lstStyle/>
        <a:p>
          <a:endParaRPr lang="en-US" sz="2800"/>
        </a:p>
      </dgm:t>
    </dgm:pt>
    <dgm:pt modelId="{556E53BD-22EC-B744-9D89-B57340D8A276}" type="sibTrans" cxnId="{A52A270F-B0D8-DE48-BD3A-3C2497A9C286}">
      <dgm:prSet/>
      <dgm:spPr/>
      <dgm:t>
        <a:bodyPr/>
        <a:lstStyle/>
        <a:p>
          <a:endParaRPr lang="en-US" sz="2800"/>
        </a:p>
      </dgm:t>
    </dgm:pt>
    <dgm:pt modelId="{3931D418-6C0D-444B-96D0-81C7DC3ABE0F}" type="pres">
      <dgm:prSet presAssocID="{3E8778ED-8E66-8441-A2F7-62DCDB74ACB5}" presName="linear" presStyleCnt="0">
        <dgm:presLayoutVars>
          <dgm:animLvl val="lvl"/>
          <dgm:resizeHandles val="exact"/>
        </dgm:presLayoutVars>
      </dgm:prSet>
      <dgm:spPr/>
    </dgm:pt>
    <dgm:pt modelId="{C47FFEEF-88CB-3B49-A070-C2FEB900A9FE}" type="pres">
      <dgm:prSet presAssocID="{52B31670-5893-A945-912D-6DF4C91FFA99}" presName="parentText" presStyleLbl="node1" presStyleIdx="0" presStyleCnt="1" custScaleY="1499871" custLinFactNeighborX="-43602" custLinFactNeighborY="59247">
        <dgm:presLayoutVars>
          <dgm:chMax val="0"/>
          <dgm:bulletEnabled val="1"/>
        </dgm:presLayoutVars>
      </dgm:prSet>
      <dgm:spPr/>
    </dgm:pt>
  </dgm:ptLst>
  <dgm:cxnLst>
    <dgm:cxn modelId="{A52A270F-B0D8-DE48-BD3A-3C2497A9C286}" srcId="{3E8778ED-8E66-8441-A2F7-62DCDB74ACB5}" destId="{52B31670-5893-A945-912D-6DF4C91FFA99}" srcOrd="0" destOrd="0" parTransId="{77932400-556A-C744-B090-F2F3DEDADEE3}" sibTransId="{556E53BD-22EC-B744-9D89-B57340D8A276}"/>
    <dgm:cxn modelId="{93A2AA22-D503-B84D-97C3-D391D00D55D2}" type="presOf" srcId="{52B31670-5893-A945-912D-6DF4C91FFA99}" destId="{C47FFEEF-88CB-3B49-A070-C2FEB900A9FE}" srcOrd="0" destOrd="0" presId="urn:microsoft.com/office/officeart/2005/8/layout/vList2"/>
    <dgm:cxn modelId="{6E8C654E-B05E-C546-A5BE-147DFB2AF7DF}" type="presOf" srcId="{3E8778ED-8E66-8441-A2F7-62DCDB74ACB5}" destId="{3931D418-6C0D-444B-96D0-81C7DC3ABE0F}" srcOrd="0" destOrd="0" presId="urn:microsoft.com/office/officeart/2005/8/layout/vList2"/>
    <dgm:cxn modelId="{BC582301-4BCC-F440-9F47-0511FC9FCF58}" type="presParOf" srcId="{3931D418-6C0D-444B-96D0-81C7DC3ABE0F}" destId="{C47FFEEF-88CB-3B49-A070-C2FEB900A9FE}"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816C571-E90E-9447-99BE-CB48C658E81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5B01F08-B3C1-F841-BF88-9A5706DF5FEF}">
      <dgm:prSet custT="1"/>
      <dgm:spPr>
        <a:solidFill>
          <a:srgbClr val="000000"/>
        </a:solidFill>
      </dgm:spPr>
      <dgm:t>
        <a:bodyPr/>
        <a:lstStyle/>
        <a:p>
          <a:r>
            <a:rPr lang="en-US" sz="2800" b="1" dirty="0"/>
            <a:t>PBIS’s framework supports student growth, teacher well-being, and reduces disciplinary issues through positive school environments.</a:t>
          </a:r>
          <a:endParaRPr lang="en-US" sz="2800" dirty="0"/>
        </a:p>
      </dgm:t>
      <dgm:extLst>
        <a:ext uri="{E40237B7-FDA0-4F09-8148-C483321AD2D9}">
          <dgm14:cNvPr xmlns:dgm14="http://schemas.microsoft.com/office/drawing/2010/diagram" id="0" name="" descr="•PBIS’s framework supports student growth, teacher well-being, and reduces disciplinary issues through positive school environments.&#10;•Local context including family and community input ensure culturally responsive practices and clear, appropriate discipline policies.&#10;•Uses the visual arts to reflect school culture and student identities, using multimodal, culturally relevant artmaking to counter stereotypes and biases.&#10;"/>
        </a:ext>
      </dgm:extLst>
    </dgm:pt>
    <dgm:pt modelId="{EE42C816-7E86-7043-9330-D78C7EC36164}" type="parTrans" cxnId="{B3FFB19F-366D-264A-AD3E-F56BEC975BC5}">
      <dgm:prSet/>
      <dgm:spPr/>
      <dgm:t>
        <a:bodyPr/>
        <a:lstStyle/>
        <a:p>
          <a:endParaRPr lang="en-US"/>
        </a:p>
      </dgm:t>
    </dgm:pt>
    <dgm:pt modelId="{7BD269CF-B7F5-5C47-A0E4-C4A2DB7BF9AE}" type="sibTrans" cxnId="{B3FFB19F-366D-264A-AD3E-F56BEC975BC5}">
      <dgm:prSet/>
      <dgm:spPr/>
      <dgm:t>
        <a:bodyPr/>
        <a:lstStyle/>
        <a:p>
          <a:endParaRPr lang="en-US"/>
        </a:p>
      </dgm:t>
    </dgm:pt>
    <dgm:pt modelId="{53602F45-8FF8-8849-914D-ED25C16DC3DC}">
      <dgm:prSet custT="1"/>
      <dgm:spPr>
        <a:solidFill>
          <a:srgbClr val="0432FF"/>
        </a:solidFill>
      </dgm:spPr>
      <dgm:t>
        <a:bodyPr/>
        <a:lstStyle/>
        <a:p>
          <a:r>
            <a:rPr lang="en-US" sz="2800" b="1" dirty="0"/>
            <a:t>Local context including family and community input ensure culturally responsive practices and clear, appropriate discipline policies.</a:t>
          </a:r>
          <a:endParaRPr lang="en-US" sz="2800" dirty="0"/>
        </a:p>
      </dgm:t>
      <dgm:extLst>
        <a:ext uri="{E40237B7-FDA0-4F09-8148-C483321AD2D9}">
          <dgm14:cNvPr xmlns:dgm14="http://schemas.microsoft.com/office/drawing/2010/diagram" id="0" name="" descr="•PBIS’s framework supports student growth, teacher well-being, and reduces disciplinary issues through positive school environments.&#10;•Local context including family and community input ensure culturally responsive practices and clear, appropriate discipline policies.&#10;•Uses the visual arts to reflect school culture and student identities, using multimodal, culturally relevant artmaking to counter stereotypes and biases.&#10;"/>
        </a:ext>
      </dgm:extLst>
    </dgm:pt>
    <dgm:pt modelId="{EB9E9471-49CB-F444-B6C0-606F5BE8BCB4}" type="parTrans" cxnId="{7FEB4F30-ED8F-8649-84B3-B7E35409C7CF}">
      <dgm:prSet/>
      <dgm:spPr/>
      <dgm:t>
        <a:bodyPr/>
        <a:lstStyle/>
        <a:p>
          <a:endParaRPr lang="en-US"/>
        </a:p>
      </dgm:t>
    </dgm:pt>
    <dgm:pt modelId="{064001B0-6E78-BE4C-960A-994C61A91727}" type="sibTrans" cxnId="{7FEB4F30-ED8F-8649-84B3-B7E35409C7CF}">
      <dgm:prSet/>
      <dgm:spPr/>
      <dgm:t>
        <a:bodyPr/>
        <a:lstStyle/>
        <a:p>
          <a:endParaRPr lang="en-US"/>
        </a:p>
      </dgm:t>
    </dgm:pt>
    <dgm:pt modelId="{E9A50208-4DAB-4B45-92A4-6085F35463E1}">
      <dgm:prSet custT="1"/>
      <dgm:spPr>
        <a:solidFill>
          <a:srgbClr val="5E8735"/>
        </a:solidFill>
      </dgm:spPr>
      <dgm:t>
        <a:bodyPr/>
        <a:lstStyle/>
        <a:p>
          <a:r>
            <a:rPr lang="en-US" sz="2800" b="1" dirty="0"/>
            <a:t>Uses the visual arts to reflect school culture and student identities, using multimodal, culturally relevant artmaking to counter stereotypes and biases.</a:t>
          </a:r>
          <a:endParaRPr lang="en-US" sz="2800" dirty="0"/>
        </a:p>
      </dgm:t>
      <dgm:extLst>
        <a:ext uri="{E40237B7-FDA0-4F09-8148-C483321AD2D9}">
          <dgm14:cNvPr xmlns:dgm14="http://schemas.microsoft.com/office/drawing/2010/diagram" id="0" name="" descr="•PBIS’s framework supports student growth, teacher well-being, and reduces disciplinary issues through positive school environments.&#10;•Local context including family and community input ensure culturally responsive practices and clear, appropriate discipline policies.&#10;•Uses the visual arts to reflect school culture and student identities, using multimodal, culturally relevant artmaking to counter stereotypes and biases.&#10;"/>
        </a:ext>
      </dgm:extLst>
    </dgm:pt>
    <dgm:pt modelId="{BE4A56E1-FF27-B541-A518-B9B76EEFA7EE}" type="parTrans" cxnId="{025BF8F7-19D8-6547-9E08-C5C427B656D2}">
      <dgm:prSet/>
      <dgm:spPr/>
      <dgm:t>
        <a:bodyPr/>
        <a:lstStyle/>
        <a:p>
          <a:endParaRPr lang="en-US"/>
        </a:p>
      </dgm:t>
    </dgm:pt>
    <dgm:pt modelId="{8136FF29-DF8C-FB48-8BFF-C6BD2FC91F40}" type="sibTrans" cxnId="{025BF8F7-19D8-6547-9E08-C5C427B656D2}">
      <dgm:prSet/>
      <dgm:spPr/>
      <dgm:t>
        <a:bodyPr/>
        <a:lstStyle/>
        <a:p>
          <a:endParaRPr lang="en-US"/>
        </a:p>
      </dgm:t>
    </dgm:pt>
    <dgm:pt modelId="{5EC02A54-A921-3145-A1CC-F9D31E082B9C}" type="pres">
      <dgm:prSet presAssocID="{2816C571-E90E-9447-99BE-CB48C658E816}" presName="linear" presStyleCnt="0">
        <dgm:presLayoutVars>
          <dgm:animLvl val="lvl"/>
          <dgm:resizeHandles val="exact"/>
        </dgm:presLayoutVars>
      </dgm:prSet>
      <dgm:spPr/>
    </dgm:pt>
    <dgm:pt modelId="{4B916FF1-C5B4-854C-BD04-B3B2EE4709AD}" type="pres">
      <dgm:prSet presAssocID="{35B01F08-B3C1-F841-BF88-9A5706DF5FEF}" presName="parentText" presStyleLbl="node1" presStyleIdx="0" presStyleCnt="3">
        <dgm:presLayoutVars>
          <dgm:chMax val="0"/>
          <dgm:bulletEnabled val="1"/>
        </dgm:presLayoutVars>
      </dgm:prSet>
      <dgm:spPr/>
    </dgm:pt>
    <dgm:pt modelId="{E409A11C-7B5F-0048-AE54-6F6CADF2A345}" type="pres">
      <dgm:prSet presAssocID="{7BD269CF-B7F5-5C47-A0E4-C4A2DB7BF9AE}" presName="spacer" presStyleCnt="0"/>
      <dgm:spPr/>
    </dgm:pt>
    <dgm:pt modelId="{439438ED-9E71-DA41-814B-062CA6A26FAA}" type="pres">
      <dgm:prSet presAssocID="{53602F45-8FF8-8849-914D-ED25C16DC3DC}" presName="parentText" presStyleLbl="node1" presStyleIdx="1" presStyleCnt="3">
        <dgm:presLayoutVars>
          <dgm:chMax val="0"/>
          <dgm:bulletEnabled val="1"/>
        </dgm:presLayoutVars>
      </dgm:prSet>
      <dgm:spPr/>
    </dgm:pt>
    <dgm:pt modelId="{E4CF6898-F252-E548-8D3C-B71663A9DF5C}" type="pres">
      <dgm:prSet presAssocID="{064001B0-6E78-BE4C-960A-994C61A91727}" presName="spacer" presStyleCnt="0"/>
      <dgm:spPr/>
    </dgm:pt>
    <dgm:pt modelId="{9E332270-F233-F84A-B68D-F44AF89246F3}" type="pres">
      <dgm:prSet presAssocID="{E9A50208-4DAB-4B45-92A4-6085F35463E1}" presName="parentText" presStyleLbl="node1" presStyleIdx="2" presStyleCnt="3">
        <dgm:presLayoutVars>
          <dgm:chMax val="0"/>
          <dgm:bulletEnabled val="1"/>
        </dgm:presLayoutVars>
      </dgm:prSet>
      <dgm:spPr/>
    </dgm:pt>
  </dgm:ptLst>
  <dgm:cxnLst>
    <dgm:cxn modelId="{3B53F917-53C6-2649-BD6F-8BEF0ED11DF5}" type="presOf" srcId="{2816C571-E90E-9447-99BE-CB48C658E816}" destId="{5EC02A54-A921-3145-A1CC-F9D31E082B9C}" srcOrd="0" destOrd="0" presId="urn:microsoft.com/office/officeart/2005/8/layout/vList2"/>
    <dgm:cxn modelId="{7FEB4F30-ED8F-8649-84B3-B7E35409C7CF}" srcId="{2816C571-E90E-9447-99BE-CB48C658E816}" destId="{53602F45-8FF8-8849-914D-ED25C16DC3DC}" srcOrd="1" destOrd="0" parTransId="{EB9E9471-49CB-F444-B6C0-606F5BE8BCB4}" sibTransId="{064001B0-6E78-BE4C-960A-994C61A91727}"/>
    <dgm:cxn modelId="{ED863F4E-5222-774E-B0B7-693913E70956}" type="presOf" srcId="{35B01F08-B3C1-F841-BF88-9A5706DF5FEF}" destId="{4B916FF1-C5B4-854C-BD04-B3B2EE4709AD}" srcOrd="0" destOrd="0" presId="urn:microsoft.com/office/officeart/2005/8/layout/vList2"/>
    <dgm:cxn modelId="{1D2FA183-A891-564B-BBA4-F317DDC4232E}" type="presOf" srcId="{E9A50208-4DAB-4B45-92A4-6085F35463E1}" destId="{9E332270-F233-F84A-B68D-F44AF89246F3}" srcOrd="0" destOrd="0" presId="urn:microsoft.com/office/officeart/2005/8/layout/vList2"/>
    <dgm:cxn modelId="{B3FFB19F-366D-264A-AD3E-F56BEC975BC5}" srcId="{2816C571-E90E-9447-99BE-CB48C658E816}" destId="{35B01F08-B3C1-F841-BF88-9A5706DF5FEF}" srcOrd="0" destOrd="0" parTransId="{EE42C816-7E86-7043-9330-D78C7EC36164}" sibTransId="{7BD269CF-B7F5-5C47-A0E4-C4A2DB7BF9AE}"/>
    <dgm:cxn modelId="{312387C5-55F7-3D4B-A13A-984B8E391BD0}" type="presOf" srcId="{53602F45-8FF8-8849-914D-ED25C16DC3DC}" destId="{439438ED-9E71-DA41-814B-062CA6A26FAA}" srcOrd="0" destOrd="0" presId="urn:microsoft.com/office/officeart/2005/8/layout/vList2"/>
    <dgm:cxn modelId="{025BF8F7-19D8-6547-9E08-C5C427B656D2}" srcId="{2816C571-E90E-9447-99BE-CB48C658E816}" destId="{E9A50208-4DAB-4B45-92A4-6085F35463E1}" srcOrd="2" destOrd="0" parTransId="{BE4A56E1-FF27-B541-A518-B9B76EEFA7EE}" sibTransId="{8136FF29-DF8C-FB48-8BFF-C6BD2FC91F40}"/>
    <dgm:cxn modelId="{643DA35D-6838-C044-9BB1-86D8A302725A}" type="presParOf" srcId="{5EC02A54-A921-3145-A1CC-F9D31E082B9C}" destId="{4B916FF1-C5B4-854C-BD04-B3B2EE4709AD}" srcOrd="0" destOrd="0" presId="urn:microsoft.com/office/officeart/2005/8/layout/vList2"/>
    <dgm:cxn modelId="{5C25218A-9017-014B-9907-382343DEB295}" type="presParOf" srcId="{5EC02A54-A921-3145-A1CC-F9D31E082B9C}" destId="{E409A11C-7B5F-0048-AE54-6F6CADF2A345}" srcOrd="1" destOrd="0" presId="urn:microsoft.com/office/officeart/2005/8/layout/vList2"/>
    <dgm:cxn modelId="{CD7CC7F9-3C62-5346-827D-5F47851A7836}" type="presParOf" srcId="{5EC02A54-A921-3145-A1CC-F9D31E082B9C}" destId="{439438ED-9E71-DA41-814B-062CA6A26FAA}" srcOrd="2" destOrd="0" presId="urn:microsoft.com/office/officeart/2005/8/layout/vList2"/>
    <dgm:cxn modelId="{ECC85ED7-0168-9840-9979-99E6F14C0CB8}" type="presParOf" srcId="{5EC02A54-A921-3145-A1CC-F9D31E082B9C}" destId="{E4CF6898-F252-E548-8D3C-B71663A9DF5C}" srcOrd="3" destOrd="0" presId="urn:microsoft.com/office/officeart/2005/8/layout/vList2"/>
    <dgm:cxn modelId="{BB717057-23E8-414D-B864-735207350A3D}" type="presParOf" srcId="{5EC02A54-A921-3145-A1CC-F9D31E082B9C}" destId="{9E332270-F233-F84A-B68D-F44AF89246F3}"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96E1974-11C2-0647-8D4D-85F31FA0EE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9031100-DB8C-DD42-82A6-09FCF734C290}">
      <dgm:prSet custT="1"/>
      <dgm:spPr>
        <a:solidFill>
          <a:srgbClr val="0228D6"/>
        </a:solidFill>
      </dgm:spPr>
      <dgm:t>
        <a:bodyPr/>
        <a:lstStyle/>
        <a:p>
          <a:r>
            <a:rPr lang="en-US" sz="2700" b="1" dirty="0"/>
            <a:t>Fosters identity, agency, belonging, curiosity, and collaborative problem-solving to support student and teacher growth.</a:t>
          </a:r>
          <a:endParaRPr lang="en-US" sz="2700" dirty="0"/>
        </a:p>
      </dgm:t>
      <dgm:extLst>
        <a:ext uri="{E40237B7-FDA0-4F09-8148-C483321AD2D9}">
          <dgm14:cNvPr xmlns:dgm14="http://schemas.microsoft.com/office/drawing/2010/diagram" id="0" name="" descr="Fosters identity, agency, belonging, curiosity, and collaborative problem-solving to support student and teacher growth&#13;&#10;Promotes culturally responsive, inclusive school policies by involving families and communities and encouraging fair, evidence-based discipline&#13;&#10;Supports student-directed learning through project-based learning and youth participatory action research, resulting in real-world creative outcomes.&#13;&#10;"/>
        </a:ext>
      </dgm:extLst>
    </dgm:pt>
    <dgm:pt modelId="{F62962DA-98BB-B94E-96F4-5BA74F4B1ACF}" type="parTrans" cxnId="{59DB3794-4602-AE46-A4AC-88331FE665BE}">
      <dgm:prSet/>
      <dgm:spPr/>
      <dgm:t>
        <a:bodyPr/>
        <a:lstStyle/>
        <a:p>
          <a:endParaRPr lang="en-US"/>
        </a:p>
      </dgm:t>
    </dgm:pt>
    <dgm:pt modelId="{6E9D2404-977F-C64F-81F6-7486FF7DDB39}" type="sibTrans" cxnId="{59DB3794-4602-AE46-A4AC-88331FE665BE}">
      <dgm:prSet/>
      <dgm:spPr/>
      <dgm:t>
        <a:bodyPr/>
        <a:lstStyle/>
        <a:p>
          <a:endParaRPr lang="en-US"/>
        </a:p>
      </dgm:t>
    </dgm:pt>
    <dgm:pt modelId="{3F55F2C9-6520-A940-8B80-CF3E2511CF6E}">
      <dgm:prSet custT="1"/>
      <dgm:spPr>
        <a:solidFill>
          <a:srgbClr val="0070C0"/>
        </a:solidFill>
      </dgm:spPr>
      <dgm:t>
        <a:bodyPr/>
        <a:lstStyle/>
        <a:p>
          <a:r>
            <a:rPr lang="en-US" sz="2700" b="1" dirty="0"/>
            <a:t>Promotes culturally responsive, inclusive school policies by involving families and communities and encouraging fair, evidence-based discipline.</a:t>
          </a:r>
          <a:endParaRPr lang="en-US" sz="2700" dirty="0"/>
        </a:p>
      </dgm:t>
      <dgm:extLst>
        <a:ext uri="{E40237B7-FDA0-4F09-8148-C483321AD2D9}">
          <dgm14:cNvPr xmlns:dgm14="http://schemas.microsoft.com/office/drawing/2010/diagram" id="0" name="" descr="Fosters identity, agency, belonging, curiosity, and collaborative problem-solving to support student and teacher growth&#13;&#10;Promotes culturally responsive, inclusive school policies by involving families and communities and encouraging fair, evidence-based discipline&#13;&#10;Supports student-directed learning through project-based learning and youth participatory action research, resulting in real-world creative outcomes.&#13;&#10;"/>
        </a:ext>
      </dgm:extLst>
    </dgm:pt>
    <dgm:pt modelId="{ED80D68B-0BD7-AA4F-A184-285AF53E42F4}" type="parTrans" cxnId="{05EB7DA9-AE2A-F046-B39A-67BABCE90920}">
      <dgm:prSet/>
      <dgm:spPr/>
      <dgm:t>
        <a:bodyPr/>
        <a:lstStyle/>
        <a:p>
          <a:endParaRPr lang="en-US"/>
        </a:p>
      </dgm:t>
    </dgm:pt>
    <dgm:pt modelId="{9606A859-FBEE-474E-AECE-4DA63D6D0492}" type="sibTrans" cxnId="{05EB7DA9-AE2A-F046-B39A-67BABCE90920}">
      <dgm:prSet/>
      <dgm:spPr/>
      <dgm:t>
        <a:bodyPr/>
        <a:lstStyle/>
        <a:p>
          <a:endParaRPr lang="en-US"/>
        </a:p>
      </dgm:t>
    </dgm:pt>
    <dgm:pt modelId="{5FDD86BA-0551-4C4A-9279-261FDE527AD3}">
      <dgm:prSet custT="1"/>
      <dgm:spPr>
        <a:solidFill>
          <a:schemeClr val="accent3">
            <a:lumMod val="50000"/>
          </a:schemeClr>
        </a:solidFill>
      </dgm:spPr>
      <dgm:t>
        <a:bodyPr/>
        <a:lstStyle/>
        <a:p>
          <a:r>
            <a:rPr lang="en-US" sz="2700" b="1" dirty="0"/>
            <a:t>Supports student-directed learning through project-based learning and youth participatory action research, resulting in real-world creative outcomes.</a:t>
          </a:r>
          <a:endParaRPr lang="en-US" sz="2700" dirty="0"/>
        </a:p>
      </dgm:t>
      <dgm:extLst>
        <a:ext uri="{E40237B7-FDA0-4F09-8148-C483321AD2D9}">
          <dgm14:cNvPr xmlns:dgm14="http://schemas.microsoft.com/office/drawing/2010/diagram" id="0" name="" descr="Fosters identity, agency, belonging, curiosity, and collaborative problem-solving to support student and teacher growth&#13;&#10;Promotes culturally responsive, inclusive school policies by involving families and communities and encouraging fair, evidence-based discipline&#13;&#10;Supports student-directed learning through project-based learning and youth participatory action research, resulting in real-world creative outcomes.&#13;&#10;"/>
        </a:ext>
      </dgm:extLst>
    </dgm:pt>
    <dgm:pt modelId="{39EE4CA6-6175-2140-A5AE-EB061C940542}" type="parTrans" cxnId="{282A5D72-3D26-8647-B4CC-5FDEAB8A603F}">
      <dgm:prSet/>
      <dgm:spPr/>
      <dgm:t>
        <a:bodyPr/>
        <a:lstStyle/>
        <a:p>
          <a:endParaRPr lang="en-US"/>
        </a:p>
      </dgm:t>
    </dgm:pt>
    <dgm:pt modelId="{259F11E4-C3B7-C34A-B835-304F6AC63791}" type="sibTrans" cxnId="{282A5D72-3D26-8647-B4CC-5FDEAB8A603F}">
      <dgm:prSet/>
      <dgm:spPr/>
      <dgm:t>
        <a:bodyPr/>
        <a:lstStyle/>
        <a:p>
          <a:endParaRPr lang="en-US"/>
        </a:p>
      </dgm:t>
    </dgm:pt>
    <dgm:pt modelId="{33AA3833-A23E-0045-99EC-F8C1E5E03F3B}" type="pres">
      <dgm:prSet presAssocID="{596E1974-11C2-0647-8D4D-85F31FA0EE1F}" presName="linear" presStyleCnt="0">
        <dgm:presLayoutVars>
          <dgm:animLvl val="lvl"/>
          <dgm:resizeHandles val="exact"/>
        </dgm:presLayoutVars>
      </dgm:prSet>
      <dgm:spPr/>
    </dgm:pt>
    <dgm:pt modelId="{9C8B4CC2-8EE3-0C4D-8F45-5E64D2C11C0F}" type="pres">
      <dgm:prSet presAssocID="{A9031100-DB8C-DD42-82A6-09FCF734C290}" presName="parentText" presStyleLbl="node1" presStyleIdx="0" presStyleCnt="3">
        <dgm:presLayoutVars>
          <dgm:chMax val="0"/>
          <dgm:bulletEnabled val="1"/>
        </dgm:presLayoutVars>
      </dgm:prSet>
      <dgm:spPr/>
    </dgm:pt>
    <dgm:pt modelId="{DAE0D43E-D0BC-6746-AA54-CA3DF04DFAFF}" type="pres">
      <dgm:prSet presAssocID="{6E9D2404-977F-C64F-81F6-7486FF7DDB39}" presName="spacer" presStyleCnt="0"/>
      <dgm:spPr/>
    </dgm:pt>
    <dgm:pt modelId="{E2F061E9-7D80-094E-9A5C-978AFB0C44E3}" type="pres">
      <dgm:prSet presAssocID="{3F55F2C9-6520-A940-8B80-CF3E2511CF6E}" presName="parentText" presStyleLbl="node1" presStyleIdx="1" presStyleCnt="3">
        <dgm:presLayoutVars>
          <dgm:chMax val="0"/>
          <dgm:bulletEnabled val="1"/>
        </dgm:presLayoutVars>
      </dgm:prSet>
      <dgm:spPr/>
    </dgm:pt>
    <dgm:pt modelId="{4FF2FB37-2001-314A-BDA2-B4508DBAC2C9}" type="pres">
      <dgm:prSet presAssocID="{9606A859-FBEE-474E-AECE-4DA63D6D0492}" presName="spacer" presStyleCnt="0"/>
      <dgm:spPr/>
    </dgm:pt>
    <dgm:pt modelId="{C18557E3-75CC-BE46-B06E-69955F860872}" type="pres">
      <dgm:prSet presAssocID="{5FDD86BA-0551-4C4A-9279-261FDE527AD3}" presName="parentText" presStyleLbl="node1" presStyleIdx="2" presStyleCnt="3" custLinFactY="300" custLinFactNeighborY="100000">
        <dgm:presLayoutVars>
          <dgm:chMax val="0"/>
          <dgm:bulletEnabled val="1"/>
        </dgm:presLayoutVars>
      </dgm:prSet>
      <dgm:spPr/>
    </dgm:pt>
  </dgm:ptLst>
  <dgm:cxnLst>
    <dgm:cxn modelId="{5DADE70D-7E94-F941-939B-14C4A657CFFD}" type="presOf" srcId="{5FDD86BA-0551-4C4A-9279-261FDE527AD3}" destId="{C18557E3-75CC-BE46-B06E-69955F860872}" srcOrd="0" destOrd="0" presId="urn:microsoft.com/office/officeart/2005/8/layout/vList2"/>
    <dgm:cxn modelId="{282A5D72-3D26-8647-B4CC-5FDEAB8A603F}" srcId="{596E1974-11C2-0647-8D4D-85F31FA0EE1F}" destId="{5FDD86BA-0551-4C4A-9279-261FDE527AD3}" srcOrd="2" destOrd="0" parTransId="{39EE4CA6-6175-2140-A5AE-EB061C940542}" sibTransId="{259F11E4-C3B7-C34A-B835-304F6AC63791}"/>
    <dgm:cxn modelId="{2CC42B74-429E-8B4C-B760-9258D577FA16}" type="presOf" srcId="{596E1974-11C2-0647-8D4D-85F31FA0EE1F}" destId="{33AA3833-A23E-0045-99EC-F8C1E5E03F3B}" srcOrd="0" destOrd="0" presId="urn:microsoft.com/office/officeart/2005/8/layout/vList2"/>
    <dgm:cxn modelId="{EBFB5F89-1322-FF4E-80F2-D9BF2014C362}" type="presOf" srcId="{A9031100-DB8C-DD42-82A6-09FCF734C290}" destId="{9C8B4CC2-8EE3-0C4D-8F45-5E64D2C11C0F}" srcOrd="0" destOrd="0" presId="urn:microsoft.com/office/officeart/2005/8/layout/vList2"/>
    <dgm:cxn modelId="{59DB3794-4602-AE46-A4AC-88331FE665BE}" srcId="{596E1974-11C2-0647-8D4D-85F31FA0EE1F}" destId="{A9031100-DB8C-DD42-82A6-09FCF734C290}" srcOrd="0" destOrd="0" parTransId="{F62962DA-98BB-B94E-96F4-5BA74F4B1ACF}" sibTransId="{6E9D2404-977F-C64F-81F6-7486FF7DDB39}"/>
    <dgm:cxn modelId="{05EB7DA9-AE2A-F046-B39A-67BABCE90920}" srcId="{596E1974-11C2-0647-8D4D-85F31FA0EE1F}" destId="{3F55F2C9-6520-A940-8B80-CF3E2511CF6E}" srcOrd="1" destOrd="0" parTransId="{ED80D68B-0BD7-AA4F-A184-285AF53E42F4}" sibTransId="{9606A859-FBEE-474E-AECE-4DA63D6D0492}"/>
    <dgm:cxn modelId="{F404B0BB-D1A9-3E49-A458-4D07B2AFA2E6}" type="presOf" srcId="{3F55F2C9-6520-A940-8B80-CF3E2511CF6E}" destId="{E2F061E9-7D80-094E-9A5C-978AFB0C44E3}" srcOrd="0" destOrd="0" presId="urn:microsoft.com/office/officeart/2005/8/layout/vList2"/>
    <dgm:cxn modelId="{0636A7B1-AA6C-D745-B4F7-6BD90C910AA6}" type="presParOf" srcId="{33AA3833-A23E-0045-99EC-F8C1E5E03F3B}" destId="{9C8B4CC2-8EE3-0C4D-8F45-5E64D2C11C0F}" srcOrd="0" destOrd="0" presId="urn:microsoft.com/office/officeart/2005/8/layout/vList2"/>
    <dgm:cxn modelId="{E75CC884-4623-354B-A9D1-FE9F4A0E2C13}" type="presParOf" srcId="{33AA3833-A23E-0045-99EC-F8C1E5E03F3B}" destId="{DAE0D43E-D0BC-6746-AA54-CA3DF04DFAFF}" srcOrd="1" destOrd="0" presId="urn:microsoft.com/office/officeart/2005/8/layout/vList2"/>
    <dgm:cxn modelId="{3FA862E4-6A15-EC47-9421-6E92FBAF89EA}" type="presParOf" srcId="{33AA3833-A23E-0045-99EC-F8C1E5E03F3B}" destId="{E2F061E9-7D80-094E-9A5C-978AFB0C44E3}" srcOrd="2" destOrd="0" presId="urn:microsoft.com/office/officeart/2005/8/layout/vList2"/>
    <dgm:cxn modelId="{B4EE6DB4-8EF5-2C41-9921-6AC5874BB245}" type="presParOf" srcId="{33AA3833-A23E-0045-99EC-F8C1E5E03F3B}" destId="{4FF2FB37-2001-314A-BDA2-B4508DBAC2C9}" srcOrd="3" destOrd="0" presId="urn:microsoft.com/office/officeart/2005/8/layout/vList2"/>
    <dgm:cxn modelId="{D1432A8B-69AA-DE48-B4F8-2B071A40B571}" type="presParOf" srcId="{33AA3833-A23E-0045-99EC-F8C1E5E03F3B}" destId="{C18557E3-75CC-BE46-B06E-69955F86087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CCBB8F2-19AC-1048-B431-C9C652D4805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12C9A01-99E3-CE4C-96DC-10D9801114EB}">
      <dgm:prSet custT="1"/>
      <dgm:spPr>
        <a:solidFill>
          <a:srgbClr val="0070C0"/>
        </a:solidFill>
      </dgm:spPr>
      <dgm:t>
        <a:bodyPr/>
        <a:lstStyle/>
        <a:p>
          <a:r>
            <a:rPr lang="en-US" sz="3200" b="1" dirty="0"/>
            <a:t>Greet students at the door.</a:t>
          </a:r>
          <a:endParaRPr lang="en-US" sz="3200" dirty="0"/>
        </a:p>
      </dgm:t>
      <dgm:extLst>
        <a:ext uri="{E40237B7-FDA0-4F09-8148-C483321AD2D9}">
          <dgm14:cNvPr xmlns:dgm14="http://schemas.microsoft.com/office/drawing/2010/diagram" id="0" name="" descr="Design safe and inviting classroom spaces that encourage learning. &#13;&#10;Greet students at the door.&#13;&#10;Implement classroom management procedures from the onset that students can understand and follow.&#13;&#10;"/>
        </a:ext>
      </dgm:extLst>
    </dgm:pt>
    <dgm:pt modelId="{5A435D9F-405A-9F49-9666-A70CCACDF951}" type="parTrans" cxnId="{05EF7B99-9159-B641-89F6-09B21B42F9FE}">
      <dgm:prSet/>
      <dgm:spPr/>
      <dgm:t>
        <a:bodyPr/>
        <a:lstStyle/>
        <a:p>
          <a:endParaRPr lang="en-US"/>
        </a:p>
      </dgm:t>
    </dgm:pt>
    <dgm:pt modelId="{22B50690-BC48-3E4F-8FDC-C9B054677A81}" type="sibTrans" cxnId="{05EF7B99-9159-B641-89F6-09B21B42F9FE}">
      <dgm:prSet/>
      <dgm:spPr/>
      <dgm:t>
        <a:bodyPr/>
        <a:lstStyle/>
        <a:p>
          <a:endParaRPr lang="en-US"/>
        </a:p>
      </dgm:t>
    </dgm:pt>
    <dgm:pt modelId="{CC610FC5-B789-2046-A1F0-3D6318AFEB76}">
      <dgm:prSet custT="1"/>
      <dgm:spPr>
        <a:solidFill>
          <a:srgbClr val="001F60"/>
        </a:solidFill>
      </dgm:spPr>
      <dgm:t>
        <a:bodyPr/>
        <a:lstStyle/>
        <a:p>
          <a:r>
            <a:rPr lang="en-US" sz="3200" b="1" dirty="0"/>
            <a:t>Design safe and inviting classroom spaces that encourage learning. </a:t>
          </a:r>
          <a:endParaRPr lang="en-US" sz="3200" dirty="0"/>
        </a:p>
      </dgm:t>
      <dgm:extLst>
        <a:ext uri="{E40237B7-FDA0-4F09-8148-C483321AD2D9}">
          <dgm14:cNvPr xmlns:dgm14="http://schemas.microsoft.com/office/drawing/2010/diagram" id="0" name="" descr="Design safe and inviting classroom spaces that encourage learning. &#13;&#10;Greet students at the door.&#13;&#10;Implement classroom management procedures from the onset that students can understand and follow.&#13;&#10;"/>
        </a:ext>
      </dgm:extLst>
    </dgm:pt>
    <dgm:pt modelId="{5D01CDA7-0A44-4F43-95B0-20FEB08C36AC}" type="parTrans" cxnId="{E3FF543F-B3E4-9B44-B4C6-BDB3E5F1B0BF}">
      <dgm:prSet/>
      <dgm:spPr/>
      <dgm:t>
        <a:bodyPr/>
        <a:lstStyle/>
        <a:p>
          <a:endParaRPr lang="en-US"/>
        </a:p>
      </dgm:t>
    </dgm:pt>
    <dgm:pt modelId="{514BB9DA-29D4-4844-B695-DD66569188C9}" type="sibTrans" cxnId="{E3FF543F-B3E4-9B44-B4C6-BDB3E5F1B0BF}">
      <dgm:prSet/>
      <dgm:spPr/>
      <dgm:t>
        <a:bodyPr/>
        <a:lstStyle/>
        <a:p>
          <a:endParaRPr lang="en-US"/>
        </a:p>
      </dgm:t>
    </dgm:pt>
    <dgm:pt modelId="{A3F60AE1-A450-AB4A-B856-00ADA1FE805A}">
      <dgm:prSet custT="1"/>
      <dgm:spPr>
        <a:solidFill>
          <a:schemeClr val="accent4">
            <a:lumMod val="50000"/>
          </a:schemeClr>
        </a:solidFill>
      </dgm:spPr>
      <dgm:t>
        <a:bodyPr/>
        <a:lstStyle/>
        <a:p>
          <a:r>
            <a:rPr lang="en-US" sz="3200" b="1" dirty="0"/>
            <a:t>Implement classroom management procedures from the onset that students can understand and follow.</a:t>
          </a:r>
          <a:endParaRPr lang="en-US" sz="3200" dirty="0"/>
        </a:p>
      </dgm:t>
      <dgm:extLst>
        <a:ext uri="{E40237B7-FDA0-4F09-8148-C483321AD2D9}">
          <dgm14:cNvPr xmlns:dgm14="http://schemas.microsoft.com/office/drawing/2010/diagram" id="0" name="" descr="Design safe and inviting classroom spaces that encourage learning. &#13;&#10;Greet students at the door.&#13;&#10;Implement classroom management procedures from the onset that students can understand and follow.&#13;&#10;"/>
        </a:ext>
      </dgm:extLst>
    </dgm:pt>
    <dgm:pt modelId="{3D0D4B42-C210-4644-822E-0717971384CA}" type="parTrans" cxnId="{BDAAA5BC-CFF4-8646-8D43-0A8C553FDE6A}">
      <dgm:prSet/>
      <dgm:spPr/>
      <dgm:t>
        <a:bodyPr/>
        <a:lstStyle/>
        <a:p>
          <a:endParaRPr lang="en-US"/>
        </a:p>
      </dgm:t>
    </dgm:pt>
    <dgm:pt modelId="{C6937471-889B-9C45-B159-D24F7F8F4D17}" type="sibTrans" cxnId="{BDAAA5BC-CFF4-8646-8D43-0A8C553FDE6A}">
      <dgm:prSet/>
      <dgm:spPr/>
      <dgm:t>
        <a:bodyPr/>
        <a:lstStyle/>
        <a:p>
          <a:endParaRPr lang="en-US"/>
        </a:p>
      </dgm:t>
    </dgm:pt>
    <dgm:pt modelId="{B70ECA3E-92CB-7941-AAD8-9F5E03EE6A1E}" type="pres">
      <dgm:prSet presAssocID="{9CCBB8F2-19AC-1048-B431-C9C652D48059}" presName="linear" presStyleCnt="0">
        <dgm:presLayoutVars>
          <dgm:animLvl val="lvl"/>
          <dgm:resizeHandles val="exact"/>
        </dgm:presLayoutVars>
      </dgm:prSet>
      <dgm:spPr/>
    </dgm:pt>
    <dgm:pt modelId="{E7E6E126-161A-2842-B3DE-DD69E893284B}" type="pres">
      <dgm:prSet presAssocID="{CC610FC5-B789-2046-A1F0-3D6318AFEB76}" presName="parentText" presStyleLbl="node1" presStyleIdx="0" presStyleCnt="3">
        <dgm:presLayoutVars>
          <dgm:chMax val="0"/>
          <dgm:bulletEnabled val="1"/>
        </dgm:presLayoutVars>
      </dgm:prSet>
      <dgm:spPr/>
    </dgm:pt>
    <dgm:pt modelId="{27B43457-153A-2E4F-A9C1-AC02DC514CD3}" type="pres">
      <dgm:prSet presAssocID="{514BB9DA-29D4-4844-B695-DD66569188C9}" presName="spacer" presStyleCnt="0"/>
      <dgm:spPr/>
    </dgm:pt>
    <dgm:pt modelId="{50CAFF72-B860-6847-9977-648C0EBCBC3E}" type="pres">
      <dgm:prSet presAssocID="{112C9A01-99E3-CE4C-96DC-10D9801114EB}" presName="parentText" presStyleLbl="node1" presStyleIdx="1" presStyleCnt="3">
        <dgm:presLayoutVars>
          <dgm:chMax val="0"/>
          <dgm:bulletEnabled val="1"/>
        </dgm:presLayoutVars>
      </dgm:prSet>
      <dgm:spPr/>
    </dgm:pt>
    <dgm:pt modelId="{82502CE2-37F4-E24D-9DCA-EF9582D5B27C}" type="pres">
      <dgm:prSet presAssocID="{22B50690-BC48-3E4F-8FDC-C9B054677A81}" presName="spacer" presStyleCnt="0"/>
      <dgm:spPr/>
    </dgm:pt>
    <dgm:pt modelId="{F77CC8E9-CF8A-6242-80C0-EE7E1075E7C7}" type="pres">
      <dgm:prSet presAssocID="{A3F60AE1-A450-AB4A-B856-00ADA1FE805A}" presName="parentText" presStyleLbl="node1" presStyleIdx="2" presStyleCnt="3">
        <dgm:presLayoutVars>
          <dgm:chMax val="0"/>
          <dgm:bulletEnabled val="1"/>
        </dgm:presLayoutVars>
      </dgm:prSet>
      <dgm:spPr/>
    </dgm:pt>
  </dgm:ptLst>
  <dgm:cxnLst>
    <dgm:cxn modelId="{E3FF543F-B3E4-9B44-B4C6-BDB3E5F1B0BF}" srcId="{9CCBB8F2-19AC-1048-B431-C9C652D48059}" destId="{CC610FC5-B789-2046-A1F0-3D6318AFEB76}" srcOrd="0" destOrd="0" parTransId="{5D01CDA7-0A44-4F43-95B0-20FEB08C36AC}" sibTransId="{514BB9DA-29D4-4844-B695-DD66569188C9}"/>
    <dgm:cxn modelId="{A0EB1176-8493-9248-BF0B-3E546F0C6D08}" type="presOf" srcId="{9CCBB8F2-19AC-1048-B431-C9C652D48059}" destId="{B70ECA3E-92CB-7941-AAD8-9F5E03EE6A1E}" srcOrd="0" destOrd="0" presId="urn:microsoft.com/office/officeart/2005/8/layout/vList2"/>
    <dgm:cxn modelId="{2A0E1997-9C7D-4E4E-A39F-7CB72F268021}" type="presOf" srcId="{112C9A01-99E3-CE4C-96DC-10D9801114EB}" destId="{50CAFF72-B860-6847-9977-648C0EBCBC3E}" srcOrd="0" destOrd="0" presId="urn:microsoft.com/office/officeart/2005/8/layout/vList2"/>
    <dgm:cxn modelId="{05EF7B99-9159-B641-89F6-09B21B42F9FE}" srcId="{9CCBB8F2-19AC-1048-B431-C9C652D48059}" destId="{112C9A01-99E3-CE4C-96DC-10D9801114EB}" srcOrd="1" destOrd="0" parTransId="{5A435D9F-405A-9F49-9666-A70CCACDF951}" sibTransId="{22B50690-BC48-3E4F-8FDC-C9B054677A81}"/>
    <dgm:cxn modelId="{887D3BB2-23B7-FF4F-BDBD-FDB9964946FA}" type="presOf" srcId="{A3F60AE1-A450-AB4A-B856-00ADA1FE805A}" destId="{F77CC8E9-CF8A-6242-80C0-EE7E1075E7C7}" srcOrd="0" destOrd="0" presId="urn:microsoft.com/office/officeart/2005/8/layout/vList2"/>
    <dgm:cxn modelId="{BDAAA5BC-CFF4-8646-8D43-0A8C553FDE6A}" srcId="{9CCBB8F2-19AC-1048-B431-C9C652D48059}" destId="{A3F60AE1-A450-AB4A-B856-00ADA1FE805A}" srcOrd="2" destOrd="0" parTransId="{3D0D4B42-C210-4644-822E-0717971384CA}" sibTransId="{C6937471-889B-9C45-B159-D24F7F8F4D17}"/>
    <dgm:cxn modelId="{3F5A65E8-9F99-0746-A9FA-2BCC9749C145}" type="presOf" srcId="{CC610FC5-B789-2046-A1F0-3D6318AFEB76}" destId="{E7E6E126-161A-2842-B3DE-DD69E893284B}" srcOrd="0" destOrd="0" presId="urn:microsoft.com/office/officeart/2005/8/layout/vList2"/>
    <dgm:cxn modelId="{355DE431-E116-8840-BB9F-9AA4B1693869}" type="presParOf" srcId="{B70ECA3E-92CB-7941-AAD8-9F5E03EE6A1E}" destId="{E7E6E126-161A-2842-B3DE-DD69E893284B}" srcOrd="0" destOrd="0" presId="urn:microsoft.com/office/officeart/2005/8/layout/vList2"/>
    <dgm:cxn modelId="{E43BFE57-15CA-3949-9B98-E05704A0486D}" type="presParOf" srcId="{B70ECA3E-92CB-7941-AAD8-9F5E03EE6A1E}" destId="{27B43457-153A-2E4F-A9C1-AC02DC514CD3}" srcOrd="1" destOrd="0" presId="urn:microsoft.com/office/officeart/2005/8/layout/vList2"/>
    <dgm:cxn modelId="{1263A50B-A00B-D244-AE9F-2447CFBAA2C6}" type="presParOf" srcId="{B70ECA3E-92CB-7941-AAD8-9F5E03EE6A1E}" destId="{50CAFF72-B860-6847-9977-648C0EBCBC3E}" srcOrd="2" destOrd="0" presId="urn:microsoft.com/office/officeart/2005/8/layout/vList2"/>
    <dgm:cxn modelId="{37A722ED-54E3-5A4B-BEAE-D363F576B096}" type="presParOf" srcId="{B70ECA3E-92CB-7941-AAD8-9F5E03EE6A1E}" destId="{82502CE2-37F4-E24D-9DCA-EF9582D5B27C}" srcOrd="3" destOrd="0" presId="urn:microsoft.com/office/officeart/2005/8/layout/vList2"/>
    <dgm:cxn modelId="{5AC2EF02-7605-FE43-A229-7DC90D003B79}" type="presParOf" srcId="{B70ECA3E-92CB-7941-AAD8-9F5E03EE6A1E}" destId="{F77CC8E9-CF8A-6242-80C0-EE7E1075E7C7}"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921114F-04D3-6745-AFC4-1E8A8F4843E7}"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C6F2C4C8-AFE8-704E-9DB7-CD1A0FAAA15F}">
      <dgm:prSet custT="1"/>
      <dgm:spPr>
        <a:solidFill>
          <a:srgbClr val="0432FF"/>
        </a:solidFill>
      </dgm:spPr>
      <dgm:t>
        <a:bodyPr/>
        <a:lstStyle/>
        <a:p>
          <a:pPr rtl="0"/>
          <a:r>
            <a:rPr lang="en-US" sz="2800" b="1" dirty="0">
              <a:solidFill>
                <a:srgbClr val="FFFFFF"/>
              </a:solidFill>
            </a:rPr>
            <a:t>Students use their time productively in a nurturing learning community with consistent expectations. </a:t>
          </a:r>
        </a:p>
      </dgm:t>
      <dgm:extLst>
        <a:ext uri="{E40237B7-FDA0-4F09-8148-C483321AD2D9}">
          <dgm14:cNvPr xmlns:dgm14="http://schemas.microsoft.com/office/drawing/2010/diagram" id="0" name="" descr="Students use their time productively in a nurturing learning community with consistent expectations. &#13;&#10;Students feel personally invested in their work and appreciate positive class interactions.&#13;&#10;"/>
        </a:ext>
      </dgm:extLst>
    </dgm:pt>
    <dgm:pt modelId="{1C35BBBA-B28F-A14D-B2AF-C015847FD708}" type="parTrans" cxnId="{B9179288-0BAB-D643-B544-3A2DE66ED2A3}">
      <dgm:prSet/>
      <dgm:spPr/>
      <dgm:t>
        <a:bodyPr/>
        <a:lstStyle/>
        <a:p>
          <a:endParaRPr lang="en-US"/>
        </a:p>
      </dgm:t>
    </dgm:pt>
    <dgm:pt modelId="{F60717FB-1D94-DA40-A2C0-B4BDBD732DD8}" type="sibTrans" cxnId="{B9179288-0BAB-D643-B544-3A2DE66ED2A3}">
      <dgm:prSet/>
      <dgm:spPr/>
      <dgm:t>
        <a:bodyPr/>
        <a:lstStyle/>
        <a:p>
          <a:endParaRPr lang="en-US"/>
        </a:p>
      </dgm:t>
    </dgm:pt>
    <dgm:pt modelId="{55FFDCA7-10DE-CA4C-94BA-EA2F39E6AFAF}">
      <dgm:prSet custT="1"/>
      <dgm:spPr>
        <a:solidFill>
          <a:srgbClr val="3060F0"/>
        </a:solidFill>
      </dgm:spPr>
      <dgm:t>
        <a:bodyPr/>
        <a:lstStyle/>
        <a:p>
          <a:pPr rtl="0"/>
          <a:r>
            <a:rPr lang="en-US" sz="2800" b="1" dirty="0">
              <a:solidFill>
                <a:srgbClr val="FFFFFF"/>
              </a:solidFill>
            </a:rPr>
            <a:t>Students feel personally invested in their work and appreciate positive class interactions.</a:t>
          </a:r>
        </a:p>
      </dgm:t>
      <dgm:extLst>
        <a:ext uri="{E40237B7-FDA0-4F09-8148-C483321AD2D9}">
          <dgm14:cNvPr xmlns:dgm14="http://schemas.microsoft.com/office/drawing/2010/diagram" id="0" name="" descr="Students use their time productively in a nurturing learning community with consistent expectations. &#13;&#10;Students feel personally invested in their work and appreciate positive class interactions.&#13;&#10;"/>
        </a:ext>
      </dgm:extLst>
    </dgm:pt>
    <dgm:pt modelId="{89521D25-BC92-B946-8288-268177892021}" type="parTrans" cxnId="{05B276D7-514F-BB4F-B912-C55132D5562D}">
      <dgm:prSet/>
      <dgm:spPr/>
      <dgm:t>
        <a:bodyPr/>
        <a:lstStyle/>
        <a:p>
          <a:endParaRPr lang="en-US"/>
        </a:p>
      </dgm:t>
    </dgm:pt>
    <dgm:pt modelId="{CA156769-BC98-014E-8A47-FA5212EC8B0B}" type="sibTrans" cxnId="{05B276D7-514F-BB4F-B912-C55132D5562D}">
      <dgm:prSet/>
      <dgm:spPr/>
      <dgm:t>
        <a:bodyPr/>
        <a:lstStyle/>
        <a:p>
          <a:endParaRPr lang="en-US"/>
        </a:p>
      </dgm:t>
    </dgm:pt>
    <dgm:pt modelId="{52BAC1BA-66FF-5748-AB33-0E29F9DA6F75}" type="pres">
      <dgm:prSet presAssocID="{7921114F-04D3-6745-AFC4-1E8A8F4843E7}" presName="diagram" presStyleCnt="0">
        <dgm:presLayoutVars>
          <dgm:dir/>
          <dgm:resizeHandles val="exact"/>
        </dgm:presLayoutVars>
      </dgm:prSet>
      <dgm:spPr/>
    </dgm:pt>
    <dgm:pt modelId="{9980AF8D-6678-924C-A8D7-B42C90AE2F9C}" type="pres">
      <dgm:prSet presAssocID="{C6F2C4C8-AFE8-704E-9DB7-CD1A0FAAA15F}" presName="node" presStyleLbl="node1" presStyleIdx="0" presStyleCnt="2" custScaleX="154917">
        <dgm:presLayoutVars>
          <dgm:bulletEnabled val="1"/>
        </dgm:presLayoutVars>
      </dgm:prSet>
      <dgm:spPr/>
    </dgm:pt>
    <dgm:pt modelId="{6ABBC362-E162-4F42-BB65-6DC3D3AF63D1}" type="pres">
      <dgm:prSet presAssocID="{F60717FB-1D94-DA40-A2C0-B4BDBD732DD8}" presName="sibTrans" presStyleCnt="0"/>
      <dgm:spPr/>
    </dgm:pt>
    <dgm:pt modelId="{FC3B2F85-E8F7-1544-A5F1-085C805B9DA1}" type="pres">
      <dgm:prSet presAssocID="{55FFDCA7-10DE-CA4C-94BA-EA2F39E6AFAF}" presName="node" presStyleLbl="node1" presStyleIdx="1" presStyleCnt="2" custScaleX="154917" custLinFactNeighborX="-2399" custLinFactNeighborY="-1436">
        <dgm:presLayoutVars>
          <dgm:bulletEnabled val="1"/>
        </dgm:presLayoutVars>
      </dgm:prSet>
      <dgm:spPr/>
    </dgm:pt>
  </dgm:ptLst>
  <dgm:cxnLst>
    <dgm:cxn modelId="{AFD9E447-AF1C-9244-A84E-65DFA425F040}" type="presOf" srcId="{C6F2C4C8-AFE8-704E-9DB7-CD1A0FAAA15F}" destId="{9980AF8D-6678-924C-A8D7-B42C90AE2F9C}" srcOrd="0" destOrd="0" presId="urn:microsoft.com/office/officeart/2005/8/layout/default"/>
    <dgm:cxn modelId="{DE4FC376-7B2A-F14F-8091-4822B929DA42}" type="presOf" srcId="{7921114F-04D3-6745-AFC4-1E8A8F4843E7}" destId="{52BAC1BA-66FF-5748-AB33-0E29F9DA6F75}" srcOrd="0" destOrd="0" presId="urn:microsoft.com/office/officeart/2005/8/layout/default"/>
    <dgm:cxn modelId="{B9179288-0BAB-D643-B544-3A2DE66ED2A3}" srcId="{7921114F-04D3-6745-AFC4-1E8A8F4843E7}" destId="{C6F2C4C8-AFE8-704E-9DB7-CD1A0FAAA15F}" srcOrd="0" destOrd="0" parTransId="{1C35BBBA-B28F-A14D-B2AF-C015847FD708}" sibTransId="{F60717FB-1D94-DA40-A2C0-B4BDBD732DD8}"/>
    <dgm:cxn modelId="{835BABA7-0547-8B4A-8AC3-37F3B124299D}" type="presOf" srcId="{55FFDCA7-10DE-CA4C-94BA-EA2F39E6AFAF}" destId="{FC3B2F85-E8F7-1544-A5F1-085C805B9DA1}" srcOrd="0" destOrd="0" presId="urn:microsoft.com/office/officeart/2005/8/layout/default"/>
    <dgm:cxn modelId="{05B276D7-514F-BB4F-B912-C55132D5562D}" srcId="{7921114F-04D3-6745-AFC4-1E8A8F4843E7}" destId="{55FFDCA7-10DE-CA4C-94BA-EA2F39E6AFAF}" srcOrd="1" destOrd="0" parTransId="{89521D25-BC92-B946-8288-268177892021}" sibTransId="{CA156769-BC98-014E-8A47-FA5212EC8B0B}"/>
    <dgm:cxn modelId="{52A5AFC6-F827-5F4B-B99E-FF6FA67A4182}" type="presParOf" srcId="{52BAC1BA-66FF-5748-AB33-0E29F9DA6F75}" destId="{9980AF8D-6678-924C-A8D7-B42C90AE2F9C}" srcOrd="0" destOrd="0" presId="urn:microsoft.com/office/officeart/2005/8/layout/default"/>
    <dgm:cxn modelId="{C4A865F5-ABAD-6445-BF92-73E9A5BB20E3}" type="presParOf" srcId="{52BAC1BA-66FF-5748-AB33-0E29F9DA6F75}" destId="{6ABBC362-E162-4F42-BB65-6DC3D3AF63D1}" srcOrd="1" destOrd="0" presId="urn:microsoft.com/office/officeart/2005/8/layout/default"/>
    <dgm:cxn modelId="{1A660E75-EB16-944E-A8DF-B5B6566E13ED}" type="presParOf" srcId="{52BAC1BA-66FF-5748-AB33-0E29F9DA6F75}" destId="{FC3B2F85-E8F7-1544-A5F1-085C805B9DA1}"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0AAA790-1601-ED4D-B57E-18AC978312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FECEF33-3581-1742-BA6C-75188A71215D}">
      <dgm:prSet custT="1"/>
      <dgm:spPr>
        <a:solidFill>
          <a:schemeClr val="accent6">
            <a:lumMod val="50000"/>
          </a:schemeClr>
        </a:solidFill>
      </dgm:spPr>
      <dgm:t>
        <a:bodyPr/>
        <a:lstStyle/>
        <a:p>
          <a:r>
            <a:rPr lang="en-US" sz="2800" b="1" dirty="0"/>
            <a:t>Anticipate how students will achieve learning outcomes. </a:t>
          </a:r>
          <a:endParaRPr lang="en-US" sz="2800" dirty="0"/>
        </a:p>
      </dgm:t>
      <dgm:extLst>
        <a:ext uri="{E40237B7-FDA0-4F09-8148-C483321AD2D9}">
          <dgm14:cNvPr xmlns:dgm14="http://schemas.microsoft.com/office/drawing/2010/diagram" id="0" name="" descr="Anticipate how students will achieve learning outcomes. &#13;&#10;Use families and community members to identify culturally responsive actions to guide teaching and learning expectations.&#13;&#10;Limit classroom management actions (rules) to five or less.&#13;&#10;"/>
        </a:ext>
      </dgm:extLst>
    </dgm:pt>
    <dgm:pt modelId="{19F70D4F-E796-CD4C-AC74-E34CD5885800}" type="parTrans" cxnId="{EB1912DB-8568-3A46-93F3-A4B0C0ADD5A4}">
      <dgm:prSet/>
      <dgm:spPr/>
      <dgm:t>
        <a:bodyPr/>
        <a:lstStyle/>
        <a:p>
          <a:endParaRPr lang="en-US"/>
        </a:p>
      </dgm:t>
    </dgm:pt>
    <dgm:pt modelId="{967DA34A-5088-CF44-BCA7-AE22291F1C19}" type="sibTrans" cxnId="{EB1912DB-8568-3A46-93F3-A4B0C0ADD5A4}">
      <dgm:prSet/>
      <dgm:spPr/>
      <dgm:t>
        <a:bodyPr/>
        <a:lstStyle/>
        <a:p>
          <a:endParaRPr lang="en-US"/>
        </a:p>
      </dgm:t>
    </dgm:pt>
    <dgm:pt modelId="{F2B23929-7110-8641-9A06-589AB0C29D4D}">
      <dgm:prSet custT="1"/>
      <dgm:spPr>
        <a:solidFill>
          <a:schemeClr val="accent1">
            <a:lumMod val="50000"/>
          </a:schemeClr>
        </a:solidFill>
      </dgm:spPr>
      <dgm:t>
        <a:bodyPr/>
        <a:lstStyle/>
        <a:p>
          <a:r>
            <a:rPr lang="en-US" sz="2800" b="1" dirty="0">
              <a:solidFill>
                <a:schemeClr val="tx1"/>
              </a:solidFill>
              <a:effectLst/>
              <a:latin typeface="+mn-lt"/>
              <a:ea typeface="+mn-ea"/>
              <a:cs typeface="+mn-cs"/>
            </a:rPr>
            <a:t>Use families and community members to identify culturally responsive actions to guide teaching and learning expectations.</a:t>
          </a:r>
          <a:endParaRPr lang="en-US" sz="2800" b="1" dirty="0"/>
        </a:p>
      </dgm:t>
      <dgm:extLst>
        <a:ext uri="{E40237B7-FDA0-4F09-8148-C483321AD2D9}">
          <dgm14:cNvPr xmlns:dgm14="http://schemas.microsoft.com/office/drawing/2010/diagram" id="0" name="" descr="Anticipate how students will achieve learning outcomes. &#13;&#10;Use families and community members to identify culturally responsive actions to guide teaching and learning expectations.&#13;&#10;Limit classroom management actions (rules) to five or less.&#13;&#10;"/>
        </a:ext>
      </dgm:extLst>
    </dgm:pt>
    <dgm:pt modelId="{B582C7B5-850F-B746-83E8-FB6B0C24FC21}" type="parTrans" cxnId="{88755391-2945-224F-A991-5D6F83B1FE75}">
      <dgm:prSet/>
      <dgm:spPr/>
      <dgm:t>
        <a:bodyPr/>
        <a:lstStyle/>
        <a:p>
          <a:endParaRPr lang="en-US"/>
        </a:p>
      </dgm:t>
    </dgm:pt>
    <dgm:pt modelId="{83427754-C0DE-E54F-98A9-7A9DE0820D00}" type="sibTrans" cxnId="{88755391-2945-224F-A991-5D6F83B1FE75}">
      <dgm:prSet/>
      <dgm:spPr/>
      <dgm:t>
        <a:bodyPr/>
        <a:lstStyle/>
        <a:p>
          <a:endParaRPr lang="en-US"/>
        </a:p>
      </dgm:t>
    </dgm:pt>
    <dgm:pt modelId="{6AB9AE58-DC18-9B4B-8AAD-F45C139881B3}">
      <dgm:prSet custT="1"/>
      <dgm:spPr>
        <a:solidFill>
          <a:srgbClr val="005052"/>
        </a:solidFill>
      </dgm:spPr>
      <dgm:t>
        <a:bodyPr/>
        <a:lstStyle/>
        <a:p>
          <a:r>
            <a:rPr lang="en-US" sz="2800" b="1" dirty="0"/>
            <a:t>Limit classroom management actions (rules) to five or less.</a:t>
          </a:r>
          <a:endParaRPr lang="en-US" sz="2800" dirty="0"/>
        </a:p>
      </dgm:t>
      <dgm:extLst>
        <a:ext uri="{E40237B7-FDA0-4F09-8148-C483321AD2D9}">
          <dgm14:cNvPr xmlns:dgm14="http://schemas.microsoft.com/office/drawing/2010/diagram" id="0" name="" descr="Anticipate how students will achieve learning outcomes. &#13;&#10;Use families and community members to identify culturally responsive actions to guide teaching and learning expectations.&#13;&#10;Limit classroom management actions (rules) to five or less.&#13;&#10;"/>
        </a:ext>
      </dgm:extLst>
    </dgm:pt>
    <dgm:pt modelId="{2FC3EF05-B2F4-0440-8185-33DBCF48DDF4}" type="parTrans" cxnId="{73B0B4FF-0CC9-5947-B83A-129FE7E4A4C9}">
      <dgm:prSet/>
      <dgm:spPr/>
      <dgm:t>
        <a:bodyPr/>
        <a:lstStyle/>
        <a:p>
          <a:endParaRPr lang="en-US"/>
        </a:p>
      </dgm:t>
    </dgm:pt>
    <dgm:pt modelId="{01D0DE2F-F99F-EF48-8472-76AA596A8A33}" type="sibTrans" cxnId="{73B0B4FF-0CC9-5947-B83A-129FE7E4A4C9}">
      <dgm:prSet/>
      <dgm:spPr/>
      <dgm:t>
        <a:bodyPr/>
        <a:lstStyle/>
        <a:p>
          <a:endParaRPr lang="en-US"/>
        </a:p>
      </dgm:t>
    </dgm:pt>
    <dgm:pt modelId="{EFEE327C-F5E7-2648-A897-538A9B7B2DCD}" type="pres">
      <dgm:prSet presAssocID="{D0AAA790-1601-ED4D-B57E-18AC97831233}" presName="linear" presStyleCnt="0">
        <dgm:presLayoutVars>
          <dgm:animLvl val="lvl"/>
          <dgm:resizeHandles val="exact"/>
        </dgm:presLayoutVars>
      </dgm:prSet>
      <dgm:spPr/>
    </dgm:pt>
    <dgm:pt modelId="{A65FA25D-7F87-0C4F-BF23-E8442F6C11B4}" type="pres">
      <dgm:prSet presAssocID="{7FECEF33-3581-1742-BA6C-75188A71215D}" presName="parentText" presStyleLbl="node1" presStyleIdx="0" presStyleCnt="3">
        <dgm:presLayoutVars>
          <dgm:chMax val="0"/>
          <dgm:bulletEnabled val="1"/>
        </dgm:presLayoutVars>
      </dgm:prSet>
      <dgm:spPr/>
    </dgm:pt>
    <dgm:pt modelId="{DB7E7D07-898F-114E-BC75-A8E9FE32AB59}" type="pres">
      <dgm:prSet presAssocID="{967DA34A-5088-CF44-BCA7-AE22291F1C19}" presName="spacer" presStyleCnt="0"/>
      <dgm:spPr/>
    </dgm:pt>
    <dgm:pt modelId="{913CB9BA-6AA8-2644-9209-5661109E52AC}" type="pres">
      <dgm:prSet presAssocID="{F2B23929-7110-8641-9A06-589AB0C29D4D}" presName="parentText" presStyleLbl="node1" presStyleIdx="1" presStyleCnt="3">
        <dgm:presLayoutVars>
          <dgm:chMax val="0"/>
          <dgm:bulletEnabled val="1"/>
        </dgm:presLayoutVars>
      </dgm:prSet>
      <dgm:spPr/>
    </dgm:pt>
    <dgm:pt modelId="{D51D42FC-1A5F-CA4A-8674-418B84AE975B}" type="pres">
      <dgm:prSet presAssocID="{83427754-C0DE-E54F-98A9-7A9DE0820D00}" presName="spacer" presStyleCnt="0"/>
      <dgm:spPr/>
    </dgm:pt>
    <dgm:pt modelId="{7D02E245-A10E-464C-BD61-04AE24344B5E}" type="pres">
      <dgm:prSet presAssocID="{6AB9AE58-DC18-9B4B-8AAD-F45C139881B3}" presName="parentText" presStyleLbl="node1" presStyleIdx="2" presStyleCnt="3">
        <dgm:presLayoutVars>
          <dgm:chMax val="0"/>
          <dgm:bulletEnabled val="1"/>
        </dgm:presLayoutVars>
      </dgm:prSet>
      <dgm:spPr/>
    </dgm:pt>
  </dgm:ptLst>
  <dgm:cxnLst>
    <dgm:cxn modelId="{9651073A-D29B-E94E-BB5D-CBCD6B6A136A}" type="presOf" srcId="{6AB9AE58-DC18-9B4B-8AAD-F45C139881B3}" destId="{7D02E245-A10E-464C-BD61-04AE24344B5E}" srcOrd="0" destOrd="0" presId="urn:microsoft.com/office/officeart/2005/8/layout/vList2"/>
    <dgm:cxn modelId="{0DFA6953-ADD2-0147-B58C-5270F16EA056}" type="presOf" srcId="{D0AAA790-1601-ED4D-B57E-18AC97831233}" destId="{EFEE327C-F5E7-2648-A897-538A9B7B2DCD}" srcOrd="0" destOrd="0" presId="urn:microsoft.com/office/officeart/2005/8/layout/vList2"/>
    <dgm:cxn modelId="{88755391-2945-224F-A991-5D6F83B1FE75}" srcId="{D0AAA790-1601-ED4D-B57E-18AC97831233}" destId="{F2B23929-7110-8641-9A06-589AB0C29D4D}" srcOrd="1" destOrd="0" parTransId="{B582C7B5-850F-B746-83E8-FB6B0C24FC21}" sibTransId="{83427754-C0DE-E54F-98A9-7A9DE0820D00}"/>
    <dgm:cxn modelId="{EB1912DB-8568-3A46-93F3-A4B0C0ADD5A4}" srcId="{D0AAA790-1601-ED4D-B57E-18AC97831233}" destId="{7FECEF33-3581-1742-BA6C-75188A71215D}" srcOrd="0" destOrd="0" parTransId="{19F70D4F-E796-CD4C-AC74-E34CD5885800}" sibTransId="{967DA34A-5088-CF44-BCA7-AE22291F1C19}"/>
    <dgm:cxn modelId="{6FFF21E7-7716-A04A-9AF3-C4CF58D41EFE}" type="presOf" srcId="{7FECEF33-3581-1742-BA6C-75188A71215D}" destId="{A65FA25D-7F87-0C4F-BF23-E8442F6C11B4}" srcOrd="0" destOrd="0" presId="urn:microsoft.com/office/officeart/2005/8/layout/vList2"/>
    <dgm:cxn modelId="{4B6178F2-0380-6143-87E3-DFDE2F5B20E0}" type="presOf" srcId="{F2B23929-7110-8641-9A06-589AB0C29D4D}" destId="{913CB9BA-6AA8-2644-9209-5661109E52AC}" srcOrd="0" destOrd="0" presId="urn:microsoft.com/office/officeart/2005/8/layout/vList2"/>
    <dgm:cxn modelId="{73B0B4FF-0CC9-5947-B83A-129FE7E4A4C9}" srcId="{D0AAA790-1601-ED4D-B57E-18AC97831233}" destId="{6AB9AE58-DC18-9B4B-8AAD-F45C139881B3}" srcOrd="2" destOrd="0" parTransId="{2FC3EF05-B2F4-0440-8185-33DBCF48DDF4}" sibTransId="{01D0DE2F-F99F-EF48-8472-76AA596A8A33}"/>
    <dgm:cxn modelId="{6C91AD27-316D-4E40-85B5-F809759C5130}" type="presParOf" srcId="{EFEE327C-F5E7-2648-A897-538A9B7B2DCD}" destId="{A65FA25D-7F87-0C4F-BF23-E8442F6C11B4}" srcOrd="0" destOrd="0" presId="urn:microsoft.com/office/officeart/2005/8/layout/vList2"/>
    <dgm:cxn modelId="{68E34A4A-FCDE-944E-855B-4C9996E21CC6}" type="presParOf" srcId="{EFEE327C-F5E7-2648-A897-538A9B7B2DCD}" destId="{DB7E7D07-898F-114E-BC75-A8E9FE32AB59}" srcOrd="1" destOrd="0" presId="urn:microsoft.com/office/officeart/2005/8/layout/vList2"/>
    <dgm:cxn modelId="{03B0959D-C2CE-A544-B231-A51D2FBDB971}" type="presParOf" srcId="{EFEE327C-F5E7-2648-A897-538A9B7B2DCD}" destId="{913CB9BA-6AA8-2644-9209-5661109E52AC}" srcOrd="2" destOrd="0" presId="urn:microsoft.com/office/officeart/2005/8/layout/vList2"/>
    <dgm:cxn modelId="{92C94C3B-21B5-F648-A811-B976CF0EE1DC}" type="presParOf" srcId="{EFEE327C-F5E7-2648-A897-538A9B7B2DCD}" destId="{D51D42FC-1A5F-CA4A-8674-418B84AE975B}" srcOrd="3" destOrd="0" presId="urn:microsoft.com/office/officeart/2005/8/layout/vList2"/>
    <dgm:cxn modelId="{705CF6E7-1FD6-0D4B-AE31-BB3B715DF299}" type="presParOf" srcId="{EFEE327C-F5E7-2648-A897-538A9B7B2DCD}" destId="{7D02E245-A10E-464C-BD61-04AE24344B5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5AD7BF4-D4E9-3E4D-BDDF-C5506CE0EEA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73D8157-1A81-F749-B820-C092D933EC38}">
      <dgm:prSet/>
      <dgm:spPr>
        <a:solidFill>
          <a:srgbClr val="002060"/>
        </a:solidFill>
      </dgm:spPr>
      <dgm:t>
        <a:bodyPr/>
        <a:lstStyle/>
        <a:p>
          <a:r>
            <a:rPr lang="en-US" b="1"/>
            <a:t>Care</a:t>
          </a:r>
          <a:endParaRPr lang="en-US"/>
        </a:p>
      </dgm:t>
      <dgm:extLst>
        <a:ext uri="{E40237B7-FDA0-4F09-8148-C483321AD2D9}">
          <dgm14:cNvPr xmlns:dgm14="http://schemas.microsoft.com/office/drawing/2010/diagram" id="0" name="" descr="Care&#13;&#10;Awareness&#13;&#10;Respect&#13;&#10;Embrace&#13;&#10;"/>
        </a:ext>
      </dgm:extLst>
    </dgm:pt>
    <dgm:pt modelId="{37BAE90B-90DF-6244-9A67-27DCCF37A2A3}" type="parTrans" cxnId="{FCEC031F-0EE1-AD49-9612-178B806A5817}">
      <dgm:prSet/>
      <dgm:spPr/>
      <dgm:t>
        <a:bodyPr/>
        <a:lstStyle/>
        <a:p>
          <a:endParaRPr lang="en-US"/>
        </a:p>
      </dgm:t>
    </dgm:pt>
    <dgm:pt modelId="{93AEB8F0-669B-954B-941D-895FE8B6FAF8}" type="sibTrans" cxnId="{FCEC031F-0EE1-AD49-9612-178B806A5817}">
      <dgm:prSet/>
      <dgm:spPr/>
      <dgm:t>
        <a:bodyPr/>
        <a:lstStyle/>
        <a:p>
          <a:endParaRPr lang="en-US"/>
        </a:p>
      </dgm:t>
    </dgm:pt>
    <dgm:pt modelId="{171D7AF1-C3ED-714F-B527-373DDBEA4E05}">
      <dgm:prSet/>
      <dgm:spPr>
        <a:solidFill>
          <a:schemeClr val="tx1">
            <a:lumMod val="10000"/>
          </a:schemeClr>
        </a:solidFill>
      </dgm:spPr>
      <dgm:t>
        <a:bodyPr/>
        <a:lstStyle/>
        <a:p>
          <a:r>
            <a:rPr lang="en-US" b="1"/>
            <a:t>Awareness</a:t>
          </a:r>
          <a:endParaRPr lang="en-US"/>
        </a:p>
      </dgm:t>
      <dgm:extLst>
        <a:ext uri="{E40237B7-FDA0-4F09-8148-C483321AD2D9}">
          <dgm14:cNvPr xmlns:dgm14="http://schemas.microsoft.com/office/drawing/2010/diagram" id="0" name="" descr="Care&#13;&#10;Awareness&#13;&#10;Respect&#13;&#10;Embrace&#13;&#10;"/>
        </a:ext>
      </dgm:extLst>
    </dgm:pt>
    <dgm:pt modelId="{961DCBAB-A3CC-FC46-B095-633EE6D7591C}" type="parTrans" cxnId="{0E3ADAC8-10C7-E746-AFA7-AA3FEA93DE65}">
      <dgm:prSet/>
      <dgm:spPr/>
      <dgm:t>
        <a:bodyPr/>
        <a:lstStyle/>
        <a:p>
          <a:endParaRPr lang="en-US"/>
        </a:p>
      </dgm:t>
    </dgm:pt>
    <dgm:pt modelId="{BC38AA67-CAFE-DB46-8856-32D964BABC03}" type="sibTrans" cxnId="{0E3ADAC8-10C7-E746-AFA7-AA3FEA93DE65}">
      <dgm:prSet/>
      <dgm:spPr/>
      <dgm:t>
        <a:bodyPr/>
        <a:lstStyle/>
        <a:p>
          <a:endParaRPr lang="en-US"/>
        </a:p>
      </dgm:t>
    </dgm:pt>
    <dgm:pt modelId="{E6E6D905-1F7A-164D-A5ED-3DDDF663B3A3}">
      <dgm:prSet/>
      <dgm:spPr>
        <a:solidFill>
          <a:schemeClr val="tx2">
            <a:lumMod val="90000"/>
            <a:lumOff val="10000"/>
          </a:schemeClr>
        </a:solidFill>
      </dgm:spPr>
      <dgm:t>
        <a:bodyPr/>
        <a:lstStyle/>
        <a:p>
          <a:r>
            <a:rPr lang="en-US" b="1"/>
            <a:t>Respect</a:t>
          </a:r>
          <a:endParaRPr lang="en-US"/>
        </a:p>
      </dgm:t>
      <dgm:extLst>
        <a:ext uri="{E40237B7-FDA0-4F09-8148-C483321AD2D9}">
          <dgm14:cNvPr xmlns:dgm14="http://schemas.microsoft.com/office/drawing/2010/diagram" id="0" name="" descr="Care&#13;&#10;Awareness&#13;&#10;Respect&#13;&#10;Embrace&#13;&#10;"/>
        </a:ext>
      </dgm:extLst>
    </dgm:pt>
    <dgm:pt modelId="{8914A55C-587B-E84C-9D56-132323760791}" type="parTrans" cxnId="{2590C893-C760-C246-B03E-7E40437B913F}">
      <dgm:prSet/>
      <dgm:spPr/>
      <dgm:t>
        <a:bodyPr/>
        <a:lstStyle/>
        <a:p>
          <a:endParaRPr lang="en-US"/>
        </a:p>
      </dgm:t>
    </dgm:pt>
    <dgm:pt modelId="{F941BD21-37DD-2F4B-8E0B-0748FCD8E1AD}" type="sibTrans" cxnId="{2590C893-C760-C246-B03E-7E40437B913F}">
      <dgm:prSet/>
      <dgm:spPr/>
      <dgm:t>
        <a:bodyPr/>
        <a:lstStyle/>
        <a:p>
          <a:endParaRPr lang="en-US"/>
        </a:p>
      </dgm:t>
    </dgm:pt>
    <dgm:pt modelId="{5EC73EB7-76F9-BD4D-8962-AB712A99DA69}">
      <dgm:prSet/>
      <dgm:spPr>
        <a:solidFill>
          <a:srgbClr val="0070C0"/>
        </a:solidFill>
      </dgm:spPr>
      <dgm:t>
        <a:bodyPr/>
        <a:lstStyle/>
        <a:p>
          <a:r>
            <a:rPr lang="en-US" b="1" dirty="0"/>
            <a:t>Embrace</a:t>
          </a:r>
          <a:endParaRPr lang="en-US" dirty="0"/>
        </a:p>
      </dgm:t>
      <dgm:extLst>
        <a:ext uri="{E40237B7-FDA0-4F09-8148-C483321AD2D9}">
          <dgm14:cNvPr xmlns:dgm14="http://schemas.microsoft.com/office/drawing/2010/diagram" id="0" name="" descr="Care&#13;&#10;Awareness&#13;&#10;Respect&#13;&#10;Embrace&#13;&#10;"/>
        </a:ext>
      </dgm:extLst>
    </dgm:pt>
    <dgm:pt modelId="{C1953736-63B9-D246-A795-A80B197711B4}" type="parTrans" cxnId="{2FDF6585-8A2B-894B-A99D-52E8131F2111}">
      <dgm:prSet/>
      <dgm:spPr/>
      <dgm:t>
        <a:bodyPr/>
        <a:lstStyle/>
        <a:p>
          <a:endParaRPr lang="en-US"/>
        </a:p>
      </dgm:t>
    </dgm:pt>
    <dgm:pt modelId="{7D3C5D7B-0879-204C-892C-A5CCD6636939}" type="sibTrans" cxnId="{2FDF6585-8A2B-894B-A99D-52E8131F2111}">
      <dgm:prSet/>
      <dgm:spPr/>
      <dgm:t>
        <a:bodyPr/>
        <a:lstStyle/>
        <a:p>
          <a:endParaRPr lang="en-US"/>
        </a:p>
      </dgm:t>
    </dgm:pt>
    <dgm:pt modelId="{65B77123-8752-D943-A90E-649807BA5965}" type="pres">
      <dgm:prSet presAssocID="{E5AD7BF4-D4E9-3E4D-BDDF-C5506CE0EEA6}" presName="linear" presStyleCnt="0">
        <dgm:presLayoutVars>
          <dgm:animLvl val="lvl"/>
          <dgm:resizeHandles val="exact"/>
        </dgm:presLayoutVars>
      </dgm:prSet>
      <dgm:spPr/>
    </dgm:pt>
    <dgm:pt modelId="{07C2F21B-E2E3-6E46-B227-32BC79EA3321}" type="pres">
      <dgm:prSet presAssocID="{C73D8157-1A81-F749-B820-C092D933EC38}" presName="parentText" presStyleLbl="node1" presStyleIdx="0" presStyleCnt="4">
        <dgm:presLayoutVars>
          <dgm:chMax val="0"/>
          <dgm:bulletEnabled val="1"/>
        </dgm:presLayoutVars>
      </dgm:prSet>
      <dgm:spPr/>
    </dgm:pt>
    <dgm:pt modelId="{EDBC3DCD-648A-E948-B1D7-3CF607F46B2E}" type="pres">
      <dgm:prSet presAssocID="{93AEB8F0-669B-954B-941D-895FE8B6FAF8}" presName="spacer" presStyleCnt="0"/>
      <dgm:spPr/>
    </dgm:pt>
    <dgm:pt modelId="{4B9CAF92-DC93-324F-9CDF-106A11461EF8}" type="pres">
      <dgm:prSet presAssocID="{171D7AF1-C3ED-714F-B527-373DDBEA4E05}" presName="parentText" presStyleLbl="node1" presStyleIdx="1" presStyleCnt="4">
        <dgm:presLayoutVars>
          <dgm:chMax val="0"/>
          <dgm:bulletEnabled val="1"/>
        </dgm:presLayoutVars>
      </dgm:prSet>
      <dgm:spPr/>
    </dgm:pt>
    <dgm:pt modelId="{0A783BFB-4F71-2042-9499-D50270D11738}" type="pres">
      <dgm:prSet presAssocID="{BC38AA67-CAFE-DB46-8856-32D964BABC03}" presName="spacer" presStyleCnt="0"/>
      <dgm:spPr/>
    </dgm:pt>
    <dgm:pt modelId="{651E825F-8E6D-1B4B-AC94-8A013BD06781}" type="pres">
      <dgm:prSet presAssocID="{E6E6D905-1F7A-164D-A5ED-3DDDF663B3A3}" presName="parentText" presStyleLbl="node1" presStyleIdx="2" presStyleCnt="4">
        <dgm:presLayoutVars>
          <dgm:chMax val="0"/>
          <dgm:bulletEnabled val="1"/>
        </dgm:presLayoutVars>
      </dgm:prSet>
      <dgm:spPr/>
    </dgm:pt>
    <dgm:pt modelId="{4E52DFE1-2170-B74C-8BFD-1B0130BEA42C}" type="pres">
      <dgm:prSet presAssocID="{F941BD21-37DD-2F4B-8E0B-0748FCD8E1AD}" presName="spacer" presStyleCnt="0"/>
      <dgm:spPr/>
    </dgm:pt>
    <dgm:pt modelId="{962DA5DD-D89E-5047-ABA4-69190619E300}" type="pres">
      <dgm:prSet presAssocID="{5EC73EB7-76F9-BD4D-8962-AB712A99DA69}" presName="parentText" presStyleLbl="node1" presStyleIdx="3" presStyleCnt="4">
        <dgm:presLayoutVars>
          <dgm:chMax val="0"/>
          <dgm:bulletEnabled val="1"/>
        </dgm:presLayoutVars>
      </dgm:prSet>
      <dgm:spPr/>
    </dgm:pt>
  </dgm:ptLst>
  <dgm:cxnLst>
    <dgm:cxn modelId="{FCEC031F-0EE1-AD49-9612-178B806A5817}" srcId="{E5AD7BF4-D4E9-3E4D-BDDF-C5506CE0EEA6}" destId="{C73D8157-1A81-F749-B820-C092D933EC38}" srcOrd="0" destOrd="0" parTransId="{37BAE90B-90DF-6244-9A67-27DCCF37A2A3}" sibTransId="{93AEB8F0-669B-954B-941D-895FE8B6FAF8}"/>
    <dgm:cxn modelId="{8CCC7176-0139-7C4C-8279-71AAA577F847}" type="presOf" srcId="{171D7AF1-C3ED-714F-B527-373DDBEA4E05}" destId="{4B9CAF92-DC93-324F-9CDF-106A11461EF8}" srcOrd="0" destOrd="0" presId="urn:microsoft.com/office/officeart/2005/8/layout/vList2"/>
    <dgm:cxn modelId="{2FDF6585-8A2B-894B-A99D-52E8131F2111}" srcId="{E5AD7BF4-D4E9-3E4D-BDDF-C5506CE0EEA6}" destId="{5EC73EB7-76F9-BD4D-8962-AB712A99DA69}" srcOrd="3" destOrd="0" parTransId="{C1953736-63B9-D246-A795-A80B197711B4}" sibTransId="{7D3C5D7B-0879-204C-892C-A5CCD6636939}"/>
    <dgm:cxn modelId="{2590C893-C760-C246-B03E-7E40437B913F}" srcId="{E5AD7BF4-D4E9-3E4D-BDDF-C5506CE0EEA6}" destId="{E6E6D905-1F7A-164D-A5ED-3DDDF663B3A3}" srcOrd="2" destOrd="0" parTransId="{8914A55C-587B-E84C-9D56-132323760791}" sibTransId="{F941BD21-37DD-2F4B-8E0B-0748FCD8E1AD}"/>
    <dgm:cxn modelId="{661346B3-C318-AE49-B6EF-AF1073E01A94}" type="presOf" srcId="{5EC73EB7-76F9-BD4D-8962-AB712A99DA69}" destId="{962DA5DD-D89E-5047-ABA4-69190619E300}" srcOrd="0" destOrd="0" presId="urn:microsoft.com/office/officeart/2005/8/layout/vList2"/>
    <dgm:cxn modelId="{972272C8-23E3-3B40-B78D-A1FA0FC8D515}" type="presOf" srcId="{E5AD7BF4-D4E9-3E4D-BDDF-C5506CE0EEA6}" destId="{65B77123-8752-D943-A90E-649807BA5965}" srcOrd="0" destOrd="0" presId="urn:microsoft.com/office/officeart/2005/8/layout/vList2"/>
    <dgm:cxn modelId="{0E3ADAC8-10C7-E746-AFA7-AA3FEA93DE65}" srcId="{E5AD7BF4-D4E9-3E4D-BDDF-C5506CE0EEA6}" destId="{171D7AF1-C3ED-714F-B527-373DDBEA4E05}" srcOrd="1" destOrd="0" parTransId="{961DCBAB-A3CC-FC46-B095-633EE6D7591C}" sibTransId="{BC38AA67-CAFE-DB46-8856-32D964BABC03}"/>
    <dgm:cxn modelId="{4006D7D3-2E12-6A41-908A-80854D01ECE3}" type="presOf" srcId="{C73D8157-1A81-F749-B820-C092D933EC38}" destId="{07C2F21B-E2E3-6E46-B227-32BC79EA3321}" srcOrd="0" destOrd="0" presId="urn:microsoft.com/office/officeart/2005/8/layout/vList2"/>
    <dgm:cxn modelId="{D0B5DEFB-AAC2-534E-ADFE-D1ECA255ED90}" type="presOf" srcId="{E6E6D905-1F7A-164D-A5ED-3DDDF663B3A3}" destId="{651E825F-8E6D-1B4B-AC94-8A013BD06781}" srcOrd="0" destOrd="0" presId="urn:microsoft.com/office/officeart/2005/8/layout/vList2"/>
    <dgm:cxn modelId="{680F6151-2932-1442-A055-321DE68311D8}" type="presParOf" srcId="{65B77123-8752-D943-A90E-649807BA5965}" destId="{07C2F21B-E2E3-6E46-B227-32BC79EA3321}" srcOrd="0" destOrd="0" presId="urn:microsoft.com/office/officeart/2005/8/layout/vList2"/>
    <dgm:cxn modelId="{8583F916-4798-0B44-9856-73F3A69F25FD}" type="presParOf" srcId="{65B77123-8752-D943-A90E-649807BA5965}" destId="{EDBC3DCD-648A-E948-B1D7-3CF607F46B2E}" srcOrd="1" destOrd="0" presId="urn:microsoft.com/office/officeart/2005/8/layout/vList2"/>
    <dgm:cxn modelId="{4EE8BCA5-33C6-614C-94F4-91F35865AAD6}" type="presParOf" srcId="{65B77123-8752-D943-A90E-649807BA5965}" destId="{4B9CAF92-DC93-324F-9CDF-106A11461EF8}" srcOrd="2" destOrd="0" presId="urn:microsoft.com/office/officeart/2005/8/layout/vList2"/>
    <dgm:cxn modelId="{C46B766F-DEF9-1E40-92BB-740F6A34C5A8}" type="presParOf" srcId="{65B77123-8752-D943-A90E-649807BA5965}" destId="{0A783BFB-4F71-2042-9499-D50270D11738}" srcOrd="3" destOrd="0" presId="urn:microsoft.com/office/officeart/2005/8/layout/vList2"/>
    <dgm:cxn modelId="{1E41B2F1-D226-0047-AA0B-C02D42978C25}" type="presParOf" srcId="{65B77123-8752-D943-A90E-649807BA5965}" destId="{651E825F-8E6D-1B4B-AC94-8A013BD06781}" srcOrd="4" destOrd="0" presId="urn:microsoft.com/office/officeart/2005/8/layout/vList2"/>
    <dgm:cxn modelId="{F5E7347B-0883-754D-9317-C1D2B4775DEF}" type="presParOf" srcId="{65B77123-8752-D943-A90E-649807BA5965}" destId="{4E52DFE1-2170-B74C-8BFD-1B0130BEA42C}" srcOrd="5" destOrd="0" presId="urn:microsoft.com/office/officeart/2005/8/layout/vList2"/>
    <dgm:cxn modelId="{5A737DDB-0219-9D41-9CA7-65948CF2D3CB}" type="presParOf" srcId="{65B77123-8752-D943-A90E-649807BA5965}" destId="{962DA5DD-D89E-5047-ABA4-69190619E300}"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D278230-64DA-F548-BAF1-B9787696353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6A50F52-8636-164E-ACCE-927766C09F3D}">
      <dgm:prSet/>
      <dgm:spPr>
        <a:solidFill>
          <a:srgbClr val="430300"/>
        </a:solidFill>
      </dgm:spPr>
      <dgm:t>
        <a:bodyPr/>
        <a:lstStyle/>
        <a:p>
          <a:r>
            <a:rPr lang="en-US" b="1" dirty="0"/>
            <a:t>Classroom spaces impact students’ physical and psychological safety, ability to focus, and participation.</a:t>
          </a:r>
          <a:endParaRPr lang="en-US" dirty="0"/>
        </a:p>
      </dgm:t>
      <dgm:extLst>
        <a:ext uri="{E40237B7-FDA0-4F09-8148-C483321AD2D9}">
          <dgm14:cNvPr xmlns:dgm14="http://schemas.microsoft.com/office/drawing/2010/diagram" id="0" name="" descr="•Classroom spaces impact students’ physical and psychological safety, ability to focus, and participation.&#10;•Teachers identify where furniture, supplies, and equipment belong for productive learning.&#10;"/>
        </a:ext>
      </dgm:extLst>
    </dgm:pt>
    <dgm:pt modelId="{E9E72B47-2716-D545-8CD2-9FDF7C428CD9}" type="parTrans" cxnId="{B441692E-BD4B-CE40-AAC2-442A3047CD21}">
      <dgm:prSet/>
      <dgm:spPr/>
      <dgm:t>
        <a:bodyPr/>
        <a:lstStyle/>
        <a:p>
          <a:endParaRPr lang="en-US"/>
        </a:p>
      </dgm:t>
    </dgm:pt>
    <dgm:pt modelId="{CDC669E5-F211-8B46-9591-A6E78F351FA4}" type="sibTrans" cxnId="{B441692E-BD4B-CE40-AAC2-442A3047CD21}">
      <dgm:prSet/>
      <dgm:spPr/>
      <dgm:t>
        <a:bodyPr/>
        <a:lstStyle/>
        <a:p>
          <a:endParaRPr lang="en-US"/>
        </a:p>
      </dgm:t>
    </dgm:pt>
    <dgm:pt modelId="{C885ECE5-DF0F-C648-B6EE-4DD0497A212A}">
      <dgm:prSet/>
      <dgm:spPr>
        <a:solidFill>
          <a:schemeClr val="accent2">
            <a:lumMod val="50000"/>
          </a:schemeClr>
        </a:solidFill>
      </dgm:spPr>
      <dgm:t>
        <a:bodyPr/>
        <a:lstStyle/>
        <a:p>
          <a:r>
            <a:rPr lang="en-US" b="1" dirty="0"/>
            <a:t>Teachers identify where furniture, supplies, and equipment belong for productive learning. </a:t>
          </a:r>
          <a:endParaRPr lang="en-US" dirty="0"/>
        </a:p>
      </dgm:t>
      <dgm:extLst>
        <a:ext uri="{E40237B7-FDA0-4F09-8148-C483321AD2D9}">
          <dgm14:cNvPr xmlns:dgm14="http://schemas.microsoft.com/office/drawing/2010/diagram" id="0" name="" descr="•Classroom spaces impact students’ physical and psychological safety, ability to focus, and participation.&#10;•Teachers identify where furniture, supplies, and equipment belong for productive learning.&#10;"/>
        </a:ext>
      </dgm:extLst>
    </dgm:pt>
    <dgm:pt modelId="{8418965B-7F04-8949-A75C-F7A4FDC0A97F}" type="parTrans" cxnId="{6B418189-31AC-F442-BFEE-2E1619FAE99C}">
      <dgm:prSet/>
      <dgm:spPr/>
      <dgm:t>
        <a:bodyPr/>
        <a:lstStyle/>
        <a:p>
          <a:endParaRPr lang="en-US"/>
        </a:p>
      </dgm:t>
    </dgm:pt>
    <dgm:pt modelId="{0BD42466-23DD-D349-8A8D-85B1076EBE41}" type="sibTrans" cxnId="{6B418189-31AC-F442-BFEE-2E1619FAE99C}">
      <dgm:prSet/>
      <dgm:spPr/>
      <dgm:t>
        <a:bodyPr/>
        <a:lstStyle/>
        <a:p>
          <a:endParaRPr lang="en-US"/>
        </a:p>
      </dgm:t>
    </dgm:pt>
    <dgm:pt modelId="{7C1D1947-53F4-8543-9251-D1F6A55C8DD9}" type="pres">
      <dgm:prSet presAssocID="{CD278230-64DA-F548-BAF1-B97876963536}" presName="linear" presStyleCnt="0">
        <dgm:presLayoutVars>
          <dgm:animLvl val="lvl"/>
          <dgm:resizeHandles val="exact"/>
        </dgm:presLayoutVars>
      </dgm:prSet>
      <dgm:spPr/>
    </dgm:pt>
    <dgm:pt modelId="{4497500D-4539-3640-9BC4-8808A5188D2A}" type="pres">
      <dgm:prSet presAssocID="{D6A50F52-8636-164E-ACCE-927766C09F3D}" presName="parentText" presStyleLbl="node1" presStyleIdx="0" presStyleCnt="2">
        <dgm:presLayoutVars>
          <dgm:chMax val="0"/>
          <dgm:bulletEnabled val="1"/>
        </dgm:presLayoutVars>
      </dgm:prSet>
      <dgm:spPr/>
    </dgm:pt>
    <dgm:pt modelId="{C167D3B8-6B48-1C44-8846-A5A686E0D4DF}" type="pres">
      <dgm:prSet presAssocID="{CDC669E5-F211-8B46-9591-A6E78F351FA4}" presName="spacer" presStyleCnt="0"/>
      <dgm:spPr/>
    </dgm:pt>
    <dgm:pt modelId="{182518C2-7321-BE4C-AF79-7FCE6B9AF85D}" type="pres">
      <dgm:prSet presAssocID="{C885ECE5-DF0F-C648-B6EE-4DD0497A212A}" presName="parentText" presStyleLbl="node1" presStyleIdx="1" presStyleCnt="2">
        <dgm:presLayoutVars>
          <dgm:chMax val="0"/>
          <dgm:bulletEnabled val="1"/>
        </dgm:presLayoutVars>
      </dgm:prSet>
      <dgm:spPr/>
    </dgm:pt>
  </dgm:ptLst>
  <dgm:cxnLst>
    <dgm:cxn modelId="{58072608-DB0C-8247-9134-4509687D4DB7}" type="presOf" srcId="{D6A50F52-8636-164E-ACCE-927766C09F3D}" destId="{4497500D-4539-3640-9BC4-8808A5188D2A}" srcOrd="0" destOrd="0" presId="urn:microsoft.com/office/officeart/2005/8/layout/vList2"/>
    <dgm:cxn modelId="{B441692E-BD4B-CE40-AAC2-442A3047CD21}" srcId="{CD278230-64DA-F548-BAF1-B97876963536}" destId="{D6A50F52-8636-164E-ACCE-927766C09F3D}" srcOrd="0" destOrd="0" parTransId="{E9E72B47-2716-D545-8CD2-9FDF7C428CD9}" sibTransId="{CDC669E5-F211-8B46-9591-A6E78F351FA4}"/>
    <dgm:cxn modelId="{3FED0E2F-E4E0-8445-86E3-8D731658FE05}" type="presOf" srcId="{C885ECE5-DF0F-C648-B6EE-4DD0497A212A}" destId="{182518C2-7321-BE4C-AF79-7FCE6B9AF85D}" srcOrd="0" destOrd="0" presId="urn:microsoft.com/office/officeart/2005/8/layout/vList2"/>
    <dgm:cxn modelId="{6B418189-31AC-F442-BFEE-2E1619FAE99C}" srcId="{CD278230-64DA-F548-BAF1-B97876963536}" destId="{C885ECE5-DF0F-C648-B6EE-4DD0497A212A}" srcOrd="1" destOrd="0" parTransId="{8418965B-7F04-8949-A75C-F7A4FDC0A97F}" sibTransId="{0BD42466-23DD-D349-8A8D-85B1076EBE41}"/>
    <dgm:cxn modelId="{D227D5F3-3167-314C-93DB-A00C3D236F66}" type="presOf" srcId="{CD278230-64DA-F548-BAF1-B97876963536}" destId="{7C1D1947-53F4-8543-9251-D1F6A55C8DD9}" srcOrd="0" destOrd="0" presId="urn:microsoft.com/office/officeart/2005/8/layout/vList2"/>
    <dgm:cxn modelId="{8B0D8660-08A0-7B40-A8F9-1BF6E18D495F}" type="presParOf" srcId="{7C1D1947-53F4-8543-9251-D1F6A55C8DD9}" destId="{4497500D-4539-3640-9BC4-8808A5188D2A}" srcOrd="0" destOrd="0" presId="urn:microsoft.com/office/officeart/2005/8/layout/vList2"/>
    <dgm:cxn modelId="{9EE245D9-86D7-CD43-8596-1EF2277F71B6}" type="presParOf" srcId="{7C1D1947-53F4-8543-9251-D1F6A55C8DD9}" destId="{C167D3B8-6B48-1C44-8846-A5A686E0D4DF}" srcOrd="1" destOrd="0" presId="urn:microsoft.com/office/officeart/2005/8/layout/vList2"/>
    <dgm:cxn modelId="{381E55EC-7D21-6A42-974B-777BC44C66BE}" type="presParOf" srcId="{7C1D1947-53F4-8543-9251-D1F6A55C8DD9}" destId="{182518C2-7321-BE4C-AF79-7FCE6B9AF85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A4F80F3-8F87-AD4D-9C2B-8F792A249A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94574C6-9322-E946-BDF7-F278085FA629}">
      <dgm:prSet custT="1"/>
      <dgm:spPr>
        <a:solidFill>
          <a:schemeClr val="tx1">
            <a:lumMod val="10000"/>
          </a:schemeClr>
        </a:solidFill>
      </dgm:spPr>
      <dgm:t>
        <a:bodyPr/>
        <a:lstStyle/>
        <a:p>
          <a:r>
            <a:rPr lang="en-US" sz="2800" b="1" dirty="0"/>
            <a:t>Plan a flexible and mobile classroom layout for learning tasks.</a:t>
          </a:r>
          <a:endParaRPr lang="en-US" sz="2800" dirty="0"/>
        </a:p>
      </dgm:t>
      <dgm:extLst>
        <a:ext uri="{E40237B7-FDA0-4F09-8148-C483321AD2D9}">
          <dgm14:cNvPr xmlns:dgm14="http://schemas.microsoft.com/office/drawing/2010/diagram" id="0" name="" descr="•Plan a flexible and mobile classroom layout for learning tasks.&#10;•Make learning spaces visible with clear access to instructional resources.&#10;•Create seating charts to learn students’ names, facilitate attendance, and provide structure.&#10;"/>
        </a:ext>
      </dgm:extLst>
    </dgm:pt>
    <dgm:pt modelId="{20CF72BC-5273-044B-A91A-4162DB03FBB8}" type="parTrans" cxnId="{29A52FBA-2352-9242-8B37-7B3ADDBE5119}">
      <dgm:prSet/>
      <dgm:spPr/>
      <dgm:t>
        <a:bodyPr/>
        <a:lstStyle/>
        <a:p>
          <a:endParaRPr lang="en-US"/>
        </a:p>
      </dgm:t>
    </dgm:pt>
    <dgm:pt modelId="{52EFBB27-6FD7-674D-9692-BBD9AEF24F20}" type="sibTrans" cxnId="{29A52FBA-2352-9242-8B37-7B3ADDBE5119}">
      <dgm:prSet/>
      <dgm:spPr/>
      <dgm:t>
        <a:bodyPr/>
        <a:lstStyle/>
        <a:p>
          <a:endParaRPr lang="en-US"/>
        </a:p>
      </dgm:t>
    </dgm:pt>
    <dgm:pt modelId="{ABE00769-AB8A-604B-B426-70CCB7EF993B}">
      <dgm:prSet custT="1"/>
      <dgm:spPr>
        <a:solidFill>
          <a:srgbClr val="005052"/>
        </a:solidFill>
      </dgm:spPr>
      <dgm:t>
        <a:bodyPr/>
        <a:lstStyle/>
        <a:p>
          <a:r>
            <a:rPr lang="en-US" sz="2800" b="1" dirty="0"/>
            <a:t>Make learning spaces visible with clear access to instructional resources.</a:t>
          </a:r>
          <a:endParaRPr lang="en-US" sz="2800" dirty="0"/>
        </a:p>
      </dgm:t>
      <dgm:extLst>
        <a:ext uri="{E40237B7-FDA0-4F09-8148-C483321AD2D9}">
          <dgm14:cNvPr xmlns:dgm14="http://schemas.microsoft.com/office/drawing/2010/diagram" id="0" name="" descr="•Plan a flexible and mobile classroom layout for learning tasks.&#10;•Make learning spaces visible with clear access to instructional resources.&#10;•Create seating charts to learn students’ names, facilitate attendance, and provide structure.&#10;"/>
        </a:ext>
      </dgm:extLst>
    </dgm:pt>
    <dgm:pt modelId="{1B56574B-1CE6-3545-9C06-6D3DBB213DAD}" type="parTrans" cxnId="{FC14FD46-5491-A646-9679-EF3315927D10}">
      <dgm:prSet/>
      <dgm:spPr/>
      <dgm:t>
        <a:bodyPr/>
        <a:lstStyle/>
        <a:p>
          <a:endParaRPr lang="en-US"/>
        </a:p>
      </dgm:t>
    </dgm:pt>
    <dgm:pt modelId="{B00D21FE-0629-BC40-84B0-00089C440E8E}" type="sibTrans" cxnId="{FC14FD46-5491-A646-9679-EF3315927D10}">
      <dgm:prSet/>
      <dgm:spPr/>
      <dgm:t>
        <a:bodyPr/>
        <a:lstStyle/>
        <a:p>
          <a:endParaRPr lang="en-US"/>
        </a:p>
      </dgm:t>
    </dgm:pt>
    <dgm:pt modelId="{EA294E2F-9E9C-6B42-AC8B-43CF8FFD4DB8}">
      <dgm:prSet custT="1"/>
      <dgm:spPr>
        <a:solidFill>
          <a:schemeClr val="tx1">
            <a:lumMod val="25000"/>
          </a:schemeClr>
        </a:solidFill>
      </dgm:spPr>
      <dgm:t>
        <a:bodyPr/>
        <a:lstStyle/>
        <a:p>
          <a:r>
            <a:rPr lang="en-US" sz="2800" b="1" dirty="0"/>
            <a:t>Create seating charts to learn students’ names, facilitate attendance, and provide structure. </a:t>
          </a:r>
          <a:endParaRPr lang="en-US" sz="2800" dirty="0"/>
        </a:p>
      </dgm:t>
      <dgm:extLst>
        <a:ext uri="{E40237B7-FDA0-4F09-8148-C483321AD2D9}">
          <dgm14:cNvPr xmlns:dgm14="http://schemas.microsoft.com/office/drawing/2010/diagram" id="0" name="" descr="•Plan a flexible and mobile classroom layout for learning tasks.&#10;•Make learning spaces visible with clear access to instructional resources.&#10;•Create seating charts to learn students’ names, facilitate attendance, and provide structure.&#10;"/>
        </a:ext>
      </dgm:extLst>
    </dgm:pt>
    <dgm:pt modelId="{1D556FD0-58E1-C347-AFE3-E628C9451928}" type="parTrans" cxnId="{8F2083DF-57C8-904E-A4DD-F513766B2DC6}">
      <dgm:prSet/>
      <dgm:spPr/>
      <dgm:t>
        <a:bodyPr/>
        <a:lstStyle/>
        <a:p>
          <a:endParaRPr lang="en-US"/>
        </a:p>
      </dgm:t>
    </dgm:pt>
    <dgm:pt modelId="{536DF8BA-97B1-894E-8433-70D471ED90AF}" type="sibTrans" cxnId="{8F2083DF-57C8-904E-A4DD-F513766B2DC6}">
      <dgm:prSet/>
      <dgm:spPr/>
      <dgm:t>
        <a:bodyPr/>
        <a:lstStyle/>
        <a:p>
          <a:endParaRPr lang="en-US"/>
        </a:p>
      </dgm:t>
    </dgm:pt>
    <dgm:pt modelId="{C1A1D9A7-A4FE-EE40-A8D0-CD816066B3B3}" type="pres">
      <dgm:prSet presAssocID="{6A4F80F3-8F87-AD4D-9C2B-8F792A249A58}" presName="linear" presStyleCnt="0">
        <dgm:presLayoutVars>
          <dgm:animLvl val="lvl"/>
          <dgm:resizeHandles val="exact"/>
        </dgm:presLayoutVars>
      </dgm:prSet>
      <dgm:spPr/>
    </dgm:pt>
    <dgm:pt modelId="{F4F3D1CD-C699-A045-AB0F-DA2D3FE444D6}" type="pres">
      <dgm:prSet presAssocID="{C94574C6-9322-E946-BDF7-F278085FA629}" presName="parentText" presStyleLbl="node1" presStyleIdx="0" presStyleCnt="3">
        <dgm:presLayoutVars>
          <dgm:chMax val="0"/>
          <dgm:bulletEnabled val="1"/>
        </dgm:presLayoutVars>
      </dgm:prSet>
      <dgm:spPr/>
    </dgm:pt>
    <dgm:pt modelId="{6624110C-DEF5-164B-BEBE-BF8AD5D52611}" type="pres">
      <dgm:prSet presAssocID="{52EFBB27-6FD7-674D-9692-BBD9AEF24F20}" presName="spacer" presStyleCnt="0"/>
      <dgm:spPr/>
    </dgm:pt>
    <dgm:pt modelId="{79210587-B3D5-A146-B900-A1C562185A89}" type="pres">
      <dgm:prSet presAssocID="{ABE00769-AB8A-604B-B426-70CCB7EF993B}" presName="parentText" presStyleLbl="node1" presStyleIdx="1" presStyleCnt="3">
        <dgm:presLayoutVars>
          <dgm:chMax val="0"/>
          <dgm:bulletEnabled val="1"/>
        </dgm:presLayoutVars>
      </dgm:prSet>
      <dgm:spPr/>
    </dgm:pt>
    <dgm:pt modelId="{B4ED5E28-ECAB-1D4A-A392-48AFCE84C2B9}" type="pres">
      <dgm:prSet presAssocID="{B00D21FE-0629-BC40-84B0-00089C440E8E}" presName="spacer" presStyleCnt="0"/>
      <dgm:spPr/>
    </dgm:pt>
    <dgm:pt modelId="{1E87E752-9B6E-9844-AE2B-6DA6B16C8E54}" type="pres">
      <dgm:prSet presAssocID="{EA294E2F-9E9C-6B42-AC8B-43CF8FFD4DB8}" presName="parentText" presStyleLbl="node1" presStyleIdx="2" presStyleCnt="3">
        <dgm:presLayoutVars>
          <dgm:chMax val="0"/>
          <dgm:bulletEnabled val="1"/>
        </dgm:presLayoutVars>
      </dgm:prSet>
      <dgm:spPr/>
    </dgm:pt>
  </dgm:ptLst>
  <dgm:cxnLst>
    <dgm:cxn modelId="{FC14FD46-5491-A646-9679-EF3315927D10}" srcId="{6A4F80F3-8F87-AD4D-9C2B-8F792A249A58}" destId="{ABE00769-AB8A-604B-B426-70CCB7EF993B}" srcOrd="1" destOrd="0" parTransId="{1B56574B-1CE6-3545-9C06-6D3DBB213DAD}" sibTransId="{B00D21FE-0629-BC40-84B0-00089C440E8E}"/>
    <dgm:cxn modelId="{0028786E-9F6C-6143-B09A-E551C38BD6B4}" type="presOf" srcId="{EA294E2F-9E9C-6B42-AC8B-43CF8FFD4DB8}" destId="{1E87E752-9B6E-9844-AE2B-6DA6B16C8E54}" srcOrd="0" destOrd="0" presId="urn:microsoft.com/office/officeart/2005/8/layout/vList2"/>
    <dgm:cxn modelId="{8527FE6E-ACA0-794F-8440-758ABACD7C46}" type="presOf" srcId="{6A4F80F3-8F87-AD4D-9C2B-8F792A249A58}" destId="{C1A1D9A7-A4FE-EE40-A8D0-CD816066B3B3}" srcOrd="0" destOrd="0" presId="urn:microsoft.com/office/officeart/2005/8/layout/vList2"/>
    <dgm:cxn modelId="{7D626387-3F32-A249-B2AD-C98C62E6C4EC}" type="presOf" srcId="{ABE00769-AB8A-604B-B426-70CCB7EF993B}" destId="{79210587-B3D5-A146-B900-A1C562185A89}" srcOrd="0" destOrd="0" presId="urn:microsoft.com/office/officeart/2005/8/layout/vList2"/>
    <dgm:cxn modelId="{29A52FBA-2352-9242-8B37-7B3ADDBE5119}" srcId="{6A4F80F3-8F87-AD4D-9C2B-8F792A249A58}" destId="{C94574C6-9322-E946-BDF7-F278085FA629}" srcOrd="0" destOrd="0" parTransId="{20CF72BC-5273-044B-A91A-4162DB03FBB8}" sibTransId="{52EFBB27-6FD7-674D-9692-BBD9AEF24F20}"/>
    <dgm:cxn modelId="{0608C3CC-B876-794E-BE15-1686C6738BC6}" type="presOf" srcId="{C94574C6-9322-E946-BDF7-F278085FA629}" destId="{F4F3D1CD-C699-A045-AB0F-DA2D3FE444D6}" srcOrd="0" destOrd="0" presId="urn:microsoft.com/office/officeart/2005/8/layout/vList2"/>
    <dgm:cxn modelId="{8F2083DF-57C8-904E-A4DD-F513766B2DC6}" srcId="{6A4F80F3-8F87-AD4D-9C2B-8F792A249A58}" destId="{EA294E2F-9E9C-6B42-AC8B-43CF8FFD4DB8}" srcOrd="2" destOrd="0" parTransId="{1D556FD0-58E1-C347-AFE3-E628C9451928}" sibTransId="{536DF8BA-97B1-894E-8433-70D471ED90AF}"/>
    <dgm:cxn modelId="{574391E4-64F1-2942-B26A-45141D6D39F5}" type="presParOf" srcId="{C1A1D9A7-A4FE-EE40-A8D0-CD816066B3B3}" destId="{F4F3D1CD-C699-A045-AB0F-DA2D3FE444D6}" srcOrd="0" destOrd="0" presId="urn:microsoft.com/office/officeart/2005/8/layout/vList2"/>
    <dgm:cxn modelId="{3EEE0857-7C4A-2C48-9AE6-0A6681B623C3}" type="presParOf" srcId="{C1A1D9A7-A4FE-EE40-A8D0-CD816066B3B3}" destId="{6624110C-DEF5-164B-BEBE-BF8AD5D52611}" srcOrd="1" destOrd="0" presId="urn:microsoft.com/office/officeart/2005/8/layout/vList2"/>
    <dgm:cxn modelId="{EAF13C85-83DC-554B-ACB1-EBEB067704FA}" type="presParOf" srcId="{C1A1D9A7-A4FE-EE40-A8D0-CD816066B3B3}" destId="{79210587-B3D5-A146-B900-A1C562185A89}" srcOrd="2" destOrd="0" presId="urn:microsoft.com/office/officeart/2005/8/layout/vList2"/>
    <dgm:cxn modelId="{20110790-E432-BC4E-87DC-D069ECA09CC2}" type="presParOf" srcId="{C1A1D9A7-A4FE-EE40-A8D0-CD816066B3B3}" destId="{B4ED5E28-ECAB-1D4A-A392-48AFCE84C2B9}" srcOrd="3" destOrd="0" presId="urn:microsoft.com/office/officeart/2005/8/layout/vList2"/>
    <dgm:cxn modelId="{DE3BBA71-EC87-8142-AE2C-767EFF1CB385}" type="presParOf" srcId="{C1A1D9A7-A4FE-EE40-A8D0-CD816066B3B3}" destId="{1E87E752-9B6E-9844-AE2B-6DA6B16C8E54}"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F85F136-9F19-324C-B2B9-C64B2125172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28E2B46-A2A9-9B4B-ADD7-E1E4E6555437}">
      <dgm:prSet/>
      <dgm:spPr>
        <a:solidFill>
          <a:srgbClr val="005052"/>
        </a:solidFill>
      </dgm:spPr>
      <dgm:t>
        <a:bodyPr/>
        <a:lstStyle/>
        <a:p>
          <a:r>
            <a:rPr lang="en-US" b="1" u="sng" dirty="0"/>
            <a:t>AP</a:t>
          </a:r>
          <a:r>
            <a:rPr lang="en-US" b="1" dirty="0"/>
            <a:t> (Approved Product) Seal</a:t>
          </a:r>
          <a:endParaRPr lang="en-US" dirty="0"/>
        </a:p>
      </dgm:t>
      <dgm:extLst>
        <a:ext uri="{E40237B7-FDA0-4F09-8148-C483321AD2D9}">
          <dgm14:cNvPr xmlns:dgm14="http://schemas.microsoft.com/office/drawing/2010/diagram" id="0" name="" descr="AP (Approved Product) Seal&#13;&#10;CL (Cautionary Label) Seal&#13;&#10;Material Safety Data Sheets (MSDS)&#13;&#10;"/>
        </a:ext>
      </dgm:extLst>
    </dgm:pt>
    <dgm:pt modelId="{9EEB2F96-8912-0545-B2D0-8525B2A06C40}" type="parTrans" cxnId="{6059F2F9-E128-0C44-A3FF-D33C4573B707}">
      <dgm:prSet/>
      <dgm:spPr/>
      <dgm:t>
        <a:bodyPr/>
        <a:lstStyle/>
        <a:p>
          <a:endParaRPr lang="en-US"/>
        </a:p>
      </dgm:t>
    </dgm:pt>
    <dgm:pt modelId="{C9552031-55F6-CB43-B90F-EF9C308C837E}" type="sibTrans" cxnId="{6059F2F9-E128-0C44-A3FF-D33C4573B707}">
      <dgm:prSet/>
      <dgm:spPr/>
      <dgm:t>
        <a:bodyPr/>
        <a:lstStyle/>
        <a:p>
          <a:endParaRPr lang="en-US"/>
        </a:p>
      </dgm:t>
    </dgm:pt>
    <dgm:pt modelId="{7BD278D9-7AD4-0649-9175-0A0E42C2611F}">
      <dgm:prSet/>
      <dgm:spPr>
        <a:solidFill>
          <a:srgbClr val="AB1842"/>
        </a:solidFill>
      </dgm:spPr>
      <dgm:t>
        <a:bodyPr/>
        <a:lstStyle/>
        <a:p>
          <a:r>
            <a:rPr lang="en-US" b="1" u="sng" dirty="0"/>
            <a:t>CL</a:t>
          </a:r>
          <a:r>
            <a:rPr lang="en-US" b="1" dirty="0"/>
            <a:t> (Cautionary Label) Seal</a:t>
          </a:r>
          <a:endParaRPr lang="en-US" dirty="0"/>
        </a:p>
      </dgm:t>
      <dgm:extLst>
        <a:ext uri="{E40237B7-FDA0-4F09-8148-C483321AD2D9}">
          <dgm14:cNvPr xmlns:dgm14="http://schemas.microsoft.com/office/drawing/2010/diagram" id="0" name="" descr="AP (Approved Product) Seal&#13;&#10;CL (Cautionary Label) Seal&#13;&#10;Material Safety Data Sheets (MSDS)&#13;&#10;"/>
        </a:ext>
      </dgm:extLst>
    </dgm:pt>
    <dgm:pt modelId="{C231898D-FA55-F946-AB32-378DA860BF67}" type="parTrans" cxnId="{F7B0541F-0EBA-3C40-B9D1-5C186811BB82}">
      <dgm:prSet/>
      <dgm:spPr/>
      <dgm:t>
        <a:bodyPr/>
        <a:lstStyle/>
        <a:p>
          <a:endParaRPr lang="en-US"/>
        </a:p>
      </dgm:t>
    </dgm:pt>
    <dgm:pt modelId="{58756838-6077-DA4B-8FD9-9239D0FADB1A}" type="sibTrans" cxnId="{F7B0541F-0EBA-3C40-B9D1-5C186811BB82}">
      <dgm:prSet/>
      <dgm:spPr/>
      <dgm:t>
        <a:bodyPr/>
        <a:lstStyle/>
        <a:p>
          <a:endParaRPr lang="en-US"/>
        </a:p>
      </dgm:t>
    </dgm:pt>
    <dgm:pt modelId="{1934D70E-8B7B-D348-84B1-9F8592E38521}">
      <dgm:prSet/>
      <dgm:spPr>
        <a:solidFill>
          <a:srgbClr val="FF2C79"/>
        </a:solidFill>
      </dgm:spPr>
      <dgm:t>
        <a:bodyPr/>
        <a:lstStyle/>
        <a:p>
          <a:r>
            <a:rPr lang="en-US" b="1" dirty="0"/>
            <a:t>Material Safety Data Sheets (MSDS)</a:t>
          </a:r>
          <a:endParaRPr lang="en-US" dirty="0"/>
        </a:p>
      </dgm:t>
      <dgm:extLst>
        <a:ext uri="{E40237B7-FDA0-4F09-8148-C483321AD2D9}">
          <dgm14:cNvPr xmlns:dgm14="http://schemas.microsoft.com/office/drawing/2010/diagram" id="0" name="" descr="AP (Approved Product) Seal&#13;&#10;CL (Cautionary Label) Seal&#13;&#10;Material Safety Data Sheets (MSDS)&#13;&#10;"/>
        </a:ext>
      </dgm:extLst>
    </dgm:pt>
    <dgm:pt modelId="{27A1B0EC-7293-D44F-B86E-F67CD3306928}" type="parTrans" cxnId="{FE49C39C-EB9F-914B-A362-7106D2FFAFA7}">
      <dgm:prSet/>
      <dgm:spPr/>
      <dgm:t>
        <a:bodyPr/>
        <a:lstStyle/>
        <a:p>
          <a:endParaRPr lang="en-US"/>
        </a:p>
      </dgm:t>
    </dgm:pt>
    <dgm:pt modelId="{B12BBB3D-1957-9143-AC79-356B64B43BFA}" type="sibTrans" cxnId="{FE49C39C-EB9F-914B-A362-7106D2FFAFA7}">
      <dgm:prSet/>
      <dgm:spPr/>
      <dgm:t>
        <a:bodyPr/>
        <a:lstStyle/>
        <a:p>
          <a:endParaRPr lang="en-US"/>
        </a:p>
      </dgm:t>
    </dgm:pt>
    <dgm:pt modelId="{107900AC-2C10-A94B-BE94-99EDB3D19D78}" type="pres">
      <dgm:prSet presAssocID="{2F85F136-9F19-324C-B2B9-C64B21251723}" presName="diagram" presStyleCnt="0">
        <dgm:presLayoutVars>
          <dgm:dir/>
          <dgm:resizeHandles val="exact"/>
        </dgm:presLayoutVars>
      </dgm:prSet>
      <dgm:spPr/>
    </dgm:pt>
    <dgm:pt modelId="{91E3652B-8C46-6A49-A308-3E6C1496F861}" type="pres">
      <dgm:prSet presAssocID="{028E2B46-A2A9-9B4B-ADD7-E1E4E6555437}" presName="node" presStyleLbl="node1" presStyleIdx="0" presStyleCnt="3" custScaleX="178039">
        <dgm:presLayoutVars>
          <dgm:bulletEnabled val="1"/>
        </dgm:presLayoutVars>
      </dgm:prSet>
      <dgm:spPr/>
    </dgm:pt>
    <dgm:pt modelId="{91CE49B8-799F-4E49-B7F3-4CA981DFD5DC}" type="pres">
      <dgm:prSet presAssocID="{C9552031-55F6-CB43-B90F-EF9C308C837E}" presName="sibTrans" presStyleCnt="0"/>
      <dgm:spPr/>
    </dgm:pt>
    <dgm:pt modelId="{DF85DD37-FED1-3442-AEA4-528BD862C0CB}" type="pres">
      <dgm:prSet presAssocID="{7BD278D9-7AD4-0649-9175-0A0E42C2611F}" presName="node" presStyleLbl="node1" presStyleIdx="1" presStyleCnt="3" custScaleX="178039">
        <dgm:presLayoutVars>
          <dgm:bulletEnabled val="1"/>
        </dgm:presLayoutVars>
      </dgm:prSet>
      <dgm:spPr/>
    </dgm:pt>
    <dgm:pt modelId="{C0D99242-B506-B244-AE3F-5FC1DEF072BB}" type="pres">
      <dgm:prSet presAssocID="{58756838-6077-DA4B-8FD9-9239D0FADB1A}" presName="sibTrans" presStyleCnt="0"/>
      <dgm:spPr/>
    </dgm:pt>
    <dgm:pt modelId="{35E345A8-CDDD-0541-808B-2D60E32B4F33}" type="pres">
      <dgm:prSet presAssocID="{1934D70E-8B7B-D348-84B1-9F8592E38521}" presName="node" presStyleLbl="node1" presStyleIdx="2" presStyleCnt="3" custScaleX="178039">
        <dgm:presLayoutVars>
          <dgm:bulletEnabled val="1"/>
        </dgm:presLayoutVars>
      </dgm:prSet>
      <dgm:spPr/>
    </dgm:pt>
  </dgm:ptLst>
  <dgm:cxnLst>
    <dgm:cxn modelId="{50610A1F-F962-0940-B80F-97143DA5C3F3}" type="presOf" srcId="{028E2B46-A2A9-9B4B-ADD7-E1E4E6555437}" destId="{91E3652B-8C46-6A49-A308-3E6C1496F861}" srcOrd="0" destOrd="0" presId="urn:microsoft.com/office/officeart/2005/8/layout/default"/>
    <dgm:cxn modelId="{F7B0541F-0EBA-3C40-B9D1-5C186811BB82}" srcId="{2F85F136-9F19-324C-B2B9-C64B21251723}" destId="{7BD278D9-7AD4-0649-9175-0A0E42C2611F}" srcOrd="1" destOrd="0" parTransId="{C231898D-FA55-F946-AB32-378DA860BF67}" sibTransId="{58756838-6077-DA4B-8FD9-9239D0FADB1A}"/>
    <dgm:cxn modelId="{4E768D39-31E8-F54B-8F82-ADDDBCA59817}" type="presOf" srcId="{7BD278D9-7AD4-0649-9175-0A0E42C2611F}" destId="{DF85DD37-FED1-3442-AEA4-528BD862C0CB}" srcOrd="0" destOrd="0" presId="urn:microsoft.com/office/officeart/2005/8/layout/default"/>
    <dgm:cxn modelId="{ADBA1A5F-544F-0E4B-9C95-D715F0259BA5}" type="presOf" srcId="{1934D70E-8B7B-D348-84B1-9F8592E38521}" destId="{35E345A8-CDDD-0541-808B-2D60E32B4F33}" srcOrd="0" destOrd="0" presId="urn:microsoft.com/office/officeart/2005/8/layout/default"/>
    <dgm:cxn modelId="{FE49C39C-EB9F-914B-A362-7106D2FFAFA7}" srcId="{2F85F136-9F19-324C-B2B9-C64B21251723}" destId="{1934D70E-8B7B-D348-84B1-9F8592E38521}" srcOrd="2" destOrd="0" parTransId="{27A1B0EC-7293-D44F-B86E-F67CD3306928}" sibTransId="{B12BBB3D-1957-9143-AC79-356B64B43BFA}"/>
    <dgm:cxn modelId="{126EEBB8-35C1-2C4B-BE6C-D1562891C897}" type="presOf" srcId="{2F85F136-9F19-324C-B2B9-C64B21251723}" destId="{107900AC-2C10-A94B-BE94-99EDB3D19D78}" srcOrd="0" destOrd="0" presId="urn:microsoft.com/office/officeart/2005/8/layout/default"/>
    <dgm:cxn modelId="{6059F2F9-E128-0C44-A3FF-D33C4573B707}" srcId="{2F85F136-9F19-324C-B2B9-C64B21251723}" destId="{028E2B46-A2A9-9B4B-ADD7-E1E4E6555437}" srcOrd="0" destOrd="0" parTransId="{9EEB2F96-8912-0545-B2D0-8525B2A06C40}" sibTransId="{C9552031-55F6-CB43-B90F-EF9C308C837E}"/>
    <dgm:cxn modelId="{DD53B8DF-9374-3D40-9753-C5C35351C19E}" type="presParOf" srcId="{107900AC-2C10-A94B-BE94-99EDB3D19D78}" destId="{91E3652B-8C46-6A49-A308-3E6C1496F861}" srcOrd="0" destOrd="0" presId="urn:microsoft.com/office/officeart/2005/8/layout/default"/>
    <dgm:cxn modelId="{DCEA6E01-2BAD-3D4E-BBEF-AC3D0B6913B1}" type="presParOf" srcId="{107900AC-2C10-A94B-BE94-99EDB3D19D78}" destId="{91CE49B8-799F-4E49-B7F3-4CA981DFD5DC}" srcOrd="1" destOrd="0" presId="urn:microsoft.com/office/officeart/2005/8/layout/default"/>
    <dgm:cxn modelId="{DE1A4EE4-667F-AE43-9C34-5760CC215674}" type="presParOf" srcId="{107900AC-2C10-A94B-BE94-99EDB3D19D78}" destId="{DF85DD37-FED1-3442-AEA4-528BD862C0CB}" srcOrd="2" destOrd="0" presId="urn:microsoft.com/office/officeart/2005/8/layout/default"/>
    <dgm:cxn modelId="{DC010B32-898C-8045-87D1-5659B5968E8B}" type="presParOf" srcId="{107900AC-2C10-A94B-BE94-99EDB3D19D78}" destId="{C0D99242-B506-B244-AE3F-5FC1DEF072BB}" srcOrd="3" destOrd="0" presId="urn:microsoft.com/office/officeart/2005/8/layout/default"/>
    <dgm:cxn modelId="{1813E7B4-C0C4-2947-886E-D9F8FA450682}" type="presParOf" srcId="{107900AC-2C10-A94B-BE94-99EDB3D19D78}" destId="{35E345A8-CDDD-0541-808B-2D60E32B4F33}"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10BB16-52C4-134E-9722-83C95386D3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F38838-4E0C-1948-8C96-BE7EF1D42652}">
      <dgm:prSet custT="1"/>
      <dgm:spPr>
        <a:solidFill>
          <a:schemeClr val="tx1">
            <a:lumMod val="25000"/>
          </a:schemeClr>
        </a:solidFill>
        <a:ln>
          <a:solidFill>
            <a:schemeClr val="lt1">
              <a:hueOff val="0"/>
              <a:satOff val="0"/>
              <a:lumOff val="0"/>
            </a:schemeClr>
          </a:solidFill>
        </a:ln>
      </dgm:spPr>
      <dgm:t>
        <a:bodyPr/>
        <a:lstStyle/>
        <a:p>
          <a:r>
            <a:rPr lang="en-US" sz="3100" b="1" u="sng" dirty="0"/>
            <a:t>Classroom management </a:t>
          </a:r>
          <a:r>
            <a:rPr lang="en-US" sz="3100" b="1" dirty="0"/>
            <a:t>encompasses the organizational procedures teachers apply to all stages of the learning process so that students attain learning outcomes and reach their fullest potential.</a:t>
          </a:r>
          <a:endParaRPr lang="en-US" sz="3100" dirty="0"/>
        </a:p>
      </dgm:t>
      <dgm:extLst>
        <a:ext uri="{E40237B7-FDA0-4F09-8148-C483321AD2D9}">
          <dgm14:cNvPr xmlns:dgm14="http://schemas.microsoft.com/office/drawing/2010/diagram" id="0" name="" descr="Classroom management encompasses the organizational procedures teachers apply to all stages of the learning process so that students attain learning outcomes and reach their fullest potential.&#13;&#10;Teachers create a safe, structured, and predictable learning environment. &#13;&#10;"/>
        </a:ext>
      </dgm:extLst>
    </dgm:pt>
    <dgm:pt modelId="{5000F86D-EB26-E943-9A73-A1638B6020DC}" type="parTrans" cxnId="{BA0A03CE-7887-BA40-9EE3-72FEC32B876A}">
      <dgm:prSet/>
      <dgm:spPr/>
      <dgm:t>
        <a:bodyPr/>
        <a:lstStyle/>
        <a:p>
          <a:endParaRPr lang="en-US"/>
        </a:p>
      </dgm:t>
    </dgm:pt>
    <dgm:pt modelId="{1AA84F41-692E-DE49-9DF5-45CBCECB0A7B}" type="sibTrans" cxnId="{BA0A03CE-7887-BA40-9EE3-72FEC32B876A}">
      <dgm:prSet/>
      <dgm:spPr/>
      <dgm:t>
        <a:bodyPr/>
        <a:lstStyle/>
        <a:p>
          <a:endParaRPr lang="en-US"/>
        </a:p>
      </dgm:t>
    </dgm:pt>
    <dgm:pt modelId="{12A25E95-B294-F144-8B48-0700F1B1A9F5}">
      <dgm:prSet custT="1"/>
      <dgm:spPr>
        <a:solidFill>
          <a:schemeClr val="accent4">
            <a:lumMod val="50000"/>
          </a:schemeClr>
        </a:solidFill>
        <a:ln>
          <a:solidFill>
            <a:schemeClr val="lt1">
              <a:hueOff val="0"/>
              <a:satOff val="0"/>
              <a:lumOff val="0"/>
            </a:schemeClr>
          </a:solidFill>
        </a:ln>
      </dgm:spPr>
      <dgm:t>
        <a:bodyPr/>
        <a:lstStyle/>
        <a:p>
          <a:r>
            <a:rPr lang="en-US" sz="3100" b="1" dirty="0"/>
            <a:t>Teachers create a safe, structured, and predictable learning environment. </a:t>
          </a:r>
          <a:endParaRPr lang="en-US" sz="3100" dirty="0"/>
        </a:p>
      </dgm:t>
      <dgm:extLst>
        <a:ext uri="{E40237B7-FDA0-4F09-8148-C483321AD2D9}">
          <dgm14:cNvPr xmlns:dgm14="http://schemas.microsoft.com/office/drawing/2010/diagram" id="0" name="" descr="Classroom management encompasses the organizational procedures teachers apply to all stages of the learning process so that students attain learning outcomes and reach their fullest potential.&#13;&#10;Teachers create a safe, structured, and predictable learning environment. &#13;&#10;"/>
        </a:ext>
      </dgm:extLst>
    </dgm:pt>
    <dgm:pt modelId="{638F4491-1992-B949-9447-49344E110E27}" type="parTrans" cxnId="{1D7ED12C-0CB7-5F40-85A6-1FFD02877FB7}">
      <dgm:prSet/>
      <dgm:spPr/>
      <dgm:t>
        <a:bodyPr/>
        <a:lstStyle/>
        <a:p>
          <a:endParaRPr lang="en-US"/>
        </a:p>
      </dgm:t>
    </dgm:pt>
    <dgm:pt modelId="{F80B6695-11D6-EF4A-AB1A-993D7C99A25D}" type="sibTrans" cxnId="{1D7ED12C-0CB7-5F40-85A6-1FFD02877FB7}">
      <dgm:prSet/>
      <dgm:spPr/>
      <dgm:t>
        <a:bodyPr/>
        <a:lstStyle/>
        <a:p>
          <a:endParaRPr lang="en-US"/>
        </a:p>
      </dgm:t>
    </dgm:pt>
    <dgm:pt modelId="{155F8D84-A917-074C-A1F2-10A0A69FEB64}" type="pres">
      <dgm:prSet presAssocID="{2E10BB16-52C4-134E-9722-83C95386D314}" presName="linear" presStyleCnt="0">
        <dgm:presLayoutVars>
          <dgm:animLvl val="lvl"/>
          <dgm:resizeHandles val="exact"/>
        </dgm:presLayoutVars>
      </dgm:prSet>
      <dgm:spPr/>
    </dgm:pt>
    <dgm:pt modelId="{C659A77A-CA0D-1649-AE1A-89F9D3787089}" type="pres">
      <dgm:prSet presAssocID="{F7F38838-4E0C-1948-8C96-BE7EF1D42652}" presName="parentText" presStyleLbl="node1" presStyleIdx="0" presStyleCnt="2">
        <dgm:presLayoutVars>
          <dgm:chMax val="0"/>
          <dgm:bulletEnabled val="1"/>
        </dgm:presLayoutVars>
      </dgm:prSet>
      <dgm:spPr/>
    </dgm:pt>
    <dgm:pt modelId="{32CCB2E2-32EE-814F-A255-D6F79E1A2B54}" type="pres">
      <dgm:prSet presAssocID="{1AA84F41-692E-DE49-9DF5-45CBCECB0A7B}" presName="spacer" presStyleCnt="0"/>
      <dgm:spPr/>
    </dgm:pt>
    <dgm:pt modelId="{25D91847-A4FE-A041-9DE6-00247AB658FF}" type="pres">
      <dgm:prSet presAssocID="{12A25E95-B294-F144-8B48-0700F1B1A9F5}" presName="parentText" presStyleLbl="node1" presStyleIdx="1" presStyleCnt="2" custScaleY="59496">
        <dgm:presLayoutVars>
          <dgm:chMax val="0"/>
          <dgm:bulletEnabled val="1"/>
        </dgm:presLayoutVars>
      </dgm:prSet>
      <dgm:spPr/>
    </dgm:pt>
  </dgm:ptLst>
  <dgm:cxnLst>
    <dgm:cxn modelId="{1D7ED12C-0CB7-5F40-85A6-1FFD02877FB7}" srcId="{2E10BB16-52C4-134E-9722-83C95386D314}" destId="{12A25E95-B294-F144-8B48-0700F1B1A9F5}" srcOrd="1" destOrd="0" parTransId="{638F4491-1992-B949-9447-49344E110E27}" sibTransId="{F80B6695-11D6-EF4A-AB1A-993D7C99A25D}"/>
    <dgm:cxn modelId="{12BACE39-899B-3B49-BACB-59669B60D786}" type="presOf" srcId="{12A25E95-B294-F144-8B48-0700F1B1A9F5}" destId="{25D91847-A4FE-A041-9DE6-00247AB658FF}" srcOrd="0" destOrd="0" presId="urn:microsoft.com/office/officeart/2005/8/layout/vList2"/>
    <dgm:cxn modelId="{827DC670-ECC8-BB4B-B5FA-63E2A48227AC}" type="presOf" srcId="{2E10BB16-52C4-134E-9722-83C95386D314}" destId="{155F8D84-A917-074C-A1F2-10A0A69FEB64}" srcOrd="0" destOrd="0" presId="urn:microsoft.com/office/officeart/2005/8/layout/vList2"/>
    <dgm:cxn modelId="{265130AC-3ED3-4E4E-9004-710AA8B1E3D3}" type="presOf" srcId="{F7F38838-4E0C-1948-8C96-BE7EF1D42652}" destId="{C659A77A-CA0D-1649-AE1A-89F9D3787089}" srcOrd="0" destOrd="0" presId="urn:microsoft.com/office/officeart/2005/8/layout/vList2"/>
    <dgm:cxn modelId="{BA0A03CE-7887-BA40-9EE3-72FEC32B876A}" srcId="{2E10BB16-52C4-134E-9722-83C95386D314}" destId="{F7F38838-4E0C-1948-8C96-BE7EF1D42652}" srcOrd="0" destOrd="0" parTransId="{5000F86D-EB26-E943-9A73-A1638B6020DC}" sibTransId="{1AA84F41-692E-DE49-9DF5-45CBCECB0A7B}"/>
    <dgm:cxn modelId="{79FF9990-92D6-FA4D-AAF1-17A27CDE8D0E}" type="presParOf" srcId="{155F8D84-A917-074C-A1F2-10A0A69FEB64}" destId="{C659A77A-CA0D-1649-AE1A-89F9D3787089}" srcOrd="0" destOrd="0" presId="urn:microsoft.com/office/officeart/2005/8/layout/vList2"/>
    <dgm:cxn modelId="{56CBDF70-80F3-864F-A06B-96D70958371A}" type="presParOf" srcId="{155F8D84-A917-074C-A1F2-10A0A69FEB64}" destId="{32CCB2E2-32EE-814F-A255-D6F79E1A2B54}" srcOrd="1" destOrd="0" presId="urn:microsoft.com/office/officeart/2005/8/layout/vList2"/>
    <dgm:cxn modelId="{FF8DC7CF-BBE2-A94C-B157-4409C47695D3}" type="presParOf" srcId="{155F8D84-A917-074C-A1F2-10A0A69FEB64}" destId="{25D91847-A4FE-A041-9DE6-00247AB658F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8A808B2-92B3-1B4A-896E-C4B5CF69E7E6}"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432B239D-A772-7440-A876-63D62AA778E4}">
      <dgm:prSet custT="1"/>
      <dgm:spPr>
        <a:solidFill>
          <a:srgbClr val="9A162C"/>
        </a:solidFill>
      </dgm:spPr>
      <dgm:t>
        <a:bodyPr/>
        <a:lstStyle/>
        <a:p>
          <a:pPr algn="l" rtl="0"/>
          <a:r>
            <a:rPr lang="en-US" sz="3200" b="1" dirty="0">
              <a:solidFill>
                <a:srgbClr val="FFFFFF"/>
              </a:solidFill>
            </a:rPr>
            <a:t>Plan the storage, distribution, and cleanup of art supplies and equipment to save time and teach students independence.</a:t>
          </a:r>
        </a:p>
      </dgm:t>
      <dgm:extLst>
        <a:ext uri="{E40237B7-FDA0-4F09-8148-C483321AD2D9}">
          <dgm14:cNvPr xmlns:dgm14="http://schemas.microsoft.com/office/drawing/2010/diagram" id="0" name="" descr="Plan the storage, distribution, and cleanup of art supplies and equipment to save time and teach students independence.&#13;&#10;Label supply boxes and color code their contents to keep supplies in order. &#13;&#10;"/>
        </a:ext>
      </dgm:extLst>
    </dgm:pt>
    <dgm:pt modelId="{1BBB3464-F0AD-AA4A-AD5D-BCF8D77A52A5}" type="parTrans" cxnId="{8B5854B9-680C-1F43-8684-8232DBB8AAF7}">
      <dgm:prSet/>
      <dgm:spPr/>
      <dgm:t>
        <a:bodyPr/>
        <a:lstStyle/>
        <a:p>
          <a:endParaRPr lang="en-US"/>
        </a:p>
      </dgm:t>
    </dgm:pt>
    <dgm:pt modelId="{DE21C996-24F6-254F-95A0-4BB80B4D99F8}" type="sibTrans" cxnId="{8B5854B9-680C-1F43-8684-8232DBB8AAF7}">
      <dgm:prSet/>
      <dgm:spPr/>
      <dgm:t>
        <a:bodyPr/>
        <a:lstStyle/>
        <a:p>
          <a:endParaRPr lang="en-US"/>
        </a:p>
      </dgm:t>
    </dgm:pt>
    <dgm:pt modelId="{88E06AF6-BE80-E646-96FA-36B5A1CC72D3}">
      <dgm:prSet custT="1"/>
      <dgm:spPr>
        <a:solidFill>
          <a:srgbClr val="0070C0"/>
        </a:solidFill>
      </dgm:spPr>
      <dgm:t>
        <a:bodyPr/>
        <a:lstStyle/>
        <a:p>
          <a:pPr algn="l" rtl="0"/>
          <a:r>
            <a:rPr lang="en-US" sz="3200" b="1" dirty="0">
              <a:solidFill>
                <a:srgbClr val="FFFFFF"/>
              </a:solidFill>
            </a:rPr>
            <a:t>Label supply boxes and color code their contents to keep supplies in order. </a:t>
          </a:r>
        </a:p>
      </dgm:t>
      <dgm:extLst>
        <a:ext uri="{E40237B7-FDA0-4F09-8148-C483321AD2D9}">
          <dgm14:cNvPr xmlns:dgm14="http://schemas.microsoft.com/office/drawing/2010/diagram" id="0" name="" descr="Plan the storage, distribution, and cleanup of art supplies and equipment to save time and teach students independence.&#13;&#10;Label supply boxes and color code their contents to keep supplies in order. &#13;&#10;"/>
        </a:ext>
      </dgm:extLst>
    </dgm:pt>
    <dgm:pt modelId="{1ABD0F7C-7674-F843-8FF3-2C9B7331832E}" type="parTrans" cxnId="{24D495F4-91CF-584B-A623-047EF845354C}">
      <dgm:prSet/>
      <dgm:spPr/>
      <dgm:t>
        <a:bodyPr/>
        <a:lstStyle/>
        <a:p>
          <a:endParaRPr lang="en-US"/>
        </a:p>
      </dgm:t>
    </dgm:pt>
    <dgm:pt modelId="{C7FDA76C-AAE7-E64E-BBB1-5F960736AA63}" type="sibTrans" cxnId="{24D495F4-91CF-584B-A623-047EF845354C}">
      <dgm:prSet/>
      <dgm:spPr/>
      <dgm:t>
        <a:bodyPr/>
        <a:lstStyle/>
        <a:p>
          <a:endParaRPr lang="en-US"/>
        </a:p>
      </dgm:t>
    </dgm:pt>
    <dgm:pt modelId="{9B2F0F00-91ED-5144-8059-23B83DCE4E68}" type="pres">
      <dgm:prSet presAssocID="{E8A808B2-92B3-1B4A-896E-C4B5CF69E7E6}" presName="diagram" presStyleCnt="0">
        <dgm:presLayoutVars>
          <dgm:dir/>
          <dgm:resizeHandles val="exact"/>
        </dgm:presLayoutVars>
      </dgm:prSet>
      <dgm:spPr/>
    </dgm:pt>
    <dgm:pt modelId="{1F64BD70-B3F1-B44A-9A0D-66030A7F113A}" type="pres">
      <dgm:prSet presAssocID="{432B239D-A772-7440-A876-63D62AA778E4}" presName="node" presStyleLbl="node1" presStyleIdx="0" presStyleCnt="2" custScaleX="154917" custLinFactNeighborY="3200">
        <dgm:presLayoutVars>
          <dgm:bulletEnabled val="1"/>
        </dgm:presLayoutVars>
      </dgm:prSet>
      <dgm:spPr/>
    </dgm:pt>
    <dgm:pt modelId="{84660F5A-7947-DC47-B700-D081D84CFCB8}" type="pres">
      <dgm:prSet presAssocID="{DE21C996-24F6-254F-95A0-4BB80B4D99F8}" presName="sibTrans" presStyleCnt="0"/>
      <dgm:spPr/>
    </dgm:pt>
    <dgm:pt modelId="{FCD35E89-B55C-AB44-A29A-44E4979CC39A}" type="pres">
      <dgm:prSet presAssocID="{88E06AF6-BE80-E646-96FA-36B5A1CC72D3}" presName="node" presStyleLbl="node1" presStyleIdx="1" presStyleCnt="2" custScaleX="154917" custLinFactNeighborY="-3200">
        <dgm:presLayoutVars>
          <dgm:bulletEnabled val="1"/>
        </dgm:presLayoutVars>
      </dgm:prSet>
      <dgm:spPr/>
    </dgm:pt>
  </dgm:ptLst>
  <dgm:cxnLst>
    <dgm:cxn modelId="{78B1452D-EDF4-CE43-A9E9-3A37960DCAF5}" type="presOf" srcId="{E8A808B2-92B3-1B4A-896E-C4B5CF69E7E6}" destId="{9B2F0F00-91ED-5144-8059-23B83DCE4E68}" srcOrd="0" destOrd="0" presId="urn:microsoft.com/office/officeart/2005/8/layout/default"/>
    <dgm:cxn modelId="{5434423D-3BEB-7A4E-B61C-44941841A714}" type="presOf" srcId="{432B239D-A772-7440-A876-63D62AA778E4}" destId="{1F64BD70-B3F1-B44A-9A0D-66030A7F113A}" srcOrd="0" destOrd="0" presId="urn:microsoft.com/office/officeart/2005/8/layout/default"/>
    <dgm:cxn modelId="{678EE34B-CE8F-CB49-B043-C8232DC7FCBC}" type="presOf" srcId="{88E06AF6-BE80-E646-96FA-36B5A1CC72D3}" destId="{FCD35E89-B55C-AB44-A29A-44E4979CC39A}" srcOrd="0" destOrd="0" presId="urn:microsoft.com/office/officeart/2005/8/layout/default"/>
    <dgm:cxn modelId="{8B5854B9-680C-1F43-8684-8232DBB8AAF7}" srcId="{E8A808B2-92B3-1B4A-896E-C4B5CF69E7E6}" destId="{432B239D-A772-7440-A876-63D62AA778E4}" srcOrd="0" destOrd="0" parTransId="{1BBB3464-F0AD-AA4A-AD5D-BCF8D77A52A5}" sibTransId="{DE21C996-24F6-254F-95A0-4BB80B4D99F8}"/>
    <dgm:cxn modelId="{24D495F4-91CF-584B-A623-047EF845354C}" srcId="{E8A808B2-92B3-1B4A-896E-C4B5CF69E7E6}" destId="{88E06AF6-BE80-E646-96FA-36B5A1CC72D3}" srcOrd="1" destOrd="0" parTransId="{1ABD0F7C-7674-F843-8FF3-2C9B7331832E}" sibTransId="{C7FDA76C-AAE7-E64E-BBB1-5F960736AA63}"/>
    <dgm:cxn modelId="{854E65D7-F165-8546-B903-35E43647B7CF}" type="presParOf" srcId="{9B2F0F00-91ED-5144-8059-23B83DCE4E68}" destId="{1F64BD70-B3F1-B44A-9A0D-66030A7F113A}" srcOrd="0" destOrd="0" presId="urn:microsoft.com/office/officeart/2005/8/layout/default"/>
    <dgm:cxn modelId="{5A6C3DE0-BA8C-5640-9FA6-C1426A9CB697}" type="presParOf" srcId="{9B2F0F00-91ED-5144-8059-23B83DCE4E68}" destId="{84660F5A-7947-DC47-B700-D081D84CFCB8}" srcOrd="1" destOrd="0" presId="urn:microsoft.com/office/officeart/2005/8/layout/default"/>
    <dgm:cxn modelId="{E9F1C359-05C0-1A4A-8155-3056AD975977}" type="presParOf" srcId="{9B2F0F00-91ED-5144-8059-23B83DCE4E68}" destId="{FCD35E89-B55C-AB44-A29A-44E4979CC39A}" srcOrd="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224B278-C422-9649-8E7F-F2E37362A96E}"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90EDE7D4-F809-0745-A735-75315D8FBA49}">
      <dgm:prSet/>
      <dgm:spPr>
        <a:solidFill>
          <a:srgbClr val="002060"/>
        </a:solidFill>
      </dgm:spPr>
      <dgm:t>
        <a:bodyPr/>
        <a:lstStyle/>
        <a:p>
          <a:pPr rtl="0"/>
          <a:r>
            <a:rPr lang="en-US" b="1" dirty="0">
              <a:solidFill>
                <a:srgbClr val="FFFFFF"/>
              </a:solidFill>
            </a:rPr>
            <a:t>Art</a:t>
          </a:r>
        </a:p>
      </dgm:t>
      <dgm:extLst>
        <a:ext uri="{E40237B7-FDA0-4F09-8148-C483321AD2D9}">
          <dgm14:cNvPr xmlns:dgm14="http://schemas.microsoft.com/office/drawing/2010/diagram" id="0" name="" descr="Art&#13;&#10;Big Ideas&#13;&#10;Contextual Information &#13;&#10;Academic Vocabulary&#13;&#10;Title&#13;&#10;Fine Details and Interactive Parts&#13;&#10;"/>
        </a:ext>
      </dgm:extLst>
    </dgm:pt>
    <dgm:pt modelId="{AD1A1D9D-6AE1-3844-91C3-50B1294E8A38}" type="parTrans" cxnId="{A2F65396-D76F-6E40-B060-7B72E1EBD124}">
      <dgm:prSet/>
      <dgm:spPr/>
      <dgm:t>
        <a:bodyPr/>
        <a:lstStyle/>
        <a:p>
          <a:endParaRPr lang="en-US"/>
        </a:p>
      </dgm:t>
    </dgm:pt>
    <dgm:pt modelId="{F4FAA5A1-0BCD-B74D-A9A7-BCFC7E267163}" type="sibTrans" cxnId="{A2F65396-D76F-6E40-B060-7B72E1EBD124}">
      <dgm:prSet/>
      <dgm:spPr/>
      <dgm:t>
        <a:bodyPr/>
        <a:lstStyle/>
        <a:p>
          <a:endParaRPr lang="en-US"/>
        </a:p>
      </dgm:t>
    </dgm:pt>
    <dgm:pt modelId="{207D5397-01E7-FD40-9D96-727377FCC290}">
      <dgm:prSet/>
      <dgm:spPr>
        <a:solidFill>
          <a:srgbClr val="002060"/>
        </a:solidFill>
      </dgm:spPr>
      <dgm:t>
        <a:bodyPr/>
        <a:lstStyle/>
        <a:p>
          <a:pPr rtl="0"/>
          <a:r>
            <a:rPr lang="en-US" b="1" dirty="0">
              <a:solidFill>
                <a:srgbClr val="FFFFFF"/>
              </a:solidFill>
            </a:rPr>
            <a:t>Big Ideas</a:t>
          </a:r>
        </a:p>
      </dgm:t>
      <dgm:extLst>
        <a:ext uri="{E40237B7-FDA0-4F09-8148-C483321AD2D9}">
          <dgm14:cNvPr xmlns:dgm14="http://schemas.microsoft.com/office/drawing/2010/diagram" id="0" name="" descr="Art&#13;&#10;Big Ideas&#13;&#10;Contextual Information &#13;&#10;Academic Vocabulary&#13;&#10;Title&#13;&#10;Fine Details and Interactive Parts&#13;&#10;"/>
        </a:ext>
      </dgm:extLst>
    </dgm:pt>
    <dgm:pt modelId="{7D8C7227-505A-F147-AFAC-7983E331D457}" type="parTrans" cxnId="{C1A76473-16BE-9049-B1F5-12339093B46B}">
      <dgm:prSet/>
      <dgm:spPr/>
      <dgm:t>
        <a:bodyPr/>
        <a:lstStyle/>
        <a:p>
          <a:endParaRPr lang="en-US"/>
        </a:p>
      </dgm:t>
    </dgm:pt>
    <dgm:pt modelId="{3F238061-1688-7C48-9648-D502B22A825C}" type="sibTrans" cxnId="{C1A76473-16BE-9049-B1F5-12339093B46B}">
      <dgm:prSet/>
      <dgm:spPr/>
      <dgm:t>
        <a:bodyPr/>
        <a:lstStyle/>
        <a:p>
          <a:endParaRPr lang="en-US"/>
        </a:p>
      </dgm:t>
    </dgm:pt>
    <dgm:pt modelId="{55015F98-94A9-394F-B88A-F92ED89E1E8C}">
      <dgm:prSet/>
      <dgm:spPr>
        <a:solidFill>
          <a:srgbClr val="0228D6"/>
        </a:solidFill>
      </dgm:spPr>
      <dgm:t>
        <a:bodyPr/>
        <a:lstStyle/>
        <a:p>
          <a:pPr rtl="0"/>
          <a:r>
            <a:rPr lang="en-US" b="1" dirty="0">
              <a:solidFill>
                <a:srgbClr val="FFFFFF"/>
              </a:solidFill>
            </a:rPr>
            <a:t>Contextual Information </a:t>
          </a:r>
        </a:p>
      </dgm:t>
      <dgm:extLst>
        <a:ext uri="{E40237B7-FDA0-4F09-8148-C483321AD2D9}">
          <dgm14:cNvPr xmlns:dgm14="http://schemas.microsoft.com/office/drawing/2010/diagram" id="0" name="" descr="Art&#13;&#10;Big Ideas&#13;&#10;Contextual Information &#13;&#10;Academic Vocabulary&#13;&#10;Title&#13;&#10;Fine Details and Interactive Parts&#13;&#10;"/>
        </a:ext>
      </dgm:extLst>
    </dgm:pt>
    <dgm:pt modelId="{68F0A24D-DCBC-9E47-BC8A-B1A25D37BA0B}" type="parTrans" cxnId="{02F20C36-931C-4644-9494-6E958AE99EA8}">
      <dgm:prSet/>
      <dgm:spPr/>
      <dgm:t>
        <a:bodyPr/>
        <a:lstStyle/>
        <a:p>
          <a:endParaRPr lang="en-US"/>
        </a:p>
      </dgm:t>
    </dgm:pt>
    <dgm:pt modelId="{A961AB0A-FA78-C949-983D-E37BF271EBB6}" type="sibTrans" cxnId="{02F20C36-931C-4644-9494-6E958AE99EA8}">
      <dgm:prSet/>
      <dgm:spPr/>
      <dgm:t>
        <a:bodyPr/>
        <a:lstStyle/>
        <a:p>
          <a:endParaRPr lang="en-US"/>
        </a:p>
      </dgm:t>
    </dgm:pt>
    <dgm:pt modelId="{D4B760BC-641C-ED45-92EE-0B1AED31AB71}">
      <dgm:prSet/>
      <dgm:spPr>
        <a:solidFill>
          <a:srgbClr val="0228D6"/>
        </a:solidFill>
      </dgm:spPr>
      <dgm:t>
        <a:bodyPr/>
        <a:lstStyle/>
        <a:p>
          <a:pPr rtl="0"/>
          <a:r>
            <a:rPr lang="en-US" b="1" dirty="0">
              <a:solidFill>
                <a:srgbClr val="FFFFFF"/>
              </a:solidFill>
            </a:rPr>
            <a:t>Academic Vocabulary</a:t>
          </a:r>
        </a:p>
      </dgm:t>
      <dgm:extLst>
        <a:ext uri="{E40237B7-FDA0-4F09-8148-C483321AD2D9}">
          <dgm14:cNvPr xmlns:dgm14="http://schemas.microsoft.com/office/drawing/2010/diagram" id="0" name="" descr="Art&#13;&#10;Big Ideas&#13;&#10;Contextual Information &#13;&#10;Academic Vocabulary&#13;&#10;Title&#13;&#10;Fine Details and Interactive Parts&#13;&#10;"/>
        </a:ext>
      </dgm:extLst>
    </dgm:pt>
    <dgm:pt modelId="{05E2706F-68BB-3F40-AE36-9818E1594B31}" type="parTrans" cxnId="{57BEC0EA-6DBF-F948-BC05-615BDFE911C4}">
      <dgm:prSet/>
      <dgm:spPr/>
      <dgm:t>
        <a:bodyPr/>
        <a:lstStyle/>
        <a:p>
          <a:endParaRPr lang="en-US"/>
        </a:p>
      </dgm:t>
    </dgm:pt>
    <dgm:pt modelId="{05E46229-A6E6-9046-B634-20D2EF4D8F2C}" type="sibTrans" cxnId="{57BEC0EA-6DBF-F948-BC05-615BDFE911C4}">
      <dgm:prSet/>
      <dgm:spPr/>
      <dgm:t>
        <a:bodyPr/>
        <a:lstStyle/>
        <a:p>
          <a:endParaRPr lang="en-US"/>
        </a:p>
      </dgm:t>
    </dgm:pt>
    <dgm:pt modelId="{C1F078ED-7C7F-2A49-903C-8E4012B2DF22}">
      <dgm:prSet/>
      <dgm:spPr>
        <a:solidFill>
          <a:srgbClr val="0432FF"/>
        </a:solidFill>
      </dgm:spPr>
      <dgm:t>
        <a:bodyPr/>
        <a:lstStyle/>
        <a:p>
          <a:pPr rtl="0"/>
          <a:r>
            <a:rPr lang="en-US" b="1" dirty="0">
              <a:solidFill>
                <a:srgbClr val="FFFFFF"/>
              </a:solidFill>
            </a:rPr>
            <a:t>Title</a:t>
          </a:r>
        </a:p>
      </dgm:t>
      <dgm:extLst>
        <a:ext uri="{E40237B7-FDA0-4F09-8148-C483321AD2D9}">
          <dgm14:cNvPr xmlns:dgm14="http://schemas.microsoft.com/office/drawing/2010/diagram" id="0" name="" descr="Art&#13;&#10;Big Ideas&#13;&#10;Contextual Information &#13;&#10;Academic Vocabulary&#13;&#10;Title&#13;&#10;Fine Details and Interactive Parts&#13;&#10;"/>
        </a:ext>
      </dgm:extLst>
    </dgm:pt>
    <dgm:pt modelId="{5C3AE91B-6A7E-5D4F-84FE-F66FDF214462}" type="parTrans" cxnId="{D3693268-5867-F14B-89E2-A705BE0485EA}">
      <dgm:prSet/>
      <dgm:spPr/>
      <dgm:t>
        <a:bodyPr/>
        <a:lstStyle/>
        <a:p>
          <a:endParaRPr lang="en-US"/>
        </a:p>
      </dgm:t>
    </dgm:pt>
    <dgm:pt modelId="{5C10EE20-1185-1D4D-8704-5AD227C453E1}" type="sibTrans" cxnId="{D3693268-5867-F14B-89E2-A705BE0485EA}">
      <dgm:prSet/>
      <dgm:spPr/>
      <dgm:t>
        <a:bodyPr/>
        <a:lstStyle/>
        <a:p>
          <a:endParaRPr lang="en-US"/>
        </a:p>
      </dgm:t>
    </dgm:pt>
    <dgm:pt modelId="{2FDBD014-8295-634A-9083-A6B11E122CC3}">
      <dgm:prSet/>
      <dgm:spPr>
        <a:solidFill>
          <a:srgbClr val="0432FF"/>
        </a:solidFill>
      </dgm:spPr>
      <dgm:t>
        <a:bodyPr/>
        <a:lstStyle/>
        <a:p>
          <a:pPr rtl="0"/>
          <a:r>
            <a:rPr lang="en-US" b="1" dirty="0">
              <a:solidFill>
                <a:srgbClr val="FFFFFF"/>
              </a:solidFill>
            </a:rPr>
            <a:t>Fine Details and Interactive Parts</a:t>
          </a:r>
        </a:p>
      </dgm:t>
      <dgm:extLst>
        <a:ext uri="{E40237B7-FDA0-4F09-8148-C483321AD2D9}">
          <dgm14:cNvPr xmlns:dgm14="http://schemas.microsoft.com/office/drawing/2010/diagram" id="0" name="" descr="Art&#13;&#10;Big Ideas&#13;&#10;Contextual Information &#13;&#10;Academic Vocabulary&#13;&#10;Title&#13;&#10;Fine Details and Interactive Parts&#13;&#10;"/>
        </a:ext>
      </dgm:extLst>
    </dgm:pt>
    <dgm:pt modelId="{3724798A-3178-C141-B5AE-1A7781C7ACD2}" type="parTrans" cxnId="{5F24881E-33D8-0046-9254-778EB5DF4842}">
      <dgm:prSet/>
      <dgm:spPr/>
      <dgm:t>
        <a:bodyPr/>
        <a:lstStyle/>
        <a:p>
          <a:endParaRPr lang="en-US"/>
        </a:p>
      </dgm:t>
    </dgm:pt>
    <dgm:pt modelId="{4939E133-FCC8-AF4C-A138-CC1C88C928FC}" type="sibTrans" cxnId="{5F24881E-33D8-0046-9254-778EB5DF4842}">
      <dgm:prSet/>
      <dgm:spPr/>
      <dgm:t>
        <a:bodyPr/>
        <a:lstStyle/>
        <a:p>
          <a:endParaRPr lang="en-US"/>
        </a:p>
      </dgm:t>
    </dgm:pt>
    <dgm:pt modelId="{ECEDF9DF-7A2D-0741-9D81-DF9FDFCBABB4}" type="pres">
      <dgm:prSet presAssocID="{B224B278-C422-9649-8E7F-F2E37362A96E}" presName="diagram" presStyleCnt="0">
        <dgm:presLayoutVars>
          <dgm:dir/>
          <dgm:resizeHandles val="exact"/>
        </dgm:presLayoutVars>
      </dgm:prSet>
      <dgm:spPr/>
    </dgm:pt>
    <dgm:pt modelId="{80AF3869-14FB-0740-8354-2E3E82598155}" type="pres">
      <dgm:prSet presAssocID="{90EDE7D4-F809-0745-A735-75315D8FBA49}" presName="node" presStyleLbl="node1" presStyleIdx="0" presStyleCnt="6" custScaleX="144435">
        <dgm:presLayoutVars>
          <dgm:bulletEnabled val="1"/>
        </dgm:presLayoutVars>
      </dgm:prSet>
      <dgm:spPr/>
    </dgm:pt>
    <dgm:pt modelId="{FD65917F-B4CC-2047-8BEE-B20348A57DCD}" type="pres">
      <dgm:prSet presAssocID="{F4FAA5A1-0BCD-B74D-A9A7-BCFC7E267163}" presName="sibTrans" presStyleCnt="0"/>
      <dgm:spPr/>
    </dgm:pt>
    <dgm:pt modelId="{1CEFC6F3-4E4F-D84E-8241-5E28764E15AA}" type="pres">
      <dgm:prSet presAssocID="{207D5397-01E7-FD40-9D96-727377FCC290}" presName="node" presStyleLbl="node1" presStyleIdx="1" presStyleCnt="6" custScaleX="144435">
        <dgm:presLayoutVars>
          <dgm:bulletEnabled val="1"/>
        </dgm:presLayoutVars>
      </dgm:prSet>
      <dgm:spPr/>
    </dgm:pt>
    <dgm:pt modelId="{CB09E56D-688E-A149-AED4-95C234F77EDB}" type="pres">
      <dgm:prSet presAssocID="{3F238061-1688-7C48-9648-D502B22A825C}" presName="sibTrans" presStyleCnt="0"/>
      <dgm:spPr/>
    </dgm:pt>
    <dgm:pt modelId="{75722392-F52F-AD4E-A0BA-656B1A30ADF8}" type="pres">
      <dgm:prSet presAssocID="{55015F98-94A9-394F-B88A-F92ED89E1E8C}" presName="node" presStyleLbl="node1" presStyleIdx="2" presStyleCnt="6" custScaleX="144435">
        <dgm:presLayoutVars>
          <dgm:bulletEnabled val="1"/>
        </dgm:presLayoutVars>
      </dgm:prSet>
      <dgm:spPr/>
    </dgm:pt>
    <dgm:pt modelId="{C34E89A9-7491-6D45-94CF-2DC19C4D451A}" type="pres">
      <dgm:prSet presAssocID="{A961AB0A-FA78-C949-983D-E37BF271EBB6}" presName="sibTrans" presStyleCnt="0"/>
      <dgm:spPr/>
    </dgm:pt>
    <dgm:pt modelId="{E15FABF7-6EC6-134D-9130-B8B3DA24B2AB}" type="pres">
      <dgm:prSet presAssocID="{D4B760BC-641C-ED45-92EE-0B1AED31AB71}" presName="node" presStyleLbl="node1" presStyleIdx="3" presStyleCnt="6" custScaleX="144435">
        <dgm:presLayoutVars>
          <dgm:bulletEnabled val="1"/>
        </dgm:presLayoutVars>
      </dgm:prSet>
      <dgm:spPr/>
    </dgm:pt>
    <dgm:pt modelId="{FD9A23EB-9BC8-5441-8C58-2D7559D8E1EA}" type="pres">
      <dgm:prSet presAssocID="{05E46229-A6E6-9046-B634-20D2EF4D8F2C}" presName="sibTrans" presStyleCnt="0"/>
      <dgm:spPr/>
    </dgm:pt>
    <dgm:pt modelId="{7A493377-FCFC-7A4D-8655-5A31D999D602}" type="pres">
      <dgm:prSet presAssocID="{C1F078ED-7C7F-2A49-903C-8E4012B2DF22}" presName="node" presStyleLbl="node1" presStyleIdx="4" presStyleCnt="6" custScaleX="144435">
        <dgm:presLayoutVars>
          <dgm:bulletEnabled val="1"/>
        </dgm:presLayoutVars>
      </dgm:prSet>
      <dgm:spPr/>
    </dgm:pt>
    <dgm:pt modelId="{43442E45-1384-B541-AD7A-D8DE57596ECF}" type="pres">
      <dgm:prSet presAssocID="{5C10EE20-1185-1D4D-8704-5AD227C453E1}" presName="sibTrans" presStyleCnt="0"/>
      <dgm:spPr/>
    </dgm:pt>
    <dgm:pt modelId="{ED7A2761-1319-F248-80A5-0BE337477822}" type="pres">
      <dgm:prSet presAssocID="{2FDBD014-8295-634A-9083-A6B11E122CC3}" presName="node" presStyleLbl="node1" presStyleIdx="5" presStyleCnt="6" custScaleX="144435">
        <dgm:presLayoutVars>
          <dgm:bulletEnabled val="1"/>
        </dgm:presLayoutVars>
      </dgm:prSet>
      <dgm:spPr/>
    </dgm:pt>
  </dgm:ptLst>
  <dgm:cxnLst>
    <dgm:cxn modelId="{74F8530F-5C28-DC43-8D4C-5DCFF9957586}" type="presOf" srcId="{D4B760BC-641C-ED45-92EE-0B1AED31AB71}" destId="{E15FABF7-6EC6-134D-9130-B8B3DA24B2AB}" srcOrd="0" destOrd="0" presId="urn:microsoft.com/office/officeart/2005/8/layout/default"/>
    <dgm:cxn modelId="{5F24881E-33D8-0046-9254-778EB5DF4842}" srcId="{B224B278-C422-9649-8E7F-F2E37362A96E}" destId="{2FDBD014-8295-634A-9083-A6B11E122CC3}" srcOrd="5" destOrd="0" parTransId="{3724798A-3178-C141-B5AE-1A7781C7ACD2}" sibTransId="{4939E133-FCC8-AF4C-A138-CC1C88C928FC}"/>
    <dgm:cxn modelId="{02F20C36-931C-4644-9494-6E958AE99EA8}" srcId="{B224B278-C422-9649-8E7F-F2E37362A96E}" destId="{55015F98-94A9-394F-B88A-F92ED89E1E8C}" srcOrd="2" destOrd="0" parTransId="{68F0A24D-DCBC-9E47-BC8A-B1A25D37BA0B}" sibTransId="{A961AB0A-FA78-C949-983D-E37BF271EBB6}"/>
    <dgm:cxn modelId="{1D5B4B3A-61F6-CB44-ABFA-8F4DE95A7995}" type="presOf" srcId="{55015F98-94A9-394F-B88A-F92ED89E1E8C}" destId="{75722392-F52F-AD4E-A0BA-656B1A30ADF8}" srcOrd="0" destOrd="0" presId="urn:microsoft.com/office/officeart/2005/8/layout/default"/>
    <dgm:cxn modelId="{A31CF63B-CE07-414E-A123-C06824AF20B1}" type="presOf" srcId="{C1F078ED-7C7F-2A49-903C-8E4012B2DF22}" destId="{7A493377-FCFC-7A4D-8655-5A31D999D602}" srcOrd="0" destOrd="0" presId="urn:microsoft.com/office/officeart/2005/8/layout/default"/>
    <dgm:cxn modelId="{93F24257-21F2-3547-BE16-193A998FCC80}" type="presOf" srcId="{207D5397-01E7-FD40-9D96-727377FCC290}" destId="{1CEFC6F3-4E4F-D84E-8241-5E28764E15AA}" srcOrd="0" destOrd="0" presId="urn:microsoft.com/office/officeart/2005/8/layout/default"/>
    <dgm:cxn modelId="{D3693268-5867-F14B-89E2-A705BE0485EA}" srcId="{B224B278-C422-9649-8E7F-F2E37362A96E}" destId="{C1F078ED-7C7F-2A49-903C-8E4012B2DF22}" srcOrd="4" destOrd="0" parTransId="{5C3AE91B-6A7E-5D4F-84FE-F66FDF214462}" sibTransId="{5C10EE20-1185-1D4D-8704-5AD227C453E1}"/>
    <dgm:cxn modelId="{C1A76473-16BE-9049-B1F5-12339093B46B}" srcId="{B224B278-C422-9649-8E7F-F2E37362A96E}" destId="{207D5397-01E7-FD40-9D96-727377FCC290}" srcOrd="1" destOrd="0" parTransId="{7D8C7227-505A-F147-AFAC-7983E331D457}" sibTransId="{3F238061-1688-7C48-9648-D502B22A825C}"/>
    <dgm:cxn modelId="{2620848B-80D3-1940-B1A0-98DFD23659E2}" type="presOf" srcId="{2FDBD014-8295-634A-9083-A6B11E122CC3}" destId="{ED7A2761-1319-F248-80A5-0BE337477822}" srcOrd="0" destOrd="0" presId="urn:microsoft.com/office/officeart/2005/8/layout/default"/>
    <dgm:cxn modelId="{A2F65396-D76F-6E40-B060-7B72E1EBD124}" srcId="{B224B278-C422-9649-8E7F-F2E37362A96E}" destId="{90EDE7D4-F809-0745-A735-75315D8FBA49}" srcOrd="0" destOrd="0" parTransId="{AD1A1D9D-6AE1-3844-91C3-50B1294E8A38}" sibTransId="{F4FAA5A1-0BCD-B74D-A9A7-BCFC7E267163}"/>
    <dgm:cxn modelId="{57BEC0EA-6DBF-F948-BC05-615BDFE911C4}" srcId="{B224B278-C422-9649-8E7F-F2E37362A96E}" destId="{D4B760BC-641C-ED45-92EE-0B1AED31AB71}" srcOrd="3" destOrd="0" parTransId="{05E2706F-68BB-3F40-AE36-9818E1594B31}" sibTransId="{05E46229-A6E6-9046-B634-20D2EF4D8F2C}"/>
    <dgm:cxn modelId="{A0A220F5-D0B5-CD4E-A3A3-7B068430632D}" type="presOf" srcId="{B224B278-C422-9649-8E7F-F2E37362A96E}" destId="{ECEDF9DF-7A2D-0741-9D81-DF9FDFCBABB4}" srcOrd="0" destOrd="0" presId="urn:microsoft.com/office/officeart/2005/8/layout/default"/>
    <dgm:cxn modelId="{FE69D4FC-BE99-334A-B61E-EB69AC09E32C}" type="presOf" srcId="{90EDE7D4-F809-0745-A735-75315D8FBA49}" destId="{80AF3869-14FB-0740-8354-2E3E82598155}" srcOrd="0" destOrd="0" presId="urn:microsoft.com/office/officeart/2005/8/layout/default"/>
    <dgm:cxn modelId="{098D9548-FB83-3F47-B278-E898496BC6AD}" type="presParOf" srcId="{ECEDF9DF-7A2D-0741-9D81-DF9FDFCBABB4}" destId="{80AF3869-14FB-0740-8354-2E3E82598155}" srcOrd="0" destOrd="0" presId="urn:microsoft.com/office/officeart/2005/8/layout/default"/>
    <dgm:cxn modelId="{00B5BB73-D471-1749-8045-844BBAF6F882}" type="presParOf" srcId="{ECEDF9DF-7A2D-0741-9D81-DF9FDFCBABB4}" destId="{FD65917F-B4CC-2047-8BEE-B20348A57DCD}" srcOrd="1" destOrd="0" presId="urn:microsoft.com/office/officeart/2005/8/layout/default"/>
    <dgm:cxn modelId="{436D58C7-989F-3C4C-AA1E-F0385E6B782B}" type="presParOf" srcId="{ECEDF9DF-7A2D-0741-9D81-DF9FDFCBABB4}" destId="{1CEFC6F3-4E4F-D84E-8241-5E28764E15AA}" srcOrd="2" destOrd="0" presId="urn:microsoft.com/office/officeart/2005/8/layout/default"/>
    <dgm:cxn modelId="{0884C85A-8244-4349-B013-36288EE94560}" type="presParOf" srcId="{ECEDF9DF-7A2D-0741-9D81-DF9FDFCBABB4}" destId="{CB09E56D-688E-A149-AED4-95C234F77EDB}" srcOrd="3" destOrd="0" presId="urn:microsoft.com/office/officeart/2005/8/layout/default"/>
    <dgm:cxn modelId="{E7467188-491E-A94C-94B7-FEF5A42830E9}" type="presParOf" srcId="{ECEDF9DF-7A2D-0741-9D81-DF9FDFCBABB4}" destId="{75722392-F52F-AD4E-A0BA-656B1A30ADF8}" srcOrd="4" destOrd="0" presId="urn:microsoft.com/office/officeart/2005/8/layout/default"/>
    <dgm:cxn modelId="{6EB2645F-000D-AE42-9D01-4646725405F0}" type="presParOf" srcId="{ECEDF9DF-7A2D-0741-9D81-DF9FDFCBABB4}" destId="{C34E89A9-7491-6D45-94CF-2DC19C4D451A}" srcOrd="5" destOrd="0" presId="urn:microsoft.com/office/officeart/2005/8/layout/default"/>
    <dgm:cxn modelId="{8C96A659-FDD2-E243-B73F-34B7297D21C0}" type="presParOf" srcId="{ECEDF9DF-7A2D-0741-9D81-DF9FDFCBABB4}" destId="{E15FABF7-6EC6-134D-9130-B8B3DA24B2AB}" srcOrd="6" destOrd="0" presId="urn:microsoft.com/office/officeart/2005/8/layout/default"/>
    <dgm:cxn modelId="{C0750541-3179-714C-8597-808595AE62D8}" type="presParOf" srcId="{ECEDF9DF-7A2D-0741-9D81-DF9FDFCBABB4}" destId="{FD9A23EB-9BC8-5441-8C58-2D7559D8E1EA}" srcOrd="7" destOrd="0" presId="urn:microsoft.com/office/officeart/2005/8/layout/default"/>
    <dgm:cxn modelId="{98768A1F-1BF9-4641-A282-19FA40E7BF90}" type="presParOf" srcId="{ECEDF9DF-7A2D-0741-9D81-DF9FDFCBABB4}" destId="{7A493377-FCFC-7A4D-8655-5A31D999D602}" srcOrd="8" destOrd="0" presId="urn:microsoft.com/office/officeart/2005/8/layout/default"/>
    <dgm:cxn modelId="{C90426EC-C7C7-0347-910E-A61775BE6682}" type="presParOf" srcId="{ECEDF9DF-7A2D-0741-9D81-DF9FDFCBABB4}" destId="{43442E45-1384-B541-AD7A-D8DE57596ECF}" srcOrd="9" destOrd="0" presId="urn:microsoft.com/office/officeart/2005/8/layout/default"/>
    <dgm:cxn modelId="{E1BAFB6D-7E00-C14A-8AD6-6C32E646DF41}" type="presParOf" srcId="{ECEDF9DF-7A2D-0741-9D81-DF9FDFCBABB4}" destId="{ED7A2761-1319-F248-80A5-0BE33747782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D1D6B88-62BB-FD43-9D96-3D1355C0571D}"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425D665D-A4C2-644B-89C0-602E52FDFBC9}">
      <dgm:prSet custT="1"/>
      <dgm:spPr>
        <a:solidFill>
          <a:srgbClr val="005052"/>
        </a:solidFill>
      </dgm:spPr>
      <dgm:t>
        <a:bodyPr/>
        <a:lstStyle/>
        <a:p>
          <a:pPr rtl="0"/>
          <a:r>
            <a:rPr lang="en-US" sz="2700" b="1" dirty="0">
              <a:solidFill>
                <a:srgbClr val="FFFFFF"/>
              </a:solidFill>
            </a:rPr>
            <a:t>Teachers can reinforce each of the positive actions identified in a classroom management plan (like care, respect, awareness, and embrace) through the transformative art curriculum. </a:t>
          </a:r>
        </a:p>
      </dgm:t>
      <dgm:extLst>
        <a:ext uri="{E40237B7-FDA0-4F09-8148-C483321AD2D9}">
          <dgm14:cNvPr xmlns:dgm14="http://schemas.microsoft.com/office/drawing/2010/diagram" id="0" name="" descr="Teachers can reinforce each of the positive actions identified in a classroom management plan (like care, respect, awareness, and embrace) through the transformative art curriculum. &#13;&#10;By participating in class discussions and producing creative projects, students can identify personal reasons for embracing learning tasks to achieve desired results. &#13;&#10;"/>
        </a:ext>
      </dgm:extLst>
    </dgm:pt>
    <dgm:pt modelId="{D313F72F-C1AE-F447-87BD-05BCF363D450}" type="parTrans" cxnId="{3C904DFD-4B1A-2241-912E-179B628AF1C9}">
      <dgm:prSet/>
      <dgm:spPr/>
      <dgm:t>
        <a:bodyPr/>
        <a:lstStyle/>
        <a:p>
          <a:endParaRPr lang="en-US"/>
        </a:p>
      </dgm:t>
    </dgm:pt>
    <dgm:pt modelId="{E4D22E76-B574-F746-998E-B533C66EA2A3}" type="sibTrans" cxnId="{3C904DFD-4B1A-2241-912E-179B628AF1C9}">
      <dgm:prSet/>
      <dgm:spPr/>
      <dgm:t>
        <a:bodyPr/>
        <a:lstStyle/>
        <a:p>
          <a:endParaRPr lang="en-US"/>
        </a:p>
      </dgm:t>
    </dgm:pt>
    <dgm:pt modelId="{AF0D3829-2C66-FF46-9011-4B32E7597BD5}">
      <dgm:prSet custT="1"/>
      <dgm:spPr>
        <a:solidFill>
          <a:srgbClr val="424242"/>
        </a:solidFill>
      </dgm:spPr>
      <dgm:t>
        <a:bodyPr/>
        <a:lstStyle/>
        <a:p>
          <a:pPr>
            <a:buNone/>
          </a:pPr>
          <a:r>
            <a:rPr lang="en-US" sz="2700" b="1" dirty="0"/>
            <a:t>By participating in class discussions and producing creative projects, students can identify personal reasons for embracing learning tasks to achieve desired results. </a:t>
          </a:r>
        </a:p>
      </dgm:t>
      <dgm:extLst>
        <a:ext uri="{E40237B7-FDA0-4F09-8148-C483321AD2D9}">
          <dgm14:cNvPr xmlns:dgm14="http://schemas.microsoft.com/office/drawing/2010/diagram" id="0" name="" descr="Teachers can reinforce each of the positive actions identified in a classroom management plan (like care, respect, awareness, and embrace) through the transformative art curriculum. &#13;&#10;By participating in class discussions and producing creative projects, students can identify personal reasons for embracing learning tasks to achieve desired results. &#13;&#10;"/>
        </a:ext>
      </dgm:extLst>
    </dgm:pt>
    <dgm:pt modelId="{FDD08D5B-DBB8-D94A-AE35-DE8826BD6129}" type="parTrans" cxnId="{79C43AB1-8345-8842-A3AE-E94FC4DEFC6D}">
      <dgm:prSet/>
      <dgm:spPr/>
      <dgm:t>
        <a:bodyPr/>
        <a:lstStyle/>
        <a:p>
          <a:endParaRPr lang="en-US"/>
        </a:p>
      </dgm:t>
    </dgm:pt>
    <dgm:pt modelId="{598C08B4-F0E3-B04F-8A93-E048B0EA1BCA}" type="sibTrans" cxnId="{79C43AB1-8345-8842-A3AE-E94FC4DEFC6D}">
      <dgm:prSet/>
      <dgm:spPr/>
      <dgm:t>
        <a:bodyPr/>
        <a:lstStyle/>
        <a:p>
          <a:endParaRPr lang="en-US"/>
        </a:p>
      </dgm:t>
    </dgm:pt>
    <dgm:pt modelId="{9BD214F8-0C51-5E4A-81A0-545F6B54C1DD}" type="pres">
      <dgm:prSet presAssocID="{3D1D6B88-62BB-FD43-9D96-3D1355C0571D}" presName="linear" presStyleCnt="0">
        <dgm:presLayoutVars>
          <dgm:animLvl val="lvl"/>
          <dgm:resizeHandles val="exact"/>
        </dgm:presLayoutVars>
      </dgm:prSet>
      <dgm:spPr/>
    </dgm:pt>
    <dgm:pt modelId="{5983B1C8-BA04-8549-B4E3-D0E4FD70837C}" type="pres">
      <dgm:prSet presAssocID="{425D665D-A4C2-644B-89C0-602E52FDFBC9}" presName="parentText" presStyleLbl="node1" presStyleIdx="0" presStyleCnt="2" custLinFactNeighborX="-753" custLinFactNeighborY="1248">
        <dgm:presLayoutVars>
          <dgm:chMax val="0"/>
          <dgm:bulletEnabled val="1"/>
        </dgm:presLayoutVars>
      </dgm:prSet>
      <dgm:spPr/>
    </dgm:pt>
    <dgm:pt modelId="{7547E7AC-4F31-3949-9004-851A685F9D68}" type="pres">
      <dgm:prSet presAssocID="{E4D22E76-B574-F746-998E-B533C66EA2A3}" presName="spacer" presStyleCnt="0"/>
      <dgm:spPr/>
    </dgm:pt>
    <dgm:pt modelId="{6AD61521-605E-7447-86F6-ED57F511DEEF}" type="pres">
      <dgm:prSet presAssocID="{AF0D3829-2C66-FF46-9011-4B32E7597BD5}" presName="parentText" presStyleLbl="node1" presStyleIdx="1" presStyleCnt="2">
        <dgm:presLayoutVars>
          <dgm:chMax val="0"/>
          <dgm:bulletEnabled val="1"/>
        </dgm:presLayoutVars>
      </dgm:prSet>
      <dgm:spPr/>
    </dgm:pt>
  </dgm:ptLst>
  <dgm:cxnLst>
    <dgm:cxn modelId="{B5827021-8E88-8245-8B64-52CCD50F2A15}" type="presOf" srcId="{425D665D-A4C2-644B-89C0-602E52FDFBC9}" destId="{5983B1C8-BA04-8549-B4E3-D0E4FD70837C}" srcOrd="0" destOrd="0" presId="urn:microsoft.com/office/officeart/2005/8/layout/vList2"/>
    <dgm:cxn modelId="{297DCE68-B067-3A47-A9B7-E17D61BEE8C8}" type="presOf" srcId="{AF0D3829-2C66-FF46-9011-4B32E7597BD5}" destId="{6AD61521-605E-7447-86F6-ED57F511DEEF}" srcOrd="0" destOrd="0" presId="urn:microsoft.com/office/officeart/2005/8/layout/vList2"/>
    <dgm:cxn modelId="{79C43AB1-8345-8842-A3AE-E94FC4DEFC6D}" srcId="{3D1D6B88-62BB-FD43-9D96-3D1355C0571D}" destId="{AF0D3829-2C66-FF46-9011-4B32E7597BD5}" srcOrd="1" destOrd="0" parTransId="{FDD08D5B-DBB8-D94A-AE35-DE8826BD6129}" sibTransId="{598C08B4-F0E3-B04F-8A93-E048B0EA1BCA}"/>
    <dgm:cxn modelId="{3167AAB2-0370-1B47-B4D9-CAE1F3B5CE08}" type="presOf" srcId="{3D1D6B88-62BB-FD43-9D96-3D1355C0571D}" destId="{9BD214F8-0C51-5E4A-81A0-545F6B54C1DD}" srcOrd="0" destOrd="0" presId="urn:microsoft.com/office/officeart/2005/8/layout/vList2"/>
    <dgm:cxn modelId="{3C904DFD-4B1A-2241-912E-179B628AF1C9}" srcId="{3D1D6B88-62BB-FD43-9D96-3D1355C0571D}" destId="{425D665D-A4C2-644B-89C0-602E52FDFBC9}" srcOrd="0" destOrd="0" parTransId="{D313F72F-C1AE-F447-87BD-05BCF363D450}" sibTransId="{E4D22E76-B574-F746-998E-B533C66EA2A3}"/>
    <dgm:cxn modelId="{60382D18-9BAC-1F41-957A-449FBD02D36F}" type="presParOf" srcId="{9BD214F8-0C51-5E4A-81A0-545F6B54C1DD}" destId="{5983B1C8-BA04-8549-B4E3-D0E4FD70837C}" srcOrd="0" destOrd="0" presId="urn:microsoft.com/office/officeart/2005/8/layout/vList2"/>
    <dgm:cxn modelId="{3977432D-DA85-9B4A-BAE1-C93C03E16A85}" type="presParOf" srcId="{9BD214F8-0C51-5E4A-81A0-545F6B54C1DD}" destId="{7547E7AC-4F31-3949-9004-851A685F9D68}" srcOrd="1" destOrd="0" presId="urn:microsoft.com/office/officeart/2005/8/layout/vList2"/>
    <dgm:cxn modelId="{8A3D3B42-8CD3-EA4B-A3C1-F176F245C8E2}" type="presParOf" srcId="{9BD214F8-0C51-5E4A-81A0-545F6B54C1DD}" destId="{6AD61521-605E-7447-86F6-ED57F511DEE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72ADE7D-B289-2548-B211-5B70A255875D}"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76FCD8D0-2AE7-F340-B974-9A4B923583DE}">
      <dgm:prSet custT="1"/>
      <dgm:spPr>
        <a:solidFill>
          <a:srgbClr val="000090"/>
        </a:solidFill>
      </dgm:spPr>
      <dgm:t>
        <a:bodyPr/>
        <a:lstStyle/>
        <a:p>
          <a:pPr algn="l" rtl="0"/>
          <a:r>
            <a:rPr lang="en-US" sz="2800" b="1" dirty="0">
              <a:solidFill>
                <a:srgbClr val="FFFFFF"/>
              </a:solidFill>
            </a:rPr>
            <a:t>Well-managed classrooms are places for students to form positive relationships and learn empathy and fairness for all people. </a:t>
          </a:r>
        </a:p>
      </dgm:t>
      <dgm:extLst>
        <a:ext uri="{E40237B7-FDA0-4F09-8148-C483321AD2D9}">
          <dgm14:cNvPr xmlns:dgm14="http://schemas.microsoft.com/office/drawing/2010/diagram" id="0" name="" descr="Well-managed classrooms are places for students to form positive relationships and learn empathy and fairness for all people. &#13;&#10;Class discussions offer constructive opportunities for students to share feelings about the things they witnessed at school, the broader community, and in the media. &#13;&#10;"/>
        </a:ext>
      </dgm:extLst>
    </dgm:pt>
    <dgm:pt modelId="{6BFF6AE8-666C-394E-9CC5-16C1F3637692}" type="parTrans" cxnId="{4E82CF27-FA76-364E-AFB1-AB0FED2C3C9E}">
      <dgm:prSet/>
      <dgm:spPr/>
      <dgm:t>
        <a:bodyPr/>
        <a:lstStyle/>
        <a:p>
          <a:endParaRPr lang="en-US"/>
        </a:p>
      </dgm:t>
    </dgm:pt>
    <dgm:pt modelId="{DB809A54-F2FD-8E41-ACC1-86FA937590D9}" type="sibTrans" cxnId="{4E82CF27-FA76-364E-AFB1-AB0FED2C3C9E}">
      <dgm:prSet/>
      <dgm:spPr/>
      <dgm:t>
        <a:bodyPr/>
        <a:lstStyle/>
        <a:p>
          <a:endParaRPr lang="en-US"/>
        </a:p>
      </dgm:t>
    </dgm:pt>
    <dgm:pt modelId="{4333CC43-5C52-CB4D-91B5-5F26A7C3D949}">
      <dgm:prSet custT="1"/>
      <dgm:spPr>
        <a:solidFill>
          <a:srgbClr val="0000FF"/>
        </a:solidFill>
      </dgm:spPr>
      <dgm:t>
        <a:bodyPr/>
        <a:lstStyle/>
        <a:p>
          <a:pPr algn="l" rtl="0"/>
          <a:r>
            <a:rPr lang="en-US" sz="2800" b="1" dirty="0">
              <a:solidFill>
                <a:srgbClr val="FFFFFF"/>
              </a:solidFill>
            </a:rPr>
            <a:t>Class discussions offer constructive opportunities for students to share feelings about the things they witnessed at school, the broader community, and in the media. </a:t>
          </a:r>
        </a:p>
      </dgm:t>
      <dgm:extLst>
        <a:ext uri="{E40237B7-FDA0-4F09-8148-C483321AD2D9}">
          <dgm14:cNvPr xmlns:dgm14="http://schemas.microsoft.com/office/drawing/2010/diagram" id="0" name="" descr="Well-managed classrooms are places for students to form positive relationships and learn empathy and fairness for all people. &#13;&#10;Class discussions offer constructive opportunities for students to share feelings about the things they witnessed at school, the broader community, and in the media. &#13;&#10;"/>
        </a:ext>
      </dgm:extLst>
    </dgm:pt>
    <dgm:pt modelId="{1EC48901-2A32-DB45-BE0C-FA0DE5B7D63D}" type="parTrans" cxnId="{33377890-CD42-4A48-B9F0-E77D3DC56709}">
      <dgm:prSet/>
      <dgm:spPr/>
      <dgm:t>
        <a:bodyPr/>
        <a:lstStyle/>
        <a:p>
          <a:endParaRPr lang="en-US"/>
        </a:p>
      </dgm:t>
    </dgm:pt>
    <dgm:pt modelId="{9CBA1C96-2645-E941-A545-A14C0B9716D4}" type="sibTrans" cxnId="{33377890-CD42-4A48-B9F0-E77D3DC56709}">
      <dgm:prSet/>
      <dgm:spPr/>
      <dgm:t>
        <a:bodyPr/>
        <a:lstStyle/>
        <a:p>
          <a:endParaRPr lang="en-US"/>
        </a:p>
      </dgm:t>
    </dgm:pt>
    <dgm:pt modelId="{C040C52D-D25B-704A-BA97-5476C90B0424}" type="pres">
      <dgm:prSet presAssocID="{572ADE7D-B289-2548-B211-5B70A255875D}" presName="diagram" presStyleCnt="0">
        <dgm:presLayoutVars>
          <dgm:dir/>
          <dgm:resizeHandles val="exact"/>
        </dgm:presLayoutVars>
      </dgm:prSet>
      <dgm:spPr/>
    </dgm:pt>
    <dgm:pt modelId="{3E0B2B65-00D6-5F4B-86D0-9C5247EF4152}" type="pres">
      <dgm:prSet presAssocID="{76FCD8D0-2AE7-F340-B974-9A4B923583DE}" presName="node" presStyleLbl="node1" presStyleIdx="0" presStyleCnt="2" custScaleX="193208" custLinFactNeighborY="3985">
        <dgm:presLayoutVars>
          <dgm:bulletEnabled val="1"/>
        </dgm:presLayoutVars>
      </dgm:prSet>
      <dgm:spPr/>
    </dgm:pt>
    <dgm:pt modelId="{A2A6016B-78BA-EE43-BBDE-461E18427440}" type="pres">
      <dgm:prSet presAssocID="{DB809A54-F2FD-8E41-ACC1-86FA937590D9}" presName="sibTrans" presStyleCnt="0"/>
      <dgm:spPr/>
    </dgm:pt>
    <dgm:pt modelId="{DDAAFB77-9988-974A-8577-7B8DFA1413BB}" type="pres">
      <dgm:prSet presAssocID="{4333CC43-5C52-CB4D-91B5-5F26A7C3D949}" presName="node" presStyleLbl="node1" presStyleIdx="1" presStyleCnt="2" custScaleX="193208" custLinFactNeighborY="-3985">
        <dgm:presLayoutVars>
          <dgm:bulletEnabled val="1"/>
        </dgm:presLayoutVars>
      </dgm:prSet>
      <dgm:spPr/>
    </dgm:pt>
  </dgm:ptLst>
  <dgm:cxnLst>
    <dgm:cxn modelId="{4E82CF27-FA76-364E-AFB1-AB0FED2C3C9E}" srcId="{572ADE7D-B289-2548-B211-5B70A255875D}" destId="{76FCD8D0-2AE7-F340-B974-9A4B923583DE}" srcOrd="0" destOrd="0" parTransId="{6BFF6AE8-666C-394E-9CC5-16C1F3637692}" sibTransId="{DB809A54-F2FD-8E41-ACC1-86FA937590D9}"/>
    <dgm:cxn modelId="{50283F2E-7BD5-FB47-9B39-E1CA52737120}" type="presOf" srcId="{4333CC43-5C52-CB4D-91B5-5F26A7C3D949}" destId="{DDAAFB77-9988-974A-8577-7B8DFA1413BB}" srcOrd="0" destOrd="0" presId="urn:microsoft.com/office/officeart/2005/8/layout/default"/>
    <dgm:cxn modelId="{33377890-CD42-4A48-B9F0-E77D3DC56709}" srcId="{572ADE7D-B289-2548-B211-5B70A255875D}" destId="{4333CC43-5C52-CB4D-91B5-5F26A7C3D949}" srcOrd="1" destOrd="0" parTransId="{1EC48901-2A32-DB45-BE0C-FA0DE5B7D63D}" sibTransId="{9CBA1C96-2645-E941-A545-A14C0B9716D4}"/>
    <dgm:cxn modelId="{7408CEB8-8B99-2B40-8796-45D1CA0B0D85}" type="presOf" srcId="{76FCD8D0-2AE7-F340-B974-9A4B923583DE}" destId="{3E0B2B65-00D6-5F4B-86D0-9C5247EF4152}" srcOrd="0" destOrd="0" presId="urn:microsoft.com/office/officeart/2005/8/layout/default"/>
    <dgm:cxn modelId="{8FFBC0C9-2BEE-2C45-8B2B-342C9EC6BE3A}" type="presOf" srcId="{572ADE7D-B289-2548-B211-5B70A255875D}" destId="{C040C52D-D25B-704A-BA97-5476C90B0424}" srcOrd="0" destOrd="0" presId="urn:microsoft.com/office/officeart/2005/8/layout/default"/>
    <dgm:cxn modelId="{FC622FAC-1397-2E46-94CA-86D9E56B431E}" type="presParOf" srcId="{C040C52D-D25B-704A-BA97-5476C90B0424}" destId="{3E0B2B65-00D6-5F4B-86D0-9C5247EF4152}" srcOrd="0" destOrd="0" presId="urn:microsoft.com/office/officeart/2005/8/layout/default"/>
    <dgm:cxn modelId="{9374B18C-3946-B344-BE3E-A162DFF2BAE7}" type="presParOf" srcId="{C040C52D-D25B-704A-BA97-5476C90B0424}" destId="{A2A6016B-78BA-EE43-BBDE-461E18427440}" srcOrd="1" destOrd="0" presId="urn:microsoft.com/office/officeart/2005/8/layout/default"/>
    <dgm:cxn modelId="{E521336A-45AD-2146-834C-3035B6D425E0}" type="presParOf" srcId="{C040C52D-D25B-704A-BA97-5476C90B0424}" destId="{DDAAFB77-9988-974A-8577-7B8DFA1413BB}"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5D1498B-CA1B-7F4D-8DCA-CF296D0465F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6AB8EC7-7A19-974C-91CE-58FD62FF32CB}">
      <dgm:prSet/>
      <dgm:spPr>
        <a:solidFill>
          <a:schemeClr val="accent6">
            <a:lumMod val="50000"/>
          </a:schemeClr>
        </a:solidFill>
      </dgm:spPr>
      <dgm:t>
        <a:bodyPr/>
        <a:lstStyle/>
        <a:p>
          <a:r>
            <a:rPr lang="en-US" b="1" dirty="0"/>
            <a:t>Teachers must be adept in their roles as inspirational leaders who minimize classroom management challenges. </a:t>
          </a:r>
          <a:endParaRPr lang="en-US" dirty="0"/>
        </a:p>
      </dgm:t>
      <dgm:extLst>
        <a:ext uri="{E40237B7-FDA0-4F09-8148-C483321AD2D9}">
          <dgm14:cNvPr xmlns:dgm14="http://schemas.microsoft.com/office/drawing/2010/diagram" id="0" name="" descr="Teachers must be adept in their roles as inspirational leaders who minimize classroom management challenges. &#13;&#10;Lack of classroom management skills that remain uncorrected can result in a greater chance of job dissatisfaction and burnout.&#13;&#10;"/>
        </a:ext>
      </dgm:extLst>
    </dgm:pt>
    <dgm:pt modelId="{45823311-2194-4C47-A30D-06D4CE0EEF78}" type="parTrans" cxnId="{2901C746-D31A-B94A-A0AD-9E44860E0FF0}">
      <dgm:prSet/>
      <dgm:spPr/>
      <dgm:t>
        <a:bodyPr/>
        <a:lstStyle/>
        <a:p>
          <a:endParaRPr lang="en-US"/>
        </a:p>
      </dgm:t>
    </dgm:pt>
    <dgm:pt modelId="{01040B6D-06B9-B347-876B-1F1D6F90FB39}" type="sibTrans" cxnId="{2901C746-D31A-B94A-A0AD-9E44860E0FF0}">
      <dgm:prSet/>
      <dgm:spPr/>
      <dgm:t>
        <a:bodyPr/>
        <a:lstStyle/>
        <a:p>
          <a:endParaRPr lang="en-US"/>
        </a:p>
      </dgm:t>
    </dgm:pt>
    <dgm:pt modelId="{0EB74E91-BFC8-4042-AA2A-4D7E46312793}">
      <dgm:prSet/>
      <dgm:spPr>
        <a:solidFill>
          <a:schemeClr val="accent2">
            <a:lumMod val="75000"/>
          </a:schemeClr>
        </a:solidFill>
      </dgm:spPr>
      <dgm:t>
        <a:bodyPr/>
        <a:lstStyle/>
        <a:p>
          <a:r>
            <a:rPr lang="en-US" b="1" dirty="0"/>
            <a:t>Lack of classroom management skills that remain uncorrected can result in a greater chance of job dissatisfaction and burnout.</a:t>
          </a:r>
          <a:endParaRPr lang="en-US" dirty="0"/>
        </a:p>
      </dgm:t>
      <dgm:extLst>
        <a:ext uri="{E40237B7-FDA0-4F09-8148-C483321AD2D9}">
          <dgm14:cNvPr xmlns:dgm14="http://schemas.microsoft.com/office/drawing/2010/diagram" id="0" name="" descr="Teachers must be adept in their roles as inspirational leaders who minimize classroom management challenges. &#13;&#10;Lack of classroom management skills that remain uncorrected can result in a greater chance of job dissatisfaction and burnout.&#13;&#10;"/>
        </a:ext>
      </dgm:extLst>
    </dgm:pt>
    <dgm:pt modelId="{5CBB8A0B-EF54-B149-878B-B9C80388D057}" type="parTrans" cxnId="{76531EA2-77B1-314A-BF3E-DE4927190AB7}">
      <dgm:prSet/>
      <dgm:spPr/>
      <dgm:t>
        <a:bodyPr/>
        <a:lstStyle/>
        <a:p>
          <a:endParaRPr lang="en-US"/>
        </a:p>
      </dgm:t>
    </dgm:pt>
    <dgm:pt modelId="{8DE6BCC1-A375-2540-800B-C65EC0423F2D}" type="sibTrans" cxnId="{76531EA2-77B1-314A-BF3E-DE4927190AB7}">
      <dgm:prSet/>
      <dgm:spPr/>
      <dgm:t>
        <a:bodyPr/>
        <a:lstStyle/>
        <a:p>
          <a:endParaRPr lang="en-US"/>
        </a:p>
      </dgm:t>
    </dgm:pt>
    <dgm:pt modelId="{3478F460-3753-794A-A406-1C71CBC19DB0}" type="pres">
      <dgm:prSet presAssocID="{E5D1498B-CA1B-7F4D-8DCA-CF296D0465FC}" presName="linear" presStyleCnt="0">
        <dgm:presLayoutVars>
          <dgm:animLvl val="lvl"/>
          <dgm:resizeHandles val="exact"/>
        </dgm:presLayoutVars>
      </dgm:prSet>
      <dgm:spPr/>
    </dgm:pt>
    <dgm:pt modelId="{FD8E8733-BFB0-CA43-AF1E-5BB1396A27CA}" type="pres">
      <dgm:prSet presAssocID="{F6AB8EC7-7A19-974C-91CE-58FD62FF32CB}" presName="parentText" presStyleLbl="node1" presStyleIdx="0" presStyleCnt="2">
        <dgm:presLayoutVars>
          <dgm:chMax val="0"/>
          <dgm:bulletEnabled val="1"/>
        </dgm:presLayoutVars>
      </dgm:prSet>
      <dgm:spPr/>
    </dgm:pt>
    <dgm:pt modelId="{0CE0AA5D-96AC-354C-BFD5-23BF0A12ABFA}" type="pres">
      <dgm:prSet presAssocID="{01040B6D-06B9-B347-876B-1F1D6F90FB39}" presName="spacer" presStyleCnt="0"/>
      <dgm:spPr/>
    </dgm:pt>
    <dgm:pt modelId="{BAABED18-C165-DD44-88FC-C89DB524F5CF}" type="pres">
      <dgm:prSet presAssocID="{0EB74E91-BFC8-4042-AA2A-4D7E46312793}" presName="parentText" presStyleLbl="node1" presStyleIdx="1" presStyleCnt="2">
        <dgm:presLayoutVars>
          <dgm:chMax val="0"/>
          <dgm:bulletEnabled val="1"/>
        </dgm:presLayoutVars>
      </dgm:prSet>
      <dgm:spPr/>
    </dgm:pt>
  </dgm:ptLst>
  <dgm:cxnLst>
    <dgm:cxn modelId="{81D6C728-E4D8-8540-A662-68F1090432C5}" type="presOf" srcId="{F6AB8EC7-7A19-974C-91CE-58FD62FF32CB}" destId="{FD8E8733-BFB0-CA43-AF1E-5BB1396A27CA}" srcOrd="0" destOrd="0" presId="urn:microsoft.com/office/officeart/2005/8/layout/vList2"/>
    <dgm:cxn modelId="{2901C746-D31A-B94A-A0AD-9E44860E0FF0}" srcId="{E5D1498B-CA1B-7F4D-8DCA-CF296D0465FC}" destId="{F6AB8EC7-7A19-974C-91CE-58FD62FF32CB}" srcOrd="0" destOrd="0" parTransId="{45823311-2194-4C47-A30D-06D4CE0EEF78}" sibTransId="{01040B6D-06B9-B347-876B-1F1D6F90FB39}"/>
    <dgm:cxn modelId="{AD5B694E-C6DB-6E44-8644-D2A79AE8BC92}" type="presOf" srcId="{E5D1498B-CA1B-7F4D-8DCA-CF296D0465FC}" destId="{3478F460-3753-794A-A406-1C71CBC19DB0}" srcOrd="0" destOrd="0" presId="urn:microsoft.com/office/officeart/2005/8/layout/vList2"/>
    <dgm:cxn modelId="{AF660772-9462-F94B-B65F-7C7B1373488A}" type="presOf" srcId="{0EB74E91-BFC8-4042-AA2A-4D7E46312793}" destId="{BAABED18-C165-DD44-88FC-C89DB524F5CF}" srcOrd="0" destOrd="0" presId="urn:microsoft.com/office/officeart/2005/8/layout/vList2"/>
    <dgm:cxn modelId="{76531EA2-77B1-314A-BF3E-DE4927190AB7}" srcId="{E5D1498B-CA1B-7F4D-8DCA-CF296D0465FC}" destId="{0EB74E91-BFC8-4042-AA2A-4D7E46312793}" srcOrd="1" destOrd="0" parTransId="{5CBB8A0B-EF54-B149-878B-B9C80388D057}" sibTransId="{8DE6BCC1-A375-2540-800B-C65EC0423F2D}"/>
    <dgm:cxn modelId="{837BAEA9-BE00-404E-B590-B3C272CF8D32}" type="presParOf" srcId="{3478F460-3753-794A-A406-1C71CBC19DB0}" destId="{FD8E8733-BFB0-CA43-AF1E-5BB1396A27CA}" srcOrd="0" destOrd="0" presId="urn:microsoft.com/office/officeart/2005/8/layout/vList2"/>
    <dgm:cxn modelId="{3958ADF0-2E04-F345-8673-400E6489A681}" type="presParOf" srcId="{3478F460-3753-794A-A406-1C71CBC19DB0}" destId="{0CE0AA5D-96AC-354C-BFD5-23BF0A12ABFA}" srcOrd="1" destOrd="0" presId="urn:microsoft.com/office/officeart/2005/8/layout/vList2"/>
    <dgm:cxn modelId="{2B7059AB-1A1D-DB4C-B8A3-55B40A13A0A8}" type="presParOf" srcId="{3478F460-3753-794A-A406-1C71CBC19DB0}" destId="{BAABED18-C165-DD44-88FC-C89DB524F5C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E008BE4-5BDA-F54D-987A-D306D0DE9F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98935FD-DD87-3048-8772-9B23D6986A6F}">
      <dgm:prSet custT="1"/>
      <dgm:spPr>
        <a:solidFill>
          <a:srgbClr val="7B0C00"/>
        </a:solidFill>
      </dgm:spPr>
      <dgm:t>
        <a:bodyPr/>
        <a:lstStyle/>
        <a:p>
          <a:r>
            <a:rPr lang="en-US" sz="2800" b="1" dirty="0"/>
            <a:t>Students have high expectations for teachers. </a:t>
          </a:r>
          <a:endParaRPr lang="en-US" sz="2800" dirty="0"/>
        </a:p>
      </dgm:t>
      <dgm:extLst>
        <a:ext uri="{E40237B7-FDA0-4F09-8148-C483321AD2D9}">
          <dgm14:cNvPr xmlns:dgm14="http://schemas.microsoft.com/office/drawing/2010/diagram" id="0" name="" descr="Students have high expectations for teachers. &#13;&#10;Students recognize teacher confidence and authority. &#13;&#10;They read teacher body language. &#13;&#10;Teachers listen and teach students to be responsible for their behaviors. &#13;&#10;They check that students follow class routines. &#13;&#10;"/>
        </a:ext>
      </dgm:extLst>
    </dgm:pt>
    <dgm:pt modelId="{812AA8E0-081F-9347-8211-070DB33D0EF4}" type="parTrans" cxnId="{9BE1E958-953D-BB4D-A969-BE4FAC65EC88}">
      <dgm:prSet/>
      <dgm:spPr/>
      <dgm:t>
        <a:bodyPr/>
        <a:lstStyle/>
        <a:p>
          <a:endParaRPr lang="en-US"/>
        </a:p>
      </dgm:t>
    </dgm:pt>
    <dgm:pt modelId="{DCBCAD04-5EDF-A24E-A2D3-31BB220EB78E}" type="sibTrans" cxnId="{9BE1E958-953D-BB4D-A969-BE4FAC65EC88}">
      <dgm:prSet/>
      <dgm:spPr/>
      <dgm:t>
        <a:bodyPr/>
        <a:lstStyle/>
        <a:p>
          <a:endParaRPr lang="en-US"/>
        </a:p>
      </dgm:t>
    </dgm:pt>
    <dgm:pt modelId="{22F14BBB-0F78-F84A-9F78-65D670F75E44}">
      <dgm:prSet custT="1"/>
      <dgm:spPr>
        <a:solidFill>
          <a:srgbClr val="C00000"/>
        </a:solidFill>
      </dgm:spPr>
      <dgm:t>
        <a:bodyPr/>
        <a:lstStyle/>
        <a:p>
          <a:r>
            <a:rPr lang="en-US" sz="2800" b="1" dirty="0"/>
            <a:t>Students recognize teacher confidence and authority. </a:t>
          </a:r>
          <a:endParaRPr lang="en-US" sz="2800" dirty="0"/>
        </a:p>
      </dgm:t>
      <dgm:extLst>
        <a:ext uri="{E40237B7-FDA0-4F09-8148-C483321AD2D9}">
          <dgm14:cNvPr xmlns:dgm14="http://schemas.microsoft.com/office/drawing/2010/diagram" id="0" name="" descr="Students have high expectations for teachers. &#13;&#10;Students recognize teacher confidence and authority. &#13;&#10;They read teacher body language. &#13;&#10;Teachers listen and teach students to be responsible for their behaviors. &#13;&#10;They check that students follow class routines. &#13;&#10;"/>
        </a:ext>
      </dgm:extLst>
    </dgm:pt>
    <dgm:pt modelId="{708C61CC-B5E4-844E-B9D8-154A036236F6}" type="parTrans" cxnId="{E7974DB6-8EBB-6240-B170-C91B71BA6649}">
      <dgm:prSet/>
      <dgm:spPr/>
      <dgm:t>
        <a:bodyPr/>
        <a:lstStyle/>
        <a:p>
          <a:endParaRPr lang="en-US"/>
        </a:p>
      </dgm:t>
    </dgm:pt>
    <dgm:pt modelId="{A5826BD4-3B29-C440-8D8B-ACF4A87D8A20}" type="sibTrans" cxnId="{E7974DB6-8EBB-6240-B170-C91B71BA6649}">
      <dgm:prSet/>
      <dgm:spPr/>
      <dgm:t>
        <a:bodyPr/>
        <a:lstStyle/>
        <a:p>
          <a:endParaRPr lang="en-US"/>
        </a:p>
      </dgm:t>
    </dgm:pt>
    <dgm:pt modelId="{2AFE61D3-15AD-B341-9605-A711AF1A7404}">
      <dgm:prSet custT="1"/>
      <dgm:spPr>
        <a:solidFill>
          <a:srgbClr val="FF0000"/>
        </a:solidFill>
      </dgm:spPr>
      <dgm:t>
        <a:bodyPr/>
        <a:lstStyle/>
        <a:p>
          <a:r>
            <a:rPr lang="en-US" sz="2800" b="1"/>
            <a:t>They read teacher body language. </a:t>
          </a:r>
          <a:endParaRPr lang="en-US" sz="2800"/>
        </a:p>
      </dgm:t>
      <dgm:extLst>
        <a:ext uri="{E40237B7-FDA0-4F09-8148-C483321AD2D9}">
          <dgm14:cNvPr xmlns:dgm14="http://schemas.microsoft.com/office/drawing/2010/diagram" id="0" name="" descr="Students have high expectations for teachers. &#13;&#10;Students recognize teacher confidence and authority. &#13;&#10;They read teacher body language. &#13;&#10;Teachers listen and teach students to be responsible for their behaviors. &#13;&#10;They check that students follow class routines. &#13;&#10;"/>
        </a:ext>
      </dgm:extLst>
    </dgm:pt>
    <dgm:pt modelId="{2A8DEF55-A6E9-8D4F-835C-FF6FE8B1A74C}" type="parTrans" cxnId="{8EB27DE2-2D64-3A4A-9CB5-9ED7E1E193DB}">
      <dgm:prSet/>
      <dgm:spPr/>
      <dgm:t>
        <a:bodyPr/>
        <a:lstStyle/>
        <a:p>
          <a:endParaRPr lang="en-US"/>
        </a:p>
      </dgm:t>
    </dgm:pt>
    <dgm:pt modelId="{C6B638D1-F5AF-0240-8B50-87490AD26A86}" type="sibTrans" cxnId="{8EB27DE2-2D64-3A4A-9CB5-9ED7E1E193DB}">
      <dgm:prSet/>
      <dgm:spPr/>
      <dgm:t>
        <a:bodyPr/>
        <a:lstStyle/>
        <a:p>
          <a:endParaRPr lang="en-US"/>
        </a:p>
      </dgm:t>
    </dgm:pt>
    <dgm:pt modelId="{672A9F1D-204D-4D44-8FBF-7C7B4B423475}">
      <dgm:prSet custT="1"/>
      <dgm:spPr>
        <a:solidFill>
          <a:schemeClr val="accent3">
            <a:lumMod val="50000"/>
          </a:schemeClr>
        </a:solidFill>
      </dgm:spPr>
      <dgm:t>
        <a:bodyPr/>
        <a:lstStyle/>
        <a:p>
          <a:r>
            <a:rPr lang="en-US" sz="2800" b="1" dirty="0"/>
            <a:t>Teachers listen and teach students to be responsible for their behaviors. </a:t>
          </a:r>
          <a:endParaRPr lang="en-US" sz="2800" dirty="0"/>
        </a:p>
      </dgm:t>
      <dgm:extLst>
        <a:ext uri="{E40237B7-FDA0-4F09-8148-C483321AD2D9}">
          <dgm14:cNvPr xmlns:dgm14="http://schemas.microsoft.com/office/drawing/2010/diagram" id="0" name="" descr="Students have high expectations for teachers. &#13;&#10;Students recognize teacher confidence and authority. &#13;&#10;They read teacher body language. &#13;&#10;Teachers listen and teach students to be responsible for their behaviors. &#13;&#10;They check that students follow class routines. &#13;&#10;"/>
        </a:ext>
      </dgm:extLst>
    </dgm:pt>
    <dgm:pt modelId="{6335D87A-8D74-7445-A69E-7B321CD62BC3}" type="parTrans" cxnId="{3A6F1D34-B84F-274B-B176-1A8F438850D8}">
      <dgm:prSet/>
      <dgm:spPr/>
      <dgm:t>
        <a:bodyPr/>
        <a:lstStyle/>
        <a:p>
          <a:endParaRPr lang="en-US"/>
        </a:p>
      </dgm:t>
    </dgm:pt>
    <dgm:pt modelId="{5D0130FB-2D4B-2B44-8B0A-E065B17C648A}" type="sibTrans" cxnId="{3A6F1D34-B84F-274B-B176-1A8F438850D8}">
      <dgm:prSet/>
      <dgm:spPr/>
      <dgm:t>
        <a:bodyPr/>
        <a:lstStyle/>
        <a:p>
          <a:endParaRPr lang="en-US"/>
        </a:p>
      </dgm:t>
    </dgm:pt>
    <dgm:pt modelId="{F1D8D950-E6C5-5A4D-8A5E-79746435912E}">
      <dgm:prSet custT="1"/>
      <dgm:spPr>
        <a:solidFill>
          <a:schemeClr val="accent2">
            <a:lumMod val="50000"/>
          </a:schemeClr>
        </a:solidFill>
      </dgm:spPr>
      <dgm:t>
        <a:bodyPr/>
        <a:lstStyle/>
        <a:p>
          <a:r>
            <a:rPr lang="en-US" sz="2800" b="1" dirty="0"/>
            <a:t>They check that students follow class routines. </a:t>
          </a:r>
          <a:endParaRPr lang="en-US" sz="2800" dirty="0"/>
        </a:p>
      </dgm:t>
      <dgm:extLst>
        <a:ext uri="{E40237B7-FDA0-4F09-8148-C483321AD2D9}">
          <dgm14:cNvPr xmlns:dgm14="http://schemas.microsoft.com/office/drawing/2010/diagram" id="0" name="" descr="Students have high expectations for teachers. &#13;&#10;Students recognize teacher confidence and authority. &#13;&#10;They read teacher body language. &#13;&#10;Teachers listen and teach students to be responsible for their behaviors. &#13;&#10;They check that students follow class routines. &#13;&#10;"/>
        </a:ext>
      </dgm:extLst>
    </dgm:pt>
    <dgm:pt modelId="{89A86519-A476-BB43-AD84-3C13562E0E32}" type="parTrans" cxnId="{D7B71D31-E0A5-3041-8583-EF6994D7D27D}">
      <dgm:prSet/>
      <dgm:spPr/>
      <dgm:t>
        <a:bodyPr/>
        <a:lstStyle/>
        <a:p>
          <a:endParaRPr lang="en-US"/>
        </a:p>
      </dgm:t>
    </dgm:pt>
    <dgm:pt modelId="{524D79A8-0F14-C24F-B982-3B6623B83AC6}" type="sibTrans" cxnId="{D7B71D31-E0A5-3041-8583-EF6994D7D27D}">
      <dgm:prSet/>
      <dgm:spPr/>
      <dgm:t>
        <a:bodyPr/>
        <a:lstStyle/>
        <a:p>
          <a:endParaRPr lang="en-US"/>
        </a:p>
      </dgm:t>
    </dgm:pt>
    <dgm:pt modelId="{0B5E2324-601F-8244-AD39-7F0B246EE6A3}" type="pres">
      <dgm:prSet presAssocID="{8E008BE4-5BDA-F54D-987A-D306D0DE9F8F}" presName="linear" presStyleCnt="0">
        <dgm:presLayoutVars>
          <dgm:animLvl val="lvl"/>
          <dgm:resizeHandles val="exact"/>
        </dgm:presLayoutVars>
      </dgm:prSet>
      <dgm:spPr/>
    </dgm:pt>
    <dgm:pt modelId="{A803D2F0-45CC-174A-A47F-B2357BAFF872}" type="pres">
      <dgm:prSet presAssocID="{F98935FD-DD87-3048-8772-9B23D6986A6F}" presName="parentText" presStyleLbl="node1" presStyleIdx="0" presStyleCnt="5">
        <dgm:presLayoutVars>
          <dgm:chMax val="0"/>
          <dgm:bulletEnabled val="1"/>
        </dgm:presLayoutVars>
      </dgm:prSet>
      <dgm:spPr/>
    </dgm:pt>
    <dgm:pt modelId="{7B527123-95DB-4A4B-9CE0-54A888FBA615}" type="pres">
      <dgm:prSet presAssocID="{DCBCAD04-5EDF-A24E-A2D3-31BB220EB78E}" presName="spacer" presStyleCnt="0"/>
      <dgm:spPr/>
    </dgm:pt>
    <dgm:pt modelId="{D9192935-7DF8-B244-9DC6-3B4C37B3E4B3}" type="pres">
      <dgm:prSet presAssocID="{22F14BBB-0F78-F84A-9F78-65D670F75E44}" presName="parentText" presStyleLbl="node1" presStyleIdx="1" presStyleCnt="5">
        <dgm:presLayoutVars>
          <dgm:chMax val="0"/>
          <dgm:bulletEnabled val="1"/>
        </dgm:presLayoutVars>
      </dgm:prSet>
      <dgm:spPr/>
    </dgm:pt>
    <dgm:pt modelId="{77496647-927C-5E42-AB4B-A237BF7088DB}" type="pres">
      <dgm:prSet presAssocID="{A5826BD4-3B29-C440-8D8B-ACF4A87D8A20}" presName="spacer" presStyleCnt="0"/>
      <dgm:spPr/>
    </dgm:pt>
    <dgm:pt modelId="{1E6BD142-6045-E14F-861A-E3910A15A484}" type="pres">
      <dgm:prSet presAssocID="{2AFE61D3-15AD-B341-9605-A711AF1A7404}" presName="parentText" presStyleLbl="node1" presStyleIdx="2" presStyleCnt="5">
        <dgm:presLayoutVars>
          <dgm:chMax val="0"/>
          <dgm:bulletEnabled val="1"/>
        </dgm:presLayoutVars>
      </dgm:prSet>
      <dgm:spPr/>
    </dgm:pt>
    <dgm:pt modelId="{836546F4-3339-F344-BB7E-B2996B926C2C}" type="pres">
      <dgm:prSet presAssocID="{C6B638D1-F5AF-0240-8B50-87490AD26A86}" presName="spacer" presStyleCnt="0"/>
      <dgm:spPr/>
    </dgm:pt>
    <dgm:pt modelId="{A30D1007-AB17-9745-8291-02A07018A648}" type="pres">
      <dgm:prSet presAssocID="{672A9F1D-204D-4D44-8FBF-7C7B4B423475}" presName="parentText" presStyleLbl="node1" presStyleIdx="3" presStyleCnt="5">
        <dgm:presLayoutVars>
          <dgm:chMax val="0"/>
          <dgm:bulletEnabled val="1"/>
        </dgm:presLayoutVars>
      </dgm:prSet>
      <dgm:spPr/>
    </dgm:pt>
    <dgm:pt modelId="{C80FCDC9-1B44-4E48-9C78-1B923617B8E2}" type="pres">
      <dgm:prSet presAssocID="{5D0130FB-2D4B-2B44-8B0A-E065B17C648A}" presName="spacer" presStyleCnt="0"/>
      <dgm:spPr/>
    </dgm:pt>
    <dgm:pt modelId="{F0FF8ACA-D193-8545-808F-698BC720EF8F}" type="pres">
      <dgm:prSet presAssocID="{F1D8D950-E6C5-5A4D-8A5E-79746435912E}" presName="parentText" presStyleLbl="node1" presStyleIdx="4" presStyleCnt="5">
        <dgm:presLayoutVars>
          <dgm:chMax val="0"/>
          <dgm:bulletEnabled val="1"/>
        </dgm:presLayoutVars>
      </dgm:prSet>
      <dgm:spPr/>
    </dgm:pt>
  </dgm:ptLst>
  <dgm:cxnLst>
    <dgm:cxn modelId="{420E7E08-1705-164C-B888-22B68842FF96}" type="presOf" srcId="{F1D8D950-E6C5-5A4D-8A5E-79746435912E}" destId="{F0FF8ACA-D193-8545-808F-698BC720EF8F}" srcOrd="0" destOrd="0" presId="urn:microsoft.com/office/officeart/2005/8/layout/vList2"/>
    <dgm:cxn modelId="{48217923-BB57-AC42-ADA9-772FC8554FB8}" type="presOf" srcId="{2AFE61D3-15AD-B341-9605-A711AF1A7404}" destId="{1E6BD142-6045-E14F-861A-E3910A15A484}" srcOrd="0" destOrd="0" presId="urn:microsoft.com/office/officeart/2005/8/layout/vList2"/>
    <dgm:cxn modelId="{D7B71D31-E0A5-3041-8583-EF6994D7D27D}" srcId="{8E008BE4-5BDA-F54D-987A-D306D0DE9F8F}" destId="{F1D8D950-E6C5-5A4D-8A5E-79746435912E}" srcOrd="4" destOrd="0" parTransId="{89A86519-A476-BB43-AD84-3C13562E0E32}" sibTransId="{524D79A8-0F14-C24F-B982-3B6623B83AC6}"/>
    <dgm:cxn modelId="{0D2EE433-84AA-E84B-A27A-3888C5D7FBAF}" type="presOf" srcId="{8E008BE4-5BDA-F54D-987A-D306D0DE9F8F}" destId="{0B5E2324-601F-8244-AD39-7F0B246EE6A3}" srcOrd="0" destOrd="0" presId="urn:microsoft.com/office/officeart/2005/8/layout/vList2"/>
    <dgm:cxn modelId="{3A6F1D34-B84F-274B-B176-1A8F438850D8}" srcId="{8E008BE4-5BDA-F54D-987A-D306D0DE9F8F}" destId="{672A9F1D-204D-4D44-8FBF-7C7B4B423475}" srcOrd="3" destOrd="0" parTransId="{6335D87A-8D74-7445-A69E-7B321CD62BC3}" sibTransId="{5D0130FB-2D4B-2B44-8B0A-E065B17C648A}"/>
    <dgm:cxn modelId="{9BE1E958-953D-BB4D-A969-BE4FAC65EC88}" srcId="{8E008BE4-5BDA-F54D-987A-D306D0DE9F8F}" destId="{F98935FD-DD87-3048-8772-9B23D6986A6F}" srcOrd="0" destOrd="0" parTransId="{812AA8E0-081F-9347-8211-070DB33D0EF4}" sibTransId="{DCBCAD04-5EDF-A24E-A2D3-31BB220EB78E}"/>
    <dgm:cxn modelId="{4D71837C-AC22-FB49-BE08-EFD4AD4B893B}" type="presOf" srcId="{672A9F1D-204D-4D44-8FBF-7C7B4B423475}" destId="{A30D1007-AB17-9745-8291-02A07018A648}" srcOrd="0" destOrd="0" presId="urn:microsoft.com/office/officeart/2005/8/layout/vList2"/>
    <dgm:cxn modelId="{E7974DB6-8EBB-6240-B170-C91B71BA6649}" srcId="{8E008BE4-5BDA-F54D-987A-D306D0DE9F8F}" destId="{22F14BBB-0F78-F84A-9F78-65D670F75E44}" srcOrd="1" destOrd="0" parTransId="{708C61CC-B5E4-844E-B9D8-154A036236F6}" sibTransId="{A5826BD4-3B29-C440-8D8B-ACF4A87D8A20}"/>
    <dgm:cxn modelId="{F11082D5-5309-9B4C-AB48-D6D0355DC933}" type="presOf" srcId="{F98935FD-DD87-3048-8772-9B23D6986A6F}" destId="{A803D2F0-45CC-174A-A47F-B2357BAFF872}" srcOrd="0" destOrd="0" presId="urn:microsoft.com/office/officeart/2005/8/layout/vList2"/>
    <dgm:cxn modelId="{FCE54FE0-FEF1-0649-8E04-503D0905FA1C}" type="presOf" srcId="{22F14BBB-0F78-F84A-9F78-65D670F75E44}" destId="{D9192935-7DF8-B244-9DC6-3B4C37B3E4B3}" srcOrd="0" destOrd="0" presId="urn:microsoft.com/office/officeart/2005/8/layout/vList2"/>
    <dgm:cxn modelId="{8EB27DE2-2D64-3A4A-9CB5-9ED7E1E193DB}" srcId="{8E008BE4-5BDA-F54D-987A-D306D0DE9F8F}" destId="{2AFE61D3-15AD-B341-9605-A711AF1A7404}" srcOrd="2" destOrd="0" parTransId="{2A8DEF55-A6E9-8D4F-835C-FF6FE8B1A74C}" sibTransId="{C6B638D1-F5AF-0240-8B50-87490AD26A86}"/>
    <dgm:cxn modelId="{43020E01-012E-C44A-B4D0-0FDE4C6B7326}" type="presParOf" srcId="{0B5E2324-601F-8244-AD39-7F0B246EE6A3}" destId="{A803D2F0-45CC-174A-A47F-B2357BAFF872}" srcOrd="0" destOrd="0" presId="urn:microsoft.com/office/officeart/2005/8/layout/vList2"/>
    <dgm:cxn modelId="{2B59D2AA-F9F6-A240-9CB9-AD7ADCE3576B}" type="presParOf" srcId="{0B5E2324-601F-8244-AD39-7F0B246EE6A3}" destId="{7B527123-95DB-4A4B-9CE0-54A888FBA615}" srcOrd="1" destOrd="0" presId="urn:microsoft.com/office/officeart/2005/8/layout/vList2"/>
    <dgm:cxn modelId="{A906A0C4-D3A6-5045-ADBB-406704B760B6}" type="presParOf" srcId="{0B5E2324-601F-8244-AD39-7F0B246EE6A3}" destId="{D9192935-7DF8-B244-9DC6-3B4C37B3E4B3}" srcOrd="2" destOrd="0" presId="urn:microsoft.com/office/officeart/2005/8/layout/vList2"/>
    <dgm:cxn modelId="{24E7ED34-5449-C142-A658-669EF4A0B5AF}" type="presParOf" srcId="{0B5E2324-601F-8244-AD39-7F0B246EE6A3}" destId="{77496647-927C-5E42-AB4B-A237BF7088DB}" srcOrd="3" destOrd="0" presId="urn:microsoft.com/office/officeart/2005/8/layout/vList2"/>
    <dgm:cxn modelId="{2817A95A-11C5-9642-8C4A-007C553327CE}" type="presParOf" srcId="{0B5E2324-601F-8244-AD39-7F0B246EE6A3}" destId="{1E6BD142-6045-E14F-861A-E3910A15A484}" srcOrd="4" destOrd="0" presId="urn:microsoft.com/office/officeart/2005/8/layout/vList2"/>
    <dgm:cxn modelId="{84E36710-DFEB-A64F-8ED7-FF0CD70308C2}" type="presParOf" srcId="{0B5E2324-601F-8244-AD39-7F0B246EE6A3}" destId="{836546F4-3339-F344-BB7E-B2996B926C2C}" srcOrd="5" destOrd="0" presId="urn:microsoft.com/office/officeart/2005/8/layout/vList2"/>
    <dgm:cxn modelId="{944DAC13-CCF7-6344-AB8D-009FD5F29869}" type="presParOf" srcId="{0B5E2324-601F-8244-AD39-7F0B246EE6A3}" destId="{A30D1007-AB17-9745-8291-02A07018A648}" srcOrd="6" destOrd="0" presId="urn:microsoft.com/office/officeart/2005/8/layout/vList2"/>
    <dgm:cxn modelId="{E4B75661-51EE-2640-8E7E-39E13528D3EF}" type="presParOf" srcId="{0B5E2324-601F-8244-AD39-7F0B246EE6A3}" destId="{C80FCDC9-1B44-4E48-9C78-1B923617B8E2}" srcOrd="7" destOrd="0" presId="urn:microsoft.com/office/officeart/2005/8/layout/vList2"/>
    <dgm:cxn modelId="{88733E3B-5A33-BB4B-BC6D-06FF7440D7F8}" type="presParOf" srcId="{0B5E2324-601F-8244-AD39-7F0B246EE6A3}" destId="{F0FF8ACA-D193-8545-808F-698BC720EF8F}"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66BCF19-3B28-EA4D-B56F-24FB3B5CC4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F1224E6-B96B-3045-AC10-1B60B83F581A}">
      <dgm:prSet custT="1"/>
      <dgm:spPr>
        <a:solidFill>
          <a:srgbClr val="0070C0"/>
        </a:solidFill>
      </dgm:spPr>
      <dgm:t>
        <a:bodyPr/>
        <a:lstStyle/>
        <a:p>
          <a:r>
            <a:rPr lang="en-US" sz="3400" b="1" dirty="0"/>
            <a:t>Focus on students’ abilities.</a:t>
          </a:r>
          <a:endParaRPr lang="en-US" sz="3400" dirty="0"/>
        </a:p>
      </dgm:t>
      <dgm:extLst>
        <a:ext uri="{E40237B7-FDA0-4F09-8148-C483321AD2D9}">
          <dgm14:cNvPr xmlns:dgm14="http://schemas.microsoft.com/office/drawing/2010/diagram" id="0" name="" descr="•Focus on students’ abilities.&#10;•Help diversified learners achieve learning outcomes.&#10;•Teach how to overcome obstacles and set attainable goals.&#10;"/>
        </a:ext>
      </dgm:extLst>
    </dgm:pt>
    <dgm:pt modelId="{D37900AC-7D3D-F84E-8635-CE433CEC185F}" type="parTrans" cxnId="{181C35E5-81B9-6341-B78F-5325B0E15B80}">
      <dgm:prSet/>
      <dgm:spPr/>
      <dgm:t>
        <a:bodyPr/>
        <a:lstStyle/>
        <a:p>
          <a:endParaRPr lang="en-US"/>
        </a:p>
      </dgm:t>
    </dgm:pt>
    <dgm:pt modelId="{A294D133-1BA2-0A41-8031-B6F3270C9995}" type="sibTrans" cxnId="{181C35E5-81B9-6341-B78F-5325B0E15B80}">
      <dgm:prSet/>
      <dgm:spPr/>
      <dgm:t>
        <a:bodyPr/>
        <a:lstStyle/>
        <a:p>
          <a:endParaRPr lang="en-US"/>
        </a:p>
      </dgm:t>
    </dgm:pt>
    <dgm:pt modelId="{04AF569F-FFF2-5642-9698-CFE429098265}">
      <dgm:prSet custT="1"/>
      <dgm:spPr>
        <a:solidFill>
          <a:srgbClr val="00B050"/>
        </a:solidFill>
      </dgm:spPr>
      <dgm:t>
        <a:bodyPr/>
        <a:lstStyle/>
        <a:p>
          <a:r>
            <a:rPr lang="en-US" sz="3400" b="1" dirty="0"/>
            <a:t>Help diversified learners achieve learning outcomes.</a:t>
          </a:r>
          <a:endParaRPr lang="en-US" sz="3400" dirty="0"/>
        </a:p>
      </dgm:t>
      <dgm:extLst>
        <a:ext uri="{E40237B7-FDA0-4F09-8148-C483321AD2D9}">
          <dgm14:cNvPr xmlns:dgm14="http://schemas.microsoft.com/office/drawing/2010/diagram" id="0" name="" descr="•Focus on students’ abilities.&#10;•Help diversified learners achieve learning outcomes.&#10;•Teach how to overcome obstacles and set attainable goals.&#10;"/>
        </a:ext>
      </dgm:extLst>
    </dgm:pt>
    <dgm:pt modelId="{3596A3E1-1323-E645-A599-33D3A3CA3F15}" type="parTrans" cxnId="{6FCE6231-63EC-2D43-863E-BA61927669D0}">
      <dgm:prSet/>
      <dgm:spPr/>
      <dgm:t>
        <a:bodyPr/>
        <a:lstStyle/>
        <a:p>
          <a:endParaRPr lang="en-US"/>
        </a:p>
      </dgm:t>
    </dgm:pt>
    <dgm:pt modelId="{D93A7146-E6BA-9240-B89B-67F09B40B3F3}" type="sibTrans" cxnId="{6FCE6231-63EC-2D43-863E-BA61927669D0}">
      <dgm:prSet/>
      <dgm:spPr/>
      <dgm:t>
        <a:bodyPr/>
        <a:lstStyle/>
        <a:p>
          <a:endParaRPr lang="en-US"/>
        </a:p>
      </dgm:t>
    </dgm:pt>
    <dgm:pt modelId="{924BCCAB-AF2A-3842-9FB3-7445BBBF9FE2}">
      <dgm:prSet custT="1"/>
      <dgm:spPr>
        <a:solidFill>
          <a:srgbClr val="424242"/>
        </a:solidFill>
      </dgm:spPr>
      <dgm:t>
        <a:bodyPr/>
        <a:lstStyle/>
        <a:p>
          <a:r>
            <a:rPr lang="en-US" sz="3400" b="1" dirty="0"/>
            <a:t>Teach how to overcome obstacles and set attainable goals. </a:t>
          </a:r>
          <a:endParaRPr lang="en-US" sz="3400" dirty="0"/>
        </a:p>
      </dgm:t>
      <dgm:extLst>
        <a:ext uri="{E40237B7-FDA0-4F09-8148-C483321AD2D9}">
          <dgm14:cNvPr xmlns:dgm14="http://schemas.microsoft.com/office/drawing/2010/diagram" id="0" name="" descr="•Focus on students’ abilities.&#10;•Help diversified learners achieve learning outcomes.&#10;•Teach how to overcome obstacles and set attainable goals.&#10;"/>
        </a:ext>
      </dgm:extLst>
    </dgm:pt>
    <dgm:pt modelId="{FF6A635A-44FB-A842-958D-DCFEE649472F}" type="parTrans" cxnId="{FE88D183-A53B-0041-955F-E611BEC91E31}">
      <dgm:prSet/>
      <dgm:spPr/>
      <dgm:t>
        <a:bodyPr/>
        <a:lstStyle/>
        <a:p>
          <a:endParaRPr lang="en-US"/>
        </a:p>
      </dgm:t>
    </dgm:pt>
    <dgm:pt modelId="{FCEE5D18-BFD2-2D4F-A67B-C14E927D3EBE}" type="sibTrans" cxnId="{FE88D183-A53B-0041-955F-E611BEC91E31}">
      <dgm:prSet/>
      <dgm:spPr/>
      <dgm:t>
        <a:bodyPr/>
        <a:lstStyle/>
        <a:p>
          <a:endParaRPr lang="en-US"/>
        </a:p>
      </dgm:t>
    </dgm:pt>
    <dgm:pt modelId="{18694397-E92C-4B4E-9891-15CBC129652B}" type="pres">
      <dgm:prSet presAssocID="{566BCF19-3B28-EA4D-B56F-24FB3B5CC4EE}" presName="linear" presStyleCnt="0">
        <dgm:presLayoutVars>
          <dgm:animLvl val="lvl"/>
          <dgm:resizeHandles val="exact"/>
        </dgm:presLayoutVars>
      </dgm:prSet>
      <dgm:spPr/>
    </dgm:pt>
    <dgm:pt modelId="{A45D93A3-34B8-C741-A6CF-39A6DC75CE6D}" type="pres">
      <dgm:prSet presAssocID="{7F1224E6-B96B-3045-AC10-1B60B83F581A}" presName="parentText" presStyleLbl="node1" presStyleIdx="0" presStyleCnt="3">
        <dgm:presLayoutVars>
          <dgm:chMax val="0"/>
          <dgm:bulletEnabled val="1"/>
        </dgm:presLayoutVars>
      </dgm:prSet>
      <dgm:spPr/>
    </dgm:pt>
    <dgm:pt modelId="{8054F1FC-0152-5E43-946A-771EE0F81784}" type="pres">
      <dgm:prSet presAssocID="{A294D133-1BA2-0A41-8031-B6F3270C9995}" presName="spacer" presStyleCnt="0"/>
      <dgm:spPr/>
    </dgm:pt>
    <dgm:pt modelId="{7443DD32-A76C-4F4D-8408-5DCE441F2E4E}" type="pres">
      <dgm:prSet presAssocID="{04AF569F-FFF2-5642-9698-CFE429098265}" presName="parentText" presStyleLbl="node1" presStyleIdx="1" presStyleCnt="3">
        <dgm:presLayoutVars>
          <dgm:chMax val="0"/>
          <dgm:bulletEnabled val="1"/>
        </dgm:presLayoutVars>
      </dgm:prSet>
      <dgm:spPr/>
    </dgm:pt>
    <dgm:pt modelId="{0BB2F4F9-C749-C54D-83B5-B6283F562DD7}" type="pres">
      <dgm:prSet presAssocID="{D93A7146-E6BA-9240-B89B-67F09B40B3F3}" presName="spacer" presStyleCnt="0"/>
      <dgm:spPr/>
    </dgm:pt>
    <dgm:pt modelId="{2F1AC64C-8A25-3E4F-922B-BD2C38230821}" type="pres">
      <dgm:prSet presAssocID="{924BCCAB-AF2A-3842-9FB3-7445BBBF9FE2}" presName="parentText" presStyleLbl="node1" presStyleIdx="2" presStyleCnt="3">
        <dgm:presLayoutVars>
          <dgm:chMax val="0"/>
          <dgm:bulletEnabled val="1"/>
        </dgm:presLayoutVars>
      </dgm:prSet>
      <dgm:spPr/>
    </dgm:pt>
  </dgm:ptLst>
  <dgm:cxnLst>
    <dgm:cxn modelId="{D0B90E19-D1C3-A346-A726-533BF99D268D}" type="presOf" srcId="{566BCF19-3B28-EA4D-B56F-24FB3B5CC4EE}" destId="{18694397-E92C-4B4E-9891-15CBC129652B}" srcOrd="0" destOrd="0" presId="urn:microsoft.com/office/officeart/2005/8/layout/vList2"/>
    <dgm:cxn modelId="{77E4E929-E73A-3C4D-80C2-EBAE70AEA2B0}" type="presOf" srcId="{924BCCAB-AF2A-3842-9FB3-7445BBBF9FE2}" destId="{2F1AC64C-8A25-3E4F-922B-BD2C38230821}" srcOrd="0" destOrd="0" presId="urn:microsoft.com/office/officeart/2005/8/layout/vList2"/>
    <dgm:cxn modelId="{6FCE6231-63EC-2D43-863E-BA61927669D0}" srcId="{566BCF19-3B28-EA4D-B56F-24FB3B5CC4EE}" destId="{04AF569F-FFF2-5642-9698-CFE429098265}" srcOrd="1" destOrd="0" parTransId="{3596A3E1-1323-E645-A599-33D3A3CA3F15}" sibTransId="{D93A7146-E6BA-9240-B89B-67F09B40B3F3}"/>
    <dgm:cxn modelId="{FE88D183-A53B-0041-955F-E611BEC91E31}" srcId="{566BCF19-3B28-EA4D-B56F-24FB3B5CC4EE}" destId="{924BCCAB-AF2A-3842-9FB3-7445BBBF9FE2}" srcOrd="2" destOrd="0" parTransId="{FF6A635A-44FB-A842-958D-DCFEE649472F}" sibTransId="{FCEE5D18-BFD2-2D4F-A67B-C14E927D3EBE}"/>
    <dgm:cxn modelId="{3CD229A2-1321-694F-8E9B-C1780DE54B34}" type="presOf" srcId="{04AF569F-FFF2-5642-9698-CFE429098265}" destId="{7443DD32-A76C-4F4D-8408-5DCE441F2E4E}" srcOrd="0" destOrd="0" presId="urn:microsoft.com/office/officeart/2005/8/layout/vList2"/>
    <dgm:cxn modelId="{B4AF76DB-7708-1E48-B947-8CF0471374EC}" type="presOf" srcId="{7F1224E6-B96B-3045-AC10-1B60B83F581A}" destId="{A45D93A3-34B8-C741-A6CF-39A6DC75CE6D}" srcOrd="0" destOrd="0" presId="urn:microsoft.com/office/officeart/2005/8/layout/vList2"/>
    <dgm:cxn modelId="{181C35E5-81B9-6341-B78F-5325B0E15B80}" srcId="{566BCF19-3B28-EA4D-B56F-24FB3B5CC4EE}" destId="{7F1224E6-B96B-3045-AC10-1B60B83F581A}" srcOrd="0" destOrd="0" parTransId="{D37900AC-7D3D-F84E-8635-CE433CEC185F}" sibTransId="{A294D133-1BA2-0A41-8031-B6F3270C9995}"/>
    <dgm:cxn modelId="{488747FE-29D1-C140-A4D3-2C33D8A89875}" type="presParOf" srcId="{18694397-E92C-4B4E-9891-15CBC129652B}" destId="{A45D93A3-34B8-C741-A6CF-39A6DC75CE6D}" srcOrd="0" destOrd="0" presId="urn:microsoft.com/office/officeart/2005/8/layout/vList2"/>
    <dgm:cxn modelId="{CC3E4EB0-8391-894A-82F5-F0B005B0CC54}" type="presParOf" srcId="{18694397-E92C-4B4E-9891-15CBC129652B}" destId="{8054F1FC-0152-5E43-946A-771EE0F81784}" srcOrd="1" destOrd="0" presId="urn:microsoft.com/office/officeart/2005/8/layout/vList2"/>
    <dgm:cxn modelId="{3B71BE7D-FEF5-ED4E-99C8-DBFA16D0A527}" type="presParOf" srcId="{18694397-E92C-4B4E-9891-15CBC129652B}" destId="{7443DD32-A76C-4F4D-8408-5DCE441F2E4E}" srcOrd="2" destOrd="0" presId="urn:microsoft.com/office/officeart/2005/8/layout/vList2"/>
    <dgm:cxn modelId="{884FEFF7-2444-D144-97AA-4CDAEA06A54A}" type="presParOf" srcId="{18694397-E92C-4B4E-9891-15CBC129652B}" destId="{0BB2F4F9-C749-C54D-83B5-B6283F562DD7}" srcOrd="3" destOrd="0" presId="urn:microsoft.com/office/officeart/2005/8/layout/vList2"/>
    <dgm:cxn modelId="{288185CD-6904-EB44-8282-4AF602DB0A1B}" type="presParOf" srcId="{18694397-E92C-4B4E-9891-15CBC129652B}" destId="{2F1AC64C-8A25-3E4F-922B-BD2C38230821}"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905859E-8183-634C-9820-6AC9E68D27DF}" type="doc">
      <dgm:prSet loTypeId="urn:microsoft.com/office/officeart/2005/8/layout/default" loCatId="" qsTypeId="urn:microsoft.com/office/officeart/2005/8/quickstyle/simple2" qsCatId="simple" csTypeId="urn:microsoft.com/office/officeart/2005/8/colors/accent0_1" csCatId="mainScheme" phldr="1"/>
      <dgm:spPr/>
      <dgm:t>
        <a:bodyPr/>
        <a:lstStyle/>
        <a:p>
          <a:endParaRPr lang="en-US"/>
        </a:p>
      </dgm:t>
    </dgm:pt>
    <dgm:pt modelId="{529BE39B-CB32-AD45-BFFE-616D0376CC4A}">
      <dgm:prSet custT="1"/>
      <dgm:spPr>
        <a:solidFill>
          <a:srgbClr val="000000"/>
        </a:solidFill>
        <a:ln>
          <a:solidFill>
            <a:srgbClr val="FF0000"/>
          </a:solidFill>
        </a:ln>
      </dgm:spPr>
      <dgm:t>
        <a:bodyPr/>
        <a:lstStyle/>
        <a:p>
          <a:pPr rtl="0"/>
          <a:r>
            <a:rPr lang="en-US" sz="2400" b="1" dirty="0">
              <a:solidFill>
                <a:srgbClr val="FFFFFF"/>
              </a:solidFill>
            </a:rPr>
            <a:t>Begin instruction when students are ready to learn. </a:t>
          </a:r>
        </a:p>
      </dgm:t>
      <dgm:extLst>
        <a:ext uri="{E40237B7-FDA0-4F09-8148-C483321AD2D9}">
          <dgm14:cNvPr xmlns:dgm14="http://schemas.microsoft.com/office/drawing/2010/diagram" id="0" name="" descr="•Begin instruction when students are ready to learn.&#10;•Understand that students cannot learn with diverted attention.&#10;•Use class routines.&#10;•Teach students the behaviors they anticipate. &#10;•Know how to direct students’ attention at all points during instruction.&#10;•Motivate students to participate in the full learning process.&#10;"/>
        </a:ext>
      </dgm:extLst>
    </dgm:pt>
    <dgm:pt modelId="{35B986B7-B5E9-1645-A189-5E55A4641549}" type="parTrans" cxnId="{5015EACB-39C5-3A4A-BEB1-D87EA7F50515}">
      <dgm:prSet/>
      <dgm:spPr/>
      <dgm:t>
        <a:bodyPr/>
        <a:lstStyle/>
        <a:p>
          <a:endParaRPr lang="en-US"/>
        </a:p>
      </dgm:t>
    </dgm:pt>
    <dgm:pt modelId="{F5890610-2080-8348-8941-978C6F9C7748}" type="sibTrans" cxnId="{5015EACB-39C5-3A4A-BEB1-D87EA7F50515}">
      <dgm:prSet/>
      <dgm:spPr/>
      <dgm:t>
        <a:bodyPr/>
        <a:lstStyle/>
        <a:p>
          <a:endParaRPr lang="en-US"/>
        </a:p>
      </dgm:t>
    </dgm:pt>
    <dgm:pt modelId="{6AB883A1-5A11-1A49-98B2-6CAAB3EFCD83}">
      <dgm:prSet custT="1"/>
      <dgm:spPr>
        <a:solidFill>
          <a:srgbClr val="000000"/>
        </a:solidFill>
        <a:ln>
          <a:solidFill>
            <a:srgbClr val="FF6600"/>
          </a:solidFill>
        </a:ln>
      </dgm:spPr>
      <dgm:t>
        <a:bodyPr/>
        <a:lstStyle/>
        <a:p>
          <a:pPr rtl="0"/>
          <a:r>
            <a:rPr lang="en-US" sz="2400" b="1" dirty="0">
              <a:solidFill>
                <a:srgbClr val="FFFFFF"/>
              </a:solidFill>
            </a:rPr>
            <a:t>Understand that students cannot learn with diverted attention.</a:t>
          </a:r>
        </a:p>
      </dgm:t>
      <dgm:extLst>
        <a:ext uri="{E40237B7-FDA0-4F09-8148-C483321AD2D9}">
          <dgm14:cNvPr xmlns:dgm14="http://schemas.microsoft.com/office/drawing/2010/diagram" id="0" name="" descr="•Begin instruction when students are ready to learn.&#10;•Understand that students cannot learn with diverted attention.&#10;•Use class routines.&#10;•Teach students the behaviors they anticipate. &#10;•Know how to direct students’ attention at all points during instruction.&#10;•Motivate students to participate in the full learning process.&#10;"/>
        </a:ext>
      </dgm:extLst>
    </dgm:pt>
    <dgm:pt modelId="{3DEFA2E0-4E7F-D34F-8C50-C2F3DDD931C4}" type="parTrans" cxnId="{6C6AF2ED-3000-1D4B-9CA6-C8D67FAA1E39}">
      <dgm:prSet/>
      <dgm:spPr/>
      <dgm:t>
        <a:bodyPr/>
        <a:lstStyle/>
        <a:p>
          <a:endParaRPr lang="en-US"/>
        </a:p>
      </dgm:t>
    </dgm:pt>
    <dgm:pt modelId="{DAE1658B-4B50-E648-8B43-4DCB0DE74D02}" type="sibTrans" cxnId="{6C6AF2ED-3000-1D4B-9CA6-C8D67FAA1E39}">
      <dgm:prSet/>
      <dgm:spPr/>
      <dgm:t>
        <a:bodyPr/>
        <a:lstStyle/>
        <a:p>
          <a:endParaRPr lang="en-US"/>
        </a:p>
      </dgm:t>
    </dgm:pt>
    <dgm:pt modelId="{B5417648-DADB-9D4A-BED3-7632DB4700ED}">
      <dgm:prSet custT="1"/>
      <dgm:spPr>
        <a:solidFill>
          <a:srgbClr val="000000"/>
        </a:solidFill>
        <a:ln>
          <a:solidFill>
            <a:srgbClr val="FFFF00"/>
          </a:solidFill>
        </a:ln>
      </dgm:spPr>
      <dgm:t>
        <a:bodyPr/>
        <a:lstStyle/>
        <a:p>
          <a:pPr rtl="0"/>
          <a:r>
            <a:rPr lang="en-US" sz="2400" b="1" dirty="0">
              <a:solidFill>
                <a:srgbClr val="FFFFFF"/>
              </a:solidFill>
            </a:rPr>
            <a:t>Use class routines. </a:t>
          </a:r>
        </a:p>
      </dgm:t>
      <dgm:extLst>
        <a:ext uri="{E40237B7-FDA0-4F09-8148-C483321AD2D9}">
          <dgm14:cNvPr xmlns:dgm14="http://schemas.microsoft.com/office/drawing/2010/diagram" id="0" name="" descr="•Begin instruction when students are ready to learn.&#10;•Understand that students cannot learn with diverted attention.&#10;•Use class routines.&#10;•Teach students the behaviors they anticipate. &#10;•Know how to direct students’ attention at all points during instruction.&#10;•Motivate students to participate in the full learning process.&#10;"/>
        </a:ext>
      </dgm:extLst>
    </dgm:pt>
    <dgm:pt modelId="{74D8C2A5-26EB-7747-8C24-DD20CA5E20C3}" type="parTrans" cxnId="{DFD007DE-0015-844C-895A-D77EDA47A7A9}">
      <dgm:prSet/>
      <dgm:spPr/>
      <dgm:t>
        <a:bodyPr/>
        <a:lstStyle/>
        <a:p>
          <a:endParaRPr lang="en-US"/>
        </a:p>
      </dgm:t>
    </dgm:pt>
    <dgm:pt modelId="{37A6E32C-0DEA-BB41-8ED8-E76003045A50}" type="sibTrans" cxnId="{DFD007DE-0015-844C-895A-D77EDA47A7A9}">
      <dgm:prSet/>
      <dgm:spPr/>
      <dgm:t>
        <a:bodyPr/>
        <a:lstStyle/>
        <a:p>
          <a:endParaRPr lang="en-US"/>
        </a:p>
      </dgm:t>
    </dgm:pt>
    <dgm:pt modelId="{F9A43401-F240-A34A-B39C-EDB4495F4B10}">
      <dgm:prSet custT="1"/>
      <dgm:spPr>
        <a:solidFill>
          <a:srgbClr val="000000"/>
        </a:solidFill>
        <a:ln>
          <a:solidFill>
            <a:srgbClr val="008000"/>
          </a:solidFill>
        </a:ln>
      </dgm:spPr>
      <dgm:t>
        <a:bodyPr/>
        <a:lstStyle/>
        <a:p>
          <a:pPr rtl="0"/>
          <a:r>
            <a:rPr lang="en-US" sz="2400" b="1" dirty="0">
              <a:solidFill>
                <a:srgbClr val="FFFFFF"/>
              </a:solidFill>
            </a:rPr>
            <a:t>Teach students the behaviors they anticipate.  </a:t>
          </a:r>
        </a:p>
      </dgm:t>
      <dgm:extLst>
        <a:ext uri="{E40237B7-FDA0-4F09-8148-C483321AD2D9}">
          <dgm14:cNvPr xmlns:dgm14="http://schemas.microsoft.com/office/drawing/2010/diagram" id="0" name="" descr="•Begin instruction when students are ready to learn.&#10;•Understand that students cannot learn with diverted attention.&#10;•Use class routines.&#10;•Teach students the behaviors they anticipate. &#10;•Know how to direct students’ attention at all points during instruction.&#10;•Motivate students to participate in the full learning process.&#10;"/>
        </a:ext>
      </dgm:extLst>
    </dgm:pt>
    <dgm:pt modelId="{C5893B44-C217-E14E-BDFD-49B56EB44303}" type="parTrans" cxnId="{46F36238-BB06-C54C-9CC0-24922FF37F8E}">
      <dgm:prSet/>
      <dgm:spPr/>
      <dgm:t>
        <a:bodyPr/>
        <a:lstStyle/>
        <a:p>
          <a:endParaRPr lang="en-US"/>
        </a:p>
      </dgm:t>
    </dgm:pt>
    <dgm:pt modelId="{8BBA0710-233B-EA4B-B73E-2160BE72AD9F}" type="sibTrans" cxnId="{46F36238-BB06-C54C-9CC0-24922FF37F8E}">
      <dgm:prSet/>
      <dgm:spPr/>
      <dgm:t>
        <a:bodyPr/>
        <a:lstStyle/>
        <a:p>
          <a:endParaRPr lang="en-US"/>
        </a:p>
      </dgm:t>
    </dgm:pt>
    <dgm:pt modelId="{BCB808E5-8D9F-6A49-983A-DDC01F9F26ED}">
      <dgm:prSet custT="1"/>
      <dgm:spPr>
        <a:solidFill>
          <a:srgbClr val="000000"/>
        </a:solidFill>
        <a:ln>
          <a:solidFill>
            <a:srgbClr val="0000FF"/>
          </a:solidFill>
        </a:ln>
      </dgm:spPr>
      <dgm:t>
        <a:bodyPr/>
        <a:lstStyle/>
        <a:p>
          <a:pPr rtl="0"/>
          <a:r>
            <a:rPr lang="en-US" sz="2400" b="1" dirty="0">
              <a:solidFill>
                <a:srgbClr val="FFFFFF"/>
              </a:solidFill>
            </a:rPr>
            <a:t>Know how to direct students’ attention at all points during instruction.</a:t>
          </a:r>
        </a:p>
      </dgm:t>
      <dgm:extLst>
        <a:ext uri="{E40237B7-FDA0-4F09-8148-C483321AD2D9}">
          <dgm14:cNvPr xmlns:dgm14="http://schemas.microsoft.com/office/drawing/2010/diagram" id="0" name="" descr="•Begin instruction when students are ready to learn.&#10;•Understand that students cannot learn with diverted attention.&#10;•Use class routines.&#10;•Teach students the behaviors they anticipate. &#10;•Know how to direct students’ attention at all points during instruction.&#10;•Motivate students to participate in the full learning process.&#10;"/>
        </a:ext>
      </dgm:extLst>
    </dgm:pt>
    <dgm:pt modelId="{AB803496-F601-DF49-9520-A6AE1303FC7B}" type="parTrans" cxnId="{69B110E5-7642-D142-8012-3D262EF308FC}">
      <dgm:prSet/>
      <dgm:spPr/>
      <dgm:t>
        <a:bodyPr/>
        <a:lstStyle/>
        <a:p>
          <a:endParaRPr lang="en-US"/>
        </a:p>
      </dgm:t>
    </dgm:pt>
    <dgm:pt modelId="{AA34612C-8400-4D41-9853-E41E04D767FE}" type="sibTrans" cxnId="{69B110E5-7642-D142-8012-3D262EF308FC}">
      <dgm:prSet/>
      <dgm:spPr/>
      <dgm:t>
        <a:bodyPr/>
        <a:lstStyle/>
        <a:p>
          <a:endParaRPr lang="en-US"/>
        </a:p>
      </dgm:t>
    </dgm:pt>
    <dgm:pt modelId="{A6382C54-5AF4-1C4E-9921-313F6BACCAA3}">
      <dgm:prSet custT="1"/>
      <dgm:spPr>
        <a:solidFill>
          <a:srgbClr val="000000"/>
        </a:solidFill>
        <a:ln>
          <a:solidFill>
            <a:srgbClr val="CC00CC"/>
          </a:solidFill>
        </a:ln>
      </dgm:spPr>
      <dgm:t>
        <a:bodyPr/>
        <a:lstStyle/>
        <a:p>
          <a:pPr rtl="0"/>
          <a:r>
            <a:rPr lang="en-US" sz="2400" b="1" dirty="0">
              <a:solidFill>
                <a:srgbClr val="FFFFFF"/>
              </a:solidFill>
            </a:rPr>
            <a:t>Motivate students to participate in the full learning process. </a:t>
          </a:r>
        </a:p>
      </dgm:t>
      <dgm:extLst>
        <a:ext uri="{E40237B7-FDA0-4F09-8148-C483321AD2D9}">
          <dgm14:cNvPr xmlns:dgm14="http://schemas.microsoft.com/office/drawing/2010/diagram" id="0" name="" descr="•Begin instruction when students are ready to learn.&#10;•Understand that students cannot learn with diverted attention.&#10;•Use class routines.&#10;•Teach students the behaviors they anticipate. &#10;•Know how to direct students’ attention at all points during instruction.&#10;•Motivate students to participate in the full learning process.&#10;"/>
        </a:ext>
      </dgm:extLst>
    </dgm:pt>
    <dgm:pt modelId="{58B6CCE4-01D3-074B-9B80-1C0D2D591533}" type="parTrans" cxnId="{28CEB939-E3BB-E249-A8D8-783D1E0B5E3B}">
      <dgm:prSet/>
      <dgm:spPr/>
      <dgm:t>
        <a:bodyPr/>
        <a:lstStyle/>
        <a:p>
          <a:endParaRPr lang="en-US"/>
        </a:p>
      </dgm:t>
    </dgm:pt>
    <dgm:pt modelId="{CE358968-65EF-C84C-8CFF-949EEDDE4A16}" type="sibTrans" cxnId="{28CEB939-E3BB-E249-A8D8-783D1E0B5E3B}">
      <dgm:prSet/>
      <dgm:spPr/>
      <dgm:t>
        <a:bodyPr/>
        <a:lstStyle/>
        <a:p>
          <a:endParaRPr lang="en-US"/>
        </a:p>
      </dgm:t>
    </dgm:pt>
    <dgm:pt modelId="{2297B72F-C161-CE49-A817-9F86AB6C3D15}" type="pres">
      <dgm:prSet presAssocID="{8905859E-8183-634C-9820-6AC9E68D27DF}" presName="diagram" presStyleCnt="0">
        <dgm:presLayoutVars>
          <dgm:dir/>
          <dgm:resizeHandles val="exact"/>
        </dgm:presLayoutVars>
      </dgm:prSet>
      <dgm:spPr/>
    </dgm:pt>
    <dgm:pt modelId="{CCDCECA7-256A-584D-B6D0-D3C7F9D58875}" type="pres">
      <dgm:prSet presAssocID="{529BE39B-CB32-AD45-BFFE-616D0376CC4A}" presName="node" presStyleLbl="node1" presStyleIdx="0" presStyleCnt="6" custScaleY="130769">
        <dgm:presLayoutVars>
          <dgm:bulletEnabled val="1"/>
        </dgm:presLayoutVars>
      </dgm:prSet>
      <dgm:spPr/>
    </dgm:pt>
    <dgm:pt modelId="{47CEA122-843F-F345-9E0D-D78ACC1439BA}" type="pres">
      <dgm:prSet presAssocID="{F5890610-2080-8348-8941-978C6F9C7748}" presName="sibTrans" presStyleCnt="0"/>
      <dgm:spPr/>
    </dgm:pt>
    <dgm:pt modelId="{AEC12BB4-8F19-6948-89EE-A00470E6E28B}" type="pres">
      <dgm:prSet presAssocID="{6AB883A1-5A11-1A49-98B2-6CAAB3EFCD83}" presName="node" presStyleLbl="node1" presStyleIdx="1" presStyleCnt="6" custScaleY="130769">
        <dgm:presLayoutVars>
          <dgm:bulletEnabled val="1"/>
        </dgm:presLayoutVars>
      </dgm:prSet>
      <dgm:spPr/>
    </dgm:pt>
    <dgm:pt modelId="{FF956346-E306-DA41-BB96-38D06D94DE31}" type="pres">
      <dgm:prSet presAssocID="{DAE1658B-4B50-E648-8B43-4DCB0DE74D02}" presName="sibTrans" presStyleCnt="0"/>
      <dgm:spPr/>
    </dgm:pt>
    <dgm:pt modelId="{4F1A74F9-A295-824E-A9B8-A3BFCB998F33}" type="pres">
      <dgm:prSet presAssocID="{B5417648-DADB-9D4A-BED3-7632DB4700ED}" presName="node" presStyleLbl="node1" presStyleIdx="2" presStyleCnt="6" custScaleY="130769">
        <dgm:presLayoutVars>
          <dgm:bulletEnabled val="1"/>
        </dgm:presLayoutVars>
      </dgm:prSet>
      <dgm:spPr/>
    </dgm:pt>
    <dgm:pt modelId="{E24840FB-1F7F-F74E-BD0C-EACC4B9BCD80}" type="pres">
      <dgm:prSet presAssocID="{37A6E32C-0DEA-BB41-8ED8-E76003045A50}" presName="sibTrans" presStyleCnt="0"/>
      <dgm:spPr/>
    </dgm:pt>
    <dgm:pt modelId="{92A8F84D-A486-9A42-B91B-F2B1B96D7006}" type="pres">
      <dgm:prSet presAssocID="{F9A43401-F240-A34A-B39C-EDB4495F4B10}" presName="node" presStyleLbl="node1" presStyleIdx="3" presStyleCnt="6" custScaleY="130769">
        <dgm:presLayoutVars>
          <dgm:bulletEnabled val="1"/>
        </dgm:presLayoutVars>
      </dgm:prSet>
      <dgm:spPr/>
    </dgm:pt>
    <dgm:pt modelId="{075E4F42-2A23-AD4B-B056-4EC78CC2D598}" type="pres">
      <dgm:prSet presAssocID="{8BBA0710-233B-EA4B-B73E-2160BE72AD9F}" presName="sibTrans" presStyleCnt="0"/>
      <dgm:spPr/>
    </dgm:pt>
    <dgm:pt modelId="{14AAB73A-2188-704F-AE51-4471F5B1FC82}" type="pres">
      <dgm:prSet presAssocID="{BCB808E5-8D9F-6A49-983A-DDC01F9F26ED}" presName="node" presStyleLbl="node1" presStyleIdx="4" presStyleCnt="6" custScaleY="130769">
        <dgm:presLayoutVars>
          <dgm:bulletEnabled val="1"/>
        </dgm:presLayoutVars>
      </dgm:prSet>
      <dgm:spPr/>
    </dgm:pt>
    <dgm:pt modelId="{193835FA-4466-5E4D-B2AD-AFD6655B8784}" type="pres">
      <dgm:prSet presAssocID="{AA34612C-8400-4D41-9853-E41E04D767FE}" presName="sibTrans" presStyleCnt="0"/>
      <dgm:spPr/>
    </dgm:pt>
    <dgm:pt modelId="{D39FE6CD-27B6-D641-9973-782A5838D050}" type="pres">
      <dgm:prSet presAssocID="{A6382C54-5AF4-1C4E-9921-313F6BACCAA3}" presName="node" presStyleLbl="node1" presStyleIdx="5" presStyleCnt="6" custScaleY="130769">
        <dgm:presLayoutVars>
          <dgm:bulletEnabled val="1"/>
        </dgm:presLayoutVars>
      </dgm:prSet>
      <dgm:spPr/>
    </dgm:pt>
  </dgm:ptLst>
  <dgm:cxnLst>
    <dgm:cxn modelId="{FE5D4E10-15B1-D049-98E7-9F7C3CC8854A}" type="presOf" srcId="{529BE39B-CB32-AD45-BFFE-616D0376CC4A}" destId="{CCDCECA7-256A-584D-B6D0-D3C7F9D58875}" srcOrd="0" destOrd="0" presId="urn:microsoft.com/office/officeart/2005/8/layout/default"/>
    <dgm:cxn modelId="{37075B33-5B14-0F4E-864D-F231BC3AC075}" type="presOf" srcId="{6AB883A1-5A11-1A49-98B2-6CAAB3EFCD83}" destId="{AEC12BB4-8F19-6948-89EE-A00470E6E28B}" srcOrd="0" destOrd="0" presId="urn:microsoft.com/office/officeart/2005/8/layout/default"/>
    <dgm:cxn modelId="{46F36238-BB06-C54C-9CC0-24922FF37F8E}" srcId="{8905859E-8183-634C-9820-6AC9E68D27DF}" destId="{F9A43401-F240-A34A-B39C-EDB4495F4B10}" srcOrd="3" destOrd="0" parTransId="{C5893B44-C217-E14E-BDFD-49B56EB44303}" sibTransId="{8BBA0710-233B-EA4B-B73E-2160BE72AD9F}"/>
    <dgm:cxn modelId="{28CEB939-E3BB-E249-A8D8-783D1E0B5E3B}" srcId="{8905859E-8183-634C-9820-6AC9E68D27DF}" destId="{A6382C54-5AF4-1C4E-9921-313F6BACCAA3}" srcOrd="5" destOrd="0" parTransId="{58B6CCE4-01D3-074B-9B80-1C0D2D591533}" sibTransId="{CE358968-65EF-C84C-8CFF-949EEDDE4A16}"/>
    <dgm:cxn modelId="{4B6CE75D-3554-584A-ABD7-31E31A80EBE9}" type="presOf" srcId="{F9A43401-F240-A34A-B39C-EDB4495F4B10}" destId="{92A8F84D-A486-9A42-B91B-F2B1B96D7006}" srcOrd="0" destOrd="0" presId="urn:microsoft.com/office/officeart/2005/8/layout/default"/>
    <dgm:cxn modelId="{59D8517A-6479-BC4F-8DA2-C3256B11D228}" type="presOf" srcId="{8905859E-8183-634C-9820-6AC9E68D27DF}" destId="{2297B72F-C161-CE49-A817-9F86AB6C3D15}" srcOrd="0" destOrd="0" presId="urn:microsoft.com/office/officeart/2005/8/layout/default"/>
    <dgm:cxn modelId="{5015EACB-39C5-3A4A-BEB1-D87EA7F50515}" srcId="{8905859E-8183-634C-9820-6AC9E68D27DF}" destId="{529BE39B-CB32-AD45-BFFE-616D0376CC4A}" srcOrd="0" destOrd="0" parTransId="{35B986B7-B5E9-1645-A189-5E55A4641549}" sibTransId="{F5890610-2080-8348-8941-978C6F9C7748}"/>
    <dgm:cxn modelId="{5AC294D7-24B6-8845-9A91-D070E989B66F}" type="presOf" srcId="{BCB808E5-8D9F-6A49-983A-DDC01F9F26ED}" destId="{14AAB73A-2188-704F-AE51-4471F5B1FC82}" srcOrd="0" destOrd="0" presId="urn:microsoft.com/office/officeart/2005/8/layout/default"/>
    <dgm:cxn modelId="{DFD007DE-0015-844C-895A-D77EDA47A7A9}" srcId="{8905859E-8183-634C-9820-6AC9E68D27DF}" destId="{B5417648-DADB-9D4A-BED3-7632DB4700ED}" srcOrd="2" destOrd="0" parTransId="{74D8C2A5-26EB-7747-8C24-DD20CA5E20C3}" sibTransId="{37A6E32C-0DEA-BB41-8ED8-E76003045A50}"/>
    <dgm:cxn modelId="{DC5991DE-EDF7-E64D-8C48-6C86D2AAFDDE}" type="presOf" srcId="{A6382C54-5AF4-1C4E-9921-313F6BACCAA3}" destId="{D39FE6CD-27B6-D641-9973-782A5838D050}" srcOrd="0" destOrd="0" presId="urn:microsoft.com/office/officeart/2005/8/layout/default"/>
    <dgm:cxn modelId="{69B110E5-7642-D142-8012-3D262EF308FC}" srcId="{8905859E-8183-634C-9820-6AC9E68D27DF}" destId="{BCB808E5-8D9F-6A49-983A-DDC01F9F26ED}" srcOrd="4" destOrd="0" parTransId="{AB803496-F601-DF49-9520-A6AE1303FC7B}" sibTransId="{AA34612C-8400-4D41-9853-E41E04D767FE}"/>
    <dgm:cxn modelId="{6C6AF2ED-3000-1D4B-9CA6-C8D67FAA1E39}" srcId="{8905859E-8183-634C-9820-6AC9E68D27DF}" destId="{6AB883A1-5A11-1A49-98B2-6CAAB3EFCD83}" srcOrd="1" destOrd="0" parTransId="{3DEFA2E0-4E7F-D34F-8C50-C2F3DDD931C4}" sibTransId="{DAE1658B-4B50-E648-8B43-4DCB0DE74D02}"/>
    <dgm:cxn modelId="{08524EF7-2777-2D45-844F-21A346585A78}" type="presOf" srcId="{B5417648-DADB-9D4A-BED3-7632DB4700ED}" destId="{4F1A74F9-A295-824E-A9B8-A3BFCB998F33}" srcOrd="0" destOrd="0" presId="urn:microsoft.com/office/officeart/2005/8/layout/default"/>
    <dgm:cxn modelId="{221C7EBF-23C6-A446-817F-5C3101D61D32}" type="presParOf" srcId="{2297B72F-C161-CE49-A817-9F86AB6C3D15}" destId="{CCDCECA7-256A-584D-B6D0-D3C7F9D58875}" srcOrd="0" destOrd="0" presId="urn:microsoft.com/office/officeart/2005/8/layout/default"/>
    <dgm:cxn modelId="{843D3FA9-C62F-9446-9871-E24B25414533}" type="presParOf" srcId="{2297B72F-C161-CE49-A817-9F86AB6C3D15}" destId="{47CEA122-843F-F345-9E0D-D78ACC1439BA}" srcOrd="1" destOrd="0" presId="urn:microsoft.com/office/officeart/2005/8/layout/default"/>
    <dgm:cxn modelId="{82A71FB1-9495-014F-A166-BE76BCA8225F}" type="presParOf" srcId="{2297B72F-C161-CE49-A817-9F86AB6C3D15}" destId="{AEC12BB4-8F19-6948-89EE-A00470E6E28B}" srcOrd="2" destOrd="0" presId="urn:microsoft.com/office/officeart/2005/8/layout/default"/>
    <dgm:cxn modelId="{6A799100-67EA-C548-8F1A-486014382267}" type="presParOf" srcId="{2297B72F-C161-CE49-A817-9F86AB6C3D15}" destId="{FF956346-E306-DA41-BB96-38D06D94DE31}" srcOrd="3" destOrd="0" presId="urn:microsoft.com/office/officeart/2005/8/layout/default"/>
    <dgm:cxn modelId="{2DCCDA79-1653-A047-B0F5-97D6A7166BF4}" type="presParOf" srcId="{2297B72F-C161-CE49-A817-9F86AB6C3D15}" destId="{4F1A74F9-A295-824E-A9B8-A3BFCB998F33}" srcOrd="4" destOrd="0" presId="urn:microsoft.com/office/officeart/2005/8/layout/default"/>
    <dgm:cxn modelId="{582C9A24-6545-7543-9D90-45FE5A80863E}" type="presParOf" srcId="{2297B72F-C161-CE49-A817-9F86AB6C3D15}" destId="{E24840FB-1F7F-F74E-BD0C-EACC4B9BCD80}" srcOrd="5" destOrd="0" presId="urn:microsoft.com/office/officeart/2005/8/layout/default"/>
    <dgm:cxn modelId="{543D961F-1662-C64C-92BE-00825B7E778C}" type="presParOf" srcId="{2297B72F-C161-CE49-A817-9F86AB6C3D15}" destId="{92A8F84D-A486-9A42-B91B-F2B1B96D7006}" srcOrd="6" destOrd="0" presId="urn:microsoft.com/office/officeart/2005/8/layout/default"/>
    <dgm:cxn modelId="{26CF395C-EC53-6948-B5C6-602C15CC43D6}" type="presParOf" srcId="{2297B72F-C161-CE49-A817-9F86AB6C3D15}" destId="{075E4F42-2A23-AD4B-B056-4EC78CC2D598}" srcOrd="7" destOrd="0" presId="urn:microsoft.com/office/officeart/2005/8/layout/default"/>
    <dgm:cxn modelId="{C96ADE85-A284-5440-B3A6-4AC050F00637}" type="presParOf" srcId="{2297B72F-C161-CE49-A817-9F86AB6C3D15}" destId="{14AAB73A-2188-704F-AE51-4471F5B1FC82}" srcOrd="8" destOrd="0" presId="urn:microsoft.com/office/officeart/2005/8/layout/default"/>
    <dgm:cxn modelId="{2A3A0C28-ABB2-8446-8102-E8B88CD9FD75}" type="presParOf" srcId="{2297B72F-C161-CE49-A817-9F86AB6C3D15}" destId="{193835FA-4466-5E4D-B2AD-AFD6655B8784}" srcOrd="9" destOrd="0" presId="urn:microsoft.com/office/officeart/2005/8/layout/default"/>
    <dgm:cxn modelId="{8089EE71-7BD1-6448-8993-DD061BDE72CE}" type="presParOf" srcId="{2297B72F-C161-CE49-A817-9F86AB6C3D15}" destId="{D39FE6CD-27B6-D641-9973-782A5838D050}"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126F08FE-7CF2-C44A-9DC1-CC1D2AAA2E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60F09D-B31E-5541-A818-D069CED3E850}">
      <dgm:prSet/>
      <dgm:spPr>
        <a:solidFill>
          <a:schemeClr val="tx2">
            <a:lumMod val="90000"/>
            <a:lumOff val="10000"/>
          </a:schemeClr>
        </a:solidFill>
      </dgm:spPr>
      <dgm:t>
        <a:bodyPr/>
        <a:lstStyle/>
        <a:p>
          <a:r>
            <a:rPr lang="en-US" b="1" dirty="0"/>
            <a:t>Look and act like professionals.</a:t>
          </a:r>
          <a:endParaRPr lang="en-US" dirty="0"/>
        </a:p>
      </dgm:t>
      <dgm:extLst>
        <a:ext uri="{E40237B7-FDA0-4F09-8148-C483321AD2D9}">
          <dgm14:cNvPr xmlns:dgm14="http://schemas.microsoft.com/office/drawing/2010/diagram" id="0" name="" descr="•Look and act like professionals.&#10;•Wear attire that is neat, clean, and follows the employer’s dress code.&#10;•Differentiate the line between teacher mentoring and friendship with peers.&#10;•Use social media wisely.&#10;"/>
        </a:ext>
      </dgm:extLst>
    </dgm:pt>
    <dgm:pt modelId="{18591844-ABF3-DA47-B6B7-6EE8EBC92686}" type="parTrans" cxnId="{815DA8B7-3ED5-C740-AC37-CCC257503225}">
      <dgm:prSet/>
      <dgm:spPr/>
      <dgm:t>
        <a:bodyPr/>
        <a:lstStyle/>
        <a:p>
          <a:endParaRPr lang="en-US"/>
        </a:p>
      </dgm:t>
    </dgm:pt>
    <dgm:pt modelId="{B9DA9670-8F83-CD42-8043-15068CECB383}" type="sibTrans" cxnId="{815DA8B7-3ED5-C740-AC37-CCC257503225}">
      <dgm:prSet/>
      <dgm:spPr/>
      <dgm:t>
        <a:bodyPr/>
        <a:lstStyle/>
        <a:p>
          <a:endParaRPr lang="en-US"/>
        </a:p>
      </dgm:t>
    </dgm:pt>
    <dgm:pt modelId="{AB933925-C4AD-1641-B10E-3FCDDB82F131}">
      <dgm:prSet/>
      <dgm:spPr>
        <a:solidFill>
          <a:schemeClr val="tx2">
            <a:lumMod val="75000"/>
            <a:lumOff val="25000"/>
          </a:schemeClr>
        </a:solidFill>
      </dgm:spPr>
      <dgm:t>
        <a:bodyPr/>
        <a:lstStyle/>
        <a:p>
          <a:r>
            <a:rPr lang="en-US" b="1" dirty="0"/>
            <a:t>Wear attire that is neat, clean, and follows the employer’s dress code. </a:t>
          </a:r>
          <a:endParaRPr lang="en-US" dirty="0"/>
        </a:p>
      </dgm:t>
      <dgm:extLst>
        <a:ext uri="{E40237B7-FDA0-4F09-8148-C483321AD2D9}">
          <dgm14:cNvPr xmlns:dgm14="http://schemas.microsoft.com/office/drawing/2010/diagram" id="0" name="" descr="•Look and act like professionals.&#10;•Wear attire that is neat, clean, and follows the employer’s dress code.&#10;•Differentiate the line between teacher mentoring and friendship with peers.&#10;•Use social media wisely.&#10;"/>
        </a:ext>
      </dgm:extLst>
    </dgm:pt>
    <dgm:pt modelId="{3613B54E-5256-3C4A-A233-C12CD595F969}" type="parTrans" cxnId="{097D0A74-764F-1944-A6A6-AA4D5783F791}">
      <dgm:prSet/>
      <dgm:spPr/>
      <dgm:t>
        <a:bodyPr/>
        <a:lstStyle/>
        <a:p>
          <a:endParaRPr lang="en-US"/>
        </a:p>
      </dgm:t>
    </dgm:pt>
    <dgm:pt modelId="{D89AE5E0-B618-974F-8835-D4678B960FF3}" type="sibTrans" cxnId="{097D0A74-764F-1944-A6A6-AA4D5783F791}">
      <dgm:prSet/>
      <dgm:spPr/>
      <dgm:t>
        <a:bodyPr/>
        <a:lstStyle/>
        <a:p>
          <a:endParaRPr lang="en-US"/>
        </a:p>
      </dgm:t>
    </dgm:pt>
    <dgm:pt modelId="{1612071A-6D8E-9D44-9A04-44C0F3AE033A}">
      <dgm:prSet/>
      <dgm:spPr>
        <a:solidFill>
          <a:schemeClr val="tx1">
            <a:lumMod val="25000"/>
          </a:schemeClr>
        </a:solidFill>
      </dgm:spPr>
      <dgm:t>
        <a:bodyPr/>
        <a:lstStyle/>
        <a:p>
          <a:r>
            <a:rPr lang="en-US" b="1" dirty="0"/>
            <a:t>Differentiate the line between teacher mentoring and friendship with peers. </a:t>
          </a:r>
          <a:endParaRPr lang="en-US" dirty="0"/>
        </a:p>
      </dgm:t>
      <dgm:extLst>
        <a:ext uri="{E40237B7-FDA0-4F09-8148-C483321AD2D9}">
          <dgm14:cNvPr xmlns:dgm14="http://schemas.microsoft.com/office/drawing/2010/diagram" id="0" name="" descr="•Look and act like professionals.&#10;•Wear attire that is neat, clean, and follows the employer’s dress code.&#10;•Differentiate the line between teacher mentoring and friendship with peers.&#10;•Use social media wisely.&#10;"/>
        </a:ext>
      </dgm:extLst>
    </dgm:pt>
    <dgm:pt modelId="{CD309C91-CA98-6648-8B6D-0EA08545E392}" type="parTrans" cxnId="{5E38DB5E-25EE-5648-B99D-8D13699BE113}">
      <dgm:prSet/>
      <dgm:spPr/>
      <dgm:t>
        <a:bodyPr/>
        <a:lstStyle/>
        <a:p>
          <a:endParaRPr lang="en-US"/>
        </a:p>
      </dgm:t>
    </dgm:pt>
    <dgm:pt modelId="{C1A6CBFE-23CF-BC44-90C3-5386B086248F}" type="sibTrans" cxnId="{5E38DB5E-25EE-5648-B99D-8D13699BE113}">
      <dgm:prSet/>
      <dgm:spPr/>
      <dgm:t>
        <a:bodyPr/>
        <a:lstStyle/>
        <a:p>
          <a:endParaRPr lang="en-US"/>
        </a:p>
      </dgm:t>
    </dgm:pt>
    <dgm:pt modelId="{8123166B-81F1-0848-A292-696CB3D0BB8E}">
      <dgm:prSet/>
      <dgm:spPr>
        <a:solidFill>
          <a:srgbClr val="C00000"/>
        </a:solidFill>
      </dgm:spPr>
      <dgm:t>
        <a:bodyPr/>
        <a:lstStyle/>
        <a:p>
          <a:r>
            <a:rPr lang="en-US" b="1" dirty="0"/>
            <a:t>Use social media wisely. </a:t>
          </a:r>
          <a:endParaRPr lang="en-US" dirty="0"/>
        </a:p>
      </dgm:t>
      <dgm:extLst>
        <a:ext uri="{E40237B7-FDA0-4F09-8148-C483321AD2D9}">
          <dgm14:cNvPr xmlns:dgm14="http://schemas.microsoft.com/office/drawing/2010/diagram" id="0" name="" descr="•Look and act like professionals.&#10;•Wear attire that is neat, clean, and follows the employer’s dress code.&#10;•Differentiate the line between teacher mentoring and friendship with peers.&#10;•Use social media wisely.&#10;"/>
        </a:ext>
      </dgm:extLst>
    </dgm:pt>
    <dgm:pt modelId="{6485367C-BF21-3A4A-A621-4755700EE24C}" type="parTrans" cxnId="{2A3E152B-C2A2-7C44-BACE-DBC0EC76E19B}">
      <dgm:prSet/>
      <dgm:spPr/>
      <dgm:t>
        <a:bodyPr/>
        <a:lstStyle/>
        <a:p>
          <a:endParaRPr lang="en-US"/>
        </a:p>
      </dgm:t>
    </dgm:pt>
    <dgm:pt modelId="{B53F738A-6ABF-F14F-B41E-B33891C697BA}" type="sibTrans" cxnId="{2A3E152B-C2A2-7C44-BACE-DBC0EC76E19B}">
      <dgm:prSet/>
      <dgm:spPr/>
      <dgm:t>
        <a:bodyPr/>
        <a:lstStyle/>
        <a:p>
          <a:endParaRPr lang="en-US"/>
        </a:p>
      </dgm:t>
    </dgm:pt>
    <dgm:pt modelId="{20F7423D-F8EA-3C45-AB09-F1267E9B04FB}" type="pres">
      <dgm:prSet presAssocID="{126F08FE-7CF2-C44A-9DC1-CC1D2AAA2EF9}" presName="linear" presStyleCnt="0">
        <dgm:presLayoutVars>
          <dgm:animLvl val="lvl"/>
          <dgm:resizeHandles val="exact"/>
        </dgm:presLayoutVars>
      </dgm:prSet>
      <dgm:spPr/>
    </dgm:pt>
    <dgm:pt modelId="{C06EE587-A2C6-7847-BA0F-2207425F23EB}" type="pres">
      <dgm:prSet presAssocID="{A860F09D-B31E-5541-A818-D069CED3E850}" presName="parentText" presStyleLbl="node1" presStyleIdx="0" presStyleCnt="4">
        <dgm:presLayoutVars>
          <dgm:chMax val="0"/>
          <dgm:bulletEnabled val="1"/>
        </dgm:presLayoutVars>
      </dgm:prSet>
      <dgm:spPr/>
    </dgm:pt>
    <dgm:pt modelId="{05F75279-9485-AE4E-A591-3D1828F0FD67}" type="pres">
      <dgm:prSet presAssocID="{B9DA9670-8F83-CD42-8043-15068CECB383}" presName="spacer" presStyleCnt="0"/>
      <dgm:spPr/>
    </dgm:pt>
    <dgm:pt modelId="{E8CDDDCB-4932-DC4C-B063-CA0BCEB04323}" type="pres">
      <dgm:prSet presAssocID="{AB933925-C4AD-1641-B10E-3FCDDB82F131}" presName="parentText" presStyleLbl="node1" presStyleIdx="1" presStyleCnt="4">
        <dgm:presLayoutVars>
          <dgm:chMax val="0"/>
          <dgm:bulletEnabled val="1"/>
        </dgm:presLayoutVars>
      </dgm:prSet>
      <dgm:spPr/>
    </dgm:pt>
    <dgm:pt modelId="{18866682-AEDF-5F4D-B307-AE31382D4A1B}" type="pres">
      <dgm:prSet presAssocID="{D89AE5E0-B618-974F-8835-D4678B960FF3}" presName="spacer" presStyleCnt="0"/>
      <dgm:spPr/>
    </dgm:pt>
    <dgm:pt modelId="{9D9BD46E-B054-5F4E-9DD2-4CD32349B436}" type="pres">
      <dgm:prSet presAssocID="{1612071A-6D8E-9D44-9A04-44C0F3AE033A}" presName="parentText" presStyleLbl="node1" presStyleIdx="2" presStyleCnt="4">
        <dgm:presLayoutVars>
          <dgm:chMax val="0"/>
          <dgm:bulletEnabled val="1"/>
        </dgm:presLayoutVars>
      </dgm:prSet>
      <dgm:spPr/>
    </dgm:pt>
    <dgm:pt modelId="{42A52744-C4F6-6148-AC16-5CCB8A58E8BB}" type="pres">
      <dgm:prSet presAssocID="{C1A6CBFE-23CF-BC44-90C3-5386B086248F}" presName="spacer" presStyleCnt="0"/>
      <dgm:spPr/>
    </dgm:pt>
    <dgm:pt modelId="{4BF1429F-3A3E-5B45-8397-A3FA7D2985AF}" type="pres">
      <dgm:prSet presAssocID="{8123166B-81F1-0848-A292-696CB3D0BB8E}" presName="parentText" presStyleLbl="node1" presStyleIdx="3" presStyleCnt="4">
        <dgm:presLayoutVars>
          <dgm:chMax val="0"/>
          <dgm:bulletEnabled val="1"/>
        </dgm:presLayoutVars>
      </dgm:prSet>
      <dgm:spPr/>
    </dgm:pt>
  </dgm:ptLst>
  <dgm:cxnLst>
    <dgm:cxn modelId="{2A3E152B-C2A2-7C44-BACE-DBC0EC76E19B}" srcId="{126F08FE-7CF2-C44A-9DC1-CC1D2AAA2EF9}" destId="{8123166B-81F1-0848-A292-696CB3D0BB8E}" srcOrd="3" destOrd="0" parTransId="{6485367C-BF21-3A4A-A621-4755700EE24C}" sibTransId="{B53F738A-6ABF-F14F-B41E-B33891C697BA}"/>
    <dgm:cxn modelId="{BFED553C-8588-EE48-8E5E-51607CFA14B1}" type="presOf" srcId="{1612071A-6D8E-9D44-9A04-44C0F3AE033A}" destId="{9D9BD46E-B054-5F4E-9DD2-4CD32349B436}" srcOrd="0" destOrd="0" presId="urn:microsoft.com/office/officeart/2005/8/layout/vList2"/>
    <dgm:cxn modelId="{8E10CE47-FE54-5142-95C6-5649D3421D39}" type="presOf" srcId="{126F08FE-7CF2-C44A-9DC1-CC1D2AAA2EF9}" destId="{20F7423D-F8EA-3C45-AB09-F1267E9B04FB}" srcOrd="0" destOrd="0" presId="urn:microsoft.com/office/officeart/2005/8/layout/vList2"/>
    <dgm:cxn modelId="{5E38DB5E-25EE-5648-B99D-8D13699BE113}" srcId="{126F08FE-7CF2-C44A-9DC1-CC1D2AAA2EF9}" destId="{1612071A-6D8E-9D44-9A04-44C0F3AE033A}" srcOrd="2" destOrd="0" parTransId="{CD309C91-CA98-6648-8B6D-0EA08545E392}" sibTransId="{C1A6CBFE-23CF-BC44-90C3-5386B086248F}"/>
    <dgm:cxn modelId="{2E63EE72-797D-FC4C-B878-58175DEBAF3D}" type="presOf" srcId="{AB933925-C4AD-1641-B10E-3FCDDB82F131}" destId="{E8CDDDCB-4932-DC4C-B063-CA0BCEB04323}" srcOrd="0" destOrd="0" presId="urn:microsoft.com/office/officeart/2005/8/layout/vList2"/>
    <dgm:cxn modelId="{097D0A74-764F-1944-A6A6-AA4D5783F791}" srcId="{126F08FE-7CF2-C44A-9DC1-CC1D2AAA2EF9}" destId="{AB933925-C4AD-1641-B10E-3FCDDB82F131}" srcOrd="1" destOrd="0" parTransId="{3613B54E-5256-3C4A-A233-C12CD595F969}" sibTransId="{D89AE5E0-B618-974F-8835-D4678B960FF3}"/>
    <dgm:cxn modelId="{CBF27F7E-3910-B14E-B19D-75B282958380}" type="presOf" srcId="{8123166B-81F1-0848-A292-696CB3D0BB8E}" destId="{4BF1429F-3A3E-5B45-8397-A3FA7D2985AF}" srcOrd="0" destOrd="0" presId="urn:microsoft.com/office/officeart/2005/8/layout/vList2"/>
    <dgm:cxn modelId="{815DA8B7-3ED5-C740-AC37-CCC257503225}" srcId="{126F08FE-7CF2-C44A-9DC1-CC1D2AAA2EF9}" destId="{A860F09D-B31E-5541-A818-D069CED3E850}" srcOrd="0" destOrd="0" parTransId="{18591844-ABF3-DA47-B6B7-6EE8EBC92686}" sibTransId="{B9DA9670-8F83-CD42-8043-15068CECB383}"/>
    <dgm:cxn modelId="{D91810E9-418B-6C4D-9449-E7D419B5BDDF}" type="presOf" srcId="{A860F09D-B31E-5541-A818-D069CED3E850}" destId="{C06EE587-A2C6-7847-BA0F-2207425F23EB}" srcOrd="0" destOrd="0" presId="urn:microsoft.com/office/officeart/2005/8/layout/vList2"/>
    <dgm:cxn modelId="{9778E3C3-9517-1249-A258-142E4ED46760}" type="presParOf" srcId="{20F7423D-F8EA-3C45-AB09-F1267E9B04FB}" destId="{C06EE587-A2C6-7847-BA0F-2207425F23EB}" srcOrd="0" destOrd="0" presId="urn:microsoft.com/office/officeart/2005/8/layout/vList2"/>
    <dgm:cxn modelId="{49B0B388-529A-AA4D-8001-5D572CCD4844}" type="presParOf" srcId="{20F7423D-F8EA-3C45-AB09-F1267E9B04FB}" destId="{05F75279-9485-AE4E-A591-3D1828F0FD67}" srcOrd="1" destOrd="0" presId="urn:microsoft.com/office/officeart/2005/8/layout/vList2"/>
    <dgm:cxn modelId="{04BA059D-F0E9-C840-8407-AEAE01C821D2}" type="presParOf" srcId="{20F7423D-F8EA-3C45-AB09-F1267E9B04FB}" destId="{E8CDDDCB-4932-DC4C-B063-CA0BCEB04323}" srcOrd="2" destOrd="0" presId="urn:microsoft.com/office/officeart/2005/8/layout/vList2"/>
    <dgm:cxn modelId="{927D1C66-8BF5-934F-9823-130153084296}" type="presParOf" srcId="{20F7423D-F8EA-3C45-AB09-F1267E9B04FB}" destId="{18866682-AEDF-5F4D-B307-AE31382D4A1B}" srcOrd="3" destOrd="0" presId="urn:microsoft.com/office/officeart/2005/8/layout/vList2"/>
    <dgm:cxn modelId="{726BB647-2156-9948-8C90-D3881117EFBB}" type="presParOf" srcId="{20F7423D-F8EA-3C45-AB09-F1267E9B04FB}" destId="{9D9BD46E-B054-5F4E-9DD2-4CD32349B436}" srcOrd="4" destOrd="0" presId="urn:microsoft.com/office/officeart/2005/8/layout/vList2"/>
    <dgm:cxn modelId="{5DBADC26-10F7-9D43-BD78-8E4F2E511F03}" type="presParOf" srcId="{20F7423D-F8EA-3C45-AB09-F1267E9B04FB}" destId="{42A52744-C4F6-6148-AC16-5CCB8A58E8BB}" srcOrd="5" destOrd="0" presId="urn:microsoft.com/office/officeart/2005/8/layout/vList2"/>
    <dgm:cxn modelId="{7BA18663-3920-B240-9C4A-AD04F4DCF20C}" type="presParOf" srcId="{20F7423D-F8EA-3C45-AB09-F1267E9B04FB}" destId="{4BF1429F-3A3E-5B45-8397-A3FA7D2985AF}"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4756EAC-8A03-9345-AD92-6387FB844D0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82E8CA4-99FE-9C41-A7D2-4A28B0A64ABC}">
      <dgm:prSet custT="1"/>
      <dgm:spPr>
        <a:solidFill>
          <a:srgbClr val="0228D6"/>
        </a:solidFill>
      </dgm:spPr>
      <dgm:t>
        <a:bodyPr/>
        <a:lstStyle/>
        <a:p>
          <a:r>
            <a:rPr lang="en-US" sz="2800" b="1" dirty="0"/>
            <a:t>Some students may direct hurtful behaviors toward teachers. </a:t>
          </a:r>
          <a:endParaRPr lang="en-US" sz="2800" dirty="0"/>
        </a:p>
      </dgm:t>
      <dgm:extLst>
        <a:ext uri="{E40237B7-FDA0-4F09-8148-C483321AD2D9}">
          <dgm14:cNvPr xmlns:dgm14="http://schemas.microsoft.com/office/drawing/2010/diagram" id="0" name="" descr="Some students may direct hurtful behaviors toward teachers. &#13;&#10;Teachers should remain calm and redirect off-task behaviors using a firm and clear voice. &#13;&#10;Teachers explain to students how a particular rule was broken and identify the consequences for the behavior. &#13;&#10;"/>
        </a:ext>
      </dgm:extLst>
    </dgm:pt>
    <dgm:pt modelId="{58ACF9E9-6364-3A44-B75C-EC7F9237CE28}" type="parTrans" cxnId="{E7593C0F-799E-F846-8C1B-C1FB545AAE48}">
      <dgm:prSet/>
      <dgm:spPr/>
      <dgm:t>
        <a:bodyPr/>
        <a:lstStyle/>
        <a:p>
          <a:endParaRPr lang="en-US"/>
        </a:p>
      </dgm:t>
    </dgm:pt>
    <dgm:pt modelId="{36349B59-66B8-7A48-8A92-CC44E669E1CD}" type="sibTrans" cxnId="{E7593C0F-799E-F846-8C1B-C1FB545AAE48}">
      <dgm:prSet/>
      <dgm:spPr/>
      <dgm:t>
        <a:bodyPr/>
        <a:lstStyle/>
        <a:p>
          <a:endParaRPr lang="en-US"/>
        </a:p>
      </dgm:t>
    </dgm:pt>
    <dgm:pt modelId="{A07C42D1-6C7C-EC40-8A54-0C78E2C9EB08}">
      <dgm:prSet custT="1"/>
      <dgm:spPr>
        <a:solidFill>
          <a:srgbClr val="0432FF"/>
        </a:solidFill>
      </dgm:spPr>
      <dgm:t>
        <a:bodyPr/>
        <a:lstStyle/>
        <a:p>
          <a:r>
            <a:rPr lang="en-US" sz="2800" b="1" dirty="0"/>
            <a:t>Teachers should remain calm and redirect off-task behaviors using a firm and clear voice. </a:t>
          </a:r>
          <a:endParaRPr lang="en-US" sz="2800" dirty="0"/>
        </a:p>
      </dgm:t>
      <dgm:extLst>
        <a:ext uri="{E40237B7-FDA0-4F09-8148-C483321AD2D9}">
          <dgm14:cNvPr xmlns:dgm14="http://schemas.microsoft.com/office/drawing/2010/diagram" id="0" name="" descr="Some students may direct hurtful behaviors toward teachers. &#13;&#10;Teachers should remain calm and redirect off-task behaviors using a firm and clear voice. &#13;&#10;Teachers explain to students how a particular rule was broken and identify the consequences for the behavior. &#13;&#10;"/>
        </a:ext>
      </dgm:extLst>
    </dgm:pt>
    <dgm:pt modelId="{85F692FD-CB4F-914C-B3D2-FBA0328C6F33}" type="parTrans" cxnId="{CACE9BEA-919A-634D-95E8-867BB7521D57}">
      <dgm:prSet/>
      <dgm:spPr/>
      <dgm:t>
        <a:bodyPr/>
        <a:lstStyle/>
        <a:p>
          <a:endParaRPr lang="en-US"/>
        </a:p>
      </dgm:t>
    </dgm:pt>
    <dgm:pt modelId="{B82E5F35-7223-9A42-82E6-0D96DBDD4CC5}" type="sibTrans" cxnId="{CACE9BEA-919A-634D-95E8-867BB7521D57}">
      <dgm:prSet/>
      <dgm:spPr/>
      <dgm:t>
        <a:bodyPr/>
        <a:lstStyle/>
        <a:p>
          <a:endParaRPr lang="en-US"/>
        </a:p>
      </dgm:t>
    </dgm:pt>
    <dgm:pt modelId="{9666DEA0-C48D-7542-A35F-78FA889B3245}">
      <dgm:prSet custT="1"/>
      <dgm:spPr>
        <a:solidFill>
          <a:srgbClr val="FF0000"/>
        </a:solidFill>
      </dgm:spPr>
      <dgm:t>
        <a:bodyPr/>
        <a:lstStyle/>
        <a:p>
          <a:r>
            <a:rPr lang="en-US" sz="2800" b="1" dirty="0"/>
            <a:t>Teachers explain to students how a particular rule was broken and identify the consequences for the behavior. </a:t>
          </a:r>
          <a:endParaRPr lang="en-US" sz="2800" dirty="0"/>
        </a:p>
      </dgm:t>
      <dgm:extLst>
        <a:ext uri="{E40237B7-FDA0-4F09-8148-C483321AD2D9}">
          <dgm14:cNvPr xmlns:dgm14="http://schemas.microsoft.com/office/drawing/2010/diagram" id="0" name="" descr="Some students may direct hurtful behaviors toward teachers. &#13;&#10;Teachers should remain calm and redirect off-task behaviors using a firm and clear voice. &#13;&#10;Teachers explain to students how a particular rule was broken and identify the consequences for the behavior. &#13;&#10;"/>
        </a:ext>
      </dgm:extLst>
    </dgm:pt>
    <dgm:pt modelId="{2C262D90-BAFD-B14C-9AFE-616AC307BA66}" type="parTrans" cxnId="{31D82AB2-868F-0744-B57B-BBD94A6C2290}">
      <dgm:prSet/>
      <dgm:spPr/>
      <dgm:t>
        <a:bodyPr/>
        <a:lstStyle/>
        <a:p>
          <a:endParaRPr lang="en-US"/>
        </a:p>
      </dgm:t>
    </dgm:pt>
    <dgm:pt modelId="{AD483401-CE0B-A744-8286-931E02B195DC}" type="sibTrans" cxnId="{31D82AB2-868F-0744-B57B-BBD94A6C2290}">
      <dgm:prSet/>
      <dgm:spPr/>
      <dgm:t>
        <a:bodyPr/>
        <a:lstStyle/>
        <a:p>
          <a:endParaRPr lang="en-US"/>
        </a:p>
      </dgm:t>
    </dgm:pt>
    <dgm:pt modelId="{3EAD51DC-E724-544C-B7A1-9B9A775D7AD4}" type="pres">
      <dgm:prSet presAssocID="{D4756EAC-8A03-9345-AD92-6387FB844D01}" presName="linear" presStyleCnt="0">
        <dgm:presLayoutVars>
          <dgm:animLvl val="lvl"/>
          <dgm:resizeHandles val="exact"/>
        </dgm:presLayoutVars>
      </dgm:prSet>
      <dgm:spPr/>
    </dgm:pt>
    <dgm:pt modelId="{B42DD55E-9F63-6642-AFC5-39DB9B873161}" type="pres">
      <dgm:prSet presAssocID="{F82E8CA4-99FE-9C41-A7D2-4A28B0A64ABC}" presName="parentText" presStyleLbl="node1" presStyleIdx="0" presStyleCnt="3">
        <dgm:presLayoutVars>
          <dgm:chMax val="0"/>
          <dgm:bulletEnabled val="1"/>
        </dgm:presLayoutVars>
      </dgm:prSet>
      <dgm:spPr/>
    </dgm:pt>
    <dgm:pt modelId="{273289A2-40E9-3D4F-8F4D-D716C326D174}" type="pres">
      <dgm:prSet presAssocID="{36349B59-66B8-7A48-8A92-CC44E669E1CD}" presName="spacer" presStyleCnt="0"/>
      <dgm:spPr/>
    </dgm:pt>
    <dgm:pt modelId="{3CCB2658-C8CF-C144-BDB2-5561705D1529}" type="pres">
      <dgm:prSet presAssocID="{A07C42D1-6C7C-EC40-8A54-0C78E2C9EB08}" presName="parentText" presStyleLbl="node1" presStyleIdx="1" presStyleCnt="3">
        <dgm:presLayoutVars>
          <dgm:chMax val="0"/>
          <dgm:bulletEnabled val="1"/>
        </dgm:presLayoutVars>
      </dgm:prSet>
      <dgm:spPr/>
    </dgm:pt>
    <dgm:pt modelId="{732407EF-505F-BA4B-8F7C-C837A2ABC04E}" type="pres">
      <dgm:prSet presAssocID="{B82E5F35-7223-9A42-82E6-0D96DBDD4CC5}" presName="spacer" presStyleCnt="0"/>
      <dgm:spPr/>
    </dgm:pt>
    <dgm:pt modelId="{9F3B9912-FC4F-034B-95CA-A1446A4A518D}" type="pres">
      <dgm:prSet presAssocID="{9666DEA0-C48D-7542-A35F-78FA889B3245}" presName="parentText" presStyleLbl="node1" presStyleIdx="2" presStyleCnt="3">
        <dgm:presLayoutVars>
          <dgm:chMax val="0"/>
          <dgm:bulletEnabled val="1"/>
        </dgm:presLayoutVars>
      </dgm:prSet>
      <dgm:spPr/>
    </dgm:pt>
  </dgm:ptLst>
  <dgm:cxnLst>
    <dgm:cxn modelId="{E7593C0F-799E-F846-8C1B-C1FB545AAE48}" srcId="{D4756EAC-8A03-9345-AD92-6387FB844D01}" destId="{F82E8CA4-99FE-9C41-A7D2-4A28B0A64ABC}" srcOrd="0" destOrd="0" parTransId="{58ACF9E9-6364-3A44-B75C-EC7F9237CE28}" sibTransId="{36349B59-66B8-7A48-8A92-CC44E669E1CD}"/>
    <dgm:cxn modelId="{409BD060-E87A-7C4B-A400-3381DB0B648B}" type="presOf" srcId="{F82E8CA4-99FE-9C41-A7D2-4A28B0A64ABC}" destId="{B42DD55E-9F63-6642-AFC5-39DB9B873161}" srcOrd="0" destOrd="0" presId="urn:microsoft.com/office/officeart/2005/8/layout/vList2"/>
    <dgm:cxn modelId="{BCE1C671-7EED-6844-8469-5EC6CE8B9BEF}" type="presOf" srcId="{D4756EAC-8A03-9345-AD92-6387FB844D01}" destId="{3EAD51DC-E724-544C-B7A1-9B9A775D7AD4}" srcOrd="0" destOrd="0" presId="urn:microsoft.com/office/officeart/2005/8/layout/vList2"/>
    <dgm:cxn modelId="{DD875B8B-B98A-4E4B-AF4D-1FEF1DD7B010}" type="presOf" srcId="{9666DEA0-C48D-7542-A35F-78FA889B3245}" destId="{9F3B9912-FC4F-034B-95CA-A1446A4A518D}" srcOrd="0" destOrd="0" presId="urn:microsoft.com/office/officeart/2005/8/layout/vList2"/>
    <dgm:cxn modelId="{31D82AB2-868F-0744-B57B-BBD94A6C2290}" srcId="{D4756EAC-8A03-9345-AD92-6387FB844D01}" destId="{9666DEA0-C48D-7542-A35F-78FA889B3245}" srcOrd="2" destOrd="0" parTransId="{2C262D90-BAFD-B14C-9AFE-616AC307BA66}" sibTransId="{AD483401-CE0B-A744-8286-931E02B195DC}"/>
    <dgm:cxn modelId="{046036D6-FA77-9346-B9D2-662F043E0B04}" type="presOf" srcId="{A07C42D1-6C7C-EC40-8A54-0C78E2C9EB08}" destId="{3CCB2658-C8CF-C144-BDB2-5561705D1529}" srcOrd="0" destOrd="0" presId="urn:microsoft.com/office/officeart/2005/8/layout/vList2"/>
    <dgm:cxn modelId="{CACE9BEA-919A-634D-95E8-867BB7521D57}" srcId="{D4756EAC-8A03-9345-AD92-6387FB844D01}" destId="{A07C42D1-6C7C-EC40-8A54-0C78E2C9EB08}" srcOrd="1" destOrd="0" parTransId="{85F692FD-CB4F-914C-B3D2-FBA0328C6F33}" sibTransId="{B82E5F35-7223-9A42-82E6-0D96DBDD4CC5}"/>
    <dgm:cxn modelId="{FA44B5D8-6080-C849-9852-5C9F92843DAC}" type="presParOf" srcId="{3EAD51DC-E724-544C-B7A1-9B9A775D7AD4}" destId="{B42DD55E-9F63-6642-AFC5-39DB9B873161}" srcOrd="0" destOrd="0" presId="urn:microsoft.com/office/officeart/2005/8/layout/vList2"/>
    <dgm:cxn modelId="{55BAC00A-9193-5F42-8F6B-F32DA1C5CD44}" type="presParOf" srcId="{3EAD51DC-E724-544C-B7A1-9B9A775D7AD4}" destId="{273289A2-40E9-3D4F-8F4D-D716C326D174}" srcOrd="1" destOrd="0" presId="urn:microsoft.com/office/officeart/2005/8/layout/vList2"/>
    <dgm:cxn modelId="{CFD28820-4B56-EC48-BA26-B0966D48FE75}" type="presParOf" srcId="{3EAD51DC-E724-544C-B7A1-9B9A775D7AD4}" destId="{3CCB2658-C8CF-C144-BDB2-5561705D1529}" srcOrd="2" destOrd="0" presId="urn:microsoft.com/office/officeart/2005/8/layout/vList2"/>
    <dgm:cxn modelId="{36BA08FD-50E6-444F-BADE-EA244B504C1C}" type="presParOf" srcId="{3EAD51DC-E724-544C-B7A1-9B9A775D7AD4}" destId="{732407EF-505F-BA4B-8F7C-C837A2ABC04E}" srcOrd="3" destOrd="0" presId="urn:microsoft.com/office/officeart/2005/8/layout/vList2"/>
    <dgm:cxn modelId="{A1B58614-FBF5-5C49-B9CD-434810063CA6}" type="presParOf" srcId="{3EAD51DC-E724-544C-B7A1-9B9A775D7AD4}" destId="{9F3B9912-FC4F-034B-95CA-A1446A4A518D}"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814B48-8A59-F94B-AD20-951E571CEFE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808E88E-04DF-ED49-95BD-97013869948D}">
      <dgm:prSet custT="1"/>
      <dgm:spPr>
        <a:solidFill>
          <a:srgbClr val="C00002"/>
        </a:solidFill>
      </dgm:spPr>
      <dgm:t>
        <a:bodyPr/>
        <a:lstStyle/>
        <a:p>
          <a:r>
            <a:rPr lang="en-US" sz="2800" b="1" u="sng" dirty="0"/>
            <a:t>Transformative classroom management (TCM)</a:t>
          </a:r>
          <a:r>
            <a:rPr lang="en-US" sz="2800" b="1" dirty="0"/>
            <a:t> fosters holistic pathways to support all teachers and students. It begins with becoming introspective of our behaviors, strengths, vulnerabilities, and biases.</a:t>
          </a:r>
          <a:endParaRPr lang="en-US" sz="2800" dirty="0"/>
        </a:p>
      </dgm:t>
      <dgm:extLst>
        <a:ext uri="{E40237B7-FDA0-4F09-8148-C483321AD2D9}">
          <dgm14:cNvPr xmlns:dgm14="http://schemas.microsoft.com/office/drawing/2010/diagram" id="0" name="" descr="•Transformative classroom management (TCM) fosters holistic pathways to support all teachers and students. It begins with becoming introspective of our behaviors, strengths, vulnerabilities, and biases.&#10;•Introspection enables us to identify how potential conflicts and challenges can arise when our ideals, instructional methods, and perceptions about classroom management may not match our actual art instruction and students’ behaviors and needs.&#10;"/>
        </a:ext>
      </dgm:extLst>
    </dgm:pt>
    <dgm:pt modelId="{FB7A8267-8587-3C4E-A82D-668E8121B06A}" type="parTrans" cxnId="{29D3FA62-119E-EC48-9E20-EAFA315475A1}">
      <dgm:prSet/>
      <dgm:spPr/>
      <dgm:t>
        <a:bodyPr/>
        <a:lstStyle/>
        <a:p>
          <a:endParaRPr lang="en-US"/>
        </a:p>
      </dgm:t>
    </dgm:pt>
    <dgm:pt modelId="{5C61E1B6-0D12-0444-BCE5-B6691EDBD956}" type="sibTrans" cxnId="{29D3FA62-119E-EC48-9E20-EAFA315475A1}">
      <dgm:prSet/>
      <dgm:spPr/>
      <dgm:t>
        <a:bodyPr/>
        <a:lstStyle/>
        <a:p>
          <a:endParaRPr lang="en-US"/>
        </a:p>
      </dgm:t>
    </dgm:pt>
    <dgm:pt modelId="{29D1C8F7-C2C0-0E4B-9269-CFBD7E61D030}">
      <dgm:prSet custT="1"/>
      <dgm:spPr>
        <a:solidFill>
          <a:schemeClr val="accent2">
            <a:lumMod val="50000"/>
          </a:schemeClr>
        </a:solidFill>
      </dgm:spPr>
      <dgm:t>
        <a:bodyPr/>
        <a:lstStyle/>
        <a:p>
          <a:r>
            <a:rPr lang="en-US" sz="2800" b="1" dirty="0"/>
            <a:t>Introspection enables us to identify how potential conflicts and challenges can arise when our ideals, instructional methods, and perceptions about classroom management may not match our actual art instruction and students’ behaviors and needs.</a:t>
          </a:r>
          <a:endParaRPr lang="en-US" sz="2800" dirty="0"/>
        </a:p>
      </dgm:t>
      <dgm:extLst>
        <a:ext uri="{E40237B7-FDA0-4F09-8148-C483321AD2D9}">
          <dgm14:cNvPr xmlns:dgm14="http://schemas.microsoft.com/office/drawing/2010/diagram" id="0" name="" descr="•Transformative classroom management (TCM) fosters holistic pathways to support all teachers and students. It begins with becoming introspective of our behaviors, strengths, vulnerabilities, and biases.&#10;•Introspection enables us to identify how potential conflicts and challenges can arise when our ideals, instructional methods, and perceptions about classroom management may not match our actual art instruction and students’ behaviors and needs.&#10;"/>
        </a:ext>
      </dgm:extLst>
    </dgm:pt>
    <dgm:pt modelId="{6A5E2FF8-87E1-974A-8E76-212DA3DBA147}" type="parTrans" cxnId="{7E5F176A-08E7-BB4E-ACF2-E0FA0523297A}">
      <dgm:prSet/>
      <dgm:spPr/>
      <dgm:t>
        <a:bodyPr/>
        <a:lstStyle/>
        <a:p>
          <a:endParaRPr lang="en-US"/>
        </a:p>
      </dgm:t>
    </dgm:pt>
    <dgm:pt modelId="{B273BD2B-2BCD-CB41-A746-5D3E31A37A8F}" type="sibTrans" cxnId="{7E5F176A-08E7-BB4E-ACF2-E0FA0523297A}">
      <dgm:prSet/>
      <dgm:spPr/>
      <dgm:t>
        <a:bodyPr/>
        <a:lstStyle/>
        <a:p>
          <a:endParaRPr lang="en-US"/>
        </a:p>
      </dgm:t>
    </dgm:pt>
    <dgm:pt modelId="{897273B9-62F7-644E-9985-6122327D0D45}" type="pres">
      <dgm:prSet presAssocID="{2E814B48-8A59-F94B-AD20-951E571CEFED}" presName="linear" presStyleCnt="0">
        <dgm:presLayoutVars>
          <dgm:animLvl val="lvl"/>
          <dgm:resizeHandles val="exact"/>
        </dgm:presLayoutVars>
      </dgm:prSet>
      <dgm:spPr/>
    </dgm:pt>
    <dgm:pt modelId="{109D3369-A5DA-F44C-B00D-48162685442E}" type="pres">
      <dgm:prSet presAssocID="{7808E88E-04DF-ED49-95BD-97013869948D}" presName="parentText" presStyleLbl="node1" presStyleIdx="0" presStyleCnt="2">
        <dgm:presLayoutVars>
          <dgm:chMax val="0"/>
          <dgm:bulletEnabled val="1"/>
        </dgm:presLayoutVars>
      </dgm:prSet>
      <dgm:spPr/>
    </dgm:pt>
    <dgm:pt modelId="{DB095FAF-F8DE-554B-B307-AE001B618DC7}" type="pres">
      <dgm:prSet presAssocID="{5C61E1B6-0D12-0444-BCE5-B6691EDBD956}" presName="spacer" presStyleCnt="0"/>
      <dgm:spPr/>
    </dgm:pt>
    <dgm:pt modelId="{48B31033-0C29-3643-8C9D-B23F3A78D601}" type="pres">
      <dgm:prSet presAssocID="{29D1C8F7-C2C0-0E4B-9269-CFBD7E61D030}" presName="parentText" presStyleLbl="node1" presStyleIdx="1" presStyleCnt="2">
        <dgm:presLayoutVars>
          <dgm:chMax val="0"/>
          <dgm:bulletEnabled val="1"/>
        </dgm:presLayoutVars>
      </dgm:prSet>
      <dgm:spPr/>
    </dgm:pt>
  </dgm:ptLst>
  <dgm:cxnLst>
    <dgm:cxn modelId="{29D3FA62-119E-EC48-9E20-EAFA315475A1}" srcId="{2E814B48-8A59-F94B-AD20-951E571CEFED}" destId="{7808E88E-04DF-ED49-95BD-97013869948D}" srcOrd="0" destOrd="0" parTransId="{FB7A8267-8587-3C4E-A82D-668E8121B06A}" sibTransId="{5C61E1B6-0D12-0444-BCE5-B6691EDBD956}"/>
    <dgm:cxn modelId="{7E5F176A-08E7-BB4E-ACF2-E0FA0523297A}" srcId="{2E814B48-8A59-F94B-AD20-951E571CEFED}" destId="{29D1C8F7-C2C0-0E4B-9269-CFBD7E61D030}" srcOrd="1" destOrd="0" parTransId="{6A5E2FF8-87E1-974A-8E76-212DA3DBA147}" sibTransId="{B273BD2B-2BCD-CB41-A746-5D3E31A37A8F}"/>
    <dgm:cxn modelId="{09F93F93-A0D1-B543-8E58-ABD317932F25}" type="presOf" srcId="{7808E88E-04DF-ED49-95BD-97013869948D}" destId="{109D3369-A5DA-F44C-B00D-48162685442E}" srcOrd="0" destOrd="0" presId="urn:microsoft.com/office/officeart/2005/8/layout/vList2"/>
    <dgm:cxn modelId="{1568E497-C2BD-4547-8138-C3A85080FDDD}" type="presOf" srcId="{2E814B48-8A59-F94B-AD20-951E571CEFED}" destId="{897273B9-62F7-644E-9985-6122327D0D45}" srcOrd="0" destOrd="0" presId="urn:microsoft.com/office/officeart/2005/8/layout/vList2"/>
    <dgm:cxn modelId="{D9310BA5-71C4-3C42-A3BC-03D689DD82A9}" type="presOf" srcId="{29D1C8F7-C2C0-0E4B-9269-CFBD7E61D030}" destId="{48B31033-0C29-3643-8C9D-B23F3A78D601}" srcOrd="0" destOrd="0" presId="urn:microsoft.com/office/officeart/2005/8/layout/vList2"/>
    <dgm:cxn modelId="{6519AD38-3166-C645-8B47-BDE665926942}" type="presParOf" srcId="{897273B9-62F7-644E-9985-6122327D0D45}" destId="{109D3369-A5DA-F44C-B00D-48162685442E}" srcOrd="0" destOrd="0" presId="urn:microsoft.com/office/officeart/2005/8/layout/vList2"/>
    <dgm:cxn modelId="{AEDE94F2-E3C2-F440-8884-CC47AA13AE0D}" type="presParOf" srcId="{897273B9-62F7-644E-9985-6122327D0D45}" destId="{DB095FAF-F8DE-554B-B307-AE001B618DC7}" srcOrd="1" destOrd="0" presId="urn:microsoft.com/office/officeart/2005/8/layout/vList2"/>
    <dgm:cxn modelId="{F93C5863-CAF2-0444-B158-4E341B681478}" type="presParOf" srcId="{897273B9-62F7-644E-9985-6122327D0D45}" destId="{48B31033-0C29-3643-8C9D-B23F3A78D601}"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687D8D05-A1C7-614E-8A75-A1E078D3EBA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DCABCD9-CFE3-8B41-BD6F-4E49C83C680A}">
      <dgm:prSet custT="1"/>
      <dgm:spPr>
        <a:solidFill>
          <a:schemeClr val="tx1">
            <a:lumMod val="10000"/>
          </a:schemeClr>
        </a:solidFill>
      </dgm:spPr>
      <dgm:t>
        <a:bodyPr/>
        <a:lstStyle/>
        <a:p>
          <a:r>
            <a:rPr lang="en-US" sz="2400" b="1" dirty="0"/>
            <a:t>Acts of school-related violence include harassment, intimidation, theft, property damage, and physical harm ranging from minor fights to aggravated assault.</a:t>
          </a:r>
        </a:p>
      </dgm:t>
      <dgm:extLst>
        <a:ext uri="{E40237B7-FDA0-4F09-8148-C483321AD2D9}">
          <dgm14:cNvPr xmlns:dgm14="http://schemas.microsoft.com/office/drawing/2010/diagram" id="0" name="" descr="Acts of school-related violence include harassment, intimidation, theft, property damage, and physical harm ranging from minor fights to aggravated assault.&#13;&#10;Globally, up to one billion children experience violence annually, with most incidents occurring outside school; daily threats often involve humiliation, rumors, and theft.&#13;&#10;School shootings have led to widespread fear and the implementation of lifesaving safety procedures and drills to protect students and staff.&#13;&#10;"/>
        </a:ext>
      </dgm:extLst>
    </dgm:pt>
    <dgm:pt modelId="{88DF9252-462E-044D-9297-8A5A98AE48B9}" type="parTrans" cxnId="{380A312D-7DCC-E34C-A8F6-FB2FC32169E8}">
      <dgm:prSet/>
      <dgm:spPr/>
      <dgm:t>
        <a:bodyPr/>
        <a:lstStyle/>
        <a:p>
          <a:endParaRPr lang="en-US"/>
        </a:p>
      </dgm:t>
    </dgm:pt>
    <dgm:pt modelId="{B2D7FD0B-A2BB-F34B-BC5B-76EF33AFDDB0}" type="sibTrans" cxnId="{380A312D-7DCC-E34C-A8F6-FB2FC32169E8}">
      <dgm:prSet/>
      <dgm:spPr/>
      <dgm:t>
        <a:bodyPr/>
        <a:lstStyle/>
        <a:p>
          <a:endParaRPr lang="en-US"/>
        </a:p>
      </dgm:t>
    </dgm:pt>
    <dgm:pt modelId="{471ABCF1-1298-7C47-8D3D-A02AA75961F8}">
      <dgm:prSet custT="1"/>
      <dgm:spPr>
        <a:solidFill>
          <a:srgbClr val="0070C0"/>
        </a:solidFill>
      </dgm:spPr>
      <dgm:t>
        <a:bodyPr/>
        <a:lstStyle/>
        <a:p>
          <a:r>
            <a:rPr lang="en-US" sz="2400" b="1" dirty="0"/>
            <a:t>Globally, up to one billion children experience violence annually, with most incidents occurring outside school; daily threats often involve humiliation, rumors, and theft.</a:t>
          </a:r>
        </a:p>
      </dgm:t>
      <dgm:extLst>
        <a:ext uri="{E40237B7-FDA0-4F09-8148-C483321AD2D9}">
          <dgm14:cNvPr xmlns:dgm14="http://schemas.microsoft.com/office/drawing/2010/diagram" id="0" name="" descr="Acts of school-related violence include harassment, intimidation, theft, property damage, and physical harm ranging from minor fights to aggravated assault.&#13;&#10;Globally, up to one billion children experience violence annually, with most incidents occurring outside school; daily threats often involve humiliation, rumors, and theft.&#13;&#10;School shootings have led to widespread fear and the implementation of lifesaving safety procedures and drills to protect students and staff.&#13;&#10;"/>
        </a:ext>
      </dgm:extLst>
    </dgm:pt>
    <dgm:pt modelId="{9B0678D7-5754-8247-95D2-EA8603581D98}" type="parTrans" cxnId="{78AB6C86-1AE8-2642-A8AB-80A33FE6F766}">
      <dgm:prSet/>
      <dgm:spPr/>
      <dgm:t>
        <a:bodyPr/>
        <a:lstStyle/>
        <a:p>
          <a:endParaRPr lang="en-US"/>
        </a:p>
      </dgm:t>
    </dgm:pt>
    <dgm:pt modelId="{EA0B16F9-BB70-BB4B-8F23-4438385EA4C3}" type="sibTrans" cxnId="{78AB6C86-1AE8-2642-A8AB-80A33FE6F766}">
      <dgm:prSet/>
      <dgm:spPr/>
      <dgm:t>
        <a:bodyPr/>
        <a:lstStyle/>
        <a:p>
          <a:endParaRPr lang="en-US"/>
        </a:p>
      </dgm:t>
    </dgm:pt>
    <dgm:pt modelId="{ECE9FCB9-235A-EB4A-B866-7C0BE871A0F5}">
      <dgm:prSet custT="1"/>
      <dgm:spPr>
        <a:solidFill>
          <a:schemeClr val="accent4">
            <a:lumMod val="50000"/>
          </a:schemeClr>
        </a:solidFill>
      </dgm:spPr>
      <dgm:t>
        <a:bodyPr/>
        <a:lstStyle/>
        <a:p>
          <a:r>
            <a:rPr lang="en-US" sz="2400" b="1" dirty="0"/>
            <a:t>School shootings have led to widespread fear and the implementation of lifesaving safety procedures and drills to protect students and staff.</a:t>
          </a:r>
        </a:p>
      </dgm:t>
      <dgm:extLst>
        <a:ext uri="{E40237B7-FDA0-4F09-8148-C483321AD2D9}">
          <dgm14:cNvPr xmlns:dgm14="http://schemas.microsoft.com/office/drawing/2010/diagram" id="0" name="" descr="Acts of school-related violence include harassment, intimidation, theft, property damage, and physical harm ranging from minor fights to aggravated assault.&#13;&#10;Globally, up to one billion children experience violence annually, with most incidents occurring outside school; daily threats often involve humiliation, rumors, and theft.&#13;&#10;School shootings have led to widespread fear and the implementation of lifesaving safety procedures and drills to protect students and staff.&#13;&#10;"/>
        </a:ext>
      </dgm:extLst>
    </dgm:pt>
    <dgm:pt modelId="{5C026C98-E190-B448-9626-EA134CE4ABED}" type="parTrans" cxnId="{842914A1-B9D4-F742-9AB4-CD6158D5B7FB}">
      <dgm:prSet/>
      <dgm:spPr/>
      <dgm:t>
        <a:bodyPr/>
        <a:lstStyle/>
        <a:p>
          <a:endParaRPr lang="en-US"/>
        </a:p>
      </dgm:t>
    </dgm:pt>
    <dgm:pt modelId="{24124253-124F-9F40-9A78-0565FBC885C5}" type="sibTrans" cxnId="{842914A1-B9D4-F742-9AB4-CD6158D5B7FB}">
      <dgm:prSet/>
      <dgm:spPr/>
      <dgm:t>
        <a:bodyPr/>
        <a:lstStyle/>
        <a:p>
          <a:endParaRPr lang="en-US"/>
        </a:p>
      </dgm:t>
    </dgm:pt>
    <dgm:pt modelId="{5E906E65-2358-A745-9A97-9BE0E121FDA0}" type="pres">
      <dgm:prSet presAssocID="{687D8D05-A1C7-614E-8A75-A1E078D3EBAD}" presName="linear" presStyleCnt="0">
        <dgm:presLayoutVars>
          <dgm:animLvl val="lvl"/>
          <dgm:resizeHandles val="exact"/>
        </dgm:presLayoutVars>
      </dgm:prSet>
      <dgm:spPr/>
    </dgm:pt>
    <dgm:pt modelId="{25DE5846-B6A2-B74C-B27D-F9A57E0A26A5}" type="pres">
      <dgm:prSet presAssocID="{FDCABCD9-CFE3-8B41-BD6F-4E49C83C680A}" presName="parentText" presStyleLbl="node1" presStyleIdx="0" presStyleCnt="3">
        <dgm:presLayoutVars>
          <dgm:chMax val="0"/>
          <dgm:bulletEnabled val="1"/>
        </dgm:presLayoutVars>
      </dgm:prSet>
      <dgm:spPr/>
    </dgm:pt>
    <dgm:pt modelId="{412FF4CE-7ABC-CA4C-9513-EBB4D7A5E5AF}" type="pres">
      <dgm:prSet presAssocID="{B2D7FD0B-A2BB-F34B-BC5B-76EF33AFDDB0}" presName="spacer" presStyleCnt="0"/>
      <dgm:spPr/>
    </dgm:pt>
    <dgm:pt modelId="{7BA32039-2565-CC40-A996-DA2C1D5DAE34}" type="pres">
      <dgm:prSet presAssocID="{471ABCF1-1298-7C47-8D3D-A02AA75961F8}" presName="parentText" presStyleLbl="node1" presStyleIdx="1" presStyleCnt="3">
        <dgm:presLayoutVars>
          <dgm:chMax val="0"/>
          <dgm:bulletEnabled val="1"/>
        </dgm:presLayoutVars>
      </dgm:prSet>
      <dgm:spPr/>
    </dgm:pt>
    <dgm:pt modelId="{390C7A89-70DF-024C-8DAC-19C9D25343D1}" type="pres">
      <dgm:prSet presAssocID="{EA0B16F9-BB70-BB4B-8F23-4438385EA4C3}" presName="spacer" presStyleCnt="0"/>
      <dgm:spPr/>
    </dgm:pt>
    <dgm:pt modelId="{917B1BE3-5AF8-7245-BAED-1328A386942F}" type="pres">
      <dgm:prSet presAssocID="{ECE9FCB9-235A-EB4A-B866-7C0BE871A0F5}" presName="parentText" presStyleLbl="node1" presStyleIdx="2" presStyleCnt="3">
        <dgm:presLayoutVars>
          <dgm:chMax val="0"/>
          <dgm:bulletEnabled val="1"/>
        </dgm:presLayoutVars>
      </dgm:prSet>
      <dgm:spPr/>
    </dgm:pt>
  </dgm:ptLst>
  <dgm:cxnLst>
    <dgm:cxn modelId="{380A312D-7DCC-E34C-A8F6-FB2FC32169E8}" srcId="{687D8D05-A1C7-614E-8A75-A1E078D3EBAD}" destId="{FDCABCD9-CFE3-8B41-BD6F-4E49C83C680A}" srcOrd="0" destOrd="0" parTransId="{88DF9252-462E-044D-9297-8A5A98AE48B9}" sibTransId="{B2D7FD0B-A2BB-F34B-BC5B-76EF33AFDDB0}"/>
    <dgm:cxn modelId="{B524A752-173B-CE4C-B513-CB97630C4BA7}" type="presOf" srcId="{471ABCF1-1298-7C47-8D3D-A02AA75961F8}" destId="{7BA32039-2565-CC40-A996-DA2C1D5DAE34}" srcOrd="0" destOrd="0" presId="urn:microsoft.com/office/officeart/2005/8/layout/vList2"/>
    <dgm:cxn modelId="{967C9355-0978-DA4E-9B8A-B4601A38ABFD}" type="presOf" srcId="{687D8D05-A1C7-614E-8A75-A1E078D3EBAD}" destId="{5E906E65-2358-A745-9A97-9BE0E121FDA0}" srcOrd="0" destOrd="0" presId="urn:microsoft.com/office/officeart/2005/8/layout/vList2"/>
    <dgm:cxn modelId="{78AB6C86-1AE8-2642-A8AB-80A33FE6F766}" srcId="{687D8D05-A1C7-614E-8A75-A1E078D3EBAD}" destId="{471ABCF1-1298-7C47-8D3D-A02AA75961F8}" srcOrd="1" destOrd="0" parTransId="{9B0678D7-5754-8247-95D2-EA8603581D98}" sibTransId="{EA0B16F9-BB70-BB4B-8F23-4438385EA4C3}"/>
    <dgm:cxn modelId="{7623379B-0E48-AA4C-A96A-86B9574EACAE}" type="presOf" srcId="{ECE9FCB9-235A-EB4A-B866-7C0BE871A0F5}" destId="{917B1BE3-5AF8-7245-BAED-1328A386942F}" srcOrd="0" destOrd="0" presId="urn:microsoft.com/office/officeart/2005/8/layout/vList2"/>
    <dgm:cxn modelId="{842914A1-B9D4-F742-9AB4-CD6158D5B7FB}" srcId="{687D8D05-A1C7-614E-8A75-A1E078D3EBAD}" destId="{ECE9FCB9-235A-EB4A-B866-7C0BE871A0F5}" srcOrd="2" destOrd="0" parTransId="{5C026C98-E190-B448-9626-EA134CE4ABED}" sibTransId="{24124253-124F-9F40-9A78-0565FBC885C5}"/>
    <dgm:cxn modelId="{42736FEA-23A9-C54C-A62C-6A3B03C15C63}" type="presOf" srcId="{FDCABCD9-CFE3-8B41-BD6F-4E49C83C680A}" destId="{25DE5846-B6A2-B74C-B27D-F9A57E0A26A5}" srcOrd="0" destOrd="0" presId="urn:microsoft.com/office/officeart/2005/8/layout/vList2"/>
    <dgm:cxn modelId="{3581A39A-E8B1-3244-A3D6-4B8B44422465}" type="presParOf" srcId="{5E906E65-2358-A745-9A97-9BE0E121FDA0}" destId="{25DE5846-B6A2-B74C-B27D-F9A57E0A26A5}" srcOrd="0" destOrd="0" presId="urn:microsoft.com/office/officeart/2005/8/layout/vList2"/>
    <dgm:cxn modelId="{2F7D0EC6-4E88-2D4C-9AF0-37F7CDEEF504}" type="presParOf" srcId="{5E906E65-2358-A745-9A97-9BE0E121FDA0}" destId="{412FF4CE-7ABC-CA4C-9513-EBB4D7A5E5AF}" srcOrd="1" destOrd="0" presId="urn:microsoft.com/office/officeart/2005/8/layout/vList2"/>
    <dgm:cxn modelId="{AC6EADFB-0354-A641-B119-12638F36E34B}" type="presParOf" srcId="{5E906E65-2358-A745-9A97-9BE0E121FDA0}" destId="{7BA32039-2565-CC40-A996-DA2C1D5DAE34}" srcOrd="2" destOrd="0" presId="urn:microsoft.com/office/officeart/2005/8/layout/vList2"/>
    <dgm:cxn modelId="{884C1984-DE94-F043-B71C-841F90A23703}" type="presParOf" srcId="{5E906E65-2358-A745-9A97-9BE0E121FDA0}" destId="{390C7A89-70DF-024C-8DAC-19C9D25343D1}" srcOrd="3" destOrd="0" presId="urn:microsoft.com/office/officeart/2005/8/layout/vList2"/>
    <dgm:cxn modelId="{D6EE4914-1D00-3B44-AEBF-0B8779E644AB}" type="presParOf" srcId="{5E906E65-2358-A745-9A97-9BE0E121FDA0}" destId="{917B1BE3-5AF8-7245-BAED-1328A386942F}"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2F382AF-16AB-4F4C-900F-A60645039F8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228C1DC-E753-2445-8DCD-C22E1D8B62A2}">
      <dgm:prSet/>
      <dgm:spPr>
        <a:solidFill>
          <a:srgbClr val="FF5300"/>
        </a:solidFill>
      </dgm:spPr>
      <dgm:t>
        <a:bodyPr/>
        <a:lstStyle/>
        <a:p>
          <a:r>
            <a:rPr lang="en-US" b="1" dirty="0"/>
            <a:t>Students painting a Kids Guernica Peace Mural.</a:t>
          </a:r>
          <a:endParaRPr lang="en-US" dirty="0"/>
        </a:p>
      </dgm:t>
      <dgm:extLst>
        <a:ext uri="{E40237B7-FDA0-4F09-8148-C483321AD2D9}">
          <dgm14:cNvPr xmlns:dgm14="http://schemas.microsoft.com/office/drawing/2010/diagram" id="0" name="" descr="Students painting a Kids Guernica Peace Mural.&#13;&#10;"/>
        </a:ext>
      </dgm:extLst>
    </dgm:pt>
    <dgm:pt modelId="{6C897F0B-755F-CB45-9018-8DBD0F7CD87F}" type="parTrans" cxnId="{BC954D9D-EDCB-0D49-B360-BDBD9D27D632}">
      <dgm:prSet/>
      <dgm:spPr/>
      <dgm:t>
        <a:bodyPr/>
        <a:lstStyle/>
        <a:p>
          <a:endParaRPr lang="en-US"/>
        </a:p>
      </dgm:t>
    </dgm:pt>
    <dgm:pt modelId="{46706C9F-58E5-5E49-8066-49346E0B1357}" type="sibTrans" cxnId="{BC954D9D-EDCB-0D49-B360-BDBD9D27D632}">
      <dgm:prSet/>
      <dgm:spPr/>
      <dgm:t>
        <a:bodyPr/>
        <a:lstStyle/>
        <a:p>
          <a:endParaRPr lang="en-US"/>
        </a:p>
      </dgm:t>
    </dgm:pt>
    <dgm:pt modelId="{C5872D19-0DA1-8C43-B610-D7DF4EB885D7}" type="pres">
      <dgm:prSet presAssocID="{52F382AF-16AB-4F4C-900F-A60645039F8F}" presName="diagram" presStyleCnt="0">
        <dgm:presLayoutVars>
          <dgm:dir/>
          <dgm:resizeHandles val="exact"/>
        </dgm:presLayoutVars>
      </dgm:prSet>
      <dgm:spPr/>
    </dgm:pt>
    <dgm:pt modelId="{05E0FC13-88B8-294C-A2E0-D0378E50BE98}" type="pres">
      <dgm:prSet presAssocID="{0228C1DC-E753-2445-8DCD-C22E1D8B62A2}" presName="node" presStyleLbl="node1" presStyleIdx="0" presStyleCnt="1" custScaleX="312871">
        <dgm:presLayoutVars>
          <dgm:bulletEnabled val="1"/>
        </dgm:presLayoutVars>
      </dgm:prSet>
      <dgm:spPr/>
    </dgm:pt>
  </dgm:ptLst>
  <dgm:cxnLst>
    <dgm:cxn modelId="{E1F4613A-983A-F14F-8A84-CDF0AA20EA7E}" type="presOf" srcId="{0228C1DC-E753-2445-8DCD-C22E1D8B62A2}" destId="{05E0FC13-88B8-294C-A2E0-D0378E50BE98}" srcOrd="0" destOrd="0" presId="urn:microsoft.com/office/officeart/2005/8/layout/default"/>
    <dgm:cxn modelId="{BC954D9D-EDCB-0D49-B360-BDBD9D27D632}" srcId="{52F382AF-16AB-4F4C-900F-A60645039F8F}" destId="{0228C1DC-E753-2445-8DCD-C22E1D8B62A2}" srcOrd="0" destOrd="0" parTransId="{6C897F0B-755F-CB45-9018-8DBD0F7CD87F}" sibTransId="{46706C9F-58E5-5E49-8066-49346E0B1357}"/>
    <dgm:cxn modelId="{F34932B6-A666-0C44-8D62-F48A9FF32511}" type="presOf" srcId="{52F382AF-16AB-4F4C-900F-A60645039F8F}" destId="{C5872D19-0DA1-8C43-B610-D7DF4EB885D7}" srcOrd="0" destOrd="0" presId="urn:microsoft.com/office/officeart/2005/8/layout/default"/>
    <dgm:cxn modelId="{35813760-E3E2-4D47-A642-D266C12F3BEB}" type="presParOf" srcId="{C5872D19-0DA1-8C43-B610-D7DF4EB885D7}" destId="{05E0FC13-88B8-294C-A2E0-D0378E50BE98}"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7CEA9CC-40CD-C94A-BAF8-53EC6BCBE8E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C311F8D-2107-134F-B3D1-138293DDC06A}">
      <dgm:prSet custT="1"/>
      <dgm:spPr>
        <a:solidFill>
          <a:srgbClr val="212121"/>
        </a:solidFill>
      </dgm:spPr>
      <dgm:t>
        <a:bodyPr/>
        <a:lstStyle/>
        <a:p>
          <a:r>
            <a:rPr lang="en-US" sz="3600" b="1" dirty="0"/>
            <a:t>Acts of </a:t>
          </a:r>
          <a:r>
            <a:rPr lang="en-US" sz="3600" b="1" u="sng" dirty="0"/>
            <a:t>violence</a:t>
          </a:r>
          <a:r>
            <a:rPr lang="en-US" sz="3600" b="1" dirty="0"/>
            <a:t> and </a:t>
          </a:r>
          <a:r>
            <a:rPr lang="en-US" sz="3600" b="1" u="sng" dirty="0"/>
            <a:t>victimization</a:t>
          </a:r>
          <a:r>
            <a:rPr lang="en-US" sz="3600" b="1" dirty="0"/>
            <a:t> include harassment through obscene gestures/language; intimidation; property damage; stealing; and acts of physical harm. </a:t>
          </a:r>
          <a:endParaRPr lang="en-US" sz="3600" dirty="0"/>
        </a:p>
      </dgm:t>
      <dgm:extLst>
        <a:ext uri="{E40237B7-FDA0-4F09-8148-C483321AD2D9}">
          <dgm14:cNvPr xmlns:dgm14="http://schemas.microsoft.com/office/drawing/2010/diagram" id="0" name="" descr="Acts of violence and victimization include harassment through obscene gestures/language; intimidation; property damage; stealing; and acts of physical harm. &#13;&#10;"/>
        </a:ext>
      </dgm:extLst>
    </dgm:pt>
    <dgm:pt modelId="{0723AACF-D96C-2E43-9DB0-B0E40D0F79B7}" type="parTrans" cxnId="{C9BA282D-4665-214B-A54D-C740BBD0ADDF}">
      <dgm:prSet/>
      <dgm:spPr/>
      <dgm:t>
        <a:bodyPr/>
        <a:lstStyle/>
        <a:p>
          <a:endParaRPr lang="en-US"/>
        </a:p>
      </dgm:t>
    </dgm:pt>
    <dgm:pt modelId="{5FFC654B-A096-7E4F-A57A-9677C8E18405}" type="sibTrans" cxnId="{C9BA282D-4665-214B-A54D-C740BBD0ADDF}">
      <dgm:prSet/>
      <dgm:spPr/>
      <dgm:t>
        <a:bodyPr/>
        <a:lstStyle/>
        <a:p>
          <a:endParaRPr lang="en-US"/>
        </a:p>
      </dgm:t>
    </dgm:pt>
    <dgm:pt modelId="{2C74E308-9612-8D4F-AA7F-9AFF647983EE}" type="pres">
      <dgm:prSet presAssocID="{67CEA9CC-40CD-C94A-BAF8-53EC6BCBE8E7}" presName="linear" presStyleCnt="0">
        <dgm:presLayoutVars>
          <dgm:animLvl val="lvl"/>
          <dgm:resizeHandles val="exact"/>
        </dgm:presLayoutVars>
      </dgm:prSet>
      <dgm:spPr/>
    </dgm:pt>
    <dgm:pt modelId="{BB409E7E-9E10-CF46-BD54-28265C6CF07D}" type="pres">
      <dgm:prSet presAssocID="{9C311F8D-2107-134F-B3D1-138293DDC06A}" presName="parentText" presStyleLbl="node1" presStyleIdx="0" presStyleCnt="1" custScaleY="1408643" custLinFactY="-157682" custLinFactNeighborX="799" custLinFactNeighborY="-200000">
        <dgm:presLayoutVars>
          <dgm:chMax val="0"/>
          <dgm:bulletEnabled val="1"/>
        </dgm:presLayoutVars>
      </dgm:prSet>
      <dgm:spPr/>
    </dgm:pt>
  </dgm:ptLst>
  <dgm:cxnLst>
    <dgm:cxn modelId="{C9BA282D-4665-214B-A54D-C740BBD0ADDF}" srcId="{67CEA9CC-40CD-C94A-BAF8-53EC6BCBE8E7}" destId="{9C311F8D-2107-134F-B3D1-138293DDC06A}" srcOrd="0" destOrd="0" parTransId="{0723AACF-D96C-2E43-9DB0-B0E40D0F79B7}" sibTransId="{5FFC654B-A096-7E4F-A57A-9677C8E18405}"/>
    <dgm:cxn modelId="{A3A7DD42-45D9-7B40-9D82-E77495EA6C37}" type="presOf" srcId="{9C311F8D-2107-134F-B3D1-138293DDC06A}" destId="{BB409E7E-9E10-CF46-BD54-28265C6CF07D}" srcOrd="0" destOrd="0" presId="urn:microsoft.com/office/officeart/2005/8/layout/vList2"/>
    <dgm:cxn modelId="{56ED8F73-AF51-9749-9DFA-D72CF2C11589}" type="presOf" srcId="{67CEA9CC-40CD-C94A-BAF8-53EC6BCBE8E7}" destId="{2C74E308-9612-8D4F-AA7F-9AFF647983EE}" srcOrd="0" destOrd="0" presId="urn:microsoft.com/office/officeart/2005/8/layout/vList2"/>
    <dgm:cxn modelId="{9AF0915A-A834-6343-A21B-8083BC6C20F0}" type="presParOf" srcId="{2C74E308-9612-8D4F-AA7F-9AFF647983EE}" destId="{BB409E7E-9E10-CF46-BD54-28265C6CF07D}"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A955B93-0F3E-4940-9645-DBE2CF2FE4F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CC8E760-B4DB-AE47-8AC9-612BF5D12BB1}">
      <dgm:prSet/>
      <dgm:spPr>
        <a:solidFill>
          <a:srgbClr val="424242"/>
        </a:solidFill>
      </dgm:spPr>
      <dgm:t>
        <a:bodyPr/>
        <a:lstStyle/>
        <a:p>
          <a:r>
            <a:rPr lang="en-US" b="1" dirty="0"/>
            <a:t>Students who bully inflict harm based on a peer’s age, race, ethnicity, culture, social status, and personalities, as well as having perceived weaknesses. </a:t>
          </a:r>
          <a:endParaRPr lang="en-US" dirty="0"/>
        </a:p>
      </dgm:t>
      <dgm:extLst>
        <a:ext uri="{E40237B7-FDA0-4F09-8148-C483321AD2D9}">
          <dgm14:cNvPr xmlns:dgm14="http://schemas.microsoft.com/office/drawing/2010/diagram" id="0" name="" descr="•Bullying is the intentional act of harming another person. It includes harmful verbal statements and social exclusions.&#10;•Students who bully inflict harm based on a peer’s age, race, ethnicity, culture, social status, and personalities, as well as having perceived weaknesses.&#10;•LGBTQ+ are often the recipients of the harshest bullying attacks.&#10;"/>
        </a:ext>
      </dgm:extLst>
    </dgm:pt>
    <dgm:pt modelId="{8FAEA7CF-114A-9142-B5F3-3D3D83AC7603}" type="parTrans" cxnId="{8C03AB30-94BB-E948-A694-C9442F65E0B7}">
      <dgm:prSet/>
      <dgm:spPr/>
      <dgm:t>
        <a:bodyPr/>
        <a:lstStyle/>
        <a:p>
          <a:endParaRPr lang="en-US"/>
        </a:p>
      </dgm:t>
    </dgm:pt>
    <dgm:pt modelId="{27952B28-3B50-E04E-8FBE-2BFA253F43A8}" type="sibTrans" cxnId="{8C03AB30-94BB-E948-A694-C9442F65E0B7}">
      <dgm:prSet/>
      <dgm:spPr/>
      <dgm:t>
        <a:bodyPr/>
        <a:lstStyle/>
        <a:p>
          <a:endParaRPr lang="en-US"/>
        </a:p>
      </dgm:t>
    </dgm:pt>
    <dgm:pt modelId="{E26D9E52-BFA0-E94A-8010-AD76F44F1466}">
      <dgm:prSet/>
      <dgm:spPr>
        <a:solidFill>
          <a:srgbClr val="C00000"/>
        </a:solidFill>
      </dgm:spPr>
      <dgm:t>
        <a:bodyPr/>
        <a:lstStyle/>
        <a:p>
          <a:r>
            <a:rPr lang="en-US" b="1" dirty="0"/>
            <a:t>LGBTQ+ are often the recipients of the harshest bullying attacks.</a:t>
          </a:r>
          <a:endParaRPr lang="en-US" dirty="0"/>
        </a:p>
      </dgm:t>
      <dgm:extLst>
        <a:ext uri="{E40237B7-FDA0-4F09-8148-C483321AD2D9}">
          <dgm14:cNvPr xmlns:dgm14="http://schemas.microsoft.com/office/drawing/2010/diagram" id="0" name="" descr="•Bullying is the intentional act of harming another person. It includes harmful verbal statements and social exclusions.&#10;•Students who bully inflict harm based on a peer’s age, race, ethnicity, culture, social status, and personalities, as well as having perceived weaknesses.&#10;•LGBTQ+ are often the recipients of the harshest bullying attacks.&#10;"/>
        </a:ext>
      </dgm:extLst>
    </dgm:pt>
    <dgm:pt modelId="{29CBE240-FC54-E34A-96BD-702FC0FC0DF2}" type="parTrans" cxnId="{6349DD6F-E3BE-1745-8BB7-C3609B3D3A4A}">
      <dgm:prSet/>
      <dgm:spPr/>
      <dgm:t>
        <a:bodyPr/>
        <a:lstStyle/>
        <a:p>
          <a:endParaRPr lang="en-US"/>
        </a:p>
      </dgm:t>
    </dgm:pt>
    <dgm:pt modelId="{E64BEA5D-896D-4645-8C3B-15B49CCB7FBC}" type="sibTrans" cxnId="{6349DD6F-E3BE-1745-8BB7-C3609B3D3A4A}">
      <dgm:prSet/>
      <dgm:spPr/>
      <dgm:t>
        <a:bodyPr/>
        <a:lstStyle/>
        <a:p>
          <a:endParaRPr lang="en-US"/>
        </a:p>
      </dgm:t>
    </dgm:pt>
    <dgm:pt modelId="{CDE7000B-A534-BF4B-BDEC-C4EC11EE77B1}">
      <dgm:prSet/>
      <dgm:spPr>
        <a:solidFill>
          <a:srgbClr val="000000"/>
        </a:solidFill>
      </dgm:spPr>
      <dgm:t>
        <a:bodyPr/>
        <a:lstStyle/>
        <a:p>
          <a:r>
            <a:rPr lang="en-US" b="1" u="sng" dirty="0"/>
            <a:t>Bullying</a:t>
          </a:r>
          <a:r>
            <a:rPr lang="en-US" b="1" dirty="0"/>
            <a:t> is the intentional act of harming another person. It includes harmful verbal statements and social exclusions. </a:t>
          </a:r>
          <a:endParaRPr lang="en-US" dirty="0"/>
        </a:p>
      </dgm:t>
      <dgm:extLst>
        <a:ext uri="{E40237B7-FDA0-4F09-8148-C483321AD2D9}">
          <dgm14:cNvPr xmlns:dgm14="http://schemas.microsoft.com/office/drawing/2010/diagram" id="0" name="" descr="•Bullying is the intentional act of harming another person. It includes harmful verbal statements and social exclusions.&#10;•Students who bully inflict harm based on a peer’s age, race, ethnicity, culture, social status, and personalities, as well as having perceived weaknesses.&#10;•LGBTQ+ are often the recipients of the harshest bullying attacks.&#10;"/>
        </a:ext>
      </dgm:extLst>
    </dgm:pt>
    <dgm:pt modelId="{CA8CC577-5213-2D47-AF55-F651E10B3DD6}" type="parTrans" cxnId="{E99100D1-C9AD-EF45-95C9-D31B7A23EBDE}">
      <dgm:prSet/>
      <dgm:spPr/>
      <dgm:t>
        <a:bodyPr/>
        <a:lstStyle/>
        <a:p>
          <a:endParaRPr lang="en-US"/>
        </a:p>
      </dgm:t>
    </dgm:pt>
    <dgm:pt modelId="{A000EF11-7AD1-CF4E-91EB-DFA8F12D7034}" type="sibTrans" cxnId="{E99100D1-C9AD-EF45-95C9-D31B7A23EBDE}">
      <dgm:prSet/>
      <dgm:spPr/>
      <dgm:t>
        <a:bodyPr/>
        <a:lstStyle/>
        <a:p>
          <a:endParaRPr lang="en-US"/>
        </a:p>
      </dgm:t>
    </dgm:pt>
    <dgm:pt modelId="{500420D3-8D0E-E24A-8838-952D01C5B961}" type="pres">
      <dgm:prSet presAssocID="{BA955B93-0F3E-4940-9645-DBE2CF2FE4FB}" presName="linear" presStyleCnt="0">
        <dgm:presLayoutVars>
          <dgm:animLvl val="lvl"/>
          <dgm:resizeHandles val="exact"/>
        </dgm:presLayoutVars>
      </dgm:prSet>
      <dgm:spPr/>
    </dgm:pt>
    <dgm:pt modelId="{2C351128-B645-B944-A5D3-6A80FD205F4D}" type="pres">
      <dgm:prSet presAssocID="{CDE7000B-A534-BF4B-BDEC-C4EC11EE77B1}" presName="parentText" presStyleLbl="node1" presStyleIdx="0" presStyleCnt="3">
        <dgm:presLayoutVars>
          <dgm:chMax val="0"/>
          <dgm:bulletEnabled val="1"/>
        </dgm:presLayoutVars>
      </dgm:prSet>
      <dgm:spPr/>
    </dgm:pt>
    <dgm:pt modelId="{A2285302-A826-1C4E-BC83-114E938F54F9}" type="pres">
      <dgm:prSet presAssocID="{A000EF11-7AD1-CF4E-91EB-DFA8F12D7034}" presName="spacer" presStyleCnt="0"/>
      <dgm:spPr/>
    </dgm:pt>
    <dgm:pt modelId="{270F5A5E-434A-5042-AFB0-7513D742CF3E}" type="pres">
      <dgm:prSet presAssocID="{3CC8E760-B4DB-AE47-8AC9-612BF5D12BB1}" presName="parentText" presStyleLbl="node1" presStyleIdx="1" presStyleCnt="3">
        <dgm:presLayoutVars>
          <dgm:chMax val="0"/>
          <dgm:bulletEnabled val="1"/>
        </dgm:presLayoutVars>
      </dgm:prSet>
      <dgm:spPr/>
    </dgm:pt>
    <dgm:pt modelId="{15C06792-1144-C542-B4BD-9FDA6A4108E6}" type="pres">
      <dgm:prSet presAssocID="{27952B28-3B50-E04E-8FBE-2BFA253F43A8}" presName="spacer" presStyleCnt="0"/>
      <dgm:spPr/>
    </dgm:pt>
    <dgm:pt modelId="{A1FC70A9-C48D-8040-9C62-CF99C10189E2}" type="pres">
      <dgm:prSet presAssocID="{E26D9E52-BFA0-E94A-8010-AD76F44F1466}" presName="parentText" presStyleLbl="node1" presStyleIdx="2" presStyleCnt="3">
        <dgm:presLayoutVars>
          <dgm:chMax val="0"/>
          <dgm:bulletEnabled val="1"/>
        </dgm:presLayoutVars>
      </dgm:prSet>
      <dgm:spPr/>
    </dgm:pt>
  </dgm:ptLst>
  <dgm:cxnLst>
    <dgm:cxn modelId="{8C03AB30-94BB-E948-A694-C9442F65E0B7}" srcId="{BA955B93-0F3E-4940-9645-DBE2CF2FE4FB}" destId="{3CC8E760-B4DB-AE47-8AC9-612BF5D12BB1}" srcOrd="1" destOrd="0" parTransId="{8FAEA7CF-114A-9142-B5F3-3D3D83AC7603}" sibTransId="{27952B28-3B50-E04E-8FBE-2BFA253F43A8}"/>
    <dgm:cxn modelId="{6D194B5D-6B59-954A-83E6-DC5675E8CBB0}" type="presOf" srcId="{CDE7000B-A534-BF4B-BDEC-C4EC11EE77B1}" destId="{2C351128-B645-B944-A5D3-6A80FD205F4D}" srcOrd="0" destOrd="0" presId="urn:microsoft.com/office/officeart/2005/8/layout/vList2"/>
    <dgm:cxn modelId="{6349DD6F-E3BE-1745-8BB7-C3609B3D3A4A}" srcId="{BA955B93-0F3E-4940-9645-DBE2CF2FE4FB}" destId="{E26D9E52-BFA0-E94A-8010-AD76F44F1466}" srcOrd="2" destOrd="0" parTransId="{29CBE240-FC54-E34A-96BD-702FC0FC0DF2}" sibTransId="{E64BEA5D-896D-4645-8C3B-15B49CCB7FBC}"/>
    <dgm:cxn modelId="{0D93BAB2-E5E2-C741-ADDD-86A3B3F1EF6D}" type="presOf" srcId="{E26D9E52-BFA0-E94A-8010-AD76F44F1466}" destId="{A1FC70A9-C48D-8040-9C62-CF99C10189E2}" srcOrd="0" destOrd="0" presId="urn:microsoft.com/office/officeart/2005/8/layout/vList2"/>
    <dgm:cxn modelId="{E99100D1-C9AD-EF45-95C9-D31B7A23EBDE}" srcId="{BA955B93-0F3E-4940-9645-DBE2CF2FE4FB}" destId="{CDE7000B-A534-BF4B-BDEC-C4EC11EE77B1}" srcOrd="0" destOrd="0" parTransId="{CA8CC577-5213-2D47-AF55-F651E10B3DD6}" sibTransId="{A000EF11-7AD1-CF4E-91EB-DFA8F12D7034}"/>
    <dgm:cxn modelId="{215AB3DF-D337-4146-95DD-873727F10ACF}" type="presOf" srcId="{BA955B93-0F3E-4940-9645-DBE2CF2FE4FB}" destId="{500420D3-8D0E-E24A-8838-952D01C5B961}" srcOrd="0" destOrd="0" presId="urn:microsoft.com/office/officeart/2005/8/layout/vList2"/>
    <dgm:cxn modelId="{A590EAE9-1497-0342-AE4E-3EDA715BFB71}" type="presOf" srcId="{3CC8E760-B4DB-AE47-8AC9-612BF5D12BB1}" destId="{270F5A5E-434A-5042-AFB0-7513D742CF3E}" srcOrd="0" destOrd="0" presId="urn:microsoft.com/office/officeart/2005/8/layout/vList2"/>
    <dgm:cxn modelId="{CD7241A1-FEEF-D447-ADBA-C2CE76246832}" type="presParOf" srcId="{500420D3-8D0E-E24A-8838-952D01C5B961}" destId="{2C351128-B645-B944-A5D3-6A80FD205F4D}" srcOrd="0" destOrd="0" presId="urn:microsoft.com/office/officeart/2005/8/layout/vList2"/>
    <dgm:cxn modelId="{7CC721D7-FF25-124F-AA70-9DFAAB9186FA}" type="presParOf" srcId="{500420D3-8D0E-E24A-8838-952D01C5B961}" destId="{A2285302-A826-1C4E-BC83-114E938F54F9}" srcOrd="1" destOrd="0" presId="urn:microsoft.com/office/officeart/2005/8/layout/vList2"/>
    <dgm:cxn modelId="{C546861B-21B7-294C-8317-309EF54DB4C8}" type="presParOf" srcId="{500420D3-8D0E-E24A-8838-952D01C5B961}" destId="{270F5A5E-434A-5042-AFB0-7513D742CF3E}" srcOrd="2" destOrd="0" presId="urn:microsoft.com/office/officeart/2005/8/layout/vList2"/>
    <dgm:cxn modelId="{F5A45B7A-433E-EB47-836C-89AFF9F3BF8B}" type="presParOf" srcId="{500420D3-8D0E-E24A-8838-952D01C5B961}" destId="{15C06792-1144-C542-B4BD-9FDA6A4108E6}" srcOrd="3" destOrd="0" presId="urn:microsoft.com/office/officeart/2005/8/layout/vList2"/>
    <dgm:cxn modelId="{1B3151DA-292C-3543-A470-067B51B8F92E}" type="presParOf" srcId="{500420D3-8D0E-E24A-8838-952D01C5B961}" destId="{A1FC70A9-C48D-8040-9C62-CF99C10189E2}"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82F2E8D-F812-F443-A0C5-2FE8A1B5E45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8B3A5E-2903-F341-8EA6-5F23999EFE9D}">
      <dgm:prSet/>
      <dgm:spPr>
        <a:solidFill>
          <a:schemeClr val="tx1">
            <a:lumMod val="25000"/>
          </a:schemeClr>
        </a:solidFill>
      </dgm:spPr>
      <dgm:t>
        <a:bodyPr/>
        <a:lstStyle/>
        <a:p>
          <a:r>
            <a:rPr lang="en-US" b="1" dirty="0"/>
            <a:t>Teachers can confront and prevent some incidents of violence and bullying by teaching right and wrong.</a:t>
          </a:r>
          <a:endParaRPr lang="en-US" dirty="0"/>
        </a:p>
      </dgm:t>
      <dgm:extLst>
        <a:ext uri="{E40237B7-FDA0-4F09-8148-C483321AD2D9}">
          <dgm14:cNvPr xmlns:dgm14="http://schemas.microsoft.com/office/drawing/2010/diagram" id="0" name="" descr="Teachers can confront and prevent some incidents of violence and bullying by teaching right and wrong.&#13;&#10;They demonstrate the types of behaviors expected in the classroom and beyond.&#13;&#10;"/>
        </a:ext>
      </dgm:extLst>
    </dgm:pt>
    <dgm:pt modelId="{8C9389AE-52A3-F344-890A-B6FB99E6A4A1}" type="parTrans" cxnId="{AE165FA2-845C-1B40-80E2-A4A5705AB55B}">
      <dgm:prSet/>
      <dgm:spPr/>
      <dgm:t>
        <a:bodyPr/>
        <a:lstStyle/>
        <a:p>
          <a:endParaRPr lang="en-US"/>
        </a:p>
      </dgm:t>
    </dgm:pt>
    <dgm:pt modelId="{378C9081-DEA5-E247-B1EE-8C8C93B947EE}" type="sibTrans" cxnId="{AE165FA2-845C-1B40-80E2-A4A5705AB55B}">
      <dgm:prSet/>
      <dgm:spPr/>
      <dgm:t>
        <a:bodyPr/>
        <a:lstStyle/>
        <a:p>
          <a:endParaRPr lang="en-US"/>
        </a:p>
      </dgm:t>
    </dgm:pt>
    <dgm:pt modelId="{91BCC097-22AE-9A47-9135-8BD1E9F9DB6C}">
      <dgm:prSet/>
      <dgm:spPr>
        <a:solidFill>
          <a:srgbClr val="00B050"/>
        </a:solidFill>
      </dgm:spPr>
      <dgm:t>
        <a:bodyPr/>
        <a:lstStyle/>
        <a:p>
          <a:r>
            <a:rPr lang="en-US" b="1" dirty="0"/>
            <a:t>They demonstrate the types of behaviors expected in the classroom and beyond.</a:t>
          </a:r>
          <a:endParaRPr lang="en-US" dirty="0"/>
        </a:p>
      </dgm:t>
      <dgm:extLst>
        <a:ext uri="{E40237B7-FDA0-4F09-8148-C483321AD2D9}">
          <dgm14:cNvPr xmlns:dgm14="http://schemas.microsoft.com/office/drawing/2010/diagram" id="0" name="" descr="Teachers can confront and prevent some incidents of violence and bullying by teaching right and wrong.&#13;&#10;They demonstrate the types of behaviors expected in the classroom and beyond.&#13;&#10;"/>
        </a:ext>
      </dgm:extLst>
    </dgm:pt>
    <dgm:pt modelId="{24E5673A-BDA8-C643-A9CD-48E517031BC8}" type="parTrans" cxnId="{E8466B2F-9673-2443-B09E-302F3DE7DA31}">
      <dgm:prSet/>
      <dgm:spPr/>
      <dgm:t>
        <a:bodyPr/>
        <a:lstStyle/>
        <a:p>
          <a:endParaRPr lang="en-US"/>
        </a:p>
      </dgm:t>
    </dgm:pt>
    <dgm:pt modelId="{793B6026-A2CC-2849-A245-91F306C33F78}" type="sibTrans" cxnId="{E8466B2F-9673-2443-B09E-302F3DE7DA31}">
      <dgm:prSet/>
      <dgm:spPr/>
      <dgm:t>
        <a:bodyPr/>
        <a:lstStyle/>
        <a:p>
          <a:endParaRPr lang="en-US"/>
        </a:p>
      </dgm:t>
    </dgm:pt>
    <dgm:pt modelId="{4CB1169A-487F-6E42-80EC-5473E5DD8873}" type="pres">
      <dgm:prSet presAssocID="{A82F2E8D-F812-F443-A0C5-2FE8A1B5E45C}" presName="linear" presStyleCnt="0">
        <dgm:presLayoutVars>
          <dgm:animLvl val="lvl"/>
          <dgm:resizeHandles val="exact"/>
        </dgm:presLayoutVars>
      </dgm:prSet>
      <dgm:spPr/>
    </dgm:pt>
    <dgm:pt modelId="{53193099-3CE3-4445-AC9B-9171EB901334}" type="pres">
      <dgm:prSet presAssocID="{E08B3A5E-2903-F341-8EA6-5F23999EFE9D}" presName="parentText" presStyleLbl="node1" presStyleIdx="0" presStyleCnt="2">
        <dgm:presLayoutVars>
          <dgm:chMax val="0"/>
          <dgm:bulletEnabled val="1"/>
        </dgm:presLayoutVars>
      </dgm:prSet>
      <dgm:spPr/>
    </dgm:pt>
    <dgm:pt modelId="{A4C62B1E-C3D6-5E4E-A7D5-0CEA2C58DB50}" type="pres">
      <dgm:prSet presAssocID="{378C9081-DEA5-E247-B1EE-8C8C93B947EE}" presName="spacer" presStyleCnt="0"/>
      <dgm:spPr/>
    </dgm:pt>
    <dgm:pt modelId="{BF30F3B2-0FA2-7B4F-9C68-95BEAA4ACFA4}" type="pres">
      <dgm:prSet presAssocID="{91BCC097-22AE-9A47-9135-8BD1E9F9DB6C}" presName="parentText" presStyleLbl="node1" presStyleIdx="1" presStyleCnt="2">
        <dgm:presLayoutVars>
          <dgm:chMax val="0"/>
          <dgm:bulletEnabled val="1"/>
        </dgm:presLayoutVars>
      </dgm:prSet>
      <dgm:spPr/>
    </dgm:pt>
  </dgm:ptLst>
  <dgm:cxnLst>
    <dgm:cxn modelId="{35E6290B-F84D-DB48-934C-70934303BF8C}" type="presOf" srcId="{A82F2E8D-F812-F443-A0C5-2FE8A1B5E45C}" destId="{4CB1169A-487F-6E42-80EC-5473E5DD8873}" srcOrd="0" destOrd="0" presId="urn:microsoft.com/office/officeart/2005/8/layout/vList2"/>
    <dgm:cxn modelId="{E8466B2F-9673-2443-B09E-302F3DE7DA31}" srcId="{A82F2E8D-F812-F443-A0C5-2FE8A1B5E45C}" destId="{91BCC097-22AE-9A47-9135-8BD1E9F9DB6C}" srcOrd="1" destOrd="0" parTransId="{24E5673A-BDA8-C643-A9CD-48E517031BC8}" sibTransId="{793B6026-A2CC-2849-A245-91F306C33F78}"/>
    <dgm:cxn modelId="{DF7B866F-2563-2340-9DB8-F39F9C0E99F6}" type="presOf" srcId="{91BCC097-22AE-9A47-9135-8BD1E9F9DB6C}" destId="{BF30F3B2-0FA2-7B4F-9C68-95BEAA4ACFA4}" srcOrd="0" destOrd="0" presId="urn:microsoft.com/office/officeart/2005/8/layout/vList2"/>
    <dgm:cxn modelId="{4AB0D477-8F5C-264D-A021-BDD2E60D4B98}" type="presOf" srcId="{E08B3A5E-2903-F341-8EA6-5F23999EFE9D}" destId="{53193099-3CE3-4445-AC9B-9171EB901334}" srcOrd="0" destOrd="0" presId="urn:microsoft.com/office/officeart/2005/8/layout/vList2"/>
    <dgm:cxn modelId="{AE165FA2-845C-1B40-80E2-A4A5705AB55B}" srcId="{A82F2E8D-F812-F443-A0C5-2FE8A1B5E45C}" destId="{E08B3A5E-2903-F341-8EA6-5F23999EFE9D}" srcOrd="0" destOrd="0" parTransId="{8C9389AE-52A3-F344-890A-B6FB99E6A4A1}" sibTransId="{378C9081-DEA5-E247-B1EE-8C8C93B947EE}"/>
    <dgm:cxn modelId="{DFDB17A7-F1C9-004A-9598-B0165F36F82A}" type="presParOf" srcId="{4CB1169A-487F-6E42-80EC-5473E5DD8873}" destId="{53193099-3CE3-4445-AC9B-9171EB901334}" srcOrd="0" destOrd="0" presId="urn:microsoft.com/office/officeart/2005/8/layout/vList2"/>
    <dgm:cxn modelId="{DAF3B041-B104-CF4D-A64E-CD790E262C62}" type="presParOf" srcId="{4CB1169A-487F-6E42-80EC-5473E5DD8873}" destId="{A4C62B1E-C3D6-5E4E-A7D5-0CEA2C58DB50}" srcOrd="1" destOrd="0" presId="urn:microsoft.com/office/officeart/2005/8/layout/vList2"/>
    <dgm:cxn modelId="{E97F89C1-7F3F-2E43-815A-6B64DADDE7A8}" type="presParOf" srcId="{4CB1169A-487F-6E42-80EC-5473E5DD8873}" destId="{BF30F3B2-0FA2-7B4F-9C68-95BEAA4ACFA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08913BC-A43B-CA44-A4B0-1BD94B5FCB0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8455AC-F0B8-B24B-B39C-1260F04EE5F0}">
      <dgm:prSet/>
      <dgm:spPr>
        <a:solidFill>
          <a:srgbClr val="000000"/>
        </a:solidFill>
      </dgm:spPr>
      <dgm:t>
        <a:bodyPr/>
        <a:lstStyle/>
        <a:p>
          <a:r>
            <a:rPr lang="en-US" b="1" dirty="0"/>
            <a:t>Violence can appear in students’ art. Teachers should ask students what the artworks are about. </a:t>
          </a:r>
          <a:endParaRPr lang="en-US" dirty="0"/>
        </a:p>
      </dgm:t>
      <dgm:extLst>
        <a:ext uri="{E40237B7-FDA0-4F09-8148-C483321AD2D9}">
          <dgm14:cNvPr xmlns:dgm14="http://schemas.microsoft.com/office/drawing/2010/diagram" id="0" name="" descr="•Violence can appear in students’ art. Teachers should ask students what the artworks are about.&#10;•Administrators can offer further guidance when students’ images (and actions) are concerning.&#10;"/>
        </a:ext>
      </dgm:extLst>
    </dgm:pt>
    <dgm:pt modelId="{F4A01CD2-DDF0-6B4E-976A-E37B5CDD9189}" type="parTrans" cxnId="{32D5D231-D99A-3345-A5A0-F7DB8C0665BA}">
      <dgm:prSet/>
      <dgm:spPr/>
      <dgm:t>
        <a:bodyPr/>
        <a:lstStyle/>
        <a:p>
          <a:endParaRPr lang="en-US"/>
        </a:p>
      </dgm:t>
    </dgm:pt>
    <dgm:pt modelId="{87432CB7-1777-3641-8D05-20DA5686B426}" type="sibTrans" cxnId="{32D5D231-D99A-3345-A5A0-F7DB8C0665BA}">
      <dgm:prSet/>
      <dgm:spPr/>
      <dgm:t>
        <a:bodyPr/>
        <a:lstStyle/>
        <a:p>
          <a:endParaRPr lang="en-US"/>
        </a:p>
      </dgm:t>
    </dgm:pt>
    <dgm:pt modelId="{1F60A80C-02EF-4042-98BE-DD6F78113A78}">
      <dgm:prSet/>
      <dgm:spPr>
        <a:solidFill>
          <a:srgbClr val="424242"/>
        </a:solidFill>
      </dgm:spPr>
      <dgm:t>
        <a:bodyPr/>
        <a:lstStyle/>
        <a:p>
          <a:r>
            <a:rPr lang="en-US" b="1" dirty="0"/>
            <a:t>Administrators can offer further guidance when students’ images (and actions) are concerning. </a:t>
          </a:r>
          <a:endParaRPr lang="en-US" dirty="0"/>
        </a:p>
      </dgm:t>
      <dgm:extLst>
        <a:ext uri="{E40237B7-FDA0-4F09-8148-C483321AD2D9}">
          <dgm14:cNvPr xmlns:dgm14="http://schemas.microsoft.com/office/drawing/2010/diagram" id="0" name="" descr="•Violence can appear in students’ art. Teachers should ask students what the artworks are about.&#10;•Administrators can offer further guidance when students’ images (and actions) are concerning.&#10;"/>
        </a:ext>
      </dgm:extLst>
    </dgm:pt>
    <dgm:pt modelId="{B926EFD8-10CC-9443-B23E-EA13D3926CBE}" type="parTrans" cxnId="{C0001EC7-627A-2847-9C24-399F4B088100}">
      <dgm:prSet/>
      <dgm:spPr/>
      <dgm:t>
        <a:bodyPr/>
        <a:lstStyle/>
        <a:p>
          <a:endParaRPr lang="en-US"/>
        </a:p>
      </dgm:t>
    </dgm:pt>
    <dgm:pt modelId="{B849D953-D7B5-2441-B2A3-70ACA814C0EA}" type="sibTrans" cxnId="{C0001EC7-627A-2847-9C24-399F4B088100}">
      <dgm:prSet/>
      <dgm:spPr/>
      <dgm:t>
        <a:bodyPr/>
        <a:lstStyle/>
        <a:p>
          <a:endParaRPr lang="en-US"/>
        </a:p>
      </dgm:t>
    </dgm:pt>
    <dgm:pt modelId="{BD09CB48-C976-2A40-9520-C63BAECED70E}" type="pres">
      <dgm:prSet presAssocID="{C08913BC-A43B-CA44-A4B0-1BD94B5FCB07}" presName="linear" presStyleCnt="0">
        <dgm:presLayoutVars>
          <dgm:animLvl val="lvl"/>
          <dgm:resizeHandles val="exact"/>
        </dgm:presLayoutVars>
      </dgm:prSet>
      <dgm:spPr/>
    </dgm:pt>
    <dgm:pt modelId="{88CDB165-B708-814F-A2CD-EF25968F30A4}" type="pres">
      <dgm:prSet presAssocID="{098455AC-F0B8-B24B-B39C-1260F04EE5F0}" presName="parentText" presStyleLbl="node1" presStyleIdx="0" presStyleCnt="2" custLinFactNeighborX="-3367" custLinFactNeighborY="-1576">
        <dgm:presLayoutVars>
          <dgm:chMax val="0"/>
          <dgm:bulletEnabled val="1"/>
        </dgm:presLayoutVars>
      </dgm:prSet>
      <dgm:spPr/>
    </dgm:pt>
    <dgm:pt modelId="{020449E2-6F14-5B43-8036-5862F0D31063}" type="pres">
      <dgm:prSet presAssocID="{87432CB7-1777-3641-8D05-20DA5686B426}" presName="spacer" presStyleCnt="0"/>
      <dgm:spPr/>
    </dgm:pt>
    <dgm:pt modelId="{0D3EB28B-57B6-2E44-9809-3044169D88A4}" type="pres">
      <dgm:prSet presAssocID="{1F60A80C-02EF-4042-98BE-DD6F78113A78}" presName="parentText" presStyleLbl="node1" presStyleIdx="1" presStyleCnt="2">
        <dgm:presLayoutVars>
          <dgm:chMax val="0"/>
          <dgm:bulletEnabled val="1"/>
        </dgm:presLayoutVars>
      </dgm:prSet>
      <dgm:spPr/>
    </dgm:pt>
  </dgm:ptLst>
  <dgm:cxnLst>
    <dgm:cxn modelId="{D1011700-B47E-A843-9B8F-3DE02FA1548A}" type="presOf" srcId="{098455AC-F0B8-B24B-B39C-1260F04EE5F0}" destId="{88CDB165-B708-814F-A2CD-EF25968F30A4}" srcOrd="0" destOrd="0" presId="urn:microsoft.com/office/officeart/2005/8/layout/vList2"/>
    <dgm:cxn modelId="{EDEA4015-FF18-CA49-A701-242F762FC8FB}" type="presOf" srcId="{C08913BC-A43B-CA44-A4B0-1BD94B5FCB07}" destId="{BD09CB48-C976-2A40-9520-C63BAECED70E}" srcOrd="0" destOrd="0" presId="urn:microsoft.com/office/officeart/2005/8/layout/vList2"/>
    <dgm:cxn modelId="{32D5D231-D99A-3345-A5A0-F7DB8C0665BA}" srcId="{C08913BC-A43B-CA44-A4B0-1BD94B5FCB07}" destId="{098455AC-F0B8-B24B-B39C-1260F04EE5F0}" srcOrd="0" destOrd="0" parTransId="{F4A01CD2-DDF0-6B4E-976A-E37B5CDD9189}" sibTransId="{87432CB7-1777-3641-8D05-20DA5686B426}"/>
    <dgm:cxn modelId="{358C6396-E7A1-E345-AFAF-5E899E6F63E2}" type="presOf" srcId="{1F60A80C-02EF-4042-98BE-DD6F78113A78}" destId="{0D3EB28B-57B6-2E44-9809-3044169D88A4}" srcOrd="0" destOrd="0" presId="urn:microsoft.com/office/officeart/2005/8/layout/vList2"/>
    <dgm:cxn modelId="{C0001EC7-627A-2847-9C24-399F4B088100}" srcId="{C08913BC-A43B-CA44-A4B0-1BD94B5FCB07}" destId="{1F60A80C-02EF-4042-98BE-DD6F78113A78}" srcOrd="1" destOrd="0" parTransId="{B926EFD8-10CC-9443-B23E-EA13D3926CBE}" sibTransId="{B849D953-D7B5-2441-B2A3-70ACA814C0EA}"/>
    <dgm:cxn modelId="{A5D9B092-FD6D-AF4D-B3A2-7AC316B5ABC3}" type="presParOf" srcId="{BD09CB48-C976-2A40-9520-C63BAECED70E}" destId="{88CDB165-B708-814F-A2CD-EF25968F30A4}" srcOrd="0" destOrd="0" presId="urn:microsoft.com/office/officeart/2005/8/layout/vList2"/>
    <dgm:cxn modelId="{482B8FE8-7871-A54C-8F3C-837F3AB5A676}" type="presParOf" srcId="{BD09CB48-C976-2A40-9520-C63BAECED70E}" destId="{020449E2-6F14-5B43-8036-5862F0D31063}" srcOrd="1" destOrd="0" presId="urn:microsoft.com/office/officeart/2005/8/layout/vList2"/>
    <dgm:cxn modelId="{5BCFA3C4-BFE7-8045-9F03-28C2951E16B5}" type="presParOf" srcId="{BD09CB48-C976-2A40-9520-C63BAECED70E}" destId="{0D3EB28B-57B6-2E44-9809-3044169D88A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80491A42-1215-2B48-8241-CD533C3E61B2}" type="doc">
      <dgm:prSet loTypeId="urn:microsoft.com/office/officeart/2005/8/layout/vList2" loCatId="" qsTypeId="urn:microsoft.com/office/officeart/2005/8/quickstyle/simple2" qsCatId="simple" csTypeId="urn:microsoft.com/office/officeart/2005/8/colors/accent0_1" csCatId="mainScheme" phldr="1"/>
      <dgm:spPr/>
      <dgm:t>
        <a:bodyPr/>
        <a:lstStyle/>
        <a:p>
          <a:endParaRPr lang="en-US"/>
        </a:p>
      </dgm:t>
    </dgm:pt>
    <dgm:pt modelId="{EA7D9787-78CC-D243-84EA-8FB4ECE3CED4}">
      <dgm:prSet custT="1"/>
      <dgm:spPr>
        <a:solidFill>
          <a:srgbClr val="008000"/>
        </a:solidFill>
      </dgm:spPr>
      <dgm:t>
        <a:bodyPr/>
        <a:lstStyle/>
        <a:p>
          <a:pPr rtl="0"/>
          <a:r>
            <a:rPr lang="en-US" sz="2800" b="1" dirty="0">
              <a:solidFill>
                <a:srgbClr val="FFFFFF"/>
              </a:solidFill>
            </a:rPr>
            <a:t>Schools are safer when principals and policy makers:</a:t>
          </a:r>
        </a:p>
      </dgm:t>
      <dgm:extLst>
        <a:ext uri="{E40237B7-FDA0-4F09-8148-C483321AD2D9}">
          <dgm14:cNvPr xmlns:dgm14="http://schemas.microsoft.com/office/drawing/2010/diagram" id="0" name="" descr="Schools are safer when principals and policy makers:&#13;&#10;&#9;Recognize the challenges teachers and students face.&#13;&#10;&#9;Seek strategies and resources to support learning essentials&#13;&#10;&#9;Foster a school community of care and respect for all&#13;&#10;&#9;Provide teachers with student-centered classroom management trainings.&#13;&#10;"/>
        </a:ext>
      </dgm:extLst>
    </dgm:pt>
    <dgm:pt modelId="{AF432E2F-4E6D-7348-876B-31300CABBECA}" type="parTrans" cxnId="{B228CB39-0EBF-734C-A84F-5DEC6041E46D}">
      <dgm:prSet/>
      <dgm:spPr/>
      <dgm:t>
        <a:bodyPr/>
        <a:lstStyle/>
        <a:p>
          <a:endParaRPr lang="en-US"/>
        </a:p>
      </dgm:t>
    </dgm:pt>
    <dgm:pt modelId="{684FE4CE-7628-9948-87AD-3081BE667EDE}" type="sibTrans" cxnId="{B228CB39-0EBF-734C-A84F-5DEC6041E46D}">
      <dgm:prSet/>
      <dgm:spPr/>
      <dgm:t>
        <a:bodyPr/>
        <a:lstStyle/>
        <a:p>
          <a:endParaRPr lang="en-US"/>
        </a:p>
      </dgm:t>
    </dgm:pt>
    <dgm:pt modelId="{D191D378-1AE1-414A-8340-3A1D1783C26E}">
      <dgm:prSet custT="1"/>
      <dgm:spPr>
        <a:solidFill>
          <a:srgbClr val="0099CC">
            <a:alpha val="80000"/>
          </a:srgbClr>
        </a:solidFill>
        <a:ln w="38100">
          <a:solidFill>
            <a:schemeClr val="tx1"/>
          </a:solidFill>
        </a:ln>
      </dgm:spPr>
      <dgm:t>
        <a:bodyPr/>
        <a:lstStyle/>
        <a:p>
          <a:pPr rtl="0"/>
          <a:r>
            <a:rPr lang="en-US" sz="2800" b="1" dirty="0">
              <a:solidFill>
                <a:schemeClr val="bg1"/>
              </a:solidFill>
            </a:rPr>
            <a:t>Recognize the challenges teachers and students face.</a:t>
          </a:r>
        </a:p>
      </dgm:t>
      <dgm:extLst>
        <a:ext uri="{E40237B7-FDA0-4F09-8148-C483321AD2D9}">
          <dgm14:cNvPr xmlns:dgm14="http://schemas.microsoft.com/office/drawing/2010/diagram" id="0" name="" descr="Schools are safer when principals and policy makers:&#13;&#10;&#9;Recognize the challenges teachers and students face.&#13;&#10;&#9;Seek strategies and resources to support learning essentials&#13;&#10;&#9;Foster a school community of care and respect for all&#13;&#10;&#9;Provide teachers with student-centered classroom management trainings.&#13;&#10;"/>
        </a:ext>
      </dgm:extLst>
    </dgm:pt>
    <dgm:pt modelId="{A13CED7E-91AE-384C-B56E-404006772CD4}" type="parTrans" cxnId="{EC5DEBE6-6858-7944-9669-97C81EED8EE0}">
      <dgm:prSet/>
      <dgm:spPr/>
      <dgm:t>
        <a:bodyPr/>
        <a:lstStyle/>
        <a:p>
          <a:endParaRPr lang="en-US"/>
        </a:p>
      </dgm:t>
    </dgm:pt>
    <dgm:pt modelId="{E44251B7-ED20-B248-95DF-B7ADCB5D1900}" type="sibTrans" cxnId="{EC5DEBE6-6858-7944-9669-97C81EED8EE0}">
      <dgm:prSet/>
      <dgm:spPr/>
      <dgm:t>
        <a:bodyPr/>
        <a:lstStyle/>
        <a:p>
          <a:endParaRPr lang="en-US"/>
        </a:p>
      </dgm:t>
    </dgm:pt>
    <dgm:pt modelId="{998D8E32-28E4-E643-972E-7A4023F7910D}">
      <dgm:prSet custT="1"/>
      <dgm:spPr>
        <a:solidFill>
          <a:srgbClr val="0099CC">
            <a:alpha val="80000"/>
          </a:srgbClr>
        </a:solidFill>
        <a:ln w="38100">
          <a:solidFill>
            <a:schemeClr val="tx1"/>
          </a:solidFill>
        </a:ln>
      </dgm:spPr>
      <dgm:t>
        <a:bodyPr/>
        <a:lstStyle/>
        <a:p>
          <a:pPr rtl="0"/>
          <a:r>
            <a:rPr lang="en-US" sz="2800" b="1" dirty="0">
              <a:solidFill>
                <a:schemeClr val="bg1"/>
              </a:solidFill>
            </a:rPr>
            <a:t>Seek strategies and resources to support learning essentials</a:t>
          </a:r>
        </a:p>
      </dgm:t>
    </dgm:pt>
    <dgm:pt modelId="{E0585146-1FD8-EF4B-A340-22C4479799E5}" type="parTrans" cxnId="{25911E95-C711-1849-B0EC-CB0D75B08D4A}">
      <dgm:prSet/>
      <dgm:spPr/>
      <dgm:t>
        <a:bodyPr/>
        <a:lstStyle/>
        <a:p>
          <a:endParaRPr lang="en-US"/>
        </a:p>
      </dgm:t>
    </dgm:pt>
    <dgm:pt modelId="{9049A504-92D8-1A47-9369-AC82AEBAEEBF}" type="sibTrans" cxnId="{25911E95-C711-1849-B0EC-CB0D75B08D4A}">
      <dgm:prSet/>
      <dgm:spPr/>
      <dgm:t>
        <a:bodyPr/>
        <a:lstStyle/>
        <a:p>
          <a:endParaRPr lang="en-US"/>
        </a:p>
      </dgm:t>
    </dgm:pt>
    <dgm:pt modelId="{DF32E42D-B7CE-ED4B-90CE-387CD59F6D99}">
      <dgm:prSet custT="1"/>
      <dgm:spPr>
        <a:solidFill>
          <a:srgbClr val="0099CC">
            <a:alpha val="80000"/>
          </a:srgbClr>
        </a:solidFill>
        <a:ln w="38100">
          <a:solidFill>
            <a:schemeClr val="tx1"/>
          </a:solidFill>
        </a:ln>
      </dgm:spPr>
      <dgm:t>
        <a:bodyPr/>
        <a:lstStyle/>
        <a:p>
          <a:pPr rtl="0"/>
          <a:r>
            <a:rPr lang="en-US" sz="2800" b="1" dirty="0">
              <a:solidFill>
                <a:schemeClr val="bg1"/>
              </a:solidFill>
            </a:rPr>
            <a:t>Foster a school community of care and respect for all</a:t>
          </a:r>
        </a:p>
      </dgm:t>
    </dgm:pt>
    <dgm:pt modelId="{7EA3B066-4B07-5749-8668-3B55404E0ABC}" type="parTrans" cxnId="{73F37822-2FCC-B24F-A5D1-BF7B2A0460A1}">
      <dgm:prSet/>
      <dgm:spPr/>
      <dgm:t>
        <a:bodyPr/>
        <a:lstStyle/>
        <a:p>
          <a:endParaRPr lang="en-US"/>
        </a:p>
      </dgm:t>
    </dgm:pt>
    <dgm:pt modelId="{2D69F167-5D48-CD4B-AAF2-9697E9D54312}" type="sibTrans" cxnId="{73F37822-2FCC-B24F-A5D1-BF7B2A0460A1}">
      <dgm:prSet/>
      <dgm:spPr/>
      <dgm:t>
        <a:bodyPr/>
        <a:lstStyle/>
        <a:p>
          <a:endParaRPr lang="en-US"/>
        </a:p>
      </dgm:t>
    </dgm:pt>
    <dgm:pt modelId="{5AEBD218-3820-E74B-AFE8-465596753727}">
      <dgm:prSet custT="1"/>
      <dgm:spPr>
        <a:solidFill>
          <a:srgbClr val="0099CC">
            <a:alpha val="80000"/>
          </a:srgbClr>
        </a:solidFill>
        <a:ln w="38100">
          <a:solidFill>
            <a:schemeClr val="tx1"/>
          </a:solidFill>
        </a:ln>
      </dgm:spPr>
      <dgm:t>
        <a:bodyPr/>
        <a:lstStyle/>
        <a:p>
          <a:pPr rtl="0"/>
          <a:r>
            <a:rPr lang="en-US" sz="2800" b="1" dirty="0">
              <a:solidFill>
                <a:schemeClr val="bg1"/>
              </a:solidFill>
            </a:rPr>
            <a:t>Provide teachers with student-centered classroom management trainings.</a:t>
          </a:r>
          <a:endParaRPr lang="en-US" sz="3200" b="1" dirty="0">
            <a:solidFill>
              <a:schemeClr val="bg1"/>
            </a:solidFill>
          </a:endParaRPr>
        </a:p>
      </dgm:t>
    </dgm:pt>
    <dgm:pt modelId="{87065107-5BEB-B648-B1E4-6E878A681A2D}" type="parTrans" cxnId="{5C255B84-A806-D24D-81CE-7A5B61F6A777}">
      <dgm:prSet/>
      <dgm:spPr/>
      <dgm:t>
        <a:bodyPr/>
        <a:lstStyle/>
        <a:p>
          <a:endParaRPr lang="en-US"/>
        </a:p>
      </dgm:t>
    </dgm:pt>
    <dgm:pt modelId="{17BAE1E8-3D02-A94C-9E33-9822F9D9ED7F}" type="sibTrans" cxnId="{5C255B84-A806-D24D-81CE-7A5B61F6A777}">
      <dgm:prSet/>
      <dgm:spPr/>
      <dgm:t>
        <a:bodyPr/>
        <a:lstStyle/>
        <a:p>
          <a:endParaRPr lang="en-US"/>
        </a:p>
      </dgm:t>
    </dgm:pt>
    <dgm:pt modelId="{FC2205A4-37CE-344E-84FC-7F30ABF49606}" type="pres">
      <dgm:prSet presAssocID="{80491A42-1215-2B48-8241-CD533C3E61B2}" presName="linear" presStyleCnt="0">
        <dgm:presLayoutVars>
          <dgm:animLvl val="lvl"/>
          <dgm:resizeHandles val="exact"/>
        </dgm:presLayoutVars>
      </dgm:prSet>
      <dgm:spPr/>
    </dgm:pt>
    <dgm:pt modelId="{FF55D8B3-B201-E04B-820E-AD33CDD0E19F}" type="pres">
      <dgm:prSet presAssocID="{EA7D9787-78CC-D243-84EA-8FB4ECE3CED4}" presName="parentText" presStyleLbl="node1" presStyleIdx="0" presStyleCnt="1" custLinFactNeighborY="-1438">
        <dgm:presLayoutVars>
          <dgm:chMax val="0"/>
          <dgm:bulletEnabled val="1"/>
        </dgm:presLayoutVars>
      </dgm:prSet>
      <dgm:spPr/>
    </dgm:pt>
    <dgm:pt modelId="{1F0B4276-A6D1-C14D-823B-4F4073FA6BAD}" type="pres">
      <dgm:prSet presAssocID="{EA7D9787-78CC-D243-84EA-8FB4ECE3CED4}" presName="childText" presStyleLbl="revTx" presStyleIdx="0" presStyleCnt="1" custScaleY="102411">
        <dgm:presLayoutVars>
          <dgm:bulletEnabled val="1"/>
        </dgm:presLayoutVars>
      </dgm:prSet>
      <dgm:spPr/>
    </dgm:pt>
  </dgm:ptLst>
  <dgm:cxnLst>
    <dgm:cxn modelId="{95F4D405-7738-F24C-AE08-3FE861D140BA}" type="presOf" srcId="{DF32E42D-B7CE-ED4B-90CE-387CD59F6D99}" destId="{1F0B4276-A6D1-C14D-823B-4F4073FA6BAD}" srcOrd="0" destOrd="2" presId="urn:microsoft.com/office/officeart/2005/8/layout/vList2"/>
    <dgm:cxn modelId="{73F37822-2FCC-B24F-A5D1-BF7B2A0460A1}" srcId="{EA7D9787-78CC-D243-84EA-8FB4ECE3CED4}" destId="{DF32E42D-B7CE-ED4B-90CE-387CD59F6D99}" srcOrd="2" destOrd="0" parTransId="{7EA3B066-4B07-5749-8668-3B55404E0ABC}" sibTransId="{2D69F167-5D48-CD4B-AAF2-9697E9D54312}"/>
    <dgm:cxn modelId="{4D17A62C-5C6E-294B-AE15-AD6E7892A093}" type="presOf" srcId="{5AEBD218-3820-E74B-AFE8-465596753727}" destId="{1F0B4276-A6D1-C14D-823B-4F4073FA6BAD}" srcOrd="0" destOrd="3" presId="urn:microsoft.com/office/officeart/2005/8/layout/vList2"/>
    <dgm:cxn modelId="{E05D1730-2946-D341-BE4B-24D10981B896}" type="presOf" srcId="{998D8E32-28E4-E643-972E-7A4023F7910D}" destId="{1F0B4276-A6D1-C14D-823B-4F4073FA6BAD}" srcOrd="0" destOrd="1" presId="urn:microsoft.com/office/officeart/2005/8/layout/vList2"/>
    <dgm:cxn modelId="{B228CB39-0EBF-734C-A84F-5DEC6041E46D}" srcId="{80491A42-1215-2B48-8241-CD533C3E61B2}" destId="{EA7D9787-78CC-D243-84EA-8FB4ECE3CED4}" srcOrd="0" destOrd="0" parTransId="{AF432E2F-4E6D-7348-876B-31300CABBECA}" sibTransId="{684FE4CE-7628-9948-87AD-3081BE667EDE}"/>
    <dgm:cxn modelId="{4A1F8F73-77E2-6B41-AA73-8F92C046FF55}" type="presOf" srcId="{EA7D9787-78CC-D243-84EA-8FB4ECE3CED4}" destId="{FF55D8B3-B201-E04B-820E-AD33CDD0E19F}" srcOrd="0" destOrd="0" presId="urn:microsoft.com/office/officeart/2005/8/layout/vList2"/>
    <dgm:cxn modelId="{5C255B84-A806-D24D-81CE-7A5B61F6A777}" srcId="{EA7D9787-78CC-D243-84EA-8FB4ECE3CED4}" destId="{5AEBD218-3820-E74B-AFE8-465596753727}" srcOrd="3" destOrd="0" parTransId="{87065107-5BEB-B648-B1E4-6E878A681A2D}" sibTransId="{17BAE1E8-3D02-A94C-9E33-9822F9D9ED7F}"/>
    <dgm:cxn modelId="{25911E95-C711-1849-B0EC-CB0D75B08D4A}" srcId="{EA7D9787-78CC-D243-84EA-8FB4ECE3CED4}" destId="{998D8E32-28E4-E643-972E-7A4023F7910D}" srcOrd="1" destOrd="0" parTransId="{E0585146-1FD8-EF4B-A340-22C4479799E5}" sibTransId="{9049A504-92D8-1A47-9369-AC82AEBAEEBF}"/>
    <dgm:cxn modelId="{EC5DEBE6-6858-7944-9669-97C81EED8EE0}" srcId="{EA7D9787-78CC-D243-84EA-8FB4ECE3CED4}" destId="{D191D378-1AE1-414A-8340-3A1D1783C26E}" srcOrd="0" destOrd="0" parTransId="{A13CED7E-91AE-384C-B56E-404006772CD4}" sibTransId="{E44251B7-ED20-B248-95DF-B7ADCB5D1900}"/>
    <dgm:cxn modelId="{A5B167EA-58A7-5343-8050-FCC2759E226F}" type="presOf" srcId="{80491A42-1215-2B48-8241-CD533C3E61B2}" destId="{FC2205A4-37CE-344E-84FC-7F30ABF49606}" srcOrd="0" destOrd="0" presId="urn:microsoft.com/office/officeart/2005/8/layout/vList2"/>
    <dgm:cxn modelId="{1D9860F0-AC61-2341-A46A-986FC7AD489F}" type="presOf" srcId="{D191D378-1AE1-414A-8340-3A1D1783C26E}" destId="{1F0B4276-A6D1-C14D-823B-4F4073FA6BAD}" srcOrd="0" destOrd="0" presId="urn:microsoft.com/office/officeart/2005/8/layout/vList2"/>
    <dgm:cxn modelId="{32D6D9A9-9728-C740-BB74-D2B9BAF831F1}" type="presParOf" srcId="{FC2205A4-37CE-344E-84FC-7F30ABF49606}" destId="{FF55D8B3-B201-E04B-820E-AD33CDD0E19F}" srcOrd="0" destOrd="0" presId="urn:microsoft.com/office/officeart/2005/8/layout/vList2"/>
    <dgm:cxn modelId="{551FA5C4-6294-C146-99D6-42D073AB7FB3}" type="presParOf" srcId="{FC2205A4-37CE-344E-84FC-7F30ABF49606}" destId="{1F0B4276-A6D1-C14D-823B-4F4073FA6BAD}"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ACD65244-CA1D-D846-90B9-0B41F97E4E2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534090-DCF9-F342-916E-0B70A2FF6874}">
      <dgm:prSet/>
      <dgm:spPr>
        <a:solidFill>
          <a:srgbClr val="9A162C"/>
        </a:solidFill>
      </dgm:spPr>
      <dgm:t>
        <a:bodyPr/>
        <a:lstStyle/>
        <a:p>
          <a:r>
            <a:rPr lang="en-US" b="1" dirty="0"/>
            <a:t>Authentic teaching has become an effective tool that allows me to manage K – 12th grade students. </a:t>
          </a:r>
          <a:endParaRPr lang="en-US" dirty="0"/>
        </a:p>
      </dgm:t>
      <dgm:extLst>
        <a:ext uri="{E40237B7-FDA0-4F09-8148-C483321AD2D9}">
          <dgm14:cNvPr xmlns:dgm14="http://schemas.microsoft.com/office/drawing/2010/diagram" id="0" name="" descr="•Authentic teaching has become an effective tool that allows me to manage K – 12th grade students.&#10;•Consistent frameworks include (a) setting clear expectations, (b) cultivating optimistic environments, and (c) planning engaging curriculum.&#10;"/>
        </a:ext>
      </dgm:extLst>
    </dgm:pt>
    <dgm:pt modelId="{AB3719A7-91C2-234A-B47C-D231AB31A3C3}" type="parTrans" cxnId="{9D6245D7-F8DE-204B-A0D0-9022AAE7D153}">
      <dgm:prSet/>
      <dgm:spPr/>
      <dgm:t>
        <a:bodyPr/>
        <a:lstStyle/>
        <a:p>
          <a:endParaRPr lang="en-US"/>
        </a:p>
      </dgm:t>
    </dgm:pt>
    <dgm:pt modelId="{93CDB0F3-84ED-5C4F-AFCB-7DAE38FD9CD4}" type="sibTrans" cxnId="{9D6245D7-F8DE-204B-A0D0-9022AAE7D153}">
      <dgm:prSet/>
      <dgm:spPr/>
      <dgm:t>
        <a:bodyPr/>
        <a:lstStyle/>
        <a:p>
          <a:endParaRPr lang="en-US"/>
        </a:p>
      </dgm:t>
    </dgm:pt>
    <dgm:pt modelId="{D1104931-8276-4D4E-9ED8-5F732F38E0E7}">
      <dgm:prSet/>
      <dgm:spPr>
        <a:solidFill>
          <a:srgbClr val="002060"/>
        </a:solidFill>
      </dgm:spPr>
      <dgm:t>
        <a:bodyPr/>
        <a:lstStyle/>
        <a:p>
          <a:r>
            <a:rPr lang="en-US" b="1" dirty="0"/>
            <a:t>Consistent frameworks include (a) setting clear expectations, (b) cultivating optimistic environments, and (c) planning engaging curriculum. </a:t>
          </a:r>
          <a:endParaRPr lang="en-US" dirty="0"/>
        </a:p>
      </dgm:t>
      <dgm:extLst>
        <a:ext uri="{E40237B7-FDA0-4F09-8148-C483321AD2D9}">
          <dgm14:cNvPr xmlns:dgm14="http://schemas.microsoft.com/office/drawing/2010/diagram" id="0" name="" descr="•Authentic teaching has become an effective tool that allows me to manage K – 12th grade students.&#10;•Consistent frameworks include (a) setting clear expectations, (b) cultivating optimistic environments, and (c) planning engaging curriculum.&#10;"/>
        </a:ext>
      </dgm:extLst>
    </dgm:pt>
    <dgm:pt modelId="{58DB85FE-1654-A449-882E-21A9756F7AF0}" type="parTrans" cxnId="{4FF9EA03-C8C5-8D4B-A010-B78A6C10D622}">
      <dgm:prSet/>
      <dgm:spPr/>
      <dgm:t>
        <a:bodyPr/>
        <a:lstStyle/>
        <a:p>
          <a:endParaRPr lang="en-US"/>
        </a:p>
      </dgm:t>
    </dgm:pt>
    <dgm:pt modelId="{1D845B08-BA8B-C740-9E29-7A931FA32F1C}" type="sibTrans" cxnId="{4FF9EA03-C8C5-8D4B-A010-B78A6C10D622}">
      <dgm:prSet/>
      <dgm:spPr/>
      <dgm:t>
        <a:bodyPr/>
        <a:lstStyle/>
        <a:p>
          <a:endParaRPr lang="en-US"/>
        </a:p>
      </dgm:t>
    </dgm:pt>
    <dgm:pt modelId="{2BDDC1E0-B445-4C45-9CA1-2A532B65D318}" type="pres">
      <dgm:prSet presAssocID="{ACD65244-CA1D-D846-90B9-0B41F97E4E23}" presName="linear" presStyleCnt="0">
        <dgm:presLayoutVars>
          <dgm:animLvl val="lvl"/>
          <dgm:resizeHandles val="exact"/>
        </dgm:presLayoutVars>
      </dgm:prSet>
      <dgm:spPr/>
    </dgm:pt>
    <dgm:pt modelId="{3C22F644-7FF2-2746-9DD2-DD79B53A00E3}" type="pres">
      <dgm:prSet presAssocID="{A6534090-DCF9-F342-916E-0B70A2FF6874}" presName="parentText" presStyleLbl="node1" presStyleIdx="0" presStyleCnt="2">
        <dgm:presLayoutVars>
          <dgm:chMax val="0"/>
          <dgm:bulletEnabled val="1"/>
        </dgm:presLayoutVars>
      </dgm:prSet>
      <dgm:spPr/>
    </dgm:pt>
    <dgm:pt modelId="{1A3E0241-ED5A-0C47-8BBF-B0E07E76AD4C}" type="pres">
      <dgm:prSet presAssocID="{93CDB0F3-84ED-5C4F-AFCB-7DAE38FD9CD4}" presName="spacer" presStyleCnt="0"/>
      <dgm:spPr/>
    </dgm:pt>
    <dgm:pt modelId="{43587F7D-FE54-B140-ADA2-0B68ACC4262F}" type="pres">
      <dgm:prSet presAssocID="{D1104931-8276-4D4E-9ED8-5F732F38E0E7}" presName="parentText" presStyleLbl="node1" presStyleIdx="1" presStyleCnt="2">
        <dgm:presLayoutVars>
          <dgm:chMax val="0"/>
          <dgm:bulletEnabled val="1"/>
        </dgm:presLayoutVars>
      </dgm:prSet>
      <dgm:spPr/>
    </dgm:pt>
  </dgm:ptLst>
  <dgm:cxnLst>
    <dgm:cxn modelId="{4FF9EA03-C8C5-8D4B-A010-B78A6C10D622}" srcId="{ACD65244-CA1D-D846-90B9-0B41F97E4E23}" destId="{D1104931-8276-4D4E-9ED8-5F732F38E0E7}" srcOrd="1" destOrd="0" parTransId="{58DB85FE-1654-A449-882E-21A9756F7AF0}" sibTransId="{1D845B08-BA8B-C740-9E29-7A931FA32F1C}"/>
    <dgm:cxn modelId="{C16BD38A-B549-D140-B644-BD23333270F9}" type="presOf" srcId="{A6534090-DCF9-F342-916E-0B70A2FF6874}" destId="{3C22F644-7FF2-2746-9DD2-DD79B53A00E3}" srcOrd="0" destOrd="0" presId="urn:microsoft.com/office/officeart/2005/8/layout/vList2"/>
    <dgm:cxn modelId="{9D6245D7-F8DE-204B-A0D0-9022AAE7D153}" srcId="{ACD65244-CA1D-D846-90B9-0B41F97E4E23}" destId="{A6534090-DCF9-F342-916E-0B70A2FF6874}" srcOrd="0" destOrd="0" parTransId="{AB3719A7-91C2-234A-B47C-D231AB31A3C3}" sibTransId="{93CDB0F3-84ED-5C4F-AFCB-7DAE38FD9CD4}"/>
    <dgm:cxn modelId="{1534DFDF-2109-5A42-AD6B-D2D0ED775E20}" type="presOf" srcId="{ACD65244-CA1D-D846-90B9-0B41F97E4E23}" destId="{2BDDC1E0-B445-4C45-9CA1-2A532B65D318}" srcOrd="0" destOrd="0" presId="urn:microsoft.com/office/officeart/2005/8/layout/vList2"/>
    <dgm:cxn modelId="{B753EDEB-3A26-B441-A52F-F1B054526976}" type="presOf" srcId="{D1104931-8276-4D4E-9ED8-5F732F38E0E7}" destId="{43587F7D-FE54-B140-ADA2-0B68ACC4262F}" srcOrd="0" destOrd="0" presId="urn:microsoft.com/office/officeart/2005/8/layout/vList2"/>
    <dgm:cxn modelId="{DA17C8E4-47A7-824A-8ACB-1B9959B66C29}" type="presParOf" srcId="{2BDDC1E0-B445-4C45-9CA1-2A532B65D318}" destId="{3C22F644-7FF2-2746-9DD2-DD79B53A00E3}" srcOrd="0" destOrd="0" presId="urn:microsoft.com/office/officeart/2005/8/layout/vList2"/>
    <dgm:cxn modelId="{68690384-57EF-EA43-9EC6-9A6E785E6963}" type="presParOf" srcId="{2BDDC1E0-B445-4C45-9CA1-2A532B65D318}" destId="{1A3E0241-ED5A-0C47-8BBF-B0E07E76AD4C}" srcOrd="1" destOrd="0" presId="urn:microsoft.com/office/officeart/2005/8/layout/vList2"/>
    <dgm:cxn modelId="{06FAFC96-0959-504C-9FC8-BCBDB0BD0A63}" type="presParOf" srcId="{2BDDC1E0-B445-4C45-9CA1-2A532B65D318}" destId="{43587F7D-FE54-B140-ADA2-0B68ACC4262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2AEABB4-CBB8-FC48-9FEB-B0E34780E420}" type="doc">
      <dgm:prSet loTypeId="urn:microsoft.com/office/officeart/2005/8/layout/default" loCatId="list" qsTypeId="urn:microsoft.com/office/officeart/2005/8/quickstyle/simple2" qsCatId="simple" csTypeId="urn:microsoft.com/office/officeart/2005/8/colors/accent0_1" csCatId="mainScheme" phldr="1"/>
      <dgm:spPr/>
      <dgm:t>
        <a:bodyPr/>
        <a:lstStyle/>
        <a:p>
          <a:endParaRPr lang="en-US"/>
        </a:p>
      </dgm:t>
    </dgm:pt>
    <dgm:pt modelId="{6B7FA94A-B6D5-5241-B607-99DB730C44A0}">
      <dgm:prSet/>
      <dgm:spPr>
        <a:solidFill>
          <a:srgbClr val="800000"/>
        </a:solidFill>
      </dgm:spPr>
      <dgm:t>
        <a:bodyPr/>
        <a:lstStyle/>
        <a:p>
          <a:pPr rtl="0"/>
          <a:r>
            <a:rPr lang="en-US" b="1" dirty="0">
              <a:solidFill>
                <a:schemeClr val="bg1"/>
              </a:solidFill>
            </a:rPr>
            <a:t>Big Idea: Fair Procedures</a:t>
          </a:r>
        </a:p>
      </dgm:t>
      <dgm:extLst>
        <a:ext uri="{E40237B7-FDA0-4F09-8148-C483321AD2D9}">
          <dgm14:cNvPr xmlns:dgm14="http://schemas.microsoft.com/office/drawing/2010/diagram" id="0" name="" descr="Big Idea: Fair Procedures&#13;&#10;Textile Design&#13;&#10;"/>
        </a:ext>
      </dgm:extLst>
    </dgm:pt>
    <dgm:pt modelId="{56AE793B-8A23-8C4C-9239-7CB1FC5F4BD0}" type="parTrans" cxnId="{70398082-A664-BB4D-A749-B9C966A8C699}">
      <dgm:prSet/>
      <dgm:spPr/>
      <dgm:t>
        <a:bodyPr/>
        <a:lstStyle/>
        <a:p>
          <a:endParaRPr lang="en-US"/>
        </a:p>
      </dgm:t>
    </dgm:pt>
    <dgm:pt modelId="{7550FEDE-B28F-DF45-B6BB-A04EE649F19E}" type="sibTrans" cxnId="{70398082-A664-BB4D-A749-B9C966A8C699}">
      <dgm:prSet/>
      <dgm:spPr/>
      <dgm:t>
        <a:bodyPr/>
        <a:lstStyle/>
        <a:p>
          <a:endParaRPr lang="en-US"/>
        </a:p>
      </dgm:t>
    </dgm:pt>
    <dgm:pt modelId="{326CDEAA-0D87-4C47-AF0B-A889CCC867F5}">
      <dgm:prSet/>
      <dgm:spPr>
        <a:solidFill>
          <a:srgbClr val="9A162C"/>
        </a:solidFill>
      </dgm:spPr>
      <dgm:t>
        <a:bodyPr/>
        <a:lstStyle/>
        <a:p>
          <a:pPr rtl="0"/>
          <a:r>
            <a:rPr lang="en-US" b="1" dirty="0">
              <a:solidFill>
                <a:schemeClr val="bg1"/>
              </a:solidFill>
            </a:rPr>
            <a:t>Textile Design</a:t>
          </a:r>
        </a:p>
      </dgm:t>
      <dgm:extLst>
        <a:ext uri="{E40237B7-FDA0-4F09-8148-C483321AD2D9}">
          <dgm14:cNvPr xmlns:dgm14="http://schemas.microsoft.com/office/drawing/2010/diagram" id="0" name="" descr="Big Idea: Fair Procedures&#13;&#10;Textile Design&#13;&#10;"/>
        </a:ext>
      </dgm:extLst>
    </dgm:pt>
    <dgm:pt modelId="{B96A06F7-A708-864E-A2F6-C91D5996D31D}" type="parTrans" cxnId="{3807D264-8F95-4E48-B535-D68488F85DBE}">
      <dgm:prSet/>
      <dgm:spPr/>
      <dgm:t>
        <a:bodyPr/>
        <a:lstStyle/>
        <a:p>
          <a:endParaRPr lang="en-US"/>
        </a:p>
      </dgm:t>
    </dgm:pt>
    <dgm:pt modelId="{1D636D03-2B72-2D41-B41A-1E2C01B403F9}" type="sibTrans" cxnId="{3807D264-8F95-4E48-B535-D68488F85DBE}">
      <dgm:prSet/>
      <dgm:spPr/>
      <dgm:t>
        <a:bodyPr/>
        <a:lstStyle/>
        <a:p>
          <a:endParaRPr lang="en-US"/>
        </a:p>
      </dgm:t>
    </dgm:pt>
    <dgm:pt modelId="{DCA2FAB7-9E73-9649-9B5C-302A8A946F5A}" type="pres">
      <dgm:prSet presAssocID="{42AEABB4-CBB8-FC48-9FEB-B0E34780E420}" presName="diagram" presStyleCnt="0">
        <dgm:presLayoutVars>
          <dgm:dir/>
          <dgm:resizeHandles val="exact"/>
        </dgm:presLayoutVars>
      </dgm:prSet>
      <dgm:spPr/>
    </dgm:pt>
    <dgm:pt modelId="{A714A8CD-2850-7847-9465-58961BEB560E}" type="pres">
      <dgm:prSet presAssocID="{6B7FA94A-B6D5-5241-B607-99DB730C44A0}" presName="node" presStyleLbl="node1" presStyleIdx="0" presStyleCnt="2" custScaleX="139369">
        <dgm:presLayoutVars>
          <dgm:bulletEnabled val="1"/>
        </dgm:presLayoutVars>
      </dgm:prSet>
      <dgm:spPr/>
    </dgm:pt>
    <dgm:pt modelId="{CD11A996-3C74-BA4A-ACE2-BEAF4C008D68}" type="pres">
      <dgm:prSet presAssocID="{7550FEDE-B28F-DF45-B6BB-A04EE649F19E}" presName="sibTrans" presStyleCnt="0"/>
      <dgm:spPr/>
    </dgm:pt>
    <dgm:pt modelId="{3F577E26-60DC-E149-B156-DF3E118A33DD}" type="pres">
      <dgm:prSet presAssocID="{326CDEAA-0D87-4C47-AF0B-A889CCC867F5}" presName="node" presStyleLbl="node1" presStyleIdx="1" presStyleCnt="2" custScaleX="139369">
        <dgm:presLayoutVars>
          <dgm:bulletEnabled val="1"/>
        </dgm:presLayoutVars>
      </dgm:prSet>
      <dgm:spPr/>
    </dgm:pt>
  </dgm:ptLst>
  <dgm:cxnLst>
    <dgm:cxn modelId="{B3411C1E-9132-A14E-BF2A-CFD5E1C6F112}" type="presOf" srcId="{42AEABB4-CBB8-FC48-9FEB-B0E34780E420}" destId="{DCA2FAB7-9E73-9649-9B5C-302A8A946F5A}" srcOrd="0" destOrd="0" presId="urn:microsoft.com/office/officeart/2005/8/layout/default"/>
    <dgm:cxn modelId="{0683F41F-1BC5-E346-B206-6D3DD7F1E4B4}" type="presOf" srcId="{326CDEAA-0D87-4C47-AF0B-A889CCC867F5}" destId="{3F577E26-60DC-E149-B156-DF3E118A33DD}" srcOrd="0" destOrd="0" presId="urn:microsoft.com/office/officeart/2005/8/layout/default"/>
    <dgm:cxn modelId="{3807D264-8F95-4E48-B535-D68488F85DBE}" srcId="{42AEABB4-CBB8-FC48-9FEB-B0E34780E420}" destId="{326CDEAA-0D87-4C47-AF0B-A889CCC867F5}" srcOrd="1" destOrd="0" parTransId="{B96A06F7-A708-864E-A2F6-C91D5996D31D}" sibTransId="{1D636D03-2B72-2D41-B41A-1E2C01B403F9}"/>
    <dgm:cxn modelId="{E5241968-48F5-D641-A536-9AE3F318388E}" type="presOf" srcId="{6B7FA94A-B6D5-5241-B607-99DB730C44A0}" destId="{A714A8CD-2850-7847-9465-58961BEB560E}" srcOrd="0" destOrd="0" presId="urn:microsoft.com/office/officeart/2005/8/layout/default"/>
    <dgm:cxn modelId="{70398082-A664-BB4D-A749-B9C966A8C699}" srcId="{42AEABB4-CBB8-FC48-9FEB-B0E34780E420}" destId="{6B7FA94A-B6D5-5241-B607-99DB730C44A0}" srcOrd="0" destOrd="0" parTransId="{56AE793B-8A23-8C4C-9239-7CB1FC5F4BD0}" sibTransId="{7550FEDE-B28F-DF45-B6BB-A04EE649F19E}"/>
    <dgm:cxn modelId="{8C895D42-3C41-AE42-B9FB-6179C82875DB}" type="presParOf" srcId="{DCA2FAB7-9E73-9649-9B5C-302A8A946F5A}" destId="{A714A8CD-2850-7847-9465-58961BEB560E}" srcOrd="0" destOrd="0" presId="urn:microsoft.com/office/officeart/2005/8/layout/default"/>
    <dgm:cxn modelId="{1164A468-083F-A84C-9D27-223313584EA5}" type="presParOf" srcId="{DCA2FAB7-9E73-9649-9B5C-302A8A946F5A}" destId="{CD11A996-3C74-BA4A-ACE2-BEAF4C008D68}" srcOrd="1" destOrd="0" presId="urn:microsoft.com/office/officeart/2005/8/layout/default"/>
    <dgm:cxn modelId="{7D2064FB-D443-694D-A7B6-2DDA1EE9354A}" type="presParOf" srcId="{DCA2FAB7-9E73-9649-9B5C-302A8A946F5A}" destId="{3F577E26-60DC-E149-B156-DF3E118A33DD}"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5E9B228F-9167-1443-B75B-A650709DD88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9170029-79CF-A84C-ACA6-D90B9AAF1F9D}">
      <dgm:prSet custT="1"/>
      <dgm:spPr>
        <a:solidFill>
          <a:srgbClr val="C00000"/>
        </a:solidFill>
      </dgm:spPr>
      <dgm:t>
        <a:bodyPr/>
        <a:lstStyle/>
        <a:p>
          <a:r>
            <a:rPr lang="en-US" sz="2800" b="1" i="0" u="none" dirty="0"/>
            <a:t>Utilize </a:t>
          </a:r>
          <a:r>
            <a:rPr lang="en-US" sz="2800" b="1" i="1" dirty="0"/>
            <a:t>TLAE’s</a:t>
          </a:r>
          <a:r>
            <a:rPr lang="en-US" sz="2800" b="1" dirty="0"/>
            <a:t> and </a:t>
          </a:r>
          <a:r>
            <a:rPr lang="en-US" sz="2800" b="1" i="1" dirty="0"/>
            <a:t>STEAM Teaching and Learning Through the Arts and Design’s Artists’ Lessons </a:t>
          </a:r>
          <a:r>
            <a:rPr lang="en-US" sz="2800" b="1" i="1"/>
            <a:t>to Thrive! </a:t>
          </a:r>
          <a:r>
            <a:rPr lang="en-US" sz="2800" b="1" i="0" dirty="0"/>
            <a:t>instructional resources to address important life skills through art and facilitate classroom management learning tasks.</a:t>
          </a:r>
        </a:p>
      </dgm:t>
      <dgm:extLst>
        <a:ext uri="{E40237B7-FDA0-4F09-8148-C483321AD2D9}">
          <dgm14:cNvPr xmlns:dgm14="http://schemas.microsoft.com/office/drawing/2010/diagram" id="0" name="" descr="•Utilize TLAE’s and STEAM Teaching and Learning Through the Arts and Design’s Artists’ Lessons to Thrive instructional resources to address important life skills through art and facilitate classroom management learning tasks.&#10;"/>
        </a:ext>
      </dgm:extLst>
    </dgm:pt>
    <dgm:pt modelId="{5DF26BEB-946C-3345-A5FA-96B89E7644E7}" type="parTrans" cxnId="{19D0E131-5F08-F843-9025-2FC59AD56961}">
      <dgm:prSet/>
      <dgm:spPr/>
      <dgm:t>
        <a:bodyPr/>
        <a:lstStyle/>
        <a:p>
          <a:endParaRPr lang="en-US"/>
        </a:p>
      </dgm:t>
    </dgm:pt>
    <dgm:pt modelId="{4FAA568A-27AA-264B-8332-350D755C6090}" type="sibTrans" cxnId="{19D0E131-5F08-F843-9025-2FC59AD56961}">
      <dgm:prSet/>
      <dgm:spPr/>
      <dgm:t>
        <a:bodyPr/>
        <a:lstStyle/>
        <a:p>
          <a:endParaRPr lang="en-US"/>
        </a:p>
      </dgm:t>
    </dgm:pt>
    <dgm:pt modelId="{62B3462F-E640-2A48-83B2-2B3FD0575FCA}" type="pres">
      <dgm:prSet presAssocID="{5E9B228F-9167-1443-B75B-A650709DD88F}" presName="linear" presStyleCnt="0">
        <dgm:presLayoutVars>
          <dgm:animLvl val="lvl"/>
          <dgm:resizeHandles val="exact"/>
        </dgm:presLayoutVars>
      </dgm:prSet>
      <dgm:spPr/>
    </dgm:pt>
    <dgm:pt modelId="{2A01B8A2-C530-6B42-BE54-6597A2F89F97}" type="pres">
      <dgm:prSet presAssocID="{89170029-79CF-A84C-ACA6-D90B9AAF1F9D}" presName="parentText" presStyleLbl="node1" presStyleIdx="0" presStyleCnt="1" custScaleX="111609" custScaleY="1781911">
        <dgm:presLayoutVars>
          <dgm:chMax val="0"/>
          <dgm:bulletEnabled val="1"/>
        </dgm:presLayoutVars>
      </dgm:prSet>
      <dgm:spPr/>
    </dgm:pt>
  </dgm:ptLst>
  <dgm:cxnLst>
    <dgm:cxn modelId="{19D0E131-5F08-F843-9025-2FC59AD56961}" srcId="{5E9B228F-9167-1443-B75B-A650709DD88F}" destId="{89170029-79CF-A84C-ACA6-D90B9AAF1F9D}" srcOrd="0" destOrd="0" parTransId="{5DF26BEB-946C-3345-A5FA-96B89E7644E7}" sibTransId="{4FAA568A-27AA-264B-8332-350D755C6090}"/>
    <dgm:cxn modelId="{A2CF018C-4390-5748-8484-41393A99B36E}" type="presOf" srcId="{89170029-79CF-A84C-ACA6-D90B9AAF1F9D}" destId="{2A01B8A2-C530-6B42-BE54-6597A2F89F97}" srcOrd="0" destOrd="0" presId="urn:microsoft.com/office/officeart/2005/8/layout/vList2"/>
    <dgm:cxn modelId="{89A5AFF8-E10C-D74A-A096-92252E0C5EC1}" type="presOf" srcId="{5E9B228F-9167-1443-B75B-A650709DD88F}" destId="{62B3462F-E640-2A48-83B2-2B3FD0575FCA}" srcOrd="0" destOrd="0" presId="urn:microsoft.com/office/officeart/2005/8/layout/vList2"/>
    <dgm:cxn modelId="{0B658C5F-7B0D-6542-9FD2-AB3EF6BD1B5B}" type="presParOf" srcId="{62B3462F-E640-2A48-83B2-2B3FD0575FCA}" destId="{2A01B8A2-C530-6B42-BE54-6597A2F89F9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A8AD837-6473-CA46-BAB7-478D71D21DC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4E2B88-72F4-054B-A4CF-061908E79999}">
      <dgm:prSet custT="1"/>
      <dgm:spPr>
        <a:solidFill>
          <a:schemeClr val="tx2"/>
        </a:solidFill>
      </dgm:spPr>
      <dgm:t>
        <a:bodyPr/>
        <a:lstStyle/>
        <a:p>
          <a:r>
            <a:rPr lang="en-US" sz="2800" b="1" dirty="0"/>
            <a:t>Integrate students’ diverse cultural identities and incorporate communal values into the curriculum.</a:t>
          </a:r>
          <a:endParaRPr lang="en-US" sz="2800" dirty="0"/>
        </a:p>
      </dgm:t>
      <dgm:extLst>
        <a:ext uri="{E40237B7-FDA0-4F09-8148-C483321AD2D9}">
          <dgm14:cNvPr xmlns:dgm14="http://schemas.microsoft.com/office/drawing/2010/diagram" id="0" name="" descr="•Integrate students’ diverse cultural identities and incorporate communal values into the curriculum.&#10;•Know who our students are and recognize how intersectionalities inform classroom dynamics.&#10;•Move beyond Eurocentric perceptions validating only one way of cultural understanding.&#10;"/>
        </a:ext>
      </dgm:extLst>
    </dgm:pt>
    <dgm:pt modelId="{9E9D6CA3-2C03-1941-A4B3-B6DCD5389383}" type="parTrans" cxnId="{CA8820CB-9830-CE47-A125-BB7E36C579FD}">
      <dgm:prSet/>
      <dgm:spPr/>
      <dgm:t>
        <a:bodyPr/>
        <a:lstStyle/>
        <a:p>
          <a:endParaRPr lang="en-US"/>
        </a:p>
      </dgm:t>
    </dgm:pt>
    <dgm:pt modelId="{3254E858-8C0D-AC43-97D6-9C93FE7CB77A}" type="sibTrans" cxnId="{CA8820CB-9830-CE47-A125-BB7E36C579FD}">
      <dgm:prSet/>
      <dgm:spPr/>
      <dgm:t>
        <a:bodyPr/>
        <a:lstStyle/>
        <a:p>
          <a:endParaRPr lang="en-US"/>
        </a:p>
      </dgm:t>
    </dgm:pt>
    <dgm:pt modelId="{F47D1DDE-FE25-E74C-B845-B757465B8F62}">
      <dgm:prSet custT="1"/>
      <dgm:spPr>
        <a:solidFill>
          <a:schemeClr val="tx2">
            <a:lumMod val="90000"/>
            <a:lumOff val="10000"/>
          </a:schemeClr>
        </a:solidFill>
      </dgm:spPr>
      <dgm:t>
        <a:bodyPr/>
        <a:lstStyle/>
        <a:p>
          <a:r>
            <a:rPr lang="en-US" sz="2800" b="1" dirty="0"/>
            <a:t>Know who our students are and recognize how intersectionalities inform classroom dynamics. </a:t>
          </a:r>
          <a:endParaRPr lang="en-US" sz="2800" dirty="0"/>
        </a:p>
      </dgm:t>
      <dgm:extLst>
        <a:ext uri="{E40237B7-FDA0-4F09-8148-C483321AD2D9}">
          <dgm14:cNvPr xmlns:dgm14="http://schemas.microsoft.com/office/drawing/2010/diagram" id="0" name="" descr="•Integrate students’ diverse cultural identities and incorporate communal values into the curriculum.&#10;•Know who our students are and recognize how intersectionalities inform classroom dynamics.&#10;•Move beyond Eurocentric perceptions validating only one way of cultural understanding.&#10;"/>
        </a:ext>
      </dgm:extLst>
    </dgm:pt>
    <dgm:pt modelId="{1C7A7D21-C47E-8E42-8BC3-2E3F7FA2E6A6}" type="parTrans" cxnId="{B7EC70F1-72E1-0546-92C3-DB9CE78A9361}">
      <dgm:prSet/>
      <dgm:spPr/>
      <dgm:t>
        <a:bodyPr/>
        <a:lstStyle/>
        <a:p>
          <a:endParaRPr lang="en-US"/>
        </a:p>
      </dgm:t>
    </dgm:pt>
    <dgm:pt modelId="{33A5CE38-4238-2445-A20D-1E2D5E203B93}" type="sibTrans" cxnId="{B7EC70F1-72E1-0546-92C3-DB9CE78A9361}">
      <dgm:prSet/>
      <dgm:spPr/>
      <dgm:t>
        <a:bodyPr/>
        <a:lstStyle/>
        <a:p>
          <a:endParaRPr lang="en-US"/>
        </a:p>
      </dgm:t>
    </dgm:pt>
    <dgm:pt modelId="{2A6155D4-FCC0-394C-A0BE-E8F8045C38F8}">
      <dgm:prSet custT="1"/>
      <dgm:spPr>
        <a:solidFill>
          <a:schemeClr val="accent3">
            <a:lumMod val="50000"/>
          </a:schemeClr>
        </a:solidFill>
      </dgm:spPr>
      <dgm:t>
        <a:bodyPr/>
        <a:lstStyle/>
        <a:p>
          <a:r>
            <a:rPr lang="en-US" sz="2800" b="1" dirty="0"/>
            <a:t>Move beyond Eurocentric perceptions validating only one way of cultural understanding. </a:t>
          </a:r>
          <a:endParaRPr lang="en-US" sz="2800" dirty="0"/>
        </a:p>
      </dgm:t>
      <dgm:extLst>
        <a:ext uri="{E40237B7-FDA0-4F09-8148-C483321AD2D9}">
          <dgm14:cNvPr xmlns:dgm14="http://schemas.microsoft.com/office/drawing/2010/diagram" id="0" name="" descr="•Integrate students’ diverse cultural identities and incorporate communal values into the curriculum.&#10;•Know who our students are and recognize how intersectionalities inform classroom dynamics.&#10;•Move beyond Eurocentric perceptions validating only one way of cultural understanding.&#10;"/>
        </a:ext>
      </dgm:extLst>
    </dgm:pt>
    <dgm:pt modelId="{C86EE6EC-1E23-624C-83D9-154002BB1BBF}" type="parTrans" cxnId="{A7ABF0DF-BED1-AC43-A136-151E262B0D5E}">
      <dgm:prSet/>
      <dgm:spPr/>
      <dgm:t>
        <a:bodyPr/>
        <a:lstStyle/>
        <a:p>
          <a:endParaRPr lang="en-US"/>
        </a:p>
      </dgm:t>
    </dgm:pt>
    <dgm:pt modelId="{1977EE05-1B2E-D548-869E-7BBDF5E3BB9A}" type="sibTrans" cxnId="{A7ABF0DF-BED1-AC43-A136-151E262B0D5E}">
      <dgm:prSet/>
      <dgm:spPr/>
      <dgm:t>
        <a:bodyPr/>
        <a:lstStyle/>
        <a:p>
          <a:endParaRPr lang="en-US"/>
        </a:p>
      </dgm:t>
    </dgm:pt>
    <dgm:pt modelId="{DDDADF46-F75D-7541-B1EB-57754D17B90E}" type="pres">
      <dgm:prSet presAssocID="{8A8AD837-6473-CA46-BAB7-478D71D21DC2}" presName="linear" presStyleCnt="0">
        <dgm:presLayoutVars>
          <dgm:animLvl val="lvl"/>
          <dgm:resizeHandles val="exact"/>
        </dgm:presLayoutVars>
      </dgm:prSet>
      <dgm:spPr/>
    </dgm:pt>
    <dgm:pt modelId="{0FB4D0B3-CA20-3644-9B3F-6F49B3BA60F6}" type="pres">
      <dgm:prSet presAssocID="{064E2B88-72F4-054B-A4CF-061908E79999}" presName="parentText" presStyleLbl="node1" presStyleIdx="0" presStyleCnt="3">
        <dgm:presLayoutVars>
          <dgm:chMax val="0"/>
          <dgm:bulletEnabled val="1"/>
        </dgm:presLayoutVars>
      </dgm:prSet>
      <dgm:spPr/>
    </dgm:pt>
    <dgm:pt modelId="{4B98BD87-47E2-EF49-A774-04F6913A4784}" type="pres">
      <dgm:prSet presAssocID="{3254E858-8C0D-AC43-97D6-9C93FE7CB77A}" presName="spacer" presStyleCnt="0"/>
      <dgm:spPr/>
    </dgm:pt>
    <dgm:pt modelId="{4566208C-DEB1-5149-A97E-302C8679ACC8}" type="pres">
      <dgm:prSet presAssocID="{F47D1DDE-FE25-E74C-B845-B757465B8F62}" presName="parentText" presStyleLbl="node1" presStyleIdx="1" presStyleCnt="3">
        <dgm:presLayoutVars>
          <dgm:chMax val="0"/>
          <dgm:bulletEnabled val="1"/>
        </dgm:presLayoutVars>
      </dgm:prSet>
      <dgm:spPr/>
    </dgm:pt>
    <dgm:pt modelId="{91875AA3-10F5-C243-A2DF-3B4F67951392}" type="pres">
      <dgm:prSet presAssocID="{33A5CE38-4238-2445-A20D-1E2D5E203B93}" presName="spacer" presStyleCnt="0"/>
      <dgm:spPr/>
    </dgm:pt>
    <dgm:pt modelId="{40D889A9-89A4-C54C-B935-11D0E00DDE0E}" type="pres">
      <dgm:prSet presAssocID="{2A6155D4-FCC0-394C-A0BE-E8F8045C38F8}" presName="parentText" presStyleLbl="node1" presStyleIdx="2" presStyleCnt="3">
        <dgm:presLayoutVars>
          <dgm:chMax val="0"/>
          <dgm:bulletEnabled val="1"/>
        </dgm:presLayoutVars>
      </dgm:prSet>
      <dgm:spPr/>
    </dgm:pt>
  </dgm:ptLst>
  <dgm:cxnLst>
    <dgm:cxn modelId="{3A793D07-8D73-514D-9770-444159A0C41B}" type="presOf" srcId="{F47D1DDE-FE25-E74C-B845-B757465B8F62}" destId="{4566208C-DEB1-5149-A97E-302C8679ACC8}" srcOrd="0" destOrd="0" presId="urn:microsoft.com/office/officeart/2005/8/layout/vList2"/>
    <dgm:cxn modelId="{BC6CF93D-4090-3F4A-98C6-512207C692A4}" type="presOf" srcId="{8A8AD837-6473-CA46-BAB7-478D71D21DC2}" destId="{DDDADF46-F75D-7541-B1EB-57754D17B90E}" srcOrd="0" destOrd="0" presId="urn:microsoft.com/office/officeart/2005/8/layout/vList2"/>
    <dgm:cxn modelId="{9CE02A41-011B-D042-8367-2C0878059C67}" type="presOf" srcId="{2A6155D4-FCC0-394C-A0BE-E8F8045C38F8}" destId="{40D889A9-89A4-C54C-B935-11D0E00DDE0E}" srcOrd="0" destOrd="0" presId="urn:microsoft.com/office/officeart/2005/8/layout/vList2"/>
    <dgm:cxn modelId="{6F407155-A7C7-A64D-933B-62E2475FB26E}" type="presOf" srcId="{064E2B88-72F4-054B-A4CF-061908E79999}" destId="{0FB4D0B3-CA20-3644-9B3F-6F49B3BA60F6}" srcOrd="0" destOrd="0" presId="urn:microsoft.com/office/officeart/2005/8/layout/vList2"/>
    <dgm:cxn modelId="{CA8820CB-9830-CE47-A125-BB7E36C579FD}" srcId="{8A8AD837-6473-CA46-BAB7-478D71D21DC2}" destId="{064E2B88-72F4-054B-A4CF-061908E79999}" srcOrd="0" destOrd="0" parTransId="{9E9D6CA3-2C03-1941-A4B3-B6DCD5389383}" sibTransId="{3254E858-8C0D-AC43-97D6-9C93FE7CB77A}"/>
    <dgm:cxn modelId="{A7ABF0DF-BED1-AC43-A136-151E262B0D5E}" srcId="{8A8AD837-6473-CA46-BAB7-478D71D21DC2}" destId="{2A6155D4-FCC0-394C-A0BE-E8F8045C38F8}" srcOrd="2" destOrd="0" parTransId="{C86EE6EC-1E23-624C-83D9-154002BB1BBF}" sibTransId="{1977EE05-1B2E-D548-869E-7BBDF5E3BB9A}"/>
    <dgm:cxn modelId="{B7EC70F1-72E1-0546-92C3-DB9CE78A9361}" srcId="{8A8AD837-6473-CA46-BAB7-478D71D21DC2}" destId="{F47D1DDE-FE25-E74C-B845-B757465B8F62}" srcOrd="1" destOrd="0" parTransId="{1C7A7D21-C47E-8E42-8BC3-2E3F7FA2E6A6}" sibTransId="{33A5CE38-4238-2445-A20D-1E2D5E203B93}"/>
    <dgm:cxn modelId="{89F75099-DD8C-C742-81A1-9BB0F0286EC7}" type="presParOf" srcId="{DDDADF46-F75D-7541-B1EB-57754D17B90E}" destId="{0FB4D0B3-CA20-3644-9B3F-6F49B3BA60F6}" srcOrd="0" destOrd="0" presId="urn:microsoft.com/office/officeart/2005/8/layout/vList2"/>
    <dgm:cxn modelId="{F118BEF6-A10D-3742-B444-7D0B4A27D75B}" type="presParOf" srcId="{DDDADF46-F75D-7541-B1EB-57754D17B90E}" destId="{4B98BD87-47E2-EF49-A774-04F6913A4784}" srcOrd="1" destOrd="0" presId="urn:microsoft.com/office/officeart/2005/8/layout/vList2"/>
    <dgm:cxn modelId="{00383995-C96C-3047-82F9-A514C5C088F2}" type="presParOf" srcId="{DDDADF46-F75D-7541-B1EB-57754D17B90E}" destId="{4566208C-DEB1-5149-A97E-302C8679ACC8}" srcOrd="2" destOrd="0" presId="urn:microsoft.com/office/officeart/2005/8/layout/vList2"/>
    <dgm:cxn modelId="{F9270134-A68D-BA4F-87F1-7981F6FDD93B}" type="presParOf" srcId="{DDDADF46-F75D-7541-B1EB-57754D17B90E}" destId="{91875AA3-10F5-C243-A2DF-3B4F67951392}" srcOrd="3" destOrd="0" presId="urn:microsoft.com/office/officeart/2005/8/layout/vList2"/>
    <dgm:cxn modelId="{D595A7D5-6FC3-1841-997D-975AEEF106DD}" type="presParOf" srcId="{DDDADF46-F75D-7541-B1EB-57754D17B90E}" destId="{40D889A9-89A4-C54C-B935-11D0E00DDE0E}"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7F4D25F0-104E-D241-9094-E38A878BE14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69F779D-290B-134E-8717-8663483D4741}">
      <dgm:prSet custT="1"/>
      <dgm:spPr>
        <a:solidFill>
          <a:srgbClr val="002060"/>
        </a:solidFill>
      </dgm:spPr>
      <dgm:t>
        <a:bodyPr/>
        <a:lstStyle/>
        <a:p>
          <a:r>
            <a:rPr lang="en-US" sz="2500" b="1" dirty="0"/>
            <a:t>Teacher: </a:t>
          </a:r>
          <a:r>
            <a:rPr lang="en-GB" sz="2500" b="1" dirty="0"/>
            <a:t>Understand what classroom management is and what its challenges are to be prepared to model expected </a:t>
          </a:r>
          <a:r>
            <a:rPr lang="en-GB" sz="2500" b="1" dirty="0" err="1"/>
            <a:t>behaviors</a:t>
          </a:r>
          <a:r>
            <a:rPr lang="en-GB" sz="2500" b="1" dirty="0"/>
            <a:t> to students as a transformative classroom manager by teaching them </a:t>
          </a:r>
          <a:r>
            <a:rPr lang="en-US" sz="2500" b="1" dirty="0"/>
            <a:t>situational appropriateness that</a:t>
          </a:r>
          <a:r>
            <a:rPr lang="en-GB" sz="2500" b="1" dirty="0"/>
            <a:t> </a:t>
          </a:r>
          <a:r>
            <a:rPr lang="en-GB" sz="2500" b="1" dirty="0" err="1"/>
            <a:t>honors</a:t>
          </a:r>
          <a:r>
            <a:rPr lang="en-GB" sz="2500" b="1" dirty="0"/>
            <a:t> their cultural norms </a:t>
          </a:r>
          <a:r>
            <a:rPr lang="en-US" sz="2500" b="1" dirty="0"/>
            <a:t>and reinforces which behaviors are acceptable and unacceptable in educational spaces.</a:t>
          </a:r>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F9FA0972-8B40-004C-B0BA-22DCBF54A523}" type="sibTrans" cxnId="{9EB6D225-2A8D-B342-A85F-B4D8CD260600}">
      <dgm:prSet/>
      <dgm:spPr/>
      <dgm:t>
        <a:bodyPr/>
        <a:lstStyle/>
        <a:p>
          <a:endParaRPr lang="en-US"/>
        </a:p>
      </dgm:t>
    </dgm:pt>
    <dgm:pt modelId="{8341FFF5-5782-EC49-8D04-DFBE491CF24B}" type="parTrans" cxnId="{9EB6D225-2A8D-B342-A85F-B4D8CD260600}">
      <dgm:prSet/>
      <dgm:spPr/>
      <dgm:t>
        <a:bodyPr/>
        <a:lstStyle/>
        <a:p>
          <a:endParaRPr lang="en-US"/>
        </a:p>
      </dgm:t>
    </dgm:pt>
    <dgm:pt modelId="{6172077A-6040-BA4D-B242-B803C05AFCDB}">
      <dgm:prSet custT="1"/>
      <dgm:spPr>
        <a:solidFill>
          <a:schemeClr val="accent2">
            <a:lumMod val="50000"/>
          </a:schemeClr>
        </a:solidFill>
      </dgm:spPr>
      <dgm:t>
        <a:bodyPr/>
        <a:lstStyle/>
        <a:p>
          <a:r>
            <a:rPr lang="en-US" sz="2500" b="1" dirty="0"/>
            <a:t>Student: Learn situational appropriateness to understand teachers’ and schools’ expectations for my school behaviors and how they may differ from the behaviors accepted within my home community and with my friends and families. </a:t>
          </a:r>
        </a:p>
      </dgm:t>
      <dgm:extLst>
        <a:ext uri="{E40237B7-FDA0-4F09-8148-C483321AD2D9}">
          <dgm14:cNvPr xmlns:dgm14="http://schemas.microsoft.com/office/drawing/2010/diagram" id="0" name="" descr="Teacher: Recognize and address my assumptions and biases to foster equitable and culturally responsive teaching practices that respect diverse perspectives and cultivate understanding.&#13;&#10;Student: Apply self-reflection to learning tasks to better understand myself and my growth as a learner and creator.&#13;&#10;"/>
        </a:ext>
      </dgm:extLst>
    </dgm:pt>
    <dgm:pt modelId="{219C22BE-2D19-B942-9D5E-C9AACD71741E}" type="sibTrans" cxnId="{9BC88A87-4B9E-1A4E-893D-3A1395A1C79D}">
      <dgm:prSet/>
      <dgm:spPr/>
      <dgm:t>
        <a:bodyPr/>
        <a:lstStyle/>
        <a:p>
          <a:endParaRPr lang="en-US"/>
        </a:p>
      </dgm:t>
    </dgm:pt>
    <dgm:pt modelId="{A6DC4A2E-DDB8-7F4E-B445-9B9EA07327A3}" type="parTrans" cxnId="{9BC88A87-4B9E-1A4E-893D-3A1395A1C79D}">
      <dgm:prSet/>
      <dgm:spPr/>
      <dgm:t>
        <a:bodyPr/>
        <a:lstStyle/>
        <a:p>
          <a:endParaRPr lang="en-US"/>
        </a:p>
      </dgm:t>
    </dgm:pt>
    <dgm:pt modelId="{AC1D7CC0-975C-1C4C-B2B8-D8BB87A7F3E7}" type="pres">
      <dgm:prSet presAssocID="{7F4D25F0-104E-D241-9094-E38A878BE14D}" presName="linear" presStyleCnt="0">
        <dgm:presLayoutVars>
          <dgm:animLvl val="lvl"/>
          <dgm:resizeHandles val="exact"/>
        </dgm:presLayoutVars>
      </dgm:prSet>
      <dgm:spPr/>
    </dgm:pt>
    <dgm:pt modelId="{C7F1F53D-0346-F44A-9B79-17B8C14B29E0}" type="pres">
      <dgm:prSet presAssocID="{A69F779D-290B-134E-8717-8663483D4741}" presName="parentText" presStyleLbl="node1" presStyleIdx="0" presStyleCnt="2">
        <dgm:presLayoutVars>
          <dgm:chMax val="0"/>
          <dgm:bulletEnabled val="1"/>
        </dgm:presLayoutVars>
      </dgm:prSet>
      <dgm:spPr/>
    </dgm:pt>
    <dgm:pt modelId="{5BF3057E-1CE0-734B-A4E5-E8A3E19A2C4F}" type="pres">
      <dgm:prSet presAssocID="{F9FA0972-8B40-004C-B0BA-22DCBF54A523}" presName="spacer" presStyleCnt="0"/>
      <dgm:spPr/>
    </dgm:pt>
    <dgm:pt modelId="{8FEAD02C-4E15-E24C-BEF7-DBEB707FF8B5}" type="pres">
      <dgm:prSet presAssocID="{6172077A-6040-BA4D-B242-B803C05AFCDB}" presName="parentText" presStyleLbl="node1" presStyleIdx="1" presStyleCnt="2" custScaleY="62276">
        <dgm:presLayoutVars>
          <dgm:chMax val="0"/>
          <dgm:bulletEnabled val="1"/>
        </dgm:presLayoutVars>
      </dgm:prSet>
      <dgm:spPr/>
    </dgm:pt>
  </dgm:ptLst>
  <dgm:cxnLst>
    <dgm:cxn modelId="{D3129C08-4F9F-0C48-9821-4F47B4F4C14A}" type="presOf" srcId="{6172077A-6040-BA4D-B242-B803C05AFCDB}" destId="{8FEAD02C-4E15-E24C-BEF7-DBEB707FF8B5}" srcOrd="0" destOrd="0" presId="urn:microsoft.com/office/officeart/2005/8/layout/vList2"/>
    <dgm:cxn modelId="{9EB6D225-2A8D-B342-A85F-B4D8CD260600}" srcId="{7F4D25F0-104E-D241-9094-E38A878BE14D}" destId="{A69F779D-290B-134E-8717-8663483D4741}" srcOrd="0" destOrd="0" parTransId="{8341FFF5-5782-EC49-8D04-DFBE491CF24B}" sibTransId="{F9FA0972-8B40-004C-B0BA-22DCBF54A523}"/>
    <dgm:cxn modelId="{E11F1A2A-5002-794E-A0D1-0F6D22D26E11}" type="presOf" srcId="{7F4D25F0-104E-D241-9094-E38A878BE14D}" destId="{AC1D7CC0-975C-1C4C-B2B8-D8BB87A7F3E7}" srcOrd="0" destOrd="0" presId="urn:microsoft.com/office/officeart/2005/8/layout/vList2"/>
    <dgm:cxn modelId="{9BC88A87-4B9E-1A4E-893D-3A1395A1C79D}" srcId="{7F4D25F0-104E-D241-9094-E38A878BE14D}" destId="{6172077A-6040-BA4D-B242-B803C05AFCDB}" srcOrd="1" destOrd="0" parTransId="{A6DC4A2E-DDB8-7F4E-B445-9B9EA07327A3}" sibTransId="{219C22BE-2D19-B942-9D5E-C9AACD71741E}"/>
    <dgm:cxn modelId="{A49C7DBA-FEB1-514F-A24D-B095D09E4D8A}" type="presOf" srcId="{A69F779D-290B-134E-8717-8663483D4741}" destId="{C7F1F53D-0346-F44A-9B79-17B8C14B29E0}" srcOrd="0" destOrd="0" presId="urn:microsoft.com/office/officeart/2005/8/layout/vList2"/>
    <dgm:cxn modelId="{EC32F63B-FB74-534B-A929-C46166906159}" type="presParOf" srcId="{AC1D7CC0-975C-1C4C-B2B8-D8BB87A7F3E7}" destId="{C7F1F53D-0346-F44A-9B79-17B8C14B29E0}" srcOrd="0" destOrd="0" presId="urn:microsoft.com/office/officeart/2005/8/layout/vList2"/>
    <dgm:cxn modelId="{E88DD5DE-4B69-8149-871E-95C5F621D27A}" type="presParOf" srcId="{AC1D7CC0-975C-1C4C-B2B8-D8BB87A7F3E7}" destId="{5BF3057E-1CE0-734B-A4E5-E8A3E19A2C4F}" srcOrd="1" destOrd="0" presId="urn:microsoft.com/office/officeart/2005/8/layout/vList2"/>
    <dgm:cxn modelId="{49A20615-C06D-5742-BB5A-253329669CE3}" type="presParOf" srcId="{AC1D7CC0-975C-1C4C-B2B8-D8BB87A7F3E7}" destId="{8FEAD02C-4E15-E24C-BEF7-DBEB707FF8B5}"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CB4A6C1-BC55-463C-A409-A01AC759398F}" type="doc">
      <dgm:prSet loTypeId="urn:microsoft.com/office/officeart/2005/8/layout/vList2" loCatId="list" qsTypeId="urn:microsoft.com/office/officeart/2005/8/quickstyle/simple1" qsCatId="simple" csTypeId="urn:microsoft.com/office/officeart/2005/8/colors/accent0_1" csCatId="mainScheme" phldr="1"/>
      <dgm:spPr/>
      <dgm:t>
        <a:bodyPr/>
        <a:lstStyle/>
        <a:p>
          <a:endParaRPr lang="en-US"/>
        </a:p>
      </dgm:t>
    </dgm:pt>
    <dgm:pt modelId="{A0930849-EE48-442D-A4F7-F30B0DD9B25A}">
      <dgm:prSet/>
      <dgm:spPr>
        <a:solidFill>
          <a:srgbClr val="001F61"/>
        </a:solidFill>
      </dgm:spPr>
      <dgm:t>
        <a:bodyPr/>
        <a:lstStyle/>
        <a:p>
          <a:pPr rtl="0"/>
          <a:r>
            <a:rPr lang="en-US" b="1" dirty="0">
              <a:solidFill>
                <a:schemeClr val="bg1"/>
              </a:solidFill>
              <a:latin typeface="Arial"/>
              <a:cs typeface="Arial"/>
            </a:rPr>
            <a:t>Managing Teaching and Learning</a:t>
          </a:r>
        </a:p>
      </dgm:t>
      <dgm:extLst>
        <a:ext uri="{E40237B7-FDA0-4F09-8148-C483321AD2D9}">
          <dgm14:cNvPr xmlns:dgm14="http://schemas.microsoft.com/office/drawing/2010/diagram" id="0" name="" descr="Managing Teaching and Learning&#13;&#10;Positive Behavior Interventions and Supports, Transformative Social-Emotional Learning&#13;&#10;Classroom Management Strategies for Teaching Art&#13;&#10;&#9;Creating a Classroom Management Plan&#13;&#10;&#9;Presenting Well-Designed Classroom Environments&#13;&#10;&#9;Responding to Classroom Management Through the Transformative Art Curriculum &#13;&#10;&#9;Connecting in a Safe Learning Community&#13;&#10;&#9;Surmounting Classroom Management Challenges&#13;&#10;Confronting Violence, Bullying, and Victimization&#13;&#10;"/>
        </a:ext>
      </dgm:extLst>
    </dgm:pt>
    <dgm:pt modelId="{356DF678-EC2D-48DA-8573-B160FCD76A34}" type="parTrans" cxnId="{2879E3B7-2E95-4422-84D2-E91317179D3A}">
      <dgm:prSet/>
      <dgm:spPr/>
      <dgm:t>
        <a:bodyPr/>
        <a:lstStyle/>
        <a:p>
          <a:endParaRPr lang="en-US"/>
        </a:p>
      </dgm:t>
    </dgm:pt>
    <dgm:pt modelId="{6CB9F8B6-A809-4E7B-851D-EBC1721A94EA}" type="sibTrans" cxnId="{2879E3B7-2E95-4422-84D2-E91317179D3A}">
      <dgm:prSet/>
      <dgm:spPr/>
      <dgm:t>
        <a:bodyPr/>
        <a:lstStyle/>
        <a:p>
          <a:endParaRPr lang="en-US"/>
        </a:p>
      </dgm:t>
    </dgm:pt>
    <dgm:pt modelId="{CF8CB8DE-37BB-4F27-BA0C-EA730A4D717F}">
      <dgm:prSet/>
      <dgm:spPr>
        <a:solidFill>
          <a:srgbClr val="FF0000"/>
        </a:solidFill>
      </dgm:spPr>
      <dgm:t>
        <a:bodyPr/>
        <a:lstStyle/>
        <a:p>
          <a:pPr rtl="0"/>
          <a:r>
            <a:rPr lang="en-US" b="1" dirty="0">
              <a:solidFill>
                <a:srgbClr val="FFFFFF"/>
              </a:solidFill>
              <a:latin typeface="Arial"/>
              <a:cs typeface="Arial"/>
            </a:rPr>
            <a:t>Classroom Management Strategies for Teaching Art</a:t>
          </a:r>
        </a:p>
      </dgm:t>
      <dgm:extLst>
        <a:ext uri="{E40237B7-FDA0-4F09-8148-C483321AD2D9}">
          <dgm14:cNvPr xmlns:dgm14="http://schemas.microsoft.com/office/drawing/2010/diagram" id="0" name="" descr="Managing Teaching and Learning&#13;&#10;Positive Behavior Interventions and Supports, Transformative Social-Emotional Learning&#13;&#10;Classroom Management Strategies for Teaching Art&#13;&#10;&#9;Creating a Classroom Management Plan&#13;&#10;&#9;Presenting Well-Designed Classroom Environments&#13;&#10;&#9;Responding to Classroom Management Through the Transformative Art Curriculum &#13;&#10;&#9;Connecting in a Safe Learning Community&#13;&#10;&#9;Surmounting Classroom Management Challenges&#13;&#10;Confronting Violence, Bullying, and Victimization&#13;&#10;"/>
        </a:ext>
      </dgm:extLst>
    </dgm:pt>
    <dgm:pt modelId="{19EF7A20-93A9-4350-95A0-C307006314C7}" type="parTrans" cxnId="{9970A462-F621-46A0-994B-EAB3C6F16400}">
      <dgm:prSet/>
      <dgm:spPr/>
      <dgm:t>
        <a:bodyPr/>
        <a:lstStyle/>
        <a:p>
          <a:endParaRPr lang="en-US"/>
        </a:p>
      </dgm:t>
    </dgm:pt>
    <dgm:pt modelId="{796B79BD-D9E9-4B24-A57C-CE9A38659035}" type="sibTrans" cxnId="{9970A462-F621-46A0-994B-EAB3C6F16400}">
      <dgm:prSet/>
      <dgm:spPr/>
      <dgm:t>
        <a:bodyPr/>
        <a:lstStyle/>
        <a:p>
          <a:endParaRPr lang="en-US"/>
        </a:p>
      </dgm:t>
    </dgm:pt>
    <dgm:pt modelId="{15F39A1B-435D-4AE7-9F90-59BED1693829}">
      <dgm:prSet/>
      <dgm:spPr>
        <a:solidFill>
          <a:srgbClr val="C00002"/>
        </a:solidFill>
      </dgm:spPr>
      <dgm:t>
        <a:bodyPr/>
        <a:lstStyle/>
        <a:p>
          <a:pPr rtl="0"/>
          <a:r>
            <a:rPr lang="en-US" b="1" dirty="0">
              <a:solidFill>
                <a:srgbClr val="FFFFFF"/>
              </a:solidFill>
              <a:latin typeface="Arial"/>
              <a:cs typeface="Arial"/>
            </a:rPr>
            <a:t>Confronting Violence, Bullying, and Victimization</a:t>
          </a:r>
        </a:p>
      </dgm:t>
      <dgm:extLst>
        <a:ext uri="{E40237B7-FDA0-4F09-8148-C483321AD2D9}">
          <dgm14:cNvPr xmlns:dgm14="http://schemas.microsoft.com/office/drawing/2010/diagram" id="0" name="" descr="Managing Teaching and Learning&#13;&#10;Positive Behavior Interventions and Supports, Transformative Social-Emotional Learning&#13;&#10;Classroom Management Strategies for Teaching Art&#13;&#10;&#9;Creating a Classroom Management Plan&#13;&#10;&#9;Presenting Well-Designed Classroom Environments&#13;&#10;&#9;Responding to Classroom Management Through the Transformative Art Curriculum &#13;&#10;&#9;Connecting in a Safe Learning Community&#13;&#10;&#9;Surmounting Classroom Management Challenges&#13;&#10;Confronting Violence, Bullying, and Victimization&#13;&#10;"/>
        </a:ext>
      </dgm:extLst>
    </dgm:pt>
    <dgm:pt modelId="{B10A2564-F46A-4924-B27D-D4EF32290C91}" type="parTrans" cxnId="{0FD76977-7B68-4178-B1D0-C7DF7B1C4670}">
      <dgm:prSet/>
      <dgm:spPr/>
      <dgm:t>
        <a:bodyPr/>
        <a:lstStyle/>
        <a:p>
          <a:endParaRPr lang="en-US"/>
        </a:p>
      </dgm:t>
    </dgm:pt>
    <dgm:pt modelId="{7DEF36AC-AFBE-4AFF-84C4-EA587017AA73}" type="sibTrans" cxnId="{0FD76977-7B68-4178-B1D0-C7DF7B1C4670}">
      <dgm:prSet/>
      <dgm:spPr/>
      <dgm:t>
        <a:bodyPr/>
        <a:lstStyle/>
        <a:p>
          <a:endParaRPr lang="en-US"/>
        </a:p>
      </dgm:t>
    </dgm:pt>
    <dgm:pt modelId="{F88A71FC-9D80-C542-A47C-174EAC0B1918}">
      <dgm:prSet/>
      <dgm:spPr>
        <a:solidFill>
          <a:srgbClr val="0432FF"/>
        </a:solidFill>
      </dgm:spPr>
      <dgm:t>
        <a:bodyPr/>
        <a:lstStyle/>
        <a:p>
          <a:pPr rtl="0"/>
          <a:r>
            <a:rPr lang="en-US" b="1" dirty="0"/>
            <a:t>Creating a Classroom Management Plan</a:t>
          </a:r>
          <a:endParaRPr lang="en-US" b="1" dirty="0">
            <a:solidFill>
              <a:srgbClr val="FFFFFF"/>
            </a:solidFill>
            <a:latin typeface="Arial"/>
            <a:cs typeface="Arial"/>
          </a:endParaRPr>
        </a:p>
      </dgm:t>
      <dgm:extLst>
        <a:ext uri="{E40237B7-FDA0-4F09-8148-C483321AD2D9}">
          <dgm14:cNvPr xmlns:dgm14="http://schemas.microsoft.com/office/drawing/2010/diagram" id="0" name="" descr="Managing Teaching and Learning&#13;&#10;Positive Behavior Interventions and Supports, Transformative Social-Emotional Learning&#13;&#10;Classroom Management Strategies for Teaching Art&#13;&#10;&#9;Creating a Classroom Management Plan&#13;&#10;&#9;Presenting Well-Designed Classroom Environments&#13;&#10;&#9;Responding to Classroom Management Through the Transformative Art Curriculum &#13;&#10;&#9;Connecting in a Safe Learning Community&#13;&#10;&#9;Surmounting Classroom Management Challenges&#13;&#10;Confronting Violence, Bullying, and Victimization&#13;&#10;"/>
        </a:ext>
      </dgm:extLst>
    </dgm:pt>
    <dgm:pt modelId="{089CA459-F9DB-8D42-8420-AA168EF60262}" type="parTrans" cxnId="{20F6733E-8231-9846-8BC7-6AE6DD004E8D}">
      <dgm:prSet/>
      <dgm:spPr/>
      <dgm:t>
        <a:bodyPr/>
        <a:lstStyle/>
        <a:p>
          <a:endParaRPr lang="en-US"/>
        </a:p>
      </dgm:t>
    </dgm:pt>
    <dgm:pt modelId="{713FBA21-794B-5A4E-9B60-BD0ECDD4274C}" type="sibTrans" cxnId="{20F6733E-8231-9846-8BC7-6AE6DD004E8D}">
      <dgm:prSet/>
      <dgm:spPr/>
      <dgm:t>
        <a:bodyPr/>
        <a:lstStyle/>
        <a:p>
          <a:endParaRPr lang="en-US"/>
        </a:p>
      </dgm:t>
    </dgm:pt>
    <dgm:pt modelId="{85677BFA-E007-5C45-8EF8-C3E38922398F}">
      <dgm:prSet/>
      <dgm:spPr>
        <a:solidFill>
          <a:srgbClr val="0432FF"/>
        </a:solidFill>
      </dgm:spPr>
      <dgm:t>
        <a:bodyPr/>
        <a:lstStyle/>
        <a:p>
          <a:pPr rtl="0"/>
          <a:r>
            <a:rPr lang="en-US" b="1" dirty="0"/>
            <a:t>Presenting Well-Designed Classroom Environments</a:t>
          </a:r>
          <a:endParaRPr lang="en-US" b="1" dirty="0">
            <a:solidFill>
              <a:srgbClr val="FFFFFF"/>
            </a:solidFill>
            <a:latin typeface="Arial"/>
            <a:cs typeface="Arial"/>
          </a:endParaRPr>
        </a:p>
      </dgm:t>
    </dgm:pt>
    <dgm:pt modelId="{2835B461-5794-9442-9F6A-1F03990069AB}" type="parTrans" cxnId="{18ED3535-EE91-024B-8951-693CF5B638F1}">
      <dgm:prSet/>
      <dgm:spPr/>
      <dgm:t>
        <a:bodyPr/>
        <a:lstStyle/>
        <a:p>
          <a:endParaRPr lang="en-US"/>
        </a:p>
      </dgm:t>
    </dgm:pt>
    <dgm:pt modelId="{FB93B9A0-E77C-F64A-9284-00514E1E9202}" type="sibTrans" cxnId="{18ED3535-EE91-024B-8951-693CF5B638F1}">
      <dgm:prSet/>
      <dgm:spPr/>
      <dgm:t>
        <a:bodyPr/>
        <a:lstStyle/>
        <a:p>
          <a:endParaRPr lang="en-US"/>
        </a:p>
      </dgm:t>
    </dgm:pt>
    <dgm:pt modelId="{ED8A66B3-C586-6C4F-96C1-473CC41D354F}">
      <dgm:prSet/>
      <dgm:spPr>
        <a:solidFill>
          <a:srgbClr val="0432FF"/>
        </a:solidFill>
      </dgm:spPr>
      <dgm:t>
        <a:bodyPr/>
        <a:lstStyle/>
        <a:p>
          <a:pPr rtl="0"/>
          <a:r>
            <a:rPr lang="en-US" b="1" dirty="0"/>
            <a:t>Responding to Classroom Management Through the Transformative Art Curriculum </a:t>
          </a:r>
          <a:endParaRPr lang="en-US" b="1" dirty="0">
            <a:solidFill>
              <a:srgbClr val="FFFFFF"/>
            </a:solidFill>
            <a:latin typeface="Arial"/>
            <a:cs typeface="Arial"/>
          </a:endParaRPr>
        </a:p>
      </dgm:t>
    </dgm:pt>
    <dgm:pt modelId="{2A12C286-5E00-044C-8EFA-2F4D2B09037D}" type="parTrans" cxnId="{CBF988BE-B41E-D34A-A973-1662E1AD11F4}">
      <dgm:prSet/>
      <dgm:spPr/>
      <dgm:t>
        <a:bodyPr/>
        <a:lstStyle/>
        <a:p>
          <a:endParaRPr lang="en-US"/>
        </a:p>
      </dgm:t>
    </dgm:pt>
    <dgm:pt modelId="{2C13E834-E707-7F41-AE8E-82AD60181211}" type="sibTrans" cxnId="{CBF988BE-B41E-D34A-A973-1662E1AD11F4}">
      <dgm:prSet/>
      <dgm:spPr/>
      <dgm:t>
        <a:bodyPr/>
        <a:lstStyle/>
        <a:p>
          <a:endParaRPr lang="en-US"/>
        </a:p>
      </dgm:t>
    </dgm:pt>
    <dgm:pt modelId="{D1D7119C-4615-544D-8CAC-3FF46E7BE91B}">
      <dgm:prSet/>
      <dgm:spPr>
        <a:solidFill>
          <a:srgbClr val="0432FF"/>
        </a:solidFill>
      </dgm:spPr>
      <dgm:t>
        <a:bodyPr/>
        <a:lstStyle/>
        <a:p>
          <a:pPr rtl="0"/>
          <a:r>
            <a:rPr lang="en-US" b="1" dirty="0"/>
            <a:t>Connecting in a Safe Learning Community</a:t>
          </a:r>
          <a:endParaRPr lang="en-US" b="1" dirty="0">
            <a:solidFill>
              <a:srgbClr val="FFFFFF"/>
            </a:solidFill>
            <a:latin typeface="Arial"/>
            <a:cs typeface="Arial"/>
          </a:endParaRPr>
        </a:p>
      </dgm:t>
    </dgm:pt>
    <dgm:pt modelId="{089E0E5F-5015-BF4A-85E9-86764C6B9EE1}" type="parTrans" cxnId="{BA386374-87AA-AE41-9835-76A87BA39107}">
      <dgm:prSet/>
      <dgm:spPr/>
      <dgm:t>
        <a:bodyPr/>
        <a:lstStyle/>
        <a:p>
          <a:endParaRPr lang="en-US"/>
        </a:p>
      </dgm:t>
    </dgm:pt>
    <dgm:pt modelId="{6E17BC75-9356-B646-80B0-9F2758836D52}" type="sibTrans" cxnId="{BA386374-87AA-AE41-9835-76A87BA39107}">
      <dgm:prSet/>
      <dgm:spPr/>
      <dgm:t>
        <a:bodyPr/>
        <a:lstStyle/>
        <a:p>
          <a:endParaRPr lang="en-US"/>
        </a:p>
      </dgm:t>
    </dgm:pt>
    <dgm:pt modelId="{A85CCA03-725B-1640-AF69-C79FA0FD7781}">
      <dgm:prSet/>
      <dgm:spPr>
        <a:solidFill>
          <a:srgbClr val="0432FF"/>
        </a:solidFill>
      </dgm:spPr>
      <dgm:t>
        <a:bodyPr/>
        <a:lstStyle/>
        <a:p>
          <a:pPr rtl="0"/>
          <a:r>
            <a:rPr lang="en-US" b="1" dirty="0"/>
            <a:t>Surmounting Classroom Management Challenges</a:t>
          </a:r>
          <a:endParaRPr lang="en-US" b="1" dirty="0">
            <a:solidFill>
              <a:srgbClr val="FFFFFF"/>
            </a:solidFill>
            <a:latin typeface="Arial"/>
            <a:cs typeface="Arial"/>
          </a:endParaRPr>
        </a:p>
      </dgm:t>
    </dgm:pt>
    <dgm:pt modelId="{69F14CCC-DAA3-3D44-8AFD-371E0EDFFF31}" type="parTrans" cxnId="{07CBE734-E93C-3441-9346-15792D417055}">
      <dgm:prSet/>
      <dgm:spPr/>
      <dgm:t>
        <a:bodyPr/>
        <a:lstStyle/>
        <a:p>
          <a:endParaRPr lang="en-US"/>
        </a:p>
      </dgm:t>
    </dgm:pt>
    <dgm:pt modelId="{8E96FF72-D0D0-904F-A178-69695525E829}" type="sibTrans" cxnId="{07CBE734-E93C-3441-9346-15792D417055}">
      <dgm:prSet/>
      <dgm:spPr/>
      <dgm:t>
        <a:bodyPr/>
        <a:lstStyle/>
        <a:p>
          <a:endParaRPr lang="en-US"/>
        </a:p>
      </dgm:t>
    </dgm:pt>
    <dgm:pt modelId="{1C333A29-E7B1-7644-95E6-6D3F6945DCAE}">
      <dgm:prSet/>
      <dgm:spPr>
        <a:solidFill>
          <a:srgbClr val="215F9A"/>
        </a:solidFill>
      </dgm:spPr>
      <dgm:t>
        <a:bodyPr/>
        <a:lstStyle/>
        <a:p>
          <a:r>
            <a:rPr lang="en-US" b="1" dirty="0"/>
            <a:t>Positive Behavior Interventions and Supports, Transformative Social-Emotional Learning</a:t>
          </a:r>
          <a:endParaRPr lang="en-US" dirty="0"/>
        </a:p>
      </dgm:t>
      <dgm:extLst>
        <a:ext uri="{E40237B7-FDA0-4F09-8148-C483321AD2D9}">
          <dgm14:cNvPr xmlns:dgm14="http://schemas.microsoft.com/office/drawing/2010/diagram" id="0" name="" descr="Managing Teaching and Learning&#13;&#10;Positive Behavior Interventions and Supports, Transformative Social-Emotional Learning&#13;&#10;Classroom Management Strategies for Teaching Art&#13;&#10;&#9;Creating a Classroom Management Plan&#13;&#10;&#9;Presenting Well-Designed Classroom Environments&#13;&#10;&#9;Responding to Classroom Management Through the Transformative Art Curriculum &#13;&#10;&#9;Connecting in a Safe Learning Community&#13;&#10;&#9;Surmounting Classroom Management Challenges&#13;&#10;Confronting Violence, Bullying, and Victimization&#13;&#10;"/>
        </a:ext>
      </dgm:extLst>
    </dgm:pt>
    <dgm:pt modelId="{53519208-CD80-3C48-B574-ED627C231A72}" type="parTrans" cxnId="{C1324258-2341-0246-BCD1-E931A1F019BC}">
      <dgm:prSet/>
      <dgm:spPr/>
      <dgm:t>
        <a:bodyPr/>
        <a:lstStyle/>
        <a:p>
          <a:endParaRPr lang="en-US"/>
        </a:p>
      </dgm:t>
    </dgm:pt>
    <dgm:pt modelId="{8B96188A-3906-BF40-9FB5-F2EAB117722D}" type="sibTrans" cxnId="{C1324258-2341-0246-BCD1-E931A1F019BC}">
      <dgm:prSet/>
      <dgm:spPr/>
      <dgm:t>
        <a:bodyPr/>
        <a:lstStyle/>
        <a:p>
          <a:endParaRPr lang="en-US"/>
        </a:p>
      </dgm:t>
    </dgm:pt>
    <dgm:pt modelId="{33C7A6B8-9F84-4290-A5A5-049C3E93B9D4}" type="pres">
      <dgm:prSet presAssocID="{1CB4A6C1-BC55-463C-A409-A01AC759398F}" presName="linear" presStyleCnt="0">
        <dgm:presLayoutVars>
          <dgm:animLvl val="lvl"/>
          <dgm:resizeHandles val="exact"/>
        </dgm:presLayoutVars>
      </dgm:prSet>
      <dgm:spPr/>
    </dgm:pt>
    <dgm:pt modelId="{9E493754-C814-45B7-8E1C-71B596D294D7}" type="pres">
      <dgm:prSet presAssocID="{A0930849-EE48-442D-A4F7-F30B0DD9B25A}" presName="parentText" presStyleLbl="node1" presStyleIdx="0" presStyleCnt="4">
        <dgm:presLayoutVars>
          <dgm:chMax val="0"/>
          <dgm:bulletEnabled val="1"/>
        </dgm:presLayoutVars>
      </dgm:prSet>
      <dgm:spPr/>
    </dgm:pt>
    <dgm:pt modelId="{8E317465-46C7-40B9-8DB7-6C5076F5EC9F}" type="pres">
      <dgm:prSet presAssocID="{6CB9F8B6-A809-4E7B-851D-EBC1721A94EA}" presName="spacer" presStyleCnt="0"/>
      <dgm:spPr/>
    </dgm:pt>
    <dgm:pt modelId="{4CC5F4C7-47A0-C64D-AF43-11FD8036B416}" type="pres">
      <dgm:prSet presAssocID="{1C333A29-E7B1-7644-95E6-6D3F6945DCAE}" presName="parentText" presStyleLbl="node1" presStyleIdx="1" presStyleCnt="4">
        <dgm:presLayoutVars>
          <dgm:chMax val="0"/>
          <dgm:bulletEnabled val="1"/>
        </dgm:presLayoutVars>
      </dgm:prSet>
      <dgm:spPr/>
    </dgm:pt>
    <dgm:pt modelId="{E1CF5E5F-6BDE-F446-9DAC-8BE40AA2309A}" type="pres">
      <dgm:prSet presAssocID="{8B96188A-3906-BF40-9FB5-F2EAB117722D}" presName="spacer" presStyleCnt="0"/>
      <dgm:spPr/>
    </dgm:pt>
    <dgm:pt modelId="{C93B7E74-9B3E-44B2-9046-B6A526B9E61F}" type="pres">
      <dgm:prSet presAssocID="{CF8CB8DE-37BB-4F27-BA0C-EA730A4D717F}" presName="parentText" presStyleLbl="node1" presStyleIdx="2" presStyleCnt="4">
        <dgm:presLayoutVars>
          <dgm:chMax val="0"/>
          <dgm:bulletEnabled val="1"/>
        </dgm:presLayoutVars>
      </dgm:prSet>
      <dgm:spPr/>
    </dgm:pt>
    <dgm:pt modelId="{45912EB4-F753-9147-B1BF-9F71020DABA8}" type="pres">
      <dgm:prSet presAssocID="{CF8CB8DE-37BB-4F27-BA0C-EA730A4D717F}" presName="childText" presStyleLbl="revTx" presStyleIdx="0" presStyleCnt="1">
        <dgm:presLayoutVars>
          <dgm:bulletEnabled val="1"/>
        </dgm:presLayoutVars>
      </dgm:prSet>
      <dgm:spPr/>
    </dgm:pt>
    <dgm:pt modelId="{64601F41-4D65-45BD-846A-1C7E16337B35}" type="pres">
      <dgm:prSet presAssocID="{15F39A1B-435D-4AE7-9F90-59BED1693829}" presName="parentText" presStyleLbl="node1" presStyleIdx="3" presStyleCnt="4">
        <dgm:presLayoutVars>
          <dgm:chMax val="0"/>
          <dgm:bulletEnabled val="1"/>
        </dgm:presLayoutVars>
      </dgm:prSet>
      <dgm:spPr/>
    </dgm:pt>
  </dgm:ptLst>
  <dgm:cxnLst>
    <dgm:cxn modelId="{21AD240D-E84C-3F43-AFF4-A7D8533CFD79}" type="presOf" srcId="{F88A71FC-9D80-C542-A47C-174EAC0B1918}" destId="{45912EB4-F753-9147-B1BF-9F71020DABA8}" srcOrd="0" destOrd="0" presId="urn:microsoft.com/office/officeart/2005/8/layout/vList2"/>
    <dgm:cxn modelId="{07CBE734-E93C-3441-9346-15792D417055}" srcId="{CF8CB8DE-37BB-4F27-BA0C-EA730A4D717F}" destId="{A85CCA03-725B-1640-AF69-C79FA0FD7781}" srcOrd="4" destOrd="0" parTransId="{69F14CCC-DAA3-3D44-8AFD-371E0EDFFF31}" sibTransId="{8E96FF72-D0D0-904F-A178-69695525E829}"/>
    <dgm:cxn modelId="{18ED3535-EE91-024B-8951-693CF5B638F1}" srcId="{CF8CB8DE-37BB-4F27-BA0C-EA730A4D717F}" destId="{85677BFA-E007-5C45-8EF8-C3E38922398F}" srcOrd="1" destOrd="0" parTransId="{2835B461-5794-9442-9F6A-1F03990069AB}" sibTransId="{FB93B9A0-E77C-F64A-9284-00514E1E9202}"/>
    <dgm:cxn modelId="{20F6733E-8231-9846-8BC7-6AE6DD004E8D}" srcId="{CF8CB8DE-37BB-4F27-BA0C-EA730A4D717F}" destId="{F88A71FC-9D80-C542-A47C-174EAC0B1918}" srcOrd="0" destOrd="0" parTransId="{089CA459-F9DB-8D42-8420-AA168EF60262}" sibTransId="{713FBA21-794B-5A4E-9B60-BD0ECDD4274C}"/>
    <dgm:cxn modelId="{B637E451-E7F1-6F42-857E-496C3D8F600F}" type="presOf" srcId="{D1D7119C-4615-544D-8CAC-3FF46E7BE91B}" destId="{45912EB4-F753-9147-B1BF-9F71020DABA8}" srcOrd="0" destOrd="3" presId="urn:microsoft.com/office/officeart/2005/8/layout/vList2"/>
    <dgm:cxn modelId="{C1324258-2341-0246-BCD1-E931A1F019BC}" srcId="{1CB4A6C1-BC55-463C-A409-A01AC759398F}" destId="{1C333A29-E7B1-7644-95E6-6D3F6945DCAE}" srcOrd="1" destOrd="0" parTransId="{53519208-CD80-3C48-B574-ED627C231A72}" sibTransId="{8B96188A-3906-BF40-9FB5-F2EAB117722D}"/>
    <dgm:cxn modelId="{9970A462-F621-46A0-994B-EAB3C6F16400}" srcId="{1CB4A6C1-BC55-463C-A409-A01AC759398F}" destId="{CF8CB8DE-37BB-4F27-BA0C-EA730A4D717F}" srcOrd="2" destOrd="0" parTransId="{19EF7A20-93A9-4350-95A0-C307006314C7}" sibTransId="{796B79BD-D9E9-4B24-A57C-CE9A38659035}"/>
    <dgm:cxn modelId="{BA386374-87AA-AE41-9835-76A87BA39107}" srcId="{CF8CB8DE-37BB-4F27-BA0C-EA730A4D717F}" destId="{D1D7119C-4615-544D-8CAC-3FF46E7BE91B}" srcOrd="3" destOrd="0" parTransId="{089E0E5F-5015-BF4A-85E9-86764C6B9EE1}" sibTransId="{6E17BC75-9356-B646-80B0-9F2758836D52}"/>
    <dgm:cxn modelId="{0FD76977-7B68-4178-B1D0-C7DF7B1C4670}" srcId="{1CB4A6C1-BC55-463C-A409-A01AC759398F}" destId="{15F39A1B-435D-4AE7-9F90-59BED1693829}" srcOrd="3" destOrd="0" parTransId="{B10A2564-F46A-4924-B27D-D4EF32290C91}" sibTransId="{7DEF36AC-AFBE-4AFF-84C4-EA587017AA73}"/>
    <dgm:cxn modelId="{A44B488D-F7B1-1F40-8DB4-DFE566B874C5}" type="presOf" srcId="{A85CCA03-725B-1640-AF69-C79FA0FD7781}" destId="{45912EB4-F753-9147-B1BF-9F71020DABA8}" srcOrd="0" destOrd="4" presId="urn:microsoft.com/office/officeart/2005/8/layout/vList2"/>
    <dgm:cxn modelId="{56A66EA1-28DB-DE40-8410-32627678BCCF}" type="presOf" srcId="{1C333A29-E7B1-7644-95E6-6D3F6945DCAE}" destId="{4CC5F4C7-47A0-C64D-AF43-11FD8036B416}" srcOrd="0" destOrd="0" presId="urn:microsoft.com/office/officeart/2005/8/layout/vList2"/>
    <dgm:cxn modelId="{2879E3B7-2E95-4422-84D2-E91317179D3A}" srcId="{1CB4A6C1-BC55-463C-A409-A01AC759398F}" destId="{A0930849-EE48-442D-A4F7-F30B0DD9B25A}" srcOrd="0" destOrd="0" parTransId="{356DF678-EC2D-48DA-8573-B160FCD76A34}" sibTransId="{6CB9F8B6-A809-4E7B-851D-EBC1721A94EA}"/>
    <dgm:cxn modelId="{CBF988BE-B41E-D34A-A973-1662E1AD11F4}" srcId="{CF8CB8DE-37BB-4F27-BA0C-EA730A4D717F}" destId="{ED8A66B3-C586-6C4F-96C1-473CC41D354F}" srcOrd="2" destOrd="0" parTransId="{2A12C286-5E00-044C-8EFA-2F4D2B09037D}" sibTransId="{2C13E834-E707-7F41-AE8E-82AD60181211}"/>
    <dgm:cxn modelId="{628EDDCB-8DC4-2D48-B7A6-20A8A530871A}" type="presOf" srcId="{85677BFA-E007-5C45-8EF8-C3E38922398F}" destId="{45912EB4-F753-9147-B1BF-9F71020DABA8}" srcOrd="0" destOrd="1" presId="urn:microsoft.com/office/officeart/2005/8/layout/vList2"/>
    <dgm:cxn modelId="{84CDE7D6-B4D6-EA49-A0A2-61D3F500084A}" type="presOf" srcId="{A0930849-EE48-442D-A4F7-F30B0DD9B25A}" destId="{9E493754-C814-45B7-8E1C-71B596D294D7}" srcOrd="0" destOrd="0" presId="urn:microsoft.com/office/officeart/2005/8/layout/vList2"/>
    <dgm:cxn modelId="{48FC5FD8-09F6-CB4A-9D0E-5D81CAC5647C}" type="presOf" srcId="{CF8CB8DE-37BB-4F27-BA0C-EA730A4D717F}" destId="{C93B7E74-9B3E-44B2-9046-B6A526B9E61F}" srcOrd="0" destOrd="0" presId="urn:microsoft.com/office/officeart/2005/8/layout/vList2"/>
    <dgm:cxn modelId="{15170CDA-D940-2F47-ABB9-51A0D24A6E84}" type="presOf" srcId="{15F39A1B-435D-4AE7-9F90-59BED1693829}" destId="{64601F41-4D65-45BD-846A-1C7E16337B35}" srcOrd="0" destOrd="0" presId="urn:microsoft.com/office/officeart/2005/8/layout/vList2"/>
    <dgm:cxn modelId="{63C648E1-3481-7543-A2E1-6D5BF99A971C}" type="presOf" srcId="{ED8A66B3-C586-6C4F-96C1-473CC41D354F}" destId="{45912EB4-F753-9147-B1BF-9F71020DABA8}" srcOrd="0" destOrd="2" presId="urn:microsoft.com/office/officeart/2005/8/layout/vList2"/>
    <dgm:cxn modelId="{FCD98CF4-28BD-9E47-9946-DBD9E7BDB491}" type="presOf" srcId="{1CB4A6C1-BC55-463C-A409-A01AC759398F}" destId="{33C7A6B8-9F84-4290-A5A5-049C3E93B9D4}" srcOrd="0" destOrd="0" presId="urn:microsoft.com/office/officeart/2005/8/layout/vList2"/>
    <dgm:cxn modelId="{BE7E7334-E011-C44A-A851-4DF19F5228BD}" type="presParOf" srcId="{33C7A6B8-9F84-4290-A5A5-049C3E93B9D4}" destId="{9E493754-C814-45B7-8E1C-71B596D294D7}" srcOrd="0" destOrd="0" presId="urn:microsoft.com/office/officeart/2005/8/layout/vList2"/>
    <dgm:cxn modelId="{EC39CF83-F27F-6343-B21B-2AAED89F157B}" type="presParOf" srcId="{33C7A6B8-9F84-4290-A5A5-049C3E93B9D4}" destId="{8E317465-46C7-40B9-8DB7-6C5076F5EC9F}" srcOrd="1" destOrd="0" presId="urn:microsoft.com/office/officeart/2005/8/layout/vList2"/>
    <dgm:cxn modelId="{FE225DBF-84A8-6549-B4EE-85F794422233}" type="presParOf" srcId="{33C7A6B8-9F84-4290-A5A5-049C3E93B9D4}" destId="{4CC5F4C7-47A0-C64D-AF43-11FD8036B416}" srcOrd="2" destOrd="0" presId="urn:microsoft.com/office/officeart/2005/8/layout/vList2"/>
    <dgm:cxn modelId="{56912503-80C4-1D4E-B706-7271CE82A6F0}" type="presParOf" srcId="{33C7A6B8-9F84-4290-A5A5-049C3E93B9D4}" destId="{E1CF5E5F-6BDE-F446-9DAC-8BE40AA2309A}" srcOrd="3" destOrd="0" presId="urn:microsoft.com/office/officeart/2005/8/layout/vList2"/>
    <dgm:cxn modelId="{88EEC761-5E02-1848-AA1A-BCD341183686}" type="presParOf" srcId="{33C7A6B8-9F84-4290-A5A5-049C3E93B9D4}" destId="{C93B7E74-9B3E-44B2-9046-B6A526B9E61F}" srcOrd="4" destOrd="0" presId="urn:microsoft.com/office/officeart/2005/8/layout/vList2"/>
    <dgm:cxn modelId="{8926364B-1AE4-AE40-A3E7-9A89AEF4CF97}" type="presParOf" srcId="{33C7A6B8-9F84-4290-A5A5-049C3E93B9D4}" destId="{45912EB4-F753-9147-B1BF-9F71020DABA8}" srcOrd="5" destOrd="0" presId="urn:microsoft.com/office/officeart/2005/8/layout/vList2"/>
    <dgm:cxn modelId="{30BE17A3-B6C4-D245-8F92-CBD9756BC6B2}" type="presParOf" srcId="{33C7A6B8-9F84-4290-A5A5-049C3E93B9D4}" destId="{64601F41-4D65-45BD-846A-1C7E16337B35}"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111C03-81A3-C147-892C-63194752E01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9DE4239-947E-AB49-9AC2-C18B12AE42D4}">
      <dgm:prSet custT="1"/>
      <dgm:spPr>
        <a:solidFill>
          <a:srgbClr val="0228D6"/>
        </a:solidFill>
      </dgm:spPr>
      <dgm:t>
        <a:bodyPr/>
        <a:lstStyle/>
        <a:p>
          <a:r>
            <a:rPr lang="en-US" sz="2400" b="1" dirty="0"/>
            <a:t>Address the needs of racially, ethnically, and linguistically diverse students and those with special needs and adverse childhood experiences.</a:t>
          </a:r>
          <a:endParaRPr lang="en-US" sz="2400" dirty="0"/>
        </a:p>
      </dgm:t>
      <dgm:extLst>
        <a:ext uri="{E40237B7-FDA0-4F09-8148-C483321AD2D9}">
          <dgm14:cNvPr xmlns:dgm14="http://schemas.microsoft.com/office/drawing/2010/diagram" id="0" name="" descr="Address the needs of racially, ethnically, and linguistically diverse students and those with special needs and adverse childhood experiences.&#13;&#10;Acknowledge systemic inequities in discipline and expulsion rates caused by biased practices and lack of culturally responsive teaching.&#13;&#10;Recognize and challenge cognitive biases that distort perceptions of race, culture, religion, and ability.&#13;&#10;"/>
        </a:ext>
      </dgm:extLst>
    </dgm:pt>
    <dgm:pt modelId="{B35F64E3-EC9F-1146-BAAB-BBE0AF3D3769}" type="parTrans" cxnId="{B3BB7613-4852-614F-9ABE-52F3BBD29617}">
      <dgm:prSet/>
      <dgm:spPr/>
      <dgm:t>
        <a:bodyPr/>
        <a:lstStyle/>
        <a:p>
          <a:endParaRPr lang="en-US"/>
        </a:p>
      </dgm:t>
    </dgm:pt>
    <dgm:pt modelId="{DACF25E9-5AA3-6D44-B952-02736D40C8D4}" type="sibTrans" cxnId="{B3BB7613-4852-614F-9ABE-52F3BBD29617}">
      <dgm:prSet/>
      <dgm:spPr/>
      <dgm:t>
        <a:bodyPr/>
        <a:lstStyle/>
        <a:p>
          <a:endParaRPr lang="en-US"/>
        </a:p>
      </dgm:t>
    </dgm:pt>
    <dgm:pt modelId="{D5C59C43-4DC2-2341-8999-71760F4BF895}">
      <dgm:prSet custT="1"/>
      <dgm:spPr>
        <a:solidFill>
          <a:srgbClr val="0070C0"/>
        </a:solidFill>
      </dgm:spPr>
      <dgm:t>
        <a:bodyPr/>
        <a:lstStyle/>
        <a:p>
          <a:r>
            <a:rPr lang="en-US" sz="2400" b="1" dirty="0"/>
            <a:t>Acknowledge systemic inequities in discipline and expulsion rates caused by biased practices and lack of culturally responsive teaching.</a:t>
          </a:r>
          <a:endParaRPr lang="en-US" sz="2400" dirty="0"/>
        </a:p>
      </dgm:t>
      <dgm:extLst>
        <a:ext uri="{E40237B7-FDA0-4F09-8148-C483321AD2D9}">
          <dgm14:cNvPr xmlns:dgm14="http://schemas.microsoft.com/office/drawing/2010/diagram" id="0" name="" descr="Address the needs of racially, ethnically, and linguistically diverse students and those with special needs and adverse childhood experiences.&#13;&#10;Acknowledge systemic inequities in discipline and expulsion rates caused by biased practices and lack of culturally responsive teaching.&#13;&#10;Recognize and challenge cognitive biases that distort perceptions of race, culture, religion, and ability.&#13;&#10;"/>
        </a:ext>
      </dgm:extLst>
    </dgm:pt>
    <dgm:pt modelId="{3FE7E0DB-6D2A-204D-8601-C2EA60E8B044}" type="parTrans" cxnId="{E6A75DEE-4532-934F-A3F2-D4AE54B7F7CC}">
      <dgm:prSet/>
      <dgm:spPr/>
      <dgm:t>
        <a:bodyPr/>
        <a:lstStyle/>
        <a:p>
          <a:endParaRPr lang="en-US"/>
        </a:p>
      </dgm:t>
    </dgm:pt>
    <dgm:pt modelId="{D61E0CEA-2FB6-3C41-A52F-CD4FA1BA7057}" type="sibTrans" cxnId="{E6A75DEE-4532-934F-A3F2-D4AE54B7F7CC}">
      <dgm:prSet/>
      <dgm:spPr/>
      <dgm:t>
        <a:bodyPr/>
        <a:lstStyle/>
        <a:p>
          <a:endParaRPr lang="en-US"/>
        </a:p>
      </dgm:t>
    </dgm:pt>
    <dgm:pt modelId="{71140D12-E717-9349-A319-EDA527BE6C3F}">
      <dgm:prSet custT="1"/>
      <dgm:spPr>
        <a:solidFill>
          <a:srgbClr val="FF2C79"/>
        </a:solidFill>
      </dgm:spPr>
      <dgm:t>
        <a:bodyPr/>
        <a:lstStyle/>
        <a:p>
          <a:r>
            <a:rPr lang="en-US" sz="2400" b="1" dirty="0"/>
            <a:t>Recognize and challenge cognitive biases that distort perceptions of race, culture, religion, and ability.</a:t>
          </a:r>
          <a:endParaRPr lang="en-US" sz="2400" dirty="0"/>
        </a:p>
      </dgm:t>
      <dgm:extLst>
        <a:ext uri="{E40237B7-FDA0-4F09-8148-C483321AD2D9}">
          <dgm14:cNvPr xmlns:dgm14="http://schemas.microsoft.com/office/drawing/2010/diagram" id="0" name="" descr="Address the needs of racially, ethnically, and linguistically diverse students and those with special needs and adverse childhood experiences.&#13;&#10;Acknowledge systemic inequities in discipline and expulsion rates caused by biased practices and lack of culturally responsive teaching.&#13;&#10;Recognize and challenge cognitive biases that distort perceptions of race, culture, religion, and ability.&#13;&#10;"/>
        </a:ext>
      </dgm:extLst>
    </dgm:pt>
    <dgm:pt modelId="{60A6309B-388A-DD45-9E4F-00BCABCE14AB}" type="sibTrans" cxnId="{A0C81234-7B4D-A745-8A0C-F1B668B5114B}">
      <dgm:prSet/>
      <dgm:spPr/>
      <dgm:t>
        <a:bodyPr/>
        <a:lstStyle/>
        <a:p>
          <a:endParaRPr lang="en-US"/>
        </a:p>
      </dgm:t>
    </dgm:pt>
    <dgm:pt modelId="{8AEB74E0-DA2E-5849-ACA9-CC7E7E595851}" type="parTrans" cxnId="{A0C81234-7B4D-A745-8A0C-F1B668B5114B}">
      <dgm:prSet/>
      <dgm:spPr/>
      <dgm:t>
        <a:bodyPr/>
        <a:lstStyle/>
        <a:p>
          <a:endParaRPr lang="en-US"/>
        </a:p>
      </dgm:t>
    </dgm:pt>
    <dgm:pt modelId="{15AC3165-96CF-A143-8240-3C3EFA19CE6D}" type="pres">
      <dgm:prSet presAssocID="{F7111C03-81A3-C147-892C-63194752E01D}" presName="linear" presStyleCnt="0">
        <dgm:presLayoutVars>
          <dgm:animLvl val="lvl"/>
          <dgm:resizeHandles val="exact"/>
        </dgm:presLayoutVars>
      </dgm:prSet>
      <dgm:spPr/>
    </dgm:pt>
    <dgm:pt modelId="{5901ACFA-70E6-2742-BD2E-8E35A1DF88E3}" type="pres">
      <dgm:prSet presAssocID="{A9DE4239-947E-AB49-9AC2-C18B12AE42D4}" presName="parentText" presStyleLbl="node1" presStyleIdx="0" presStyleCnt="3">
        <dgm:presLayoutVars>
          <dgm:chMax val="0"/>
          <dgm:bulletEnabled val="1"/>
        </dgm:presLayoutVars>
      </dgm:prSet>
      <dgm:spPr/>
    </dgm:pt>
    <dgm:pt modelId="{CF18594C-25EC-EE40-A404-C5C0F904BB13}" type="pres">
      <dgm:prSet presAssocID="{DACF25E9-5AA3-6D44-B952-02736D40C8D4}" presName="spacer" presStyleCnt="0"/>
      <dgm:spPr/>
    </dgm:pt>
    <dgm:pt modelId="{9A429F4D-0728-1442-A9C7-1983F22AECE1}" type="pres">
      <dgm:prSet presAssocID="{D5C59C43-4DC2-2341-8999-71760F4BF895}" presName="parentText" presStyleLbl="node1" presStyleIdx="1" presStyleCnt="3">
        <dgm:presLayoutVars>
          <dgm:chMax val="0"/>
          <dgm:bulletEnabled val="1"/>
        </dgm:presLayoutVars>
      </dgm:prSet>
      <dgm:spPr/>
    </dgm:pt>
    <dgm:pt modelId="{9241B8EA-B7DC-8A4D-987A-9C116BCE1CA6}" type="pres">
      <dgm:prSet presAssocID="{D61E0CEA-2FB6-3C41-A52F-CD4FA1BA7057}" presName="spacer" presStyleCnt="0"/>
      <dgm:spPr/>
    </dgm:pt>
    <dgm:pt modelId="{1DEB8CD1-3178-894B-9494-6D14ACD8A4B2}" type="pres">
      <dgm:prSet presAssocID="{71140D12-E717-9349-A319-EDA527BE6C3F}" presName="parentText" presStyleLbl="node1" presStyleIdx="2" presStyleCnt="3">
        <dgm:presLayoutVars>
          <dgm:chMax val="0"/>
          <dgm:bulletEnabled val="1"/>
        </dgm:presLayoutVars>
      </dgm:prSet>
      <dgm:spPr/>
    </dgm:pt>
  </dgm:ptLst>
  <dgm:cxnLst>
    <dgm:cxn modelId="{6C05850C-F90C-D84A-9462-921A324CDB93}" type="presOf" srcId="{D5C59C43-4DC2-2341-8999-71760F4BF895}" destId="{9A429F4D-0728-1442-A9C7-1983F22AECE1}" srcOrd="0" destOrd="0" presId="urn:microsoft.com/office/officeart/2005/8/layout/vList2"/>
    <dgm:cxn modelId="{B3BB7613-4852-614F-9ABE-52F3BBD29617}" srcId="{F7111C03-81A3-C147-892C-63194752E01D}" destId="{A9DE4239-947E-AB49-9AC2-C18B12AE42D4}" srcOrd="0" destOrd="0" parTransId="{B35F64E3-EC9F-1146-BAAB-BBE0AF3D3769}" sibTransId="{DACF25E9-5AA3-6D44-B952-02736D40C8D4}"/>
    <dgm:cxn modelId="{9BA9501F-46A5-7A46-903A-981757065A7E}" type="presOf" srcId="{A9DE4239-947E-AB49-9AC2-C18B12AE42D4}" destId="{5901ACFA-70E6-2742-BD2E-8E35A1DF88E3}" srcOrd="0" destOrd="0" presId="urn:microsoft.com/office/officeart/2005/8/layout/vList2"/>
    <dgm:cxn modelId="{85DB6232-9B18-E648-8479-D0B73CC704D4}" type="presOf" srcId="{F7111C03-81A3-C147-892C-63194752E01D}" destId="{15AC3165-96CF-A143-8240-3C3EFA19CE6D}" srcOrd="0" destOrd="0" presId="urn:microsoft.com/office/officeart/2005/8/layout/vList2"/>
    <dgm:cxn modelId="{A0C81234-7B4D-A745-8A0C-F1B668B5114B}" srcId="{F7111C03-81A3-C147-892C-63194752E01D}" destId="{71140D12-E717-9349-A319-EDA527BE6C3F}" srcOrd="2" destOrd="0" parTransId="{8AEB74E0-DA2E-5849-ACA9-CC7E7E595851}" sibTransId="{60A6309B-388A-DD45-9E4F-00BCABCE14AB}"/>
    <dgm:cxn modelId="{FC2A418D-3211-834D-BA2E-C3486B84F890}" type="presOf" srcId="{71140D12-E717-9349-A319-EDA527BE6C3F}" destId="{1DEB8CD1-3178-894B-9494-6D14ACD8A4B2}" srcOrd="0" destOrd="0" presId="urn:microsoft.com/office/officeart/2005/8/layout/vList2"/>
    <dgm:cxn modelId="{E6A75DEE-4532-934F-A3F2-D4AE54B7F7CC}" srcId="{F7111C03-81A3-C147-892C-63194752E01D}" destId="{D5C59C43-4DC2-2341-8999-71760F4BF895}" srcOrd="1" destOrd="0" parTransId="{3FE7E0DB-6D2A-204D-8601-C2EA60E8B044}" sibTransId="{D61E0CEA-2FB6-3C41-A52F-CD4FA1BA7057}"/>
    <dgm:cxn modelId="{1F1DCC2D-E58D-2346-AB36-1C4641DEF77E}" type="presParOf" srcId="{15AC3165-96CF-A143-8240-3C3EFA19CE6D}" destId="{5901ACFA-70E6-2742-BD2E-8E35A1DF88E3}" srcOrd="0" destOrd="0" presId="urn:microsoft.com/office/officeart/2005/8/layout/vList2"/>
    <dgm:cxn modelId="{A33251A0-A951-CC45-BCD3-5F2A1CFFC609}" type="presParOf" srcId="{15AC3165-96CF-A143-8240-3C3EFA19CE6D}" destId="{CF18594C-25EC-EE40-A404-C5C0F904BB13}" srcOrd="1" destOrd="0" presId="urn:microsoft.com/office/officeart/2005/8/layout/vList2"/>
    <dgm:cxn modelId="{7596342A-C288-5F42-B720-7386F544677B}" type="presParOf" srcId="{15AC3165-96CF-A143-8240-3C3EFA19CE6D}" destId="{9A429F4D-0728-1442-A9C7-1983F22AECE1}" srcOrd="2" destOrd="0" presId="urn:microsoft.com/office/officeart/2005/8/layout/vList2"/>
    <dgm:cxn modelId="{8416A031-7593-5A4A-B8C9-449B170591EB}" type="presParOf" srcId="{15AC3165-96CF-A143-8240-3C3EFA19CE6D}" destId="{9241B8EA-B7DC-8A4D-987A-9C116BCE1CA6}" srcOrd="3" destOrd="0" presId="urn:microsoft.com/office/officeart/2005/8/layout/vList2"/>
    <dgm:cxn modelId="{CC66D153-1560-BA4B-8A8B-F0E2D153661F}" type="presParOf" srcId="{15AC3165-96CF-A143-8240-3C3EFA19CE6D}" destId="{1DEB8CD1-3178-894B-9494-6D14ACD8A4B2}"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6A0B5D-ACE2-9147-B825-F270DA6E39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A03C24-560C-1545-8AFF-E97073E7573A}">
      <dgm:prSet/>
      <dgm:spPr>
        <a:solidFill>
          <a:srgbClr val="212121"/>
        </a:solidFill>
      </dgm:spPr>
      <dgm:t>
        <a:bodyPr/>
        <a:lstStyle/>
        <a:p>
          <a:r>
            <a:rPr lang="en-US" b="1" dirty="0"/>
            <a:t>Students may act out due to unmet basic needs, attention-seeking, bad days, or adverse childhood experiences.</a:t>
          </a:r>
          <a:endParaRPr lang="en-US" dirty="0"/>
        </a:p>
      </dgm:t>
      <dgm:extLst>
        <a:ext uri="{E40237B7-FDA0-4F09-8148-C483321AD2D9}">
          <dgm14:cNvPr xmlns:dgm14="http://schemas.microsoft.com/office/drawing/2010/diagram" id="0" name="" descr="Students may act out due to unmet basic needs, attention-seeking, bad days, or adverse childhood experiences&#13;&#10;Disabilities can lead to hyperactive, impulsive, or aggressive behaviors that impact classroom conduct&#13;&#10;Biological, cultural, and environmental factors may cause students to blurt out, refuse work, or seek excessive attention.&#13;&#10;"/>
        </a:ext>
      </dgm:extLst>
    </dgm:pt>
    <dgm:pt modelId="{63202E87-7988-9E4B-8768-2B53A37A1608}" type="parTrans" cxnId="{5B687F10-BCE4-E54C-8AE4-FF6AC8E7EF8D}">
      <dgm:prSet/>
      <dgm:spPr/>
      <dgm:t>
        <a:bodyPr/>
        <a:lstStyle/>
        <a:p>
          <a:endParaRPr lang="en-US"/>
        </a:p>
      </dgm:t>
    </dgm:pt>
    <dgm:pt modelId="{E0395A87-1513-A84E-B312-567E3EABC7B8}" type="sibTrans" cxnId="{5B687F10-BCE4-E54C-8AE4-FF6AC8E7EF8D}">
      <dgm:prSet/>
      <dgm:spPr/>
      <dgm:t>
        <a:bodyPr/>
        <a:lstStyle/>
        <a:p>
          <a:endParaRPr lang="en-US"/>
        </a:p>
      </dgm:t>
    </dgm:pt>
    <dgm:pt modelId="{61338630-5BF3-1E43-984E-BC5868AA952B}">
      <dgm:prSet/>
      <dgm:spPr>
        <a:solidFill>
          <a:srgbClr val="562C08"/>
        </a:solidFill>
      </dgm:spPr>
      <dgm:t>
        <a:bodyPr/>
        <a:lstStyle/>
        <a:p>
          <a:r>
            <a:rPr lang="en-US" b="1" dirty="0"/>
            <a:t>Disabilities can lead to hyperactive, impulsive, or aggressive behaviors that impact classroom conduct.</a:t>
          </a:r>
          <a:endParaRPr lang="en-US" dirty="0"/>
        </a:p>
      </dgm:t>
      <dgm:extLst>
        <a:ext uri="{E40237B7-FDA0-4F09-8148-C483321AD2D9}">
          <dgm14:cNvPr xmlns:dgm14="http://schemas.microsoft.com/office/drawing/2010/diagram" id="0" name="" descr="Students may act out due to unmet basic needs, attention-seeking, bad days, or adverse childhood experiences&#13;&#10;Disabilities can lead to hyperactive, impulsive, or aggressive behaviors that impact classroom conduct&#13;&#10;Biological, cultural, and environmental factors may cause students to blurt out, refuse work, or seek excessive attention.&#13;&#10;"/>
        </a:ext>
      </dgm:extLst>
    </dgm:pt>
    <dgm:pt modelId="{4299BCD9-F7A2-5340-BC5E-6960CDE7C5FD}" type="parTrans" cxnId="{A208662B-D67C-1D40-8FA6-C3DFBAB7B831}">
      <dgm:prSet/>
      <dgm:spPr/>
      <dgm:t>
        <a:bodyPr/>
        <a:lstStyle/>
        <a:p>
          <a:endParaRPr lang="en-US"/>
        </a:p>
      </dgm:t>
    </dgm:pt>
    <dgm:pt modelId="{D3F6AC65-C925-6D40-8E5F-23456F6B0AAA}" type="sibTrans" cxnId="{A208662B-D67C-1D40-8FA6-C3DFBAB7B831}">
      <dgm:prSet/>
      <dgm:spPr/>
      <dgm:t>
        <a:bodyPr/>
        <a:lstStyle/>
        <a:p>
          <a:endParaRPr lang="en-US"/>
        </a:p>
      </dgm:t>
    </dgm:pt>
    <dgm:pt modelId="{3E53F898-FBFB-7E42-9FCA-EFBE75D40A22}">
      <dgm:prSet/>
      <dgm:spPr>
        <a:solidFill>
          <a:schemeClr val="accent4">
            <a:lumMod val="50000"/>
          </a:schemeClr>
        </a:solidFill>
      </dgm:spPr>
      <dgm:t>
        <a:bodyPr/>
        <a:lstStyle/>
        <a:p>
          <a:r>
            <a:rPr lang="en-US" b="1" dirty="0"/>
            <a:t>Biological, cultural, and environmental factors may cause students to blurt out, refuse work, or seek excessive attention.</a:t>
          </a:r>
          <a:endParaRPr lang="en-US" dirty="0"/>
        </a:p>
      </dgm:t>
      <dgm:extLst>
        <a:ext uri="{E40237B7-FDA0-4F09-8148-C483321AD2D9}">
          <dgm14:cNvPr xmlns:dgm14="http://schemas.microsoft.com/office/drawing/2010/diagram" id="0" name="" descr="Students may act out due to unmet basic needs, attention-seeking, bad days, or adverse childhood experiences&#13;&#10;Disabilities can lead to hyperactive, impulsive, or aggressive behaviors that impact classroom conduct&#13;&#10;Biological, cultural, and environmental factors may cause students to blurt out, refuse work, or seek excessive attention.&#13;&#10;"/>
        </a:ext>
      </dgm:extLst>
    </dgm:pt>
    <dgm:pt modelId="{1318CFA7-564E-8B4F-AA8B-118184A7F3F5}" type="parTrans" cxnId="{87B5415E-D7BB-E148-B02C-DB0631A12B34}">
      <dgm:prSet/>
      <dgm:spPr/>
      <dgm:t>
        <a:bodyPr/>
        <a:lstStyle/>
        <a:p>
          <a:endParaRPr lang="en-US"/>
        </a:p>
      </dgm:t>
    </dgm:pt>
    <dgm:pt modelId="{C685EEA2-1BB4-3242-A902-1B1BC2B46E70}" type="sibTrans" cxnId="{87B5415E-D7BB-E148-B02C-DB0631A12B34}">
      <dgm:prSet/>
      <dgm:spPr/>
      <dgm:t>
        <a:bodyPr/>
        <a:lstStyle/>
        <a:p>
          <a:endParaRPr lang="en-US"/>
        </a:p>
      </dgm:t>
    </dgm:pt>
    <dgm:pt modelId="{9969183B-CB3A-0C41-9F77-F555DDEF523D}" type="pres">
      <dgm:prSet presAssocID="{836A0B5D-ACE2-9147-B825-F270DA6E3966}" presName="linear" presStyleCnt="0">
        <dgm:presLayoutVars>
          <dgm:animLvl val="lvl"/>
          <dgm:resizeHandles val="exact"/>
        </dgm:presLayoutVars>
      </dgm:prSet>
      <dgm:spPr/>
    </dgm:pt>
    <dgm:pt modelId="{0FB76A2E-88A6-7B40-A9B7-935F3714F22B}" type="pres">
      <dgm:prSet presAssocID="{75A03C24-560C-1545-8AFF-E97073E7573A}" presName="parentText" presStyleLbl="node1" presStyleIdx="0" presStyleCnt="3">
        <dgm:presLayoutVars>
          <dgm:chMax val="0"/>
          <dgm:bulletEnabled val="1"/>
        </dgm:presLayoutVars>
      </dgm:prSet>
      <dgm:spPr/>
    </dgm:pt>
    <dgm:pt modelId="{5EB98D91-8AB8-784C-A8A1-1236A11D9BA2}" type="pres">
      <dgm:prSet presAssocID="{E0395A87-1513-A84E-B312-567E3EABC7B8}" presName="spacer" presStyleCnt="0"/>
      <dgm:spPr/>
    </dgm:pt>
    <dgm:pt modelId="{AAD4EEDC-1BDD-C144-9D17-07425F887B8A}" type="pres">
      <dgm:prSet presAssocID="{61338630-5BF3-1E43-984E-BC5868AA952B}" presName="parentText" presStyleLbl="node1" presStyleIdx="1" presStyleCnt="3">
        <dgm:presLayoutVars>
          <dgm:chMax val="0"/>
          <dgm:bulletEnabled val="1"/>
        </dgm:presLayoutVars>
      </dgm:prSet>
      <dgm:spPr/>
    </dgm:pt>
    <dgm:pt modelId="{B16FD685-435D-D746-B104-5E7D201621CD}" type="pres">
      <dgm:prSet presAssocID="{D3F6AC65-C925-6D40-8E5F-23456F6B0AAA}" presName="spacer" presStyleCnt="0"/>
      <dgm:spPr/>
    </dgm:pt>
    <dgm:pt modelId="{E362C209-6190-7C47-8BF1-D80E622734D0}" type="pres">
      <dgm:prSet presAssocID="{3E53F898-FBFB-7E42-9FCA-EFBE75D40A22}" presName="parentText" presStyleLbl="node1" presStyleIdx="2" presStyleCnt="3">
        <dgm:presLayoutVars>
          <dgm:chMax val="0"/>
          <dgm:bulletEnabled val="1"/>
        </dgm:presLayoutVars>
      </dgm:prSet>
      <dgm:spPr/>
    </dgm:pt>
  </dgm:ptLst>
  <dgm:cxnLst>
    <dgm:cxn modelId="{46F7AF09-687F-CD4D-B392-81DF0BC75EF8}" type="presOf" srcId="{61338630-5BF3-1E43-984E-BC5868AA952B}" destId="{AAD4EEDC-1BDD-C144-9D17-07425F887B8A}" srcOrd="0" destOrd="0" presId="urn:microsoft.com/office/officeart/2005/8/layout/vList2"/>
    <dgm:cxn modelId="{5B687F10-BCE4-E54C-8AE4-FF6AC8E7EF8D}" srcId="{836A0B5D-ACE2-9147-B825-F270DA6E3966}" destId="{75A03C24-560C-1545-8AFF-E97073E7573A}" srcOrd="0" destOrd="0" parTransId="{63202E87-7988-9E4B-8768-2B53A37A1608}" sibTransId="{E0395A87-1513-A84E-B312-567E3EABC7B8}"/>
    <dgm:cxn modelId="{3C972C20-BEE8-B34E-A2A7-62C094C180AB}" type="presOf" srcId="{836A0B5D-ACE2-9147-B825-F270DA6E3966}" destId="{9969183B-CB3A-0C41-9F77-F555DDEF523D}" srcOrd="0" destOrd="0" presId="urn:microsoft.com/office/officeart/2005/8/layout/vList2"/>
    <dgm:cxn modelId="{A208662B-D67C-1D40-8FA6-C3DFBAB7B831}" srcId="{836A0B5D-ACE2-9147-B825-F270DA6E3966}" destId="{61338630-5BF3-1E43-984E-BC5868AA952B}" srcOrd="1" destOrd="0" parTransId="{4299BCD9-F7A2-5340-BC5E-6960CDE7C5FD}" sibTransId="{D3F6AC65-C925-6D40-8E5F-23456F6B0AAA}"/>
    <dgm:cxn modelId="{87B5415E-D7BB-E148-B02C-DB0631A12B34}" srcId="{836A0B5D-ACE2-9147-B825-F270DA6E3966}" destId="{3E53F898-FBFB-7E42-9FCA-EFBE75D40A22}" srcOrd="2" destOrd="0" parTransId="{1318CFA7-564E-8B4F-AA8B-118184A7F3F5}" sibTransId="{C685EEA2-1BB4-3242-A902-1B1BC2B46E70}"/>
    <dgm:cxn modelId="{3FC50E8F-24BE-D94A-A556-2656F1793AA5}" type="presOf" srcId="{75A03C24-560C-1545-8AFF-E97073E7573A}" destId="{0FB76A2E-88A6-7B40-A9B7-935F3714F22B}" srcOrd="0" destOrd="0" presId="urn:microsoft.com/office/officeart/2005/8/layout/vList2"/>
    <dgm:cxn modelId="{7B5B88B2-C589-3140-8566-9B03D5987C87}" type="presOf" srcId="{3E53F898-FBFB-7E42-9FCA-EFBE75D40A22}" destId="{E362C209-6190-7C47-8BF1-D80E622734D0}" srcOrd="0" destOrd="0" presId="urn:microsoft.com/office/officeart/2005/8/layout/vList2"/>
    <dgm:cxn modelId="{F9176534-8F88-AD48-AC7F-5FF941D14F02}" type="presParOf" srcId="{9969183B-CB3A-0C41-9F77-F555DDEF523D}" destId="{0FB76A2E-88A6-7B40-A9B7-935F3714F22B}" srcOrd="0" destOrd="0" presId="urn:microsoft.com/office/officeart/2005/8/layout/vList2"/>
    <dgm:cxn modelId="{BB4BD29C-688D-1A45-9C78-E22FC77E8964}" type="presParOf" srcId="{9969183B-CB3A-0C41-9F77-F555DDEF523D}" destId="{5EB98D91-8AB8-784C-A8A1-1236A11D9BA2}" srcOrd="1" destOrd="0" presId="urn:microsoft.com/office/officeart/2005/8/layout/vList2"/>
    <dgm:cxn modelId="{C944C267-C0EE-4F42-BAE5-B61F3A35FBB4}" type="presParOf" srcId="{9969183B-CB3A-0C41-9F77-F555DDEF523D}" destId="{AAD4EEDC-1BDD-C144-9D17-07425F887B8A}" srcOrd="2" destOrd="0" presId="urn:microsoft.com/office/officeart/2005/8/layout/vList2"/>
    <dgm:cxn modelId="{AFF21AED-2613-A248-B047-CEA2D2CCB34B}" type="presParOf" srcId="{9969183B-CB3A-0C41-9F77-F555DDEF523D}" destId="{B16FD685-435D-D746-B104-5E7D201621CD}" srcOrd="3" destOrd="0" presId="urn:microsoft.com/office/officeart/2005/8/layout/vList2"/>
    <dgm:cxn modelId="{EA9D9BFD-1D18-5C49-99C6-1E839FFE91A8}" type="presParOf" srcId="{9969183B-CB3A-0C41-9F77-F555DDEF523D}" destId="{E362C209-6190-7C47-8BF1-D80E622734D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6A0B5D-ACE2-9147-B825-F270DA6E396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C1E82C-E8B2-7B4C-AEE4-BF17F61E7BBE}">
      <dgm:prSet custT="1"/>
      <dgm:spPr>
        <a:solidFill>
          <a:srgbClr val="562C08"/>
        </a:solidFill>
      </dgm:spPr>
      <dgm:t>
        <a:bodyPr/>
        <a:lstStyle/>
        <a:p>
          <a:r>
            <a:rPr lang="en-US" sz="2700" b="1" dirty="0"/>
            <a:t>Students may not understand why their behavior is inappropriate, leading to confusion and emotional distress.</a:t>
          </a:r>
        </a:p>
      </dgm:t>
      <dgm:extLst>
        <a:ext uri="{E40237B7-FDA0-4F09-8148-C483321AD2D9}">
          <dgm14:cNvPr xmlns:dgm14="http://schemas.microsoft.com/office/drawing/2010/diagram" id="0" name="" descr="•Students may not understand why their behavior is inappropriate, leading to confusion and emotional distress.&#10;•Model how school-accepted behaviors may differ from those in students’ homes, communities, and peer groups.&#10;•Honor students’ cultural norms while helping them understand which behaviors are acceptable in school.&#10;"/>
        </a:ext>
      </dgm:extLst>
    </dgm:pt>
    <dgm:pt modelId="{6F9D9876-8286-A04E-B35B-B29E54B2CE92}" type="parTrans" cxnId="{447301E7-CBB2-DC4F-9AF0-518DD7C0E32E}">
      <dgm:prSet/>
      <dgm:spPr/>
      <dgm:t>
        <a:bodyPr/>
        <a:lstStyle/>
        <a:p>
          <a:endParaRPr lang="en-US"/>
        </a:p>
      </dgm:t>
    </dgm:pt>
    <dgm:pt modelId="{3BBAC3CF-01F7-414E-A441-D3C1B11070A3}" type="sibTrans" cxnId="{447301E7-CBB2-DC4F-9AF0-518DD7C0E32E}">
      <dgm:prSet/>
      <dgm:spPr/>
      <dgm:t>
        <a:bodyPr/>
        <a:lstStyle/>
        <a:p>
          <a:endParaRPr lang="en-US"/>
        </a:p>
      </dgm:t>
    </dgm:pt>
    <dgm:pt modelId="{9A756DE2-DC40-B44B-BE24-771236DFEE73}">
      <dgm:prSet custT="1"/>
      <dgm:spPr>
        <a:solidFill>
          <a:srgbClr val="C00000"/>
        </a:solidFill>
      </dgm:spPr>
      <dgm:t>
        <a:bodyPr/>
        <a:lstStyle/>
        <a:p>
          <a:r>
            <a:rPr lang="en-US" sz="2700" b="1" dirty="0"/>
            <a:t>Honor students’ cultural norms while helping them understand which behaviors are acceptable in school.</a:t>
          </a:r>
        </a:p>
      </dgm:t>
      <dgm:extLst>
        <a:ext uri="{E40237B7-FDA0-4F09-8148-C483321AD2D9}">
          <dgm14:cNvPr xmlns:dgm14="http://schemas.microsoft.com/office/drawing/2010/diagram" id="0" name="" descr="•Students may not understand why their behavior is inappropriate, leading to confusion and emotional distress.&#10;•Model how school-accepted behaviors may differ from those in students’ homes, communities, and peer groups.&#10;•Honor students’ cultural norms while helping them understand which behaviors are acceptable in school.&#10;"/>
        </a:ext>
      </dgm:extLst>
    </dgm:pt>
    <dgm:pt modelId="{0C552F56-2953-D348-9212-C0D9D03B53ED}" type="parTrans" cxnId="{C48D71E3-ECCD-544B-B2A8-C0EAF592284C}">
      <dgm:prSet/>
      <dgm:spPr/>
      <dgm:t>
        <a:bodyPr/>
        <a:lstStyle/>
        <a:p>
          <a:endParaRPr lang="en-US"/>
        </a:p>
      </dgm:t>
    </dgm:pt>
    <dgm:pt modelId="{AD3A4D93-D1EE-6643-84AD-E8CEE2E124E5}" type="sibTrans" cxnId="{C48D71E3-ECCD-544B-B2A8-C0EAF592284C}">
      <dgm:prSet/>
      <dgm:spPr/>
      <dgm:t>
        <a:bodyPr/>
        <a:lstStyle/>
        <a:p>
          <a:endParaRPr lang="en-US"/>
        </a:p>
      </dgm:t>
    </dgm:pt>
    <dgm:pt modelId="{6A20FEC6-48A1-D240-8759-342F1EA32C67}">
      <dgm:prSet custT="1"/>
      <dgm:spPr>
        <a:solidFill>
          <a:schemeClr val="tx1">
            <a:lumMod val="10000"/>
          </a:schemeClr>
        </a:solidFill>
      </dgm:spPr>
      <dgm:t>
        <a:bodyPr/>
        <a:lstStyle/>
        <a:p>
          <a:r>
            <a:rPr lang="en-US" sz="2700" b="1" dirty="0"/>
            <a:t>Model how school-accepted behaviors may differ from those in students’ homes, communities, and peer groups.</a:t>
          </a:r>
        </a:p>
      </dgm:t>
      <dgm:extLst>
        <a:ext uri="{E40237B7-FDA0-4F09-8148-C483321AD2D9}">
          <dgm14:cNvPr xmlns:dgm14="http://schemas.microsoft.com/office/drawing/2010/diagram" id="0" name="" descr="•Students may not understand why their behavior is inappropriate, leading to confusion and emotional distress.&#10;•Model how school-accepted behaviors may differ from those in students’ homes, communities, and peer groups.&#10;•Honor students’ cultural norms while helping them understand which behaviors are acceptable in school.&#10;"/>
        </a:ext>
      </dgm:extLst>
    </dgm:pt>
    <dgm:pt modelId="{90597B7C-CB8F-2940-9016-D586426E1559}" type="parTrans" cxnId="{D43A1690-00B5-5743-9E79-7D3BF83D48A5}">
      <dgm:prSet/>
      <dgm:spPr/>
      <dgm:t>
        <a:bodyPr/>
        <a:lstStyle/>
        <a:p>
          <a:endParaRPr lang="en-US"/>
        </a:p>
      </dgm:t>
    </dgm:pt>
    <dgm:pt modelId="{546A186F-80B9-7F48-98AF-4D86CBD376E1}" type="sibTrans" cxnId="{D43A1690-00B5-5743-9E79-7D3BF83D48A5}">
      <dgm:prSet/>
      <dgm:spPr/>
      <dgm:t>
        <a:bodyPr/>
        <a:lstStyle/>
        <a:p>
          <a:endParaRPr lang="en-US"/>
        </a:p>
      </dgm:t>
    </dgm:pt>
    <dgm:pt modelId="{9969183B-CB3A-0C41-9F77-F555DDEF523D}" type="pres">
      <dgm:prSet presAssocID="{836A0B5D-ACE2-9147-B825-F270DA6E3966}" presName="linear" presStyleCnt="0">
        <dgm:presLayoutVars>
          <dgm:animLvl val="lvl"/>
          <dgm:resizeHandles val="exact"/>
        </dgm:presLayoutVars>
      </dgm:prSet>
      <dgm:spPr/>
    </dgm:pt>
    <dgm:pt modelId="{7B394A81-CD15-8B41-BED7-1437E9AE28F0}" type="pres">
      <dgm:prSet presAssocID="{A5C1E82C-E8B2-7B4C-AEE4-BF17F61E7BBE}" presName="parentText" presStyleLbl="node1" presStyleIdx="0" presStyleCnt="3">
        <dgm:presLayoutVars>
          <dgm:chMax val="0"/>
          <dgm:bulletEnabled val="1"/>
        </dgm:presLayoutVars>
      </dgm:prSet>
      <dgm:spPr/>
    </dgm:pt>
    <dgm:pt modelId="{F2F64BCB-8205-0A49-A6BE-31D4B8E3FA99}" type="pres">
      <dgm:prSet presAssocID="{3BBAC3CF-01F7-414E-A441-D3C1B11070A3}" presName="spacer" presStyleCnt="0"/>
      <dgm:spPr/>
    </dgm:pt>
    <dgm:pt modelId="{1C427E70-D774-0E48-8BA3-95205EE77862}" type="pres">
      <dgm:prSet presAssocID="{6A20FEC6-48A1-D240-8759-342F1EA32C67}" presName="parentText" presStyleLbl="node1" presStyleIdx="1" presStyleCnt="3">
        <dgm:presLayoutVars>
          <dgm:chMax val="0"/>
          <dgm:bulletEnabled val="1"/>
        </dgm:presLayoutVars>
      </dgm:prSet>
      <dgm:spPr/>
    </dgm:pt>
    <dgm:pt modelId="{490DDCCA-BF51-E446-8BA9-7CC9CFBB74C7}" type="pres">
      <dgm:prSet presAssocID="{546A186F-80B9-7F48-98AF-4D86CBD376E1}" presName="spacer" presStyleCnt="0"/>
      <dgm:spPr/>
    </dgm:pt>
    <dgm:pt modelId="{6BB3E8C8-630A-954F-8367-6E8A923FC6FC}" type="pres">
      <dgm:prSet presAssocID="{9A756DE2-DC40-B44B-BE24-771236DFEE73}" presName="parentText" presStyleLbl="node1" presStyleIdx="2" presStyleCnt="3">
        <dgm:presLayoutVars>
          <dgm:chMax val="0"/>
          <dgm:bulletEnabled val="1"/>
        </dgm:presLayoutVars>
      </dgm:prSet>
      <dgm:spPr/>
    </dgm:pt>
  </dgm:ptLst>
  <dgm:cxnLst>
    <dgm:cxn modelId="{3C972C20-BEE8-B34E-A2A7-62C094C180AB}" type="presOf" srcId="{836A0B5D-ACE2-9147-B825-F270DA6E3966}" destId="{9969183B-CB3A-0C41-9F77-F555DDEF523D}" srcOrd="0" destOrd="0" presId="urn:microsoft.com/office/officeart/2005/8/layout/vList2"/>
    <dgm:cxn modelId="{1E4F1E6A-637F-0345-B776-65AA8ACB5BD5}" type="presOf" srcId="{A5C1E82C-E8B2-7B4C-AEE4-BF17F61E7BBE}" destId="{7B394A81-CD15-8B41-BED7-1437E9AE28F0}" srcOrd="0" destOrd="0" presId="urn:microsoft.com/office/officeart/2005/8/layout/vList2"/>
    <dgm:cxn modelId="{D43A1690-00B5-5743-9E79-7D3BF83D48A5}" srcId="{836A0B5D-ACE2-9147-B825-F270DA6E3966}" destId="{6A20FEC6-48A1-D240-8759-342F1EA32C67}" srcOrd="1" destOrd="0" parTransId="{90597B7C-CB8F-2940-9016-D586426E1559}" sibTransId="{546A186F-80B9-7F48-98AF-4D86CBD376E1}"/>
    <dgm:cxn modelId="{85BBF4C5-3AE7-B544-8E04-82ED746E2247}" type="presOf" srcId="{6A20FEC6-48A1-D240-8759-342F1EA32C67}" destId="{1C427E70-D774-0E48-8BA3-95205EE77862}" srcOrd="0" destOrd="0" presId="urn:microsoft.com/office/officeart/2005/8/layout/vList2"/>
    <dgm:cxn modelId="{364131DA-6E42-7A47-BB22-A19B48156E5B}" type="presOf" srcId="{9A756DE2-DC40-B44B-BE24-771236DFEE73}" destId="{6BB3E8C8-630A-954F-8367-6E8A923FC6FC}" srcOrd="0" destOrd="0" presId="urn:microsoft.com/office/officeart/2005/8/layout/vList2"/>
    <dgm:cxn modelId="{C48D71E3-ECCD-544B-B2A8-C0EAF592284C}" srcId="{836A0B5D-ACE2-9147-B825-F270DA6E3966}" destId="{9A756DE2-DC40-B44B-BE24-771236DFEE73}" srcOrd="2" destOrd="0" parTransId="{0C552F56-2953-D348-9212-C0D9D03B53ED}" sibTransId="{AD3A4D93-D1EE-6643-84AD-E8CEE2E124E5}"/>
    <dgm:cxn modelId="{447301E7-CBB2-DC4F-9AF0-518DD7C0E32E}" srcId="{836A0B5D-ACE2-9147-B825-F270DA6E3966}" destId="{A5C1E82C-E8B2-7B4C-AEE4-BF17F61E7BBE}" srcOrd="0" destOrd="0" parTransId="{6F9D9876-8286-A04E-B35B-B29E54B2CE92}" sibTransId="{3BBAC3CF-01F7-414E-A441-D3C1B11070A3}"/>
    <dgm:cxn modelId="{CD69DC80-C34B-A040-ADF8-28AEA4434667}" type="presParOf" srcId="{9969183B-CB3A-0C41-9F77-F555DDEF523D}" destId="{7B394A81-CD15-8B41-BED7-1437E9AE28F0}" srcOrd="0" destOrd="0" presId="urn:microsoft.com/office/officeart/2005/8/layout/vList2"/>
    <dgm:cxn modelId="{81B4B217-3482-0A40-A05B-E72BF84B383A}" type="presParOf" srcId="{9969183B-CB3A-0C41-9F77-F555DDEF523D}" destId="{F2F64BCB-8205-0A49-A6BE-31D4B8E3FA99}" srcOrd="1" destOrd="0" presId="urn:microsoft.com/office/officeart/2005/8/layout/vList2"/>
    <dgm:cxn modelId="{9837A6CF-BC86-0740-AE35-EB4252D3A278}" type="presParOf" srcId="{9969183B-CB3A-0C41-9F77-F555DDEF523D}" destId="{1C427E70-D774-0E48-8BA3-95205EE77862}" srcOrd="2" destOrd="0" presId="urn:microsoft.com/office/officeart/2005/8/layout/vList2"/>
    <dgm:cxn modelId="{D6F4E21D-9A99-554F-A50E-3B71E15C3D1A}" type="presParOf" srcId="{9969183B-CB3A-0C41-9F77-F555DDEF523D}" destId="{490DDCCA-BF51-E446-8BA9-7CC9CFBB74C7}" srcOrd="3" destOrd="0" presId="urn:microsoft.com/office/officeart/2005/8/layout/vList2"/>
    <dgm:cxn modelId="{4B66B2A5-77E9-D945-8F59-FDA2A543AD3F}" type="presParOf" srcId="{9969183B-CB3A-0C41-9F77-F555DDEF523D}" destId="{6BB3E8C8-630A-954F-8367-6E8A923FC6FC}"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EE793D-39AA-034F-8D4B-0F6BC928EE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91B798D-8F37-194F-980E-41DCD9888773}">
      <dgm:prSet custT="1"/>
      <dgm:spPr>
        <a:solidFill>
          <a:srgbClr val="000000"/>
        </a:solidFill>
      </dgm:spPr>
      <dgm:t>
        <a:bodyPr/>
        <a:lstStyle/>
        <a:p>
          <a:r>
            <a:rPr lang="en-US" sz="2400" b="1" dirty="0"/>
            <a:t>Learning students’ home and community values helps clarify behavioral expectations and prevent misunderstandings.</a:t>
          </a:r>
          <a:endParaRPr lang="en-US" sz="2400" dirty="0"/>
        </a:p>
      </dgm:t>
      <dgm:extLst>
        <a:ext uri="{E40237B7-FDA0-4F09-8148-C483321AD2D9}">
          <dgm14:cNvPr xmlns:dgm14="http://schemas.microsoft.com/office/drawing/2010/diagram" id="0" name="" descr="•Learning students’ home and community values helps clarify behavioral expectations and prevent misunderstandings.&#10;•In some cultures, overlapping speech, physical touch, and defending others are appropriate, while walking away may be seen as disrespectful.&#10;•Culturally responsive practices reduce disciplinary actions by creating inclusive school rules that reflect diverse identities.&#10;"/>
        </a:ext>
      </dgm:extLst>
    </dgm:pt>
    <dgm:pt modelId="{04F16E54-8D5F-0E40-9952-E11DDCB8FEEA}" type="parTrans" cxnId="{E2802776-10E5-D541-B620-BFC36BAE75AB}">
      <dgm:prSet/>
      <dgm:spPr/>
      <dgm:t>
        <a:bodyPr/>
        <a:lstStyle/>
        <a:p>
          <a:endParaRPr lang="en-US"/>
        </a:p>
      </dgm:t>
    </dgm:pt>
    <dgm:pt modelId="{A0048692-59A5-7046-9FF8-D1F18D4279B1}" type="sibTrans" cxnId="{E2802776-10E5-D541-B620-BFC36BAE75AB}">
      <dgm:prSet/>
      <dgm:spPr/>
      <dgm:t>
        <a:bodyPr/>
        <a:lstStyle/>
        <a:p>
          <a:endParaRPr lang="en-US"/>
        </a:p>
      </dgm:t>
    </dgm:pt>
    <dgm:pt modelId="{889A90CF-C837-684E-9256-73FD13C5BDF2}">
      <dgm:prSet custT="1"/>
      <dgm:spPr>
        <a:solidFill>
          <a:srgbClr val="9A162C"/>
        </a:solidFill>
      </dgm:spPr>
      <dgm:t>
        <a:bodyPr/>
        <a:lstStyle/>
        <a:p>
          <a:r>
            <a:rPr lang="en-US" sz="2400" b="1" dirty="0"/>
            <a:t>In some cultures, overlapping speech, physical touch, and defending others are appropriate, while walking away may be seen as disrespectful.</a:t>
          </a:r>
          <a:endParaRPr lang="en-US" sz="2400" dirty="0"/>
        </a:p>
      </dgm:t>
      <dgm:extLst>
        <a:ext uri="{E40237B7-FDA0-4F09-8148-C483321AD2D9}">
          <dgm14:cNvPr xmlns:dgm14="http://schemas.microsoft.com/office/drawing/2010/diagram" id="0" name="" descr="•Learning students’ home and community values helps clarify behavioral expectations and prevent misunderstandings.&#10;•In some cultures, overlapping speech, physical touch, and defending others are appropriate, while walking away may be seen as disrespectful.&#10;•Culturally responsive practices reduce disciplinary actions by creating inclusive school rules that reflect diverse identities.&#10;"/>
        </a:ext>
      </dgm:extLst>
    </dgm:pt>
    <dgm:pt modelId="{D12E49DB-F521-0B49-8A4F-7C7B050159EA}" type="parTrans" cxnId="{C49688C8-7F06-7543-892D-AAF024EADC89}">
      <dgm:prSet/>
      <dgm:spPr/>
      <dgm:t>
        <a:bodyPr/>
        <a:lstStyle/>
        <a:p>
          <a:endParaRPr lang="en-US"/>
        </a:p>
      </dgm:t>
    </dgm:pt>
    <dgm:pt modelId="{587F87DD-CC28-FB49-A90E-DFCA5A65AEBE}" type="sibTrans" cxnId="{C49688C8-7F06-7543-892D-AAF024EADC89}">
      <dgm:prSet/>
      <dgm:spPr/>
      <dgm:t>
        <a:bodyPr/>
        <a:lstStyle/>
        <a:p>
          <a:endParaRPr lang="en-US"/>
        </a:p>
      </dgm:t>
    </dgm:pt>
    <dgm:pt modelId="{D7595EAF-872D-154C-9C52-3AF1D93D179B}">
      <dgm:prSet custT="1"/>
      <dgm:spPr>
        <a:solidFill>
          <a:srgbClr val="FF5300"/>
        </a:solidFill>
      </dgm:spPr>
      <dgm:t>
        <a:bodyPr/>
        <a:lstStyle/>
        <a:p>
          <a:r>
            <a:rPr lang="en-US" sz="2400" b="1" dirty="0"/>
            <a:t>Culturally responsive practices reduce disciplinary actions by creating inclusive school rules that reflect diverse identities.</a:t>
          </a:r>
          <a:endParaRPr lang="en-US" sz="2400" dirty="0"/>
        </a:p>
      </dgm:t>
      <dgm:extLst>
        <a:ext uri="{E40237B7-FDA0-4F09-8148-C483321AD2D9}">
          <dgm14:cNvPr xmlns:dgm14="http://schemas.microsoft.com/office/drawing/2010/diagram" id="0" name="" descr="•Learning students’ home and community values helps clarify behavioral expectations and prevent misunderstandings.&#10;•In some cultures, overlapping speech, physical touch, and defending others are appropriate, while walking away may be seen as disrespectful.&#10;•Culturally responsive practices reduce disciplinary actions by creating inclusive school rules that reflect diverse identities.&#10;"/>
        </a:ext>
      </dgm:extLst>
    </dgm:pt>
    <dgm:pt modelId="{B63B241B-C892-5C46-921E-66B795E807EC}" type="parTrans" cxnId="{0C5DE4E0-01DC-4E41-AACF-4D43296D26D3}">
      <dgm:prSet/>
      <dgm:spPr/>
      <dgm:t>
        <a:bodyPr/>
        <a:lstStyle/>
        <a:p>
          <a:endParaRPr lang="en-US"/>
        </a:p>
      </dgm:t>
    </dgm:pt>
    <dgm:pt modelId="{FF134F79-7BE5-A84A-90DF-0F5455420094}" type="sibTrans" cxnId="{0C5DE4E0-01DC-4E41-AACF-4D43296D26D3}">
      <dgm:prSet/>
      <dgm:spPr/>
      <dgm:t>
        <a:bodyPr/>
        <a:lstStyle/>
        <a:p>
          <a:endParaRPr lang="en-US"/>
        </a:p>
      </dgm:t>
    </dgm:pt>
    <dgm:pt modelId="{B757DFC9-D689-5747-9F53-D8B76FCC19CF}" type="pres">
      <dgm:prSet presAssocID="{1AEE793D-39AA-034F-8D4B-0F6BC928EE4C}" presName="linear" presStyleCnt="0">
        <dgm:presLayoutVars>
          <dgm:animLvl val="lvl"/>
          <dgm:resizeHandles val="exact"/>
        </dgm:presLayoutVars>
      </dgm:prSet>
      <dgm:spPr/>
    </dgm:pt>
    <dgm:pt modelId="{CB3FD9EF-8A9B-9444-95CF-30B334DCE06C}" type="pres">
      <dgm:prSet presAssocID="{D91B798D-8F37-194F-980E-41DCD9888773}" presName="parentText" presStyleLbl="node1" presStyleIdx="0" presStyleCnt="3">
        <dgm:presLayoutVars>
          <dgm:chMax val="0"/>
          <dgm:bulletEnabled val="1"/>
        </dgm:presLayoutVars>
      </dgm:prSet>
      <dgm:spPr/>
    </dgm:pt>
    <dgm:pt modelId="{22BA7C21-1498-CB45-95CF-94203B5CB75B}" type="pres">
      <dgm:prSet presAssocID="{A0048692-59A5-7046-9FF8-D1F18D4279B1}" presName="spacer" presStyleCnt="0"/>
      <dgm:spPr/>
    </dgm:pt>
    <dgm:pt modelId="{79C0F7A9-B221-8348-BF47-9417E3B40DAA}" type="pres">
      <dgm:prSet presAssocID="{889A90CF-C837-684E-9256-73FD13C5BDF2}" presName="parentText" presStyleLbl="node1" presStyleIdx="1" presStyleCnt="3">
        <dgm:presLayoutVars>
          <dgm:chMax val="0"/>
          <dgm:bulletEnabled val="1"/>
        </dgm:presLayoutVars>
      </dgm:prSet>
      <dgm:spPr/>
    </dgm:pt>
    <dgm:pt modelId="{6B4B69E9-F05D-F04C-9EB9-489228EFC90F}" type="pres">
      <dgm:prSet presAssocID="{587F87DD-CC28-FB49-A90E-DFCA5A65AEBE}" presName="spacer" presStyleCnt="0"/>
      <dgm:spPr/>
    </dgm:pt>
    <dgm:pt modelId="{B78D8470-F206-DB44-8E82-949EACCECA4A}" type="pres">
      <dgm:prSet presAssocID="{D7595EAF-872D-154C-9C52-3AF1D93D179B}" presName="parentText" presStyleLbl="node1" presStyleIdx="2" presStyleCnt="3">
        <dgm:presLayoutVars>
          <dgm:chMax val="0"/>
          <dgm:bulletEnabled val="1"/>
        </dgm:presLayoutVars>
      </dgm:prSet>
      <dgm:spPr/>
    </dgm:pt>
  </dgm:ptLst>
  <dgm:cxnLst>
    <dgm:cxn modelId="{49B64B0E-AC38-3B4A-A66D-1F3C6493FF6E}" type="presOf" srcId="{D7595EAF-872D-154C-9C52-3AF1D93D179B}" destId="{B78D8470-F206-DB44-8E82-949EACCECA4A}" srcOrd="0" destOrd="0" presId="urn:microsoft.com/office/officeart/2005/8/layout/vList2"/>
    <dgm:cxn modelId="{D18E0843-9599-EF40-ADC5-80CAA2DB4EA1}" type="presOf" srcId="{D91B798D-8F37-194F-980E-41DCD9888773}" destId="{CB3FD9EF-8A9B-9444-95CF-30B334DCE06C}" srcOrd="0" destOrd="0" presId="urn:microsoft.com/office/officeart/2005/8/layout/vList2"/>
    <dgm:cxn modelId="{E2802776-10E5-D541-B620-BFC36BAE75AB}" srcId="{1AEE793D-39AA-034F-8D4B-0F6BC928EE4C}" destId="{D91B798D-8F37-194F-980E-41DCD9888773}" srcOrd="0" destOrd="0" parTransId="{04F16E54-8D5F-0E40-9952-E11DDCB8FEEA}" sibTransId="{A0048692-59A5-7046-9FF8-D1F18D4279B1}"/>
    <dgm:cxn modelId="{C49688C8-7F06-7543-892D-AAF024EADC89}" srcId="{1AEE793D-39AA-034F-8D4B-0F6BC928EE4C}" destId="{889A90CF-C837-684E-9256-73FD13C5BDF2}" srcOrd="1" destOrd="0" parTransId="{D12E49DB-F521-0B49-8A4F-7C7B050159EA}" sibTransId="{587F87DD-CC28-FB49-A90E-DFCA5A65AEBE}"/>
    <dgm:cxn modelId="{AE3772D7-8E9F-DA45-A4C2-A34FC238C719}" type="presOf" srcId="{1AEE793D-39AA-034F-8D4B-0F6BC928EE4C}" destId="{B757DFC9-D689-5747-9F53-D8B76FCC19CF}" srcOrd="0" destOrd="0" presId="urn:microsoft.com/office/officeart/2005/8/layout/vList2"/>
    <dgm:cxn modelId="{0C5DE4E0-01DC-4E41-AACF-4D43296D26D3}" srcId="{1AEE793D-39AA-034F-8D4B-0F6BC928EE4C}" destId="{D7595EAF-872D-154C-9C52-3AF1D93D179B}" srcOrd="2" destOrd="0" parTransId="{B63B241B-C892-5C46-921E-66B795E807EC}" sibTransId="{FF134F79-7BE5-A84A-90DF-0F5455420094}"/>
    <dgm:cxn modelId="{3113A2FA-0935-D147-BD90-D0EE2A2ED987}" type="presOf" srcId="{889A90CF-C837-684E-9256-73FD13C5BDF2}" destId="{79C0F7A9-B221-8348-BF47-9417E3B40DAA}" srcOrd="0" destOrd="0" presId="urn:microsoft.com/office/officeart/2005/8/layout/vList2"/>
    <dgm:cxn modelId="{65D7C464-C792-A048-A8CA-CB6FF809E655}" type="presParOf" srcId="{B757DFC9-D689-5747-9F53-D8B76FCC19CF}" destId="{CB3FD9EF-8A9B-9444-95CF-30B334DCE06C}" srcOrd="0" destOrd="0" presId="urn:microsoft.com/office/officeart/2005/8/layout/vList2"/>
    <dgm:cxn modelId="{B5A0AB0F-CDEB-5343-8E54-77667DA7521E}" type="presParOf" srcId="{B757DFC9-D689-5747-9F53-D8B76FCC19CF}" destId="{22BA7C21-1498-CB45-95CF-94203B5CB75B}" srcOrd="1" destOrd="0" presId="urn:microsoft.com/office/officeart/2005/8/layout/vList2"/>
    <dgm:cxn modelId="{1F3746D3-06CF-C94C-A05C-91D8691DACF1}" type="presParOf" srcId="{B757DFC9-D689-5747-9F53-D8B76FCC19CF}" destId="{79C0F7A9-B221-8348-BF47-9417E3B40DAA}" srcOrd="2" destOrd="0" presId="urn:microsoft.com/office/officeart/2005/8/layout/vList2"/>
    <dgm:cxn modelId="{C556A7FB-343A-2248-9C64-D1F85AEA6FD2}" type="presParOf" srcId="{B757DFC9-D689-5747-9F53-D8B76FCC19CF}" destId="{6B4B69E9-F05D-F04C-9EB9-489228EFC90F}" srcOrd="3" destOrd="0" presId="urn:microsoft.com/office/officeart/2005/8/layout/vList2"/>
    <dgm:cxn modelId="{393EE3FE-F785-8D42-B4DC-C8D703CDD35B}" type="presParOf" srcId="{B757DFC9-D689-5747-9F53-D8B76FCC19CF}" destId="{B78D8470-F206-DB44-8E82-949EACCECA4A}"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3D6FE6F-08FC-5E46-8B5E-E79FF6DF481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4BEFF12-1FE2-CE4D-AB11-3E49090C9406}">
      <dgm:prSet/>
      <dgm:spPr>
        <a:solidFill>
          <a:srgbClr val="002060"/>
        </a:solidFill>
      </dgm:spPr>
      <dgm:t>
        <a:bodyPr/>
        <a:lstStyle/>
        <a:p>
          <a:r>
            <a:rPr lang="en-US" b="1" dirty="0"/>
            <a:t>Treat students fairly.</a:t>
          </a:r>
          <a:endParaRPr lang="en-US" dirty="0"/>
        </a:p>
      </dgm:t>
      <dgm:extLst>
        <a:ext uri="{E40237B7-FDA0-4F09-8148-C483321AD2D9}">
          <dgm14:cNvPr xmlns:dgm14="http://schemas.microsoft.com/office/drawing/2010/diagram" id="0" name="" descr="•Treat students fairly.&#10;•Create a student-centered learning environment.&#10;•Use culturally appropriate methods.&#10;•Build positive and respectful relationships.&#10;•Consider students’ perspectives.&#10;•Use modeling and positive reinforcements.&#10;"/>
        </a:ext>
      </dgm:extLst>
    </dgm:pt>
    <dgm:pt modelId="{E380598D-A41C-DA4A-95B6-8A60BFBDCECE}" type="parTrans" cxnId="{344B71FC-89C0-894C-8FA1-39408FAA0AED}">
      <dgm:prSet/>
      <dgm:spPr/>
      <dgm:t>
        <a:bodyPr/>
        <a:lstStyle/>
        <a:p>
          <a:endParaRPr lang="en-US"/>
        </a:p>
      </dgm:t>
    </dgm:pt>
    <dgm:pt modelId="{82B7EBBA-690A-EF47-8E22-CB10D609BFA5}" type="sibTrans" cxnId="{344B71FC-89C0-894C-8FA1-39408FAA0AED}">
      <dgm:prSet/>
      <dgm:spPr/>
      <dgm:t>
        <a:bodyPr/>
        <a:lstStyle/>
        <a:p>
          <a:endParaRPr lang="en-US"/>
        </a:p>
      </dgm:t>
    </dgm:pt>
    <dgm:pt modelId="{288533F1-9A8F-D64B-A2E5-F2E3B42193C3}">
      <dgm:prSet/>
      <dgm:spPr>
        <a:solidFill>
          <a:srgbClr val="002060"/>
        </a:solidFill>
      </dgm:spPr>
      <dgm:t>
        <a:bodyPr/>
        <a:lstStyle/>
        <a:p>
          <a:r>
            <a:rPr lang="en-US" b="1" dirty="0"/>
            <a:t>Create a student-centered learning environment.</a:t>
          </a:r>
          <a:endParaRPr lang="en-US" dirty="0"/>
        </a:p>
      </dgm:t>
      <dgm:extLst>
        <a:ext uri="{E40237B7-FDA0-4F09-8148-C483321AD2D9}">
          <dgm14:cNvPr xmlns:dgm14="http://schemas.microsoft.com/office/drawing/2010/diagram" id="0" name="" descr="•Treat students fairly.&#10;•Create a student-centered learning environment.&#10;•Use culturally appropriate methods.&#10;•Build positive and respectful relationships.&#10;•Consider students’ perspectives.&#10;•Use modeling and positive reinforcements.&#10;"/>
        </a:ext>
      </dgm:extLst>
    </dgm:pt>
    <dgm:pt modelId="{40329DAC-B962-C245-BD48-C744DD2C3D79}" type="parTrans" cxnId="{38DCDE49-65B0-4A46-BBCD-A252DD2B0A7B}">
      <dgm:prSet/>
      <dgm:spPr/>
      <dgm:t>
        <a:bodyPr/>
        <a:lstStyle/>
        <a:p>
          <a:endParaRPr lang="en-US"/>
        </a:p>
      </dgm:t>
    </dgm:pt>
    <dgm:pt modelId="{86734C21-BA01-FE44-A9E2-E53F41DBCF76}" type="sibTrans" cxnId="{38DCDE49-65B0-4A46-BBCD-A252DD2B0A7B}">
      <dgm:prSet/>
      <dgm:spPr/>
      <dgm:t>
        <a:bodyPr/>
        <a:lstStyle/>
        <a:p>
          <a:endParaRPr lang="en-US"/>
        </a:p>
      </dgm:t>
    </dgm:pt>
    <dgm:pt modelId="{C29DD4A1-6BBD-9543-8840-442D83ACF3ED}">
      <dgm:prSet/>
      <dgm:spPr>
        <a:solidFill>
          <a:schemeClr val="tx2"/>
        </a:solidFill>
      </dgm:spPr>
      <dgm:t>
        <a:bodyPr/>
        <a:lstStyle/>
        <a:p>
          <a:r>
            <a:rPr lang="en-US" b="1" dirty="0"/>
            <a:t>Use culturally appropriate methods.</a:t>
          </a:r>
          <a:endParaRPr lang="en-US" dirty="0"/>
        </a:p>
      </dgm:t>
      <dgm:extLst>
        <a:ext uri="{E40237B7-FDA0-4F09-8148-C483321AD2D9}">
          <dgm14:cNvPr xmlns:dgm14="http://schemas.microsoft.com/office/drawing/2010/diagram" id="0" name="" descr="•Treat students fairly.&#10;•Create a student-centered learning environment.&#10;•Use culturally appropriate methods.&#10;•Build positive and respectful relationships.&#10;•Consider students’ perspectives.&#10;•Use modeling and positive reinforcements.&#10;"/>
        </a:ext>
      </dgm:extLst>
    </dgm:pt>
    <dgm:pt modelId="{D88B2C3C-DC9D-3A48-AB0D-D1C3BF18892C}" type="parTrans" cxnId="{04A0B8F9-5D68-4A41-B30E-CB7EC3366AFC}">
      <dgm:prSet/>
      <dgm:spPr/>
      <dgm:t>
        <a:bodyPr/>
        <a:lstStyle/>
        <a:p>
          <a:endParaRPr lang="en-US"/>
        </a:p>
      </dgm:t>
    </dgm:pt>
    <dgm:pt modelId="{D5C929F3-21F4-0B44-BEA1-323D9DE43D41}" type="sibTrans" cxnId="{04A0B8F9-5D68-4A41-B30E-CB7EC3366AFC}">
      <dgm:prSet/>
      <dgm:spPr/>
      <dgm:t>
        <a:bodyPr/>
        <a:lstStyle/>
        <a:p>
          <a:endParaRPr lang="en-US"/>
        </a:p>
      </dgm:t>
    </dgm:pt>
    <dgm:pt modelId="{E1EA30A7-DED6-7F4C-910F-32CAD431C37F}">
      <dgm:prSet/>
      <dgm:spPr>
        <a:solidFill>
          <a:schemeClr val="tx2"/>
        </a:solidFill>
      </dgm:spPr>
      <dgm:t>
        <a:bodyPr/>
        <a:lstStyle/>
        <a:p>
          <a:r>
            <a:rPr lang="en-US" b="1" dirty="0"/>
            <a:t>Build positive and respectful relationships.</a:t>
          </a:r>
          <a:endParaRPr lang="en-US" dirty="0"/>
        </a:p>
      </dgm:t>
      <dgm:extLst>
        <a:ext uri="{E40237B7-FDA0-4F09-8148-C483321AD2D9}">
          <dgm14:cNvPr xmlns:dgm14="http://schemas.microsoft.com/office/drawing/2010/diagram" id="0" name="" descr="•Treat students fairly.&#10;•Create a student-centered learning environment.&#10;•Use culturally appropriate methods.&#10;•Build positive and respectful relationships.&#10;•Consider students’ perspectives.&#10;•Use modeling and positive reinforcements.&#10;"/>
        </a:ext>
      </dgm:extLst>
    </dgm:pt>
    <dgm:pt modelId="{2F89BD32-B060-C74E-91D3-FB15AD76FE21}" type="parTrans" cxnId="{28F6EB50-C492-E647-B1FB-6A2E57E7C3BD}">
      <dgm:prSet/>
      <dgm:spPr/>
      <dgm:t>
        <a:bodyPr/>
        <a:lstStyle/>
        <a:p>
          <a:endParaRPr lang="en-US"/>
        </a:p>
      </dgm:t>
    </dgm:pt>
    <dgm:pt modelId="{3B58EAD0-C492-2D47-882C-4AAE684755DA}" type="sibTrans" cxnId="{28F6EB50-C492-E647-B1FB-6A2E57E7C3BD}">
      <dgm:prSet/>
      <dgm:spPr/>
      <dgm:t>
        <a:bodyPr/>
        <a:lstStyle/>
        <a:p>
          <a:endParaRPr lang="en-US"/>
        </a:p>
      </dgm:t>
    </dgm:pt>
    <dgm:pt modelId="{CAFF0B47-C1C1-7449-AA92-5A0BC5EE1153}">
      <dgm:prSet/>
      <dgm:spPr>
        <a:solidFill>
          <a:srgbClr val="5E8735"/>
        </a:solidFill>
      </dgm:spPr>
      <dgm:t>
        <a:bodyPr/>
        <a:lstStyle/>
        <a:p>
          <a:r>
            <a:rPr lang="en-US" b="1" dirty="0"/>
            <a:t>Consider students’ perspectives.</a:t>
          </a:r>
          <a:endParaRPr lang="en-US" dirty="0"/>
        </a:p>
      </dgm:t>
      <dgm:extLst>
        <a:ext uri="{E40237B7-FDA0-4F09-8148-C483321AD2D9}">
          <dgm14:cNvPr xmlns:dgm14="http://schemas.microsoft.com/office/drawing/2010/diagram" id="0" name="" descr="•Treat students fairly.&#10;•Create a student-centered learning environment.&#10;•Use culturally appropriate methods.&#10;•Build positive and respectful relationships.&#10;•Consider students’ perspectives.&#10;•Use modeling and positive reinforcements.&#10;"/>
        </a:ext>
      </dgm:extLst>
    </dgm:pt>
    <dgm:pt modelId="{EF2DFF32-461B-0B46-90F9-E0DF67EA964C}" type="parTrans" cxnId="{2AB2CF5D-8EE7-0642-881A-8CA21C6D4547}">
      <dgm:prSet/>
      <dgm:spPr/>
      <dgm:t>
        <a:bodyPr/>
        <a:lstStyle/>
        <a:p>
          <a:endParaRPr lang="en-US"/>
        </a:p>
      </dgm:t>
    </dgm:pt>
    <dgm:pt modelId="{AC64CF47-B920-1C4C-B2DD-BE8F64BE77B9}" type="sibTrans" cxnId="{2AB2CF5D-8EE7-0642-881A-8CA21C6D4547}">
      <dgm:prSet/>
      <dgm:spPr/>
      <dgm:t>
        <a:bodyPr/>
        <a:lstStyle/>
        <a:p>
          <a:endParaRPr lang="en-US"/>
        </a:p>
      </dgm:t>
    </dgm:pt>
    <dgm:pt modelId="{D3529A6C-2179-724A-BDC2-828933BFDA2E}">
      <dgm:prSet/>
      <dgm:spPr>
        <a:solidFill>
          <a:srgbClr val="5E8735"/>
        </a:solidFill>
      </dgm:spPr>
      <dgm:t>
        <a:bodyPr/>
        <a:lstStyle/>
        <a:p>
          <a:r>
            <a:rPr lang="en-US" b="1" dirty="0"/>
            <a:t>Use modeling and positive reinforcements.</a:t>
          </a:r>
          <a:endParaRPr lang="en-US" dirty="0"/>
        </a:p>
      </dgm:t>
      <dgm:extLst>
        <a:ext uri="{E40237B7-FDA0-4F09-8148-C483321AD2D9}">
          <dgm14:cNvPr xmlns:dgm14="http://schemas.microsoft.com/office/drawing/2010/diagram" id="0" name="" descr="•Treat students fairly.&#10;•Create a student-centered learning environment.&#10;•Use culturally appropriate methods.&#10;•Build positive and respectful relationships.&#10;•Consider students’ perspectives.&#10;•Use modeling and positive reinforcements.&#10;"/>
        </a:ext>
      </dgm:extLst>
    </dgm:pt>
    <dgm:pt modelId="{B0183D55-02FC-1348-A426-298F4470F825}" type="parTrans" cxnId="{E8C51146-DE29-FE46-9C02-AB769164CE21}">
      <dgm:prSet/>
      <dgm:spPr/>
      <dgm:t>
        <a:bodyPr/>
        <a:lstStyle/>
        <a:p>
          <a:endParaRPr lang="en-US"/>
        </a:p>
      </dgm:t>
    </dgm:pt>
    <dgm:pt modelId="{B78C7B0D-EE7F-7840-9FC0-B2C11BA95D1F}" type="sibTrans" cxnId="{E8C51146-DE29-FE46-9C02-AB769164CE21}">
      <dgm:prSet/>
      <dgm:spPr/>
      <dgm:t>
        <a:bodyPr/>
        <a:lstStyle/>
        <a:p>
          <a:endParaRPr lang="en-US"/>
        </a:p>
      </dgm:t>
    </dgm:pt>
    <dgm:pt modelId="{B474AE8F-488D-824C-9621-42D454CA4148}" type="pres">
      <dgm:prSet presAssocID="{63D6FE6F-08FC-5E46-8B5E-E79FF6DF481A}" presName="diagram" presStyleCnt="0">
        <dgm:presLayoutVars>
          <dgm:dir/>
          <dgm:resizeHandles val="exact"/>
        </dgm:presLayoutVars>
      </dgm:prSet>
      <dgm:spPr/>
    </dgm:pt>
    <dgm:pt modelId="{B16A2330-57F6-1549-A155-302A5DC9E3C6}" type="pres">
      <dgm:prSet presAssocID="{54BEFF12-1FE2-CE4D-AB11-3E49090C9406}" presName="node" presStyleLbl="node1" presStyleIdx="0" presStyleCnt="6">
        <dgm:presLayoutVars>
          <dgm:bulletEnabled val="1"/>
        </dgm:presLayoutVars>
      </dgm:prSet>
      <dgm:spPr/>
    </dgm:pt>
    <dgm:pt modelId="{B5EAAB9D-7964-9E46-8219-0C971B8379E1}" type="pres">
      <dgm:prSet presAssocID="{82B7EBBA-690A-EF47-8E22-CB10D609BFA5}" presName="sibTrans" presStyleCnt="0"/>
      <dgm:spPr/>
    </dgm:pt>
    <dgm:pt modelId="{F1F1DED7-E2E7-EF48-BB3F-880B5B35BFA1}" type="pres">
      <dgm:prSet presAssocID="{288533F1-9A8F-D64B-A2E5-F2E3B42193C3}" presName="node" presStyleLbl="node1" presStyleIdx="1" presStyleCnt="6">
        <dgm:presLayoutVars>
          <dgm:bulletEnabled val="1"/>
        </dgm:presLayoutVars>
      </dgm:prSet>
      <dgm:spPr/>
    </dgm:pt>
    <dgm:pt modelId="{78B608F9-C96A-EB40-AE80-90D6F6E2F82A}" type="pres">
      <dgm:prSet presAssocID="{86734C21-BA01-FE44-A9E2-E53F41DBCF76}" presName="sibTrans" presStyleCnt="0"/>
      <dgm:spPr/>
    </dgm:pt>
    <dgm:pt modelId="{77DB684D-F393-1448-ACF3-833B900F65A2}" type="pres">
      <dgm:prSet presAssocID="{C29DD4A1-6BBD-9543-8840-442D83ACF3ED}" presName="node" presStyleLbl="node1" presStyleIdx="2" presStyleCnt="6">
        <dgm:presLayoutVars>
          <dgm:bulletEnabled val="1"/>
        </dgm:presLayoutVars>
      </dgm:prSet>
      <dgm:spPr/>
    </dgm:pt>
    <dgm:pt modelId="{C9269906-0A59-D54B-BE6E-AA69B63855EF}" type="pres">
      <dgm:prSet presAssocID="{D5C929F3-21F4-0B44-BEA1-323D9DE43D41}" presName="sibTrans" presStyleCnt="0"/>
      <dgm:spPr/>
    </dgm:pt>
    <dgm:pt modelId="{EA57BBBD-27EF-4A4B-A1B8-6971582E7D86}" type="pres">
      <dgm:prSet presAssocID="{E1EA30A7-DED6-7F4C-910F-32CAD431C37F}" presName="node" presStyleLbl="node1" presStyleIdx="3" presStyleCnt="6">
        <dgm:presLayoutVars>
          <dgm:bulletEnabled val="1"/>
        </dgm:presLayoutVars>
      </dgm:prSet>
      <dgm:spPr/>
    </dgm:pt>
    <dgm:pt modelId="{C816486D-2C16-614C-9469-1272B79DE7B0}" type="pres">
      <dgm:prSet presAssocID="{3B58EAD0-C492-2D47-882C-4AAE684755DA}" presName="sibTrans" presStyleCnt="0"/>
      <dgm:spPr/>
    </dgm:pt>
    <dgm:pt modelId="{A06C6132-CAFB-E849-8810-7691043C7FF5}" type="pres">
      <dgm:prSet presAssocID="{CAFF0B47-C1C1-7449-AA92-5A0BC5EE1153}" presName="node" presStyleLbl="node1" presStyleIdx="4" presStyleCnt="6">
        <dgm:presLayoutVars>
          <dgm:bulletEnabled val="1"/>
        </dgm:presLayoutVars>
      </dgm:prSet>
      <dgm:spPr/>
    </dgm:pt>
    <dgm:pt modelId="{D2EDB7E8-D0AD-724A-90AC-FBCBBF7B00F6}" type="pres">
      <dgm:prSet presAssocID="{AC64CF47-B920-1C4C-B2DD-BE8F64BE77B9}" presName="sibTrans" presStyleCnt="0"/>
      <dgm:spPr/>
    </dgm:pt>
    <dgm:pt modelId="{202D96C2-F51E-1A4C-950D-8AA4A1649A79}" type="pres">
      <dgm:prSet presAssocID="{D3529A6C-2179-724A-BDC2-828933BFDA2E}" presName="node" presStyleLbl="node1" presStyleIdx="5" presStyleCnt="6">
        <dgm:presLayoutVars>
          <dgm:bulletEnabled val="1"/>
        </dgm:presLayoutVars>
      </dgm:prSet>
      <dgm:spPr/>
    </dgm:pt>
  </dgm:ptLst>
  <dgm:cxnLst>
    <dgm:cxn modelId="{88DD9F08-9189-D94C-9F66-BAE8136C9795}" type="presOf" srcId="{54BEFF12-1FE2-CE4D-AB11-3E49090C9406}" destId="{B16A2330-57F6-1549-A155-302A5DC9E3C6}" srcOrd="0" destOrd="0" presId="urn:microsoft.com/office/officeart/2005/8/layout/default"/>
    <dgm:cxn modelId="{69DB3A10-C949-8049-84C1-4B0E51ABCC8C}" type="presOf" srcId="{D3529A6C-2179-724A-BDC2-828933BFDA2E}" destId="{202D96C2-F51E-1A4C-950D-8AA4A1649A79}" srcOrd="0" destOrd="0" presId="urn:microsoft.com/office/officeart/2005/8/layout/default"/>
    <dgm:cxn modelId="{39D0B011-0D94-3744-9049-79538D98BEA4}" type="presOf" srcId="{63D6FE6F-08FC-5E46-8B5E-E79FF6DF481A}" destId="{B474AE8F-488D-824C-9621-42D454CA4148}" srcOrd="0" destOrd="0" presId="urn:microsoft.com/office/officeart/2005/8/layout/default"/>
    <dgm:cxn modelId="{2228F422-7376-7540-81A5-FA85290A649E}" type="presOf" srcId="{CAFF0B47-C1C1-7449-AA92-5A0BC5EE1153}" destId="{A06C6132-CAFB-E849-8810-7691043C7FF5}" srcOrd="0" destOrd="0" presId="urn:microsoft.com/office/officeart/2005/8/layout/default"/>
    <dgm:cxn modelId="{E8C51146-DE29-FE46-9C02-AB769164CE21}" srcId="{63D6FE6F-08FC-5E46-8B5E-E79FF6DF481A}" destId="{D3529A6C-2179-724A-BDC2-828933BFDA2E}" srcOrd="5" destOrd="0" parTransId="{B0183D55-02FC-1348-A426-298F4470F825}" sibTransId="{B78C7B0D-EE7F-7840-9FC0-B2C11BA95D1F}"/>
    <dgm:cxn modelId="{38DCDE49-65B0-4A46-BBCD-A252DD2B0A7B}" srcId="{63D6FE6F-08FC-5E46-8B5E-E79FF6DF481A}" destId="{288533F1-9A8F-D64B-A2E5-F2E3B42193C3}" srcOrd="1" destOrd="0" parTransId="{40329DAC-B962-C245-BD48-C744DD2C3D79}" sibTransId="{86734C21-BA01-FE44-A9E2-E53F41DBCF76}"/>
    <dgm:cxn modelId="{28F6EB50-C492-E647-B1FB-6A2E57E7C3BD}" srcId="{63D6FE6F-08FC-5E46-8B5E-E79FF6DF481A}" destId="{E1EA30A7-DED6-7F4C-910F-32CAD431C37F}" srcOrd="3" destOrd="0" parTransId="{2F89BD32-B060-C74E-91D3-FB15AD76FE21}" sibTransId="{3B58EAD0-C492-2D47-882C-4AAE684755DA}"/>
    <dgm:cxn modelId="{2AB2CF5D-8EE7-0642-881A-8CA21C6D4547}" srcId="{63D6FE6F-08FC-5E46-8B5E-E79FF6DF481A}" destId="{CAFF0B47-C1C1-7449-AA92-5A0BC5EE1153}" srcOrd="4" destOrd="0" parTransId="{EF2DFF32-461B-0B46-90F9-E0DF67EA964C}" sibTransId="{AC64CF47-B920-1C4C-B2DD-BE8F64BE77B9}"/>
    <dgm:cxn modelId="{C1058072-FF0C-2148-996E-DBC40F44A64C}" type="presOf" srcId="{C29DD4A1-6BBD-9543-8840-442D83ACF3ED}" destId="{77DB684D-F393-1448-ACF3-833B900F65A2}" srcOrd="0" destOrd="0" presId="urn:microsoft.com/office/officeart/2005/8/layout/default"/>
    <dgm:cxn modelId="{80161FC6-71E2-CF4E-9D0A-A684B84B0FDE}" type="presOf" srcId="{E1EA30A7-DED6-7F4C-910F-32CAD431C37F}" destId="{EA57BBBD-27EF-4A4B-A1B8-6971582E7D86}" srcOrd="0" destOrd="0" presId="urn:microsoft.com/office/officeart/2005/8/layout/default"/>
    <dgm:cxn modelId="{04A0B8F9-5D68-4A41-B30E-CB7EC3366AFC}" srcId="{63D6FE6F-08FC-5E46-8B5E-E79FF6DF481A}" destId="{C29DD4A1-6BBD-9543-8840-442D83ACF3ED}" srcOrd="2" destOrd="0" parTransId="{D88B2C3C-DC9D-3A48-AB0D-D1C3BF18892C}" sibTransId="{D5C929F3-21F4-0B44-BEA1-323D9DE43D41}"/>
    <dgm:cxn modelId="{30ED2FFB-5372-314F-9DB9-B3FC1B7A5BA9}" type="presOf" srcId="{288533F1-9A8F-D64B-A2E5-F2E3B42193C3}" destId="{F1F1DED7-E2E7-EF48-BB3F-880B5B35BFA1}" srcOrd="0" destOrd="0" presId="urn:microsoft.com/office/officeart/2005/8/layout/default"/>
    <dgm:cxn modelId="{344B71FC-89C0-894C-8FA1-39408FAA0AED}" srcId="{63D6FE6F-08FC-5E46-8B5E-E79FF6DF481A}" destId="{54BEFF12-1FE2-CE4D-AB11-3E49090C9406}" srcOrd="0" destOrd="0" parTransId="{E380598D-A41C-DA4A-95B6-8A60BFBDCECE}" sibTransId="{82B7EBBA-690A-EF47-8E22-CB10D609BFA5}"/>
    <dgm:cxn modelId="{083EAC0D-97D4-7B43-B078-0F4D892D6CEA}" type="presParOf" srcId="{B474AE8F-488D-824C-9621-42D454CA4148}" destId="{B16A2330-57F6-1549-A155-302A5DC9E3C6}" srcOrd="0" destOrd="0" presId="urn:microsoft.com/office/officeart/2005/8/layout/default"/>
    <dgm:cxn modelId="{6F1FFDDD-9A92-044E-B8C1-DCA7F743CC94}" type="presParOf" srcId="{B474AE8F-488D-824C-9621-42D454CA4148}" destId="{B5EAAB9D-7964-9E46-8219-0C971B8379E1}" srcOrd="1" destOrd="0" presId="urn:microsoft.com/office/officeart/2005/8/layout/default"/>
    <dgm:cxn modelId="{470662FE-4ECD-A849-9EB5-ACD47E0E1297}" type="presParOf" srcId="{B474AE8F-488D-824C-9621-42D454CA4148}" destId="{F1F1DED7-E2E7-EF48-BB3F-880B5B35BFA1}" srcOrd="2" destOrd="0" presId="urn:microsoft.com/office/officeart/2005/8/layout/default"/>
    <dgm:cxn modelId="{CA465641-6179-C649-AD60-1CD1B223F011}" type="presParOf" srcId="{B474AE8F-488D-824C-9621-42D454CA4148}" destId="{78B608F9-C96A-EB40-AE80-90D6F6E2F82A}" srcOrd="3" destOrd="0" presId="urn:microsoft.com/office/officeart/2005/8/layout/default"/>
    <dgm:cxn modelId="{23862829-8AE4-5446-ABA4-6157947B6A00}" type="presParOf" srcId="{B474AE8F-488D-824C-9621-42D454CA4148}" destId="{77DB684D-F393-1448-ACF3-833B900F65A2}" srcOrd="4" destOrd="0" presId="urn:microsoft.com/office/officeart/2005/8/layout/default"/>
    <dgm:cxn modelId="{0EDBEE69-A973-1541-8B81-EABE1E5351A9}" type="presParOf" srcId="{B474AE8F-488D-824C-9621-42D454CA4148}" destId="{C9269906-0A59-D54B-BE6E-AA69B63855EF}" srcOrd="5" destOrd="0" presId="urn:microsoft.com/office/officeart/2005/8/layout/default"/>
    <dgm:cxn modelId="{7BE449A4-8DA9-3842-887D-F7166D380388}" type="presParOf" srcId="{B474AE8F-488D-824C-9621-42D454CA4148}" destId="{EA57BBBD-27EF-4A4B-A1B8-6971582E7D86}" srcOrd="6" destOrd="0" presId="urn:microsoft.com/office/officeart/2005/8/layout/default"/>
    <dgm:cxn modelId="{3D930EC2-E299-E44F-BE19-4D14ACF45D2C}" type="presParOf" srcId="{B474AE8F-488D-824C-9621-42D454CA4148}" destId="{C816486D-2C16-614C-9469-1272B79DE7B0}" srcOrd="7" destOrd="0" presId="urn:microsoft.com/office/officeart/2005/8/layout/default"/>
    <dgm:cxn modelId="{FAA13404-F89C-0948-9884-6FDB8CE3FF7F}" type="presParOf" srcId="{B474AE8F-488D-824C-9621-42D454CA4148}" destId="{A06C6132-CAFB-E849-8810-7691043C7FF5}" srcOrd="8" destOrd="0" presId="urn:microsoft.com/office/officeart/2005/8/layout/default"/>
    <dgm:cxn modelId="{6AB3483E-04EB-F64D-9F3C-9933D7406A76}" type="presParOf" srcId="{B474AE8F-488D-824C-9621-42D454CA4148}" destId="{D2EDB7E8-D0AD-724A-90AC-FBCBBF7B00F6}" srcOrd="9" destOrd="0" presId="urn:microsoft.com/office/officeart/2005/8/layout/default"/>
    <dgm:cxn modelId="{4728D3CC-8AD5-344A-8596-E5DC062E3AA6}" type="presParOf" srcId="{B474AE8F-488D-824C-9621-42D454CA4148}" destId="{202D96C2-F51E-1A4C-950D-8AA4A1649A79}"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C6348D-3E61-D044-90BE-86E41CAE06C2}">
      <dsp:nvSpPr>
        <dsp:cNvPr id="0" name=""/>
        <dsp:cNvSpPr/>
      </dsp:nvSpPr>
      <dsp:spPr>
        <a:xfrm>
          <a:off x="0" y="1466"/>
          <a:ext cx="5504329" cy="1192988"/>
        </a:xfrm>
        <a:prstGeom prst="roundRect">
          <a:avLst/>
        </a:prstGeom>
        <a:solidFill>
          <a:srgbClr val="00206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Transformative Classroom Management</a:t>
          </a:r>
          <a:endParaRPr lang="en-US" sz="2800" kern="1200" dirty="0"/>
        </a:p>
      </dsp:txBody>
      <dsp:txXfrm>
        <a:off x="58237" y="59703"/>
        <a:ext cx="5387855" cy="1076514"/>
      </dsp:txXfrm>
    </dsp:sp>
    <dsp:sp modelId="{5B6CEB71-CB97-1649-BE1E-E3BC0EDE1359}">
      <dsp:nvSpPr>
        <dsp:cNvPr id="0" name=""/>
        <dsp:cNvSpPr/>
      </dsp:nvSpPr>
      <dsp:spPr>
        <a:xfrm>
          <a:off x="0" y="1205578"/>
          <a:ext cx="5504329" cy="1192988"/>
        </a:xfrm>
        <a:prstGeom prst="roundRect">
          <a:avLst/>
        </a:prstGeom>
        <a:solidFill>
          <a:schemeClr val="tx2">
            <a:lumMod val="75000"/>
            <a:lumOff val="25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Positive Behavior Interventions and Supports, Transformative Social-Emotional Learning</a:t>
          </a:r>
          <a:endParaRPr lang="en-US" sz="2800" kern="1200" dirty="0"/>
        </a:p>
      </dsp:txBody>
      <dsp:txXfrm>
        <a:off x="58237" y="1263815"/>
        <a:ext cx="5387855" cy="1076514"/>
      </dsp:txXfrm>
    </dsp:sp>
    <dsp:sp modelId="{86F1E8B2-8FE2-324C-9950-34C46B3D4AC0}">
      <dsp:nvSpPr>
        <dsp:cNvPr id="0" name=""/>
        <dsp:cNvSpPr/>
      </dsp:nvSpPr>
      <dsp:spPr>
        <a:xfrm>
          <a:off x="0" y="2409690"/>
          <a:ext cx="5504329" cy="1192988"/>
        </a:xfrm>
        <a:prstGeom prst="roundRect">
          <a:avLst/>
        </a:prstGeom>
        <a:solidFill>
          <a:srgbClr val="FF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Classroom Management Strategies for Teaching Art</a:t>
          </a:r>
          <a:endParaRPr lang="en-US" sz="2800" kern="1200" dirty="0"/>
        </a:p>
      </dsp:txBody>
      <dsp:txXfrm>
        <a:off x="58237" y="2467927"/>
        <a:ext cx="5387855" cy="1076514"/>
      </dsp:txXfrm>
    </dsp:sp>
    <dsp:sp modelId="{FE5593BA-9954-F44E-9886-F0B2D94769B6}">
      <dsp:nvSpPr>
        <dsp:cNvPr id="0" name=""/>
        <dsp:cNvSpPr/>
      </dsp:nvSpPr>
      <dsp:spPr>
        <a:xfrm>
          <a:off x="0" y="3613802"/>
          <a:ext cx="5504329" cy="1192988"/>
        </a:xfrm>
        <a:prstGeom prst="roundRect">
          <a:avLst/>
        </a:prstGeom>
        <a:solidFill>
          <a:srgbClr val="C00000"/>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Confronting Violence, Bullying, and Victimization</a:t>
          </a:r>
          <a:endParaRPr lang="en-US" sz="2800" kern="1200" dirty="0"/>
        </a:p>
      </dsp:txBody>
      <dsp:txXfrm>
        <a:off x="58237" y="3672039"/>
        <a:ext cx="5387855" cy="10765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7FFEEF-88CB-3B49-A070-C2FEB900A9FE}">
      <dsp:nvSpPr>
        <dsp:cNvPr id="0" name=""/>
        <dsp:cNvSpPr/>
      </dsp:nvSpPr>
      <dsp:spPr>
        <a:xfrm>
          <a:off x="0" y="4704"/>
          <a:ext cx="2624666" cy="4812563"/>
        </a:xfrm>
        <a:prstGeom prst="roundRect">
          <a:avLst/>
        </a:prstGeom>
        <a:solidFill>
          <a:srgbClr val="9A162C"/>
        </a:solidFill>
        <a:ln w="25400" cap="flat" cmpd="sng" algn="ctr">
          <a:solidFill>
            <a:schemeClr val="lt1">
              <a:hueOff val="0"/>
              <a:satOff val="0"/>
              <a:lum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Teachers have more time to teach art and students have more time to learn and cultivate artistic behaviors. </a:t>
          </a:r>
        </a:p>
      </dsp:txBody>
      <dsp:txXfrm>
        <a:off x="128126" y="132830"/>
        <a:ext cx="2368414" cy="455631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16FF1-C5B4-854C-BD04-B3B2EE4709AD}">
      <dsp:nvSpPr>
        <dsp:cNvPr id="0" name=""/>
        <dsp:cNvSpPr/>
      </dsp:nvSpPr>
      <dsp:spPr>
        <a:xfrm>
          <a:off x="0" y="1889"/>
          <a:ext cx="7464462" cy="1666701"/>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PBIS’s framework supports student growth, teacher well-being, and reduces disciplinary issues through positive school environments.</a:t>
          </a:r>
          <a:endParaRPr lang="en-US" sz="2800" kern="1200" dirty="0"/>
        </a:p>
      </dsp:txBody>
      <dsp:txXfrm>
        <a:off x="81362" y="83251"/>
        <a:ext cx="7301738" cy="1503977"/>
      </dsp:txXfrm>
    </dsp:sp>
    <dsp:sp modelId="{439438ED-9E71-DA41-814B-062CA6A26FAA}">
      <dsp:nvSpPr>
        <dsp:cNvPr id="0" name=""/>
        <dsp:cNvSpPr/>
      </dsp:nvSpPr>
      <dsp:spPr>
        <a:xfrm>
          <a:off x="0" y="1682836"/>
          <a:ext cx="7464462" cy="1666701"/>
        </a:xfrm>
        <a:prstGeom prst="roundRect">
          <a:avLst/>
        </a:prstGeom>
        <a:solidFill>
          <a:srgbClr val="0432F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Local context including family and community input ensure culturally responsive practices and clear, appropriate discipline policies.</a:t>
          </a:r>
          <a:endParaRPr lang="en-US" sz="2800" kern="1200" dirty="0"/>
        </a:p>
      </dsp:txBody>
      <dsp:txXfrm>
        <a:off x="81362" y="1764198"/>
        <a:ext cx="7301738" cy="1503977"/>
      </dsp:txXfrm>
    </dsp:sp>
    <dsp:sp modelId="{9E332270-F233-F84A-B68D-F44AF89246F3}">
      <dsp:nvSpPr>
        <dsp:cNvPr id="0" name=""/>
        <dsp:cNvSpPr/>
      </dsp:nvSpPr>
      <dsp:spPr>
        <a:xfrm>
          <a:off x="0" y="3363783"/>
          <a:ext cx="7464462" cy="1666701"/>
        </a:xfrm>
        <a:prstGeom prst="roundRect">
          <a:avLst/>
        </a:prstGeom>
        <a:solidFill>
          <a:srgbClr val="5E873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Uses the visual arts to reflect school culture and student identities, using multimodal, culturally relevant artmaking to counter stereotypes and biases.</a:t>
          </a:r>
          <a:endParaRPr lang="en-US" sz="2800" kern="1200" dirty="0"/>
        </a:p>
      </dsp:txBody>
      <dsp:txXfrm>
        <a:off x="81362" y="3445145"/>
        <a:ext cx="7301738" cy="15039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B4CC2-8EE3-0C4D-8F45-5E64D2C11C0F}">
      <dsp:nvSpPr>
        <dsp:cNvPr id="0" name=""/>
        <dsp:cNvSpPr/>
      </dsp:nvSpPr>
      <dsp:spPr>
        <a:xfrm>
          <a:off x="0" y="336"/>
          <a:ext cx="7791129" cy="1547782"/>
        </a:xfrm>
        <a:prstGeom prst="roundRect">
          <a:avLst/>
        </a:prstGeom>
        <a:solidFill>
          <a:srgbClr val="0228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Fosters identity, agency, belonging, curiosity, and collaborative problem-solving to support student and teacher growth.</a:t>
          </a:r>
          <a:endParaRPr lang="en-US" sz="2700" kern="1200" dirty="0"/>
        </a:p>
      </dsp:txBody>
      <dsp:txXfrm>
        <a:off x="75556" y="75892"/>
        <a:ext cx="7640017" cy="1396670"/>
      </dsp:txXfrm>
    </dsp:sp>
    <dsp:sp modelId="{E2F061E9-7D80-094E-9A5C-978AFB0C44E3}">
      <dsp:nvSpPr>
        <dsp:cNvPr id="0" name=""/>
        <dsp:cNvSpPr/>
      </dsp:nvSpPr>
      <dsp:spPr>
        <a:xfrm>
          <a:off x="0" y="1559733"/>
          <a:ext cx="7791129" cy="1547782"/>
        </a:xfrm>
        <a:prstGeom prst="round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Promotes culturally responsive, inclusive school policies by involving families and communities and encouraging fair, evidence-based discipline.</a:t>
          </a:r>
          <a:endParaRPr lang="en-US" sz="2700" kern="1200" dirty="0"/>
        </a:p>
      </dsp:txBody>
      <dsp:txXfrm>
        <a:off x="75556" y="1635289"/>
        <a:ext cx="7640017" cy="1396670"/>
      </dsp:txXfrm>
    </dsp:sp>
    <dsp:sp modelId="{C18557E3-75CC-BE46-B06E-69955F860872}">
      <dsp:nvSpPr>
        <dsp:cNvPr id="0" name=""/>
        <dsp:cNvSpPr/>
      </dsp:nvSpPr>
      <dsp:spPr>
        <a:xfrm>
          <a:off x="0" y="3119467"/>
          <a:ext cx="7791129" cy="1547782"/>
        </a:xfrm>
        <a:prstGeom prst="round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Supports student-directed learning through project-based learning and youth participatory action research, resulting in real-world creative outcomes.</a:t>
          </a:r>
          <a:endParaRPr lang="en-US" sz="2700" kern="1200" dirty="0"/>
        </a:p>
      </dsp:txBody>
      <dsp:txXfrm>
        <a:off x="75556" y="3195023"/>
        <a:ext cx="7640017" cy="13966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6E126-161A-2842-B3DE-DD69E893284B}">
      <dsp:nvSpPr>
        <dsp:cNvPr id="0" name=""/>
        <dsp:cNvSpPr/>
      </dsp:nvSpPr>
      <dsp:spPr>
        <a:xfrm>
          <a:off x="0" y="1879"/>
          <a:ext cx="7842925" cy="1546143"/>
        </a:xfrm>
        <a:prstGeom prst="roundRect">
          <a:avLst/>
        </a:prstGeom>
        <a:solidFill>
          <a:srgbClr val="001F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Design safe and inviting classroom spaces that encourage learning. </a:t>
          </a:r>
          <a:endParaRPr lang="en-US" sz="3200" kern="1200" dirty="0"/>
        </a:p>
      </dsp:txBody>
      <dsp:txXfrm>
        <a:off x="75476" y="77355"/>
        <a:ext cx="7691973" cy="1395191"/>
      </dsp:txXfrm>
    </dsp:sp>
    <dsp:sp modelId="{50CAFF72-B860-6847-9977-648C0EBCBC3E}">
      <dsp:nvSpPr>
        <dsp:cNvPr id="0" name=""/>
        <dsp:cNvSpPr/>
      </dsp:nvSpPr>
      <dsp:spPr>
        <a:xfrm>
          <a:off x="0" y="1560553"/>
          <a:ext cx="7842925" cy="1546143"/>
        </a:xfrm>
        <a:prstGeom prst="round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Greet students at the door.</a:t>
          </a:r>
          <a:endParaRPr lang="en-US" sz="3200" kern="1200" dirty="0"/>
        </a:p>
      </dsp:txBody>
      <dsp:txXfrm>
        <a:off x="75476" y="1636029"/>
        <a:ext cx="7691973" cy="1395191"/>
      </dsp:txXfrm>
    </dsp:sp>
    <dsp:sp modelId="{F77CC8E9-CF8A-6242-80C0-EE7E1075E7C7}">
      <dsp:nvSpPr>
        <dsp:cNvPr id="0" name=""/>
        <dsp:cNvSpPr/>
      </dsp:nvSpPr>
      <dsp:spPr>
        <a:xfrm>
          <a:off x="0" y="3119226"/>
          <a:ext cx="7842925" cy="1546143"/>
        </a:xfrm>
        <a:prstGeom prst="round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Implement classroom management procedures from the onset that students can understand and follow.</a:t>
          </a:r>
          <a:endParaRPr lang="en-US" sz="3200" kern="1200" dirty="0"/>
        </a:p>
      </dsp:txBody>
      <dsp:txXfrm>
        <a:off x="75476" y="3194702"/>
        <a:ext cx="7691973" cy="139519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80AF8D-6678-924C-A8D7-B42C90AE2F9C}">
      <dsp:nvSpPr>
        <dsp:cNvPr id="0" name=""/>
        <dsp:cNvSpPr/>
      </dsp:nvSpPr>
      <dsp:spPr>
        <a:xfrm>
          <a:off x="3916" y="4861"/>
          <a:ext cx="5173767" cy="2003821"/>
        </a:xfrm>
        <a:prstGeom prst="rect">
          <a:avLst/>
        </a:prstGeom>
        <a:solidFill>
          <a:srgbClr val="0432FF"/>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Students use their time productively in a nurturing learning community with consistent expectations. </a:t>
          </a:r>
        </a:p>
      </dsp:txBody>
      <dsp:txXfrm>
        <a:off x="3916" y="4861"/>
        <a:ext cx="5173767" cy="2003821"/>
      </dsp:txXfrm>
    </dsp:sp>
    <dsp:sp modelId="{FC3B2F85-E8F7-1544-A5F1-085C805B9DA1}">
      <dsp:nvSpPr>
        <dsp:cNvPr id="0" name=""/>
        <dsp:cNvSpPr/>
      </dsp:nvSpPr>
      <dsp:spPr>
        <a:xfrm>
          <a:off x="0" y="2313879"/>
          <a:ext cx="5173767" cy="2003821"/>
        </a:xfrm>
        <a:prstGeom prst="rect">
          <a:avLst/>
        </a:prstGeom>
        <a:solidFill>
          <a:srgbClr val="3060F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b="1" kern="1200" dirty="0">
              <a:solidFill>
                <a:srgbClr val="FFFFFF"/>
              </a:solidFill>
            </a:rPr>
            <a:t>Students feel personally invested in their work and appreciate positive class interactions.</a:t>
          </a:r>
        </a:p>
      </dsp:txBody>
      <dsp:txXfrm>
        <a:off x="0" y="2313879"/>
        <a:ext cx="5173767" cy="200382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FA25D-7F87-0C4F-BF23-E8442F6C11B4}">
      <dsp:nvSpPr>
        <dsp:cNvPr id="0" name=""/>
        <dsp:cNvSpPr/>
      </dsp:nvSpPr>
      <dsp:spPr>
        <a:xfrm>
          <a:off x="0" y="3103"/>
          <a:ext cx="7100047" cy="1554820"/>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Anticipate how students will achieve learning outcomes. </a:t>
          </a:r>
          <a:endParaRPr lang="en-US" sz="2800" kern="1200" dirty="0"/>
        </a:p>
      </dsp:txBody>
      <dsp:txXfrm>
        <a:off x="75900" y="79003"/>
        <a:ext cx="6948247" cy="1403020"/>
      </dsp:txXfrm>
    </dsp:sp>
    <dsp:sp modelId="{913CB9BA-6AA8-2644-9209-5661109E52AC}">
      <dsp:nvSpPr>
        <dsp:cNvPr id="0" name=""/>
        <dsp:cNvSpPr/>
      </dsp:nvSpPr>
      <dsp:spPr>
        <a:xfrm>
          <a:off x="0" y="1635683"/>
          <a:ext cx="7100047" cy="1554820"/>
        </a:xfrm>
        <a:prstGeom prst="roundRect">
          <a:avLst/>
        </a:prstGeom>
        <a:solidFill>
          <a:schemeClr val="accent1">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tx1"/>
              </a:solidFill>
              <a:effectLst/>
              <a:latin typeface="+mn-lt"/>
              <a:ea typeface="+mn-ea"/>
              <a:cs typeface="+mn-cs"/>
            </a:rPr>
            <a:t>Use families and community members to identify culturally responsive actions to guide teaching and learning expectations.</a:t>
          </a:r>
          <a:endParaRPr lang="en-US" sz="2800" b="1" kern="1200" dirty="0"/>
        </a:p>
      </dsp:txBody>
      <dsp:txXfrm>
        <a:off x="75900" y="1711583"/>
        <a:ext cx="6948247" cy="1403020"/>
      </dsp:txXfrm>
    </dsp:sp>
    <dsp:sp modelId="{7D02E245-A10E-464C-BD61-04AE24344B5E}">
      <dsp:nvSpPr>
        <dsp:cNvPr id="0" name=""/>
        <dsp:cNvSpPr/>
      </dsp:nvSpPr>
      <dsp:spPr>
        <a:xfrm>
          <a:off x="0" y="3268263"/>
          <a:ext cx="7100047" cy="1554820"/>
        </a:xfrm>
        <a:prstGeom prst="roundRect">
          <a:avLst/>
        </a:prstGeom>
        <a:solidFill>
          <a:srgbClr val="0050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Limit classroom management actions (rules) to five or less.</a:t>
          </a:r>
          <a:endParaRPr lang="en-US" sz="2800" kern="1200" dirty="0"/>
        </a:p>
      </dsp:txBody>
      <dsp:txXfrm>
        <a:off x="75900" y="3344163"/>
        <a:ext cx="6948247" cy="140302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C2F21B-E2E3-6E46-B227-32BC79EA3321}">
      <dsp:nvSpPr>
        <dsp:cNvPr id="0" name=""/>
        <dsp:cNvSpPr/>
      </dsp:nvSpPr>
      <dsp:spPr>
        <a:xfrm>
          <a:off x="0" y="37268"/>
          <a:ext cx="5607423" cy="982800"/>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a:t>Care</a:t>
          </a:r>
          <a:endParaRPr lang="en-US" sz="4000" kern="1200"/>
        </a:p>
      </dsp:txBody>
      <dsp:txXfrm>
        <a:off x="47976" y="85244"/>
        <a:ext cx="5511471" cy="886848"/>
      </dsp:txXfrm>
    </dsp:sp>
    <dsp:sp modelId="{4B9CAF92-DC93-324F-9CDF-106A11461EF8}">
      <dsp:nvSpPr>
        <dsp:cNvPr id="0" name=""/>
        <dsp:cNvSpPr/>
      </dsp:nvSpPr>
      <dsp:spPr>
        <a:xfrm>
          <a:off x="0" y="1135269"/>
          <a:ext cx="5607423" cy="982800"/>
        </a:xfrm>
        <a:prstGeom prst="roundRect">
          <a:avLst/>
        </a:prstGeom>
        <a:solidFill>
          <a:schemeClr val="tx1">
            <a:lumMod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a:t>Awareness</a:t>
          </a:r>
          <a:endParaRPr lang="en-US" sz="4000" kern="1200"/>
        </a:p>
      </dsp:txBody>
      <dsp:txXfrm>
        <a:off x="47976" y="1183245"/>
        <a:ext cx="5511471" cy="886848"/>
      </dsp:txXfrm>
    </dsp:sp>
    <dsp:sp modelId="{651E825F-8E6D-1B4B-AC94-8A013BD06781}">
      <dsp:nvSpPr>
        <dsp:cNvPr id="0" name=""/>
        <dsp:cNvSpPr/>
      </dsp:nvSpPr>
      <dsp:spPr>
        <a:xfrm>
          <a:off x="0" y="2233269"/>
          <a:ext cx="5607423" cy="982800"/>
        </a:xfrm>
        <a:prstGeom prst="roundRect">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a:t>Respect</a:t>
          </a:r>
          <a:endParaRPr lang="en-US" sz="4000" kern="1200"/>
        </a:p>
      </dsp:txBody>
      <dsp:txXfrm>
        <a:off x="47976" y="2281245"/>
        <a:ext cx="5511471" cy="886848"/>
      </dsp:txXfrm>
    </dsp:sp>
    <dsp:sp modelId="{962DA5DD-D89E-5047-ABA4-69190619E300}">
      <dsp:nvSpPr>
        <dsp:cNvPr id="0" name=""/>
        <dsp:cNvSpPr/>
      </dsp:nvSpPr>
      <dsp:spPr>
        <a:xfrm>
          <a:off x="0" y="3331269"/>
          <a:ext cx="5607423" cy="982800"/>
        </a:xfrm>
        <a:prstGeom prst="round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Embrace</a:t>
          </a:r>
          <a:endParaRPr lang="en-US" sz="4000" kern="1200" dirty="0"/>
        </a:p>
      </dsp:txBody>
      <dsp:txXfrm>
        <a:off x="47976" y="3379245"/>
        <a:ext cx="5511471" cy="88684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7500D-4539-3640-9BC4-8808A5188D2A}">
      <dsp:nvSpPr>
        <dsp:cNvPr id="0" name=""/>
        <dsp:cNvSpPr/>
      </dsp:nvSpPr>
      <dsp:spPr>
        <a:xfrm>
          <a:off x="0" y="64179"/>
          <a:ext cx="5181600" cy="2069730"/>
        </a:xfrm>
        <a:prstGeom prst="roundRect">
          <a:avLst/>
        </a:prstGeom>
        <a:solidFill>
          <a:srgbClr val="4303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Classroom spaces impact students’ physical and psychological safety, ability to focus, and participation.</a:t>
          </a:r>
          <a:endParaRPr lang="en-US" sz="2900" kern="1200" dirty="0"/>
        </a:p>
      </dsp:txBody>
      <dsp:txXfrm>
        <a:off x="101036" y="165215"/>
        <a:ext cx="4979528" cy="1867658"/>
      </dsp:txXfrm>
    </dsp:sp>
    <dsp:sp modelId="{182518C2-7321-BE4C-AF79-7FCE6B9AF85D}">
      <dsp:nvSpPr>
        <dsp:cNvPr id="0" name=""/>
        <dsp:cNvSpPr/>
      </dsp:nvSpPr>
      <dsp:spPr>
        <a:xfrm>
          <a:off x="0" y="2217429"/>
          <a:ext cx="5181600" cy="2069730"/>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Teachers identify where furniture, supplies, and equipment belong for productive learning. </a:t>
          </a:r>
          <a:endParaRPr lang="en-US" sz="2900" kern="1200" dirty="0"/>
        </a:p>
      </dsp:txBody>
      <dsp:txXfrm>
        <a:off x="101036" y="2318465"/>
        <a:ext cx="4979528" cy="186765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F3D1CD-C699-A045-AB0F-DA2D3FE444D6}">
      <dsp:nvSpPr>
        <dsp:cNvPr id="0" name=""/>
        <dsp:cNvSpPr/>
      </dsp:nvSpPr>
      <dsp:spPr>
        <a:xfrm>
          <a:off x="0" y="1181"/>
          <a:ext cx="5536245" cy="1685039"/>
        </a:xfrm>
        <a:prstGeom prst="roundRect">
          <a:avLst/>
        </a:prstGeom>
        <a:solidFill>
          <a:schemeClr val="tx1">
            <a:lumMod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Plan a flexible and mobile classroom layout for learning tasks.</a:t>
          </a:r>
          <a:endParaRPr lang="en-US" sz="2800" kern="1200" dirty="0"/>
        </a:p>
      </dsp:txBody>
      <dsp:txXfrm>
        <a:off x="82257" y="83438"/>
        <a:ext cx="5371731" cy="1520525"/>
      </dsp:txXfrm>
    </dsp:sp>
    <dsp:sp modelId="{79210587-B3D5-A146-B900-A1C562185A89}">
      <dsp:nvSpPr>
        <dsp:cNvPr id="0" name=""/>
        <dsp:cNvSpPr/>
      </dsp:nvSpPr>
      <dsp:spPr>
        <a:xfrm>
          <a:off x="0" y="1698484"/>
          <a:ext cx="5536245" cy="1685039"/>
        </a:xfrm>
        <a:prstGeom prst="roundRect">
          <a:avLst/>
        </a:prstGeom>
        <a:solidFill>
          <a:srgbClr val="0050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Make learning spaces visible with clear access to instructional resources.</a:t>
          </a:r>
          <a:endParaRPr lang="en-US" sz="2800" kern="1200" dirty="0"/>
        </a:p>
      </dsp:txBody>
      <dsp:txXfrm>
        <a:off x="82257" y="1780741"/>
        <a:ext cx="5371731" cy="1520525"/>
      </dsp:txXfrm>
    </dsp:sp>
    <dsp:sp modelId="{1E87E752-9B6E-9844-AE2B-6DA6B16C8E54}">
      <dsp:nvSpPr>
        <dsp:cNvPr id="0" name=""/>
        <dsp:cNvSpPr/>
      </dsp:nvSpPr>
      <dsp:spPr>
        <a:xfrm>
          <a:off x="0" y="3395786"/>
          <a:ext cx="5536245" cy="1685039"/>
        </a:xfrm>
        <a:prstGeom prst="roundRect">
          <a:avLst/>
        </a:prstGeom>
        <a:solidFill>
          <a:schemeClr val="tx1">
            <a:lumMod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Create seating charts to learn students’ names, facilitate attendance, and provide structure. </a:t>
          </a:r>
          <a:endParaRPr lang="en-US" sz="2800" kern="1200" dirty="0"/>
        </a:p>
      </dsp:txBody>
      <dsp:txXfrm>
        <a:off x="82257" y="3478043"/>
        <a:ext cx="5371731" cy="152052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3652B-8C46-6A49-A308-3E6C1496F861}">
      <dsp:nvSpPr>
        <dsp:cNvPr id="0" name=""/>
        <dsp:cNvSpPr/>
      </dsp:nvSpPr>
      <dsp:spPr>
        <a:xfrm>
          <a:off x="70290" y="1355"/>
          <a:ext cx="3871125" cy="1304587"/>
        </a:xfrm>
        <a:prstGeom prst="rect">
          <a:avLst/>
        </a:prstGeom>
        <a:solidFill>
          <a:srgbClr val="00505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sng" kern="1200" dirty="0"/>
            <a:t>AP</a:t>
          </a:r>
          <a:r>
            <a:rPr lang="en-US" sz="3100" b="1" kern="1200" dirty="0"/>
            <a:t> (Approved Product) Seal</a:t>
          </a:r>
          <a:endParaRPr lang="en-US" sz="3100" kern="1200" dirty="0"/>
        </a:p>
      </dsp:txBody>
      <dsp:txXfrm>
        <a:off x="70290" y="1355"/>
        <a:ext cx="3871125" cy="1304587"/>
      </dsp:txXfrm>
    </dsp:sp>
    <dsp:sp modelId="{DF85DD37-FED1-3442-AEA4-528BD862C0CB}">
      <dsp:nvSpPr>
        <dsp:cNvPr id="0" name=""/>
        <dsp:cNvSpPr/>
      </dsp:nvSpPr>
      <dsp:spPr>
        <a:xfrm>
          <a:off x="70290" y="1523375"/>
          <a:ext cx="3871125" cy="1304587"/>
        </a:xfrm>
        <a:prstGeom prst="rect">
          <a:avLst/>
        </a:prstGeom>
        <a:solidFill>
          <a:srgbClr val="AB184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u="sng" kern="1200" dirty="0"/>
            <a:t>CL</a:t>
          </a:r>
          <a:r>
            <a:rPr lang="en-US" sz="3100" b="1" kern="1200" dirty="0"/>
            <a:t> (Cautionary Label) Seal</a:t>
          </a:r>
          <a:endParaRPr lang="en-US" sz="3100" kern="1200" dirty="0"/>
        </a:p>
      </dsp:txBody>
      <dsp:txXfrm>
        <a:off x="70290" y="1523375"/>
        <a:ext cx="3871125" cy="1304587"/>
      </dsp:txXfrm>
    </dsp:sp>
    <dsp:sp modelId="{35E345A8-CDDD-0541-808B-2D60E32B4F33}">
      <dsp:nvSpPr>
        <dsp:cNvPr id="0" name=""/>
        <dsp:cNvSpPr/>
      </dsp:nvSpPr>
      <dsp:spPr>
        <a:xfrm>
          <a:off x="70290" y="3045394"/>
          <a:ext cx="3871125" cy="1304587"/>
        </a:xfrm>
        <a:prstGeom prst="rect">
          <a:avLst/>
        </a:prstGeom>
        <a:solidFill>
          <a:srgbClr val="FF2C7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b="1" kern="1200" dirty="0"/>
            <a:t>Material Safety Data Sheets (MSDS)</a:t>
          </a:r>
          <a:endParaRPr lang="en-US" sz="3100" kern="1200" dirty="0"/>
        </a:p>
      </dsp:txBody>
      <dsp:txXfrm>
        <a:off x="70290" y="3045394"/>
        <a:ext cx="3871125" cy="13045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9A77A-CA0D-1649-AE1A-89F9D3787089}">
      <dsp:nvSpPr>
        <dsp:cNvPr id="0" name=""/>
        <dsp:cNvSpPr/>
      </dsp:nvSpPr>
      <dsp:spPr>
        <a:xfrm>
          <a:off x="0" y="299895"/>
          <a:ext cx="8099073" cy="2661750"/>
        </a:xfrm>
        <a:prstGeom prst="roundRect">
          <a:avLst/>
        </a:prstGeom>
        <a:solidFill>
          <a:schemeClr val="tx1">
            <a:lumMod val="25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u="sng" kern="1200" dirty="0"/>
            <a:t>Classroom management </a:t>
          </a:r>
          <a:r>
            <a:rPr lang="en-US" sz="3100" b="1" kern="1200" dirty="0"/>
            <a:t>encompasses the organizational procedures teachers apply to all stages of the learning process so that students attain learning outcomes and reach their fullest potential.</a:t>
          </a:r>
          <a:endParaRPr lang="en-US" sz="3100" kern="1200" dirty="0"/>
        </a:p>
      </dsp:txBody>
      <dsp:txXfrm>
        <a:off x="129936" y="429831"/>
        <a:ext cx="7839201" cy="2401878"/>
      </dsp:txXfrm>
    </dsp:sp>
    <dsp:sp modelId="{25D91847-A4FE-A041-9DE6-00247AB658FF}">
      <dsp:nvSpPr>
        <dsp:cNvPr id="0" name=""/>
        <dsp:cNvSpPr/>
      </dsp:nvSpPr>
      <dsp:spPr>
        <a:xfrm>
          <a:off x="0" y="3148845"/>
          <a:ext cx="8099073" cy="1583634"/>
        </a:xfrm>
        <a:prstGeom prst="roundRect">
          <a:avLst/>
        </a:prstGeom>
        <a:solidFill>
          <a:schemeClr val="accent4">
            <a:lumMod val="50000"/>
          </a:schemeClr>
        </a:solidFill>
        <a:ln w="19050" cap="flat" cmpd="sng" algn="ctr">
          <a:solidFill>
            <a:schemeClr val="lt1">
              <a:hueOff val="0"/>
              <a:satOff val="0"/>
              <a:lum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1" kern="1200" dirty="0"/>
            <a:t>Teachers create a safe, structured, and predictable learning environment. </a:t>
          </a:r>
          <a:endParaRPr lang="en-US" sz="3100" kern="1200" dirty="0"/>
        </a:p>
      </dsp:txBody>
      <dsp:txXfrm>
        <a:off x="77307" y="3226152"/>
        <a:ext cx="7944459" cy="142902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4BD70-B3F1-B44A-9A0D-66030A7F113A}">
      <dsp:nvSpPr>
        <dsp:cNvPr id="0" name=""/>
        <dsp:cNvSpPr/>
      </dsp:nvSpPr>
      <dsp:spPr>
        <a:xfrm>
          <a:off x="387107" y="73642"/>
          <a:ext cx="5786828" cy="2241262"/>
        </a:xfrm>
        <a:prstGeom prst="rect">
          <a:avLst/>
        </a:prstGeom>
        <a:solidFill>
          <a:srgbClr val="9A162C"/>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Plan the storage, distribution, and cleanup of art supplies and equipment to save time and teach students independence.</a:t>
          </a:r>
        </a:p>
      </dsp:txBody>
      <dsp:txXfrm>
        <a:off x="387107" y="73642"/>
        <a:ext cx="5786828" cy="2241262"/>
      </dsp:txXfrm>
    </dsp:sp>
    <dsp:sp modelId="{FCD35E89-B55C-AB44-A29A-44E4979CC39A}">
      <dsp:nvSpPr>
        <dsp:cNvPr id="0" name=""/>
        <dsp:cNvSpPr/>
      </dsp:nvSpPr>
      <dsp:spPr>
        <a:xfrm>
          <a:off x="387107" y="2545008"/>
          <a:ext cx="5786828" cy="2241262"/>
        </a:xfrm>
        <a:prstGeom prst="rect">
          <a:avLst/>
        </a:prstGeom>
        <a:solidFill>
          <a:srgbClr val="0070C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b="1" kern="1200" dirty="0">
              <a:solidFill>
                <a:srgbClr val="FFFFFF"/>
              </a:solidFill>
            </a:rPr>
            <a:t>Label supply boxes and color code their contents to keep supplies in order. </a:t>
          </a:r>
        </a:p>
      </dsp:txBody>
      <dsp:txXfrm>
        <a:off x="387107" y="2545008"/>
        <a:ext cx="5786828" cy="224126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F3869-14FB-0740-8354-2E3E82598155}">
      <dsp:nvSpPr>
        <dsp:cNvPr id="0" name=""/>
        <dsp:cNvSpPr/>
      </dsp:nvSpPr>
      <dsp:spPr>
        <a:xfrm>
          <a:off x="90275" y="1374"/>
          <a:ext cx="2726747" cy="1132722"/>
        </a:xfrm>
        <a:prstGeom prst="rect">
          <a:avLst/>
        </a:prstGeom>
        <a:solidFill>
          <a:srgbClr val="00206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FFFFFF"/>
              </a:solidFill>
            </a:rPr>
            <a:t>Art</a:t>
          </a:r>
        </a:p>
      </dsp:txBody>
      <dsp:txXfrm>
        <a:off x="90275" y="1374"/>
        <a:ext cx="2726747" cy="1132722"/>
      </dsp:txXfrm>
    </dsp:sp>
    <dsp:sp modelId="{1CEFC6F3-4E4F-D84E-8241-5E28764E15AA}">
      <dsp:nvSpPr>
        <dsp:cNvPr id="0" name=""/>
        <dsp:cNvSpPr/>
      </dsp:nvSpPr>
      <dsp:spPr>
        <a:xfrm>
          <a:off x="3005810" y="1374"/>
          <a:ext cx="2726747" cy="1132722"/>
        </a:xfrm>
        <a:prstGeom prst="rect">
          <a:avLst/>
        </a:prstGeom>
        <a:solidFill>
          <a:srgbClr val="00206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FFFFFF"/>
              </a:solidFill>
            </a:rPr>
            <a:t>Big Ideas</a:t>
          </a:r>
        </a:p>
      </dsp:txBody>
      <dsp:txXfrm>
        <a:off x="3005810" y="1374"/>
        <a:ext cx="2726747" cy="1132722"/>
      </dsp:txXfrm>
    </dsp:sp>
    <dsp:sp modelId="{75722392-F52F-AD4E-A0BA-656B1A30ADF8}">
      <dsp:nvSpPr>
        <dsp:cNvPr id="0" name=""/>
        <dsp:cNvSpPr/>
      </dsp:nvSpPr>
      <dsp:spPr>
        <a:xfrm>
          <a:off x="90275" y="1322884"/>
          <a:ext cx="2726747" cy="1132722"/>
        </a:xfrm>
        <a:prstGeom prst="rect">
          <a:avLst/>
        </a:prstGeom>
        <a:solidFill>
          <a:srgbClr val="0228D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FFFFFF"/>
              </a:solidFill>
            </a:rPr>
            <a:t>Contextual Information </a:t>
          </a:r>
        </a:p>
      </dsp:txBody>
      <dsp:txXfrm>
        <a:off x="90275" y="1322884"/>
        <a:ext cx="2726747" cy="1132722"/>
      </dsp:txXfrm>
    </dsp:sp>
    <dsp:sp modelId="{E15FABF7-6EC6-134D-9130-B8B3DA24B2AB}">
      <dsp:nvSpPr>
        <dsp:cNvPr id="0" name=""/>
        <dsp:cNvSpPr/>
      </dsp:nvSpPr>
      <dsp:spPr>
        <a:xfrm>
          <a:off x="3005810" y="1322884"/>
          <a:ext cx="2726747" cy="1132722"/>
        </a:xfrm>
        <a:prstGeom prst="rect">
          <a:avLst/>
        </a:prstGeom>
        <a:solidFill>
          <a:srgbClr val="0228D6"/>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FFFFFF"/>
              </a:solidFill>
            </a:rPr>
            <a:t>Academic Vocabulary</a:t>
          </a:r>
        </a:p>
      </dsp:txBody>
      <dsp:txXfrm>
        <a:off x="3005810" y="1322884"/>
        <a:ext cx="2726747" cy="1132722"/>
      </dsp:txXfrm>
    </dsp:sp>
    <dsp:sp modelId="{7A493377-FCFC-7A4D-8655-5A31D999D602}">
      <dsp:nvSpPr>
        <dsp:cNvPr id="0" name=""/>
        <dsp:cNvSpPr/>
      </dsp:nvSpPr>
      <dsp:spPr>
        <a:xfrm>
          <a:off x="90275" y="2644394"/>
          <a:ext cx="2726747" cy="1132722"/>
        </a:xfrm>
        <a:prstGeom prst="rect">
          <a:avLst/>
        </a:prstGeom>
        <a:solidFill>
          <a:srgbClr val="0432FF"/>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FFFFFF"/>
              </a:solidFill>
            </a:rPr>
            <a:t>Title</a:t>
          </a:r>
        </a:p>
      </dsp:txBody>
      <dsp:txXfrm>
        <a:off x="90275" y="2644394"/>
        <a:ext cx="2726747" cy="1132722"/>
      </dsp:txXfrm>
    </dsp:sp>
    <dsp:sp modelId="{ED7A2761-1319-F248-80A5-0BE337477822}">
      <dsp:nvSpPr>
        <dsp:cNvPr id="0" name=""/>
        <dsp:cNvSpPr/>
      </dsp:nvSpPr>
      <dsp:spPr>
        <a:xfrm>
          <a:off x="3005810" y="2644394"/>
          <a:ext cx="2726747" cy="1132722"/>
        </a:xfrm>
        <a:prstGeom prst="rect">
          <a:avLst/>
        </a:prstGeom>
        <a:solidFill>
          <a:srgbClr val="0432FF"/>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n-US" sz="2600" b="1" kern="1200" dirty="0">
              <a:solidFill>
                <a:srgbClr val="FFFFFF"/>
              </a:solidFill>
            </a:rPr>
            <a:t>Fine Details and Interactive Parts</a:t>
          </a:r>
        </a:p>
      </dsp:txBody>
      <dsp:txXfrm>
        <a:off x="3005810" y="2644394"/>
        <a:ext cx="2726747" cy="1132722"/>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3B1C8-BA04-8549-B4E3-D0E4FD70837C}">
      <dsp:nvSpPr>
        <dsp:cNvPr id="0" name=""/>
        <dsp:cNvSpPr/>
      </dsp:nvSpPr>
      <dsp:spPr>
        <a:xfrm>
          <a:off x="0" y="8106"/>
          <a:ext cx="6834555" cy="2340000"/>
        </a:xfrm>
        <a:prstGeom prst="roundRect">
          <a:avLst/>
        </a:prstGeom>
        <a:solidFill>
          <a:srgbClr val="00505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b="1" kern="1200" dirty="0">
              <a:solidFill>
                <a:srgbClr val="FFFFFF"/>
              </a:solidFill>
            </a:rPr>
            <a:t>Teachers can reinforce each of the positive actions identified in a classroom management plan (like care, respect, awareness, and embrace) through the transformative art curriculum. </a:t>
          </a:r>
        </a:p>
      </dsp:txBody>
      <dsp:txXfrm>
        <a:off x="114229" y="122335"/>
        <a:ext cx="6606097" cy="2111542"/>
      </dsp:txXfrm>
    </dsp:sp>
    <dsp:sp modelId="{6AD61521-605E-7447-86F6-ED57F511DEEF}">
      <dsp:nvSpPr>
        <dsp:cNvPr id="0" name=""/>
        <dsp:cNvSpPr/>
      </dsp:nvSpPr>
      <dsp:spPr>
        <a:xfrm>
          <a:off x="0" y="2461869"/>
          <a:ext cx="6834555" cy="2340000"/>
        </a:xfrm>
        <a:prstGeom prst="roundRect">
          <a:avLst/>
        </a:prstGeom>
        <a:solidFill>
          <a:srgbClr val="424242"/>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By participating in class discussions and producing creative projects, students can identify personal reasons for embracing learning tasks to achieve desired results. </a:t>
          </a:r>
        </a:p>
      </dsp:txBody>
      <dsp:txXfrm>
        <a:off x="114229" y="2576098"/>
        <a:ext cx="6606097" cy="2111542"/>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0B2B65-00D6-5F4B-86D0-9C5247EF4152}">
      <dsp:nvSpPr>
        <dsp:cNvPr id="0" name=""/>
        <dsp:cNvSpPr/>
      </dsp:nvSpPr>
      <dsp:spPr>
        <a:xfrm>
          <a:off x="5971" y="395735"/>
          <a:ext cx="6325598" cy="1964390"/>
        </a:xfrm>
        <a:prstGeom prst="rect">
          <a:avLst/>
        </a:prstGeom>
        <a:solidFill>
          <a:srgbClr val="00009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Well-managed classrooms are places for students to form positive relationships and learn empathy and fairness for all people. </a:t>
          </a:r>
        </a:p>
      </dsp:txBody>
      <dsp:txXfrm>
        <a:off x="5971" y="395735"/>
        <a:ext cx="6325598" cy="1964390"/>
      </dsp:txXfrm>
    </dsp:sp>
    <dsp:sp modelId="{DDAAFB77-9988-974A-8577-7B8DFA1413BB}">
      <dsp:nvSpPr>
        <dsp:cNvPr id="0" name=""/>
        <dsp:cNvSpPr/>
      </dsp:nvSpPr>
      <dsp:spPr>
        <a:xfrm>
          <a:off x="5971" y="2530962"/>
          <a:ext cx="6325598" cy="1964390"/>
        </a:xfrm>
        <a:prstGeom prst="rect">
          <a:avLst/>
        </a:prstGeom>
        <a:solidFill>
          <a:srgbClr val="0000FF"/>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Class discussions offer constructive opportunities for students to share feelings about the things they witnessed at school, the broader community, and in the media. </a:t>
          </a:r>
        </a:p>
      </dsp:txBody>
      <dsp:txXfrm>
        <a:off x="5971" y="2530962"/>
        <a:ext cx="6325598" cy="196439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E8733-BFB0-CA43-AF1E-5BB1396A27CA}">
      <dsp:nvSpPr>
        <dsp:cNvPr id="0" name=""/>
        <dsp:cNvSpPr/>
      </dsp:nvSpPr>
      <dsp:spPr>
        <a:xfrm>
          <a:off x="0" y="3704"/>
          <a:ext cx="7135906" cy="2283840"/>
        </a:xfrm>
        <a:prstGeom prst="roundRect">
          <a:avLst/>
        </a:prstGeom>
        <a:solidFill>
          <a:schemeClr val="accent6">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Teachers must be adept in their roles as inspirational leaders who minimize classroom management challenges. </a:t>
          </a:r>
          <a:endParaRPr lang="en-US" sz="3200" kern="1200" dirty="0"/>
        </a:p>
      </dsp:txBody>
      <dsp:txXfrm>
        <a:off x="111488" y="115192"/>
        <a:ext cx="6912930" cy="2060864"/>
      </dsp:txXfrm>
    </dsp:sp>
    <dsp:sp modelId="{BAABED18-C165-DD44-88FC-C89DB524F5CF}">
      <dsp:nvSpPr>
        <dsp:cNvPr id="0" name=""/>
        <dsp:cNvSpPr/>
      </dsp:nvSpPr>
      <dsp:spPr>
        <a:xfrm>
          <a:off x="0" y="2379704"/>
          <a:ext cx="7135906" cy="2283840"/>
        </a:xfrm>
        <a:prstGeom prst="roundRect">
          <a:avLst/>
        </a:prstGeom>
        <a:solidFill>
          <a:schemeClr val="accent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Lack of classroom management skills that remain uncorrected can result in a greater chance of job dissatisfaction and burnout.</a:t>
          </a:r>
          <a:endParaRPr lang="en-US" sz="3200" kern="1200" dirty="0"/>
        </a:p>
      </dsp:txBody>
      <dsp:txXfrm>
        <a:off x="111488" y="2491192"/>
        <a:ext cx="6912930" cy="206086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3D2F0-45CC-174A-A47F-B2357BAFF872}">
      <dsp:nvSpPr>
        <dsp:cNvPr id="0" name=""/>
        <dsp:cNvSpPr/>
      </dsp:nvSpPr>
      <dsp:spPr>
        <a:xfrm>
          <a:off x="0" y="1021"/>
          <a:ext cx="6831106" cy="923568"/>
        </a:xfrm>
        <a:prstGeom prst="roundRect">
          <a:avLst/>
        </a:prstGeom>
        <a:solidFill>
          <a:srgbClr val="7B0C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Students have high expectations for teachers. </a:t>
          </a:r>
          <a:endParaRPr lang="en-US" sz="2800" kern="1200" dirty="0"/>
        </a:p>
      </dsp:txBody>
      <dsp:txXfrm>
        <a:off x="45085" y="46106"/>
        <a:ext cx="6740936" cy="833398"/>
      </dsp:txXfrm>
    </dsp:sp>
    <dsp:sp modelId="{D9192935-7DF8-B244-9DC6-3B4C37B3E4B3}">
      <dsp:nvSpPr>
        <dsp:cNvPr id="0" name=""/>
        <dsp:cNvSpPr/>
      </dsp:nvSpPr>
      <dsp:spPr>
        <a:xfrm>
          <a:off x="0" y="936431"/>
          <a:ext cx="6831106" cy="923568"/>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Students recognize teacher confidence and authority. </a:t>
          </a:r>
          <a:endParaRPr lang="en-US" sz="2800" kern="1200" dirty="0"/>
        </a:p>
      </dsp:txBody>
      <dsp:txXfrm>
        <a:off x="45085" y="981516"/>
        <a:ext cx="6740936" cy="833398"/>
      </dsp:txXfrm>
    </dsp:sp>
    <dsp:sp modelId="{1E6BD142-6045-E14F-861A-E3910A15A484}">
      <dsp:nvSpPr>
        <dsp:cNvPr id="0" name=""/>
        <dsp:cNvSpPr/>
      </dsp:nvSpPr>
      <dsp:spPr>
        <a:xfrm>
          <a:off x="0" y="1871840"/>
          <a:ext cx="6831106" cy="923568"/>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They read teacher body language. </a:t>
          </a:r>
          <a:endParaRPr lang="en-US" sz="2800" kern="1200"/>
        </a:p>
      </dsp:txBody>
      <dsp:txXfrm>
        <a:off x="45085" y="1916925"/>
        <a:ext cx="6740936" cy="833398"/>
      </dsp:txXfrm>
    </dsp:sp>
    <dsp:sp modelId="{A30D1007-AB17-9745-8291-02A07018A648}">
      <dsp:nvSpPr>
        <dsp:cNvPr id="0" name=""/>
        <dsp:cNvSpPr/>
      </dsp:nvSpPr>
      <dsp:spPr>
        <a:xfrm>
          <a:off x="0" y="2807250"/>
          <a:ext cx="6831106" cy="923568"/>
        </a:xfrm>
        <a:prstGeom prst="round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Teachers listen and teach students to be responsible for their behaviors. </a:t>
          </a:r>
          <a:endParaRPr lang="en-US" sz="2800" kern="1200" dirty="0"/>
        </a:p>
      </dsp:txBody>
      <dsp:txXfrm>
        <a:off x="45085" y="2852335"/>
        <a:ext cx="6740936" cy="833398"/>
      </dsp:txXfrm>
    </dsp:sp>
    <dsp:sp modelId="{F0FF8ACA-D193-8545-808F-698BC720EF8F}">
      <dsp:nvSpPr>
        <dsp:cNvPr id="0" name=""/>
        <dsp:cNvSpPr/>
      </dsp:nvSpPr>
      <dsp:spPr>
        <a:xfrm>
          <a:off x="0" y="3742659"/>
          <a:ext cx="6831106" cy="923568"/>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They check that students follow class routines. </a:t>
          </a:r>
          <a:endParaRPr lang="en-US" sz="2800" kern="1200" dirty="0"/>
        </a:p>
      </dsp:txBody>
      <dsp:txXfrm>
        <a:off x="45085" y="3787744"/>
        <a:ext cx="6740936" cy="83339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D93A3-34B8-C741-A6CF-39A6DC75CE6D}">
      <dsp:nvSpPr>
        <dsp:cNvPr id="0" name=""/>
        <dsp:cNvSpPr/>
      </dsp:nvSpPr>
      <dsp:spPr>
        <a:xfrm>
          <a:off x="0" y="178"/>
          <a:ext cx="5903257" cy="1590853"/>
        </a:xfrm>
        <a:prstGeom prst="round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Focus on students’ abilities.</a:t>
          </a:r>
          <a:endParaRPr lang="en-US" sz="3400" kern="1200" dirty="0"/>
        </a:p>
      </dsp:txBody>
      <dsp:txXfrm>
        <a:off x="77659" y="77837"/>
        <a:ext cx="5747939" cy="1435535"/>
      </dsp:txXfrm>
    </dsp:sp>
    <dsp:sp modelId="{7443DD32-A76C-4F4D-8408-5DCE441F2E4E}">
      <dsp:nvSpPr>
        <dsp:cNvPr id="0" name=""/>
        <dsp:cNvSpPr/>
      </dsp:nvSpPr>
      <dsp:spPr>
        <a:xfrm>
          <a:off x="0" y="1603041"/>
          <a:ext cx="5903257" cy="1590853"/>
        </a:xfrm>
        <a:prstGeom prst="round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Help diversified learners achieve learning outcomes.</a:t>
          </a:r>
          <a:endParaRPr lang="en-US" sz="3400" kern="1200" dirty="0"/>
        </a:p>
      </dsp:txBody>
      <dsp:txXfrm>
        <a:off x="77659" y="1680700"/>
        <a:ext cx="5747939" cy="1435535"/>
      </dsp:txXfrm>
    </dsp:sp>
    <dsp:sp modelId="{2F1AC64C-8A25-3E4F-922B-BD2C38230821}">
      <dsp:nvSpPr>
        <dsp:cNvPr id="0" name=""/>
        <dsp:cNvSpPr/>
      </dsp:nvSpPr>
      <dsp:spPr>
        <a:xfrm>
          <a:off x="0" y="3205904"/>
          <a:ext cx="5903257" cy="1590853"/>
        </a:xfrm>
        <a:prstGeom prst="roundRect">
          <a:avLst/>
        </a:prstGeom>
        <a:solidFill>
          <a:srgbClr val="42424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dirty="0"/>
            <a:t>Teach how to overcome obstacles and set attainable goals. </a:t>
          </a:r>
          <a:endParaRPr lang="en-US" sz="3400" kern="1200" dirty="0"/>
        </a:p>
      </dsp:txBody>
      <dsp:txXfrm>
        <a:off x="77659" y="3283563"/>
        <a:ext cx="5747939" cy="143553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CECA7-256A-584D-B6D0-D3C7F9D58875}">
      <dsp:nvSpPr>
        <dsp:cNvPr id="0" name=""/>
        <dsp:cNvSpPr/>
      </dsp:nvSpPr>
      <dsp:spPr>
        <a:xfrm>
          <a:off x="0" y="229136"/>
          <a:ext cx="2406025" cy="1887801"/>
        </a:xfrm>
        <a:prstGeom prst="rect">
          <a:avLst/>
        </a:prstGeom>
        <a:solidFill>
          <a:srgbClr val="000000"/>
        </a:solidFill>
        <a:ln w="25400" cap="flat" cmpd="sng" algn="ctr">
          <a:solidFill>
            <a:srgbClr val="FF0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Begin instruction when students are ready to learn. </a:t>
          </a:r>
        </a:p>
      </dsp:txBody>
      <dsp:txXfrm>
        <a:off x="0" y="229136"/>
        <a:ext cx="2406025" cy="1887801"/>
      </dsp:txXfrm>
    </dsp:sp>
    <dsp:sp modelId="{AEC12BB4-8F19-6948-89EE-A00470E6E28B}">
      <dsp:nvSpPr>
        <dsp:cNvPr id="0" name=""/>
        <dsp:cNvSpPr/>
      </dsp:nvSpPr>
      <dsp:spPr>
        <a:xfrm>
          <a:off x="2646627" y="229136"/>
          <a:ext cx="2406025" cy="1887801"/>
        </a:xfrm>
        <a:prstGeom prst="rect">
          <a:avLst/>
        </a:prstGeom>
        <a:solidFill>
          <a:srgbClr val="000000"/>
        </a:solidFill>
        <a:ln w="25400" cap="flat" cmpd="sng" algn="ctr">
          <a:solidFill>
            <a:srgbClr val="FF66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Understand that students cannot learn with diverted attention.</a:t>
          </a:r>
        </a:p>
      </dsp:txBody>
      <dsp:txXfrm>
        <a:off x="2646627" y="229136"/>
        <a:ext cx="2406025" cy="1887801"/>
      </dsp:txXfrm>
    </dsp:sp>
    <dsp:sp modelId="{4F1A74F9-A295-824E-A9B8-A3BFCB998F33}">
      <dsp:nvSpPr>
        <dsp:cNvPr id="0" name=""/>
        <dsp:cNvSpPr/>
      </dsp:nvSpPr>
      <dsp:spPr>
        <a:xfrm>
          <a:off x="5293255" y="229136"/>
          <a:ext cx="2406025" cy="1887801"/>
        </a:xfrm>
        <a:prstGeom prst="rect">
          <a:avLst/>
        </a:prstGeom>
        <a:solidFill>
          <a:srgbClr val="000000"/>
        </a:solidFill>
        <a:ln w="25400" cap="flat" cmpd="sng" algn="ctr">
          <a:solidFill>
            <a:srgbClr val="FFFF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Use class routines. </a:t>
          </a:r>
        </a:p>
      </dsp:txBody>
      <dsp:txXfrm>
        <a:off x="5293255" y="229136"/>
        <a:ext cx="2406025" cy="1887801"/>
      </dsp:txXfrm>
    </dsp:sp>
    <dsp:sp modelId="{92A8F84D-A486-9A42-B91B-F2B1B96D7006}">
      <dsp:nvSpPr>
        <dsp:cNvPr id="0" name=""/>
        <dsp:cNvSpPr/>
      </dsp:nvSpPr>
      <dsp:spPr>
        <a:xfrm>
          <a:off x="0" y="2357540"/>
          <a:ext cx="2406025" cy="1887801"/>
        </a:xfrm>
        <a:prstGeom prst="rect">
          <a:avLst/>
        </a:prstGeom>
        <a:solidFill>
          <a:srgbClr val="000000"/>
        </a:solidFill>
        <a:ln w="25400" cap="flat" cmpd="sng" algn="ctr">
          <a:solidFill>
            <a:srgbClr val="008000"/>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Teach students the behaviors they anticipate.  </a:t>
          </a:r>
        </a:p>
      </dsp:txBody>
      <dsp:txXfrm>
        <a:off x="0" y="2357540"/>
        <a:ext cx="2406025" cy="1887801"/>
      </dsp:txXfrm>
    </dsp:sp>
    <dsp:sp modelId="{14AAB73A-2188-704F-AE51-4471F5B1FC82}">
      <dsp:nvSpPr>
        <dsp:cNvPr id="0" name=""/>
        <dsp:cNvSpPr/>
      </dsp:nvSpPr>
      <dsp:spPr>
        <a:xfrm>
          <a:off x="2646627" y="2357540"/>
          <a:ext cx="2406025" cy="1887801"/>
        </a:xfrm>
        <a:prstGeom prst="rect">
          <a:avLst/>
        </a:prstGeom>
        <a:solidFill>
          <a:srgbClr val="000000"/>
        </a:solidFill>
        <a:ln w="25400" cap="flat" cmpd="sng" algn="ctr">
          <a:solidFill>
            <a:srgbClr val="0000FF"/>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Know how to direct students’ attention at all points during instruction.</a:t>
          </a:r>
        </a:p>
      </dsp:txBody>
      <dsp:txXfrm>
        <a:off x="2646627" y="2357540"/>
        <a:ext cx="2406025" cy="1887801"/>
      </dsp:txXfrm>
    </dsp:sp>
    <dsp:sp modelId="{D39FE6CD-27B6-D641-9973-782A5838D050}">
      <dsp:nvSpPr>
        <dsp:cNvPr id="0" name=""/>
        <dsp:cNvSpPr/>
      </dsp:nvSpPr>
      <dsp:spPr>
        <a:xfrm>
          <a:off x="5293255" y="2357540"/>
          <a:ext cx="2406025" cy="1887801"/>
        </a:xfrm>
        <a:prstGeom prst="rect">
          <a:avLst/>
        </a:prstGeom>
        <a:solidFill>
          <a:srgbClr val="000000"/>
        </a:solidFill>
        <a:ln w="25400" cap="flat" cmpd="sng" algn="ctr">
          <a:solidFill>
            <a:srgbClr val="CC00CC"/>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dirty="0">
              <a:solidFill>
                <a:srgbClr val="FFFFFF"/>
              </a:solidFill>
            </a:rPr>
            <a:t>Motivate students to participate in the full learning process. </a:t>
          </a:r>
        </a:p>
      </dsp:txBody>
      <dsp:txXfrm>
        <a:off x="5293255" y="2357540"/>
        <a:ext cx="2406025" cy="1887801"/>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EE587-A2C6-7847-BA0F-2207425F23EB}">
      <dsp:nvSpPr>
        <dsp:cNvPr id="0" name=""/>
        <dsp:cNvSpPr/>
      </dsp:nvSpPr>
      <dsp:spPr>
        <a:xfrm>
          <a:off x="0" y="23542"/>
          <a:ext cx="7440706" cy="1157861"/>
        </a:xfrm>
        <a:prstGeom prst="roundRect">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Look and act like professionals.</a:t>
          </a:r>
          <a:endParaRPr lang="en-US" sz="2900" kern="1200" dirty="0"/>
        </a:p>
      </dsp:txBody>
      <dsp:txXfrm>
        <a:off x="56522" y="80064"/>
        <a:ext cx="7327662" cy="1044817"/>
      </dsp:txXfrm>
    </dsp:sp>
    <dsp:sp modelId="{E8CDDDCB-4932-DC4C-B063-CA0BCEB04323}">
      <dsp:nvSpPr>
        <dsp:cNvPr id="0" name=""/>
        <dsp:cNvSpPr/>
      </dsp:nvSpPr>
      <dsp:spPr>
        <a:xfrm>
          <a:off x="0" y="1264923"/>
          <a:ext cx="7440706" cy="1157861"/>
        </a:xfrm>
        <a:prstGeom prst="roundRect">
          <a:avLst/>
        </a:prstGeom>
        <a:solidFill>
          <a:schemeClr val="tx2">
            <a:lumMod val="75000"/>
            <a:lumOff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Wear attire that is neat, clean, and follows the employer’s dress code. </a:t>
          </a:r>
          <a:endParaRPr lang="en-US" sz="2900" kern="1200" dirty="0"/>
        </a:p>
      </dsp:txBody>
      <dsp:txXfrm>
        <a:off x="56522" y="1321445"/>
        <a:ext cx="7327662" cy="1044817"/>
      </dsp:txXfrm>
    </dsp:sp>
    <dsp:sp modelId="{9D9BD46E-B054-5F4E-9DD2-4CD32349B436}">
      <dsp:nvSpPr>
        <dsp:cNvPr id="0" name=""/>
        <dsp:cNvSpPr/>
      </dsp:nvSpPr>
      <dsp:spPr>
        <a:xfrm>
          <a:off x="0" y="2506304"/>
          <a:ext cx="7440706" cy="1157861"/>
        </a:xfrm>
        <a:prstGeom prst="roundRect">
          <a:avLst/>
        </a:prstGeom>
        <a:solidFill>
          <a:schemeClr val="tx1">
            <a:lumMod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Differentiate the line between teacher mentoring and friendship with peers. </a:t>
          </a:r>
          <a:endParaRPr lang="en-US" sz="2900" kern="1200" dirty="0"/>
        </a:p>
      </dsp:txBody>
      <dsp:txXfrm>
        <a:off x="56522" y="2562826"/>
        <a:ext cx="7327662" cy="1044817"/>
      </dsp:txXfrm>
    </dsp:sp>
    <dsp:sp modelId="{4BF1429F-3A3E-5B45-8397-A3FA7D2985AF}">
      <dsp:nvSpPr>
        <dsp:cNvPr id="0" name=""/>
        <dsp:cNvSpPr/>
      </dsp:nvSpPr>
      <dsp:spPr>
        <a:xfrm>
          <a:off x="0" y="3747685"/>
          <a:ext cx="7440706" cy="1157861"/>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Use social media wisely. </a:t>
          </a:r>
          <a:endParaRPr lang="en-US" sz="2900" kern="1200" dirty="0"/>
        </a:p>
      </dsp:txBody>
      <dsp:txXfrm>
        <a:off x="56522" y="3804207"/>
        <a:ext cx="7327662" cy="1044817"/>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DD55E-9F63-6642-AFC5-39DB9B873161}">
      <dsp:nvSpPr>
        <dsp:cNvPr id="0" name=""/>
        <dsp:cNvSpPr/>
      </dsp:nvSpPr>
      <dsp:spPr>
        <a:xfrm>
          <a:off x="0" y="2334"/>
          <a:ext cx="6019801" cy="1623203"/>
        </a:xfrm>
        <a:prstGeom prst="roundRect">
          <a:avLst/>
        </a:prstGeom>
        <a:solidFill>
          <a:srgbClr val="0228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Some students may direct hurtful behaviors toward teachers. </a:t>
          </a:r>
          <a:endParaRPr lang="en-US" sz="2800" kern="1200" dirty="0"/>
        </a:p>
      </dsp:txBody>
      <dsp:txXfrm>
        <a:off x="79238" y="81572"/>
        <a:ext cx="5861325" cy="1464727"/>
      </dsp:txXfrm>
    </dsp:sp>
    <dsp:sp modelId="{3CCB2658-C8CF-C144-BDB2-5561705D1529}">
      <dsp:nvSpPr>
        <dsp:cNvPr id="0" name=""/>
        <dsp:cNvSpPr/>
      </dsp:nvSpPr>
      <dsp:spPr>
        <a:xfrm>
          <a:off x="0" y="1637350"/>
          <a:ext cx="6019801" cy="1623203"/>
        </a:xfrm>
        <a:prstGeom prst="roundRect">
          <a:avLst/>
        </a:prstGeom>
        <a:solidFill>
          <a:srgbClr val="0432F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Teachers should remain calm and redirect off-task behaviors using a firm and clear voice. </a:t>
          </a:r>
          <a:endParaRPr lang="en-US" sz="2800" kern="1200" dirty="0"/>
        </a:p>
      </dsp:txBody>
      <dsp:txXfrm>
        <a:off x="79238" y="1716588"/>
        <a:ext cx="5861325" cy="1464727"/>
      </dsp:txXfrm>
    </dsp:sp>
    <dsp:sp modelId="{9F3B9912-FC4F-034B-95CA-A1446A4A518D}">
      <dsp:nvSpPr>
        <dsp:cNvPr id="0" name=""/>
        <dsp:cNvSpPr/>
      </dsp:nvSpPr>
      <dsp:spPr>
        <a:xfrm>
          <a:off x="0" y="3272366"/>
          <a:ext cx="6019801" cy="1623203"/>
        </a:xfrm>
        <a:prstGeom prst="roundRect">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Teachers explain to students how a particular rule was broken and identify the consequences for the behavior. </a:t>
          </a:r>
          <a:endParaRPr lang="en-US" sz="2800" kern="1200" dirty="0"/>
        </a:p>
      </dsp:txBody>
      <dsp:txXfrm>
        <a:off x="79238" y="3351604"/>
        <a:ext cx="5861325" cy="1464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9D3369-A5DA-F44C-B00D-48162685442E}">
      <dsp:nvSpPr>
        <dsp:cNvPr id="0" name=""/>
        <dsp:cNvSpPr/>
      </dsp:nvSpPr>
      <dsp:spPr>
        <a:xfrm>
          <a:off x="0" y="1195"/>
          <a:ext cx="8771467" cy="2167379"/>
        </a:xfrm>
        <a:prstGeom prst="roundRect">
          <a:avLst/>
        </a:prstGeom>
        <a:solidFill>
          <a:srgbClr val="C0000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u="sng" kern="1200" dirty="0"/>
            <a:t>Transformative classroom management (TCM)</a:t>
          </a:r>
          <a:r>
            <a:rPr lang="en-US" sz="2800" b="1" kern="1200" dirty="0"/>
            <a:t> fosters holistic pathways to support all teachers and students. It begins with becoming introspective of our behaviors, strengths, vulnerabilities, and biases.</a:t>
          </a:r>
          <a:endParaRPr lang="en-US" sz="2800" kern="1200" dirty="0"/>
        </a:p>
      </dsp:txBody>
      <dsp:txXfrm>
        <a:off x="105803" y="106998"/>
        <a:ext cx="8559861" cy="1955773"/>
      </dsp:txXfrm>
    </dsp:sp>
    <dsp:sp modelId="{48B31033-0C29-3643-8C9D-B23F3A78D601}">
      <dsp:nvSpPr>
        <dsp:cNvPr id="0" name=""/>
        <dsp:cNvSpPr/>
      </dsp:nvSpPr>
      <dsp:spPr>
        <a:xfrm>
          <a:off x="0" y="2182763"/>
          <a:ext cx="8771467" cy="2167379"/>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Introspection enables us to identify how potential conflicts and challenges can arise when our ideals, instructional methods, and perceptions about classroom management may not match our actual art instruction and students’ behaviors and needs.</a:t>
          </a:r>
          <a:endParaRPr lang="en-US" sz="2800" kern="1200" dirty="0"/>
        </a:p>
      </dsp:txBody>
      <dsp:txXfrm>
        <a:off x="105803" y="2288566"/>
        <a:ext cx="8559861" cy="195577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DE5846-B6A2-B74C-B27D-F9A57E0A26A5}">
      <dsp:nvSpPr>
        <dsp:cNvPr id="0" name=""/>
        <dsp:cNvSpPr/>
      </dsp:nvSpPr>
      <dsp:spPr>
        <a:xfrm>
          <a:off x="0" y="1746"/>
          <a:ext cx="7162268" cy="1570953"/>
        </a:xfrm>
        <a:prstGeom prst="roundRect">
          <a:avLst/>
        </a:prstGeom>
        <a:solidFill>
          <a:schemeClr val="tx1">
            <a:lumMod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Acts of school-related violence include harassment, intimidation, theft, property damage, and physical harm ranging from minor fights to aggravated assault.</a:t>
          </a:r>
        </a:p>
      </dsp:txBody>
      <dsp:txXfrm>
        <a:off x="76688" y="78434"/>
        <a:ext cx="7008892" cy="1417577"/>
      </dsp:txXfrm>
    </dsp:sp>
    <dsp:sp modelId="{7BA32039-2565-CC40-A996-DA2C1D5DAE34}">
      <dsp:nvSpPr>
        <dsp:cNvPr id="0" name=""/>
        <dsp:cNvSpPr/>
      </dsp:nvSpPr>
      <dsp:spPr>
        <a:xfrm>
          <a:off x="0" y="1585763"/>
          <a:ext cx="7162268" cy="1570953"/>
        </a:xfrm>
        <a:prstGeom prst="round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Globally, up to one billion children experience violence annually, with most incidents occurring outside school; daily threats often involve humiliation, rumors, and theft.</a:t>
          </a:r>
        </a:p>
      </dsp:txBody>
      <dsp:txXfrm>
        <a:off x="76688" y="1662451"/>
        <a:ext cx="7008892" cy="1417577"/>
      </dsp:txXfrm>
    </dsp:sp>
    <dsp:sp modelId="{917B1BE3-5AF8-7245-BAED-1328A386942F}">
      <dsp:nvSpPr>
        <dsp:cNvPr id="0" name=""/>
        <dsp:cNvSpPr/>
      </dsp:nvSpPr>
      <dsp:spPr>
        <a:xfrm>
          <a:off x="0" y="3169781"/>
          <a:ext cx="7162268" cy="1570953"/>
        </a:xfrm>
        <a:prstGeom prst="round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School shootings have led to widespread fear and the implementation of lifesaving safety procedures and drills to protect students and staff.</a:t>
          </a:r>
        </a:p>
      </dsp:txBody>
      <dsp:txXfrm>
        <a:off x="76688" y="3246469"/>
        <a:ext cx="7008892" cy="1417577"/>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0FC13-88B8-294C-A2E0-D0378E50BE98}">
      <dsp:nvSpPr>
        <dsp:cNvPr id="0" name=""/>
        <dsp:cNvSpPr/>
      </dsp:nvSpPr>
      <dsp:spPr>
        <a:xfrm>
          <a:off x="517484" y="570"/>
          <a:ext cx="3889136" cy="745828"/>
        </a:xfrm>
        <a:prstGeom prst="rect">
          <a:avLst/>
        </a:prstGeom>
        <a:solidFill>
          <a:srgbClr val="FF53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Students painting a Kids Guernica Peace Mural.</a:t>
          </a:r>
          <a:endParaRPr lang="en-US" sz="2000" kern="1200" dirty="0"/>
        </a:p>
      </dsp:txBody>
      <dsp:txXfrm>
        <a:off x="517484" y="570"/>
        <a:ext cx="3889136" cy="74582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409E7E-9E10-CF46-BD54-28265C6CF07D}">
      <dsp:nvSpPr>
        <dsp:cNvPr id="0" name=""/>
        <dsp:cNvSpPr/>
      </dsp:nvSpPr>
      <dsp:spPr>
        <a:xfrm>
          <a:off x="0" y="0"/>
          <a:ext cx="6248400" cy="4934684"/>
        </a:xfrm>
        <a:prstGeom prst="roundRect">
          <a:avLst/>
        </a:prstGeom>
        <a:solidFill>
          <a:srgbClr val="21212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Acts of </a:t>
          </a:r>
          <a:r>
            <a:rPr lang="en-US" sz="3600" b="1" u="sng" kern="1200" dirty="0"/>
            <a:t>violence</a:t>
          </a:r>
          <a:r>
            <a:rPr lang="en-US" sz="3600" b="1" kern="1200" dirty="0"/>
            <a:t> and </a:t>
          </a:r>
          <a:r>
            <a:rPr lang="en-US" sz="3600" b="1" u="sng" kern="1200" dirty="0"/>
            <a:t>victimization</a:t>
          </a:r>
          <a:r>
            <a:rPr lang="en-US" sz="3600" b="1" kern="1200" dirty="0"/>
            <a:t> include harassment through obscene gestures/language; intimidation; property damage; stealing; and acts of physical harm. </a:t>
          </a:r>
          <a:endParaRPr lang="en-US" sz="3600" kern="1200" dirty="0"/>
        </a:p>
      </dsp:txBody>
      <dsp:txXfrm>
        <a:off x="240891" y="240891"/>
        <a:ext cx="5766618" cy="4452902"/>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351128-B645-B944-A5D3-6A80FD205F4D}">
      <dsp:nvSpPr>
        <dsp:cNvPr id="0" name=""/>
        <dsp:cNvSpPr/>
      </dsp:nvSpPr>
      <dsp:spPr>
        <a:xfrm>
          <a:off x="0" y="53782"/>
          <a:ext cx="5715000" cy="1479574"/>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u="sng" kern="1200" dirty="0"/>
            <a:t>Bullying</a:t>
          </a:r>
          <a:r>
            <a:rPr lang="en-US" sz="2100" b="1" kern="1200" dirty="0"/>
            <a:t> is the intentional act of harming another person. It includes harmful verbal statements and social exclusions. </a:t>
          </a:r>
          <a:endParaRPr lang="en-US" sz="2100" kern="1200" dirty="0"/>
        </a:p>
      </dsp:txBody>
      <dsp:txXfrm>
        <a:off x="72227" y="126009"/>
        <a:ext cx="5570546" cy="1335120"/>
      </dsp:txXfrm>
    </dsp:sp>
    <dsp:sp modelId="{270F5A5E-434A-5042-AFB0-7513D742CF3E}">
      <dsp:nvSpPr>
        <dsp:cNvPr id="0" name=""/>
        <dsp:cNvSpPr/>
      </dsp:nvSpPr>
      <dsp:spPr>
        <a:xfrm>
          <a:off x="0" y="1593837"/>
          <a:ext cx="5715000" cy="1479574"/>
        </a:xfrm>
        <a:prstGeom prst="roundRect">
          <a:avLst/>
        </a:prstGeom>
        <a:solidFill>
          <a:srgbClr val="42424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Students who bully inflict harm based on a peer’s age, race, ethnicity, culture, social status, and personalities, as well as having perceived weaknesses. </a:t>
          </a:r>
          <a:endParaRPr lang="en-US" sz="2100" kern="1200" dirty="0"/>
        </a:p>
      </dsp:txBody>
      <dsp:txXfrm>
        <a:off x="72227" y="1666064"/>
        <a:ext cx="5570546" cy="1335120"/>
      </dsp:txXfrm>
    </dsp:sp>
    <dsp:sp modelId="{A1FC70A9-C48D-8040-9C62-CF99C10189E2}">
      <dsp:nvSpPr>
        <dsp:cNvPr id="0" name=""/>
        <dsp:cNvSpPr/>
      </dsp:nvSpPr>
      <dsp:spPr>
        <a:xfrm>
          <a:off x="0" y="3133892"/>
          <a:ext cx="5715000" cy="1479574"/>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LGBTQ+ are often the recipients of the harshest bullying attacks.</a:t>
          </a:r>
          <a:endParaRPr lang="en-US" sz="2100" kern="1200" dirty="0"/>
        </a:p>
      </dsp:txBody>
      <dsp:txXfrm>
        <a:off x="72227" y="3206119"/>
        <a:ext cx="5570546" cy="133512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193099-3CE3-4445-AC9B-9171EB901334}">
      <dsp:nvSpPr>
        <dsp:cNvPr id="0" name=""/>
        <dsp:cNvSpPr/>
      </dsp:nvSpPr>
      <dsp:spPr>
        <a:xfrm>
          <a:off x="0" y="222135"/>
          <a:ext cx="4896001" cy="2069730"/>
        </a:xfrm>
        <a:prstGeom prst="roundRect">
          <a:avLst/>
        </a:prstGeom>
        <a:solidFill>
          <a:schemeClr val="tx1">
            <a:lumMod val="2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Teachers can confront and prevent some incidents of violence and bullying by teaching right and wrong.</a:t>
          </a:r>
          <a:endParaRPr lang="en-US" sz="2900" kern="1200" dirty="0"/>
        </a:p>
      </dsp:txBody>
      <dsp:txXfrm>
        <a:off x="101036" y="323171"/>
        <a:ext cx="4693929" cy="1867658"/>
      </dsp:txXfrm>
    </dsp:sp>
    <dsp:sp modelId="{BF30F3B2-0FA2-7B4F-9C68-95BEAA4ACFA4}">
      <dsp:nvSpPr>
        <dsp:cNvPr id="0" name=""/>
        <dsp:cNvSpPr/>
      </dsp:nvSpPr>
      <dsp:spPr>
        <a:xfrm>
          <a:off x="0" y="2375385"/>
          <a:ext cx="4896001" cy="2069730"/>
        </a:xfrm>
        <a:prstGeom prst="round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kern="1200" dirty="0"/>
            <a:t>They demonstrate the types of behaviors expected in the classroom and beyond.</a:t>
          </a:r>
          <a:endParaRPr lang="en-US" sz="2900" kern="1200" dirty="0"/>
        </a:p>
      </dsp:txBody>
      <dsp:txXfrm>
        <a:off x="101036" y="2476421"/>
        <a:ext cx="4693929" cy="186765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DB165-B708-814F-A2CD-EF25968F30A4}">
      <dsp:nvSpPr>
        <dsp:cNvPr id="0" name=""/>
        <dsp:cNvSpPr/>
      </dsp:nvSpPr>
      <dsp:spPr>
        <a:xfrm>
          <a:off x="0" y="459273"/>
          <a:ext cx="7318045" cy="1924649"/>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t>Violence can appear in students’ art. Teachers should ask students what the artworks are about. </a:t>
          </a:r>
          <a:endParaRPr lang="en-US" sz="3500" kern="1200" dirty="0"/>
        </a:p>
      </dsp:txBody>
      <dsp:txXfrm>
        <a:off x="93954" y="553227"/>
        <a:ext cx="7130137" cy="1736741"/>
      </dsp:txXfrm>
    </dsp:sp>
    <dsp:sp modelId="{0D3EB28B-57B6-2E44-9809-3044169D88A4}">
      <dsp:nvSpPr>
        <dsp:cNvPr id="0" name=""/>
        <dsp:cNvSpPr/>
      </dsp:nvSpPr>
      <dsp:spPr>
        <a:xfrm>
          <a:off x="0" y="2486311"/>
          <a:ext cx="7318045" cy="1924649"/>
        </a:xfrm>
        <a:prstGeom prst="roundRect">
          <a:avLst/>
        </a:prstGeom>
        <a:solidFill>
          <a:srgbClr val="42424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b="1" kern="1200" dirty="0"/>
            <a:t>Administrators can offer further guidance when students’ images (and actions) are concerning. </a:t>
          </a:r>
          <a:endParaRPr lang="en-US" sz="3500" kern="1200" dirty="0"/>
        </a:p>
      </dsp:txBody>
      <dsp:txXfrm>
        <a:off x="93954" y="2580265"/>
        <a:ext cx="7130137" cy="173674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5D8B3-B201-E04B-820E-AD33CDD0E19F}">
      <dsp:nvSpPr>
        <dsp:cNvPr id="0" name=""/>
        <dsp:cNvSpPr/>
      </dsp:nvSpPr>
      <dsp:spPr>
        <a:xfrm>
          <a:off x="0" y="0"/>
          <a:ext cx="6664378" cy="1102359"/>
        </a:xfrm>
        <a:prstGeom prst="roundRect">
          <a:avLst/>
        </a:prstGeom>
        <a:solidFill>
          <a:srgbClr val="008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b="1" kern="1200" dirty="0">
              <a:solidFill>
                <a:srgbClr val="FFFFFF"/>
              </a:solidFill>
            </a:rPr>
            <a:t>Schools are safer when principals and policy makers:</a:t>
          </a:r>
        </a:p>
      </dsp:txBody>
      <dsp:txXfrm>
        <a:off x="53813" y="53813"/>
        <a:ext cx="6556752" cy="994733"/>
      </dsp:txXfrm>
    </dsp:sp>
    <dsp:sp modelId="{1F0B4276-A6D1-C14D-823B-4F4073FA6BAD}">
      <dsp:nvSpPr>
        <dsp:cNvPr id="0" name=""/>
        <dsp:cNvSpPr/>
      </dsp:nvSpPr>
      <dsp:spPr>
        <a:xfrm>
          <a:off x="0" y="1104251"/>
          <a:ext cx="6664378" cy="3911478"/>
        </a:xfrm>
        <a:prstGeom prst="rect">
          <a:avLst/>
        </a:prstGeom>
        <a:solidFill>
          <a:srgbClr val="0099CC">
            <a:alpha val="80000"/>
          </a:srgbClr>
        </a:solidFill>
        <a:ln w="3810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211594"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b="1" kern="1200" dirty="0">
              <a:solidFill>
                <a:schemeClr val="bg1"/>
              </a:solidFill>
            </a:rPr>
            <a:t>Recognize the challenges teachers and students face.</a:t>
          </a:r>
        </a:p>
        <a:p>
          <a:pPr marL="285750" lvl="1" indent="-285750" algn="l" defTabSz="1244600" rtl="0">
            <a:lnSpc>
              <a:spcPct val="90000"/>
            </a:lnSpc>
            <a:spcBef>
              <a:spcPct val="0"/>
            </a:spcBef>
            <a:spcAft>
              <a:spcPct val="20000"/>
            </a:spcAft>
            <a:buChar char="•"/>
          </a:pPr>
          <a:r>
            <a:rPr lang="en-US" sz="2800" b="1" kern="1200" dirty="0">
              <a:solidFill>
                <a:schemeClr val="bg1"/>
              </a:solidFill>
            </a:rPr>
            <a:t>Seek strategies and resources to support learning essentials</a:t>
          </a:r>
        </a:p>
        <a:p>
          <a:pPr marL="285750" lvl="1" indent="-285750" algn="l" defTabSz="1244600" rtl="0">
            <a:lnSpc>
              <a:spcPct val="90000"/>
            </a:lnSpc>
            <a:spcBef>
              <a:spcPct val="0"/>
            </a:spcBef>
            <a:spcAft>
              <a:spcPct val="20000"/>
            </a:spcAft>
            <a:buChar char="•"/>
          </a:pPr>
          <a:r>
            <a:rPr lang="en-US" sz="2800" b="1" kern="1200" dirty="0">
              <a:solidFill>
                <a:schemeClr val="bg1"/>
              </a:solidFill>
            </a:rPr>
            <a:t>Foster a school community of care and respect for all</a:t>
          </a:r>
        </a:p>
        <a:p>
          <a:pPr marL="285750" lvl="1" indent="-285750" algn="l" defTabSz="1244600" rtl="0">
            <a:lnSpc>
              <a:spcPct val="90000"/>
            </a:lnSpc>
            <a:spcBef>
              <a:spcPct val="0"/>
            </a:spcBef>
            <a:spcAft>
              <a:spcPct val="20000"/>
            </a:spcAft>
            <a:buChar char="•"/>
          </a:pPr>
          <a:r>
            <a:rPr lang="en-US" sz="2800" b="1" kern="1200" dirty="0">
              <a:solidFill>
                <a:schemeClr val="bg1"/>
              </a:solidFill>
            </a:rPr>
            <a:t>Provide teachers with student-centered classroom management trainings.</a:t>
          </a:r>
          <a:endParaRPr lang="en-US" sz="3200" b="1" kern="1200" dirty="0">
            <a:solidFill>
              <a:schemeClr val="bg1"/>
            </a:solidFill>
          </a:endParaRPr>
        </a:p>
      </dsp:txBody>
      <dsp:txXfrm>
        <a:off x="0" y="1104251"/>
        <a:ext cx="6664378" cy="3911478"/>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2F644-7FF2-2746-9DD2-DD79B53A00E3}">
      <dsp:nvSpPr>
        <dsp:cNvPr id="0" name=""/>
        <dsp:cNvSpPr/>
      </dsp:nvSpPr>
      <dsp:spPr>
        <a:xfrm>
          <a:off x="0" y="215518"/>
          <a:ext cx="7564582" cy="2254590"/>
        </a:xfrm>
        <a:prstGeom prst="roundRect">
          <a:avLst/>
        </a:prstGeom>
        <a:solidFill>
          <a:srgbClr val="9A162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Authentic teaching has become an effective tool that allows me to manage K – 12th grade students. </a:t>
          </a:r>
          <a:endParaRPr lang="en-US" sz="3200" kern="1200" dirty="0"/>
        </a:p>
      </dsp:txBody>
      <dsp:txXfrm>
        <a:off x="110060" y="325578"/>
        <a:ext cx="7344462" cy="2034470"/>
      </dsp:txXfrm>
    </dsp:sp>
    <dsp:sp modelId="{43587F7D-FE54-B140-ADA2-0B68ACC4262F}">
      <dsp:nvSpPr>
        <dsp:cNvPr id="0" name=""/>
        <dsp:cNvSpPr/>
      </dsp:nvSpPr>
      <dsp:spPr>
        <a:xfrm>
          <a:off x="0" y="2562268"/>
          <a:ext cx="7564582" cy="2254590"/>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Consistent frameworks include (a) setting clear expectations, (b) cultivating optimistic environments, and (c) planning engaging curriculum. </a:t>
          </a:r>
          <a:endParaRPr lang="en-US" sz="3200" kern="1200" dirty="0"/>
        </a:p>
      </dsp:txBody>
      <dsp:txXfrm>
        <a:off x="110060" y="2672328"/>
        <a:ext cx="7344462" cy="203447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4A8CD-2850-7847-9465-58961BEB560E}">
      <dsp:nvSpPr>
        <dsp:cNvPr id="0" name=""/>
        <dsp:cNvSpPr/>
      </dsp:nvSpPr>
      <dsp:spPr>
        <a:xfrm>
          <a:off x="1027140" y="843"/>
          <a:ext cx="2609739" cy="1123523"/>
        </a:xfrm>
        <a:prstGeom prst="rect">
          <a:avLst/>
        </a:prstGeom>
        <a:solidFill>
          <a:srgbClr val="800000"/>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1" kern="1200" dirty="0">
              <a:solidFill>
                <a:schemeClr val="bg1"/>
              </a:solidFill>
            </a:rPr>
            <a:t>Big Idea: Fair Procedures</a:t>
          </a:r>
        </a:p>
      </dsp:txBody>
      <dsp:txXfrm>
        <a:off x="1027140" y="843"/>
        <a:ext cx="2609739" cy="1123523"/>
      </dsp:txXfrm>
    </dsp:sp>
    <dsp:sp modelId="{3F577E26-60DC-E149-B156-DF3E118A33DD}">
      <dsp:nvSpPr>
        <dsp:cNvPr id="0" name=""/>
        <dsp:cNvSpPr/>
      </dsp:nvSpPr>
      <dsp:spPr>
        <a:xfrm>
          <a:off x="3824133" y="843"/>
          <a:ext cx="2609739" cy="1123523"/>
        </a:xfrm>
        <a:prstGeom prst="rect">
          <a:avLst/>
        </a:prstGeom>
        <a:solidFill>
          <a:srgbClr val="9A162C"/>
        </a:solidFill>
        <a:ln w="25400" cap="flat" cmpd="sng" algn="ctr">
          <a:solidFill>
            <a:schemeClr val="dk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r>
            <a:rPr lang="en-US" sz="3100" b="1" kern="1200" dirty="0">
              <a:solidFill>
                <a:schemeClr val="bg1"/>
              </a:solidFill>
            </a:rPr>
            <a:t>Textile Design</a:t>
          </a:r>
        </a:p>
      </dsp:txBody>
      <dsp:txXfrm>
        <a:off x="3824133" y="843"/>
        <a:ext cx="2609739" cy="1123523"/>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1B8A2-C530-6B42-BE54-6597A2F89F97}">
      <dsp:nvSpPr>
        <dsp:cNvPr id="0" name=""/>
        <dsp:cNvSpPr/>
      </dsp:nvSpPr>
      <dsp:spPr>
        <a:xfrm>
          <a:off x="0" y="4763"/>
          <a:ext cx="4542176" cy="4870448"/>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u="none" kern="1200" dirty="0"/>
            <a:t>Utilize </a:t>
          </a:r>
          <a:r>
            <a:rPr lang="en-US" sz="2800" b="1" i="1" kern="1200" dirty="0"/>
            <a:t>TLAE’s</a:t>
          </a:r>
          <a:r>
            <a:rPr lang="en-US" sz="2800" b="1" kern="1200" dirty="0"/>
            <a:t> and </a:t>
          </a:r>
          <a:r>
            <a:rPr lang="en-US" sz="2800" b="1" i="1" kern="1200" dirty="0"/>
            <a:t>STEAM Teaching and Learning Through the Arts and Design’s Artists’ Lessons </a:t>
          </a:r>
          <a:r>
            <a:rPr lang="en-US" sz="2800" b="1" i="1" kern="1200"/>
            <a:t>to Thrive! </a:t>
          </a:r>
          <a:r>
            <a:rPr lang="en-US" sz="2800" b="1" i="0" kern="1200" dirty="0"/>
            <a:t>instructional resources to address important life skills through art and facilitate classroom management learning tasks.</a:t>
          </a:r>
        </a:p>
      </dsp:txBody>
      <dsp:txXfrm>
        <a:off x="221731" y="226494"/>
        <a:ext cx="4098714" cy="4426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4D0B3-CA20-3644-9B3F-6F49B3BA60F6}">
      <dsp:nvSpPr>
        <dsp:cNvPr id="0" name=""/>
        <dsp:cNvSpPr/>
      </dsp:nvSpPr>
      <dsp:spPr>
        <a:xfrm>
          <a:off x="0" y="3885"/>
          <a:ext cx="6451600" cy="1539719"/>
        </a:xfrm>
        <a:prstGeom prst="round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Integrate students’ diverse cultural identities and incorporate communal values into the curriculum.</a:t>
          </a:r>
          <a:endParaRPr lang="en-US" sz="2800" kern="1200" dirty="0"/>
        </a:p>
      </dsp:txBody>
      <dsp:txXfrm>
        <a:off x="75163" y="79048"/>
        <a:ext cx="6301274" cy="1389393"/>
      </dsp:txXfrm>
    </dsp:sp>
    <dsp:sp modelId="{4566208C-DEB1-5149-A97E-302C8679ACC8}">
      <dsp:nvSpPr>
        <dsp:cNvPr id="0" name=""/>
        <dsp:cNvSpPr/>
      </dsp:nvSpPr>
      <dsp:spPr>
        <a:xfrm>
          <a:off x="0" y="1563765"/>
          <a:ext cx="6451600" cy="1539719"/>
        </a:xfrm>
        <a:prstGeom prst="roundRect">
          <a:avLst/>
        </a:prstGeom>
        <a:solidFill>
          <a:schemeClr val="tx2">
            <a:lumMod val="90000"/>
            <a:lumOff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Know who our students are and recognize how intersectionalities inform classroom dynamics. </a:t>
          </a:r>
          <a:endParaRPr lang="en-US" sz="2800" kern="1200" dirty="0"/>
        </a:p>
      </dsp:txBody>
      <dsp:txXfrm>
        <a:off x="75163" y="1638928"/>
        <a:ext cx="6301274" cy="1389393"/>
      </dsp:txXfrm>
    </dsp:sp>
    <dsp:sp modelId="{40D889A9-89A4-C54C-B935-11D0E00DDE0E}">
      <dsp:nvSpPr>
        <dsp:cNvPr id="0" name=""/>
        <dsp:cNvSpPr/>
      </dsp:nvSpPr>
      <dsp:spPr>
        <a:xfrm>
          <a:off x="0" y="3123645"/>
          <a:ext cx="6451600" cy="1539719"/>
        </a:xfrm>
        <a:prstGeom prst="roundRect">
          <a:avLst/>
        </a:prstGeom>
        <a:solidFill>
          <a:schemeClr val="accent3">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Move beyond Eurocentric perceptions validating only one way of cultural understanding. </a:t>
          </a:r>
          <a:endParaRPr lang="en-US" sz="2800" kern="1200" dirty="0"/>
        </a:p>
      </dsp:txBody>
      <dsp:txXfrm>
        <a:off x="75163" y="3198808"/>
        <a:ext cx="6301274" cy="138939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1F53D-0346-F44A-9B79-17B8C14B29E0}">
      <dsp:nvSpPr>
        <dsp:cNvPr id="0" name=""/>
        <dsp:cNvSpPr/>
      </dsp:nvSpPr>
      <dsp:spPr>
        <a:xfrm>
          <a:off x="0" y="47650"/>
          <a:ext cx="8746819" cy="2920319"/>
        </a:xfrm>
        <a:prstGeom prst="round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Teacher: </a:t>
          </a:r>
          <a:r>
            <a:rPr lang="en-GB" sz="2500" b="1" kern="1200" dirty="0"/>
            <a:t>Understand what classroom management is and what its challenges are to be prepared to model expected </a:t>
          </a:r>
          <a:r>
            <a:rPr lang="en-GB" sz="2500" b="1" kern="1200" dirty="0" err="1"/>
            <a:t>behaviors</a:t>
          </a:r>
          <a:r>
            <a:rPr lang="en-GB" sz="2500" b="1" kern="1200" dirty="0"/>
            <a:t> to students as a transformative classroom manager by teaching them </a:t>
          </a:r>
          <a:r>
            <a:rPr lang="en-US" sz="2500" b="1" kern="1200" dirty="0"/>
            <a:t>situational appropriateness that</a:t>
          </a:r>
          <a:r>
            <a:rPr lang="en-GB" sz="2500" b="1" kern="1200" dirty="0"/>
            <a:t> </a:t>
          </a:r>
          <a:r>
            <a:rPr lang="en-GB" sz="2500" b="1" kern="1200" dirty="0" err="1"/>
            <a:t>honors</a:t>
          </a:r>
          <a:r>
            <a:rPr lang="en-GB" sz="2500" b="1" kern="1200" dirty="0"/>
            <a:t> their cultural norms </a:t>
          </a:r>
          <a:r>
            <a:rPr lang="en-US" sz="2500" b="1" kern="1200" dirty="0"/>
            <a:t>and reinforces which behaviors are acceptable and unacceptable in educational spaces.</a:t>
          </a:r>
        </a:p>
      </dsp:txBody>
      <dsp:txXfrm>
        <a:off x="142558" y="190208"/>
        <a:ext cx="8461703" cy="2635203"/>
      </dsp:txXfrm>
    </dsp:sp>
    <dsp:sp modelId="{8FEAD02C-4E15-E24C-BEF7-DBEB707FF8B5}">
      <dsp:nvSpPr>
        <dsp:cNvPr id="0" name=""/>
        <dsp:cNvSpPr/>
      </dsp:nvSpPr>
      <dsp:spPr>
        <a:xfrm>
          <a:off x="0" y="3152290"/>
          <a:ext cx="8746819" cy="1818658"/>
        </a:xfrm>
        <a:prstGeom prst="roundRect">
          <a:avLst/>
        </a:prstGeom>
        <a:solidFill>
          <a:schemeClr val="accent2">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t>Student: Learn situational appropriateness to understand teachers’ and schools’ expectations for my school behaviors and how they may differ from the behaviors accepted within my home community and with my friends and families. </a:t>
          </a:r>
        </a:p>
      </dsp:txBody>
      <dsp:txXfrm>
        <a:off x="88780" y="3241070"/>
        <a:ext cx="8569259" cy="1641098"/>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93754-C814-45B7-8E1C-71B596D294D7}">
      <dsp:nvSpPr>
        <dsp:cNvPr id="0" name=""/>
        <dsp:cNvSpPr/>
      </dsp:nvSpPr>
      <dsp:spPr>
        <a:xfrm>
          <a:off x="0" y="105750"/>
          <a:ext cx="7639689" cy="829237"/>
        </a:xfrm>
        <a:prstGeom prst="roundRect">
          <a:avLst/>
        </a:prstGeom>
        <a:solidFill>
          <a:srgbClr val="001F61"/>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dirty="0">
              <a:solidFill>
                <a:schemeClr val="bg1"/>
              </a:solidFill>
              <a:latin typeface="Arial"/>
              <a:cs typeface="Arial"/>
            </a:rPr>
            <a:t>Managing Teaching and Learning</a:t>
          </a:r>
        </a:p>
      </dsp:txBody>
      <dsp:txXfrm>
        <a:off x="40480" y="146230"/>
        <a:ext cx="7558729" cy="748277"/>
      </dsp:txXfrm>
    </dsp:sp>
    <dsp:sp modelId="{4CC5F4C7-47A0-C64D-AF43-11FD8036B416}">
      <dsp:nvSpPr>
        <dsp:cNvPr id="0" name=""/>
        <dsp:cNvSpPr/>
      </dsp:nvSpPr>
      <dsp:spPr>
        <a:xfrm>
          <a:off x="0" y="995467"/>
          <a:ext cx="7639689" cy="829237"/>
        </a:xfrm>
        <a:prstGeom prst="roundRect">
          <a:avLst/>
        </a:prstGeom>
        <a:solidFill>
          <a:srgbClr val="215F9A"/>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t>Positive Behavior Interventions and Supports, Transformative Social-Emotional Learning</a:t>
          </a:r>
          <a:endParaRPr lang="en-US" sz="2100" kern="1200" dirty="0"/>
        </a:p>
      </dsp:txBody>
      <dsp:txXfrm>
        <a:off x="40480" y="1035947"/>
        <a:ext cx="7558729" cy="748277"/>
      </dsp:txXfrm>
    </dsp:sp>
    <dsp:sp modelId="{C93B7E74-9B3E-44B2-9046-B6A526B9E61F}">
      <dsp:nvSpPr>
        <dsp:cNvPr id="0" name=""/>
        <dsp:cNvSpPr/>
      </dsp:nvSpPr>
      <dsp:spPr>
        <a:xfrm>
          <a:off x="0" y="1885185"/>
          <a:ext cx="7639689" cy="829237"/>
        </a:xfrm>
        <a:prstGeom prst="roundRect">
          <a:avLst/>
        </a:prstGeom>
        <a:solidFill>
          <a:srgbClr val="FF0000"/>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dirty="0">
              <a:solidFill>
                <a:srgbClr val="FFFFFF"/>
              </a:solidFill>
              <a:latin typeface="Arial"/>
              <a:cs typeface="Arial"/>
            </a:rPr>
            <a:t>Classroom Management Strategies for Teaching Art</a:t>
          </a:r>
        </a:p>
      </dsp:txBody>
      <dsp:txXfrm>
        <a:off x="40480" y="1925665"/>
        <a:ext cx="7558729" cy="748277"/>
      </dsp:txXfrm>
    </dsp:sp>
    <dsp:sp modelId="{45912EB4-F753-9147-B1BF-9F71020DABA8}">
      <dsp:nvSpPr>
        <dsp:cNvPr id="0" name=""/>
        <dsp:cNvSpPr/>
      </dsp:nvSpPr>
      <dsp:spPr>
        <a:xfrm>
          <a:off x="0" y="2714422"/>
          <a:ext cx="7639689" cy="1608389"/>
        </a:xfrm>
        <a:prstGeom prst="rect">
          <a:avLst/>
        </a:prstGeom>
        <a:solidFill>
          <a:srgbClr val="0432FF"/>
        </a:solidFill>
        <a:ln>
          <a:noFill/>
        </a:ln>
        <a:effectLst/>
      </dsp:spPr>
      <dsp:style>
        <a:lnRef idx="0">
          <a:scrgbClr r="0" g="0" b="0"/>
        </a:lnRef>
        <a:fillRef idx="0">
          <a:scrgbClr r="0" g="0" b="0"/>
        </a:fillRef>
        <a:effectRef idx="0">
          <a:scrgbClr r="0" g="0" b="0"/>
        </a:effectRef>
        <a:fontRef idx="minor"/>
      </dsp:style>
      <dsp:txBody>
        <a:bodyPr spcFirstLastPara="0" vert="horz" wrap="square" lIns="242560"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b="1" kern="1200" dirty="0"/>
            <a:t>Creating a Classroom Management Plan</a:t>
          </a:r>
          <a:endParaRPr lang="en-US" sz="1600" b="1" kern="1200" dirty="0">
            <a:solidFill>
              <a:srgbClr val="FFFFFF"/>
            </a:solidFill>
            <a:latin typeface="Arial"/>
            <a:cs typeface="Arial"/>
          </a:endParaRPr>
        </a:p>
        <a:p>
          <a:pPr marL="171450" lvl="1" indent="-171450" algn="l" defTabSz="711200" rtl="0">
            <a:lnSpc>
              <a:spcPct val="90000"/>
            </a:lnSpc>
            <a:spcBef>
              <a:spcPct val="0"/>
            </a:spcBef>
            <a:spcAft>
              <a:spcPct val="20000"/>
            </a:spcAft>
            <a:buChar char="•"/>
          </a:pPr>
          <a:r>
            <a:rPr lang="en-US" sz="1600" b="1" kern="1200" dirty="0"/>
            <a:t>Presenting Well-Designed Classroom Environments</a:t>
          </a:r>
          <a:endParaRPr lang="en-US" sz="1600" b="1" kern="1200" dirty="0">
            <a:solidFill>
              <a:srgbClr val="FFFFFF"/>
            </a:solidFill>
            <a:latin typeface="Arial"/>
            <a:cs typeface="Arial"/>
          </a:endParaRPr>
        </a:p>
        <a:p>
          <a:pPr marL="171450" lvl="1" indent="-171450" algn="l" defTabSz="711200" rtl="0">
            <a:lnSpc>
              <a:spcPct val="90000"/>
            </a:lnSpc>
            <a:spcBef>
              <a:spcPct val="0"/>
            </a:spcBef>
            <a:spcAft>
              <a:spcPct val="20000"/>
            </a:spcAft>
            <a:buChar char="•"/>
          </a:pPr>
          <a:r>
            <a:rPr lang="en-US" sz="1600" b="1" kern="1200" dirty="0"/>
            <a:t>Responding to Classroom Management Through the Transformative Art Curriculum </a:t>
          </a:r>
          <a:endParaRPr lang="en-US" sz="1600" b="1" kern="1200" dirty="0">
            <a:solidFill>
              <a:srgbClr val="FFFFFF"/>
            </a:solidFill>
            <a:latin typeface="Arial"/>
            <a:cs typeface="Arial"/>
          </a:endParaRPr>
        </a:p>
        <a:p>
          <a:pPr marL="171450" lvl="1" indent="-171450" algn="l" defTabSz="711200" rtl="0">
            <a:lnSpc>
              <a:spcPct val="90000"/>
            </a:lnSpc>
            <a:spcBef>
              <a:spcPct val="0"/>
            </a:spcBef>
            <a:spcAft>
              <a:spcPct val="20000"/>
            </a:spcAft>
            <a:buChar char="•"/>
          </a:pPr>
          <a:r>
            <a:rPr lang="en-US" sz="1600" b="1" kern="1200" dirty="0"/>
            <a:t>Connecting in a Safe Learning Community</a:t>
          </a:r>
          <a:endParaRPr lang="en-US" sz="1600" b="1" kern="1200" dirty="0">
            <a:solidFill>
              <a:srgbClr val="FFFFFF"/>
            </a:solidFill>
            <a:latin typeface="Arial"/>
            <a:cs typeface="Arial"/>
          </a:endParaRPr>
        </a:p>
        <a:p>
          <a:pPr marL="171450" lvl="1" indent="-171450" algn="l" defTabSz="711200" rtl="0">
            <a:lnSpc>
              <a:spcPct val="90000"/>
            </a:lnSpc>
            <a:spcBef>
              <a:spcPct val="0"/>
            </a:spcBef>
            <a:spcAft>
              <a:spcPct val="20000"/>
            </a:spcAft>
            <a:buChar char="•"/>
          </a:pPr>
          <a:r>
            <a:rPr lang="en-US" sz="1600" b="1" kern="1200" dirty="0"/>
            <a:t>Surmounting Classroom Management Challenges</a:t>
          </a:r>
          <a:endParaRPr lang="en-US" sz="1600" b="1" kern="1200" dirty="0">
            <a:solidFill>
              <a:srgbClr val="FFFFFF"/>
            </a:solidFill>
            <a:latin typeface="Arial"/>
            <a:cs typeface="Arial"/>
          </a:endParaRPr>
        </a:p>
      </dsp:txBody>
      <dsp:txXfrm>
        <a:off x="0" y="2714422"/>
        <a:ext cx="7639689" cy="1608389"/>
      </dsp:txXfrm>
    </dsp:sp>
    <dsp:sp modelId="{64601F41-4D65-45BD-846A-1C7E16337B35}">
      <dsp:nvSpPr>
        <dsp:cNvPr id="0" name=""/>
        <dsp:cNvSpPr/>
      </dsp:nvSpPr>
      <dsp:spPr>
        <a:xfrm>
          <a:off x="0" y="4322812"/>
          <a:ext cx="7639689" cy="829237"/>
        </a:xfrm>
        <a:prstGeom prst="roundRect">
          <a:avLst/>
        </a:prstGeom>
        <a:solidFill>
          <a:srgbClr val="C00002"/>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dirty="0">
              <a:solidFill>
                <a:srgbClr val="FFFFFF"/>
              </a:solidFill>
              <a:latin typeface="Arial"/>
              <a:cs typeface="Arial"/>
            </a:rPr>
            <a:t>Confronting Violence, Bullying, and Victimization</a:t>
          </a:r>
        </a:p>
      </dsp:txBody>
      <dsp:txXfrm>
        <a:off x="40480" y="4363292"/>
        <a:ext cx="7558729" cy="7482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1ACFA-70E6-2742-BD2E-8E35A1DF88E3}">
      <dsp:nvSpPr>
        <dsp:cNvPr id="0" name=""/>
        <dsp:cNvSpPr/>
      </dsp:nvSpPr>
      <dsp:spPr>
        <a:xfrm>
          <a:off x="0" y="2389"/>
          <a:ext cx="6705598" cy="1545588"/>
        </a:xfrm>
        <a:prstGeom prst="roundRect">
          <a:avLst/>
        </a:prstGeom>
        <a:solidFill>
          <a:srgbClr val="0228D6"/>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Address the needs of racially, ethnically, and linguistically diverse students and those with special needs and adverse childhood experiences.</a:t>
          </a:r>
          <a:endParaRPr lang="en-US" sz="2400" kern="1200" dirty="0"/>
        </a:p>
      </dsp:txBody>
      <dsp:txXfrm>
        <a:off x="75449" y="77838"/>
        <a:ext cx="6554700" cy="1394690"/>
      </dsp:txXfrm>
    </dsp:sp>
    <dsp:sp modelId="{9A429F4D-0728-1442-A9C7-1983F22AECE1}">
      <dsp:nvSpPr>
        <dsp:cNvPr id="0" name=""/>
        <dsp:cNvSpPr/>
      </dsp:nvSpPr>
      <dsp:spPr>
        <a:xfrm>
          <a:off x="0" y="1560830"/>
          <a:ext cx="6705598" cy="1545588"/>
        </a:xfrm>
        <a:prstGeom prst="round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Acknowledge systemic inequities in discipline and expulsion rates caused by biased practices and lack of culturally responsive teaching.</a:t>
          </a:r>
          <a:endParaRPr lang="en-US" sz="2400" kern="1200" dirty="0"/>
        </a:p>
      </dsp:txBody>
      <dsp:txXfrm>
        <a:off x="75449" y="1636279"/>
        <a:ext cx="6554700" cy="1394690"/>
      </dsp:txXfrm>
    </dsp:sp>
    <dsp:sp modelId="{1DEB8CD1-3178-894B-9494-6D14ACD8A4B2}">
      <dsp:nvSpPr>
        <dsp:cNvPr id="0" name=""/>
        <dsp:cNvSpPr/>
      </dsp:nvSpPr>
      <dsp:spPr>
        <a:xfrm>
          <a:off x="0" y="3119272"/>
          <a:ext cx="6705598" cy="1545588"/>
        </a:xfrm>
        <a:prstGeom prst="roundRect">
          <a:avLst/>
        </a:prstGeom>
        <a:solidFill>
          <a:srgbClr val="FF2C7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Recognize and challenge cognitive biases that distort perceptions of race, culture, religion, and ability.</a:t>
          </a:r>
          <a:endParaRPr lang="en-US" sz="2400" kern="1200" dirty="0"/>
        </a:p>
      </dsp:txBody>
      <dsp:txXfrm>
        <a:off x="75449" y="3194721"/>
        <a:ext cx="6554700" cy="13946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76A2E-88A6-7B40-A9B7-935F3714F22B}">
      <dsp:nvSpPr>
        <dsp:cNvPr id="0" name=""/>
        <dsp:cNvSpPr/>
      </dsp:nvSpPr>
      <dsp:spPr>
        <a:xfrm>
          <a:off x="0" y="28769"/>
          <a:ext cx="7476067" cy="1484730"/>
        </a:xfrm>
        <a:prstGeom prst="roundRect">
          <a:avLst/>
        </a:prstGeom>
        <a:solidFill>
          <a:srgbClr val="21212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Students may act out due to unmet basic needs, attention-seeking, bad days, or adverse childhood experiences.</a:t>
          </a:r>
          <a:endParaRPr lang="en-US" sz="2700" kern="1200" dirty="0"/>
        </a:p>
      </dsp:txBody>
      <dsp:txXfrm>
        <a:off x="72479" y="101248"/>
        <a:ext cx="7331109" cy="1339772"/>
      </dsp:txXfrm>
    </dsp:sp>
    <dsp:sp modelId="{AAD4EEDC-1BDD-C144-9D17-07425F887B8A}">
      <dsp:nvSpPr>
        <dsp:cNvPr id="0" name=""/>
        <dsp:cNvSpPr/>
      </dsp:nvSpPr>
      <dsp:spPr>
        <a:xfrm>
          <a:off x="0" y="1591260"/>
          <a:ext cx="7476067" cy="1484730"/>
        </a:xfrm>
        <a:prstGeom prst="roundRect">
          <a:avLst/>
        </a:prstGeom>
        <a:solidFill>
          <a:srgbClr val="562C0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Disabilities can lead to hyperactive, impulsive, or aggressive behaviors that impact classroom conduct.</a:t>
          </a:r>
          <a:endParaRPr lang="en-US" sz="2700" kern="1200" dirty="0"/>
        </a:p>
      </dsp:txBody>
      <dsp:txXfrm>
        <a:off x="72479" y="1663739"/>
        <a:ext cx="7331109" cy="1339772"/>
      </dsp:txXfrm>
    </dsp:sp>
    <dsp:sp modelId="{E362C209-6190-7C47-8BF1-D80E622734D0}">
      <dsp:nvSpPr>
        <dsp:cNvPr id="0" name=""/>
        <dsp:cNvSpPr/>
      </dsp:nvSpPr>
      <dsp:spPr>
        <a:xfrm>
          <a:off x="0" y="3153750"/>
          <a:ext cx="7476067" cy="1484730"/>
        </a:xfrm>
        <a:prstGeom prst="roundRect">
          <a:avLst/>
        </a:prstGeom>
        <a:solidFill>
          <a:schemeClr val="accent4">
            <a:lumMod val="5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Biological, cultural, and environmental factors may cause students to blurt out, refuse work, or seek excessive attention.</a:t>
          </a:r>
          <a:endParaRPr lang="en-US" sz="2700" kern="1200" dirty="0"/>
        </a:p>
      </dsp:txBody>
      <dsp:txXfrm>
        <a:off x="72479" y="3226229"/>
        <a:ext cx="7331109" cy="13397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94A81-CD15-8B41-BED7-1437E9AE28F0}">
      <dsp:nvSpPr>
        <dsp:cNvPr id="0" name=""/>
        <dsp:cNvSpPr/>
      </dsp:nvSpPr>
      <dsp:spPr>
        <a:xfrm>
          <a:off x="0" y="28769"/>
          <a:ext cx="6705600" cy="1484730"/>
        </a:xfrm>
        <a:prstGeom prst="roundRect">
          <a:avLst/>
        </a:prstGeom>
        <a:solidFill>
          <a:srgbClr val="562C0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Students may not understand why their behavior is inappropriate, leading to confusion and emotional distress.</a:t>
          </a:r>
        </a:p>
      </dsp:txBody>
      <dsp:txXfrm>
        <a:off x="72479" y="101248"/>
        <a:ext cx="6560642" cy="1339772"/>
      </dsp:txXfrm>
    </dsp:sp>
    <dsp:sp modelId="{1C427E70-D774-0E48-8BA3-95205EE77862}">
      <dsp:nvSpPr>
        <dsp:cNvPr id="0" name=""/>
        <dsp:cNvSpPr/>
      </dsp:nvSpPr>
      <dsp:spPr>
        <a:xfrm>
          <a:off x="0" y="1591260"/>
          <a:ext cx="6705600" cy="1484730"/>
        </a:xfrm>
        <a:prstGeom prst="roundRect">
          <a:avLst/>
        </a:prstGeom>
        <a:solidFill>
          <a:schemeClr val="tx1">
            <a:lumMod val="1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Model how school-accepted behaviors may differ from those in students’ homes, communities, and peer groups.</a:t>
          </a:r>
        </a:p>
      </dsp:txBody>
      <dsp:txXfrm>
        <a:off x="72479" y="1663739"/>
        <a:ext cx="6560642" cy="1339772"/>
      </dsp:txXfrm>
    </dsp:sp>
    <dsp:sp modelId="{6BB3E8C8-630A-954F-8367-6E8A923FC6FC}">
      <dsp:nvSpPr>
        <dsp:cNvPr id="0" name=""/>
        <dsp:cNvSpPr/>
      </dsp:nvSpPr>
      <dsp:spPr>
        <a:xfrm>
          <a:off x="0" y="3153750"/>
          <a:ext cx="6705600" cy="1484730"/>
        </a:xfrm>
        <a:prstGeom prst="roundRect">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Honor students’ cultural norms while helping them understand which behaviors are acceptable in school.</a:t>
          </a:r>
        </a:p>
      </dsp:txBody>
      <dsp:txXfrm>
        <a:off x="72479" y="3226229"/>
        <a:ext cx="6560642" cy="13397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3FD9EF-8A9B-9444-95CF-30B334DCE06C}">
      <dsp:nvSpPr>
        <dsp:cNvPr id="0" name=""/>
        <dsp:cNvSpPr/>
      </dsp:nvSpPr>
      <dsp:spPr>
        <a:xfrm>
          <a:off x="0" y="13"/>
          <a:ext cx="6519333" cy="1547050"/>
        </a:xfrm>
        <a:prstGeom prst="roundRect">
          <a:avLst/>
        </a:prstGeom>
        <a:solidFill>
          <a:srgbClr val="0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Learning students’ home and community values helps clarify behavioral expectations and prevent misunderstandings.</a:t>
          </a:r>
          <a:endParaRPr lang="en-US" sz="2400" kern="1200" dirty="0"/>
        </a:p>
      </dsp:txBody>
      <dsp:txXfrm>
        <a:off x="75521" y="75534"/>
        <a:ext cx="6368291" cy="1396008"/>
      </dsp:txXfrm>
    </dsp:sp>
    <dsp:sp modelId="{79C0F7A9-B221-8348-BF47-9417E3B40DAA}">
      <dsp:nvSpPr>
        <dsp:cNvPr id="0" name=""/>
        <dsp:cNvSpPr/>
      </dsp:nvSpPr>
      <dsp:spPr>
        <a:xfrm>
          <a:off x="0" y="1560099"/>
          <a:ext cx="6519333" cy="1547050"/>
        </a:xfrm>
        <a:prstGeom prst="roundRect">
          <a:avLst/>
        </a:prstGeom>
        <a:solidFill>
          <a:srgbClr val="9A162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In some cultures, overlapping speech, physical touch, and defending others are appropriate, while walking away may be seen as disrespectful.</a:t>
          </a:r>
          <a:endParaRPr lang="en-US" sz="2400" kern="1200" dirty="0"/>
        </a:p>
      </dsp:txBody>
      <dsp:txXfrm>
        <a:off x="75521" y="1635620"/>
        <a:ext cx="6368291" cy="1396008"/>
      </dsp:txXfrm>
    </dsp:sp>
    <dsp:sp modelId="{B78D8470-F206-DB44-8E82-949EACCECA4A}">
      <dsp:nvSpPr>
        <dsp:cNvPr id="0" name=""/>
        <dsp:cNvSpPr/>
      </dsp:nvSpPr>
      <dsp:spPr>
        <a:xfrm>
          <a:off x="0" y="3120185"/>
          <a:ext cx="6519333" cy="1547050"/>
        </a:xfrm>
        <a:prstGeom prst="roundRect">
          <a:avLst/>
        </a:prstGeom>
        <a:solidFill>
          <a:srgbClr val="FF53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Culturally responsive practices reduce disciplinary actions by creating inclusive school rules that reflect diverse identities.</a:t>
          </a:r>
          <a:endParaRPr lang="en-US" sz="2400" kern="1200" dirty="0"/>
        </a:p>
      </dsp:txBody>
      <dsp:txXfrm>
        <a:off x="75521" y="3195706"/>
        <a:ext cx="6368291" cy="13960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6A2330-57F6-1549-A155-302A5DC9E3C6}">
      <dsp:nvSpPr>
        <dsp:cNvPr id="0" name=""/>
        <dsp:cNvSpPr/>
      </dsp:nvSpPr>
      <dsp:spPr>
        <a:xfrm>
          <a:off x="1132861" y="321"/>
          <a:ext cx="2368227" cy="1420936"/>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Treat students fairly.</a:t>
          </a:r>
          <a:endParaRPr lang="en-US" sz="2100" kern="1200" dirty="0"/>
        </a:p>
      </dsp:txBody>
      <dsp:txXfrm>
        <a:off x="1132861" y="321"/>
        <a:ext cx="2368227" cy="1420936"/>
      </dsp:txXfrm>
    </dsp:sp>
    <dsp:sp modelId="{F1F1DED7-E2E7-EF48-BB3F-880B5B35BFA1}">
      <dsp:nvSpPr>
        <dsp:cNvPr id="0" name=""/>
        <dsp:cNvSpPr/>
      </dsp:nvSpPr>
      <dsp:spPr>
        <a:xfrm>
          <a:off x="3737911" y="321"/>
          <a:ext cx="2368227" cy="1420936"/>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Create a student-centered learning environment.</a:t>
          </a:r>
          <a:endParaRPr lang="en-US" sz="2100" kern="1200" dirty="0"/>
        </a:p>
      </dsp:txBody>
      <dsp:txXfrm>
        <a:off x="3737911" y="321"/>
        <a:ext cx="2368227" cy="1420936"/>
      </dsp:txXfrm>
    </dsp:sp>
    <dsp:sp modelId="{77DB684D-F393-1448-ACF3-833B900F65A2}">
      <dsp:nvSpPr>
        <dsp:cNvPr id="0" name=""/>
        <dsp:cNvSpPr/>
      </dsp:nvSpPr>
      <dsp:spPr>
        <a:xfrm>
          <a:off x="1132861" y="1658081"/>
          <a:ext cx="2368227" cy="1420936"/>
        </a:xfrm>
        <a:prstGeom prst="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Use culturally appropriate methods.</a:t>
          </a:r>
          <a:endParaRPr lang="en-US" sz="2100" kern="1200" dirty="0"/>
        </a:p>
      </dsp:txBody>
      <dsp:txXfrm>
        <a:off x="1132861" y="1658081"/>
        <a:ext cx="2368227" cy="1420936"/>
      </dsp:txXfrm>
    </dsp:sp>
    <dsp:sp modelId="{EA57BBBD-27EF-4A4B-A1B8-6971582E7D86}">
      <dsp:nvSpPr>
        <dsp:cNvPr id="0" name=""/>
        <dsp:cNvSpPr/>
      </dsp:nvSpPr>
      <dsp:spPr>
        <a:xfrm>
          <a:off x="3737911" y="1658081"/>
          <a:ext cx="2368227" cy="1420936"/>
        </a:xfrm>
        <a:prstGeom prst="rect">
          <a:avLst/>
        </a:prstGeom>
        <a:solidFill>
          <a:schemeClr val="tx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Build positive and respectful relationships.</a:t>
          </a:r>
          <a:endParaRPr lang="en-US" sz="2100" kern="1200" dirty="0"/>
        </a:p>
      </dsp:txBody>
      <dsp:txXfrm>
        <a:off x="3737911" y="1658081"/>
        <a:ext cx="2368227" cy="1420936"/>
      </dsp:txXfrm>
    </dsp:sp>
    <dsp:sp modelId="{A06C6132-CAFB-E849-8810-7691043C7FF5}">
      <dsp:nvSpPr>
        <dsp:cNvPr id="0" name=""/>
        <dsp:cNvSpPr/>
      </dsp:nvSpPr>
      <dsp:spPr>
        <a:xfrm>
          <a:off x="1132861" y="3315840"/>
          <a:ext cx="2368227" cy="1420936"/>
        </a:xfrm>
        <a:prstGeom prst="rect">
          <a:avLst/>
        </a:prstGeom>
        <a:solidFill>
          <a:srgbClr val="5E873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Consider students’ perspectives.</a:t>
          </a:r>
          <a:endParaRPr lang="en-US" sz="2100" kern="1200" dirty="0"/>
        </a:p>
      </dsp:txBody>
      <dsp:txXfrm>
        <a:off x="1132861" y="3315840"/>
        <a:ext cx="2368227" cy="1420936"/>
      </dsp:txXfrm>
    </dsp:sp>
    <dsp:sp modelId="{202D96C2-F51E-1A4C-950D-8AA4A1649A79}">
      <dsp:nvSpPr>
        <dsp:cNvPr id="0" name=""/>
        <dsp:cNvSpPr/>
      </dsp:nvSpPr>
      <dsp:spPr>
        <a:xfrm>
          <a:off x="3737911" y="3315840"/>
          <a:ext cx="2368227" cy="1420936"/>
        </a:xfrm>
        <a:prstGeom prst="rect">
          <a:avLst/>
        </a:prstGeom>
        <a:solidFill>
          <a:srgbClr val="5E873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Use modeling and positive reinforcements.</a:t>
          </a:r>
          <a:endParaRPr lang="en-US" sz="2100" kern="1200" dirty="0"/>
        </a:p>
      </dsp:txBody>
      <dsp:txXfrm>
        <a:off x="3737911" y="3315840"/>
        <a:ext cx="2368227" cy="14209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4F39F2-5C55-DD40-854C-C0B95CB0331D}" type="datetimeFigureOut">
              <a:rPr lang="en-US" smtClean="0"/>
              <a:t>8/14/25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DC5D3-47FC-A841-AC20-383DD7B1A010}" type="slidenum">
              <a:rPr lang="en-US" smtClean="0"/>
              <a:t>‹#›</a:t>
            </a:fld>
            <a:endParaRPr lang="en-US"/>
          </a:p>
        </p:txBody>
      </p:sp>
    </p:spTree>
    <p:extLst>
      <p:ext uri="{BB962C8B-B14F-4D97-AF65-F5344CB8AC3E}">
        <p14:creationId xmlns:p14="http://schemas.microsoft.com/office/powerpoint/2010/main" val="3329527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www.who.int/news-room/fact-sheets/detail/violence-against-children" TargetMode="External"/><Relationship Id="rId3" Type="http://schemas.openxmlformats.org/officeDocument/2006/relationships/hyperlink" Target="https://www.acmiart.org/materials-safety" TargetMode="External"/><Relationship Id="rId7" Type="http://schemas.openxmlformats.org/officeDocument/2006/relationships/hyperlink" Target="https://www.cpsc.gov/s3fs-public/blk_media_5015_0.pdf"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ww.pbis.org/" TargetMode="External"/><Relationship Id="rId5" Type="http://schemas.openxmlformats.org/officeDocument/2006/relationships/hyperlink" Target="https://nces.ed.gov/pubsearch/pubsinfo.asp?pubid=2023092" TargetMode="External"/><Relationship Id="rId4" Type="http://schemas.openxmlformats.org/officeDocument/2006/relationships/hyperlink" Target="https://www.pbis.org/pbis/what-is-pbi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Welcome to </a:t>
            </a:r>
            <a:r>
              <a:rPr lang="en-US" b="1" i="1" dirty="0"/>
              <a:t>Teaching</a:t>
            </a:r>
            <a:r>
              <a:rPr lang="en-US" b="1" i="1" baseline="0" dirty="0"/>
              <a:t> and Learning in Art Education</a:t>
            </a:r>
            <a:r>
              <a:rPr lang="en-US" b="1" i="0" baseline="0" dirty="0"/>
              <a:t>, 2</a:t>
            </a:r>
            <a:r>
              <a:rPr lang="en-US" b="1" i="0" baseline="30000" dirty="0"/>
              <a:t>nd</a:t>
            </a:r>
            <a:r>
              <a:rPr lang="en-US" b="1" i="0" baseline="0" dirty="0"/>
              <a:t> Edition,</a:t>
            </a:r>
            <a:r>
              <a:rPr lang="en-US" b="1" baseline="0" dirty="0"/>
              <a:t> </a:t>
            </a:r>
            <a:r>
              <a:rPr lang="en-US" b="1" dirty="0"/>
              <a:t>Chapter 4!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TLAE as a theoretically-based, practical textbook to prepare preservice educators for their teaching careers and to support in-service educators in improving their existing practices. Its timely second edition with its updated framework remains dedicated to assisting educators in all stages of their careers through effective curricular planning, instruction, assessment, and management to foster student learning and cultivate educators’ meaningful, creative, and rewarding careers.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textbook and instructional resources</a:t>
            </a:r>
            <a:r>
              <a:rPr lang="en-US" baseline="0" dirty="0"/>
              <a:t> </a:t>
            </a:r>
            <a:r>
              <a:rPr lang="en-US" sz="1200" kern="1200" dirty="0">
                <a:solidFill>
                  <a:schemeClr val="tx1"/>
                </a:solidFill>
                <a:effectLst/>
                <a:latin typeface="+mn-lt"/>
                <a:ea typeface="+mn-ea"/>
                <a:cs typeface="+mn-cs"/>
              </a:rPr>
              <a:t>resulted from the contributions of many individuals, including teachers, students, artists, organizations, family, mentors,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Routledge’s editorial/production team. </a:t>
            </a:r>
            <a:r>
              <a:rPr lang="en-US" dirty="0">
                <a:effectLst/>
                <a:latin typeface="Helvetica Neue" panose="02000503000000020004" pitchFamily="2" charset="0"/>
              </a:rPr>
              <a:t>Its teachings are based on the author’s research, communications, and professional interpretations of teachers, artists,’ and designers’ works with the aim of being respectful of diversified peoples and representing their teachings in a truthful and non-biased manner. </a:t>
            </a:r>
            <a:endParaRPr lang="en-US" b="1" dirty="0"/>
          </a:p>
          <a:p>
            <a:endParaRPr lang="en-US" dirty="0"/>
          </a:p>
          <a:p>
            <a:r>
              <a:rPr lang="en-US" b="1" dirty="0"/>
              <a:t>Book Cover Artwork: </a:t>
            </a:r>
            <a:r>
              <a:rPr lang="en-US" b="0" dirty="0"/>
              <a:t>Paula Gale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Right Image: </a:t>
            </a:r>
            <a:r>
              <a:rPr lang="en-US" sz="1200" dirty="0"/>
              <a:t>Anastasia </a:t>
            </a:r>
            <a:r>
              <a:rPr lang="en-US" sz="1200" dirty="0" err="1"/>
              <a:t>Vitalievna</a:t>
            </a:r>
            <a:r>
              <a:rPr lang="en-US" sz="1200" dirty="0"/>
              <a:t> Banshikova,13 years </a:t>
            </a:r>
            <a:r>
              <a:rPr lang="en-US" dirty="0"/>
              <a:t>old</a:t>
            </a:r>
            <a:r>
              <a:rPr lang="en-US" sz="1200" dirty="0"/>
              <a:t>, </a:t>
            </a:r>
            <a:r>
              <a:rPr lang="en-US" sz="1200" dirty="0" err="1"/>
              <a:t>Gorodskoy</a:t>
            </a:r>
            <a:r>
              <a:rPr lang="en-US" sz="1200" dirty="0"/>
              <a:t> </a:t>
            </a:r>
            <a:r>
              <a:rPr lang="en-US" sz="1200" dirty="0" err="1"/>
              <a:t>Dvorec</a:t>
            </a:r>
            <a:r>
              <a:rPr lang="en-US" sz="1200" dirty="0"/>
              <a:t> </a:t>
            </a:r>
            <a:r>
              <a:rPr lang="en-US" sz="1200" dirty="0" err="1"/>
              <a:t>Detskogo</a:t>
            </a:r>
            <a:r>
              <a:rPr lang="en-US" sz="1200" dirty="0"/>
              <a:t> </a:t>
            </a:r>
            <a:r>
              <a:rPr lang="en-US" sz="1200" dirty="0" err="1"/>
              <a:t>Tvorchestva</a:t>
            </a:r>
            <a:r>
              <a:rPr lang="en-US" sz="1200" dirty="0"/>
              <a:t> </a:t>
            </a:r>
            <a:r>
              <a:rPr lang="en-US" sz="1200" dirty="0" err="1"/>
              <a:t>Goricvit</a:t>
            </a:r>
            <a:r>
              <a:rPr lang="en-US" sz="1200" dirty="0"/>
              <a:t>, </a:t>
            </a:r>
            <a:r>
              <a:rPr lang="en-US" sz="1200" dirty="0" err="1"/>
              <a:t>Krivoj</a:t>
            </a:r>
            <a:r>
              <a:rPr lang="en-US" sz="1200" dirty="0"/>
              <a:t> Rog, Ukraine. 41</a:t>
            </a:r>
            <a:r>
              <a:rPr lang="en-US" sz="1200" baseline="30000" dirty="0"/>
              <a:t>st</a:t>
            </a:r>
            <a:r>
              <a:rPr lang="en-US" sz="1200" dirty="0"/>
              <a:t> ICEFA Lidice.</a:t>
            </a:r>
          </a:p>
          <a:p>
            <a:endParaRPr lang="en-US" dirty="0"/>
          </a:p>
          <a:p>
            <a:endParaRPr lang="en-US" dirty="0"/>
          </a:p>
        </p:txBody>
      </p:sp>
      <p:sp>
        <p:nvSpPr>
          <p:cNvPr id="4" name="Slide Number Placeholder 3"/>
          <p:cNvSpPr>
            <a:spLocks noGrp="1"/>
          </p:cNvSpPr>
          <p:nvPr>
            <p:ph type="sldNum" sz="quarter" idx="5"/>
          </p:nvPr>
        </p:nvSpPr>
        <p:spPr/>
        <p:txBody>
          <a:bodyPr/>
          <a:lstStyle/>
          <a:p>
            <a:fld id="{69D53F45-18BA-CD4D-B308-3B0F05C46499}" type="slidenum">
              <a:rPr lang="en-US" smtClean="0"/>
              <a:t>1</a:t>
            </a:fld>
            <a:endParaRPr lang="en-US"/>
          </a:p>
        </p:txBody>
      </p:sp>
    </p:spTree>
    <p:extLst>
      <p:ext uri="{BB962C8B-B14F-4D97-AF65-F5344CB8AC3E}">
        <p14:creationId xmlns:p14="http://schemas.microsoft.com/office/powerpoint/2010/main" val="3206911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Class instruction: </a:t>
            </a:r>
            <a:r>
              <a:rPr lang="en-US" sz="1200" b="0" kern="1200" dirty="0">
                <a:solidFill>
                  <a:schemeClr val="tx1"/>
                </a:solidFill>
                <a:effectLst/>
                <a:latin typeface="+mn-lt"/>
                <a:ea typeface="+mn-ea"/>
                <a:cs typeface="+mn-cs"/>
              </a:rPr>
              <a:t>Discuss how </a:t>
            </a:r>
            <a:r>
              <a:rPr lang="en-US" sz="1200" kern="1200" dirty="0">
                <a:solidFill>
                  <a:schemeClr val="tx1"/>
                </a:solidFill>
                <a:effectLst/>
                <a:latin typeface="+mn-lt"/>
                <a:ea typeface="+mn-ea"/>
                <a:cs typeface="+mn-cs"/>
              </a:rPr>
              <a:t>in some cultures </a:t>
            </a:r>
            <a:r>
              <a:rPr lang="en-US" sz="1200" b="1" kern="1200" dirty="0">
                <a:solidFill>
                  <a:schemeClr val="tx1"/>
                </a:solidFill>
                <a:effectLst/>
                <a:latin typeface="+mn-lt"/>
                <a:ea typeface="+mn-ea"/>
                <a:cs typeface="+mn-cs"/>
              </a:rPr>
              <a:t>overlap</a:t>
            </a:r>
            <a:r>
              <a:rPr lang="en-US" sz="1200" kern="1200" dirty="0">
                <a:solidFill>
                  <a:schemeClr val="tx1"/>
                </a:solidFill>
                <a:effectLst/>
                <a:latin typeface="+mn-lt"/>
                <a:ea typeface="+mn-ea"/>
                <a:cs typeface="+mn-cs"/>
              </a:rPr>
              <a:t>, speaking while someone else is speaking, is customary, touching others serves as a form of communication, and verbally and/or physically defending others is culturally appropriate, whereas walking away is not (Leverson et al., 2021).</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Class instruction: </a:t>
            </a:r>
            <a:r>
              <a:rPr lang="en-US" sz="1200" b="0" kern="1200" dirty="0">
                <a:solidFill>
                  <a:schemeClr val="tx1"/>
                </a:solidFill>
                <a:effectLst/>
                <a:latin typeface="+mn-lt"/>
                <a:ea typeface="+mn-ea"/>
                <a:cs typeface="+mn-cs"/>
              </a:rPr>
              <a:t>Discuss how l</a:t>
            </a:r>
            <a:r>
              <a:rPr lang="en-US" sz="1200" kern="1200" dirty="0">
                <a:solidFill>
                  <a:schemeClr val="tx1"/>
                </a:solidFill>
                <a:effectLst/>
                <a:latin typeface="+mn-lt"/>
                <a:ea typeface="+mn-ea"/>
                <a:cs typeface="+mn-cs"/>
              </a:rPr>
              <a:t>earning students’ home and communal values and teaching school similarities and differences eliminates misunderstandings. These transformative practices reduce disciplinary actions against RELD students because it acknowledges students’ and communities’ cultural identities to develop representative and inclusive school rules and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Nikitha V., 13-years-old, Young Envoys International, Hyderabad, India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Leverson et al.,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10</a:t>
            </a:fld>
            <a:endParaRPr lang="en-US"/>
          </a:p>
        </p:txBody>
      </p:sp>
    </p:spTree>
    <p:extLst>
      <p:ext uri="{BB962C8B-B14F-4D97-AF65-F5344CB8AC3E}">
        <p14:creationId xmlns:p14="http://schemas.microsoft.com/office/powerpoint/2010/main" val="1752067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63D60-D5F7-3A62-8FDA-FE3F53503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7CFE8-2B82-412C-E367-01C902481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938F4-2F27-9FAB-E6B5-06AA3D0AA5BF}"/>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Invite students to share in a discussion about </a:t>
            </a:r>
            <a:r>
              <a:rPr lang="en-US" sz="1200" kern="1200" dirty="0">
                <a:solidFill>
                  <a:schemeClr val="tx1"/>
                </a:solidFill>
                <a:effectLst/>
                <a:latin typeface="+mn-lt"/>
                <a:ea typeface="+mn-ea"/>
                <a:cs typeface="+mn-cs"/>
              </a:rPr>
              <a:t>how:</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a:t>
            </a:r>
            <a:r>
              <a:rPr lang="en-US" sz="1200" b="0" baseline="0" dirty="0"/>
              <a:t>ffective classroom managers t</a:t>
            </a:r>
            <a:r>
              <a:rPr lang="en-US" sz="1200" b="0" dirty="0"/>
              <a:t>ake steps to prevent minor off-task behaviors from escalating.</a:t>
            </a: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One student’s off-task behaviors can cause other students to mimic negative behaviors and amplify disruptions.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Punitive and controlling learning environments limit students’ positive communications and interactions with teachers and peers. Positive behavior interventions and supports and transformative social emotional learning offer guidance we can apply to our classroom management practices.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Image: </a:t>
            </a:r>
            <a:r>
              <a:rPr lang="en-US" sz="1200" kern="1200" dirty="0">
                <a:solidFill>
                  <a:schemeClr val="tx1"/>
                </a:solidFill>
                <a:effectLst/>
                <a:latin typeface="+mn-lt"/>
                <a:ea typeface="+mn-ea"/>
                <a:cs typeface="+mn-cs"/>
              </a:rPr>
              <a:t>A student uses art supplies organized in clear boxes. Kenya. Source: Lisa Wee, teacher.</a:t>
            </a:r>
          </a:p>
          <a:p>
            <a:endParaRPr lang="en-US" dirty="0"/>
          </a:p>
          <a:p>
            <a:r>
              <a:rPr lang="en-US" sz="1200" b="1" kern="1200" dirty="0">
                <a:solidFill>
                  <a:schemeClr val="tx1"/>
                </a:solidFill>
                <a:effectLst/>
                <a:latin typeface="+mn-lt"/>
                <a:ea typeface="+mn-ea"/>
                <a:cs typeface="+mn-cs"/>
              </a:rPr>
              <a:t>References:</a:t>
            </a:r>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Harris &amp; Garwood, 2021</a:t>
            </a:r>
          </a:p>
          <a:p>
            <a:pPr marL="171450" indent="-171450">
              <a:buFont typeface="Arial"/>
              <a:buChar char="•"/>
            </a:pPr>
            <a:r>
              <a:rPr lang="en-US" sz="1200" kern="1200" dirty="0">
                <a:solidFill>
                  <a:schemeClr val="tx1"/>
                </a:solidFill>
                <a:effectLst/>
                <a:latin typeface="+mn-lt"/>
                <a:ea typeface="+mn-ea"/>
                <a:cs typeface="+mn-cs"/>
              </a:rPr>
              <a:t>Sickler-Voigt, 2023</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9D5804A1-AF3F-5E48-D90A-ADEFF61F803F}"/>
              </a:ext>
            </a:extLst>
          </p:cNvPr>
          <p:cNvSpPr>
            <a:spLocks noGrp="1"/>
          </p:cNvSpPr>
          <p:nvPr>
            <p:ph type="sldNum" sz="quarter" idx="5"/>
          </p:nvPr>
        </p:nvSpPr>
        <p:spPr/>
        <p:txBody>
          <a:bodyPr/>
          <a:lstStyle/>
          <a:p>
            <a:fld id="{28DDC5D3-47FC-A841-AC20-383DD7B1A010}" type="slidenum">
              <a:rPr lang="en-US" smtClean="0"/>
              <a:t>11</a:t>
            </a:fld>
            <a:endParaRPr lang="en-US"/>
          </a:p>
        </p:txBody>
      </p:sp>
    </p:spTree>
    <p:extLst>
      <p:ext uri="{BB962C8B-B14F-4D97-AF65-F5344CB8AC3E}">
        <p14:creationId xmlns:p14="http://schemas.microsoft.com/office/powerpoint/2010/main" val="2697829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90946-F025-9F25-62A5-309C20AF5A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1DDB1-1BA9-D3D3-A7C0-196182BB9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5DA7FE-2B4D-8FA6-FF34-6C426DB764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Frist Art Museum</a:t>
            </a:r>
            <a:endParaRPr lang="en-US" b="1" baseline="0" dirty="0"/>
          </a:p>
          <a:p>
            <a:endParaRPr lang="en-US" b="1" baseline="0" dirty="0"/>
          </a:p>
          <a:p>
            <a:endParaRPr lang="en-US" dirty="0"/>
          </a:p>
        </p:txBody>
      </p:sp>
      <p:sp>
        <p:nvSpPr>
          <p:cNvPr id="4" name="Slide Number Placeholder 3">
            <a:extLst>
              <a:ext uri="{FF2B5EF4-FFF2-40B4-BE49-F238E27FC236}">
                <a16:creationId xmlns:a16="http://schemas.microsoft.com/office/drawing/2014/main" id="{7A78B8DD-D7D4-CB3D-BCEB-A289D6AA27F5}"/>
              </a:ext>
            </a:extLst>
          </p:cNvPr>
          <p:cNvSpPr>
            <a:spLocks noGrp="1"/>
          </p:cNvSpPr>
          <p:nvPr>
            <p:ph type="sldNum" sz="quarter" idx="5"/>
          </p:nvPr>
        </p:nvSpPr>
        <p:spPr/>
        <p:txBody>
          <a:bodyPr/>
          <a:lstStyle/>
          <a:p>
            <a:fld id="{28DDC5D3-47FC-A841-AC20-383DD7B1A010}" type="slidenum">
              <a:rPr lang="en-US" smtClean="0"/>
              <a:t>12</a:t>
            </a:fld>
            <a:endParaRPr lang="en-US"/>
          </a:p>
        </p:txBody>
      </p:sp>
    </p:spTree>
    <p:extLst>
      <p:ext uri="{BB962C8B-B14F-4D97-AF65-F5344CB8AC3E}">
        <p14:creationId xmlns:p14="http://schemas.microsoft.com/office/powerpoint/2010/main" val="3023886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7733-9DD4-CA7D-8C11-E2B640B64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727FE-6D14-B0E8-2DAE-B15CBA2FC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D3AC9-95A4-942D-DC36-6C49D7FB3DFB}"/>
              </a:ext>
            </a:extLst>
          </p:cNvPr>
          <p:cNvSpPr>
            <a:spLocks noGrp="1"/>
          </p:cNvSpPr>
          <p:nvPr>
            <p:ph type="body" idx="1"/>
          </p:nvPr>
        </p:nvSpPr>
        <p:spPr/>
        <p:txBody>
          <a:bodyPr/>
          <a:lstStyle/>
          <a:p>
            <a:r>
              <a:rPr lang="en-US" b="1" dirty="0"/>
              <a:t>Class instruction: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Discuss how youth participatory action research empowers students to pose questions and work with teachers as equal partners to solve problems. This method gives students a voice and encourages them to identify and address the challenges they are experiencing.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Students create a stop motion film</a:t>
            </a:r>
            <a:r>
              <a:rPr lang="en-US" baseline="0" dirty="0"/>
              <a:t>. USA. Author and Monica Leister, teachers. </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r>
              <a:rPr lang="en-US" b="1" baseline="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Jagers et al., 2021</a:t>
            </a:r>
            <a:endParaRPr lang="en-US" dirty="0"/>
          </a:p>
        </p:txBody>
      </p:sp>
      <p:sp>
        <p:nvSpPr>
          <p:cNvPr id="4" name="Slide Number Placeholder 3">
            <a:extLst>
              <a:ext uri="{FF2B5EF4-FFF2-40B4-BE49-F238E27FC236}">
                <a16:creationId xmlns:a16="http://schemas.microsoft.com/office/drawing/2014/main" id="{34FAE2E5-4D97-03C5-5D8D-B2204356F2D7}"/>
              </a:ext>
            </a:extLst>
          </p:cNvPr>
          <p:cNvSpPr>
            <a:spLocks noGrp="1"/>
          </p:cNvSpPr>
          <p:nvPr>
            <p:ph type="sldNum" sz="quarter" idx="5"/>
          </p:nvPr>
        </p:nvSpPr>
        <p:spPr/>
        <p:txBody>
          <a:bodyPr/>
          <a:lstStyle/>
          <a:p>
            <a:fld id="{28DDC5D3-47FC-A841-AC20-383DD7B1A010}" type="slidenum">
              <a:rPr lang="en-US" smtClean="0"/>
              <a:t>13</a:t>
            </a:fld>
            <a:endParaRPr lang="en-US"/>
          </a:p>
        </p:txBody>
      </p:sp>
    </p:spTree>
    <p:extLst>
      <p:ext uri="{BB962C8B-B14F-4D97-AF65-F5344CB8AC3E}">
        <p14:creationId xmlns:p14="http://schemas.microsoft.com/office/powerpoint/2010/main" val="1700919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1351E-E849-B678-E1FE-66EC61A678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705C1-673C-7589-C4DC-05B0A3C0C6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24C73-4E90-70B4-2874-74D24C62B188}"/>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Image: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Natsumi Kajisa Gregory proudly presents her posters and classroom management displays. Pamela McColly, photo.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Reference: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171450" indent="-171450">
              <a:buFont typeface="Arial"/>
              <a:buChar char="•"/>
            </a:pPr>
            <a:r>
              <a:rPr lang="en-US" sz="1200" kern="1200" dirty="0">
                <a:solidFill>
                  <a:schemeClr val="tx1"/>
                </a:solidFill>
                <a:effectLst/>
                <a:latin typeface="+mn-lt"/>
                <a:ea typeface="+mn-ea"/>
                <a:cs typeface="+mn-cs"/>
              </a:rPr>
              <a:t>Wong, H. K. &amp; Wong, R. T. (2009). </a:t>
            </a:r>
            <a:r>
              <a:rPr lang="en-US" sz="1200" i="1" kern="1200" dirty="0">
                <a:solidFill>
                  <a:schemeClr val="tx1"/>
                </a:solidFill>
                <a:effectLst/>
                <a:latin typeface="+mn-lt"/>
                <a:ea typeface="+mn-ea"/>
                <a:cs typeface="+mn-cs"/>
              </a:rPr>
              <a:t>How to be an effective teacher: The first days of school</a:t>
            </a:r>
            <a:r>
              <a:rPr lang="en-US" sz="1200" kern="1200" dirty="0">
                <a:solidFill>
                  <a:schemeClr val="tx1"/>
                </a:solidFill>
                <a:effectLst/>
                <a:latin typeface="+mn-lt"/>
                <a:ea typeface="+mn-ea"/>
                <a:cs typeface="+mn-cs"/>
              </a:rPr>
              <a:t>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ed.). Mountain View, CA: Harry K. Wong. </a:t>
            </a:r>
          </a:p>
          <a:p>
            <a:endParaRPr lang="en-US" dirty="0"/>
          </a:p>
        </p:txBody>
      </p:sp>
      <p:sp>
        <p:nvSpPr>
          <p:cNvPr id="4" name="Slide Number Placeholder 3">
            <a:extLst>
              <a:ext uri="{FF2B5EF4-FFF2-40B4-BE49-F238E27FC236}">
                <a16:creationId xmlns:a16="http://schemas.microsoft.com/office/drawing/2014/main" id="{1F23B934-B0D4-7527-77CB-DAC3B936F936}"/>
              </a:ext>
            </a:extLst>
          </p:cNvPr>
          <p:cNvSpPr>
            <a:spLocks noGrp="1"/>
          </p:cNvSpPr>
          <p:nvPr>
            <p:ph type="sldNum" sz="quarter" idx="5"/>
          </p:nvPr>
        </p:nvSpPr>
        <p:spPr/>
        <p:txBody>
          <a:bodyPr/>
          <a:lstStyle/>
          <a:p>
            <a:fld id="{28DDC5D3-47FC-A841-AC20-383DD7B1A010}" type="slidenum">
              <a:rPr lang="en-US" smtClean="0"/>
              <a:t>14</a:t>
            </a:fld>
            <a:endParaRPr lang="en-US"/>
          </a:p>
        </p:txBody>
      </p:sp>
    </p:spTree>
    <p:extLst>
      <p:ext uri="{BB962C8B-B14F-4D97-AF65-F5344CB8AC3E}">
        <p14:creationId xmlns:p14="http://schemas.microsoft.com/office/powerpoint/2010/main" val="3078186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dirty="0"/>
              <a:t>Josefína</a:t>
            </a:r>
            <a:r>
              <a:rPr lang="en-US" b="1" baseline="0" dirty="0"/>
              <a:t> </a:t>
            </a:r>
            <a:r>
              <a:rPr lang="en-US" dirty="0"/>
              <a:t>Vávrová, 15 years old, ZŠ, Praha 1, Czech Republic. 40</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15</a:t>
            </a:fld>
            <a:endParaRPr lang="en-US"/>
          </a:p>
        </p:txBody>
      </p:sp>
    </p:spTree>
    <p:extLst>
      <p:ext uri="{BB962C8B-B14F-4D97-AF65-F5344CB8AC3E}">
        <p14:creationId xmlns:p14="http://schemas.microsoft.com/office/powerpoint/2010/main" val="3066203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This bulletin board features kindergarten artworks and a teacher-made character. It teaches about diversity and texture. USA. Selina Hyzer, teacher.</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16</a:t>
            </a:fld>
            <a:endParaRPr lang="en-US"/>
          </a:p>
        </p:txBody>
      </p:sp>
    </p:spTree>
    <p:extLst>
      <p:ext uri="{BB962C8B-B14F-4D97-AF65-F5344CB8AC3E}">
        <p14:creationId xmlns:p14="http://schemas.microsoft.com/office/powerpoint/2010/main" val="3380547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Have the class open the textbook and introduce </a:t>
            </a:r>
            <a:r>
              <a:rPr lang="en-US" sz="1050" b="1" kern="1200" dirty="0">
                <a:solidFill>
                  <a:schemeClr val="tx1"/>
                </a:solidFill>
                <a:effectLst/>
                <a:latin typeface="+mn-lt"/>
                <a:ea typeface="+mn-ea"/>
                <a:cs typeface="+mn-cs"/>
              </a:rPr>
              <a:t>Model 4.1 Classroom Management Plan for Teaching Art</a:t>
            </a:r>
            <a:r>
              <a:rPr lang="en-US" sz="1050" b="0" kern="1200" baseline="0" dirty="0">
                <a:solidFill>
                  <a:schemeClr val="tx1"/>
                </a:solidFill>
                <a:effectLst/>
                <a:latin typeface="+mn-lt"/>
                <a:ea typeface="+mn-ea"/>
                <a:cs typeface="+mn-cs"/>
              </a:rPr>
              <a:t> and </a:t>
            </a:r>
            <a:r>
              <a:rPr lang="en-US" sz="1050" b="1" kern="1200" dirty="0">
                <a:solidFill>
                  <a:schemeClr val="tx1"/>
                </a:solidFill>
                <a:effectLst/>
                <a:latin typeface="+mn-lt"/>
                <a:ea typeface="+mn-ea"/>
                <a:cs typeface="+mn-cs"/>
              </a:rPr>
              <a:t>Model 4.2.</a:t>
            </a:r>
            <a:r>
              <a:rPr lang="en-US" sz="1050" kern="1200" dirty="0">
                <a:solidFill>
                  <a:schemeClr val="tx1"/>
                </a:solidFill>
                <a:effectLst/>
                <a:latin typeface="+mn-lt"/>
                <a:ea typeface="+mn-ea"/>
                <a:cs typeface="+mn-cs"/>
              </a:rPr>
              <a:t> </a:t>
            </a:r>
            <a:r>
              <a:rPr lang="en-US" sz="1050" b="1" kern="1200" dirty="0">
                <a:solidFill>
                  <a:schemeClr val="tx1"/>
                </a:solidFill>
                <a:effectLst/>
                <a:latin typeface="+mn-lt"/>
                <a:ea typeface="+mn-ea"/>
                <a:cs typeface="+mn-cs"/>
              </a:rPr>
              <a:t>My CARE Action Plan.</a:t>
            </a:r>
            <a:r>
              <a:rPr lang="en-US" sz="1050" b="1" i="1" kern="1200" dirty="0">
                <a:solidFill>
                  <a:schemeClr val="tx1"/>
                </a:solidFill>
                <a:effectLst/>
                <a:latin typeface="+mn-lt"/>
                <a:ea typeface="+mn-ea"/>
                <a:cs typeface="+mn-cs"/>
              </a:rPr>
              <a:t> </a:t>
            </a:r>
            <a:r>
              <a:rPr lang="en-US" sz="1050" b="0" i="0" kern="1200" dirty="0">
                <a:solidFill>
                  <a:schemeClr val="tx1"/>
                </a:solidFill>
                <a:effectLst/>
                <a:latin typeface="+mn-lt"/>
                <a:ea typeface="+mn-ea"/>
                <a:cs typeface="+mn-cs"/>
              </a:rPr>
              <a:t>Discuss </a:t>
            </a:r>
            <a:r>
              <a:rPr lang="en-US" sz="1050" b="0" i="0" kern="1200" baseline="0" dirty="0">
                <a:solidFill>
                  <a:schemeClr val="tx1"/>
                </a:solidFill>
                <a:effectLst/>
                <a:latin typeface="+mn-lt"/>
                <a:ea typeface="+mn-ea"/>
                <a:cs typeface="+mn-cs"/>
              </a:rPr>
              <a:t>how to manage develop an effective classroom management plan and appropriate </a:t>
            </a:r>
            <a:r>
              <a:rPr lang="en-US" sz="1200" kern="1200" dirty="0">
                <a:solidFill>
                  <a:schemeClr val="tx1"/>
                </a:solidFill>
                <a:effectLst/>
                <a:latin typeface="+mn-lt"/>
                <a:ea typeface="+mn-ea"/>
                <a:cs typeface="+mn-cs"/>
              </a:rPr>
              <a:t>rewards for on-task behaviors and consequences to correct off-task behaviors. </a:t>
            </a:r>
            <a:endParaRPr lang="en-US" b="1" dirty="0"/>
          </a:p>
          <a:p>
            <a:r>
              <a:rPr lang="en-US" b="1" dirty="0"/>
              <a:t>Class instruction:</a:t>
            </a:r>
          </a:p>
          <a:p>
            <a:pPr marL="571500" lvl="0" indent="-571500">
              <a:buFont typeface="Arial"/>
              <a:buChar char="•"/>
            </a:pPr>
            <a:r>
              <a:rPr lang="en-US" sz="3200" b="1" dirty="0"/>
              <a:t>Care</a:t>
            </a:r>
            <a:r>
              <a:rPr lang="en-US" sz="3200" b="0" dirty="0"/>
              <a:t> </a:t>
            </a:r>
            <a:r>
              <a:rPr lang="en-US" sz="1200" b="0" dirty="0">
                <a:solidFill>
                  <a:schemeClr val="tx1"/>
                </a:solidFill>
              </a:rPr>
              <a:t>represents the positive values and actions students demonstrate to each other, their teachers, and other living beings.</a:t>
            </a:r>
            <a:endParaRPr lang="en-US" sz="1200" b="0" dirty="0">
              <a:solidFill>
                <a:schemeClr val="tx1"/>
              </a:solidFill>
              <a:latin typeface="+mn-lt"/>
              <a:cs typeface="Garamond"/>
            </a:endParaRPr>
          </a:p>
          <a:p>
            <a:pPr marL="571500" lvl="0" indent="-571500">
              <a:buFont typeface="Arial"/>
              <a:buChar char="•"/>
            </a:pPr>
            <a:r>
              <a:rPr lang="en-US" sz="3200" b="1" dirty="0"/>
              <a:t>Awareness</a:t>
            </a:r>
            <a:r>
              <a:rPr lang="en-US" sz="3200" b="0" dirty="0"/>
              <a:t> </a:t>
            </a:r>
            <a:r>
              <a:rPr lang="en-US" sz="1200" b="0" dirty="0">
                <a:solidFill>
                  <a:srgbClr val="000000"/>
                </a:solidFill>
              </a:rPr>
              <a:t>teaches students how to become mindful about their minds, bodies, and spirits; learning objectives/targets; goals; and the class environment. </a:t>
            </a:r>
            <a:endParaRPr lang="en-US" sz="1200" b="0" dirty="0">
              <a:solidFill>
                <a:srgbClr val="000000"/>
              </a:solidFill>
              <a:latin typeface="+mn-lt"/>
              <a:cs typeface="Garamond"/>
            </a:endParaRPr>
          </a:p>
          <a:p>
            <a:pPr marL="571500" lvl="0" indent="-571500">
              <a:buFont typeface="Arial"/>
              <a:buChar char="•"/>
            </a:pPr>
            <a:r>
              <a:rPr lang="en-US" sz="3200" b="1" dirty="0"/>
              <a:t>Respect</a:t>
            </a:r>
            <a:r>
              <a:rPr lang="en-US" sz="3200" b="0" dirty="0"/>
              <a:t> </a:t>
            </a:r>
            <a:r>
              <a:rPr lang="en-US" sz="1200" b="0" dirty="0">
                <a:solidFill>
                  <a:srgbClr val="000000"/>
                </a:solidFill>
              </a:rPr>
              <a:t>promotes a positive learning environment and includes respect for oneself, others, materials, school, learning, and the community. </a:t>
            </a:r>
            <a:endParaRPr lang="en-US" sz="1200" b="0" dirty="0">
              <a:solidFill>
                <a:srgbClr val="000000"/>
              </a:solidFill>
              <a:latin typeface="+mn-lt"/>
              <a:cs typeface="Garamond"/>
            </a:endParaRPr>
          </a:p>
          <a:p>
            <a:pPr marL="571500" lvl="0" indent="-571500">
              <a:buFont typeface="Arial"/>
              <a:buChar char="•"/>
            </a:pPr>
            <a:r>
              <a:rPr lang="en-US" sz="3200" b="1" dirty="0"/>
              <a:t>Embrace</a:t>
            </a:r>
            <a:r>
              <a:rPr lang="en-US" sz="3200" b="0" dirty="0"/>
              <a:t> </a:t>
            </a:r>
            <a:r>
              <a:rPr lang="en-US" sz="1200" b="0" dirty="0">
                <a:solidFill>
                  <a:srgbClr val="000000"/>
                </a:solidFill>
              </a:rPr>
              <a:t>fuses the concepts of care, awareness, and respect because it calls upon students to embrace learning processes and the big ideas that drive the curriculum. </a:t>
            </a:r>
          </a:p>
          <a:p>
            <a:pPr marL="0" lvl="0" indent="0">
              <a:buFont typeface="Arial"/>
              <a:buNone/>
            </a:pPr>
            <a:endParaRPr lang="en-US" sz="1200" b="0" dirty="0">
              <a:solidFill>
                <a:srgbClr val="000000"/>
              </a:solidFill>
              <a:latin typeface="+mn-lt"/>
              <a:cs typeface="Garamond"/>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sz="1200" b="1" dirty="0"/>
              <a:t>Image:</a:t>
            </a:r>
            <a:r>
              <a:rPr lang="en-US" sz="1200" b="1" baseline="0" dirty="0"/>
              <a:t> </a:t>
            </a:r>
            <a:r>
              <a:rPr lang="en-US" sz="1200" dirty="0" err="1"/>
              <a:t>Nailia</a:t>
            </a:r>
            <a:r>
              <a:rPr lang="en-US" sz="1200" dirty="0"/>
              <a:t> Khalilova,</a:t>
            </a:r>
            <a:r>
              <a:rPr lang="en-US" sz="1200" baseline="0" dirty="0"/>
              <a:t> </a:t>
            </a:r>
            <a:r>
              <a:rPr lang="en-US" sz="1200" dirty="0"/>
              <a:t>8 years old, </a:t>
            </a:r>
            <a:r>
              <a:rPr lang="en-US" sz="1200" dirty="0" err="1"/>
              <a:t>Artlife</a:t>
            </a:r>
            <a:r>
              <a:rPr lang="en-US" sz="1200" dirty="0"/>
              <a:t> Azerbaijan group </a:t>
            </a:r>
            <a:r>
              <a:rPr lang="en-US" sz="1200" dirty="0" err="1"/>
              <a:t>Masterkids</a:t>
            </a:r>
            <a:r>
              <a:rPr lang="en-US" sz="1200" dirty="0"/>
              <a:t>, Baku, Azerbaijan. 43</a:t>
            </a:r>
            <a:r>
              <a:rPr lang="en-US" sz="1200" baseline="30000" dirty="0"/>
              <a:t>rd</a:t>
            </a:r>
            <a:r>
              <a:rPr lang="en-US" sz="1200" dirty="0"/>
              <a:t> ICEFA Lidice.</a:t>
            </a:r>
          </a:p>
          <a:p>
            <a:pPr marL="0" lvl="0" indent="0">
              <a:buFont typeface="Arial"/>
              <a:buNone/>
            </a:pPr>
            <a:endParaRPr lang="en-US" sz="1200" b="0" dirty="0">
              <a:solidFill>
                <a:srgbClr val="000000"/>
              </a:solidFill>
              <a:latin typeface="+mn-lt"/>
              <a:cs typeface="Garamond"/>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17</a:t>
            </a:fld>
            <a:endParaRPr lang="en-US"/>
          </a:p>
        </p:txBody>
      </p:sp>
    </p:spTree>
    <p:extLst>
      <p:ext uri="{BB962C8B-B14F-4D97-AF65-F5344CB8AC3E}">
        <p14:creationId xmlns:p14="http://schemas.microsoft.com/office/powerpoint/2010/main" val="652959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Cassie Stephen’s decorated the spaces</a:t>
            </a:r>
            <a:r>
              <a:rPr lang="en-US" baseline="0" dirty="0"/>
              <a:t> outside of her classroom with an international theme.</a:t>
            </a:r>
          </a:p>
          <a:p>
            <a:endParaRPr lang="en-US" baseline="0" dirty="0"/>
          </a:p>
          <a:p>
            <a:r>
              <a:rPr lang="en-US" b="1" baseline="0" dirty="0"/>
              <a:t>Reference:</a:t>
            </a:r>
            <a:endParaRPr lang="en-US" baseline="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Broome, 2013</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18</a:t>
            </a:fld>
            <a:endParaRPr lang="en-US"/>
          </a:p>
        </p:txBody>
      </p:sp>
    </p:spTree>
    <p:extLst>
      <p:ext uri="{BB962C8B-B14F-4D97-AF65-F5344CB8AC3E}">
        <p14:creationId xmlns:p14="http://schemas.microsoft.com/office/powerpoint/2010/main" val="3896312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6F58-A368-562F-A54E-38022BD9B1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3AA3C-C418-A08F-ED01-F5B9D10FD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EA85C-1D24-FC03-6F84-238A1B7E297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sz="1200" b="0" dirty="0">
                <a:solidFill>
                  <a:srgbClr val="FFFFFF"/>
                </a:solidFill>
              </a:rPr>
              <a:t>Discuss</a:t>
            </a:r>
            <a:r>
              <a:rPr lang="en-US" sz="1200" b="0" baseline="0" dirty="0">
                <a:solidFill>
                  <a:srgbClr val="FFFFFF"/>
                </a:solidFill>
              </a:rPr>
              <a:t> options for </a:t>
            </a:r>
            <a:r>
              <a:rPr lang="en-US" sz="1200" b="0" dirty="0">
                <a:solidFill>
                  <a:srgbClr val="FFFFFF"/>
                </a:solidFill>
              </a:rPr>
              <a:t>moving chairs</a:t>
            </a:r>
            <a:r>
              <a:rPr lang="en-US" sz="1200" b="0" baseline="0" dirty="0">
                <a:solidFill>
                  <a:srgbClr val="FFFFFF"/>
                </a:solidFill>
              </a:rPr>
              <a:t> and </a:t>
            </a:r>
            <a:r>
              <a:rPr lang="en-US" sz="1200" b="0" dirty="0">
                <a:solidFill>
                  <a:srgbClr val="FFFFFF"/>
                </a:solidFill>
              </a:rPr>
              <a:t>desks</a:t>
            </a:r>
            <a:r>
              <a:rPr lang="en-US" sz="1200" b="0" baseline="0" dirty="0">
                <a:solidFill>
                  <a:srgbClr val="FFFFFF"/>
                </a:solidFill>
              </a:rPr>
              <a:t> for particular learning tasks and using locations like a</a:t>
            </a:r>
            <a:r>
              <a:rPr lang="en-US" sz="1200" b="0" dirty="0">
                <a:solidFill>
                  <a:srgbClr val="FFFFFF"/>
                </a:solidFill>
              </a:rPr>
              <a:t> carpeted area and diverse learning centers.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Mr. E.’s (Ted</a:t>
            </a:r>
            <a:r>
              <a:rPr lang="en-US" baseline="0" dirty="0"/>
              <a:t> Edinger’s) classroom is highly organized.</a:t>
            </a:r>
            <a:endParaRPr lang="en-US" dirty="0"/>
          </a:p>
          <a:p>
            <a:endParaRPr lang="en-US" dirty="0"/>
          </a:p>
        </p:txBody>
      </p:sp>
      <p:sp>
        <p:nvSpPr>
          <p:cNvPr id="4" name="Slide Number Placeholder 3">
            <a:extLst>
              <a:ext uri="{FF2B5EF4-FFF2-40B4-BE49-F238E27FC236}">
                <a16:creationId xmlns:a16="http://schemas.microsoft.com/office/drawing/2014/main" id="{383DA682-03AC-114B-0F5B-BA1A51E75AB7}"/>
              </a:ext>
            </a:extLst>
          </p:cNvPr>
          <p:cNvSpPr>
            <a:spLocks noGrp="1"/>
          </p:cNvSpPr>
          <p:nvPr>
            <p:ph type="sldNum" sz="quarter" idx="5"/>
          </p:nvPr>
        </p:nvSpPr>
        <p:spPr/>
        <p:txBody>
          <a:bodyPr/>
          <a:lstStyle/>
          <a:p>
            <a:fld id="{28DDC5D3-47FC-A841-AC20-383DD7B1A010}" type="slidenum">
              <a:rPr lang="en-US" smtClean="0"/>
              <a:t>19</a:t>
            </a:fld>
            <a:endParaRPr lang="en-US"/>
          </a:p>
        </p:txBody>
      </p:sp>
    </p:spTree>
    <p:extLst>
      <p:ext uri="{BB962C8B-B14F-4D97-AF65-F5344CB8AC3E}">
        <p14:creationId xmlns:p14="http://schemas.microsoft.com/office/powerpoint/2010/main" val="3629942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55F4E-AC51-B1BF-AE73-5C4C9D26F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A55A42-E4D7-1DF1-1AA4-14D4D4487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A9AB0-8D43-4659-640B-05F3B41010D0}"/>
              </a:ext>
            </a:extLst>
          </p:cNvPr>
          <p:cNvSpPr>
            <a:spLocks noGrp="1"/>
          </p:cNvSpPr>
          <p:nvPr>
            <p:ph type="body" idx="1"/>
          </p:nvPr>
        </p:nvSpPr>
        <p:spPr/>
        <p:txBody>
          <a:bodyPr/>
          <a:lstStyle/>
          <a:p>
            <a:pPr marL="0" indent="0">
              <a:buFont typeface="+mj-lt"/>
              <a:buNone/>
            </a:pPr>
            <a:r>
              <a:rPr lang="en-US" sz="1200" b="1" dirty="0">
                <a:solidFill>
                  <a:srgbClr val="FFFFFF"/>
                </a:solidFill>
                <a:latin typeface="Bangla MN"/>
                <a:cs typeface="Bangla MN"/>
              </a:rPr>
              <a:t>Spotlight on Student Art #4:</a:t>
            </a:r>
            <a:r>
              <a:rPr lang="en-US" sz="1200" b="1" baseline="0" dirty="0">
                <a:solidFill>
                  <a:srgbClr val="FFFFFF"/>
                </a:solidFill>
                <a:latin typeface="Bangla MN"/>
                <a:cs typeface="Bangla MN"/>
              </a:rPr>
              <a:t> P</a:t>
            </a:r>
            <a:r>
              <a:rPr lang="en-US" sz="1200" b="1" dirty="0">
                <a:solidFill>
                  <a:srgbClr val="FFFFFF"/>
                </a:solidFill>
                <a:latin typeface="Bangla MN"/>
                <a:cs typeface="Bangla MN"/>
              </a:rPr>
              <a:t>ractice Makes Perfect </a:t>
            </a:r>
            <a:endParaRPr lang="en-US" b="0" dirty="0"/>
          </a:p>
          <a:p>
            <a:pPr marL="0" indent="0">
              <a:buFont typeface="+mj-lt"/>
              <a:buNone/>
            </a:pPr>
            <a:endParaRPr lang="en-US" b="1" dirty="0"/>
          </a:p>
          <a:p>
            <a:pPr marL="0" indent="0">
              <a:buFont typeface="+mj-lt"/>
              <a:buNone/>
            </a:pPr>
            <a:r>
              <a:rPr lang="en-US" b="1" dirty="0"/>
              <a:t>Left Image:</a:t>
            </a:r>
            <a:r>
              <a:rPr lang="en-US" b="1" baseline="0" dirty="0"/>
              <a:t> </a:t>
            </a:r>
            <a:r>
              <a:rPr lang="en-US" sz="1200" dirty="0"/>
              <a:t>Svetlana Andreevna </a:t>
            </a:r>
            <a:r>
              <a:rPr lang="en-US" sz="1200" dirty="0" err="1"/>
              <a:t>Verbickaya</a:t>
            </a:r>
            <a:r>
              <a:rPr lang="en-US" sz="1200" dirty="0"/>
              <a:t>, 9 years </a:t>
            </a:r>
            <a:r>
              <a:rPr lang="en-US" dirty="0"/>
              <a:t>old</a:t>
            </a:r>
            <a:r>
              <a:rPr lang="en-US" sz="1200" dirty="0"/>
              <a:t>, </a:t>
            </a:r>
            <a:r>
              <a:rPr lang="en-US" sz="1200" dirty="0" err="1"/>
              <a:t>Gorodskoy</a:t>
            </a:r>
            <a:r>
              <a:rPr lang="en-US" sz="1200" dirty="0"/>
              <a:t> </a:t>
            </a:r>
            <a:r>
              <a:rPr lang="en-US" sz="1200" dirty="0" err="1"/>
              <a:t>Dvorec</a:t>
            </a:r>
            <a:r>
              <a:rPr lang="en-US" sz="1200" dirty="0"/>
              <a:t> </a:t>
            </a:r>
            <a:r>
              <a:rPr lang="en-US" sz="1200" dirty="0" err="1"/>
              <a:t>Detskogo</a:t>
            </a:r>
            <a:r>
              <a:rPr lang="en-US" sz="1200" dirty="0"/>
              <a:t> </a:t>
            </a:r>
            <a:r>
              <a:rPr lang="en-US" sz="1200" dirty="0" err="1"/>
              <a:t>Tvorchestva</a:t>
            </a:r>
            <a:r>
              <a:rPr lang="en-US" sz="1200" dirty="0"/>
              <a:t> </a:t>
            </a:r>
            <a:r>
              <a:rPr lang="en-US" sz="1200" dirty="0" err="1"/>
              <a:t>Goricvit</a:t>
            </a:r>
            <a:r>
              <a:rPr lang="en-US" sz="1200" dirty="0"/>
              <a:t>, </a:t>
            </a:r>
            <a:r>
              <a:rPr lang="en-US" sz="1200" dirty="0" err="1"/>
              <a:t>Krivoj</a:t>
            </a:r>
            <a:r>
              <a:rPr lang="en-US" sz="1200" dirty="0"/>
              <a:t> Rog, Ukraine. 41st ICEFA Lidice.</a:t>
            </a:r>
          </a:p>
          <a:p>
            <a:pPr marL="0" indent="0">
              <a:buFont typeface="+mj-lt"/>
              <a:buNone/>
            </a:pPr>
            <a:endParaRPr lang="en-US" sz="1200" dirty="0"/>
          </a:p>
          <a:p>
            <a:pPr marL="0" indent="0">
              <a:buFont typeface="+mj-lt"/>
              <a:buNone/>
            </a:pPr>
            <a:r>
              <a:rPr lang="en-US" b="1" dirty="0"/>
              <a:t>Right Image:</a:t>
            </a:r>
            <a:r>
              <a:rPr lang="en-US" b="1" baseline="0" dirty="0"/>
              <a:t> </a:t>
            </a:r>
            <a:r>
              <a:rPr lang="en-US" sz="1200" dirty="0"/>
              <a:t>Anastasia </a:t>
            </a:r>
            <a:r>
              <a:rPr lang="en-US" sz="1200" dirty="0" err="1"/>
              <a:t>Vitalievna</a:t>
            </a:r>
            <a:r>
              <a:rPr lang="en-US" sz="1200" dirty="0"/>
              <a:t> Banshikova,13 years </a:t>
            </a:r>
            <a:r>
              <a:rPr lang="en-US" dirty="0"/>
              <a:t>old</a:t>
            </a:r>
            <a:r>
              <a:rPr lang="en-US" sz="1200" dirty="0"/>
              <a:t>, </a:t>
            </a:r>
            <a:r>
              <a:rPr lang="en-US" sz="1200" dirty="0" err="1"/>
              <a:t>Gorodskoy</a:t>
            </a:r>
            <a:r>
              <a:rPr lang="en-US" sz="1200" dirty="0"/>
              <a:t> </a:t>
            </a:r>
            <a:r>
              <a:rPr lang="en-US" sz="1200" dirty="0" err="1"/>
              <a:t>Dvorec</a:t>
            </a:r>
            <a:r>
              <a:rPr lang="en-US" sz="1200" dirty="0"/>
              <a:t> </a:t>
            </a:r>
            <a:r>
              <a:rPr lang="en-US" sz="1200" dirty="0" err="1"/>
              <a:t>Detskogo</a:t>
            </a:r>
            <a:r>
              <a:rPr lang="en-US" sz="1200" dirty="0"/>
              <a:t> </a:t>
            </a:r>
            <a:r>
              <a:rPr lang="en-US" sz="1200" dirty="0" err="1"/>
              <a:t>Tvorchestva</a:t>
            </a:r>
            <a:r>
              <a:rPr lang="en-US" sz="1200" dirty="0"/>
              <a:t> </a:t>
            </a:r>
            <a:r>
              <a:rPr lang="en-US" sz="1200" dirty="0" err="1"/>
              <a:t>Goricvit</a:t>
            </a:r>
            <a:r>
              <a:rPr lang="en-US" sz="1200" dirty="0"/>
              <a:t>, </a:t>
            </a:r>
            <a:r>
              <a:rPr lang="en-US" sz="1200" dirty="0" err="1"/>
              <a:t>Krivoj</a:t>
            </a:r>
            <a:r>
              <a:rPr lang="en-US" sz="1200" dirty="0"/>
              <a:t> Rog, Ukraine. 41</a:t>
            </a:r>
            <a:r>
              <a:rPr lang="en-US" sz="1200" baseline="30000" dirty="0"/>
              <a:t>st</a:t>
            </a:r>
            <a:r>
              <a:rPr lang="en-US" sz="1200" dirty="0"/>
              <a:t> ICEFA Lidice.</a:t>
            </a:r>
          </a:p>
          <a:p>
            <a:endParaRPr lang="en-US" dirty="0"/>
          </a:p>
        </p:txBody>
      </p:sp>
      <p:sp>
        <p:nvSpPr>
          <p:cNvPr id="4" name="Slide Number Placeholder 3">
            <a:extLst>
              <a:ext uri="{FF2B5EF4-FFF2-40B4-BE49-F238E27FC236}">
                <a16:creationId xmlns:a16="http://schemas.microsoft.com/office/drawing/2014/main" id="{BC1889BA-22A5-07E8-AD7A-8EC7FD1731BC}"/>
              </a:ext>
            </a:extLst>
          </p:cNvPr>
          <p:cNvSpPr>
            <a:spLocks noGrp="1"/>
          </p:cNvSpPr>
          <p:nvPr>
            <p:ph type="sldNum" sz="quarter" idx="5"/>
          </p:nvPr>
        </p:nvSpPr>
        <p:spPr/>
        <p:txBody>
          <a:bodyPr/>
          <a:lstStyle/>
          <a:p>
            <a:fld id="{28DDC5D3-47FC-A841-AC20-383DD7B1A010}" type="slidenum">
              <a:rPr lang="en-US" smtClean="0"/>
              <a:t>2</a:t>
            </a:fld>
            <a:endParaRPr lang="en-US"/>
          </a:p>
        </p:txBody>
      </p:sp>
    </p:spTree>
    <p:extLst>
      <p:ext uri="{BB962C8B-B14F-4D97-AF65-F5344CB8AC3E}">
        <p14:creationId xmlns:p14="http://schemas.microsoft.com/office/powerpoint/2010/main" val="411095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 instruction: </a:t>
            </a:r>
            <a:r>
              <a:rPr lang="en-US" b="0" dirty="0"/>
              <a:t>Discuss the following. If school art supplies are available in the classroom, pull them out and have students locate which products include these seals.</a:t>
            </a:r>
          </a:p>
          <a:p>
            <a:pPr marL="171450" lvl="0" indent="-171450" rtl="0">
              <a:buFont typeface="Arial"/>
              <a:buChar char="•"/>
            </a:pPr>
            <a:r>
              <a:rPr lang="en-US" sz="1200" b="1" dirty="0">
                <a:solidFill>
                  <a:srgbClr val="FFFFFF"/>
                </a:solidFill>
              </a:rPr>
              <a:t>AP (approved product)</a:t>
            </a:r>
            <a:r>
              <a:rPr lang="en-US" sz="1200" dirty="0">
                <a:solidFill>
                  <a:srgbClr val="FFFFFF"/>
                </a:solidFill>
              </a:rPr>
              <a:t> seal: Products are certified to be made with safe materials.  </a:t>
            </a:r>
          </a:p>
          <a:p>
            <a:pPr marL="171450" lvl="0" indent="-171450" rtl="0">
              <a:buFont typeface="Arial"/>
              <a:buChar char="•"/>
            </a:pPr>
            <a:r>
              <a:rPr lang="en-US" sz="1200" b="1" dirty="0">
                <a:solidFill>
                  <a:srgbClr val="FFFFFF"/>
                </a:solidFill>
              </a:rPr>
              <a:t>CL (Cautionary Label) </a:t>
            </a:r>
            <a:r>
              <a:rPr lang="en-US" sz="1200" dirty="0">
                <a:solidFill>
                  <a:srgbClr val="FFFFFF"/>
                </a:solidFill>
              </a:rPr>
              <a:t>seal: products are safe when users carefully follow the package directions.  </a:t>
            </a:r>
          </a:p>
          <a:p>
            <a:pPr marL="171450" lvl="0" indent="-171450" rtl="0">
              <a:buFont typeface="Arial"/>
              <a:buChar char="•"/>
            </a:pPr>
            <a:r>
              <a:rPr lang="en-US" sz="1200" dirty="0">
                <a:solidFill>
                  <a:srgbClr val="FFFFFF"/>
                </a:solidFill>
              </a:rPr>
              <a:t>Many manufacturers and distributors post product specific </a:t>
            </a:r>
            <a:r>
              <a:rPr lang="en-US" sz="1200" b="1" dirty="0">
                <a:solidFill>
                  <a:srgbClr val="FFFFFF"/>
                </a:solidFill>
              </a:rPr>
              <a:t>material safety data sheets</a:t>
            </a:r>
            <a:r>
              <a:rPr lang="en-US" sz="1200" dirty="0">
                <a:solidFill>
                  <a:srgbClr val="FFFFFF"/>
                </a:solidFill>
              </a:rPr>
              <a:t> </a:t>
            </a:r>
            <a:r>
              <a:rPr lang="en-US" sz="1200" b="1" dirty="0">
                <a:solidFill>
                  <a:srgbClr val="FFFFFF"/>
                </a:solidFill>
              </a:rPr>
              <a:t>(MSDS)</a:t>
            </a:r>
            <a:r>
              <a:rPr lang="en-US" sz="1200" dirty="0">
                <a:solidFill>
                  <a:srgbClr val="FFFFFF"/>
                </a:solidFill>
              </a:rPr>
              <a:t> online.</a:t>
            </a:r>
          </a:p>
          <a:p>
            <a:endParaRPr lang="en-US" b="1" dirty="0"/>
          </a:p>
          <a:p>
            <a:r>
              <a:rPr lang="en-US" b="1" dirty="0"/>
              <a:t>Image:</a:t>
            </a:r>
            <a:r>
              <a:rPr lang="en-US" b="1" baseline="0" dirty="0"/>
              <a:t> </a:t>
            </a:r>
            <a:r>
              <a:rPr lang="en-US" dirty="0"/>
              <a:t>Eva </a:t>
            </a:r>
            <a:r>
              <a:rPr lang="en-US" dirty="0" err="1"/>
              <a:t>Šonská</a:t>
            </a:r>
            <a:r>
              <a:rPr lang="en-US" dirty="0"/>
              <a:t>,</a:t>
            </a:r>
            <a:r>
              <a:rPr lang="en-US" baseline="0" dirty="0"/>
              <a:t> </a:t>
            </a:r>
            <a:r>
              <a:rPr lang="en-US" dirty="0"/>
              <a:t>7 years old, ZUŠ, Mladá Boleslav, Czech Republic, 39</a:t>
            </a:r>
            <a:r>
              <a:rPr lang="en-US" baseline="30000" dirty="0"/>
              <a:t>th</a:t>
            </a:r>
            <a:r>
              <a:rPr lang="en-US" dirty="0"/>
              <a:t> ICEFA Lidice.</a:t>
            </a:r>
          </a:p>
          <a:p>
            <a:endParaRPr lang="en-US" dirty="0"/>
          </a:p>
          <a:p>
            <a:r>
              <a:rPr lang="en-US" b="1" dirty="0"/>
              <a:t>References:</a:t>
            </a:r>
          </a:p>
          <a:p>
            <a:pPr marL="171450" indent="-171450">
              <a:buFont typeface="Arial"/>
              <a:buChar char="•"/>
            </a:pPr>
            <a:r>
              <a:rPr lang="en-US" sz="1200" kern="1200" dirty="0">
                <a:solidFill>
                  <a:schemeClr val="tx1"/>
                </a:solidFill>
                <a:effectLst/>
                <a:latin typeface="+mn-lt"/>
                <a:ea typeface="+mn-ea"/>
                <a:cs typeface="+mn-cs"/>
              </a:rPr>
              <a:t>Art and Creative Materials, 2024</a:t>
            </a:r>
          </a:p>
          <a:p>
            <a:pPr marL="171450" indent="-171450">
              <a:buFont typeface="Arial"/>
              <a:buChar char="•"/>
            </a:pPr>
            <a:r>
              <a:rPr lang="en-US" sz="1200" kern="1200" dirty="0">
                <a:solidFill>
                  <a:schemeClr val="tx1"/>
                </a:solidFill>
                <a:effectLst/>
                <a:latin typeface="+mn-lt"/>
                <a:ea typeface="+mn-ea"/>
                <a:cs typeface="+mn-cs"/>
              </a:rPr>
              <a:t>U.S. Consumer Product Safety Commission, 2021</a:t>
            </a: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20</a:t>
            </a:fld>
            <a:endParaRPr lang="en-US"/>
          </a:p>
        </p:txBody>
      </p:sp>
    </p:spTree>
    <p:extLst>
      <p:ext uri="{BB962C8B-B14F-4D97-AF65-F5344CB8AC3E}">
        <p14:creationId xmlns:p14="http://schemas.microsoft.com/office/powerpoint/2010/main" val="4051747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CCA50-2DDF-C518-B276-57840786B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452E5-4808-A221-1BAC-40B7E4F8B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73F58-35E2-70B8-9081-4551153FA0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Student art supplies are located in clear plastic bins. USA. Ted Edinger, teacher. </a:t>
            </a:r>
          </a:p>
          <a:p>
            <a:endParaRPr lang="en-US" dirty="0"/>
          </a:p>
        </p:txBody>
      </p:sp>
      <p:sp>
        <p:nvSpPr>
          <p:cNvPr id="4" name="Slide Number Placeholder 3">
            <a:extLst>
              <a:ext uri="{FF2B5EF4-FFF2-40B4-BE49-F238E27FC236}">
                <a16:creationId xmlns:a16="http://schemas.microsoft.com/office/drawing/2014/main" id="{BD03070D-4D6F-761E-3C14-4ABAE9F3F892}"/>
              </a:ext>
            </a:extLst>
          </p:cNvPr>
          <p:cNvSpPr>
            <a:spLocks noGrp="1"/>
          </p:cNvSpPr>
          <p:nvPr>
            <p:ph type="sldNum" sz="quarter" idx="5"/>
          </p:nvPr>
        </p:nvSpPr>
        <p:spPr/>
        <p:txBody>
          <a:bodyPr/>
          <a:lstStyle/>
          <a:p>
            <a:fld id="{28DDC5D3-47FC-A841-AC20-383DD7B1A010}" type="slidenum">
              <a:rPr lang="en-US" smtClean="0"/>
              <a:t>21</a:t>
            </a:fld>
            <a:endParaRPr lang="en-US"/>
          </a:p>
        </p:txBody>
      </p:sp>
    </p:spTree>
    <p:extLst>
      <p:ext uri="{BB962C8B-B14F-4D97-AF65-F5344CB8AC3E}">
        <p14:creationId xmlns:p14="http://schemas.microsoft.com/office/powerpoint/2010/main" val="3723752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2039C-BF11-0FCE-3551-610304AB3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07438-E6E8-9B88-1DBF-014C828083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1B36D6-1116-6EA0-FDE3-CEF15C3A182C}"/>
              </a:ext>
            </a:extLst>
          </p:cNvPr>
          <p:cNvSpPr>
            <a:spLocks noGrp="1"/>
          </p:cNvSpPr>
          <p:nvPr>
            <p:ph type="body" idx="1"/>
          </p:nvPr>
        </p:nvSpPr>
        <p:spPr/>
        <p:txBody>
          <a:bodyPr/>
          <a:lstStyle/>
          <a:p>
            <a:r>
              <a:rPr lang="en-US" b="1" dirty="0"/>
              <a:t>Image:</a:t>
            </a:r>
            <a:r>
              <a:rPr lang="en-US" b="1" baseline="0" dirty="0"/>
              <a:t> </a:t>
            </a:r>
            <a:r>
              <a:rPr lang="en-US" dirty="0"/>
              <a:t>This bulletin board’s three-dimensional design, inspired by artist Diana Beltran Herrera, serves as a teaching tool that adds visual excitement to the classroom.</a:t>
            </a:r>
          </a:p>
        </p:txBody>
      </p:sp>
      <p:sp>
        <p:nvSpPr>
          <p:cNvPr id="4" name="Slide Number Placeholder 3">
            <a:extLst>
              <a:ext uri="{FF2B5EF4-FFF2-40B4-BE49-F238E27FC236}">
                <a16:creationId xmlns:a16="http://schemas.microsoft.com/office/drawing/2014/main" id="{C82330C5-8A19-EC64-550A-AF61BD9F7B48}"/>
              </a:ext>
            </a:extLst>
          </p:cNvPr>
          <p:cNvSpPr>
            <a:spLocks noGrp="1"/>
          </p:cNvSpPr>
          <p:nvPr>
            <p:ph type="sldNum" sz="quarter" idx="5"/>
          </p:nvPr>
        </p:nvSpPr>
        <p:spPr/>
        <p:txBody>
          <a:bodyPr/>
          <a:lstStyle/>
          <a:p>
            <a:fld id="{28DDC5D3-47FC-A841-AC20-383DD7B1A010}" type="slidenum">
              <a:rPr lang="en-US" smtClean="0"/>
              <a:t>22</a:t>
            </a:fld>
            <a:endParaRPr lang="en-US"/>
          </a:p>
        </p:txBody>
      </p:sp>
    </p:spTree>
    <p:extLst>
      <p:ext uri="{BB962C8B-B14F-4D97-AF65-F5344CB8AC3E}">
        <p14:creationId xmlns:p14="http://schemas.microsoft.com/office/powerpoint/2010/main" val="2619355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sz="1200" kern="1200" dirty="0">
                <a:solidFill>
                  <a:schemeClr val="tx1"/>
                </a:solidFill>
                <a:effectLst/>
                <a:latin typeface="+mn-lt"/>
                <a:ea typeface="+mn-ea"/>
                <a:cs typeface="+mn-cs"/>
              </a:rPr>
              <a:t>Middle school students Devon Lederer and EllaJane Barger wear safety goggles and concentrate as they cut with scroll saws. Source: Todd Johnson, teacher; Cathy </a:t>
            </a:r>
            <a:r>
              <a:rPr lang="en-US" sz="1200" kern="1200" dirty="0" err="1">
                <a:solidFill>
                  <a:schemeClr val="tx1"/>
                </a:solidFill>
                <a:effectLst/>
                <a:latin typeface="+mn-lt"/>
                <a:ea typeface="+mn-ea"/>
                <a:cs typeface="+mn-cs"/>
              </a:rPr>
              <a:t>Dowhos</a:t>
            </a:r>
            <a:r>
              <a:rPr lang="en-US" sz="1200" kern="1200" dirty="0">
                <a:solidFill>
                  <a:schemeClr val="tx1"/>
                </a:solidFill>
                <a:effectLst/>
                <a:latin typeface="+mn-lt"/>
                <a:ea typeface="+mn-ea"/>
                <a:cs typeface="+mn-cs"/>
              </a:rPr>
              <a:t>-O'Gorman,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23</a:t>
            </a:fld>
            <a:endParaRPr lang="en-US"/>
          </a:p>
        </p:txBody>
      </p:sp>
    </p:spTree>
    <p:extLst>
      <p:ext uri="{BB962C8B-B14F-4D97-AF65-F5344CB8AC3E}">
        <p14:creationId xmlns:p14="http://schemas.microsoft.com/office/powerpoint/2010/main" val="452784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F7F8B-F86F-E02F-DFBC-1AE308268F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CAA8D-94D3-A405-397C-AAEF13F5C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4CD26-1039-AB94-3059-8C1601EA2252}"/>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Class instruction: </a:t>
            </a:r>
            <a:r>
              <a:rPr lang="en-US" sz="1200" kern="1200" dirty="0">
                <a:solidFill>
                  <a:schemeClr val="tx1"/>
                </a:solidFill>
                <a:effectLst/>
                <a:latin typeface="+mn-lt"/>
                <a:ea typeface="+mn-ea"/>
                <a:cs typeface="+mn-cs"/>
              </a:rPr>
              <a:t>Discuss with students the possibility </a:t>
            </a:r>
            <a:r>
              <a:rPr lang="en-US" sz="1200" kern="1200" dirty="0" err="1">
                <a:solidFill>
                  <a:schemeClr val="tx1"/>
                </a:solidFill>
                <a:effectLst/>
                <a:latin typeface="+mn-lt"/>
                <a:ea typeface="+mn-ea"/>
                <a:cs typeface="+mn-cs"/>
              </a:rPr>
              <a:t>ofcollaborating</a:t>
            </a:r>
            <a:r>
              <a:rPr lang="en-US" sz="1200" kern="1200" dirty="0">
                <a:solidFill>
                  <a:schemeClr val="tx1"/>
                </a:solidFill>
                <a:effectLst/>
                <a:latin typeface="+mn-lt"/>
                <a:ea typeface="+mn-ea"/>
                <a:cs typeface="+mn-cs"/>
              </a:rPr>
              <a:t> with a school’s guidance counselor to facilitate lessons, problem-based learning, and/or Youth Participatory Action Research to answer the questions that are concerning students. </a:t>
            </a:r>
            <a:endParaRPr lang="en-US" b="1" dirty="0"/>
          </a:p>
          <a:p>
            <a:endParaRPr lang="en-US" b="1" dirty="0"/>
          </a:p>
          <a:p>
            <a:r>
              <a:rPr lang="en-US" b="1" dirty="0"/>
              <a:t>Image: </a:t>
            </a:r>
            <a:r>
              <a:rPr lang="en-US" b="0" dirty="0"/>
              <a:t>Art educator Amber Buck is teaching early childhood learners.</a:t>
            </a:r>
            <a:endParaRPr lang="en-US" b="0" baseline="0" dirty="0"/>
          </a:p>
          <a:p>
            <a:endParaRPr lang="en-US" b="1" baseline="0" dirty="0"/>
          </a:p>
          <a:p>
            <a:endParaRPr lang="en-US" dirty="0"/>
          </a:p>
        </p:txBody>
      </p:sp>
      <p:sp>
        <p:nvSpPr>
          <p:cNvPr id="4" name="Slide Number Placeholder 3">
            <a:extLst>
              <a:ext uri="{FF2B5EF4-FFF2-40B4-BE49-F238E27FC236}">
                <a16:creationId xmlns:a16="http://schemas.microsoft.com/office/drawing/2014/main" id="{4AA4C941-5165-4F35-7835-F85E71806F32}"/>
              </a:ext>
            </a:extLst>
          </p:cNvPr>
          <p:cNvSpPr>
            <a:spLocks noGrp="1"/>
          </p:cNvSpPr>
          <p:nvPr>
            <p:ph type="sldNum" sz="quarter" idx="5"/>
          </p:nvPr>
        </p:nvSpPr>
        <p:spPr/>
        <p:txBody>
          <a:bodyPr/>
          <a:lstStyle/>
          <a:p>
            <a:fld id="{28DDC5D3-47FC-A841-AC20-383DD7B1A010}" type="slidenum">
              <a:rPr lang="en-US" smtClean="0"/>
              <a:t>24</a:t>
            </a:fld>
            <a:endParaRPr lang="en-US"/>
          </a:p>
        </p:txBody>
      </p:sp>
    </p:spTree>
    <p:extLst>
      <p:ext uri="{BB962C8B-B14F-4D97-AF65-F5344CB8AC3E}">
        <p14:creationId xmlns:p14="http://schemas.microsoft.com/office/powerpoint/2010/main" val="844047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Middle school students heed hot pink warning signage. USA. LeAnne Deats teacher. </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25</a:t>
            </a:fld>
            <a:endParaRPr lang="en-US"/>
          </a:p>
        </p:txBody>
      </p:sp>
    </p:spTree>
    <p:extLst>
      <p:ext uri="{BB962C8B-B14F-4D97-AF65-F5344CB8AC3E}">
        <p14:creationId xmlns:p14="http://schemas.microsoft.com/office/powerpoint/2010/main" val="171616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 instruction: </a:t>
            </a:r>
            <a:r>
              <a:rPr lang="en-US" b="0" dirty="0"/>
              <a:t>Ask the class to brainstorm ways to project teacher</a:t>
            </a:r>
            <a:r>
              <a:rPr lang="en-US" b="0" baseline="0" dirty="0"/>
              <a:t> confidence through body language and to identify strategies to calm students when they are upset.</a:t>
            </a:r>
          </a:p>
          <a:p>
            <a:endParaRPr lang="en-US" b="1" dirty="0"/>
          </a:p>
          <a:p>
            <a:r>
              <a:rPr lang="en-US" b="1" dirty="0"/>
              <a:t>Image:</a:t>
            </a:r>
            <a:r>
              <a:rPr lang="en-US" b="1" baseline="0" dirty="0"/>
              <a:t> </a:t>
            </a:r>
            <a:r>
              <a:rPr lang="en-US" dirty="0"/>
              <a:t>Pre-service teachers from the United States give a demonstration to elementary children in Norway. Author, teacher.</a:t>
            </a:r>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26</a:t>
            </a:fld>
            <a:endParaRPr lang="en-US"/>
          </a:p>
        </p:txBody>
      </p:sp>
    </p:spTree>
    <p:extLst>
      <p:ext uri="{BB962C8B-B14F-4D97-AF65-F5344CB8AC3E}">
        <p14:creationId xmlns:p14="http://schemas.microsoft.com/office/powerpoint/2010/main" val="34555949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C2A64-A077-CF81-1021-44E6E3B07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1FE5F-A400-2F12-C09E-4D2D7D3FAE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95AE4-E41A-EAF9-581A-C87BB5A625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i="0" dirty="0">
                <a:effectLst/>
                <a:latin typeface="Helvetica Neue" panose="02000503000000020004" pitchFamily="2" charset="0"/>
              </a:rPr>
              <a:t>Photo by Allison Shelley/The Verbatim Agency for </a:t>
            </a:r>
            <a:r>
              <a:rPr lang="en-US" i="0" dirty="0" err="1">
                <a:effectLst/>
                <a:latin typeface="Helvetica Neue" panose="02000503000000020004" pitchFamily="2" charset="0"/>
              </a:rPr>
              <a:t>EDUimages</a:t>
            </a:r>
            <a:r>
              <a:rPr lang="en-US" i="0" dirty="0">
                <a:effectLst/>
                <a:latin typeface="Helvetica Neue" panose="02000503000000020004" pitchFamily="2" charset="0"/>
              </a:rPr>
              <a:t>. (CC BY-NC 4.0).</a:t>
            </a:r>
            <a:endParaRPr lang="en-US" dirty="0"/>
          </a:p>
          <a:p>
            <a:endParaRPr lang="en-US" dirty="0"/>
          </a:p>
        </p:txBody>
      </p:sp>
      <p:sp>
        <p:nvSpPr>
          <p:cNvPr id="4" name="Slide Number Placeholder 3">
            <a:extLst>
              <a:ext uri="{FF2B5EF4-FFF2-40B4-BE49-F238E27FC236}">
                <a16:creationId xmlns:a16="http://schemas.microsoft.com/office/drawing/2014/main" id="{91E46E12-9C6B-4BE3-61CC-0F062CECABDF}"/>
              </a:ext>
            </a:extLst>
          </p:cNvPr>
          <p:cNvSpPr>
            <a:spLocks noGrp="1"/>
          </p:cNvSpPr>
          <p:nvPr>
            <p:ph type="sldNum" sz="quarter" idx="5"/>
          </p:nvPr>
        </p:nvSpPr>
        <p:spPr/>
        <p:txBody>
          <a:bodyPr/>
          <a:lstStyle/>
          <a:p>
            <a:fld id="{28DDC5D3-47FC-A841-AC20-383DD7B1A010}" type="slidenum">
              <a:rPr lang="en-US" smtClean="0"/>
              <a:t>27</a:t>
            </a:fld>
            <a:endParaRPr lang="en-US"/>
          </a:p>
        </p:txBody>
      </p:sp>
    </p:spTree>
    <p:extLst>
      <p:ext uri="{BB962C8B-B14F-4D97-AF65-F5344CB8AC3E}">
        <p14:creationId xmlns:p14="http://schemas.microsoft.com/office/powerpoint/2010/main" val="3605870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12590-27E1-0DC6-8163-ACAE6C643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448B05-B8B6-F4AE-2001-5EF3BBD8F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7919D-5111-E585-1297-B62516CFC569}"/>
              </a:ext>
            </a:extLst>
          </p:cNvPr>
          <p:cNvSpPr>
            <a:spLocks noGrp="1"/>
          </p:cNvSpPr>
          <p:nvPr>
            <p:ph type="body" idx="1"/>
          </p:nvPr>
        </p:nvSpPr>
        <p:spPr/>
        <p:txBody>
          <a:bodyPr/>
          <a:lstStyle/>
          <a:p>
            <a:r>
              <a:rPr lang="en-US" b="1" dirty="0"/>
              <a:t>Image:</a:t>
            </a:r>
            <a:r>
              <a:rPr lang="en-US" b="1" baseline="0" dirty="0"/>
              <a:t> </a:t>
            </a:r>
            <a:r>
              <a:rPr lang="en-US" dirty="0"/>
              <a:t>Mr. E., Ted Edinger, demonstrates</a:t>
            </a:r>
            <a:r>
              <a:rPr lang="en-US" baseline="0" dirty="0"/>
              <a:t> one of his classroom management procedures. </a:t>
            </a:r>
          </a:p>
          <a:p>
            <a:endParaRPr lang="en-US" baseline="0" dirty="0"/>
          </a:p>
          <a:p>
            <a:endParaRPr lang="en-US" dirty="0"/>
          </a:p>
        </p:txBody>
      </p:sp>
      <p:sp>
        <p:nvSpPr>
          <p:cNvPr id="4" name="Slide Number Placeholder 3">
            <a:extLst>
              <a:ext uri="{FF2B5EF4-FFF2-40B4-BE49-F238E27FC236}">
                <a16:creationId xmlns:a16="http://schemas.microsoft.com/office/drawing/2014/main" id="{4B05CADE-14F7-A924-9B89-40DC8C0030C0}"/>
              </a:ext>
            </a:extLst>
          </p:cNvPr>
          <p:cNvSpPr>
            <a:spLocks noGrp="1"/>
          </p:cNvSpPr>
          <p:nvPr>
            <p:ph type="sldNum" sz="quarter" idx="5"/>
          </p:nvPr>
        </p:nvSpPr>
        <p:spPr/>
        <p:txBody>
          <a:bodyPr/>
          <a:lstStyle/>
          <a:p>
            <a:fld id="{28DDC5D3-47FC-A841-AC20-383DD7B1A010}" type="slidenum">
              <a:rPr lang="en-US" smtClean="0"/>
              <a:t>28</a:t>
            </a:fld>
            <a:endParaRPr lang="en-US"/>
          </a:p>
        </p:txBody>
      </p:sp>
    </p:spTree>
    <p:extLst>
      <p:ext uri="{BB962C8B-B14F-4D97-AF65-F5344CB8AC3E}">
        <p14:creationId xmlns:p14="http://schemas.microsoft.com/office/powerpoint/2010/main" val="3532581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Class instruction: </a:t>
            </a:r>
            <a:r>
              <a:rPr lang="en-US" sz="1200" b="0" kern="1200" dirty="0">
                <a:solidFill>
                  <a:schemeClr val="tx1"/>
                </a:solidFill>
                <a:effectLst/>
                <a:latin typeface="+mn-lt"/>
                <a:ea typeface="+mn-ea"/>
                <a:cs typeface="+mn-cs"/>
              </a:rPr>
              <a:t>Discuss how transformative classroom managers can help students who struggle with forming peer friendships to transition from relying on teachers alone for positive class interactions by facilitating class collaborations including flexible grouping (placing students into different learning groups), project-based learning, and youth participatory action research.</a:t>
            </a:r>
          </a:p>
          <a:p>
            <a:endParaRPr lang="en-US" b="1" dirty="0"/>
          </a:p>
          <a:p>
            <a:r>
              <a:rPr lang="en-US" b="1" dirty="0"/>
              <a:t>Image:</a:t>
            </a:r>
            <a:r>
              <a:rPr lang="en-US" b="1" baseline="0" dirty="0"/>
              <a:t> </a:t>
            </a:r>
            <a:r>
              <a:rPr lang="en-US" dirty="0"/>
              <a:t>Cassie Stephens</a:t>
            </a:r>
            <a:r>
              <a:rPr lang="en-US" baseline="0" dirty="0"/>
              <a:t> is prepared for teaching and demonstrates professionalism.</a:t>
            </a: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29</a:t>
            </a:fld>
            <a:endParaRPr lang="en-US"/>
          </a:p>
        </p:txBody>
      </p:sp>
    </p:spTree>
    <p:extLst>
      <p:ext uri="{BB962C8B-B14F-4D97-AF65-F5344CB8AC3E}">
        <p14:creationId xmlns:p14="http://schemas.microsoft.com/office/powerpoint/2010/main" val="350439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dirty="0"/>
              <a:t>Ask students to build on prior learning and personal experiences to make personal connections between this chapter’s teachings and TLAE’s Transformative Art Education framework.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a:t>
            </a:fld>
            <a:endParaRPr lang="en-US"/>
          </a:p>
        </p:txBody>
      </p:sp>
    </p:spTree>
    <p:extLst>
      <p:ext uri="{BB962C8B-B14F-4D97-AF65-F5344CB8AC3E}">
        <p14:creationId xmlns:p14="http://schemas.microsoft.com/office/powerpoint/2010/main" val="3455631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Nikola </a:t>
            </a:r>
            <a:r>
              <a:rPr lang="en-US" dirty="0" err="1"/>
              <a:t>Rabiňáková</a:t>
            </a:r>
            <a:r>
              <a:rPr lang="en-US" dirty="0"/>
              <a:t>, 11 years old, ZŠ, MŠ, ZUŠ, </a:t>
            </a:r>
            <a:r>
              <a:rPr lang="en-US" dirty="0" err="1"/>
              <a:t>Jesenice</a:t>
            </a:r>
            <a:r>
              <a:rPr lang="en-US" dirty="0"/>
              <a:t>, Czech Republic. 40</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30</a:t>
            </a:fld>
            <a:endParaRPr lang="en-US"/>
          </a:p>
        </p:txBody>
      </p:sp>
    </p:spTree>
    <p:extLst>
      <p:ext uri="{BB962C8B-B14F-4D97-AF65-F5344CB8AC3E}">
        <p14:creationId xmlns:p14="http://schemas.microsoft.com/office/powerpoint/2010/main" val="1857178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Image:</a:t>
            </a:r>
            <a:r>
              <a:rPr lang="en-US" b="1" baseline="0" dirty="0"/>
              <a:t> </a:t>
            </a:r>
            <a:r>
              <a:rPr lang="en-US" dirty="0"/>
              <a:t>Students are painting a Kids Guernica Peace Mural in Tennessee.</a:t>
            </a:r>
            <a:endParaRPr lang="en-US" baseline="0" dirty="0"/>
          </a:p>
          <a:p>
            <a:endParaRPr lang="en-US" baseline="0" dirty="0"/>
          </a:p>
          <a:p>
            <a:r>
              <a:rPr lang="en-US" b="1" baseline="0" dirty="0"/>
              <a:t>Reference: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Irwin et al,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McMahon et al., 2014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World Health Organization, 2022</a:t>
            </a:r>
          </a:p>
          <a:p>
            <a:pPr marL="171450" indent="-171450">
              <a:buFont typeface="Arial"/>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31</a:t>
            </a:fld>
            <a:endParaRPr lang="en-US"/>
          </a:p>
        </p:txBody>
      </p:sp>
    </p:spTree>
    <p:extLst>
      <p:ext uri="{BB962C8B-B14F-4D97-AF65-F5344CB8AC3E}">
        <p14:creationId xmlns:p14="http://schemas.microsoft.com/office/powerpoint/2010/main" val="3468816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37A3E-002E-1738-CBD3-BED9F87804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75278-E6A8-1F40-DBB2-EDD08A174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09938-8330-9603-5E6D-2B9C250D36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a:t>
            </a:r>
            <a:r>
              <a:rPr lang="en-US" b="1" dirty="0"/>
              <a:t>: </a:t>
            </a:r>
            <a:r>
              <a:rPr lang="en-US" b="0" dirty="0"/>
              <a:t>T</a:t>
            </a:r>
            <a:r>
              <a:rPr lang="en-US" sz="1200" kern="1200" dirty="0">
                <a:solidFill>
                  <a:schemeClr val="tx1"/>
                </a:solidFill>
                <a:effectLst/>
                <a:latin typeface="+mn-lt"/>
                <a:ea typeface="+mn-ea"/>
                <a:cs typeface="+mn-cs"/>
              </a:rPr>
              <a:t>his is a selfie scene for the stop motion animation </a:t>
            </a:r>
            <a:r>
              <a:rPr lang="en-US" sz="1200" i="1" kern="1200" dirty="0">
                <a:solidFill>
                  <a:schemeClr val="tx1"/>
                </a:solidFill>
                <a:effectLst/>
                <a:latin typeface="+mn-lt"/>
                <a:ea typeface="+mn-ea"/>
                <a:cs typeface="+mn-cs"/>
              </a:rPr>
              <a:t>Route 66 Cross Country Road Trip</a:t>
            </a:r>
            <a:r>
              <a:rPr lang="en-US" sz="1200" kern="1200" dirty="0">
                <a:solidFill>
                  <a:schemeClr val="tx1"/>
                </a:solidFill>
                <a:effectLst/>
                <a:latin typeface="+mn-lt"/>
                <a:ea typeface="+mn-ea"/>
                <a:cs typeface="+mn-cs"/>
              </a:rPr>
              <a:t>. USA. Source: Author, Monica Leister, Amber Buck, and Joshua Harper.</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0F147F70-340B-F913-0452-ECD48B69FCD4}"/>
              </a:ext>
            </a:extLst>
          </p:cNvPr>
          <p:cNvSpPr>
            <a:spLocks noGrp="1"/>
          </p:cNvSpPr>
          <p:nvPr>
            <p:ph type="sldNum" sz="quarter" idx="5"/>
          </p:nvPr>
        </p:nvSpPr>
        <p:spPr/>
        <p:txBody>
          <a:bodyPr/>
          <a:lstStyle/>
          <a:p>
            <a:fld id="{28DDC5D3-47FC-A841-AC20-383DD7B1A010}" type="slidenum">
              <a:rPr lang="en-US" smtClean="0"/>
              <a:t>32</a:t>
            </a:fld>
            <a:endParaRPr lang="en-US"/>
          </a:p>
        </p:txBody>
      </p:sp>
    </p:spTree>
    <p:extLst>
      <p:ext uri="{BB962C8B-B14F-4D97-AF65-F5344CB8AC3E}">
        <p14:creationId xmlns:p14="http://schemas.microsoft.com/office/powerpoint/2010/main" val="3054340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94793-519D-BBE8-6628-52FCD79BE7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A56BE4-73B6-E29E-8930-CD7D6646E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8E37DA-8AD1-9C0C-CBD3-1ED2F2C9B77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Book Cover Artwork: </a:t>
            </a:r>
            <a:r>
              <a:rPr lang="en-US" b="0" dirty="0"/>
              <a:t>Paula Gale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5AE19131-FDB6-1B37-787D-5F919EDC07AF}"/>
              </a:ext>
            </a:extLst>
          </p:cNvPr>
          <p:cNvSpPr>
            <a:spLocks noGrp="1"/>
          </p:cNvSpPr>
          <p:nvPr>
            <p:ph type="sldNum" sz="quarter" idx="5"/>
          </p:nvPr>
        </p:nvSpPr>
        <p:spPr/>
        <p:txBody>
          <a:bodyPr/>
          <a:lstStyle/>
          <a:p>
            <a:fld id="{28DDC5D3-47FC-A841-AC20-383DD7B1A010}" type="slidenum">
              <a:rPr lang="en-US" smtClean="0"/>
              <a:t>33</a:t>
            </a:fld>
            <a:endParaRPr lang="en-US"/>
          </a:p>
        </p:txBody>
      </p:sp>
    </p:spTree>
    <p:extLst>
      <p:ext uri="{BB962C8B-B14F-4D97-AF65-F5344CB8AC3E}">
        <p14:creationId xmlns:p14="http://schemas.microsoft.com/office/powerpoint/2010/main" val="2204637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E79A-4C29-65A3-18D6-2CFAB671D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40C78-1BC7-489D-20A2-98B32D3ECF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79860F-4464-88D1-0334-4A4F83B7D0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Hiew Qian Yu, 15-years-old, Si Ling Secondary School, Singapore - Woodlands, Singapore. 44</a:t>
            </a:r>
            <a:r>
              <a:rPr lang="en-US" baseline="30000" dirty="0"/>
              <a:t>th</a:t>
            </a:r>
            <a:r>
              <a:rPr lang="en-US" dirty="0"/>
              <a:t> ICEFA Lidice</a:t>
            </a:r>
          </a:p>
        </p:txBody>
      </p:sp>
      <p:sp>
        <p:nvSpPr>
          <p:cNvPr id="4" name="Slide Number Placeholder 3">
            <a:extLst>
              <a:ext uri="{FF2B5EF4-FFF2-40B4-BE49-F238E27FC236}">
                <a16:creationId xmlns:a16="http://schemas.microsoft.com/office/drawing/2014/main" id="{34052124-0F54-0F7E-3B1A-87B4AAFF7DD8}"/>
              </a:ext>
            </a:extLst>
          </p:cNvPr>
          <p:cNvSpPr>
            <a:spLocks noGrp="1"/>
          </p:cNvSpPr>
          <p:nvPr>
            <p:ph type="sldNum" sz="quarter" idx="5"/>
          </p:nvPr>
        </p:nvSpPr>
        <p:spPr/>
        <p:txBody>
          <a:bodyPr/>
          <a:lstStyle/>
          <a:p>
            <a:fld id="{28DDC5D3-47FC-A841-AC20-383DD7B1A010}" type="slidenum">
              <a:rPr lang="en-US" smtClean="0"/>
              <a:t>34</a:t>
            </a:fld>
            <a:endParaRPr lang="en-US"/>
          </a:p>
        </p:txBody>
      </p:sp>
    </p:spTree>
    <p:extLst>
      <p:ext uri="{BB962C8B-B14F-4D97-AF65-F5344CB8AC3E}">
        <p14:creationId xmlns:p14="http://schemas.microsoft.com/office/powerpoint/2010/main" val="4289179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how violence </a:t>
            </a:r>
            <a:r>
              <a:rPr lang="en-US" dirty="0"/>
              <a:t>in students’ art</a:t>
            </a:r>
            <a:r>
              <a:rPr lang="en-US" baseline="0" dirty="0"/>
              <a:t> </a:t>
            </a:r>
            <a:r>
              <a:rPr lang="en-US" dirty="0"/>
              <a:t>can be innocent, playful, and historical, as well as signs of harmful intentions and abuse. </a:t>
            </a:r>
            <a:r>
              <a:rPr lang="en-US" sz="1200" kern="1200" dirty="0">
                <a:solidFill>
                  <a:schemeClr val="tx1"/>
                </a:solidFill>
                <a:effectLst/>
                <a:latin typeface="+mn-lt"/>
                <a:ea typeface="+mn-ea"/>
                <a:cs typeface="+mn-cs"/>
              </a:rPr>
              <a:t>When teachers have reasonable cause to suspect abuse, they are legally obligated as mandated reporters of child abuse to contact child protective services to begin an investigation.</a:t>
            </a:r>
            <a:r>
              <a:rPr lang="en-US" dirty="0">
                <a:effectLst/>
              </a:rPr>
              <a:t> </a:t>
            </a:r>
            <a:endParaRPr lang="en-US" dirty="0"/>
          </a:p>
          <a:p>
            <a:endParaRPr lang="en-US" b="1" dirty="0"/>
          </a:p>
          <a:p>
            <a:r>
              <a:rPr lang="en-US" b="1" dirty="0"/>
              <a:t>Image:</a:t>
            </a:r>
            <a:r>
              <a:rPr lang="en-US" b="1" baseline="0" dirty="0"/>
              <a:t> </a:t>
            </a:r>
            <a:r>
              <a:rPr lang="en-US" dirty="0"/>
              <a:t>Iulia </a:t>
            </a:r>
            <a:r>
              <a:rPr lang="en-US" dirty="0" err="1"/>
              <a:t>Tolmacheva</a:t>
            </a:r>
            <a:r>
              <a:rPr lang="en-US" dirty="0"/>
              <a:t>,</a:t>
            </a:r>
            <a:r>
              <a:rPr lang="en-US" baseline="0" dirty="0"/>
              <a:t> </a:t>
            </a:r>
            <a:r>
              <a:rPr lang="en-US" dirty="0"/>
              <a:t>10 years old, </a:t>
            </a:r>
            <a:r>
              <a:rPr lang="en-US" dirty="0" err="1"/>
              <a:t>Detskaya</a:t>
            </a:r>
            <a:r>
              <a:rPr lang="en-US" dirty="0"/>
              <a:t> </a:t>
            </a:r>
            <a:r>
              <a:rPr lang="en-US" dirty="0" err="1"/>
              <a:t>Khudozhestvenaya</a:t>
            </a:r>
            <a:r>
              <a:rPr lang="en-US" dirty="0"/>
              <a:t> </a:t>
            </a:r>
            <a:r>
              <a:rPr lang="en-US" dirty="0" err="1"/>
              <a:t>shkola</a:t>
            </a:r>
            <a:r>
              <a:rPr lang="en-US" dirty="0"/>
              <a:t> No. 2, Ufa, Russia. 41</a:t>
            </a:r>
            <a:r>
              <a:rPr lang="en-US" baseline="30000" dirty="0"/>
              <a:t>st</a:t>
            </a:r>
            <a:r>
              <a:rPr lang="en-US" dirty="0"/>
              <a:t> ICEFA Lidice.</a:t>
            </a:r>
          </a:p>
          <a:p>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35</a:t>
            </a:fld>
            <a:endParaRPr lang="en-US"/>
          </a:p>
        </p:txBody>
      </p:sp>
    </p:spTree>
    <p:extLst>
      <p:ext uri="{BB962C8B-B14F-4D97-AF65-F5344CB8AC3E}">
        <p14:creationId xmlns:p14="http://schemas.microsoft.com/office/powerpoint/2010/main" val="3045788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4ABBA-ECC5-96BC-4C2F-32A51DDD1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58939-73E6-55A4-2274-3DDC07270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8C063-D42F-61AC-784A-967CE5460AA7}"/>
              </a:ext>
            </a:extLst>
          </p:cNvPr>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Cassie Stephen’s decorates</a:t>
            </a:r>
            <a:r>
              <a:rPr lang="en-US" baseline="0" dirty="0"/>
              <a:t> her school’s hallways.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a:extLst>
              <a:ext uri="{FF2B5EF4-FFF2-40B4-BE49-F238E27FC236}">
                <a16:creationId xmlns:a16="http://schemas.microsoft.com/office/drawing/2014/main" id="{055F010E-0A63-B2AE-28F0-7210571681A2}"/>
              </a:ext>
            </a:extLst>
          </p:cNvPr>
          <p:cNvSpPr>
            <a:spLocks noGrp="1"/>
          </p:cNvSpPr>
          <p:nvPr>
            <p:ph type="sldNum" sz="quarter" idx="5"/>
          </p:nvPr>
        </p:nvSpPr>
        <p:spPr/>
        <p:txBody>
          <a:bodyPr/>
          <a:lstStyle/>
          <a:p>
            <a:fld id="{28DDC5D3-47FC-A841-AC20-383DD7B1A010}" type="slidenum">
              <a:rPr lang="en-US" smtClean="0"/>
              <a:t>36</a:t>
            </a:fld>
            <a:endParaRPr lang="en-US"/>
          </a:p>
        </p:txBody>
      </p:sp>
    </p:spTree>
    <p:extLst>
      <p:ext uri="{BB962C8B-B14F-4D97-AF65-F5344CB8AC3E}">
        <p14:creationId xmlns:p14="http://schemas.microsoft.com/office/powerpoint/2010/main" val="3023333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Discuss </a:t>
            </a:r>
            <a:r>
              <a:rPr lang="en-US" sz="1200" b="0" dirty="0">
                <a:solidFill>
                  <a:schemeClr val="tx1"/>
                </a:solidFill>
                <a:latin typeface="Copperplate Gothic Bold" panose="020E0705020206020404" pitchFamily="34" charset="77"/>
                <a:cs typeface="Bangla MN"/>
              </a:rPr>
              <a:t>Teaching Tips to Thrive #4.1 and </a:t>
            </a:r>
            <a:r>
              <a:rPr lang="en-US" sz="1200" dirty="0">
                <a:latin typeface="Copperplate Gothic Bold" panose="020E0705020206020404" pitchFamily="34" charset="77"/>
              </a:rPr>
              <a:t>Amber Buck’s methods for authentic teaching and classroom management.</a:t>
            </a:r>
            <a:endParaRPr lang="en-US" b="1" dirty="0"/>
          </a:p>
          <a:p>
            <a:endParaRPr lang="en-US" b="1" dirty="0"/>
          </a:p>
          <a:p>
            <a:r>
              <a:rPr lang="en-US" b="1" dirty="0"/>
              <a:t>Image: </a:t>
            </a:r>
            <a:r>
              <a:rPr lang="en-US" dirty="0"/>
              <a:t>Amber Buck is teaching an elementary art lesson.</a:t>
            </a:r>
          </a:p>
        </p:txBody>
      </p:sp>
      <p:sp>
        <p:nvSpPr>
          <p:cNvPr id="4" name="Slide Number Placeholder 3"/>
          <p:cNvSpPr>
            <a:spLocks noGrp="1"/>
          </p:cNvSpPr>
          <p:nvPr>
            <p:ph type="sldNum" sz="quarter" idx="5"/>
          </p:nvPr>
        </p:nvSpPr>
        <p:spPr/>
        <p:txBody>
          <a:bodyPr/>
          <a:lstStyle/>
          <a:p>
            <a:fld id="{28DDC5D3-47FC-A841-AC20-383DD7B1A010}" type="slidenum">
              <a:rPr lang="en-US" smtClean="0"/>
              <a:t>37</a:t>
            </a:fld>
            <a:endParaRPr lang="en-US"/>
          </a:p>
        </p:txBody>
      </p:sp>
    </p:spTree>
    <p:extLst>
      <p:ext uri="{BB962C8B-B14F-4D97-AF65-F5344CB8AC3E}">
        <p14:creationId xmlns:p14="http://schemas.microsoft.com/office/powerpoint/2010/main" val="24802027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Have the class open the textbook to </a:t>
            </a:r>
            <a:r>
              <a:rPr lang="en-US" b="0" i="1" baseline="0" dirty="0"/>
              <a:t>Artists’ Lessons to Thrive! </a:t>
            </a:r>
            <a:r>
              <a:rPr lang="en-US" b="0" i="0" baseline="0" dirty="0"/>
              <a:t>4.1. Participate in its learning </a:t>
            </a:r>
            <a:r>
              <a:rPr lang="en-US" b="0" baseline="0" dirty="0"/>
              <a:t>targets.</a:t>
            </a:r>
            <a:endParaRPr lang="en-US" b="1" dirty="0"/>
          </a:p>
          <a:p>
            <a:endParaRPr lang="en-US" b="1" dirty="0"/>
          </a:p>
          <a:p>
            <a:r>
              <a:rPr lang="en-US" b="1" dirty="0"/>
              <a:t>Left and Right Images: </a:t>
            </a:r>
            <a:r>
              <a:rPr lang="en-US" dirty="0"/>
              <a:t>Photos by Solveig </a:t>
            </a:r>
            <a:r>
              <a:rPr lang="en-US" dirty="0" err="1"/>
              <a:t>Hisdal</a:t>
            </a:r>
            <a:r>
              <a:rPr lang="en-US" dirty="0"/>
              <a:t>, Oleana©.</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38</a:t>
            </a:fld>
            <a:endParaRPr lang="en-US"/>
          </a:p>
        </p:txBody>
      </p:sp>
    </p:spTree>
    <p:extLst>
      <p:ext uri="{BB962C8B-B14F-4D97-AF65-F5344CB8AC3E}">
        <p14:creationId xmlns:p14="http://schemas.microsoft.com/office/powerpoint/2010/main" val="38577404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19715-9257-96DF-C64B-BD854A6A29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44FD3-4B97-6F12-0DD0-06DA5A1525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C2D1B-B73C-6A87-0FBE-0B1577640C4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Left Image: </a:t>
            </a:r>
            <a:r>
              <a:rPr lang="en-US" b="0" dirty="0"/>
              <a:t>Paula Gale, book cover artwork</a:t>
            </a:r>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dirty="0"/>
          </a:p>
          <a:p>
            <a:r>
              <a:rPr lang="en-US" b="1" dirty="0"/>
              <a:t>Right Image: </a:t>
            </a:r>
            <a:r>
              <a:rPr lang="en-US" b="0" dirty="0"/>
              <a:t>This is a book cover of STEAM Teaching and Learning Through the Arts and Design: A Practical Guide for PK-12 Educators.</a:t>
            </a:r>
          </a:p>
          <a:p>
            <a:endParaRPr lang="en-US" b="0" dirty="0"/>
          </a:p>
          <a:p>
            <a:endParaRPr lang="en-US" dirty="0"/>
          </a:p>
        </p:txBody>
      </p:sp>
      <p:sp>
        <p:nvSpPr>
          <p:cNvPr id="4" name="Slide Number Placeholder 3">
            <a:extLst>
              <a:ext uri="{FF2B5EF4-FFF2-40B4-BE49-F238E27FC236}">
                <a16:creationId xmlns:a16="http://schemas.microsoft.com/office/drawing/2014/main" id="{41B7DA35-EF17-6A2C-2644-DBA3A336C5B4}"/>
              </a:ext>
            </a:extLst>
          </p:cNvPr>
          <p:cNvSpPr>
            <a:spLocks noGrp="1"/>
          </p:cNvSpPr>
          <p:nvPr>
            <p:ph type="sldNum" sz="quarter" idx="5"/>
          </p:nvPr>
        </p:nvSpPr>
        <p:spPr/>
        <p:txBody>
          <a:bodyPr/>
          <a:lstStyle/>
          <a:p>
            <a:fld id="{28DDC5D3-47FC-A841-AC20-383DD7B1A010}" type="slidenum">
              <a:rPr lang="en-US" smtClean="0"/>
              <a:t>39</a:t>
            </a:fld>
            <a:endParaRPr lang="en-US"/>
          </a:p>
        </p:txBody>
      </p:sp>
    </p:spTree>
    <p:extLst>
      <p:ext uri="{BB962C8B-B14F-4D97-AF65-F5344CB8AC3E}">
        <p14:creationId xmlns:p14="http://schemas.microsoft.com/office/powerpoint/2010/main" val="293111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 instruction: </a:t>
            </a:r>
            <a:r>
              <a:rPr lang="en-US" b="0" dirty="0"/>
              <a:t>Ask the class to contemplate how classroom management differs from discipline practices that result in </a:t>
            </a:r>
            <a:r>
              <a:rPr lang="en-US" sz="1200" b="0"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unitive and controlling learning environments. </a:t>
            </a:r>
            <a:r>
              <a:rPr lang="en-US"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Elizaveta Kapitsa, 15 years old, Art School, Grodno, Belarus. 40</a:t>
            </a:r>
            <a:r>
              <a:rPr lang="en-US" baseline="30000" dirty="0"/>
              <a:t>th</a:t>
            </a:r>
            <a:r>
              <a:rPr lang="en-US" dirty="0"/>
              <a:t> ICEFA Lidice.</a:t>
            </a:r>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4</a:t>
            </a:fld>
            <a:endParaRPr lang="en-US"/>
          </a:p>
        </p:txBody>
      </p:sp>
    </p:spTree>
    <p:extLst>
      <p:ext uri="{BB962C8B-B14F-4D97-AF65-F5344CB8AC3E}">
        <p14:creationId xmlns:p14="http://schemas.microsoft.com/office/powerpoint/2010/main" val="2830200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Class Activity: </a:t>
            </a:r>
            <a:r>
              <a:rPr lang="en-US" sz="1200" b="0" kern="1200" dirty="0">
                <a:solidFill>
                  <a:schemeClr val="tx1"/>
                </a:solidFill>
                <a:effectLst/>
                <a:latin typeface="+mn-lt"/>
                <a:ea typeface="+mn-ea"/>
                <a:cs typeface="+mn-cs"/>
              </a:rPr>
              <a:t>Open the textbook to Chapter 4’s </a:t>
            </a:r>
            <a:r>
              <a:rPr lang="en-US" sz="1200" b="0" kern="100" dirty="0">
                <a:latin typeface="Copperplate Gothic Bold" panose="020E0705020206020404" pitchFamily="34" charset="77"/>
              </a:rPr>
              <a:t>Teacher and Student Transformative Growth Charts. </a:t>
            </a:r>
            <a:r>
              <a:rPr lang="en-US" sz="1200" b="0" kern="1200" dirty="0">
                <a:solidFill>
                  <a:schemeClr val="tx1"/>
                </a:solidFill>
                <a:effectLst/>
                <a:latin typeface="+mn-lt"/>
                <a:ea typeface="+mn-ea"/>
                <a:cs typeface="+mn-cs"/>
              </a:rPr>
              <a:t>Model 4.3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Teacher Transformative Growth and Model 4.4 </a:t>
            </a:r>
            <a:r>
              <a:rPr lang="en-US" sz="1200" b="0" i="1" kern="1200" dirty="0">
                <a:solidFill>
                  <a:schemeClr val="tx1"/>
                </a:solidFill>
                <a:effectLst/>
                <a:latin typeface="+mn-lt"/>
                <a:ea typeface="+mn-ea"/>
                <a:cs typeface="+mn-cs"/>
              </a:rPr>
              <a:t>TLAE’s</a:t>
            </a:r>
            <a:r>
              <a:rPr lang="en-US" sz="1200" b="0" kern="1200" dirty="0">
                <a:solidFill>
                  <a:schemeClr val="tx1"/>
                </a:solidFill>
                <a:effectLst/>
                <a:latin typeface="+mn-lt"/>
                <a:ea typeface="+mn-ea"/>
                <a:cs typeface="+mn-cs"/>
              </a:rPr>
              <a:t> Overview of Approaches to Student Transformative Growth. Discuss the meanings of these transformative actions. Build on their list of actions.</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Image: </a:t>
            </a:r>
            <a:r>
              <a:rPr lang="en-US" sz="1200" b="0" kern="1200" dirty="0">
                <a:solidFill>
                  <a:schemeClr val="tx1"/>
                </a:solidFill>
                <a:effectLst/>
                <a:latin typeface="+mn-lt"/>
                <a:ea typeface="+mn-ea"/>
                <a:cs typeface="+mn-cs"/>
              </a:rPr>
              <a:t>Midjourney AI, prompted by Netha Hussain, CC0, via Wikimedia Commons. https://</a:t>
            </a:r>
            <a:r>
              <a:rPr lang="en-US" sz="1200" b="0" kern="1200" dirty="0" err="1">
                <a:solidFill>
                  <a:schemeClr val="tx1"/>
                </a:solidFill>
                <a:effectLst/>
                <a:latin typeface="+mn-lt"/>
                <a:ea typeface="+mn-ea"/>
                <a:cs typeface="+mn-cs"/>
              </a:rPr>
              <a:t>commons.wikimedia.org</a:t>
            </a:r>
            <a:r>
              <a:rPr lang="en-US" sz="1200" b="0" kern="1200" dirty="0">
                <a:solidFill>
                  <a:schemeClr val="tx1"/>
                </a:solidFill>
                <a:effectLst/>
                <a:latin typeface="+mn-lt"/>
                <a:ea typeface="+mn-ea"/>
                <a:cs typeface="+mn-cs"/>
              </a:rPr>
              <a:t>/wiki/File:Quilling_pattern_of_a_mountain_02.png</a:t>
            </a:r>
          </a:p>
        </p:txBody>
      </p:sp>
      <p:sp>
        <p:nvSpPr>
          <p:cNvPr id="4" name="Slide Number Placeholder 3"/>
          <p:cNvSpPr>
            <a:spLocks noGrp="1"/>
          </p:cNvSpPr>
          <p:nvPr>
            <p:ph type="sldNum" sz="quarter" idx="5"/>
          </p:nvPr>
        </p:nvSpPr>
        <p:spPr/>
        <p:txBody>
          <a:bodyPr/>
          <a:lstStyle/>
          <a:p>
            <a:fld id="{28DDC5D3-47FC-A841-AC20-383DD7B1A010}" type="slidenum">
              <a:rPr lang="en-US" smtClean="0"/>
              <a:t>40</a:t>
            </a:fld>
            <a:endParaRPr lang="en-US"/>
          </a:p>
        </p:txBody>
      </p:sp>
    </p:spTree>
    <p:extLst>
      <p:ext uri="{BB962C8B-B14F-4D97-AF65-F5344CB8AC3E}">
        <p14:creationId xmlns:p14="http://schemas.microsoft.com/office/powerpoint/2010/main" val="4181945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Thanks</a:t>
            </a:r>
            <a:r>
              <a:rPr lang="en-US" b="1" baseline="0" dirty="0"/>
              <a:t> for participating in </a:t>
            </a:r>
            <a:r>
              <a:rPr lang="en-US" b="1" i="1" baseline="0" dirty="0"/>
              <a:t>Teaching and Learning in Art Education’s </a:t>
            </a:r>
            <a:r>
              <a:rPr lang="en-US" b="1" baseline="0" dirty="0"/>
              <a:t>2</a:t>
            </a:r>
            <a:r>
              <a:rPr lang="en-US" b="1" baseline="30000" dirty="0"/>
              <a:t>nd</a:t>
            </a:r>
            <a:r>
              <a:rPr lang="en-US" b="1" baseline="0" dirty="0"/>
              <a:t> Ed. Chapter 4!</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Book Cover Artwork: Paula Gale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sz="1200" b="1" kern="1200" dirty="0">
                <a:solidFill>
                  <a:schemeClr val="tx1"/>
                </a:solidFill>
                <a:effectLst/>
                <a:latin typeface="+mn-lt"/>
                <a:ea typeface="+mn-ea"/>
                <a:cs typeface="+mn-cs"/>
              </a:rPr>
              <a:t>Chapter References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Art and Creative Materials. (2024). </a:t>
            </a:r>
            <a:r>
              <a:rPr lang="en-US" sz="1200" i="1" kern="1200" dirty="0">
                <a:solidFill>
                  <a:schemeClr val="tx1"/>
                </a:solidFill>
                <a:effectLst/>
                <a:latin typeface="+mn-lt"/>
                <a:ea typeface="+mn-ea"/>
                <a:cs typeface="+mn-cs"/>
              </a:rPr>
              <a:t>How we keep creativity safe</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3"/>
              </a:rPr>
              <a:t>https://www.acmiart.org/materials-safety</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Butler, B. R., Gladney, D., Lo, Y., and Caldera, A. (2023) Culturally responsive instruction. (2023). In E. J. </a:t>
            </a:r>
            <a:r>
              <a:rPr lang="en-US" sz="1200" kern="1200" dirty="0" err="1">
                <a:solidFill>
                  <a:schemeClr val="tx1"/>
                </a:solidFill>
                <a:effectLst/>
                <a:latin typeface="+mn-lt"/>
                <a:ea typeface="+mn-ea"/>
                <a:cs typeface="+mn-cs"/>
              </a:rPr>
              <a:t>Sabornie</a:t>
            </a:r>
            <a:r>
              <a:rPr lang="en-US" sz="1200" kern="1200" dirty="0">
                <a:solidFill>
                  <a:schemeClr val="tx1"/>
                </a:solidFill>
                <a:effectLst/>
                <a:latin typeface="+mn-lt"/>
                <a:ea typeface="+mn-ea"/>
                <a:cs typeface="+mn-cs"/>
              </a:rPr>
              <a:t> &amp; D. L. Espelage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(Eds.) </a:t>
            </a:r>
            <a:r>
              <a:rPr lang="en-US" sz="1200" i="1" kern="1200" dirty="0">
                <a:solidFill>
                  <a:schemeClr val="tx1"/>
                </a:solidFill>
                <a:effectLst/>
                <a:latin typeface="+mn-lt"/>
                <a:ea typeface="+mn-ea"/>
                <a:cs typeface="+mn-cs"/>
              </a:rPr>
              <a:t>Handbook of classroom management</a:t>
            </a:r>
            <a:r>
              <a:rPr lang="en-US" sz="1200" kern="1200" dirty="0">
                <a:solidFill>
                  <a:schemeClr val="tx1"/>
                </a:solidFill>
                <a:effectLst/>
                <a:latin typeface="+mn-lt"/>
                <a:ea typeface="+mn-ea"/>
                <a:cs typeface="+mn-cs"/>
              </a:rPr>
              <a:t>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ed., pp. 477-498).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Center on PBIS. (2024). </a:t>
            </a:r>
            <a:r>
              <a:rPr lang="en-US" sz="1200" i="1" kern="1200" dirty="0">
                <a:solidFill>
                  <a:schemeClr val="tx1"/>
                </a:solidFill>
                <a:effectLst/>
                <a:latin typeface="+mn-lt"/>
                <a:ea typeface="+mn-ea"/>
                <a:cs typeface="+mn-cs"/>
              </a:rPr>
              <a:t>What is PBIS?</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4"/>
              </a:rPr>
              <a:t>https://www.pbis.org/pbis/what-is-pbis</a:t>
            </a:r>
            <a:r>
              <a:rPr lang="en-GB"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Cinquemani, S.   (2014). “I look cool; He’s dead now”: Reconsidering children’s violent play art. </a:t>
            </a:r>
            <a:r>
              <a:rPr lang="en-US" sz="1200" i="1" kern="1200" dirty="0">
                <a:solidFill>
                  <a:schemeClr val="tx1"/>
                </a:solidFill>
                <a:effectLst/>
                <a:latin typeface="+mn-lt"/>
                <a:ea typeface="+mn-ea"/>
                <a:cs typeface="+mn-cs"/>
              </a:rPr>
              <a:t>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67</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13–18.</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Diket, R. M. , &amp;  Mucha, L. G.   (2002). Talking about violent images. </a:t>
            </a:r>
            <a:r>
              <a:rPr lang="en-US" sz="1200" i="1" kern="1200" dirty="0">
                <a:solidFill>
                  <a:schemeClr val="tx1"/>
                </a:solidFill>
                <a:effectLst/>
                <a:latin typeface="+mn-lt"/>
                <a:ea typeface="+mn-ea"/>
                <a:cs typeface="+mn-cs"/>
              </a:rPr>
              <a:t>Art Education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55</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11–17.</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Gay, G. (2018</a:t>
            </a:r>
            <a:r>
              <a:rPr lang="en-US" sz="1200" i="1" kern="1200" dirty="0">
                <a:solidFill>
                  <a:schemeClr val="tx1"/>
                </a:solidFill>
                <a:effectLst/>
                <a:latin typeface="+mn-lt"/>
                <a:ea typeface="+mn-ea"/>
                <a:cs typeface="+mn-cs"/>
              </a:rPr>
              <a:t>). Culturally responsive teaching: Theory, research, and practice</a:t>
            </a:r>
            <a:r>
              <a:rPr lang="en-US" sz="1200" kern="1200" dirty="0">
                <a:solidFill>
                  <a:schemeClr val="tx1"/>
                </a:solidFill>
                <a:effectLst/>
                <a:latin typeface="+mn-lt"/>
                <a:ea typeface="+mn-ea"/>
                <a:cs typeface="+mn-cs"/>
              </a:rPr>
              <a:t>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ed.). Teachers College Press.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Harris, A. H., &amp; Garwood, J. D. (2021). </a:t>
            </a:r>
            <a:r>
              <a:rPr lang="en-US" sz="1200" i="1" kern="1200" dirty="0">
                <a:solidFill>
                  <a:schemeClr val="tx1"/>
                </a:solidFill>
                <a:effectLst/>
                <a:latin typeface="+mn-lt"/>
                <a:ea typeface="+mn-ea"/>
                <a:cs typeface="+mn-cs"/>
              </a:rPr>
              <a:t>Reclaim your challenging classroom: Relationship-based behavior management</a:t>
            </a:r>
            <a:r>
              <a:rPr lang="en-US" sz="1200" kern="1200" dirty="0">
                <a:solidFill>
                  <a:schemeClr val="tx1"/>
                </a:solidFill>
                <a:effectLst/>
                <a:latin typeface="+mn-lt"/>
                <a:ea typeface="+mn-ea"/>
                <a:cs typeface="+mn-cs"/>
              </a:rPr>
              <a:t>. Corwin.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Irwin, V., Wang, K., Cui, J., &amp; Thompson, A. (2023). </a:t>
            </a:r>
            <a:r>
              <a:rPr lang="en-US" sz="1200" i="1" kern="1200" dirty="0">
                <a:solidFill>
                  <a:schemeClr val="tx1"/>
                </a:solidFill>
                <a:effectLst/>
                <a:latin typeface="+mn-lt"/>
                <a:ea typeface="+mn-ea"/>
                <a:cs typeface="+mn-cs"/>
              </a:rPr>
              <a:t>Report on indicators of school crime and safety: 2022</a:t>
            </a:r>
            <a:r>
              <a:rPr lang="en-US" sz="1200" kern="1200" dirty="0">
                <a:solidFill>
                  <a:schemeClr val="tx1"/>
                </a:solidFill>
                <a:effectLst/>
                <a:latin typeface="+mn-lt"/>
                <a:ea typeface="+mn-ea"/>
                <a:cs typeface="+mn-cs"/>
              </a:rPr>
              <a:t>. National Center for Education Statistics, U.S. Department of Education, and Bureau of Justice. </a:t>
            </a:r>
            <a:r>
              <a:rPr lang="en-US" sz="1200" b="1" u="sng" kern="1200" dirty="0">
                <a:solidFill>
                  <a:schemeClr val="tx1"/>
                </a:solidFill>
                <a:effectLst/>
                <a:latin typeface="+mn-lt"/>
                <a:ea typeface="+mn-ea"/>
                <a:cs typeface="+mn-cs"/>
                <a:hlinkClick r:id="rId5"/>
              </a:rPr>
              <a:t>https://nces.ed.gov/pubsearch/pubsinfo.asp?pubid=2023092</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Jagers, R. J., Skoog-Hoffman, A., Barthelus, B., &amp; Schlund, J. (2021). Transformative social emotional learning: In pursuit of educational equity and excellence. </a:t>
            </a:r>
            <a:r>
              <a:rPr lang="en-US" sz="1200" i="1" kern="1200" dirty="0">
                <a:solidFill>
                  <a:schemeClr val="tx1"/>
                </a:solidFill>
                <a:effectLst/>
                <a:latin typeface="+mn-lt"/>
                <a:ea typeface="+mn-ea"/>
                <a:cs typeface="+mn-cs"/>
              </a:rPr>
              <a:t>American Educator, 45</a:t>
            </a:r>
            <a:r>
              <a:rPr lang="en-US" sz="1200" kern="1200" dirty="0">
                <a:solidFill>
                  <a:schemeClr val="tx1"/>
                </a:solidFill>
                <a:effectLst/>
                <a:latin typeface="+mn-lt"/>
                <a:ea typeface="+mn-ea"/>
                <a:cs typeface="+mn-cs"/>
              </a:rPr>
              <a:t>(2), 12–17.</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Jefferson, M., &amp; Anderson, M. A. (2021). </a:t>
            </a:r>
            <a:r>
              <a:rPr lang="en-US" sz="1200" i="1" kern="1200" dirty="0">
                <a:solidFill>
                  <a:schemeClr val="tx1"/>
                </a:solidFill>
                <a:effectLst/>
                <a:latin typeface="+mn-lt"/>
                <a:ea typeface="+mn-ea"/>
                <a:cs typeface="+mn-cs"/>
              </a:rPr>
              <a:t>Transforming education: Reimagining learning, pedagogy and curriculum</a:t>
            </a:r>
            <a:r>
              <a:rPr lang="en-US" sz="1200" kern="1200" dirty="0">
                <a:solidFill>
                  <a:schemeClr val="tx1"/>
                </a:solidFill>
                <a:effectLst/>
                <a:latin typeface="+mn-lt"/>
                <a:ea typeface="+mn-ea"/>
                <a:cs typeface="+mn-cs"/>
              </a:rPr>
              <a:t>. Bloomsbury Academic.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Lane, K. L., Menzies. H. M., Smith-Menzies, L., &amp; Lane, K. S. (2023). Classroom management to support students with disabilities. In E. J. </a:t>
            </a:r>
            <a:r>
              <a:rPr lang="en-US" sz="1200" kern="1200" dirty="0" err="1">
                <a:solidFill>
                  <a:schemeClr val="tx1"/>
                </a:solidFill>
                <a:effectLst/>
                <a:latin typeface="+mn-lt"/>
                <a:ea typeface="+mn-ea"/>
                <a:cs typeface="+mn-cs"/>
              </a:rPr>
              <a:t>Sabornie</a:t>
            </a:r>
            <a:r>
              <a:rPr lang="en-US" sz="1200" kern="1200" dirty="0">
                <a:solidFill>
                  <a:schemeClr val="tx1"/>
                </a:solidFill>
                <a:effectLst/>
                <a:latin typeface="+mn-lt"/>
                <a:ea typeface="+mn-ea"/>
                <a:cs typeface="+mn-cs"/>
              </a:rPr>
              <a:t> &amp; D. L. Espelage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(Eds.) </a:t>
            </a:r>
            <a:r>
              <a:rPr lang="en-US" sz="1200" i="1" kern="1200" dirty="0">
                <a:solidFill>
                  <a:schemeClr val="tx1"/>
                </a:solidFill>
                <a:effectLst/>
                <a:latin typeface="+mn-lt"/>
                <a:ea typeface="+mn-ea"/>
                <a:cs typeface="+mn-cs"/>
              </a:rPr>
              <a:t>Handbook of classroom management</a:t>
            </a:r>
            <a:r>
              <a:rPr lang="en-US" sz="1200" kern="1200" dirty="0">
                <a:solidFill>
                  <a:schemeClr val="tx1"/>
                </a:solidFill>
                <a:effectLst/>
                <a:latin typeface="+mn-lt"/>
                <a:ea typeface="+mn-ea"/>
                <a:cs typeface="+mn-cs"/>
              </a:rPr>
              <a:t>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ed., pp.499-516).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Leverson, M., Smith, K., Mcintosh, K., Rose, J., &amp; Pinkelman, S. (2021). </a:t>
            </a:r>
            <a:r>
              <a:rPr lang="en-US" sz="1200" i="1" kern="1200" dirty="0">
                <a:solidFill>
                  <a:schemeClr val="tx1"/>
                </a:solidFill>
                <a:effectLst/>
                <a:latin typeface="+mn-lt"/>
                <a:ea typeface="+mn-ea"/>
                <a:cs typeface="+mn-cs"/>
              </a:rPr>
              <a:t>PBIS cultural responsiveness field guide: Resources for trainers and coaches</a:t>
            </a:r>
            <a:r>
              <a:rPr lang="en-US" sz="1200" kern="1200" dirty="0">
                <a:solidFill>
                  <a:schemeClr val="tx1"/>
                </a:solidFill>
                <a:effectLst/>
                <a:latin typeface="+mn-lt"/>
                <a:ea typeface="+mn-ea"/>
                <a:cs typeface="+mn-cs"/>
              </a:rPr>
              <a:t>. Center on PBIS, University of Oregon. </a:t>
            </a:r>
            <a:r>
              <a:rPr lang="en-GB" sz="1200" b="1" u="sng" kern="1200" dirty="0">
                <a:solidFill>
                  <a:schemeClr val="tx1"/>
                </a:solidFill>
                <a:effectLst/>
                <a:latin typeface="+mn-lt"/>
                <a:ea typeface="+mn-ea"/>
                <a:cs typeface="+mn-cs"/>
                <a:hlinkClick r:id="rId6"/>
              </a:rPr>
              <a:t>www.pbis.org</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McCarthy, C. J., Mosley, K. C., &amp; Dillard, J. B. (2023). Teacher stress and classroom management. In E. J. </a:t>
            </a:r>
            <a:r>
              <a:rPr lang="en-US" sz="1200" kern="1200" dirty="0" err="1">
                <a:solidFill>
                  <a:schemeClr val="tx1"/>
                </a:solidFill>
                <a:effectLst/>
                <a:latin typeface="+mn-lt"/>
                <a:ea typeface="+mn-ea"/>
                <a:cs typeface="+mn-cs"/>
              </a:rPr>
              <a:t>Sabornie</a:t>
            </a:r>
            <a:r>
              <a:rPr lang="en-US" sz="1200" kern="1200" dirty="0">
                <a:solidFill>
                  <a:schemeClr val="tx1"/>
                </a:solidFill>
                <a:effectLst/>
                <a:latin typeface="+mn-lt"/>
                <a:ea typeface="+mn-ea"/>
                <a:cs typeface="+mn-cs"/>
              </a:rPr>
              <a:t> &amp; D. L. Espelage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(Eds.) </a:t>
            </a:r>
            <a:r>
              <a:rPr lang="en-US" sz="1200" i="1" kern="1200" dirty="0">
                <a:solidFill>
                  <a:schemeClr val="tx1"/>
                </a:solidFill>
                <a:effectLst/>
                <a:latin typeface="+mn-lt"/>
                <a:ea typeface="+mn-ea"/>
                <a:cs typeface="+mn-cs"/>
              </a:rPr>
              <a:t>Handbook of classroom management</a:t>
            </a:r>
            <a:r>
              <a:rPr lang="en-US" sz="1200" kern="1200" dirty="0">
                <a:solidFill>
                  <a:schemeClr val="tx1"/>
                </a:solidFill>
                <a:effectLst/>
                <a:latin typeface="+mn-lt"/>
                <a:ea typeface="+mn-ea"/>
                <a:cs typeface="+mn-cs"/>
              </a:rPr>
              <a:t>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ed., pp. 189-210).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McMahon, S. ,  Martinez, A. ,  Espelage, D. ,  Rose, C. ,  Reddy, L. ,  Lane, K. , &amp;  Brown, V.   (2014). Violence directed against teachers: Results from a national survey. </a:t>
            </a:r>
            <a:r>
              <a:rPr lang="en-US" sz="1200" i="1" kern="1200" dirty="0">
                <a:solidFill>
                  <a:schemeClr val="tx1"/>
                </a:solidFill>
                <a:effectLst/>
                <a:latin typeface="+mn-lt"/>
                <a:ea typeface="+mn-ea"/>
                <a:cs typeface="+mn-cs"/>
              </a:rPr>
              <a:t>Psychology in the Schools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51</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753–766. doi:10.1002/pits.21777</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Montague, M. L., Kwok, A. (2023). Teacher training and classroom management. In E. J. </a:t>
            </a:r>
            <a:r>
              <a:rPr lang="en-GB" sz="1200" kern="1200" dirty="0" err="1">
                <a:solidFill>
                  <a:schemeClr val="tx1"/>
                </a:solidFill>
                <a:effectLst/>
                <a:latin typeface="+mn-lt"/>
                <a:ea typeface="+mn-ea"/>
                <a:cs typeface="+mn-cs"/>
              </a:rPr>
              <a:t>Sabornie</a:t>
            </a:r>
            <a:r>
              <a:rPr lang="en-GB" sz="1200" kern="1200" dirty="0">
                <a:solidFill>
                  <a:schemeClr val="tx1"/>
                </a:solidFill>
                <a:effectLst/>
                <a:latin typeface="+mn-lt"/>
                <a:ea typeface="+mn-ea"/>
                <a:cs typeface="+mn-cs"/>
              </a:rPr>
              <a:t> &amp; D. L. Espelage</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(Eds.) </a:t>
            </a:r>
            <a:r>
              <a:rPr lang="en-GB" sz="1200" i="1" kern="1200" dirty="0">
                <a:solidFill>
                  <a:schemeClr val="tx1"/>
                </a:solidFill>
                <a:effectLst/>
                <a:latin typeface="+mn-lt"/>
                <a:ea typeface="+mn-ea"/>
                <a:cs typeface="+mn-cs"/>
              </a:rPr>
              <a:t>Handbook of classroom management</a:t>
            </a:r>
            <a:r>
              <a:rPr lang="en-GB" sz="1200" kern="1200" dirty="0">
                <a:solidFill>
                  <a:schemeClr val="tx1"/>
                </a:solidFill>
                <a:effectLst/>
                <a:latin typeface="+mn-lt"/>
                <a:ea typeface="+mn-ea"/>
                <a:cs typeface="+mn-cs"/>
              </a:rPr>
              <a:t>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ed., pp. 249-270). Routledge.</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National Coalition for Core Arts Standards . (2014). </a:t>
            </a:r>
            <a:r>
              <a:rPr lang="en-US" sz="1200" i="1" kern="1200" dirty="0">
                <a:solidFill>
                  <a:schemeClr val="tx1"/>
                </a:solidFill>
                <a:effectLst/>
                <a:latin typeface="+mn-lt"/>
                <a:ea typeface="+mn-ea"/>
                <a:cs typeface="+mn-cs"/>
              </a:rPr>
              <a:t>National Core Arts Standards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www.nationalartsstandards.org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Rose, C.A., Espelage, D.L., &amp; Robinson, L.E. (2023). Emerging issues in school bullying research and prevention. In E. J. </a:t>
            </a:r>
            <a:r>
              <a:rPr lang="en-US" sz="1200" kern="1200" dirty="0" err="1">
                <a:solidFill>
                  <a:schemeClr val="tx1"/>
                </a:solidFill>
                <a:effectLst/>
                <a:latin typeface="+mn-lt"/>
                <a:ea typeface="+mn-ea"/>
                <a:cs typeface="+mn-cs"/>
              </a:rPr>
              <a:t>Sabornie</a:t>
            </a:r>
            <a:r>
              <a:rPr lang="en-US" sz="1200" kern="1200" dirty="0">
                <a:solidFill>
                  <a:schemeClr val="tx1"/>
                </a:solidFill>
                <a:effectLst/>
                <a:latin typeface="+mn-lt"/>
                <a:ea typeface="+mn-ea"/>
                <a:cs typeface="+mn-cs"/>
              </a:rPr>
              <a:t> &amp; D. L. Espelage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(Eds.) </a:t>
            </a:r>
            <a:r>
              <a:rPr lang="en-US" sz="1200" i="1" kern="1200" dirty="0">
                <a:solidFill>
                  <a:schemeClr val="tx1"/>
                </a:solidFill>
                <a:effectLst/>
                <a:latin typeface="+mn-lt"/>
                <a:ea typeface="+mn-ea"/>
                <a:cs typeface="+mn-cs"/>
              </a:rPr>
              <a:t>Handbook of classroom management</a:t>
            </a:r>
            <a:r>
              <a:rPr lang="en-US" sz="1200" kern="1200" dirty="0">
                <a:solidFill>
                  <a:schemeClr val="tx1"/>
                </a:solidFill>
                <a:effectLst/>
                <a:latin typeface="+mn-lt"/>
                <a:ea typeface="+mn-ea"/>
                <a:cs typeface="+mn-cs"/>
              </a:rPr>
              <a:t>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ed., pp. 167-185).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Scott T. M., &amp; Nakamura, J. (2023). Effective instruction as the basis for classroom management. In E. J. </a:t>
            </a:r>
            <a:r>
              <a:rPr lang="en-US" sz="1200" kern="1200" dirty="0" err="1">
                <a:solidFill>
                  <a:schemeClr val="tx1"/>
                </a:solidFill>
                <a:effectLst/>
                <a:latin typeface="+mn-lt"/>
                <a:ea typeface="+mn-ea"/>
                <a:cs typeface="+mn-cs"/>
              </a:rPr>
              <a:t>Sabornie</a:t>
            </a:r>
            <a:r>
              <a:rPr lang="en-US" sz="1200" kern="1200" dirty="0">
                <a:solidFill>
                  <a:schemeClr val="tx1"/>
                </a:solidFill>
                <a:effectLst/>
                <a:latin typeface="+mn-lt"/>
                <a:ea typeface="+mn-ea"/>
                <a:cs typeface="+mn-cs"/>
              </a:rPr>
              <a:t> &amp; D. L. Espelage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(Eds.) </a:t>
            </a:r>
            <a:r>
              <a:rPr lang="en-US" sz="1200" i="1" kern="1200" dirty="0">
                <a:solidFill>
                  <a:schemeClr val="tx1"/>
                </a:solidFill>
                <a:effectLst/>
                <a:latin typeface="+mn-lt"/>
                <a:ea typeface="+mn-ea"/>
                <a:cs typeface="+mn-cs"/>
              </a:rPr>
              <a:t>Handbook of classroom management</a:t>
            </a:r>
            <a:r>
              <a:rPr lang="en-US" sz="1200" kern="1200" dirty="0">
                <a:solidFill>
                  <a:schemeClr val="tx1"/>
                </a:solidFill>
                <a:effectLst/>
                <a:latin typeface="+mn-lt"/>
                <a:ea typeface="+mn-ea"/>
                <a:cs typeface="+mn-cs"/>
              </a:rPr>
              <a:t>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ed., pp. 15-30).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Sickler-Voigt, D. C. (2023). </a:t>
            </a:r>
            <a:r>
              <a:rPr lang="en-US" sz="1200" i="1" kern="1200" dirty="0">
                <a:solidFill>
                  <a:schemeClr val="tx1"/>
                </a:solidFill>
                <a:effectLst/>
                <a:latin typeface="+mn-lt"/>
                <a:ea typeface="+mn-ea"/>
                <a:cs typeface="+mn-cs"/>
              </a:rPr>
              <a:t>STEAM teaching and learning through the arts and design: A practical guide for PK-12 educators.</a:t>
            </a:r>
            <a:r>
              <a:rPr lang="en-US" sz="1200" kern="1200" dirty="0">
                <a:solidFill>
                  <a:schemeClr val="tx1"/>
                </a:solidFill>
                <a:effectLst/>
                <a:latin typeface="+mn-lt"/>
                <a:ea typeface="+mn-ea"/>
                <a:cs typeface="+mn-cs"/>
              </a:rPr>
              <a:t> Routledge.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U.S. Consumer Product Safety Commission. (2021). </a:t>
            </a:r>
            <a:r>
              <a:rPr lang="en-US" sz="1200" i="1" kern="1200" dirty="0">
                <a:solidFill>
                  <a:schemeClr val="tx1"/>
                </a:solidFill>
                <a:effectLst/>
                <a:latin typeface="+mn-lt"/>
                <a:ea typeface="+mn-ea"/>
                <a:cs typeface="+mn-cs"/>
              </a:rPr>
              <a:t>Art and craft safety guide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https://www.cpsc.gov/s3fs-public/blk_media_5015_0.pdf</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200" kern="1200" dirty="0" err="1">
                <a:solidFill>
                  <a:schemeClr val="tx1"/>
                </a:solidFill>
                <a:effectLst/>
                <a:latin typeface="+mn-lt"/>
                <a:ea typeface="+mn-ea"/>
                <a:cs typeface="+mn-cs"/>
              </a:rPr>
              <a:t>Valestrand</a:t>
            </a:r>
            <a:r>
              <a:rPr lang="en-US" sz="1200" kern="1200" dirty="0">
                <a:solidFill>
                  <a:schemeClr val="tx1"/>
                </a:solidFill>
                <a:effectLst/>
                <a:latin typeface="+mn-lt"/>
                <a:ea typeface="+mn-ea"/>
                <a:cs typeface="+mn-cs"/>
              </a:rPr>
              <a:t>, K. ,  Aarhus, S. , &amp;  </a:t>
            </a:r>
            <a:r>
              <a:rPr lang="en-US" sz="1200" kern="1200" dirty="0" err="1">
                <a:solidFill>
                  <a:schemeClr val="tx1"/>
                </a:solidFill>
                <a:effectLst/>
                <a:latin typeface="+mn-lt"/>
                <a:ea typeface="+mn-ea"/>
                <a:cs typeface="+mn-cs"/>
              </a:rPr>
              <a:t>Hisdal</a:t>
            </a:r>
            <a:r>
              <a:rPr lang="en-US" sz="1200" kern="1200" dirty="0">
                <a:solidFill>
                  <a:schemeClr val="tx1"/>
                </a:solidFill>
                <a:effectLst/>
                <a:latin typeface="+mn-lt"/>
                <a:ea typeface="+mn-ea"/>
                <a:cs typeface="+mn-cs"/>
              </a:rPr>
              <a:t>, S.   (2010). </a:t>
            </a:r>
            <a:r>
              <a:rPr lang="en-US" sz="1200" i="1" kern="1200" dirty="0">
                <a:solidFill>
                  <a:schemeClr val="tx1"/>
                </a:solidFill>
                <a:effectLst/>
                <a:latin typeface="+mn-lt"/>
                <a:ea typeface="+mn-ea"/>
                <a:cs typeface="+mn-cs"/>
              </a:rPr>
              <a:t>Oleana: From dream to fairytale reality</a:t>
            </a:r>
            <a:r>
              <a:rPr lang="en-US" sz="1200" kern="1200" dirty="0">
                <a:solidFill>
                  <a:schemeClr val="tx1"/>
                </a:solidFill>
                <a:effectLst/>
                <a:latin typeface="+mn-lt"/>
                <a:ea typeface="+mn-ea"/>
                <a:cs typeface="+mn-cs"/>
              </a:rPr>
              <a:t> (  J. Eriksen  , Trans.). Oslo, Norway: Cappelen Damm.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Wong, H. K. , &amp;  Wong, R. T.   (2009). </a:t>
            </a:r>
            <a:r>
              <a:rPr lang="en-US" sz="1200" i="1" kern="1200" dirty="0">
                <a:solidFill>
                  <a:schemeClr val="tx1"/>
                </a:solidFill>
                <a:effectLst/>
                <a:latin typeface="+mn-lt"/>
                <a:ea typeface="+mn-ea"/>
                <a:cs typeface="+mn-cs"/>
              </a:rPr>
              <a:t>How to be an effective teacher: The first days of school</a:t>
            </a:r>
            <a:r>
              <a:rPr lang="en-US" sz="1200" kern="1200" dirty="0">
                <a:solidFill>
                  <a:schemeClr val="tx1"/>
                </a:solidFill>
                <a:effectLst/>
                <a:latin typeface="+mn-lt"/>
                <a:ea typeface="+mn-ea"/>
                <a:cs typeface="+mn-cs"/>
              </a:rPr>
              <a:t> (4th ed.). Harry K. Wong.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World Health Organization. (2022). </a:t>
            </a:r>
            <a:r>
              <a:rPr lang="en-US" sz="1200" i="1" kern="1200" dirty="0">
                <a:solidFill>
                  <a:schemeClr val="tx1"/>
                </a:solidFill>
                <a:effectLst/>
                <a:latin typeface="+mn-lt"/>
                <a:ea typeface="+mn-ea"/>
                <a:cs typeface="+mn-cs"/>
              </a:rPr>
              <a:t>Violence against children</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hlinkClick r:id="rId8"/>
              </a:rPr>
              <a:t>https://www.who.int/news-room/fact-sheets/detail/violence-against-children</a:t>
            </a:r>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fld id="{B8F3EEF6-D418-7F40-9C89-26214CEF14BB}" type="slidenum">
              <a:rPr lang="en-US" smtClean="0"/>
              <a:t>41</a:t>
            </a:fld>
            <a:endParaRPr lang="en-US"/>
          </a:p>
        </p:txBody>
      </p:sp>
    </p:spTree>
    <p:extLst>
      <p:ext uri="{BB962C8B-B14F-4D97-AF65-F5344CB8AC3E}">
        <p14:creationId xmlns:p14="http://schemas.microsoft.com/office/powerpoint/2010/main" val="1495837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 instruction: </a:t>
            </a:r>
            <a:r>
              <a:rPr lang="en-US" dirty="0"/>
              <a:t>Brainstorm with the class the qualities can make classroom management transformative.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i="0" dirty="0">
                <a:effectLst/>
                <a:latin typeface="Helvetica Neue" panose="02000503000000020004" pitchFamily="2" charset="0"/>
              </a:rPr>
              <a:t>Photo by Allison Shelley/The Verbatim Agency for </a:t>
            </a:r>
            <a:r>
              <a:rPr lang="en-US" i="0" dirty="0" err="1">
                <a:effectLst/>
                <a:latin typeface="Helvetica Neue" panose="02000503000000020004" pitchFamily="2" charset="0"/>
              </a:rPr>
              <a:t>EDUimages</a:t>
            </a:r>
            <a:r>
              <a:rPr lang="en-US" i="0" dirty="0">
                <a:effectLst/>
                <a:latin typeface="Helvetica Neue" panose="02000503000000020004" pitchFamily="2" charset="0"/>
              </a:rPr>
              <a:t>. (CC BY-NC 4.0).</a:t>
            </a:r>
            <a:endParaRPr lang="en-US" dirty="0"/>
          </a:p>
          <a:p>
            <a:endParaRPr lang="en-US" dirty="0"/>
          </a:p>
          <a:p>
            <a:r>
              <a:rPr lang="en-US" b="1" dirty="0"/>
              <a:t>Reference:</a:t>
            </a:r>
          </a:p>
          <a:p>
            <a:r>
              <a:rPr lang="en-US" dirty="0"/>
              <a:t>Jefferson &amp; Anderson, 2021</a:t>
            </a:r>
          </a:p>
        </p:txBody>
      </p:sp>
      <p:sp>
        <p:nvSpPr>
          <p:cNvPr id="4" name="Slide Number Placeholder 3"/>
          <p:cNvSpPr>
            <a:spLocks noGrp="1"/>
          </p:cNvSpPr>
          <p:nvPr>
            <p:ph type="sldNum" sz="quarter" idx="5"/>
          </p:nvPr>
        </p:nvSpPr>
        <p:spPr/>
        <p:txBody>
          <a:bodyPr/>
          <a:lstStyle/>
          <a:p>
            <a:fld id="{28DDC5D3-47FC-A841-AC20-383DD7B1A010}" type="slidenum">
              <a:rPr lang="en-US" smtClean="0"/>
              <a:t>5</a:t>
            </a:fld>
            <a:endParaRPr lang="en-US"/>
          </a:p>
        </p:txBody>
      </p:sp>
    </p:spTree>
    <p:extLst>
      <p:ext uri="{BB962C8B-B14F-4D97-AF65-F5344CB8AC3E}">
        <p14:creationId xmlns:p14="http://schemas.microsoft.com/office/powerpoint/2010/main" val="2503245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75C7-A481-30CD-C0BF-D46FE4984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B455C-C725-CD61-590F-4C3F27C09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519C4-67CA-78C4-C32B-849FD4BC3A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
            </a:r>
            <a:r>
              <a:rPr lang="en-US" i="0" dirty="0">
                <a:effectLst/>
                <a:latin typeface="Helvetica Neue" panose="02000503000000020004" pitchFamily="2" charset="0"/>
              </a:rPr>
              <a:t>Photo by Allison Shelley/The Verbatim Agency for </a:t>
            </a:r>
            <a:r>
              <a:rPr lang="en-US" i="0" dirty="0" err="1">
                <a:effectLst/>
                <a:latin typeface="Helvetica Neue" panose="02000503000000020004" pitchFamily="2" charset="0"/>
              </a:rPr>
              <a:t>EDUimages</a:t>
            </a:r>
            <a:r>
              <a:rPr lang="en-US" i="0" dirty="0">
                <a:effectLst/>
                <a:latin typeface="Helvetica Neue" panose="02000503000000020004" pitchFamily="2" charset="0"/>
              </a:rPr>
              <a:t>. (CC BY-NC 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Gay, 2018</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7F2917D-34F6-039F-A3CC-C76CF73F5E9C}"/>
              </a:ext>
            </a:extLst>
          </p:cNvPr>
          <p:cNvSpPr>
            <a:spLocks noGrp="1"/>
          </p:cNvSpPr>
          <p:nvPr>
            <p:ph type="sldNum" sz="quarter" idx="5"/>
          </p:nvPr>
        </p:nvSpPr>
        <p:spPr/>
        <p:txBody>
          <a:bodyPr/>
          <a:lstStyle/>
          <a:p>
            <a:fld id="{28DDC5D3-47FC-A841-AC20-383DD7B1A010}" type="slidenum">
              <a:rPr lang="en-US" smtClean="0"/>
              <a:t>6</a:t>
            </a:fld>
            <a:endParaRPr lang="en-US"/>
          </a:p>
        </p:txBody>
      </p:sp>
    </p:spTree>
    <p:extLst>
      <p:ext uri="{BB962C8B-B14F-4D97-AF65-F5344CB8AC3E}">
        <p14:creationId xmlns:p14="http://schemas.microsoft.com/office/powerpoint/2010/main" val="11892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9135A-BA81-C6F9-914A-43D78C0F2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A4EAE-4AC7-DCC9-99BB-86031FBF3B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F4197E-D037-0395-51C5-25B5F96583D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Class instruction: </a:t>
            </a:r>
            <a:r>
              <a:rPr lang="en-US" sz="1200" kern="1200" dirty="0">
                <a:solidFill>
                  <a:schemeClr val="tx1"/>
                </a:solidFill>
                <a:effectLst/>
                <a:latin typeface="+mn-lt"/>
                <a:ea typeface="+mn-ea"/>
                <a:cs typeface="+mn-cs"/>
              </a:rPr>
              <a:t>Discuss how exploring biases resulting from inaccurate perceptions and lack of knowledge can help educators in enacting transformative classroom management procedures to cultivate supportive learning experiences for all students.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Image</a:t>
            </a:r>
            <a:r>
              <a:rPr lang="en-US" b="1" dirty="0"/>
              <a:t>: </a:t>
            </a:r>
            <a:r>
              <a:rPr lang="en-US" b="0" dirty="0"/>
              <a:t>T</a:t>
            </a:r>
            <a:r>
              <a:rPr lang="en-US" sz="1200" kern="1200" dirty="0">
                <a:solidFill>
                  <a:schemeClr val="tx1"/>
                </a:solidFill>
                <a:effectLst/>
                <a:latin typeface="+mn-lt"/>
                <a:ea typeface="+mn-ea"/>
                <a:cs typeface="+mn-cs"/>
              </a:rPr>
              <a:t>his is a selfie scene for the stop motion animation </a:t>
            </a:r>
            <a:r>
              <a:rPr lang="en-US" sz="1200" i="1" kern="1200" dirty="0">
                <a:solidFill>
                  <a:schemeClr val="tx1"/>
                </a:solidFill>
                <a:effectLst/>
                <a:latin typeface="+mn-lt"/>
                <a:ea typeface="+mn-ea"/>
                <a:cs typeface="+mn-cs"/>
              </a:rPr>
              <a:t>Route 66 Cross Country Road Trip</a:t>
            </a:r>
            <a:r>
              <a:rPr lang="en-US" sz="1200" kern="1200" dirty="0">
                <a:solidFill>
                  <a:schemeClr val="tx1"/>
                </a:solidFill>
                <a:effectLst/>
                <a:latin typeface="+mn-lt"/>
                <a:ea typeface="+mn-ea"/>
                <a:cs typeface="+mn-cs"/>
              </a:rPr>
              <a:t>. USA. Source: Author, Monica Leister, Amber Buck, and Joshua Harper.</a:t>
            </a:r>
            <a:r>
              <a:rPr lang="en-US" dirty="0">
                <a:effectLst/>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References: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Butler et al., 2023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Lane et al.,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McCarthy, et al., 2023</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BBD3F3E6-2E29-DACD-670C-E37BDB6FFD88}"/>
              </a:ext>
            </a:extLst>
          </p:cNvPr>
          <p:cNvSpPr>
            <a:spLocks noGrp="1"/>
          </p:cNvSpPr>
          <p:nvPr>
            <p:ph type="sldNum" sz="quarter" idx="5"/>
          </p:nvPr>
        </p:nvSpPr>
        <p:spPr/>
        <p:txBody>
          <a:bodyPr/>
          <a:lstStyle/>
          <a:p>
            <a:fld id="{28DDC5D3-47FC-A841-AC20-383DD7B1A010}" type="slidenum">
              <a:rPr lang="en-US" smtClean="0"/>
              <a:t>7</a:t>
            </a:fld>
            <a:endParaRPr lang="en-US"/>
          </a:p>
        </p:txBody>
      </p:sp>
    </p:spTree>
    <p:extLst>
      <p:ext uri="{BB962C8B-B14F-4D97-AF65-F5344CB8AC3E}">
        <p14:creationId xmlns:p14="http://schemas.microsoft.com/office/powerpoint/2010/main" val="3583163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a:t>
            </a:r>
            <a:r>
              <a:rPr lang="en-US" b="1" baseline="0" dirty="0"/>
              <a:t> </a:t>
            </a:r>
            <a:r>
              <a:rPr lang="en-US" dirty="0"/>
              <a:t>Elementary students design a mosaic. USA. Author, teacher. Pamela McColly,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Lane et al.,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8DDC5D3-47FC-A841-AC20-383DD7B1A010}" type="slidenum">
              <a:rPr lang="en-US" smtClean="0"/>
              <a:t>8</a:t>
            </a:fld>
            <a:endParaRPr lang="en-US"/>
          </a:p>
        </p:txBody>
      </p:sp>
    </p:spTree>
    <p:extLst>
      <p:ext uri="{BB962C8B-B14F-4D97-AF65-F5344CB8AC3E}">
        <p14:creationId xmlns:p14="http://schemas.microsoft.com/office/powerpoint/2010/main" val="1240442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55474-411B-964E-B466-10E9897C8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D8C44-0FAD-6275-E92D-BD97475174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D1350-AF3C-5C4E-A810-70E1BAD31D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 </a:t>
            </a:r>
            <a:r>
              <a:rPr lang="en-GB" sz="1200" kern="1200" dirty="0">
                <a:solidFill>
                  <a:schemeClr val="tx1"/>
                </a:solidFill>
                <a:effectLst/>
                <a:latin typeface="+mn-lt"/>
                <a:ea typeface="+mn-ea"/>
                <a:cs typeface="+mn-cs"/>
              </a:rPr>
              <a:t>Chad Otis’s book </a:t>
            </a:r>
            <a:r>
              <a:rPr lang="en-GB" sz="1200" i="1" kern="1200" dirty="0">
                <a:solidFill>
                  <a:schemeClr val="tx1"/>
                </a:solidFill>
                <a:effectLst/>
                <a:latin typeface="+mn-lt"/>
                <a:ea typeface="+mn-ea"/>
                <a:cs typeface="+mn-cs"/>
              </a:rPr>
              <a:t>The Bright Side</a:t>
            </a:r>
            <a:r>
              <a:rPr lang="en-GB" sz="1200" kern="1200" dirty="0">
                <a:solidFill>
                  <a:schemeClr val="tx1"/>
                </a:solidFill>
                <a:effectLst/>
                <a:latin typeface="+mn-lt"/>
                <a:ea typeface="+mn-ea"/>
                <a:cs typeface="+mn-cs"/>
              </a:rPr>
              <a:t> described his childhood challenges with following classroom rules. Written and Illustrated by Chad Otis.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Montague &amp; Kwok,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91C23DE3-8AC0-6D75-0040-547DD604AE99}"/>
              </a:ext>
            </a:extLst>
          </p:cNvPr>
          <p:cNvSpPr>
            <a:spLocks noGrp="1"/>
          </p:cNvSpPr>
          <p:nvPr>
            <p:ph type="sldNum" sz="quarter" idx="5"/>
          </p:nvPr>
        </p:nvSpPr>
        <p:spPr/>
        <p:txBody>
          <a:bodyPr/>
          <a:lstStyle/>
          <a:p>
            <a:fld id="{28DDC5D3-47FC-A841-AC20-383DD7B1A010}" type="slidenum">
              <a:rPr lang="en-US" smtClean="0"/>
              <a:t>9</a:t>
            </a:fld>
            <a:endParaRPr lang="en-US"/>
          </a:p>
        </p:txBody>
      </p:sp>
    </p:spTree>
    <p:extLst>
      <p:ext uri="{BB962C8B-B14F-4D97-AF65-F5344CB8AC3E}">
        <p14:creationId xmlns:p14="http://schemas.microsoft.com/office/powerpoint/2010/main" val="3083497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AFC4-FFB6-D156-389E-C6785214E9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E14CB6-6E26-9E53-57A8-1911648DE1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72FBAF-C7C3-A7F1-396C-3697F5F8CF1C}"/>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3706FD53-4D40-89BA-50A7-EAF44535A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827FE-D68B-5941-3255-77B7D269555F}"/>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41115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1EB-AAAE-D0FF-5D4E-0DE07BE55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3792D7-893A-9F0A-F986-9FEBE1C29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5BFB0-6839-FBDD-5523-6E198F95C3F7}"/>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216B1D24-9AE2-3230-B37E-04258A7F7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7A617-861A-43BF-4D00-30826F337168}"/>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917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B2C1F2-4098-FC06-C125-B7C61AE92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52511-E7A4-6337-EA74-0FDB63BC62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0D3A88-CBB0-1E94-E2C4-1F43DFA902A2}"/>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DF6897BA-3D70-9BD0-383C-B405C390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3F513-FBFB-4A29-A8EE-15F5D61E2675}"/>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883681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74A8-BE17-180B-16C3-3C40AD3A66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FDDC5-AC02-3EB7-58F2-426A88EE1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DCB23-9B2B-F5E9-86B2-C1DBCA14D4C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AA8FF8A1-89AD-1918-BC3F-29F803841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E4B57-93D0-844C-62E2-DC991ECA8DAC}"/>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104995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BD04-3EB6-7C90-3A8E-1387D0482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07F1F5-5811-A985-D7EE-35CA06FF66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DFA71D-9147-4C32-7E70-1CA89D9E8DA9}"/>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62C83191-608A-7184-A7D7-ADCA18458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F986-0079-2773-4A99-DFC837CFA280}"/>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95220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60D52-58FC-6E35-9A2A-E35AC32669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FCC89-0860-39B4-79C2-098B91F40C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6AA39-BA5D-166F-6F74-7928EB4DD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B2991D-756B-2B54-D940-006B2AAEB436}"/>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280668F3-A58F-646E-4151-BFBCF95494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48D1C-C55A-8D8F-578F-2CFDB9953104}"/>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62868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D78F-7B94-FFE6-F99B-74AC14BF8D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3DBA07-AC13-E15B-B20F-9DD02EF08F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2B46F3-A38D-F135-4DDE-8F649F475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05844-85C1-FB1E-9907-9B7573493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EC8999-A67D-D546-4EF7-F2788359DC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F75215-C57D-A9F8-A738-60D3DAE901D0}"/>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8" name="Footer Placeholder 7">
            <a:extLst>
              <a:ext uri="{FF2B5EF4-FFF2-40B4-BE49-F238E27FC236}">
                <a16:creationId xmlns:a16="http://schemas.microsoft.com/office/drawing/2014/main" id="{8A503C8C-8B73-4C9E-8ECE-55A5738C52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D4785-DD43-52F2-873B-9035F58771F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902340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EBA5F-F217-4268-7676-95C4B4DE6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4BB9E4-8D62-C121-122B-27B7443BDF7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4" name="Footer Placeholder 3">
            <a:extLst>
              <a:ext uri="{FF2B5EF4-FFF2-40B4-BE49-F238E27FC236}">
                <a16:creationId xmlns:a16="http://schemas.microsoft.com/office/drawing/2014/main" id="{25196994-F41D-6C9E-DFFB-346E39C423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8D689-D03A-811A-542A-A2652E68494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26411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B5B83-B942-4349-0AD4-22A50519FBD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3" name="Footer Placeholder 2">
            <a:extLst>
              <a:ext uri="{FF2B5EF4-FFF2-40B4-BE49-F238E27FC236}">
                <a16:creationId xmlns:a16="http://schemas.microsoft.com/office/drawing/2014/main" id="{31D8AFF5-FC88-C4C8-5FD5-57E901354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9CCF15-6E97-55EE-A353-C935283A18B1}"/>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4819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FC5F-F18B-6503-9290-EE7FEC645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4EB1F2-D53A-7A5B-B71A-36E8841670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949199-FB6D-62BF-20CA-E40D443E95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5B619B-CE0A-3068-28B1-44F7EBDC9191}"/>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1971AB1D-6A7C-7F35-6E46-32C83AC010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5F27F6-7FDB-B0E5-5A92-CC82F1381F72}"/>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325337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917-8040-22F0-7D33-4EDF35C4C7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FB4046-BD0D-08B1-73E9-F24ADC8243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1852A-C75E-ECA9-D2AC-93ECB3A1BE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A89C5D-F569-074E-D2FC-9D95DE929025}"/>
              </a:ext>
            </a:extLst>
          </p:cNvPr>
          <p:cNvSpPr>
            <a:spLocks noGrp="1"/>
          </p:cNvSpPr>
          <p:nvPr>
            <p:ph type="dt" sz="half" idx="10"/>
          </p:nvPr>
        </p:nvSpPr>
        <p:spPr/>
        <p:txBody>
          <a:bodyPr/>
          <a:lstStyle/>
          <a:p>
            <a:fld id="{223D0366-7F6A-1F43-B034-F43C5F4D838C}" type="datetimeFigureOut">
              <a:rPr lang="en-US" smtClean="0"/>
              <a:t>8/14/25</a:t>
            </a:fld>
            <a:endParaRPr lang="en-US"/>
          </a:p>
        </p:txBody>
      </p:sp>
      <p:sp>
        <p:nvSpPr>
          <p:cNvPr id="6" name="Footer Placeholder 5">
            <a:extLst>
              <a:ext uri="{FF2B5EF4-FFF2-40B4-BE49-F238E27FC236}">
                <a16:creationId xmlns:a16="http://schemas.microsoft.com/office/drawing/2014/main" id="{F4CBBE82-05EE-F099-467C-BBC93FF54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48510-0AC4-7AE2-FB69-816047865FC9}"/>
              </a:ext>
            </a:extLst>
          </p:cNvPr>
          <p:cNvSpPr>
            <a:spLocks noGrp="1"/>
          </p:cNvSpPr>
          <p:nvPr>
            <p:ph type="sldNum" sz="quarter" idx="12"/>
          </p:nvPr>
        </p:nvSpPr>
        <p:spPr/>
        <p:txBody>
          <a:bodyPr/>
          <a:lstStyle/>
          <a:p>
            <a:fld id="{85E068FB-5CA4-C24A-8CAF-21BE3D336CA8}" type="slidenum">
              <a:rPr lang="en-US" smtClean="0"/>
              <a:t>‹#›</a:t>
            </a:fld>
            <a:endParaRPr lang="en-US"/>
          </a:p>
        </p:txBody>
      </p:sp>
    </p:spTree>
    <p:extLst>
      <p:ext uri="{BB962C8B-B14F-4D97-AF65-F5344CB8AC3E}">
        <p14:creationId xmlns:p14="http://schemas.microsoft.com/office/powerpoint/2010/main" val="1566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7000">
              <a:schemeClr val="tx2">
                <a:lumMod val="25000"/>
                <a:lumOff val="75000"/>
              </a:schemeClr>
            </a:gs>
            <a:gs pos="67000">
              <a:srgbClr val="FFC004"/>
            </a:gs>
            <a:gs pos="38000">
              <a:srgbClr val="00B0F0"/>
            </a:gs>
            <a:gs pos="93000">
              <a:srgbClr val="EB194D"/>
            </a:gs>
          </a:gsLst>
          <a:lin ang="27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B29704-E641-F235-4F7D-91EEE62A8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476F4-7CD8-3205-E36F-215ACEC8F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748E1-BB65-A71C-0DD6-1D2C4DDF23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3D0366-7F6A-1F43-B034-F43C5F4D838C}" type="datetimeFigureOut">
              <a:rPr lang="en-US" smtClean="0"/>
              <a:t>8/14/25</a:t>
            </a:fld>
            <a:endParaRPr lang="en-US"/>
          </a:p>
        </p:txBody>
      </p:sp>
      <p:sp>
        <p:nvSpPr>
          <p:cNvPr id="5" name="Footer Placeholder 4">
            <a:extLst>
              <a:ext uri="{FF2B5EF4-FFF2-40B4-BE49-F238E27FC236}">
                <a16:creationId xmlns:a16="http://schemas.microsoft.com/office/drawing/2014/main" id="{59E48282-42AC-E68F-6395-3229FC1200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B71D32-4255-B042-BA70-A196A57EAD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068FB-5CA4-C24A-8CAF-21BE3D336CA8}" type="slidenum">
              <a:rPr lang="en-US" smtClean="0"/>
              <a:t>‹#›</a:t>
            </a:fld>
            <a:endParaRPr lang="en-US"/>
          </a:p>
        </p:txBody>
      </p:sp>
    </p:spTree>
    <p:extLst>
      <p:ext uri="{BB962C8B-B14F-4D97-AF65-F5344CB8AC3E}">
        <p14:creationId xmlns:p14="http://schemas.microsoft.com/office/powerpoint/2010/main" val="2068000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jpg"/><Relationship Id="rId7"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3" Type="http://schemas.openxmlformats.org/officeDocument/2006/relationships/image" Target="../media/image5.jpg"/><Relationship Id="rId7" Type="http://schemas.openxmlformats.org/officeDocument/2006/relationships/diagramQuickStyle" Target="../diagrams/quickStyle9.xml"/><Relationship Id="rId12" Type="http://schemas.openxmlformats.org/officeDocument/2006/relationships/diagramQuickStyle" Target="../diagrams/quickStyle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9.xml"/><Relationship Id="rId11" Type="http://schemas.openxmlformats.org/officeDocument/2006/relationships/diagramLayout" Target="../diagrams/layout10.xml"/><Relationship Id="rId5" Type="http://schemas.openxmlformats.org/officeDocument/2006/relationships/diagramData" Target="../diagrams/data9.xml"/><Relationship Id="rId10" Type="http://schemas.openxmlformats.org/officeDocument/2006/relationships/diagramData" Target="../diagrams/data10.xml"/><Relationship Id="rId4" Type="http://schemas.openxmlformats.org/officeDocument/2006/relationships/image" Target="../media/image15.jpeg"/><Relationship Id="rId9" Type="http://schemas.microsoft.com/office/2007/relationships/diagramDrawing" Target="../diagrams/drawing9.xml"/><Relationship Id="rId14" Type="http://schemas.microsoft.com/office/2007/relationships/diagramDrawing" Target="../diagrams/drawing10.xml"/></Relationships>
</file>

<file path=ppt/slides/_rels/slide12.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jpg"/><Relationship Id="rId7" Type="http://schemas.openxmlformats.org/officeDocument/2006/relationships/diagramColors" Target="../diagrams/colors1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jpg"/><Relationship Id="rId7" Type="http://schemas.openxmlformats.org/officeDocument/2006/relationships/diagramColors" Target="../diagrams/colors1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5.jpg"/><Relationship Id="rId7" Type="http://schemas.openxmlformats.org/officeDocument/2006/relationships/diagramColors" Target="../diagrams/colors13.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18.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19.jpg"/><Relationship Id="rId7" Type="http://schemas.openxmlformats.org/officeDocument/2006/relationships/diagramQuickStyle" Target="../diagrams/quickStyle14.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image" Target="../media/image20.jpeg"/><Relationship Id="rId9" Type="http://schemas.microsoft.com/office/2007/relationships/diagramDrawing" Target="../diagrams/drawing14.xml"/></Relationships>
</file>

<file path=ppt/slides/_rels/slide1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5.jpg"/><Relationship Id="rId7" Type="http://schemas.openxmlformats.org/officeDocument/2006/relationships/diagramColors" Target="../diagrams/colors15.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5.jpg"/><Relationship Id="rId7" Type="http://schemas.openxmlformats.org/officeDocument/2006/relationships/diagramColors" Target="../diagrams/colors1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 Id="rId9" Type="http://schemas.openxmlformats.org/officeDocument/2006/relationships/image" Target="../media/image22.jpg"/></Relationships>
</file>

<file path=ppt/slides/_rels/slide18.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5.jpg"/><Relationship Id="rId7" Type="http://schemas.openxmlformats.org/officeDocument/2006/relationships/diagramColors" Target="../diagrams/colors17.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5.jpg"/><Relationship Id="rId7" Type="http://schemas.openxmlformats.org/officeDocument/2006/relationships/diagramColors" Target="../diagrams/colors18.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jpeg"/><Relationship Id="rId4" Type="http://schemas.openxmlformats.org/officeDocument/2006/relationships/diagramData" Target="../diagrams/data1.xml"/><Relationship Id="rId9"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5.jpg"/><Relationship Id="rId7" Type="http://schemas.openxmlformats.org/officeDocument/2006/relationships/diagramColors" Target="../diagrams/colors19.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 Id="rId9" Type="http://schemas.openxmlformats.org/officeDocument/2006/relationships/image" Target="../media/image25.jp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26.jpg"/><Relationship Id="rId7" Type="http://schemas.openxmlformats.org/officeDocument/2006/relationships/diagramQuickStyle" Target="../diagrams/quickStyle20.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27.jpeg"/><Relationship Id="rId9" Type="http://schemas.microsoft.com/office/2007/relationships/diagramDrawing" Target="../diagrams/drawing20.xml"/></Relationships>
</file>

<file path=ppt/slides/_rels/slide22.xml.rels><?xml version="1.0" encoding="UTF-8" standalone="yes"?>
<Relationships xmlns="http://schemas.openxmlformats.org/package/2006/relationships"><Relationship Id="rId8" Type="http://schemas.microsoft.com/office/2007/relationships/diagramDrawing" Target="../diagrams/drawing21.xml"/><Relationship Id="rId3" Type="http://schemas.openxmlformats.org/officeDocument/2006/relationships/image" Target="../media/image26.jpg"/><Relationship Id="rId7" Type="http://schemas.openxmlformats.org/officeDocument/2006/relationships/diagramColors" Target="../diagrams/colors21.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 Id="rId9" Type="http://schemas.openxmlformats.org/officeDocument/2006/relationships/image" Target="../media/image28.jpeg"/></Relationships>
</file>

<file path=ppt/slides/_rels/slide23.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5.jpg"/><Relationship Id="rId7" Type="http://schemas.openxmlformats.org/officeDocument/2006/relationships/diagramColors" Target="../diagrams/colors22.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29.jpeg"/></Relationships>
</file>

<file path=ppt/slides/_rels/slide24.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19.jpg"/><Relationship Id="rId7" Type="http://schemas.openxmlformats.org/officeDocument/2006/relationships/diagramColors" Target="../diagrams/colors23.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31.jpg"/><Relationship Id="rId7" Type="http://schemas.openxmlformats.org/officeDocument/2006/relationships/diagramColors" Target="../diagrams/colors24.xm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 Id="rId9" Type="http://schemas.openxmlformats.org/officeDocument/2006/relationships/image" Target="../media/image32.jpeg"/></Relationships>
</file>

<file path=ppt/slides/_rels/slide26.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5.jpg"/><Relationship Id="rId7" Type="http://schemas.openxmlformats.org/officeDocument/2006/relationships/diagramColors" Target="../diagrams/colors25.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 Id="rId9" Type="http://schemas.openxmlformats.org/officeDocument/2006/relationships/image" Target="../media/image33.jpeg"/></Relationships>
</file>

<file path=ppt/slides/_rels/slide27.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5.jpg"/><Relationship Id="rId7" Type="http://schemas.openxmlformats.org/officeDocument/2006/relationships/diagramColors" Target="../diagrams/colors26.xm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34.jpg"/></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5.jpg"/><Relationship Id="rId7" Type="http://schemas.openxmlformats.org/officeDocument/2006/relationships/diagramQuickStyle" Target="../diagrams/quickStyle27.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image" Target="../media/image35.jpeg"/><Relationship Id="rId9" Type="http://schemas.microsoft.com/office/2007/relationships/diagramDrawing" Target="../diagrams/drawing27.xml"/></Relationships>
</file>

<file path=ppt/slides/_rels/slide29.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5.jpg"/><Relationship Id="rId7" Type="http://schemas.openxmlformats.org/officeDocument/2006/relationships/diagramColors" Target="../diagrams/colors28.xml"/><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37.jpg"/><Relationship Id="rId7" Type="http://schemas.openxmlformats.org/officeDocument/2006/relationships/diagramColors" Target="../diagrams/colors29.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38.jpeg"/></Relationships>
</file>

<file path=ppt/slides/_rels/slide31.xml.rels><?xml version="1.0" encoding="UTF-8" standalone="yes"?>
<Relationships xmlns="http://schemas.openxmlformats.org/package/2006/relationships"><Relationship Id="rId8" Type="http://schemas.microsoft.com/office/2007/relationships/diagramDrawing" Target="../diagrams/drawing30.xml"/><Relationship Id="rId13" Type="http://schemas.openxmlformats.org/officeDocument/2006/relationships/diagramColors" Target="../diagrams/colors31.xml"/><Relationship Id="rId3" Type="http://schemas.openxmlformats.org/officeDocument/2006/relationships/image" Target="../media/image5.jpg"/><Relationship Id="rId7" Type="http://schemas.openxmlformats.org/officeDocument/2006/relationships/diagramColors" Target="../diagrams/colors30.xml"/><Relationship Id="rId12" Type="http://schemas.openxmlformats.org/officeDocument/2006/relationships/diagramQuickStyle" Target="../diagrams/quickStyle31.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QuickStyle" Target="../diagrams/quickStyle30.xml"/><Relationship Id="rId11" Type="http://schemas.openxmlformats.org/officeDocument/2006/relationships/diagramLayout" Target="../diagrams/layout31.xml"/><Relationship Id="rId5" Type="http://schemas.openxmlformats.org/officeDocument/2006/relationships/diagramLayout" Target="../diagrams/layout30.xml"/><Relationship Id="rId10" Type="http://schemas.openxmlformats.org/officeDocument/2006/relationships/diagramData" Target="../diagrams/data31.xml"/><Relationship Id="rId4" Type="http://schemas.openxmlformats.org/officeDocument/2006/relationships/diagramData" Target="../diagrams/data30.xml"/><Relationship Id="rId9" Type="http://schemas.openxmlformats.org/officeDocument/2006/relationships/image" Target="../media/image39.png"/><Relationship Id="rId14" Type="http://schemas.microsoft.com/office/2007/relationships/diagramDrawing" Target="../diagrams/drawing31.xml"/></Relationships>
</file>

<file path=ppt/slides/_rels/slide32.xml.rels><?xml version="1.0" encoding="UTF-8" standalone="yes"?>
<Relationships xmlns="http://schemas.openxmlformats.org/package/2006/relationships"><Relationship Id="rId8" Type="http://schemas.microsoft.com/office/2007/relationships/diagramDrawing" Target="../diagrams/drawing32.xml"/><Relationship Id="rId3" Type="http://schemas.openxmlformats.org/officeDocument/2006/relationships/image" Target="../media/image5.jpg"/><Relationship Id="rId7" Type="http://schemas.openxmlformats.org/officeDocument/2006/relationships/diagramColors" Target="../diagrams/colors32.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QuickStyle" Target="../diagrams/quickStyle32.xml"/><Relationship Id="rId5" Type="http://schemas.openxmlformats.org/officeDocument/2006/relationships/diagramLayout" Target="../diagrams/layout32.xml"/><Relationship Id="rId4" Type="http://schemas.openxmlformats.org/officeDocument/2006/relationships/diagramData" Target="../diagrams/data32.xml"/><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5.jpg"/><Relationship Id="rId7" Type="http://schemas.openxmlformats.org/officeDocument/2006/relationships/diagramColors" Target="../diagrams/colors33.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 Id="rId9" Type="http://schemas.openxmlformats.org/officeDocument/2006/relationships/image" Target="../media/image1.tiff"/></Relationships>
</file>

<file path=ppt/slides/_rels/slide34.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31.jpg"/><Relationship Id="rId7" Type="http://schemas.openxmlformats.org/officeDocument/2006/relationships/diagramColors" Target="../diagrams/colors34.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 Id="rId9" Type="http://schemas.openxmlformats.org/officeDocument/2006/relationships/image" Target="../media/image41.jpeg"/></Relationships>
</file>

<file path=ppt/slides/_rels/slide35.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31.jpg"/><Relationship Id="rId7" Type="http://schemas.openxmlformats.org/officeDocument/2006/relationships/diagramColors" Target="../diagrams/colors35.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 Id="rId9" Type="http://schemas.openxmlformats.org/officeDocument/2006/relationships/image" Target="../media/image42.jp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36.xml"/><Relationship Id="rId3" Type="http://schemas.openxmlformats.org/officeDocument/2006/relationships/image" Target="../media/image5.jpg"/><Relationship Id="rId7" Type="http://schemas.openxmlformats.org/officeDocument/2006/relationships/diagramLayout" Target="../diagrams/layout36.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Data" Target="../diagrams/data36.xml"/><Relationship Id="rId5" Type="http://schemas.microsoft.com/office/2007/relationships/hdphoto" Target="../media/hdphoto1.wdp"/><Relationship Id="rId10" Type="http://schemas.microsoft.com/office/2007/relationships/diagramDrawing" Target="../diagrams/drawing36.xml"/><Relationship Id="rId4" Type="http://schemas.openxmlformats.org/officeDocument/2006/relationships/image" Target="../media/image43.png"/><Relationship Id="rId9" Type="http://schemas.openxmlformats.org/officeDocument/2006/relationships/diagramColors" Target="../diagrams/colors36.xml"/></Relationships>
</file>

<file path=ppt/slides/_rels/slide37.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5.jpg"/><Relationship Id="rId7" Type="http://schemas.openxmlformats.org/officeDocument/2006/relationships/diagramColors" Target="../diagrams/colors37.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 Id="rId9" Type="http://schemas.openxmlformats.org/officeDocument/2006/relationships/image" Target="../media/image44.jpeg"/></Relationships>
</file>

<file path=ppt/slides/_rels/slide38.xml.rels><?xml version="1.0" encoding="UTF-8" standalone="yes"?>
<Relationships xmlns="http://schemas.openxmlformats.org/package/2006/relationships"><Relationship Id="rId8" Type="http://schemas.openxmlformats.org/officeDocument/2006/relationships/diagramQuickStyle" Target="../diagrams/quickStyle38.xml"/><Relationship Id="rId3" Type="http://schemas.openxmlformats.org/officeDocument/2006/relationships/image" Target="../media/image37.jpg"/><Relationship Id="rId7" Type="http://schemas.openxmlformats.org/officeDocument/2006/relationships/diagramLayout" Target="../diagrams/layout38.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Data" Target="../diagrams/data38.xml"/><Relationship Id="rId5" Type="http://schemas.openxmlformats.org/officeDocument/2006/relationships/image" Target="../media/image46.jpeg"/><Relationship Id="rId10" Type="http://schemas.microsoft.com/office/2007/relationships/diagramDrawing" Target="../diagrams/drawing38.xml"/><Relationship Id="rId4" Type="http://schemas.openxmlformats.org/officeDocument/2006/relationships/image" Target="../media/image45.jpeg"/><Relationship Id="rId9" Type="http://schemas.openxmlformats.org/officeDocument/2006/relationships/diagramColors" Target="../diagrams/colors38.xml"/></Relationships>
</file>

<file path=ppt/slides/_rels/slide39.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5.jpg"/><Relationship Id="rId7" Type="http://schemas.openxmlformats.org/officeDocument/2006/relationships/diagramColors" Target="../diagrams/colors39.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QuickStyle" Target="../diagrams/quickStyle39.xml"/><Relationship Id="rId5" Type="http://schemas.openxmlformats.org/officeDocument/2006/relationships/diagramLayout" Target="../diagrams/layout39.xml"/><Relationship Id="rId10" Type="http://schemas.openxmlformats.org/officeDocument/2006/relationships/image" Target="../media/image2.jpg"/><Relationship Id="rId4" Type="http://schemas.openxmlformats.org/officeDocument/2006/relationships/diagramData" Target="../diagrams/data39.xml"/><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5.jpg"/><Relationship Id="rId7" Type="http://schemas.openxmlformats.org/officeDocument/2006/relationships/diagramColors" Target="../diagrams/colors40.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 Id="rId9" Type="http://schemas.openxmlformats.org/officeDocument/2006/relationships/image" Target="../media/image48.png"/></Relationships>
</file>

<file path=ppt/slides/_rels/slide4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jp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jpg"/><Relationship Id="rId7" Type="http://schemas.openxmlformats.org/officeDocument/2006/relationships/diagramQuickStyle" Target="../diagrams/quickStyle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1.png"/><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5.jpg"/><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5.jpg"/><Relationship Id="rId7" Type="http://schemas.openxmlformats.org/officeDocument/2006/relationships/diagramQuickStyle" Target="../diagrams/quickStyle7.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13.jpeg"/><Relationship Id="rId9" Type="http://schemas.microsoft.com/office/2007/relationships/diagramDrawing" Target="../diagrams/drawin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0BBFD-7AC0-69F9-31E5-24EEA7150390}"/>
            </a:ext>
          </a:extLst>
        </p:cNvPr>
        <p:cNvGrpSpPr/>
        <p:nvPr/>
      </p:nvGrpSpPr>
      <p:grpSpPr>
        <a:xfrm>
          <a:off x="0" y="0"/>
          <a:ext cx="0" cy="0"/>
          <a:chOff x="0" y="0"/>
          <a:chExt cx="0" cy="0"/>
        </a:xfrm>
      </p:grpSpPr>
      <p:pic>
        <p:nvPicPr>
          <p:cNvPr id="6" name="Content Placeholder 9">
            <a:extLst>
              <a:ext uri="{FF2B5EF4-FFF2-40B4-BE49-F238E27FC236}">
                <a16:creationId xmlns:a16="http://schemas.microsoft.com/office/drawing/2014/main" id="{FD6DFBBB-0EF9-AB98-B165-38E85002507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rcRect t="14276" r="6419" b="8058"/>
          <a:stretch/>
        </p:blipFill>
        <p:spPr>
          <a:xfrm>
            <a:off x="4183539" y="1531662"/>
            <a:ext cx="8008461" cy="5326338"/>
          </a:xfrm>
          <a:prstGeom prst="rect">
            <a:avLst/>
          </a:prstGeom>
        </p:spPr>
      </p:pic>
      <p:sp>
        <p:nvSpPr>
          <p:cNvPr id="3" name="Content Placeholder 10" descr="Debrah C. Sickler-Voigt, Author &amp; Presentation Developer ©&#13;&#10;">
            <a:extLst>
              <a:ext uri="{FF2B5EF4-FFF2-40B4-BE49-F238E27FC236}">
                <a16:creationId xmlns:a16="http://schemas.microsoft.com/office/drawing/2014/main" id="{6B2E55EA-1997-C8CF-F601-0C58C21C3FF0}"/>
              </a:ext>
            </a:extLst>
          </p:cNvPr>
          <p:cNvSpPr txBox="1">
            <a:spLocks/>
          </p:cNvSpPr>
          <p:nvPr/>
        </p:nvSpPr>
        <p:spPr>
          <a:xfrm>
            <a:off x="517072" y="6318156"/>
            <a:ext cx="11157855" cy="495636"/>
          </a:xfrm>
          <a:prstGeom prst="rect">
            <a:avLst/>
          </a:prstGeom>
          <a:solidFill>
            <a:srgbClr val="000000"/>
          </a:solidFill>
        </p:spPr>
        <p:txBody>
          <a:bodyPr vert="horz" lIns="91440" tIns="45720" rIns="91440" bIns="45720" rtlCol="0" anchor="ctr" anchorCtr="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400" b="1" dirty="0">
                <a:solidFill>
                  <a:srgbClr val="FFFFFF"/>
                </a:solidFill>
              </a:rPr>
              <a:t>Debrah C. Sickler-Voigt, Author &amp; Presentation Developer ©</a:t>
            </a:r>
            <a:endParaRPr lang="en-US" sz="3600" b="1" dirty="0">
              <a:solidFill>
                <a:srgbClr val="FFFFFF"/>
              </a:solidFill>
            </a:endParaRPr>
          </a:p>
        </p:txBody>
      </p:sp>
      <p:pic>
        <p:nvPicPr>
          <p:cNvPr id="5"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27F8B21D-CDE9-80A5-8A07-CC8DA74871D2}"/>
              </a:ext>
            </a:extLst>
          </p:cNvPr>
          <p:cNvPicPr>
            <a:picLocks noGrp="1" noChangeAspect="1"/>
          </p:cNvPicPr>
          <p:nvPr>
            <p:ph idx="1"/>
          </p:nvPr>
        </p:nvPicPr>
        <p:blipFill>
          <a:blip r:embed="rId4"/>
          <a:stretch>
            <a:fillRect/>
          </a:stretch>
        </p:blipFill>
        <p:spPr>
          <a:xfrm>
            <a:off x="361394" y="1737525"/>
            <a:ext cx="3449783" cy="4464426"/>
          </a:xfrm>
          <a:prstGeom prst="rect">
            <a:avLst/>
          </a:prstGeom>
        </p:spPr>
      </p:pic>
      <p:sp>
        <p:nvSpPr>
          <p:cNvPr id="9" name="Title 3" descr="CHAPTER 4.  Classroom Management in The Visual Arts Teaching and Learning in Art Education, 2nd Ed.">
            <a:extLst>
              <a:ext uri="{FF2B5EF4-FFF2-40B4-BE49-F238E27FC236}">
                <a16:creationId xmlns:a16="http://schemas.microsoft.com/office/drawing/2014/main" id="{9206AA31-C74B-53B6-10C2-C0CA3DACBABB}"/>
              </a:ext>
            </a:extLst>
          </p:cNvPr>
          <p:cNvSpPr txBox="1">
            <a:spLocks noGrp="1"/>
          </p:cNvSpPr>
          <p:nvPr>
            <p:ph type="title"/>
          </p:nvPr>
        </p:nvSpPr>
        <p:spPr>
          <a:xfrm>
            <a:off x="329310" y="206099"/>
            <a:ext cx="11533380" cy="1325563"/>
          </a:xfrm>
          <a:prstGeom prst="rect">
            <a:avLst/>
          </a:prstGeom>
          <a:solidFill>
            <a:srgbClr val="001279"/>
          </a:solidFill>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chorCtr="1">
            <a:no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6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CHAPTER 4.  </a:t>
            </a:r>
            <a: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t>Classroom Management </a:t>
            </a:r>
            <a:b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br>
            <a: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t>in The Visual Arts </a:t>
            </a:r>
            <a:br>
              <a:rPr lang="en-US" sz="3600" dirty="0">
                <a:ln>
                  <a:solidFill>
                    <a:schemeClr val="tx1"/>
                  </a:solidFill>
                </a:ln>
                <a:solidFill>
                  <a:schemeClr val="bg1"/>
                </a:solidFill>
                <a:effectLst>
                  <a:outerShdw blurRad="50800" dist="38100" dir="2700000" algn="tl" rotWithShape="0">
                    <a:srgbClr val="000000">
                      <a:alpha val="43000"/>
                    </a:srgbClr>
                  </a:outerShdw>
                </a:effectLst>
                <a:latin typeface="Copperplate Gothic Bold" panose="020E0705020206020404" pitchFamily="34" charset="77"/>
                <a:cs typeface="Bangla MN"/>
              </a:rPr>
            </a:b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Teaching and Learning in Art Education, 2</a:t>
            </a:r>
            <a:r>
              <a:rPr lang="en-US" sz="2800" cap="all" baseline="30000"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nd</a:t>
            </a:r>
            <a:r>
              <a:rPr lang="en-US" sz="2800" cap="all" dirty="0">
                <a:ln>
                  <a:solidFill>
                    <a:schemeClr val="tx1"/>
                  </a:solidFill>
                </a:ln>
                <a:solidFill>
                  <a:srgbClr val="FFFFFF"/>
                </a:solidFill>
                <a:effectLst>
                  <a:outerShdw blurRad="50800" dist="38100" dir="2700000" algn="tl" rotWithShape="0">
                    <a:srgbClr val="000000">
                      <a:alpha val="43000"/>
                    </a:srgbClr>
                  </a:outerShdw>
                </a:effectLst>
                <a:latin typeface="Copperplate Gothic Bold" panose="020E0705020206020404" pitchFamily="34" charset="77"/>
                <a:cs typeface="Arial Black"/>
              </a:rPr>
              <a:t> Ed.</a:t>
            </a:r>
            <a:endParaRPr lang="en-US" sz="3600" dirty="0">
              <a:latin typeface="Copperplate Gothic Bold" panose="020E0705020206020404" pitchFamily="34" charset="77"/>
            </a:endParaRPr>
          </a:p>
        </p:txBody>
      </p:sp>
      <p:pic>
        <p:nvPicPr>
          <p:cNvPr id="4" name="Content Placeholder 3" descr="This is a collection of colorful beaded jewelry. They include necklaces and a purse. They have intricate patterns and are displayed on black velvet. One necklace is red the other are multicolored with white as the main color.">
            <a:extLst>
              <a:ext uri="{FF2B5EF4-FFF2-40B4-BE49-F238E27FC236}">
                <a16:creationId xmlns:a16="http://schemas.microsoft.com/office/drawing/2014/main" id="{19FB3A58-C382-944F-7C2A-CDAEDC45078F}"/>
              </a:ext>
            </a:extLst>
          </p:cNvPr>
          <p:cNvPicPr>
            <a:picLocks noChangeAspect="1"/>
          </p:cNvPicPr>
          <p:nvPr/>
        </p:nvPicPr>
        <p:blipFill rotWithShape="1">
          <a:blip r:embed="rId5">
            <a:extLst>
              <a:ext uri="{28A0092B-C50C-407E-A947-70E740481C1C}">
                <a14:useLocalDpi xmlns:a14="http://schemas.microsoft.com/office/drawing/2010/main" val="0"/>
              </a:ext>
            </a:extLst>
          </a:blip>
          <a:srcRect l="3754" t="-649" r="7181" b="3127"/>
          <a:stretch/>
        </p:blipFill>
        <p:spPr>
          <a:xfrm>
            <a:off x="4491133" y="1685388"/>
            <a:ext cx="4135461" cy="4455951"/>
          </a:xfrm>
          <a:prstGeom prst="rect">
            <a:avLst/>
          </a:prstGeom>
        </p:spPr>
      </p:pic>
      <p:pic>
        <p:nvPicPr>
          <p:cNvPr id="7" name="Content Placeholder 4" descr="This image shows a pair of colorful beaded necklaces with intricate patterns. They are displayed on black velvet. One necklace is blue and the other is red. ">
            <a:extLst>
              <a:ext uri="{FF2B5EF4-FFF2-40B4-BE49-F238E27FC236}">
                <a16:creationId xmlns:a16="http://schemas.microsoft.com/office/drawing/2014/main" id="{4C6F7B08-BB1E-9DB6-3EE1-07D703235342}"/>
              </a:ext>
            </a:extLst>
          </p:cNvPr>
          <p:cNvPicPr>
            <a:picLocks noChangeAspect="1"/>
          </p:cNvPicPr>
          <p:nvPr/>
        </p:nvPicPr>
        <p:blipFill rotWithShape="1">
          <a:blip r:embed="rId6">
            <a:extLst>
              <a:ext uri="{28A0092B-C50C-407E-A947-70E740481C1C}">
                <a14:useLocalDpi xmlns:a14="http://schemas.microsoft.com/office/drawing/2010/main" val="0"/>
              </a:ext>
            </a:extLst>
          </a:blip>
          <a:srcRect l="7422" r="8295"/>
          <a:stretch/>
        </p:blipFill>
        <p:spPr>
          <a:xfrm>
            <a:off x="9191793" y="1710130"/>
            <a:ext cx="2483134" cy="4453506"/>
          </a:xfrm>
          <a:prstGeom prst="rect">
            <a:avLst/>
          </a:prstGeom>
        </p:spPr>
      </p:pic>
    </p:spTree>
    <p:extLst>
      <p:ext uri="{BB962C8B-B14F-4D97-AF65-F5344CB8AC3E}">
        <p14:creationId xmlns:p14="http://schemas.microsoft.com/office/powerpoint/2010/main" val="24559640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FF94E-44AF-3BE6-ACE9-29E9DC5153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67C0FB-EDF7-EDDE-0F5E-1D1CAE38E0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2" name="Content Placeholder 1">
            <a:extLst>
              <a:ext uri="{FF2B5EF4-FFF2-40B4-BE49-F238E27FC236}">
                <a16:creationId xmlns:a16="http://schemas.microsoft.com/office/drawing/2014/main" id="{DA8C31F1-C1C2-DB8A-8600-CB8EF1F17AAD}"/>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894931881"/>
              </p:ext>
            </p:extLst>
          </p:nvPr>
        </p:nvGraphicFramePr>
        <p:xfrm>
          <a:off x="5452533" y="1825625"/>
          <a:ext cx="6519334"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Home and Communal Values ">
            <a:extLst>
              <a:ext uri="{FF2B5EF4-FFF2-40B4-BE49-F238E27FC236}">
                <a16:creationId xmlns:a16="http://schemas.microsoft.com/office/drawing/2014/main" id="{91137DD5-7A63-6D7E-DE85-BCED2934D0B2}"/>
              </a:ext>
            </a:extLst>
          </p:cNvPr>
          <p:cNvSpPr>
            <a:spLocks noGrp="1"/>
          </p:cNvSpPr>
          <p:nvPr>
            <p:ph type="title"/>
          </p:nvPr>
        </p:nvSpPr>
        <p:spPr>
          <a:xfrm>
            <a:off x="319553" y="340808"/>
            <a:ext cx="1155289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chemeClr val="tx1"/>
                </a:solidFill>
                <a:latin typeface="Copperplate Gothic Bold" panose="020E0705020206020404" pitchFamily="34" charset="77"/>
              </a:rPr>
              <a:t>Home and Communal Values </a:t>
            </a:r>
            <a:endParaRPr lang="en-US" sz="4800" b="1" dirty="0">
              <a:solidFill>
                <a:srgbClr val="FFFFFF"/>
              </a:solidFill>
              <a:latin typeface="Copperplate Gothic Bold" panose="020E0705020206020404" pitchFamily="34" charset="77"/>
              <a:cs typeface="Bangla MN"/>
            </a:endParaRPr>
          </a:p>
        </p:txBody>
      </p:sp>
      <p:pic>
        <p:nvPicPr>
          <p:cNvPr id="3074" name="Picture 2" descr="This print shows a teacher and two students at Bluebird School.">
            <a:extLst>
              <a:ext uri="{FF2B5EF4-FFF2-40B4-BE49-F238E27FC236}">
                <a16:creationId xmlns:a16="http://schemas.microsoft.com/office/drawing/2014/main" id="{40B03ABA-5E8F-5233-324C-BA091AECD3E8}"/>
              </a:ext>
            </a:extLst>
          </p:cNvPr>
          <p:cNvPicPr>
            <a:picLocks noGrp="1" noChangeAspect="1" noChangeArrowheads="1"/>
          </p:cNvPicPr>
          <p:nvPr>
            <p:ph sz="half" idx="1"/>
          </p:nvPr>
        </p:nvPicPr>
        <p:blipFill>
          <a:blip r:embed="rId9">
            <a:extLst>
              <a:ext uri="{28A0092B-C50C-407E-A947-70E740481C1C}">
                <a14:useLocalDpi xmlns:a14="http://schemas.microsoft.com/office/drawing/2010/main" val="0"/>
              </a:ext>
            </a:extLst>
          </a:blip>
          <a:srcRect/>
          <a:stretch>
            <a:fillRect/>
          </a:stretch>
        </p:blipFill>
        <p:spPr bwMode="auto">
          <a:xfrm>
            <a:off x="319553" y="2086516"/>
            <a:ext cx="481342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603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DD636-9D42-230B-20FC-DD3223B02E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C227B78-C329-56DF-E33C-3ADAA00C340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7" name="Title 1" descr="Transformative Classroom Management">
            <a:extLst>
              <a:ext uri="{FF2B5EF4-FFF2-40B4-BE49-F238E27FC236}">
                <a16:creationId xmlns:a16="http://schemas.microsoft.com/office/drawing/2014/main" id="{B347750A-DE34-C7FB-9C60-84ADAACBCFED}"/>
              </a:ext>
            </a:extLst>
          </p:cNvPr>
          <p:cNvSpPr>
            <a:spLocks noGrp="1"/>
          </p:cNvSpPr>
          <p:nvPr>
            <p:ph type="title"/>
          </p:nvPr>
        </p:nvSpPr>
        <p:spPr>
          <a:xfrm>
            <a:off x="164942" y="365125"/>
            <a:ext cx="1170532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chemeClr val="tx1"/>
                </a:solidFill>
                <a:latin typeface="Copperplate Gothic Bold" panose="020E0705020206020404" pitchFamily="34" charset="77"/>
              </a:rPr>
              <a:t>Transformative Classroom Management</a:t>
            </a:r>
            <a:endParaRPr lang="en-US" sz="4000" b="1" dirty="0">
              <a:solidFill>
                <a:srgbClr val="FFFFFF"/>
              </a:solidFill>
              <a:latin typeface="Copperplate Gothic Bold" panose="020E0705020206020404" pitchFamily="34" charset="77"/>
              <a:cs typeface="Bangla MN"/>
            </a:endParaRPr>
          </a:p>
        </p:txBody>
      </p:sp>
      <p:pic>
        <p:nvPicPr>
          <p:cNvPr id="10" name="Content Placeholder 7" descr="A child is creating art at a table. He concentrates on his work and has two boxes of art supplies at his work area.">
            <a:extLst>
              <a:ext uri="{FF2B5EF4-FFF2-40B4-BE49-F238E27FC236}">
                <a16:creationId xmlns:a16="http://schemas.microsoft.com/office/drawing/2014/main" id="{31BDE1CC-C312-AF2F-29FB-6B4614A39CDA}"/>
              </a:ext>
            </a:extLst>
          </p:cNvPr>
          <p:cNvPicPr>
            <a:picLocks noChangeAspect="1"/>
          </p:cNvPicPr>
          <p:nvPr/>
        </p:nvPicPr>
        <p:blipFill>
          <a:blip r:embed="rId4"/>
          <a:stretch>
            <a:fillRect/>
          </a:stretch>
        </p:blipFill>
        <p:spPr>
          <a:xfrm>
            <a:off x="164942" y="1978767"/>
            <a:ext cx="3927985" cy="4591152"/>
          </a:xfrm>
          <a:prstGeom prst="rect">
            <a:avLst/>
          </a:prstGeom>
        </p:spPr>
      </p:pic>
      <p:graphicFrame>
        <p:nvGraphicFramePr>
          <p:cNvPr id="9" name="Content Placeholder 8">
            <a:extLst>
              <a:ext uri="{FF2B5EF4-FFF2-40B4-BE49-F238E27FC236}">
                <a16:creationId xmlns:a16="http://schemas.microsoft.com/office/drawing/2014/main" id="{2947847F-0D00-C26F-7912-1A72633025A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13438709"/>
              </p:ext>
            </p:extLst>
          </p:nvPr>
        </p:nvGraphicFramePr>
        <p:xfrm>
          <a:off x="5909733" y="1905794"/>
          <a:ext cx="7239000" cy="47370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Content Placeholder 7">
            <a:extLst>
              <a:ext uri="{FF2B5EF4-FFF2-40B4-BE49-F238E27FC236}">
                <a16:creationId xmlns:a16="http://schemas.microsoft.com/office/drawing/2014/main" id="{92431171-68A1-76C5-0399-861FACA1CCF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640015678"/>
              </p:ext>
            </p:extLst>
          </p:nvPr>
        </p:nvGraphicFramePr>
        <p:xfrm>
          <a:off x="4250268" y="1865710"/>
          <a:ext cx="2624666" cy="481726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08771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379B4-FC8C-4024-6552-5D75C75AA4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43266BD-A5C7-A08B-D43B-8973B3E723F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Positive Behavior Interventions and Supports (PBIS)">
            <a:extLst>
              <a:ext uri="{FF2B5EF4-FFF2-40B4-BE49-F238E27FC236}">
                <a16:creationId xmlns:a16="http://schemas.microsoft.com/office/drawing/2014/main" id="{06A9968E-3F3E-DF6A-00C3-E5C4FF41039A}"/>
              </a:ext>
            </a:extLst>
          </p:cNvPr>
          <p:cNvSpPr>
            <a:spLocks noGrp="1"/>
          </p:cNvSpPr>
          <p:nvPr>
            <p:ph type="title"/>
          </p:nvPr>
        </p:nvSpPr>
        <p:spPr>
          <a:xfrm>
            <a:off x="155221" y="365125"/>
            <a:ext cx="1181510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3800" b="1" dirty="0">
                <a:latin typeface="Copperplate Gothic Bold" panose="020E0705020206020404" pitchFamily="34" charset="77"/>
              </a:rPr>
              <a:t>Positive Behavior Interventions </a:t>
            </a:r>
            <a:br>
              <a:rPr lang="en-US" sz="3800" b="1" dirty="0">
                <a:latin typeface="Copperplate Gothic Bold" panose="020E0705020206020404" pitchFamily="34" charset="77"/>
              </a:rPr>
            </a:br>
            <a:r>
              <a:rPr lang="en-US" sz="3800" b="1" dirty="0">
                <a:latin typeface="Copperplate Gothic Bold" panose="020E0705020206020404" pitchFamily="34" charset="77"/>
              </a:rPr>
              <a:t>and Supports (PBIS)</a:t>
            </a:r>
            <a:endParaRPr lang="en-US" sz="3800" dirty="0">
              <a:latin typeface="Copperplate Gothic Bold" panose="020E0705020206020404" pitchFamily="34" charset="77"/>
            </a:endParaRPr>
          </a:p>
        </p:txBody>
      </p:sp>
      <p:graphicFrame>
        <p:nvGraphicFramePr>
          <p:cNvPr id="8" name="Content Placeholder 6">
            <a:extLst>
              <a:ext uri="{FF2B5EF4-FFF2-40B4-BE49-F238E27FC236}">
                <a16:creationId xmlns:a16="http://schemas.microsoft.com/office/drawing/2014/main" id="{209B9D40-8256-E8FD-7F8D-02477580F61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834679431"/>
              </p:ext>
            </p:extLst>
          </p:nvPr>
        </p:nvGraphicFramePr>
        <p:xfrm>
          <a:off x="4588994" y="1770206"/>
          <a:ext cx="7464462"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5" name="Content Placeholder 14" descr="A family is creating art together.">
            <a:extLst>
              <a:ext uri="{FF2B5EF4-FFF2-40B4-BE49-F238E27FC236}">
                <a16:creationId xmlns:a16="http://schemas.microsoft.com/office/drawing/2014/main" id="{0F2BC010-A019-0CE9-3F78-C2F0F9BF5620}"/>
              </a:ext>
            </a:extLst>
          </p:cNvPr>
          <p:cNvPicPr>
            <a:picLocks noGrp="1" noChangeAspect="1"/>
          </p:cNvPicPr>
          <p:nvPr>
            <p:ph sz="half" idx="1"/>
          </p:nvPr>
        </p:nvPicPr>
        <p:blipFill>
          <a:blip r:embed="rId9"/>
          <a:stretch>
            <a:fillRect/>
          </a:stretch>
        </p:blipFill>
        <p:spPr>
          <a:xfrm>
            <a:off x="55419" y="2547144"/>
            <a:ext cx="4450448" cy="2966965"/>
          </a:xfrm>
        </p:spPr>
      </p:pic>
    </p:spTree>
    <p:extLst>
      <p:ext uri="{BB962C8B-B14F-4D97-AF65-F5344CB8AC3E}">
        <p14:creationId xmlns:p14="http://schemas.microsoft.com/office/powerpoint/2010/main" val="1579326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65495-E0E9-9AA6-CC23-D6A277B7102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C6369F7-C661-1371-C038-1AC197DF2C3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graphicFrame>
        <p:nvGraphicFramePr>
          <p:cNvPr id="7" name="Content Placeholder 6">
            <a:extLst>
              <a:ext uri="{FF2B5EF4-FFF2-40B4-BE49-F238E27FC236}">
                <a16:creationId xmlns:a16="http://schemas.microsoft.com/office/drawing/2014/main" id="{50177550-7204-8521-84AF-89762EBE6BF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219791445"/>
              </p:ext>
            </p:extLst>
          </p:nvPr>
        </p:nvGraphicFramePr>
        <p:xfrm>
          <a:off x="4279777" y="1927226"/>
          <a:ext cx="7791129"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Transformative Social-Emotional Learning (tSEL) ">
            <a:extLst>
              <a:ext uri="{FF2B5EF4-FFF2-40B4-BE49-F238E27FC236}">
                <a16:creationId xmlns:a16="http://schemas.microsoft.com/office/drawing/2014/main" id="{E199E604-0FFF-DC98-1C80-7C76690952B6}"/>
              </a:ext>
            </a:extLst>
          </p:cNvPr>
          <p:cNvSpPr>
            <a:spLocks noGrp="1"/>
          </p:cNvSpPr>
          <p:nvPr>
            <p:ph type="title"/>
          </p:nvPr>
        </p:nvSpPr>
        <p:spPr>
          <a:xfrm>
            <a:off x="338667" y="365125"/>
            <a:ext cx="1151466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lvl="0" algn="ctr"/>
            <a:r>
              <a:rPr lang="en-US" sz="4000" b="1" dirty="0">
                <a:latin typeface="Copperplate Gothic Bold" panose="020E0705020206020404" pitchFamily="34" charset="77"/>
              </a:rPr>
              <a:t>Transformative Social-Emotional Learning (</a:t>
            </a:r>
            <a:r>
              <a:rPr lang="en-US" sz="4000" b="1" dirty="0" err="1">
                <a:latin typeface="Copperplate Gothic Bold" panose="020E0705020206020404" pitchFamily="34" charset="77"/>
              </a:rPr>
              <a:t>tSEL</a:t>
            </a:r>
            <a:r>
              <a:rPr lang="en-US" sz="4000" b="1" dirty="0">
                <a:latin typeface="Copperplate Gothic Bold" panose="020E0705020206020404" pitchFamily="34" charset="77"/>
              </a:rPr>
              <a:t>) </a:t>
            </a:r>
          </a:p>
        </p:txBody>
      </p:sp>
      <p:pic>
        <p:nvPicPr>
          <p:cNvPr id="6" name="Content Placeholder 4" descr="Students with disabilities are creating a collated set for a stop motion animation.">
            <a:extLst>
              <a:ext uri="{FF2B5EF4-FFF2-40B4-BE49-F238E27FC236}">
                <a16:creationId xmlns:a16="http://schemas.microsoft.com/office/drawing/2014/main" id="{22D591F3-00CF-8D58-9E9B-B43A7777189B}"/>
              </a:ext>
            </a:extLst>
          </p:cNvPr>
          <p:cNvPicPr>
            <a:picLocks noGrp="1" noChangeAspect="1"/>
          </p:cNvPicPr>
          <p:nvPr>
            <p:ph sz="half" idx="1"/>
          </p:nvPr>
        </p:nvPicPr>
        <p:blipFill>
          <a:blip r:embed="rId9" cstate="print">
            <a:extLst>
              <a:ext uri="{28A0092B-C50C-407E-A947-70E740481C1C}">
                <a14:useLocalDpi xmlns:a14="http://schemas.microsoft.com/office/drawing/2010/main"/>
              </a:ext>
            </a:extLst>
          </a:blip>
          <a:srcRect/>
          <a:stretch>
            <a:fillRect/>
          </a:stretch>
        </p:blipFill>
        <p:spPr>
          <a:xfrm>
            <a:off x="121094" y="1948877"/>
            <a:ext cx="4158683" cy="4650934"/>
          </a:xfrm>
        </p:spPr>
      </p:pic>
    </p:spTree>
    <p:extLst>
      <p:ext uri="{BB962C8B-B14F-4D97-AF65-F5344CB8AC3E}">
        <p14:creationId xmlns:p14="http://schemas.microsoft.com/office/powerpoint/2010/main" val="3693496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B60EB-8E9A-36EC-C071-737F156FC25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3D32FE4-CB4D-5A11-87A5-ACE7673B9F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graphicFrame>
        <p:nvGraphicFramePr>
          <p:cNvPr id="4" name="Content Placeholder 3">
            <a:extLst>
              <a:ext uri="{FF2B5EF4-FFF2-40B4-BE49-F238E27FC236}">
                <a16:creationId xmlns:a16="http://schemas.microsoft.com/office/drawing/2014/main" id="{40D21174-C213-BD82-4105-E30D8AD17E7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903443340"/>
              </p:ext>
            </p:extLst>
          </p:nvPr>
        </p:nvGraphicFramePr>
        <p:xfrm>
          <a:off x="4062204" y="1951127"/>
          <a:ext cx="7842925"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Classroom Management Strategies for Teaching Art">
            <a:extLst>
              <a:ext uri="{FF2B5EF4-FFF2-40B4-BE49-F238E27FC236}">
                <a16:creationId xmlns:a16="http://schemas.microsoft.com/office/drawing/2014/main" id="{090654D6-3C57-8EFD-3564-BBC5A8261A27}"/>
              </a:ext>
            </a:extLst>
          </p:cNvPr>
          <p:cNvSpPr>
            <a:spLocks noGrp="1"/>
          </p:cNvSpPr>
          <p:nvPr>
            <p:ph type="title"/>
          </p:nvPr>
        </p:nvSpPr>
        <p:spPr>
          <a:xfrm>
            <a:off x="331319" y="365125"/>
            <a:ext cx="1157381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latin typeface="Copperplate Gothic Bold" panose="020E0705020206020404" pitchFamily="34" charset="77"/>
                <a:cs typeface="Bangla MN"/>
              </a:rPr>
              <a:t>Classroom Management Strategies for Teaching Art</a:t>
            </a:r>
            <a:endParaRPr lang="en-US" sz="3600" dirty="0">
              <a:latin typeface="Copperplate Gothic Bold" panose="020E0705020206020404" pitchFamily="34" charset="77"/>
              <a:cs typeface="Bangla MN"/>
            </a:endParaRPr>
          </a:p>
        </p:txBody>
      </p:sp>
      <p:pic>
        <p:nvPicPr>
          <p:cNvPr id="8" name="Content Placeholder 7" descr="A teacher stands in her classroom in front of her desk. She proudly shows off the posters and signage she created for her classroom.">
            <a:extLst>
              <a:ext uri="{FF2B5EF4-FFF2-40B4-BE49-F238E27FC236}">
                <a16:creationId xmlns:a16="http://schemas.microsoft.com/office/drawing/2014/main" id="{247D9AF5-628A-837A-FFCB-6ED4ADF42956}"/>
              </a:ext>
            </a:extLst>
          </p:cNvPr>
          <p:cNvPicPr>
            <a:picLocks noGrp="1" noChangeAspect="1"/>
          </p:cNvPicPr>
          <p:nvPr>
            <p:ph sz="half" idx="1"/>
          </p:nvPr>
        </p:nvPicPr>
        <p:blipFill>
          <a:blip r:embed="rId9"/>
          <a:stretch>
            <a:fillRect/>
          </a:stretch>
        </p:blipFill>
        <p:spPr>
          <a:xfrm>
            <a:off x="331319" y="1900856"/>
            <a:ext cx="3444014" cy="4592019"/>
          </a:xfrm>
        </p:spPr>
      </p:pic>
    </p:spTree>
    <p:extLst>
      <p:ext uri="{BB962C8B-B14F-4D97-AF65-F5344CB8AC3E}">
        <p14:creationId xmlns:p14="http://schemas.microsoft.com/office/powerpoint/2010/main" val="3225907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9DDA1-6DA6-43D1-897C-EEE71AE344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D4F7DEB-71D6-AE78-3A33-7B5618D44F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6" name="Title 1" descr="Managing Teaching and Learning ">
            <a:extLst>
              <a:ext uri="{FF2B5EF4-FFF2-40B4-BE49-F238E27FC236}">
                <a16:creationId xmlns:a16="http://schemas.microsoft.com/office/drawing/2014/main" id="{4B8A768E-19A9-5B24-15E4-1A4E573A86FC}"/>
              </a:ext>
            </a:extLst>
          </p:cNvPr>
          <p:cNvSpPr>
            <a:spLocks noGrp="1"/>
          </p:cNvSpPr>
          <p:nvPr>
            <p:ph type="title"/>
          </p:nvPr>
        </p:nvSpPr>
        <p:spPr>
          <a:xfrm>
            <a:off x="322395" y="365125"/>
            <a:ext cx="1157376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chemeClr val="bg1"/>
                </a:solidFill>
                <a:latin typeface="Copperplate Gothic Bold" panose="020E0705020206020404" pitchFamily="34" charset="77"/>
                <a:cs typeface="Bangla MN"/>
              </a:rPr>
              <a:t>Managing Teaching and Learning</a:t>
            </a:r>
            <a:r>
              <a:rPr lang="en-US" sz="4000" b="1" dirty="0">
                <a:solidFill>
                  <a:srgbClr val="FFFFFF"/>
                </a:solidFill>
                <a:latin typeface="Copperplate Gothic Bold" panose="020E0705020206020404" pitchFamily="34" charset="77"/>
                <a:cs typeface="Bangla MN"/>
              </a:rPr>
              <a:t> </a:t>
            </a:r>
          </a:p>
        </p:txBody>
      </p:sp>
      <p:pic>
        <p:nvPicPr>
          <p:cNvPr id="7" name="Content Placeholder 3" descr="This is a wooden horse marionette puppet. It is presented from a side view in front of a white background.">
            <a:extLst>
              <a:ext uri="{FF2B5EF4-FFF2-40B4-BE49-F238E27FC236}">
                <a16:creationId xmlns:a16="http://schemas.microsoft.com/office/drawing/2014/main" id="{19FC2E72-1452-9A16-81E1-3F210E3C0EAE}"/>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1192" r="-900"/>
          <a:stretch/>
        </p:blipFill>
        <p:spPr>
          <a:xfrm>
            <a:off x="322395" y="2265176"/>
            <a:ext cx="5934966" cy="3911787"/>
          </a:xfrm>
        </p:spPr>
      </p:pic>
      <p:graphicFrame>
        <p:nvGraphicFramePr>
          <p:cNvPr id="8" name="Content Placeholder 5">
            <a:extLst>
              <a:ext uri="{FF2B5EF4-FFF2-40B4-BE49-F238E27FC236}">
                <a16:creationId xmlns:a16="http://schemas.microsoft.com/office/drawing/2014/main" id="{FDB130F9-5A37-4A58-464F-1AF8423DBE2B}"/>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025891564"/>
              </p:ext>
            </p:extLst>
          </p:nvPr>
        </p:nvGraphicFramePr>
        <p:xfrm>
          <a:off x="6553200" y="2055813"/>
          <a:ext cx="5181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53088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79FF5-B857-E90A-99EB-E6397D97F99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AB6A89-3C47-A205-DBEE-FD6AF7B40C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C0AD4208-634D-1A85-F290-74A096ACA48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078217151"/>
              </p:ext>
            </p:extLst>
          </p:nvPr>
        </p:nvGraphicFramePr>
        <p:xfrm>
          <a:off x="4787153" y="1825624"/>
          <a:ext cx="7100047" cy="4826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descr="Creating a Classroom Management Plan">
            <a:extLst>
              <a:ext uri="{FF2B5EF4-FFF2-40B4-BE49-F238E27FC236}">
                <a16:creationId xmlns:a16="http://schemas.microsoft.com/office/drawing/2014/main" id="{28DC38A3-AE52-F8BA-3899-9E7EC98F4FDB}"/>
              </a:ext>
            </a:extLst>
          </p:cNvPr>
          <p:cNvSpPr>
            <a:spLocks noGrp="1"/>
          </p:cNvSpPr>
          <p:nvPr>
            <p:ph type="title"/>
          </p:nvPr>
        </p:nvSpPr>
        <p:spPr>
          <a:xfrm>
            <a:off x="448235" y="257551"/>
            <a:ext cx="1143896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chemeClr val="bg1"/>
                </a:solidFill>
                <a:latin typeface="Copperplate Gothic Bold" panose="020E0705020206020404" pitchFamily="34" charset="77"/>
                <a:cs typeface="Bangla MN"/>
              </a:rPr>
              <a:t>Creating a Classroom Management Plan</a:t>
            </a:r>
            <a:endParaRPr lang="en-US" sz="3600" b="1" dirty="0">
              <a:solidFill>
                <a:srgbClr val="FFFFFF"/>
              </a:solidFill>
              <a:latin typeface="Copperplate Gothic Bold" panose="020E0705020206020404" pitchFamily="34" charset="77"/>
              <a:cs typeface="Bangla MN"/>
            </a:endParaRPr>
          </a:p>
        </p:txBody>
      </p:sp>
      <p:pic>
        <p:nvPicPr>
          <p:cNvPr id="4" name="Content Placeholder 2" descr="This is a bulletin board with student art that reads texture with Marci the artsy monster.">
            <a:extLst>
              <a:ext uri="{FF2B5EF4-FFF2-40B4-BE49-F238E27FC236}">
                <a16:creationId xmlns:a16="http://schemas.microsoft.com/office/drawing/2014/main" id="{C8A65839-4C66-C05B-DFCF-3A5CBF21E165}"/>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a:stretch/>
        </p:blipFill>
        <p:spPr>
          <a:xfrm>
            <a:off x="392973" y="2792055"/>
            <a:ext cx="4089380" cy="2820652"/>
          </a:xfrm>
        </p:spPr>
      </p:pic>
    </p:spTree>
    <p:extLst>
      <p:ext uri="{BB962C8B-B14F-4D97-AF65-F5344CB8AC3E}">
        <p14:creationId xmlns:p14="http://schemas.microsoft.com/office/powerpoint/2010/main" val="1457732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85A7A-0D64-9F2D-08BB-4B4FDE8DC63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34F94F3-072B-3D69-48CB-E6A1CDD2632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2EFA6C34-523A-1C15-A148-571BDBCC34B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14387186"/>
              </p:ext>
            </p:extLst>
          </p:nvPr>
        </p:nvGraphicFramePr>
        <p:xfrm>
          <a:off x="6172199" y="1825625"/>
          <a:ext cx="5607423"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1" descr="Creating a Classroom Management Plan">
            <a:extLst>
              <a:ext uri="{FF2B5EF4-FFF2-40B4-BE49-F238E27FC236}">
                <a16:creationId xmlns:a16="http://schemas.microsoft.com/office/drawing/2014/main" id="{C33E6B5E-89FA-8996-27BA-88249E49AAF0}"/>
              </a:ext>
            </a:extLst>
          </p:cNvPr>
          <p:cNvSpPr>
            <a:spLocks noGrp="1"/>
          </p:cNvSpPr>
          <p:nvPr>
            <p:ph type="title"/>
          </p:nvPr>
        </p:nvSpPr>
        <p:spPr>
          <a:xfrm>
            <a:off x="569259" y="365125"/>
            <a:ext cx="1121036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chemeClr val="bg1"/>
                </a:solidFill>
                <a:latin typeface="Copperplate Gothic Bold" panose="020E0705020206020404" pitchFamily="34" charset="77"/>
                <a:cs typeface="Bangla MN"/>
              </a:rPr>
              <a:t>Creating a Classroom Management Plan</a:t>
            </a:r>
            <a:endParaRPr lang="en-US" sz="3600" b="1" dirty="0">
              <a:solidFill>
                <a:srgbClr val="FFFFFF"/>
              </a:solidFill>
              <a:latin typeface="Copperplate Gothic Bold" panose="020E0705020206020404" pitchFamily="34" charset="77"/>
              <a:cs typeface="Bangla MN"/>
            </a:endParaRPr>
          </a:p>
        </p:txBody>
      </p:sp>
      <p:pic>
        <p:nvPicPr>
          <p:cNvPr id="7" name="Content Placeholder 6" descr="This is an artwork showing art supplies.">
            <a:extLst>
              <a:ext uri="{FF2B5EF4-FFF2-40B4-BE49-F238E27FC236}">
                <a16:creationId xmlns:a16="http://schemas.microsoft.com/office/drawing/2014/main" id="{A2A6C31A-D5FB-77FF-2ED0-3E8A5792C5FD}"/>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357" b="-2444"/>
          <a:stretch/>
        </p:blipFill>
        <p:spPr>
          <a:xfrm>
            <a:off x="569259" y="1899009"/>
            <a:ext cx="5181600" cy="4204570"/>
          </a:xfrm>
          <a:prstGeom prst="rect">
            <a:avLst/>
          </a:prstGeom>
        </p:spPr>
      </p:pic>
      <p:sp>
        <p:nvSpPr>
          <p:cNvPr id="9" name="TextBox 8" descr="What steps will you take to manage your classroom?&#13;&#10;">
            <a:extLst>
              <a:ext uri="{FF2B5EF4-FFF2-40B4-BE49-F238E27FC236}">
                <a16:creationId xmlns:a16="http://schemas.microsoft.com/office/drawing/2014/main" id="{8ABEE98F-B4E8-1E17-CB20-9A095F1D2E0E}"/>
              </a:ext>
            </a:extLst>
          </p:cNvPr>
          <p:cNvSpPr txBox="1"/>
          <p:nvPr/>
        </p:nvSpPr>
        <p:spPr>
          <a:xfrm>
            <a:off x="569259" y="6219179"/>
            <a:ext cx="11210364" cy="523220"/>
          </a:xfrm>
          <a:prstGeom prst="rect">
            <a:avLst/>
          </a:prstGeom>
          <a:solidFill>
            <a:schemeClr val="accent5">
              <a:lumMod val="50000"/>
            </a:schemeClr>
          </a:solidFill>
          <a:ln w="38100" cmpd="sng">
            <a:solidFill>
              <a:schemeClr val="bg1"/>
            </a:solidFill>
          </a:ln>
        </p:spPr>
        <p:txBody>
          <a:bodyPr wrap="square" rtlCol="0">
            <a:spAutoFit/>
          </a:bodyPr>
          <a:lstStyle/>
          <a:p>
            <a:r>
              <a:rPr lang="en-US" sz="2800" b="1" dirty="0">
                <a:solidFill>
                  <a:srgbClr val="FFFFFF"/>
                </a:solidFill>
              </a:rPr>
              <a:t>What steps will you take to manage your classroom?</a:t>
            </a:r>
          </a:p>
        </p:txBody>
      </p:sp>
    </p:spTree>
    <p:extLst>
      <p:ext uri="{BB962C8B-B14F-4D97-AF65-F5344CB8AC3E}">
        <p14:creationId xmlns:p14="http://schemas.microsoft.com/office/powerpoint/2010/main" val="847054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5B96D-B25C-83AB-51BE-4DD6E1E186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C694452-00B3-A557-6991-B7325E04B7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graphicFrame>
        <p:nvGraphicFramePr>
          <p:cNvPr id="8" name="Content Placeholder 7">
            <a:extLst>
              <a:ext uri="{FF2B5EF4-FFF2-40B4-BE49-F238E27FC236}">
                <a16:creationId xmlns:a16="http://schemas.microsoft.com/office/drawing/2014/main" id="{FF5F3C9D-0485-A47C-FBBF-5ABB7D53CA22}"/>
              </a:ext>
            </a:extLst>
          </p:cNvPr>
          <p:cNvGraphicFramePr>
            <a:graphicFrameLocks noGrp="1"/>
          </p:cNvGraphicFramePr>
          <p:nvPr>
            <p:ph sz="half" idx="2"/>
            <p:extLst>
              <p:ext uri="{D42A27DB-BD31-4B8C-83A1-F6EECF244321}">
                <p14:modId xmlns:p14="http://schemas.microsoft.com/office/powerpoint/2010/main" val="88399062"/>
              </p:ext>
            </p:extLst>
          </p:nvPr>
        </p:nvGraphicFramePr>
        <p:xfrm>
          <a:off x="6817659" y="2055813"/>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Presenting Well-Designed Classroom Environments">
            <a:extLst>
              <a:ext uri="{FF2B5EF4-FFF2-40B4-BE49-F238E27FC236}">
                <a16:creationId xmlns:a16="http://schemas.microsoft.com/office/drawing/2014/main" id="{8C6DA4B0-936F-DCEB-566B-D7070785F5D7}"/>
              </a:ext>
            </a:extLst>
          </p:cNvPr>
          <p:cNvSpPr>
            <a:spLocks noGrp="1"/>
          </p:cNvSpPr>
          <p:nvPr>
            <p:ph type="title"/>
          </p:nvPr>
        </p:nvSpPr>
        <p:spPr>
          <a:xfrm>
            <a:off x="192741" y="365125"/>
            <a:ext cx="1180651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chemeClr val="bg1"/>
                </a:solidFill>
                <a:latin typeface="Copperplate Gothic Bold" panose="020E0705020206020404" pitchFamily="34" charset="77"/>
                <a:cs typeface="Bangla MN"/>
              </a:rPr>
              <a:t>Presenting Well-Designed Classroom Environments</a:t>
            </a:r>
            <a:endParaRPr lang="en-US" sz="4000" b="1" dirty="0">
              <a:solidFill>
                <a:srgbClr val="FFFFFF"/>
              </a:solidFill>
              <a:latin typeface="Copperplate Gothic Bold" panose="020E0705020206020404" pitchFamily="34" charset="77"/>
              <a:cs typeface="Bangla MN"/>
            </a:endParaRPr>
          </a:p>
        </p:txBody>
      </p:sp>
      <p:pic>
        <p:nvPicPr>
          <p:cNvPr id="7" name="Content Placeholder 4" descr="The outside hallway of this classroom is decorated like a French cafe.">
            <a:extLst>
              <a:ext uri="{FF2B5EF4-FFF2-40B4-BE49-F238E27FC236}">
                <a16:creationId xmlns:a16="http://schemas.microsoft.com/office/drawing/2014/main" id="{B0B62B59-19CE-59EC-5B6D-5B5DBED6A917}"/>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b="-347"/>
          <a:stretch/>
        </p:blipFill>
        <p:spPr>
          <a:xfrm>
            <a:off x="192741" y="1988633"/>
            <a:ext cx="6432177" cy="4585162"/>
          </a:xfrm>
        </p:spPr>
      </p:pic>
    </p:spTree>
    <p:extLst>
      <p:ext uri="{BB962C8B-B14F-4D97-AF65-F5344CB8AC3E}">
        <p14:creationId xmlns:p14="http://schemas.microsoft.com/office/powerpoint/2010/main" val="652590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08D07-FC59-1A42-31D3-9408E2202C7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5C0C3C-58F5-1E8D-1AB4-AB25D321E2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C4352190-DD07-3B42-52D7-395E2A3E42BA}"/>
              </a:ext>
            </a:extLst>
          </p:cNvPr>
          <p:cNvGraphicFramePr>
            <a:graphicFrameLocks noGrp="1"/>
          </p:cNvGraphicFramePr>
          <p:nvPr>
            <p:ph sz="half" idx="2"/>
            <p:extLst>
              <p:ext uri="{D42A27DB-BD31-4B8C-83A1-F6EECF244321}">
                <p14:modId xmlns:p14="http://schemas.microsoft.com/office/powerpoint/2010/main" val="812336406"/>
              </p:ext>
            </p:extLst>
          </p:nvPr>
        </p:nvGraphicFramePr>
        <p:xfrm>
          <a:off x="6329082" y="1775992"/>
          <a:ext cx="5536245" cy="50820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Organizing Learning Zones">
            <a:extLst>
              <a:ext uri="{FF2B5EF4-FFF2-40B4-BE49-F238E27FC236}">
                <a16:creationId xmlns:a16="http://schemas.microsoft.com/office/drawing/2014/main" id="{CE8B89C7-C434-F3D4-44A8-77D567B84CE6}"/>
              </a:ext>
            </a:extLst>
          </p:cNvPr>
          <p:cNvSpPr>
            <a:spLocks noGrp="1"/>
          </p:cNvSpPr>
          <p:nvPr>
            <p:ph type="title"/>
          </p:nvPr>
        </p:nvSpPr>
        <p:spPr>
          <a:xfrm>
            <a:off x="249413" y="365125"/>
            <a:ext cx="1176329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Organizing Learning Zones</a:t>
            </a:r>
            <a:endParaRPr lang="en-US" sz="5400" b="1" dirty="0">
              <a:solidFill>
                <a:srgbClr val="FFFFFF"/>
              </a:solidFill>
              <a:latin typeface="Copperplate Gothic Bold" panose="020E0705020206020404" pitchFamily="34" charset="77"/>
              <a:cs typeface="Bangla MN"/>
            </a:endParaRPr>
          </a:p>
        </p:txBody>
      </p:sp>
      <p:pic>
        <p:nvPicPr>
          <p:cNvPr id="7" name="Content Placeholder 4" descr="This is a classroom with green walls and student desks and chairs. The classroom is decorated with diverse objects including crayons and turtles. ">
            <a:extLst>
              <a:ext uri="{FF2B5EF4-FFF2-40B4-BE49-F238E27FC236}">
                <a16:creationId xmlns:a16="http://schemas.microsoft.com/office/drawing/2014/main" id="{C3EE5F4D-0BC2-8D4E-6F4B-41AA19D0AE41}"/>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t="-1460" b="-35"/>
          <a:stretch/>
        </p:blipFill>
        <p:spPr>
          <a:xfrm>
            <a:off x="360672" y="1901498"/>
            <a:ext cx="5770387" cy="4379905"/>
          </a:xfrm>
        </p:spPr>
      </p:pic>
    </p:spTree>
    <p:extLst>
      <p:ext uri="{BB962C8B-B14F-4D97-AF65-F5344CB8AC3E}">
        <p14:creationId xmlns:p14="http://schemas.microsoft.com/office/powerpoint/2010/main" val="3131606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5B934-44B4-CAAB-1322-C4A71A83157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C1E786F-84F4-8ADA-928E-5B3115B191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graphicFrame>
        <p:nvGraphicFramePr>
          <p:cNvPr id="9" name="Content Placeholder 8">
            <a:extLst>
              <a:ext uri="{FF2B5EF4-FFF2-40B4-BE49-F238E27FC236}">
                <a16:creationId xmlns:a16="http://schemas.microsoft.com/office/drawing/2014/main" id="{4562CEFE-80AA-41F8-4807-69568891EF1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082553956"/>
              </p:ext>
            </p:extLst>
          </p:nvPr>
        </p:nvGraphicFramePr>
        <p:xfrm>
          <a:off x="6580094" y="1825624"/>
          <a:ext cx="5504329" cy="4808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Chapter 4 Topics">
            <a:extLst>
              <a:ext uri="{FF2B5EF4-FFF2-40B4-BE49-F238E27FC236}">
                <a16:creationId xmlns:a16="http://schemas.microsoft.com/office/drawing/2014/main" id="{E50A6096-C0ED-D61A-F841-F9394786DA68}"/>
              </a:ext>
            </a:extLst>
          </p:cNvPr>
          <p:cNvSpPr>
            <a:spLocks noGrp="1"/>
          </p:cNvSpPr>
          <p:nvPr>
            <p:ph type="title"/>
          </p:nvPr>
        </p:nvSpPr>
        <p:spPr>
          <a:xfrm>
            <a:off x="170330" y="355386"/>
            <a:ext cx="1185133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eaLnBrk="1" hangingPunct="1"/>
            <a:r>
              <a:rPr lang="en-US" sz="6000" b="1" dirty="0">
                <a:solidFill>
                  <a:schemeClr val="bg1"/>
                </a:solidFill>
                <a:latin typeface="Copperplate Gothic Bold" panose="020E0705020206020404" pitchFamily="34" charset="77"/>
                <a:cs typeface="Bangla MN"/>
              </a:rPr>
              <a:t>Chapter 4 Topics</a:t>
            </a:r>
          </a:p>
        </p:txBody>
      </p:sp>
      <p:pic>
        <p:nvPicPr>
          <p:cNvPr id="7" name="Content Placeholder 3" descr="This is a collection of colorful beaded jewelry. They include necklaces and a purse. They have intricate patterns and are displayed on black velvet. One necklace is red the other are multicolored with white as the main color.">
            <a:extLst>
              <a:ext uri="{FF2B5EF4-FFF2-40B4-BE49-F238E27FC236}">
                <a16:creationId xmlns:a16="http://schemas.microsoft.com/office/drawing/2014/main" id="{9D732308-3EB0-E791-FB0F-DB38EED2319D}"/>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715" b="-715"/>
          <a:stretch/>
        </p:blipFill>
        <p:spPr>
          <a:xfrm>
            <a:off x="107574" y="2293248"/>
            <a:ext cx="3776884" cy="3771036"/>
          </a:xfrm>
        </p:spPr>
      </p:pic>
      <p:pic>
        <p:nvPicPr>
          <p:cNvPr id="8" name="Content Placeholder 4" descr="This image shows a pair of colorful beaded necklaces with intricate patterns. They are displayed on black velvet. One necklace is blue and the other is red. ">
            <a:extLst>
              <a:ext uri="{FF2B5EF4-FFF2-40B4-BE49-F238E27FC236}">
                <a16:creationId xmlns:a16="http://schemas.microsoft.com/office/drawing/2014/main" id="{1149F811-2369-F300-F600-0D80D04904C5}"/>
              </a:ext>
            </a:extLst>
          </p:cNvPr>
          <p:cNvPicPr>
            <a:picLocks noChangeAspect="1"/>
          </p:cNvPicPr>
          <p:nvPr/>
        </p:nvPicPr>
        <p:blipFill rotWithShape="1">
          <a:blip r:embed="rId10">
            <a:extLst>
              <a:ext uri="{28A0092B-C50C-407E-A947-70E740481C1C}">
                <a14:useLocalDpi xmlns:a14="http://schemas.microsoft.com/office/drawing/2010/main" val="0"/>
              </a:ext>
            </a:extLst>
          </a:blip>
          <a:srcRect l="-61" r="1097"/>
          <a:stretch/>
        </p:blipFill>
        <p:spPr>
          <a:xfrm>
            <a:off x="3979442" y="2293248"/>
            <a:ext cx="2468840" cy="3771036"/>
          </a:xfrm>
          <a:prstGeom prst="rect">
            <a:avLst/>
          </a:prstGeom>
        </p:spPr>
      </p:pic>
    </p:spTree>
    <p:extLst>
      <p:ext uri="{BB962C8B-B14F-4D97-AF65-F5344CB8AC3E}">
        <p14:creationId xmlns:p14="http://schemas.microsoft.com/office/powerpoint/2010/main" val="3296281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9C288-B744-ED26-1D47-E0ACEEE06B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9" name="Content Placeholder 8">
            <a:extLst>
              <a:ext uri="{FF2B5EF4-FFF2-40B4-BE49-F238E27FC236}">
                <a16:creationId xmlns:a16="http://schemas.microsoft.com/office/drawing/2014/main" id="{C8A98481-B027-96C7-5FF6-49244532F9B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119790132"/>
              </p:ext>
            </p:extLst>
          </p:nvPr>
        </p:nvGraphicFramePr>
        <p:xfrm>
          <a:off x="151552" y="2055813"/>
          <a:ext cx="4011706"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Managing Supplies and Equipment 1">
            <a:extLst>
              <a:ext uri="{FF2B5EF4-FFF2-40B4-BE49-F238E27FC236}">
                <a16:creationId xmlns:a16="http://schemas.microsoft.com/office/drawing/2014/main" id="{6FC6C078-85FE-092A-1B0B-A5D29DC0EA8A}"/>
              </a:ext>
            </a:extLst>
          </p:cNvPr>
          <p:cNvSpPr>
            <a:spLocks noGrp="1"/>
          </p:cNvSpPr>
          <p:nvPr>
            <p:ph type="title"/>
          </p:nvPr>
        </p:nvSpPr>
        <p:spPr>
          <a:xfrm>
            <a:off x="126331" y="365125"/>
            <a:ext cx="1193933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Managing Supplies and Equipment </a:t>
            </a:r>
            <a:r>
              <a:rPr lang="en-US" sz="800" b="1" dirty="0">
                <a:solidFill>
                  <a:srgbClr val="FFFFFF"/>
                </a:solidFill>
                <a:latin typeface="Copperplate Gothic Bold" panose="020E0705020206020404" pitchFamily="34" charset="77"/>
                <a:cs typeface="Bangla MN"/>
              </a:rPr>
              <a:t>1</a:t>
            </a:r>
          </a:p>
        </p:txBody>
      </p:sp>
      <p:pic>
        <p:nvPicPr>
          <p:cNvPr id="7" name="Content Placeholder 9" descr="This is a batik pillow with floral designs.">
            <a:extLst>
              <a:ext uri="{FF2B5EF4-FFF2-40B4-BE49-F238E27FC236}">
                <a16:creationId xmlns:a16="http://schemas.microsoft.com/office/drawing/2014/main" id="{3364E59F-389F-1F3C-884D-9C8CE197589B}"/>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t="-1962" b="-1550"/>
          <a:stretch/>
        </p:blipFill>
        <p:spPr>
          <a:xfrm>
            <a:off x="4251522" y="2055813"/>
            <a:ext cx="4979053" cy="4351338"/>
          </a:xfrm>
        </p:spPr>
      </p:pic>
      <p:sp>
        <p:nvSpPr>
          <p:cNvPr id="10" name="Rectangle 9" descr="U.S. Public Law 100-695 Labeling of Hazardous Art Materials mandates that toxicologists identify chronic hazards from art supplies. &#13;&#10;">
            <a:extLst>
              <a:ext uri="{FF2B5EF4-FFF2-40B4-BE49-F238E27FC236}">
                <a16:creationId xmlns:a16="http://schemas.microsoft.com/office/drawing/2014/main" id="{80DAEEAE-9FD7-8521-9396-164978C3C46F}"/>
              </a:ext>
            </a:extLst>
          </p:cNvPr>
          <p:cNvSpPr/>
          <p:nvPr/>
        </p:nvSpPr>
        <p:spPr>
          <a:xfrm>
            <a:off x="9376258" y="1858298"/>
            <a:ext cx="2653553" cy="4832092"/>
          </a:xfrm>
          <a:prstGeom prst="rect">
            <a:avLst/>
          </a:prstGeom>
          <a:solidFill>
            <a:srgbClr val="003300"/>
          </a:solidFill>
          <a:ln w="38100" cmpd="sng">
            <a:solidFill>
              <a:schemeClr val="tx1"/>
            </a:solidFill>
          </a:ln>
        </p:spPr>
        <p:txBody>
          <a:bodyPr wrap="square">
            <a:spAutoFit/>
          </a:bodyPr>
          <a:lstStyle/>
          <a:p>
            <a:pPr lvl="0">
              <a:defRPr/>
            </a:pPr>
            <a:r>
              <a:rPr lang="en-US" sz="2800" b="1" u="sng" dirty="0">
                <a:solidFill>
                  <a:srgbClr val="FFFFFF"/>
                </a:solidFill>
              </a:rPr>
              <a:t>U.S. Public Law 100-695 Labeling of Hazardous Art Materials </a:t>
            </a:r>
            <a:r>
              <a:rPr lang="en-US" sz="2800" b="1" dirty="0">
                <a:solidFill>
                  <a:srgbClr val="FFFFFF"/>
                </a:solidFill>
              </a:rPr>
              <a:t>mandates that toxicologists identify chronic hazards from art supplies. </a:t>
            </a:r>
          </a:p>
        </p:txBody>
      </p:sp>
    </p:spTree>
    <p:extLst>
      <p:ext uri="{BB962C8B-B14F-4D97-AF65-F5344CB8AC3E}">
        <p14:creationId xmlns:p14="http://schemas.microsoft.com/office/powerpoint/2010/main" val="93134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C15A4-2D7A-6EBC-9F65-A958BFF732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F82C08-5571-1E06-68EE-A271B99E85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1000"/>
          </a:blip>
          <a:stretch>
            <a:fillRect/>
          </a:stretch>
        </p:blipFill>
        <p:spPr>
          <a:xfrm>
            <a:off x="4076700" y="0"/>
            <a:ext cx="8115300" cy="6871740"/>
          </a:xfrm>
          <a:prstGeom prst="rect">
            <a:avLst/>
          </a:prstGeom>
        </p:spPr>
      </p:pic>
      <p:sp>
        <p:nvSpPr>
          <p:cNvPr id="2" name="Title 1" descr="Managing Supplies and Equipment 2">
            <a:extLst>
              <a:ext uri="{FF2B5EF4-FFF2-40B4-BE49-F238E27FC236}">
                <a16:creationId xmlns:a16="http://schemas.microsoft.com/office/drawing/2014/main" id="{487D705F-40E0-7BE0-3124-B19D1238A546}"/>
              </a:ext>
            </a:extLst>
          </p:cNvPr>
          <p:cNvSpPr>
            <a:spLocks noGrp="1"/>
          </p:cNvSpPr>
          <p:nvPr>
            <p:ph type="title"/>
          </p:nvPr>
        </p:nvSpPr>
        <p:spPr>
          <a:xfrm>
            <a:off x="426944" y="365125"/>
            <a:ext cx="11406468" cy="1325563"/>
          </a:xfrm>
          <a:solidFill>
            <a:srgbClr val="002060"/>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rgbClr val="FFFFFF"/>
                </a:solidFill>
                <a:latin typeface="Copperplate Gothic Bold" panose="020E0705020206020404" pitchFamily="34" charset="77"/>
                <a:cs typeface="Bangla MN"/>
              </a:rPr>
              <a:t>Managing Supplies and Equipment </a:t>
            </a:r>
            <a:r>
              <a:rPr lang="en-US" sz="800" b="1" dirty="0">
                <a:solidFill>
                  <a:srgbClr val="FFFFFF"/>
                </a:solidFill>
                <a:latin typeface="Copperplate Gothic Bold" panose="020E0705020206020404" pitchFamily="34" charset="77"/>
                <a:cs typeface="Bangla MN"/>
              </a:rPr>
              <a:t>2</a:t>
            </a:r>
          </a:p>
        </p:txBody>
      </p:sp>
      <p:pic>
        <p:nvPicPr>
          <p:cNvPr id="7" name="Content Placeholder 3" descr="The classroom shelving is organized with plastic bins and plastic containers holding student art supplies. ">
            <a:extLst>
              <a:ext uri="{FF2B5EF4-FFF2-40B4-BE49-F238E27FC236}">
                <a16:creationId xmlns:a16="http://schemas.microsoft.com/office/drawing/2014/main" id="{182EC31D-03F0-39FB-9F97-4465ADFF1884}"/>
              </a:ext>
            </a:extLst>
          </p:cNvPr>
          <p:cNvPicPr>
            <a:picLocks noGrp="1" noChangeAspect="1"/>
          </p:cNvPicPr>
          <p:nvPr>
            <p:ph sz="half" idx="1"/>
          </p:nvPr>
        </p:nvPicPr>
        <p:blipFill>
          <a:blip r:embed="rId4" cstate="print">
            <a:extLst>
              <a:ext uri="{28A0092B-C50C-407E-A947-70E740481C1C}">
                <a14:useLocalDpi xmlns:a14="http://schemas.microsoft.com/office/drawing/2010/main"/>
              </a:ext>
            </a:extLst>
          </a:blip>
          <a:srcRect/>
          <a:stretch>
            <a:fillRect/>
          </a:stretch>
        </p:blipFill>
        <p:spPr>
          <a:xfrm>
            <a:off x="426944" y="1825624"/>
            <a:ext cx="4342280" cy="4874667"/>
          </a:xfrm>
        </p:spPr>
      </p:pic>
      <p:graphicFrame>
        <p:nvGraphicFramePr>
          <p:cNvPr id="8" name="Content Placeholder 1">
            <a:extLst>
              <a:ext uri="{FF2B5EF4-FFF2-40B4-BE49-F238E27FC236}">
                <a16:creationId xmlns:a16="http://schemas.microsoft.com/office/drawing/2014/main" id="{7DB14AEA-EE7E-2527-0D6C-D85EF589CFB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67556962"/>
              </p:ext>
            </p:extLst>
          </p:nvPr>
        </p:nvGraphicFramePr>
        <p:xfrm>
          <a:off x="5204012" y="1840377"/>
          <a:ext cx="6561044" cy="48599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870558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3A90A-5545-6931-D1A3-F68AD372F9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EC0F172-746B-2F5C-4149-EC78ADB410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0000"/>
          </a:blip>
          <a:stretch>
            <a:fillRect/>
          </a:stretch>
        </p:blipFill>
        <p:spPr>
          <a:xfrm>
            <a:off x="4121778" y="24430"/>
            <a:ext cx="8070222" cy="6833570"/>
          </a:xfrm>
          <a:prstGeom prst="rect">
            <a:avLst/>
          </a:prstGeom>
        </p:spPr>
      </p:pic>
      <p:sp>
        <p:nvSpPr>
          <p:cNvPr id="2" name="Title 1" descr="Preparing Visuals and Displays">
            <a:extLst>
              <a:ext uri="{FF2B5EF4-FFF2-40B4-BE49-F238E27FC236}">
                <a16:creationId xmlns:a16="http://schemas.microsoft.com/office/drawing/2014/main" id="{666880F4-4EB1-7896-7C48-A618409023CA}"/>
              </a:ext>
            </a:extLst>
          </p:cNvPr>
          <p:cNvSpPr>
            <a:spLocks noGrp="1"/>
          </p:cNvSpPr>
          <p:nvPr>
            <p:ph type="title"/>
          </p:nvPr>
        </p:nvSpPr>
        <p:spPr>
          <a:xfrm>
            <a:off x="484093" y="245855"/>
            <a:ext cx="11434740" cy="1224212"/>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rgbClr val="FFFFFF"/>
                </a:solidFill>
                <a:latin typeface="Copperplate Gothic Bold" panose="020E0705020206020404" pitchFamily="34" charset="77"/>
                <a:cs typeface="Bangla MN"/>
              </a:rPr>
              <a:t>Preparing Visuals and Displays</a:t>
            </a:r>
          </a:p>
        </p:txBody>
      </p:sp>
      <p:graphicFrame>
        <p:nvGraphicFramePr>
          <p:cNvPr id="5" name="Content Placeholder 4">
            <a:extLst>
              <a:ext uri="{FF2B5EF4-FFF2-40B4-BE49-F238E27FC236}">
                <a16:creationId xmlns:a16="http://schemas.microsoft.com/office/drawing/2014/main" id="{0ABCB933-52A1-B8AA-95BB-C39F67BABA8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906755196"/>
              </p:ext>
            </p:extLst>
          </p:nvPr>
        </p:nvGraphicFramePr>
        <p:xfrm>
          <a:off x="6076833" y="2851748"/>
          <a:ext cx="5822833" cy="37784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BE5835C5-5CF8-F4F5-4A7D-60813F419019}"/>
              </a:ext>
            </a:extLst>
          </p:cNvPr>
          <p:cNvSpPr/>
          <p:nvPr/>
        </p:nvSpPr>
        <p:spPr>
          <a:xfrm>
            <a:off x="6125649" y="2093875"/>
            <a:ext cx="5582257" cy="584775"/>
          </a:xfrm>
          <a:prstGeom prst="rect">
            <a:avLst/>
          </a:prstGeom>
          <a:solidFill>
            <a:srgbClr val="3E1C26"/>
          </a:solidFill>
          <a:ln w="38100">
            <a:solidFill>
              <a:schemeClr val="tx1"/>
            </a:solidFill>
          </a:ln>
        </p:spPr>
        <p:txBody>
          <a:bodyPr wrap="square">
            <a:spAutoFit/>
          </a:bodyPr>
          <a:lstStyle/>
          <a:p>
            <a:pPr lvl="0" algn="ctr"/>
            <a:r>
              <a:rPr lang="en-US" sz="3200" b="1" dirty="0">
                <a:solidFill>
                  <a:srgbClr val="FFFFFF"/>
                </a:solidFill>
              </a:rPr>
              <a:t>Bulletin boards include:</a:t>
            </a:r>
          </a:p>
        </p:txBody>
      </p:sp>
      <p:sp>
        <p:nvSpPr>
          <p:cNvPr id="10" name="Rectangle 9" descr="Visual resources identify the types of learning teachers anticipate from students. &#13;&#10;">
            <a:extLst>
              <a:ext uri="{FF2B5EF4-FFF2-40B4-BE49-F238E27FC236}">
                <a16:creationId xmlns:a16="http://schemas.microsoft.com/office/drawing/2014/main" id="{2E5DCEF2-5D6C-80B0-A9EF-CFD5AD8D2D8C}"/>
              </a:ext>
            </a:extLst>
          </p:cNvPr>
          <p:cNvSpPr/>
          <p:nvPr/>
        </p:nvSpPr>
        <p:spPr>
          <a:xfrm>
            <a:off x="484093" y="1454438"/>
            <a:ext cx="11434740" cy="584775"/>
          </a:xfrm>
          <a:prstGeom prst="rect">
            <a:avLst/>
          </a:prstGeom>
          <a:solidFill>
            <a:schemeClr val="accent6">
              <a:lumMod val="75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80010" bIns="80010" numCol="1" spcCol="1270" anchor="ctr" anchorCtr="0">
            <a:noAutofit/>
          </a:bodyPr>
          <a:lstStyle/>
          <a:p>
            <a:pPr defTabSz="933450">
              <a:lnSpc>
                <a:spcPct val="90000"/>
              </a:lnSpc>
              <a:spcBef>
                <a:spcPct val="0"/>
              </a:spcBef>
              <a:spcAft>
                <a:spcPct val="35000"/>
              </a:spcAft>
            </a:pPr>
            <a:r>
              <a:rPr lang="en-US" sz="2400" b="1" dirty="0">
                <a:solidFill>
                  <a:srgbClr val="FFFFFF"/>
                </a:solidFill>
              </a:rPr>
              <a:t>Visual resources identify the types of learning teachers anticipate from students. </a:t>
            </a:r>
          </a:p>
        </p:txBody>
      </p:sp>
      <p:pic>
        <p:nvPicPr>
          <p:cNvPr id="9" name="Content Placeholder 7" descr="This is a bulletin board with a three-dimensional blue bird on a branch and surrounded by flowers. The bulletin board frame has the edging of a postage stamp.">
            <a:extLst>
              <a:ext uri="{FF2B5EF4-FFF2-40B4-BE49-F238E27FC236}">
                <a16:creationId xmlns:a16="http://schemas.microsoft.com/office/drawing/2014/main" id="{D7436468-192B-2959-F2B5-DF75C293F1D7}"/>
              </a:ext>
            </a:extLst>
          </p:cNvPr>
          <p:cNvPicPr>
            <a:picLocks noGrp="1" noChangeAspect="1"/>
          </p:cNvPicPr>
          <p:nvPr>
            <p:ph sz="half" idx="1"/>
          </p:nvPr>
        </p:nvPicPr>
        <p:blipFill>
          <a:blip r:embed="rId9"/>
          <a:stretch>
            <a:fillRect/>
          </a:stretch>
        </p:blipFill>
        <p:spPr>
          <a:xfrm>
            <a:off x="484093" y="2246443"/>
            <a:ext cx="5529890" cy="4365702"/>
          </a:xfrm>
        </p:spPr>
      </p:pic>
    </p:spTree>
    <p:extLst>
      <p:ext uri="{BB962C8B-B14F-4D97-AF65-F5344CB8AC3E}">
        <p14:creationId xmlns:p14="http://schemas.microsoft.com/office/powerpoint/2010/main" val="3108769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D87BD-B880-83E0-03D6-C1958837CB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3DA0847-E586-5A24-46FC-3464E14641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Responding to Classroom Management Through the Transformative Art Curriculum">
            <a:extLst>
              <a:ext uri="{FF2B5EF4-FFF2-40B4-BE49-F238E27FC236}">
                <a16:creationId xmlns:a16="http://schemas.microsoft.com/office/drawing/2014/main" id="{A25343C2-9A90-CEAB-150C-48BEC4F09C39}"/>
              </a:ext>
            </a:extLst>
          </p:cNvPr>
          <p:cNvSpPr>
            <a:spLocks noGrp="1"/>
          </p:cNvSpPr>
          <p:nvPr>
            <p:ph type="title"/>
          </p:nvPr>
        </p:nvSpPr>
        <p:spPr>
          <a:xfrm>
            <a:off x="493215" y="365125"/>
            <a:ext cx="1123261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2800" b="1" dirty="0">
                <a:solidFill>
                  <a:srgbClr val="FFFFFF"/>
                </a:solidFill>
                <a:latin typeface="Copperplate Gothic Bold" panose="020E0705020206020404" pitchFamily="34" charset="77"/>
                <a:cs typeface="Bangla MN"/>
              </a:rPr>
              <a:t>Responding to Classroom Management Through the Transformative Art Curriculum</a:t>
            </a:r>
          </a:p>
        </p:txBody>
      </p:sp>
      <p:graphicFrame>
        <p:nvGraphicFramePr>
          <p:cNvPr id="8" name="Content Placeholder 1">
            <a:extLst>
              <a:ext uri="{FF2B5EF4-FFF2-40B4-BE49-F238E27FC236}">
                <a16:creationId xmlns:a16="http://schemas.microsoft.com/office/drawing/2014/main" id="{7D45854F-0785-01B9-41A1-7460B6961795}"/>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342936183"/>
              </p:ext>
            </p:extLst>
          </p:nvPr>
        </p:nvGraphicFramePr>
        <p:xfrm>
          <a:off x="5357445" y="1870075"/>
          <a:ext cx="6834555" cy="4808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6" descr="Middle school students are looking downwards as they cut wood on a scroll saw outside.  ">
            <a:extLst>
              <a:ext uri="{FF2B5EF4-FFF2-40B4-BE49-F238E27FC236}">
                <a16:creationId xmlns:a16="http://schemas.microsoft.com/office/drawing/2014/main" id="{82EAE22B-F692-557F-FDAD-6F263553A46B}"/>
              </a:ext>
            </a:extLst>
          </p:cNvPr>
          <p:cNvPicPr>
            <a:picLocks noGrp="1" noChangeAspect="1"/>
          </p:cNvPicPr>
          <p:nvPr>
            <p:ph sz="half" idx="1"/>
          </p:nvPr>
        </p:nvPicPr>
        <p:blipFill>
          <a:blip r:embed="rId9"/>
          <a:stretch>
            <a:fillRect/>
          </a:stretch>
        </p:blipFill>
        <p:spPr>
          <a:xfrm>
            <a:off x="175845" y="2229812"/>
            <a:ext cx="5181600" cy="3631864"/>
          </a:xfrm>
        </p:spPr>
      </p:pic>
    </p:spTree>
    <p:extLst>
      <p:ext uri="{BB962C8B-B14F-4D97-AF65-F5344CB8AC3E}">
        <p14:creationId xmlns:p14="http://schemas.microsoft.com/office/powerpoint/2010/main" val="38573175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9483-FC0C-166E-310E-0D05B0A5724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0BC70C6-07C8-9A59-889D-3D43A418EB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13000"/>
          </a:blip>
          <a:stretch>
            <a:fillRect/>
          </a:stretch>
        </p:blipFill>
        <p:spPr>
          <a:xfrm>
            <a:off x="4092927" y="0"/>
            <a:ext cx="8099073" cy="6858000"/>
          </a:xfrm>
          <a:prstGeom prst="rect">
            <a:avLst/>
          </a:prstGeom>
        </p:spPr>
      </p:pic>
      <p:sp>
        <p:nvSpPr>
          <p:cNvPr id="2" name="Title 1" descr="Connecting in a Safe Learning Community">
            <a:extLst>
              <a:ext uri="{FF2B5EF4-FFF2-40B4-BE49-F238E27FC236}">
                <a16:creationId xmlns:a16="http://schemas.microsoft.com/office/drawing/2014/main" id="{8A3EAEBF-EA39-A45B-C80A-3A757A539674}"/>
              </a:ext>
            </a:extLst>
          </p:cNvPr>
          <p:cNvSpPr>
            <a:spLocks noGrp="1"/>
          </p:cNvSpPr>
          <p:nvPr>
            <p:ph type="title"/>
          </p:nvPr>
        </p:nvSpPr>
        <p:spPr>
          <a:xfrm>
            <a:off x="399056" y="365125"/>
            <a:ext cx="1138056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Connecting in a Safe Learning Community</a:t>
            </a:r>
          </a:p>
        </p:txBody>
      </p:sp>
      <p:graphicFrame>
        <p:nvGraphicFramePr>
          <p:cNvPr id="4" name="Content Placeholder 1">
            <a:extLst>
              <a:ext uri="{FF2B5EF4-FFF2-40B4-BE49-F238E27FC236}">
                <a16:creationId xmlns:a16="http://schemas.microsoft.com/office/drawing/2014/main" id="{80AF7593-9E17-56E5-C135-D346EDAC69AC}"/>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235862128"/>
              </p:ext>
            </p:extLst>
          </p:nvPr>
        </p:nvGraphicFramePr>
        <p:xfrm>
          <a:off x="5455402" y="1828800"/>
          <a:ext cx="6337541" cy="4891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Content Placeholder 26" descr="Amber Buck teaches early childhood learners.">
            <a:extLst>
              <a:ext uri="{FF2B5EF4-FFF2-40B4-BE49-F238E27FC236}">
                <a16:creationId xmlns:a16="http://schemas.microsoft.com/office/drawing/2014/main" id="{3E7DC68C-EB01-7939-DE72-DCED0F602A61}"/>
              </a:ext>
            </a:extLst>
          </p:cNvPr>
          <p:cNvPicPr>
            <a:picLocks noGrp="1" noChangeAspect="1"/>
          </p:cNvPicPr>
          <p:nvPr>
            <p:ph sz="half" idx="1"/>
          </p:nvPr>
        </p:nvPicPr>
        <p:blipFill>
          <a:blip r:embed="rId9"/>
          <a:stretch>
            <a:fillRect/>
          </a:stretch>
        </p:blipFill>
        <p:spPr>
          <a:xfrm>
            <a:off x="399056" y="1828800"/>
            <a:ext cx="4730585" cy="4891088"/>
          </a:xfrm>
        </p:spPr>
      </p:pic>
    </p:spTree>
    <p:extLst>
      <p:ext uri="{BB962C8B-B14F-4D97-AF65-F5344CB8AC3E}">
        <p14:creationId xmlns:p14="http://schemas.microsoft.com/office/powerpoint/2010/main" val="710583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8225A8-21DB-73C3-620F-B009E7033B6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ED33D803-7932-EFCA-0E64-1FD9C93E9326}"/>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324660807"/>
              </p:ext>
            </p:extLst>
          </p:nvPr>
        </p:nvGraphicFramePr>
        <p:xfrm>
          <a:off x="4697506" y="1825624"/>
          <a:ext cx="7135906" cy="4667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Content Placeholder 2" descr="This closeup photo shows students working with melted wax for batik.">
            <a:extLst>
              <a:ext uri="{FF2B5EF4-FFF2-40B4-BE49-F238E27FC236}">
                <a16:creationId xmlns:a16="http://schemas.microsoft.com/office/drawing/2014/main" id="{06DBE6CA-2DE2-E2C0-DF6D-1EBE323815B2}"/>
              </a:ext>
            </a:extLst>
          </p:cNvPr>
          <p:cNvPicPr>
            <a:picLocks noGrp="1" noChangeAspect="1"/>
          </p:cNvPicPr>
          <p:nvPr>
            <p:ph sz="half" idx="1"/>
          </p:nvPr>
        </p:nvPicPr>
        <p:blipFill>
          <a:blip r:embed="rId9" cstate="print">
            <a:extLst>
              <a:ext uri="{28A0092B-C50C-407E-A947-70E740481C1C}">
                <a14:useLocalDpi xmlns:a14="http://schemas.microsoft.com/office/drawing/2010/main"/>
              </a:ext>
            </a:extLst>
          </a:blip>
          <a:srcRect/>
          <a:stretch>
            <a:fillRect/>
          </a:stretch>
        </p:blipFill>
        <p:spPr>
          <a:xfrm>
            <a:off x="318314" y="1825623"/>
            <a:ext cx="4166549" cy="4667250"/>
          </a:xfrm>
        </p:spPr>
      </p:pic>
      <p:sp>
        <p:nvSpPr>
          <p:cNvPr id="7" name="Title 1" descr="Surmounting Classroom Management Challenges">
            <a:extLst>
              <a:ext uri="{FF2B5EF4-FFF2-40B4-BE49-F238E27FC236}">
                <a16:creationId xmlns:a16="http://schemas.microsoft.com/office/drawing/2014/main" id="{1D3DAB76-0BE7-A8FB-B67A-3D06E0FCA531}"/>
              </a:ext>
            </a:extLst>
          </p:cNvPr>
          <p:cNvSpPr>
            <a:spLocks noGrp="1"/>
          </p:cNvSpPr>
          <p:nvPr>
            <p:ph type="title"/>
          </p:nvPr>
        </p:nvSpPr>
        <p:spPr>
          <a:xfrm>
            <a:off x="461308" y="365125"/>
            <a:ext cx="1137210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Surmounting Classroom Management Challenges</a:t>
            </a:r>
          </a:p>
        </p:txBody>
      </p:sp>
    </p:spTree>
    <p:extLst>
      <p:ext uri="{BB962C8B-B14F-4D97-AF65-F5344CB8AC3E}">
        <p14:creationId xmlns:p14="http://schemas.microsoft.com/office/powerpoint/2010/main" val="2761789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57068-F728-2E58-DBE4-244A2FEE747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DE1448-8747-A607-FA70-0EE8DE11AD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7" name="Content Placeholder 6">
            <a:extLst>
              <a:ext uri="{FF2B5EF4-FFF2-40B4-BE49-F238E27FC236}">
                <a16:creationId xmlns:a16="http://schemas.microsoft.com/office/drawing/2014/main" id="{E950D554-C6BB-635D-65AF-8930416C5068}"/>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420545551"/>
              </p:ext>
            </p:extLst>
          </p:nvPr>
        </p:nvGraphicFramePr>
        <p:xfrm>
          <a:off x="5020235" y="1940719"/>
          <a:ext cx="6831106"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Managing Students with Confidence">
            <a:extLst>
              <a:ext uri="{FF2B5EF4-FFF2-40B4-BE49-F238E27FC236}">
                <a16:creationId xmlns:a16="http://schemas.microsoft.com/office/drawing/2014/main" id="{7BF3B96F-4833-85CF-CDB0-D0E6F7EAC2FD}"/>
              </a:ext>
            </a:extLst>
          </p:cNvPr>
          <p:cNvSpPr>
            <a:spLocks noGrp="1"/>
          </p:cNvSpPr>
          <p:nvPr>
            <p:ph type="title"/>
          </p:nvPr>
        </p:nvSpPr>
        <p:spPr>
          <a:xfrm>
            <a:off x="354105" y="365125"/>
            <a:ext cx="1149723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Managing Students with Confidence</a:t>
            </a:r>
          </a:p>
        </p:txBody>
      </p:sp>
      <p:pic>
        <p:nvPicPr>
          <p:cNvPr id="8" name="Content Placeholder 5" descr="Preservice teachers are teaching a lesson in Norway.">
            <a:extLst>
              <a:ext uri="{FF2B5EF4-FFF2-40B4-BE49-F238E27FC236}">
                <a16:creationId xmlns:a16="http://schemas.microsoft.com/office/drawing/2014/main" id="{9BEDCE21-6148-C271-510C-BA8A92F7306B}"/>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t="-425" b="-552"/>
          <a:stretch/>
        </p:blipFill>
        <p:spPr>
          <a:xfrm>
            <a:off x="354105" y="2585944"/>
            <a:ext cx="4473503" cy="3376799"/>
          </a:xfrm>
        </p:spPr>
      </p:pic>
    </p:spTree>
    <p:extLst>
      <p:ext uri="{BB962C8B-B14F-4D97-AF65-F5344CB8AC3E}">
        <p14:creationId xmlns:p14="http://schemas.microsoft.com/office/powerpoint/2010/main" val="123583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188F3-EE3C-283C-43E0-227C728372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A0A191-0FFD-5563-3E17-15C7DB6B3F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22574BDA-F680-72E0-8320-64715734F1EB}"/>
              </a:ext>
            </a:extLst>
          </p:cNvPr>
          <p:cNvGraphicFramePr>
            <a:graphicFrameLocks noGrp="1"/>
          </p:cNvGraphicFramePr>
          <p:nvPr>
            <p:ph sz="half" idx="2"/>
            <p:extLst>
              <p:ext uri="{D42A27DB-BD31-4B8C-83A1-F6EECF244321}">
                <p14:modId xmlns:p14="http://schemas.microsoft.com/office/powerpoint/2010/main" val="158604600"/>
              </p:ext>
            </p:extLst>
          </p:nvPr>
        </p:nvGraphicFramePr>
        <p:xfrm>
          <a:off x="6019800" y="1825625"/>
          <a:ext cx="5903258" cy="4796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Setting High Expectations for All Students">
            <a:extLst>
              <a:ext uri="{FF2B5EF4-FFF2-40B4-BE49-F238E27FC236}">
                <a16:creationId xmlns:a16="http://schemas.microsoft.com/office/drawing/2014/main" id="{BE90962B-2CA1-7E6C-527A-ADB4A007E0D0}"/>
              </a:ext>
            </a:extLst>
          </p:cNvPr>
          <p:cNvSpPr>
            <a:spLocks noGrp="1"/>
          </p:cNvSpPr>
          <p:nvPr>
            <p:ph type="title"/>
          </p:nvPr>
        </p:nvSpPr>
        <p:spPr>
          <a:xfrm>
            <a:off x="425679" y="365125"/>
            <a:ext cx="11497379"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Setting High Expectations for </a:t>
            </a:r>
            <a:br>
              <a:rPr lang="en-US" sz="3600" b="1" dirty="0">
                <a:solidFill>
                  <a:srgbClr val="FFFFFF"/>
                </a:solidFill>
                <a:latin typeface="Copperplate Gothic Bold" panose="020E0705020206020404" pitchFamily="34" charset="77"/>
                <a:cs typeface="Bangla MN"/>
              </a:rPr>
            </a:br>
            <a:r>
              <a:rPr lang="en-US" sz="3600" b="1" dirty="0">
                <a:solidFill>
                  <a:srgbClr val="FFFFFF"/>
                </a:solidFill>
                <a:latin typeface="Copperplate Gothic Bold" panose="020E0705020206020404" pitchFamily="34" charset="77"/>
                <a:cs typeface="Bangla MN"/>
              </a:rPr>
              <a:t>All Students</a:t>
            </a:r>
          </a:p>
        </p:txBody>
      </p:sp>
      <p:pic>
        <p:nvPicPr>
          <p:cNvPr id="12" name="Content Placeholder 11" descr="This picture shows a close up of two students hands as they are drawing pictures of earth.&#10;">
            <a:extLst>
              <a:ext uri="{FF2B5EF4-FFF2-40B4-BE49-F238E27FC236}">
                <a16:creationId xmlns:a16="http://schemas.microsoft.com/office/drawing/2014/main" id="{F4C8084E-6597-2A05-A97D-573FC57CF0DE}"/>
              </a:ext>
            </a:extLst>
          </p:cNvPr>
          <p:cNvPicPr>
            <a:picLocks noGrp="1" noChangeAspect="1"/>
          </p:cNvPicPr>
          <p:nvPr>
            <p:ph sz="half" idx="1"/>
          </p:nvPr>
        </p:nvPicPr>
        <p:blipFill>
          <a:blip r:embed="rId9"/>
          <a:stretch>
            <a:fillRect/>
          </a:stretch>
        </p:blipFill>
        <p:spPr>
          <a:xfrm>
            <a:off x="425679" y="2424539"/>
            <a:ext cx="5398661" cy="3599107"/>
          </a:xfrm>
        </p:spPr>
      </p:pic>
    </p:spTree>
    <p:extLst>
      <p:ext uri="{BB962C8B-B14F-4D97-AF65-F5344CB8AC3E}">
        <p14:creationId xmlns:p14="http://schemas.microsoft.com/office/powerpoint/2010/main" val="1633162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39159-0992-EB14-8D71-925FB7B423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15BB0B6-8E77-6727-6D0B-F5C10EE7AE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sp>
        <p:nvSpPr>
          <p:cNvPr id="2" name="Title 1" descr="Instructing Students When They Are Ready to Learn">
            <a:extLst>
              <a:ext uri="{FF2B5EF4-FFF2-40B4-BE49-F238E27FC236}">
                <a16:creationId xmlns:a16="http://schemas.microsoft.com/office/drawing/2014/main" id="{495645CA-C408-4EA8-162C-8B7A87A62C49}"/>
              </a:ext>
            </a:extLst>
          </p:cNvPr>
          <p:cNvSpPr>
            <a:spLocks noGrp="1"/>
          </p:cNvSpPr>
          <p:nvPr>
            <p:ph type="title"/>
          </p:nvPr>
        </p:nvSpPr>
        <p:spPr>
          <a:xfrm>
            <a:off x="269131" y="365125"/>
            <a:ext cx="11492354"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Instructing Students When They Are Ready to Learn</a:t>
            </a:r>
          </a:p>
        </p:txBody>
      </p:sp>
      <p:pic>
        <p:nvPicPr>
          <p:cNvPr id="7" name="Content Placeholder 8" descr="Art educator Ted Edinger shares a classroom management device.">
            <a:extLst>
              <a:ext uri="{FF2B5EF4-FFF2-40B4-BE49-F238E27FC236}">
                <a16:creationId xmlns:a16="http://schemas.microsoft.com/office/drawing/2014/main" id="{5E556DD1-5844-A867-7DF8-E44F096697CB}"/>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l="-952"/>
          <a:stretch/>
        </p:blipFill>
        <p:spPr>
          <a:xfrm>
            <a:off x="269131" y="2018397"/>
            <a:ext cx="3370540" cy="4474478"/>
          </a:xfrm>
        </p:spPr>
      </p:pic>
      <p:graphicFrame>
        <p:nvGraphicFramePr>
          <p:cNvPr id="8" name="Content Placeholder 1">
            <a:extLst>
              <a:ext uri="{FF2B5EF4-FFF2-40B4-BE49-F238E27FC236}">
                <a16:creationId xmlns:a16="http://schemas.microsoft.com/office/drawing/2014/main" id="{D5555879-72F7-A640-6FB8-B951A994E28E}"/>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136652420"/>
              </p:ext>
            </p:extLst>
          </p:nvPr>
        </p:nvGraphicFramePr>
        <p:xfrm>
          <a:off x="4062204" y="2018397"/>
          <a:ext cx="7699281" cy="44744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5647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0164-0403-8BE6-88F4-9C8BDAE95CE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85B31E-BC95-0742-220B-4AE453C9D9E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9" name="Content Placeholder 8">
            <a:extLst>
              <a:ext uri="{FF2B5EF4-FFF2-40B4-BE49-F238E27FC236}">
                <a16:creationId xmlns:a16="http://schemas.microsoft.com/office/drawing/2014/main" id="{3D633676-5918-B302-78D0-CE3749BBFF91}"/>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013298870"/>
              </p:ext>
            </p:extLst>
          </p:nvPr>
        </p:nvGraphicFramePr>
        <p:xfrm>
          <a:off x="4338919" y="1825624"/>
          <a:ext cx="7440706" cy="49290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Demonstrating Professionalism">
            <a:extLst>
              <a:ext uri="{FF2B5EF4-FFF2-40B4-BE49-F238E27FC236}">
                <a16:creationId xmlns:a16="http://schemas.microsoft.com/office/drawing/2014/main" id="{83C2F4CD-1CCC-D861-44CE-793018EB9F9F}"/>
              </a:ext>
            </a:extLst>
          </p:cNvPr>
          <p:cNvSpPr>
            <a:spLocks noGrp="1"/>
          </p:cNvSpPr>
          <p:nvPr>
            <p:ph type="title"/>
          </p:nvPr>
        </p:nvSpPr>
        <p:spPr>
          <a:xfrm>
            <a:off x="433229" y="365125"/>
            <a:ext cx="1134639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dirty="0">
                <a:solidFill>
                  <a:srgbClr val="FFFFFF"/>
                </a:solidFill>
                <a:latin typeface="Copperplate Gothic Bold" panose="020E0705020206020404" pitchFamily="34" charset="77"/>
                <a:cs typeface="Bangla MN"/>
              </a:rPr>
              <a:t>Demonstrating Professionalism</a:t>
            </a:r>
          </a:p>
        </p:txBody>
      </p:sp>
      <p:pic>
        <p:nvPicPr>
          <p:cNvPr id="8" name="Content Placeholder 8" descr="Art educator Casey Stephens teaches her students using a map of the world.">
            <a:extLst>
              <a:ext uri="{FF2B5EF4-FFF2-40B4-BE49-F238E27FC236}">
                <a16:creationId xmlns:a16="http://schemas.microsoft.com/office/drawing/2014/main" id="{0E713D5A-B3EB-956A-A57F-70764B697947}"/>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r="-380"/>
          <a:stretch/>
        </p:blipFill>
        <p:spPr>
          <a:xfrm>
            <a:off x="433229" y="1825624"/>
            <a:ext cx="3587982" cy="4829870"/>
          </a:xfrm>
        </p:spPr>
      </p:pic>
    </p:spTree>
    <p:extLst>
      <p:ext uri="{BB962C8B-B14F-4D97-AF65-F5344CB8AC3E}">
        <p14:creationId xmlns:p14="http://schemas.microsoft.com/office/powerpoint/2010/main" val="1591951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957B5-B301-7799-A76F-86155EBAC6A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F99FD7-2E1F-0B8D-D7F6-D64EA1C34C66}"/>
              </a:ext>
              <a:ext uri="{C183D7F6-B498-43B3-948B-1728B52AA6E4}">
                <adec:decorative xmlns:adec="http://schemas.microsoft.com/office/drawing/2017/decorative" val="1"/>
              </a:ext>
            </a:extLst>
          </p:cNvPr>
          <p:cNvPicPr>
            <a:picLocks noChangeAspect="1"/>
          </p:cNvPicPr>
          <p:nvPr/>
        </p:nvPicPr>
        <p:blipFill>
          <a:blip r:embed="rId3">
            <a:alphaModFix amt="13000"/>
          </a:blip>
          <a:stretch>
            <a:fillRect/>
          </a:stretch>
        </p:blipFill>
        <p:spPr>
          <a:xfrm>
            <a:off x="4218062" y="0"/>
            <a:ext cx="8099073" cy="6858000"/>
          </a:xfrm>
          <a:prstGeom prst="rect">
            <a:avLst/>
          </a:prstGeom>
        </p:spPr>
      </p:pic>
      <p:sp>
        <p:nvSpPr>
          <p:cNvPr id="9" name="TextBox 4" descr="Link Chapter 4’s teachings with TLAE’s Transformative &#13;&#10;Art Education Framework">
            <a:extLst>
              <a:ext uri="{FF2B5EF4-FFF2-40B4-BE49-F238E27FC236}">
                <a16:creationId xmlns:a16="http://schemas.microsoft.com/office/drawing/2014/main" id="{82E040B5-4CCA-04A6-C5A3-44C03D07DB12}"/>
              </a:ext>
            </a:extLst>
          </p:cNvPr>
          <p:cNvSpPr txBox="1">
            <a:spLocks noGrp="1"/>
          </p:cNvSpPr>
          <p:nvPr>
            <p:ph type="title"/>
          </p:nvPr>
        </p:nvSpPr>
        <p:spPr>
          <a:xfrm>
            <a:off x="229278" y="270223"/>
            <a:ext cx="11639261"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marL="0" marR="0" algn="ctr">
              <a:lnSpc>
                <a:spcPct val="90000"/>
              </a:lnSpc>
              <a:buNone/>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Link Chapter 4’s teachings with </a:t>
            </a:r>
            <a:b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b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TLAE’s </a:t>
            </a: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Transformative</a:t>
            </a:r>
            <a:r>
              <a:rPr lang="en-US" sz="3200" b="1" i="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 </a:t>
            </a:r>
            <a:endParaRPr lang="en-US" sz="3200" dirty="0">
              <a:solidFill>
                <a:schemeClr val="bg1"/>
              </a:solidFill>
              <a:effectLst/>
              <a:latin typeface="Copperplate Gothic Bold" panose="020E0705020206020404" pitchFamily="34" charset="77"/>
              <a:ea typeface="Times New Roman" panose="02020603050405020304" pitchFamily="18" charset="0"/>
            </a:endParaRPr>
          </a:p>
          <a:p>
            <a:pPr marL="0" marR="0" algn="ctr">
              <a:lnSpc>
                <a:spcPct val="90000"/>
              </a:lnSpc>
            </a:pPr>
            <a:r>
              <a:rPr lang="en-US" sz="3200" b="1" kern="1200" spc="300" dirty="0">
                <a:solidFill>
                  <a:schemeClr val="bg1"/>
                </a:solidFill>
                <a:effectLst/>
                <a:latin typeface="Copperplate Gothic Bold" panose="020E0705020206020404" pitchFamily="34" charset="77"/>
                <a:ea typeface="ADLaM Display" panose="02010000000000000000" pitchFamily="2" charset="77"/>
                <a:cs typeface="Dreaming Outloud Pro" panose="03050502040302030504" pitchFamily="66" charset="77"/>
              </a:rPr>
              <a:t>Art Education Framework</a:t>
            </a:r>
            <a:endParaRPr lang="en-US" sz="3600" dirty="0">
              <a:solidFill>
                <a:schemeClr val="bg1"/>
              </a:solidFill>
              <a:effectLst/>
              <a:latin typeface="Copperplate Gothic Bold" panose="020E0705020206020404" pitchFamily="34" charset="77"/>
              <a:ea typeface="Times New Roman" panose="02020603050405020304" pitchFamily="18" charset="0"/>
            </a:endParaRPr>
          </a:p>
        </p:txBody>
      </p:sp>
      <p:pic>
        <p:nvPicPr>
          <p:cNvPr id="1026" name="Picture 2" descr="•Multimodal Art Inquiry and Creation&#10;•Art Inquiry: transforming aesthetic perspectives; critiquing global visual and popular culture; and transformative art histories and cultural traditions&#10;•Art Creation: drawing, painting, paper arts, printmaking, book arts, sculpture, clay, mosaics, textiles, puppets, environmental design, and media arts&#10;•Artistic Behaviors&#10;•Idea Development&#10;•Observation&#10;•Imagination and Wonderment&#10;•Persistence&#10;•Making Creative Connections&#10;•Artists’ Lessons to Thrive!&#10;•Instructional Resources&#10;•Life Skills Through Art&#10;•Artistic Concepts, Media, and Techniques&#10;•Holistic Arts and STEAM Integration&#10;">
            <a:extLst>
              <a:ext uri="{FF2B5EF4-FFF2-40B4-BE49-F238E27FC236}">
                <a16:creationId xmlns:a16="http://schemas.microsoft.com/office/drawing/2014/main" id="{EBBF197A-D119-A6FD-EA3B-DC36BA70019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056872" y="1866009"/>
            <a:ext cx="7811667" cy="4849060"/>
          </a:xfrm>
          <a:prstGeom prst="rect">
            <a:avLst/>
          </a:prstGeom>
          <a:solidFill>
            <a:schemeClr val="bg1"/>
          </a:solidFill>
        </p:spPr>
      </p:pic>
      <p:pic>
        <p:nvPicPr>
          <p:cNvPr id="10"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4D9A662C-822A-8869-7EC3-0C8C26123D36}"/>
              </a:ext>
            </a:extLst>
          </p:cNvPr>
          <p:cNvPicPr>
            <a:picLocks noChangeAspect="1"/>
          </p:cNvPicPr>
          <p:nvPr/>
        </p:nvPicPr>
        <p:blipFill>
          <a:blip r:embed="rId5"/>
          <a:stretch>
            <a:fillRect/>
          </a:stretch>
        </p:blipFill>
        <p:spPr>
          <a:xfrm>
            <a:off x="229278" y="1866009"/>
            <a:ext cx="3746999" cy="4849059"/>
          </a:xfrm>
          <a:prstGeom prst="rect">
            <a:avLst/>
          </a:prstGeom>
        </p:spPr>
      </p:pic>
    </p:spTree>
    <p:extLst>
      <p:ext uri="{BB962C8B-B14F-4D97-AF65-F5344CB8AC3E}">
        <p14:creationId xmlns:p14="http://schemas.microsoft.com/office/powerpoint/2010/main" val="1745240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BCF0D-315E-7015-35A9-F5E247BDB0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6CD7225-9A24-C20A-EC4E-F121DADC615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1DF525E1-5469-1C9F-0EC9-317E3F7B4EA2}"/>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4004952361"/>
              </p:ext>
            </p:extLst>
          </p:nvPr>
        </p:nvGraphicFramePr>
        <p:xfrm>
          <a:off x="6007508" y="1825392"/>
          <a:ext cx="6019801" cy="48979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1" descr="Conveying Appropriate Responses to Negative Comments and Behaviors ">
            <a:extLst>
              <a:ext uri="{FF2B5EF4-FFF2-40B4-BE49-F238E27FC236}">
                <a16:creationId xmlns:a16="http://schemas.microsoft.com/office/drawing/2014/main" id="{82E637DB-3C73-3864-74BD-102B1A701E6F}"/>
              </a:ext>
            </a:extLst>
          </p:cNvPr>
          <p:cNvSpPr>
            <a:spLocks noGrp="1"/>
          </p:cNvSpPr>
          <p:nvPr>
            <p:ph type="title"/>
          </p:nvPr>
        </p:nvSpPr>
        <p:spPr>
          <a:xfrm>
            <a:off x="412375" y="365125"/>
            <a:ext cx="1161493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latin typeface="Copperplate Gothic Bold" panose="020E0705020206020404" pitchFamily="34" charset="77"/>
              </a:rPr>
              <a:t>Conveying Appropriate Responses to Negative Comments and Behaviors</a:t>
            </a:r>
            <a:r>
              <a:rPr lang="en-US" sz="2800" b="1" dirty="0">
                <a:latin typeface="Copperplate Gothic Bold" panose="020E0705020206020404" pitchFamily="34" charset="77"/>
              </a:rPr>
              <a:t> </a:t>
            </a:r>
            <a:endParaRPr lang="en-US" sz="2800" b="1" dirty="0">
              <a:solidFill>
                <a:srgbClr val="FFFFFF"/>
              </a:solidFill>
              <a:latin typeface="Copperplate Gothic Bold" panose="020E0705020206020404" pitchFamily="34" charset="77"/>
              <a:cs typeface="Bangla MN"/>
            </a:endParaRPr>
          </a:p>
        </p:txBody>
      </p:sp>
      <p:pic>
        <p:nvPicPr>
          <p:cNvPr id="7" name="Content Placeholder 3" descr="This image shows a happy blue dog ceramic marionette puppet decorated with starred pajamas and a night cap. It is placed before a white background.">
            <a:extLst>
              <a:ext uri="{FF2B5EF4-FFF2-40B4-BE49-F238E27FC236}">
                <a16:creationId xmlns:a16="http://schemas.microsoft.com/office/drawing/2014/main" id="{CAB993DF-D293-F072-E780-9066B74DDB3E}"/>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l="8524" t="-1318" b="-1250"/>
          <a:stretch/>
        </p:blipFill>
        <p:spPr>
          <a:xfrm>
            <a:off x="246529" y="2201909"/>
            <a:ext cx="5596289" cy="4144869"/>
          </a:xfrm>
        </p:spPr>
      </p:pic>
    </p:spTree>
    <p:extLst>
      <p:ext uri="{BB962C8B-B14F-4D97-AF65-F5344CB8AC3E}">
        <p14:creationId xmlns:p14="http://schemas.microsoft.com/office/powerpoint/2010/main" val="2632518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9EDBD-81D5-70CC-DE90-91EA7ADA416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EEC4C3DE-D7BE-60D2-3974-7ACC80A4961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graphicFrame>
        <p:nvGraphicFramePr>
          <p:cNvPr id="5" name="Content Placeholder 4">
            <a:extLst>
              <a:ext uri="{FF2B5EF4-FFF2-40B4-BE49-F238E27FC236}">
                <a16:creationId xmlns:a16="http://schemas.microsoft.com/office/drawing/2014/main" id="{CEB2AB9C-04AD-B0B5-E763-E36AECD4162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007757473"/>
              </p:ext>
            </p:extLst>
          </p:nvPr>
        </p:nvGraphicFramePr>
        <p:xfrm>
          <a:off x="4835471" y="1906292"/>
          <a:ext cx="7162268" cy="47424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Confronting Violence, Bullying, and Victimization 1">
            <a:extLst>
              <a:ext uri="{FF2B5EF4-FFF2-40B4-BE49-F238E27FC236}">
                <a16:creationId xmlns:a16="http://schemas.microsoft.com/office/drawing/2014/main" id="{5A4CF506-10E0-8374-3317-0DE2FEF6D323}"/>
              </a:ext>
            </a:extLst>
          </p:cNvPr>
          <p:cNvSpPr>
            <a:spLocks noGrp="1"/>
          </p:cNvSpPr>
          <p:nvPr>
            <p:ph type="title"/>
          </p:nvPr>
        </p:nvSpPr>
        <p:spPr>
          <a:xfrm>
            <a:off x="318248" y="365125"/>
            <a:ext cx="11568952"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Confronting Violence, Bullying, and Victimization </a:t>
            </a:r>
            <a:r>
              <a:rPr lang="en-US" sz="800" b="1" dirty="0">
                <a:solidFill>
                  <a:srgbClr val="FFFFFF"/>
                </a:solidFill>
                <a:latin typeface="Copperplate Gothic Bold" panose="020E0705020206020404" pitchFamily="34" charset="77"/>
                <a:cs typeface="Bangla MN"/>
              </a:rPr>
              <a:t>1</a:t>
            </a:r>
          </a:p>
        </p:txBody>
      </p:sp>
      <p:pic>
        <p:nvPicPr>
          <p:cNvPr id="13" name="Content Placeholder 12" descr="A group of students painting a Kids Guernica mural in a classroom.&#10;">
            <a:extLst>
              <a:ext uri="{FF2B5EF4-FFF2-40B4-BE49-F238E27FC236}">
                <a16:creationId xmlns:a16="http://schemas.microsoft.com/office/drawing/2014/main" id="{B3DC485B-8174-AC7B-9C4F-14327410E987}"/>
              </a:ext>
            </a:extLst>
          </p:cNvPr>
          <p:cNvPicPr>
            <a:picLocks noGrp="1" noChangeAspect="1"/>
          </p:cNvPicPr>
          <p:nvPr>
            <p:ph sz="half" idx="1"/>
          </p:nvPr>
        </p:nvPicPr>
        <p:blipFill>
          <a:blip r:embed="rId9"/>
          <a:stretch>
            <a:fillRect/>
          </a:stretch>
        </p:blipFill>
        <p:spPr>
          <a:xfrm>
            <a:off x="148941" y="2266004"/>
            <a:ext cx="4523265" cy="3399590"/>
          </a:xfrm>
        </p:spPr>
      </p:pic>
      <p:graphicFrame>
        <p:nvGraphicFramePr>
          <p:cNvPr id="15" name="Diagram 14">
            <a:extLst>
              <a:ext uri="{FF2B5EF4-FFF2-40B4-BE49-F238E27FC236}">
                <a16:creationId xmlns:a16="http://schemas.microsoft.com/office/drawing/2014/main" id="{3694ACA6-2570-800E-5847-B0F69299B3A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3322050"/>
              </p:ext>
            </p:extLst>
          </p:nvPr>
        </p:nvGraphicFramePr>
        <p:xfrm>
          <a:off x="-82476" y="5842159"/>
          <a:ext cx="4924105" cy="74697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10733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E0308-4A39-49A7-D9A3-6D1061A1A77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4FEB8AA-6E31-2892-21E9-AEC2A2F3F00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graphicFrame>
        <p:nvGraphicFramePr>
          <p:cNvPr id="5" name="Content Placeholder 4">
            <a:extLst>
              <a:ext uri="{FF2B5EF4-FFF2-40B4-BE49-F238E27FC236}">
                <a16:creationId xmlns:a16="http://schemas.microsoft.com/office/drawing/2014/main" id="{451EBCA7-1A99-649E-1FA0-B456E07C07C4}"/>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77499591"/>
              </p:ext>
            </p:extLst>
          </p:nvPr>
        </p:nvGraphicFramePr>
        <p:xfrm>
          <a:off x="5656333" y="1804590"/>
          <a:ext cx="6248400" cy="49395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Confronting Violence, Bullying, and Victimization 2">
            <a:extLst>
              <a:ext uri="{FF2B5EF4-FFF2-40B4-BE49-F238E27FC236}">
                <a16:creationId xmlns:a16="http://schemas.microsoft.com/office/drawing/2014/main" id="{4EF505F7-F951-39EF-87AE-9E3B8145C342}"/>
              </a:ext>
            </a:extLst>
          </p:cNvPr>
          <p:cNvSpPr>
            <a:spLocks noGrp="1"/>
          </p:cNvSpPr>
          <p:nvPr>
            <p:ph type="title"/>
          </p:nvPr>
        </p:nvSpPr>
        <p:spPr>
          <a:xfrm>
            <a:off x="474733" y="365125"/>
            <a:ext cx="1124253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Confronting Violence, Bullying, and Victimization </a:t>
            </a:r>
            <a:r>
              <a:rPr lang="en-US" sz="800" b="1" dirty="0">
                <a:solidFill>
                  <a:srgbClr val="FFFFFF"/>
                </a:solidFill>
                <a:latin typeface="Copperplate Gothic Bold" panose="020E0705020206020404" pitchFamily="34" charset="77"/>
                <a:cs typeface="Bangla MN"/>
              </a:rPr>
              <a:t>2</a:t>
            </a:r>
          </a:p>
        </p:txBody>
      </p:sp>
      <p:pic>
        <p:nvPicPr>
          <p:cNvPr id="14" name="Content Placeholder 8" descr="This rotoscope artwork shows two students with visual impairments  smiling and giving peace signs.&#10;">
            <a:extLst>
              <a:ext uri="{FF2B5EF4-FFF2-40B4-BE49-F238E27FC236}">
                <a16:creationId xmlns:a16="http://schemas.microsoft.com/office/drawing/2014/main" id="{ECCE118F-29F9-A351-5974-3817B374736D}"/>
              </a:ext>
            </a:extLst>
          </p:cNvPr>
          <p:cNvPicPr>
            <a:picLocks noGrp="1" noChangeAspect="1"/>
          </p:cNvPicPr>
          <p:nvPr>
            <p:ph sz="half" idx="1"/>
          </p:nvPr>
        </p:nvPicPr>
        <p:blipFill>
          <a:blip r:embed="rId9"/>
          <a:srcRect l="15196" t="21957" r="15850" b="8068"/>
          <a:stretch>
            <a:fillRect/>
          </a:stretch>
        </p:blipFill>
        <p:spPr>
          <a:xfrm>
            <a:off x="287267" y="2702678"/>
            <a:ext cx="5181600" cy="3143332"/>
          </a:xfrm>
        </p:spPr>
      </p:pic>
      <p:grpSp>
        <p:nvGrpSpPr>
          <p:cNvPr id="15" name="Group 14">
            <a:extLst>
              <a:ext uri="{FF2B5EF4-FFF2-40B4-BE49-F238E27FC236}">
                <a16:creationId xmlns:a16="http://schemas.microsoft.com/office/drawing/2014/main" id="{9537AC78-212B-C467-E16F-C852773C07A2}"/>
              </a:ext>
              <a:ext uri="{C183D7F6-B498-43B3-948B-1728B52AA6E4}">
                <adec:decorative xmlns:adec="http://schemas.microsoft.com/office/drawing/2017/decorative" val="1"/>
              </a:ext>
            </a:extLst>
          </p:cNvPr>
          <p:cNvGrpSpPr/>
          <p:nvPr/>
        </p:nvGrpSpPr>
        <p:grpSpPr>
          <a:xfrm>
            <a:off x="339262" y="5998270"/>
            <a:ext cx="5029804" cy="494605"/>
            <a:chOff x="517484" y="570"/>
            <a:chExt cx="3889136" cy="494605"/>
          </a:xfrm>
        </p:grpSpPr>
        <p:sp>
          <p:nvSpPr>
            <p:cNvPr id="16" name="Rectangle 15">
              <a:extLst>
                <a:ext uri="{FF2B5EF4-FFF2-40B4-BE49-F238E27FC236}">
                  <a16:creationId xmlns:a16="http://schemas.microsoft.com/office/drawing/2014/main" id="{4FE7778E-AAAD-EC14-357D-BF7426B05384}"/>
                </a:ext>
              </a:extLst>
            </p:cNvPr>
            <p:cNvSpPr/>
            <p:nvPr/>
          </p:nvSpPr>
          <p:spPr>
            <a:xfrm>
              <a:off x="517484" y="570"/>
              <a:ext cx="3889136" cy="494605"/>
            </a:xfrm>
            <a:prstGeom prst="rect">
              <a:avLst/>
            </a:prstGeom>
            <a:solidFill>
              <a:srgbClr val="FF53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TextBox 16" descr="Students’ Peace Symbols&#13;&#10;">
              <a:extLst>
                <a:ext uri="{FF2B5EF4-FFF2-40B4-BE49-F238E27FC236}">
                  <a16:creationId xmlns:a16="http://schemas.microsoft.com/office/drawing/2014/main" id="{414A5634-2631-06FB-C06F-B9318D935928}"/>
                </a:ext>
              </a:extLst>
            </p:cNvPr>
            <p:cNvSpPr txBox="1"/>
            <p:nvPr/>
          </p:nvSpPr>
          <p:spPr>
            <a:xfrm>
              <a:off x="517484" y="570"/>
              <a:ext cx="3889136" cy="4946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800" b="1" kern="1200" dirty="0"/>
                <a:t>Students’ Peace Symbols</a:t>
              </a:r>
              <a:endParaRPr lang="en-US" sz="2800" kern="1200" dirty="0"/>
            </a:p>
          </p:txBody>
        </p:sp>
      </p:grpSp>
    </p:spTree>
    <p:extLst>
      <p:ext uri="{BB962C8B-B14F-4D97-AF65-F5344CB8AC3E}">
        <p14:creationId xmlns:p14="http://schemas.microsoft.com/office/powerpoint/2010/main" val="3717436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1CC91-CD5F-862F-0FF6-B70453CE1171}"/>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F5D4B04-A0EA-0B76-B1F1-5869DB2B402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6000"/>
          </a:blip>
          <a:stretch>
            <a:fillRect/>
          </a:stretch>
        </p:blipFill>
        <p:spPr>
          <a:xfrm>
            <a:off x="4092927" y="0"/>
            <a:ext cx="8099073" cy="6858000"/>
          </a:xfrm>
          <a:prstGeom prst="rect">
            <a:avLst/>
          </a:prstGeom>
        </p:spPr>
      </p:pic>
      <p:sp>
        <p:nvSpPr>
          <p:cNvPr id="3" name="Title 1" descr="Confronting Violence, Bullying, and Victimization 3">
            <a:extLst>
              <a:ext uri="{FF2B5EF4-FFF2-40B4-BE49-F238E27FC236}">
                <a16:creationId xmlns:a16="http://schemas.microsoft.com/office/drawing/2014/main" id="{24ED99A1-EBE1-EF19-45F0-2C4FBD7B3981}"/>
              </a:ext>
            </a:extLst>
          </p:cNvPr>
          <p:cNvSpPr>
            <a:spLocks noGrp="1"/>
          </p:cNvSpPr>
          <p:nvPr>
            <p:ph type="title"/>
          </p:nvPr>
        </p:nvSpPr>
        <p:spPr>
          <a:xfrm>
            <a:off x="511444" y="365125"/>
            <a:ext cx="11375756" cy="1325563"/>
          </a:xfrm>
          <a:solidFill>
            <a:srgbClr val="001279"/>
          </a:solidFill>
          <a:ln/>
        </p:spPr>
        <p:txBody>
          <a:bodyPr>
            <a:noAutofit/>
          </a:bodyPr>
          <a:lstStyle/>
          <a:p>
            <a:pPr algn="ctr"/>
            <a:r>
              <a:rPr lang="en-US" dirty="0">
                <a:latin typeface="Copperplate Gothic Bold" panose="020E0705020206020404" pitchFamily="34" charset="77"/>
              </a:rPr>
              <a:t>Confronting Violence, Bullying, and Victimization </a:t>
            </a:r>
            <a:r>
              <a:rPr lang="en-US" sz="800" dirty="0">
                <a:latin typeface="Copperplate Gothic Bold" panose="020E0705020206020404" pitchFamily="34" charset="77"/>
              </a:rPr>
              <a:t>3</a:t>
            </a:r>
          </a:p>
        </p:txBody>
      </p:sp>
      <p:graphicFrame>
        <p:nvGraphicFramePr>
          <p:cNvPr id="18" name="Content Placeholder 17">
            <a:extLst>
              <a:ext uri="{FF2B5EF4-FFF2-40B4-BE49-F238E27FC236}">
                <a16:creationId xmlns:a16="http://schemas.microsoft.com/office/drawing/2014/main" id="{DD7ED533-E99A-38BB-08B4-6AD13936ABBB}"/>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868820122"/>
              </p:ext>
            </p:extLst>
          </p:nvPr>
        </p:nvGraphicFramePr>
        <p:xfrm>
          <a:off x="6136957" y="1940719"/>
          <a:ext cx="5715000"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Content Placeholder 9" descr="This artwork shows a glass mosaic sun and 3 birds. It is the artwork featured on this textbook’s cover.">
            <a:extLst>
              <a:ext uri="{FF2B5EF4-FFF2-40B4-BE49-F238E27FC236}">
                <a16:creationId xmlns:a16="http://schemas.microsoft.com/office/drawing/2014/main" id="{6B16F679-A77C-1280-22B5-FE5FF6CA1E82}"/>
              </a:ext>
            </a:extLst>
          </p:cNvPr>
          <p:cNvPicPr>
            <a:picLocks noGrp="1"/>
          </p:cNvPicPr>
          <p:nvPr>
            <p:ph sz="half" idx="1"/>
          </p:nvPr>
        </p:nvPicPr>
        <p:blipFill>
          <a:blip r:embed="rId9"/>
          <a:stretch>
            <a:fillRect/>
          </a:stretch>
        </p:blipFill>
        <p:spPr>
          <a:xfrm>
            <a:off x="658128" y="2141537"/>
            <a:ext cx="5138787" cy="4351338"/>
          </a:xfrm>
          <a:prstGeom prst="rect">
            <a:avLst/>
          </a:prstGeom>
          <a:ln w="76200">
            <a:solidFill>
              <a:schemeClr val="tx1"/>
            </a:solidFill>
          </a:ln>
        </p:spPr>
      </p:pic>
    </p:spTree>
    <p:extLst>
      <p:ext uri="{BB962C8B-B14F-4D97-AF65-F5344CB8AC3E}">
        <p14:creationId xmlns:p14="http://schemas.microsoft.com/office/powerpoint/2010/main" val="818093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56EB8-40B4-D0EF-8F5F-A9B31C76CAD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8D275F6-CD8D-ED90-F0F0-7CC3BCABC7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44F87A28-BE4A-70BA-D5CF-B7DB0A247D3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683621745"/>
              </p:ext>
            </p:extLst>
          </p:nvPr>
        </p:nvGraphicFramePr>
        <p:xfrm>
          <a:off x="7150616" y="1825625"/>
          <a:ext cx="4896001"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descr="Confronting Violence, Bullying, and Victimization  4">
            <a:extLst>
              <a:ext uri="{FF2B5EF4-FFF2-40B4-BE49-F238E27FC236}">
                <a16:creationId xmlns:a16="http://schemas.microsoft.com/office/drawing/2014/main" id="{CC2B2359-3B4C-C653-553B-012677AEA78B}"/>
              </a:ext>
            </a:extLst>
          </p:cNvPr>
          <p:cNvSpPr>
            <a:spLocks noGrp="1"/>
          </p:cNvSpPr>
          <p:nvPr>
            <p:ph type="title"/>
          </p:nvPr>
        </p:nvSpPr>
        <p:spPr>
          <a:xfrm>
            <a:off x="318247" y="365125"/>
            <a:ext cx="11444623"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Confronting Violence, Bullying, and Victimization</a:t>
            </a:r>
            <a:r>
              <a:rPr lang="en-US" sz="800" b="1" dirty="0">
                <a:solidFill>
                  <a:srgbClr val="FFFFFF"/>
                </a:solidFill>
                <a:latin typeface="Copperplate Gothic Bold" panose="020E0705020206020404" pitchFamily="34" charset="77"/>
                <a:cs typeface="Bangla MN"/>
              </a:rPr>
              <a:t>  4</a:t>
            </a:r>
          </a:p>
        </p:txBody>
      </p:sp>
      <p:pic>
        <p:nvPicPr>
          <p:cNvPr id="5126" name="Picture 6" descr="This print shows a group of ants and reads help others hard work pays off.">
            <a:extLst>
              <a:ext uri="{FF2B5EF4-FFF2-40B4-BE49-F238E27FC236}">
                <a16:creationId xmlns:a16="http://schemas.microsoft.com/office/drawing/2014/main" id="{601F1EE3-86E1-82CC-AA5C-CC29E4C8B5D9}"/>
              </a:ext>
            </a:extLst>
          </p:cNvPr>
          <p:cNvPicPr>
            <a:picLocks noGrp="1" noChangeAspect="1" noChangeArrowheads="1"/>
          </p:cNvPicPr>
          <p:nvPr>
            <p:ph sz="half" idx="1"/>
          </p:nvPr>
        </p:nvPicPr>
        <p:blipFill>
          <a:blip r:embed="rId9">
            <a:extLst>
              <a:ext uri="{28A0092B-C50C-407E-A947-70E740481C1C}">
                <a14:useLocalDpi xmlns:a14="http://schemas.microsoft.com/office/drawing/2010/main" val="0"/>
              </a:ext>
            </a:extLst>
          </a:blip>
          <a:srcRect/>
          <a:stretch>
            <a:fillRect/>
          </a:stretch>
        </p:blipFill>
        <p:spPr bwMode="auto">
          <a:xfrm>
            <a:off x="208604" y="2197290"/>
            <a:ext cx="6796629" cy="392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718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4F090-BEF7-F060-35D8-89E98787E0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60B4102-7D91-75F7-C5A0-C2165967428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5000"/>
          </a:blip>
          <a:stretch>
            <a:fillRect/>
          </a:stretch>
        </p:blipFill>
        <p:spPr>
          <a:xfrm>
            <a:off x="4092927" y="0"/>
            <a:ext cx="8099073" cy="6858000"/>
          </a:xfrm>
          <a:prstGeom prst="rect">
            <a:avLst/>
          </a:prstGeom>
        </p:spPr>
      </p:pic>
      <p:graphicFrame>
        <p:nvGraphicFramePr>
          <p:cNvPr id="8" name="Content Placeholder 7">
            <a:extLst>
              <a:ext uri="{FF2B5EF4-FFF2-40B4-BE49-F238E27FC236}">
                <a16:creationId xmlns:a16="http://schemas.microsoft.com/office/drawing/2014/main" id="{268B6D2E-65A1-C932-FB14-7289367B3C2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615184158"/>
              </p:ext>
            </p:extLst>
          </p:nvPr>
        </p:nvGraphicFramePr>
        <p:xfrm>
          <a:off x="4339525" y="1838432"/>
          <a:ext cx="7318045" cy="48718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descr="Confronting Violence, Bullying, and Victimization 5">
            <a:extLst>
              <a:ext uri="{FF2B5EF4-FFF2-40B4-BE49-F238E27FC236}">
                <a16:creationId xmlns:a16="http://schemas.microsoft.com/office/drawing/2014/main" id="{B3FF7418-A366-C353-9777-4C2B148D5227}"/>
              </a:ext>
            </a:extLst>
          </p:cNvPr>
          <p:cNvSpPr>
            <a:spLocks noGrp="1"/>
          </p:cNvSpPr>
          <p:nvPr>
            <p:ph type="title"/>
          </p:nvPr>
        </p:nvSpPr>
        <p:spPr>
          <a:xfrm>
            <a:off x="306059" y="365125"/>
            <a:ext cx="1154528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Confronting Violence, Bullying, and Victimization </a:t>
            </a:r>
            <a:r>
              <a:rPr lang="en-US" sz="800" b="1" dirty="0">
                <a:solidFill>
                  <a:srgbClr val="FFFFFF"/>
                </a:solidFill>
                <a:latin typeface="Copperplate Gothic Bold" panose="020E0705020206020404" pitchFamily="34" charset="77"/>
                <a:cs typeface="Bangla MN"/>
              </a:rPr>
              <a:t>5</a:t>
            </a:r>
          </a:p>
        </p:txBody>
      </p:sp>
      <p:pic>
        <p:nvPicPr>
          <p:cNvPr id="17" name="Content Placeholder 5" descr="This print shows a knight in armor.">
            <a:extLst>
              <a:ext uri="{FF2B5EF4-FFF2-40B4-BE49-F238E27FC236}">
                <a16:creationId xmlns:a16="http://schemas.microsoft.com/office/drawing/2014/main" id="{E03F2E54-F2A1-2D6C-F321-FAB0809235F7}"/>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l="-934" r="-1162"/>
          <a:stretch/>
        </p:blipFill>
        <p:spPr>
          <a:xfrm>
            <a:off x="534430" y="1838431"/>
            <a:ext cx="3558497" cy="4812249"/>
          </a:xfrm>
        </p:spPr>
      </p:pic>
    </p:spTree>
    <p:extLst>
      <p:ext uri="{BB962C8B-B14F-4D97-AF65-F5344CB8AC3E}">
        <p14:creationId xmlns:p14="http://schemas.microsoft.com/office/powerpoint/2010/main" val="1826732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D9EBB-7F86-776E-3AE4-8F634D0B1A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7E9FBB-54EF-1F5E-0F58-6E2B0F54DB54}"/>
              </a:ext>
              <a:ext uri="{C183D7F6-B498-43B3-948B-1728B52AA6E4}">
                <adec:decorative xmlns:adec="http://schemas.microsoft.com/office/drawing/2017/decorative" val="1"/>
              </a:ext>
            </a:extLst>
          </p:cNvPr>
          <p:cNvPicPr>
            <a:picLocks noChangeAspect="1"/>
          </p:cNvPicPr>
          <p:nvPr/>
        </p:nvPicPr>
        <p:blipFill>
          <a:blip r:embed="rId3">
            <a:alphaModFix amt="9000"/>
          </a:blip>
          <a:stretch>
            <a:fillRect/>
          </a:stretch>
        </p:blipFill>
        <p:spPr>
          <a:xfrm>
            <a:off x="4092927" y="519952"/>
            <a:ext cx="8099073" cy="6858000"/>
          </a:xfrm>
          <a:prstGeom prst="rect">
            <a:avLst/>
          </a:prstGeom>
        </p:spPr>
      </p:pic>
      <p:sp>
        <p:nvSpPr>
          <p:cNvPr id="2" name="Title 1" descr="Confronting Violence, Bullying, and Victimization 6">
            <a:extLst>
              <a:ext uri="{FF2B5EF4-FFF2-40B4-BE49-F238E27FC236}">
                <a16:creationId xmlns:a16="http://schemas.microsoft.com/office/drawing/2014/main" id="{9494B7C0-FEBD-7ABE-4682-F47B8D766A46}"/>
              </a:ext>
            </a:extLst>
          </p:cNvPr>
          <p:cNvSpPr>
            <a:spLocks noGrp="1"/>
          </p:cNvSpPr>
          <p:nvPr>
            <p:ph type="title"/>
          </p:nvPr>
        </p:nvSpPr>
        <p:spPr>
          <a:xfrm>
            <a:off x="348121" y="257551"/>
            <a:ext cx="1149575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600" b="1" dirty="0">
                <a:solidFill>
                  <a:srgbClr val="FFFFFF"/>
                </a:solidFill>
                <a:latin typeface="Copperplate Gothic Bold" panose="020E0705020206020404" pitchFamily="34" charset="77"/>
                <a:cs typeface="Bangla MN"/>
              </a:rPr>
              <a:t>Confronting Violence, Bullying, and Victimization </a:t>
            </a:r>
            <a:r>
              <a:rPr lang="en-US" sz="800" b="1" dirty="0">
                <a:solidFill>
                  <a:srgbClr val="FFFFFF"/>
                </a:solidFill>
                <a:latin typeface="Copperplate Gothic Bold" panose="020E0705020206020404" pitchFamily="34" charset="77"/>
                <a:cs typeface="Bangla MN"/>
              </a:rPr>
              <a:t>6</a:t>
            </a:r>
          </a:p>
        </p:txBody>
      </p:sp>
      <p:pic>
        <p:nvPicPr>
          <p:cNvPr id="10" name="Content Placeholder 4" descr="This photo  shows a school hallway with collaged student art on display.">
            <a:extLst>
              <a:ext uri="{FF2B5EF4-FFF2-40B4-BE49-F238E27FC236}">
                <a16:creationId xmlns:a16="http://schemas.microsoft.com/office/drawing/2014/main" id="{7DFF32EA-816A-A3F3-AD52-F944A5949AD4}"/>
              </a:ext>
            </a:extLst>
          </p:cNvPr>
          <p:cNvPicPr>
            <a:picLocks noGrp="1" noChangeAspect="1"/>
          </p:cNvPicPr>
          <p:nvPr>
            <p:ph sz="half" idx="1"/>
          </p:nvPr>
        </p:nvPicPr>
        <p:blipFill rotWithShape="1">
          <a:blip r:embed="rId4" cstate="print">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a:ext>
            </a:extLst>
          </a:blip>
          <a:srcRect l="43166"/>
          <a:stretch>
            <a:fillRect/>
          </a:stretch>
        </p:blipFill>
        <p:spPr>
          <a:xfrm>
            <a:off x="348122" y="1825625"/>
            <a:ext cx="4652084" cy="4792382"/>
          </a:xfrm>
        </p:spPr>
      </p:pic>
      <p:graphicFrame>
        <p:nvGraphicFramePr>
          <p:cNvPr id="11" name="Content Placeholder 1">
            <a:extLst>
              <a:ext uri="{FF2B5EF4-FFF2-40B4-BE49-F238E27FC236}">
                <a16:creationId xmlns:a16="http://schemas.microsoft.com/office/drawing/2014/main" id="{46917A15-267C-8A5F-2383-4E55CCBA570B}"/>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3116342294"/>
              </p:ext>
            </p:extLst>
          </p:nvPr>
        </p:nvGraphicFramePr>
        <p:xfrm>
          <a:off x="5179500" y="1713005"/>
          <a:ext cx="6664378" cy="501762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035082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9DF0-0CE9-6251-2651-F12C1DACD75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5BBF6A-33BF-3FD8-8D6E-F4EB208EA2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2" name="Content Placeholder 1">
            <a:extLst>
              <a:ext uri="{FF2B5EF4-FFF2-40B4-BE49-F238E27FC236}">
                <a16:creationId xmlns:a16="http://schemas.microsoft.com/office/drawing/2014/main" id="{30B67608-5C80-9F2D-D1B9-3D96B9B96A83}"/>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74122900"/>
              </p:ext>
            </p:extLst>
          </p:nvPr>
        </p:nvGraphicFramePr>
        <p:xfrm>
          <a:off x="4350327" y="1825624"/>
          <a:ext cx="7564582" cy="5032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Content Placeholder 11" descr="A teacher teaches in front of a classroom. She asks the students questions and calls on a student raising her hand.">
            <a:extLst>
              <a:ext uri="{FF2B5EF4-FFF2-40B4-BE49-F238E27FC236}">
                <a16:creationId xmlns:a16="http://schemas.microsoft.com/office/drawing/2014/main" id="{3B0F07A2-D524-67B0-3CBC-B78EEA50372F}"/>
              </a:ext>
            </a:extLst>
          </p:cNvPr>
          <p:cNvPicPr>
            <a:picLocks noGrp="1" noChangeAspect="1"/>
          </p:cNvPicPr>
          <p:nvPr>
            <p:ph sz="half" idx="1"/>
          </p:nvPr>
        </p:nvPicPr>
        <p:blipFill>
          <a:blip r:embed="rId9"/>
          <a:stretch>
            <a:fillRect/>
          </a:stretch>
        </p:blipFill>
        <p:spPr>
          <a:xfrm>
            <a:off x="439747" y="2123281"/>
            <a:ext cx="3653180" cy="4437062"/>
          </a:xfrm>
        </p:spPr>
      </p:pic>
      <p:sp>
        <p:nvSpPr>
          <p:cNvPr id="8" name="Title 1" descr="Teaching Tips to Thrive #4.1Amber BuckAuthentic Teaching and Classroom Management">
            <a:extLst>
              <a:ext uri="{FF2B5EF4-FFF2-40B4-BE49-F238E27FC236}">
                <a16:creationId xmlns:a16="http://schemas.microsoft.com/office/drawing/2014/main" id="{791D7657-D729-3FD0-B8F5-29322D0B89B5}"/>
              </a:ext>
            </a:extLst>
          </p:cNvPr>
          <p:cNvSpPr txBox="1">
            <a:spLocks noGrp="1"/>
          </p:cNvSpPr>
          <p:nvPr>
            <p:ph type="title"/>
          </p:nvPr>
        </p:nvSpPr>
        <p:spPr>
          <a:xfrm>
            <a:off x="439747" y="365125"/>
            <a:ext cx="11475162" cy="1325563"/>
          </a:xfrm>
          <a:prstGeom prst="rect">
            <a:avLst/>
          </a:prstGeom>
          <a:solidFill>
            <a:srgbClr val="001279"/>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Copperplate Gothic Bold" panose="020E0705020206020404" pitchFamily="34" charset="77"/>
                <a:cs typeface="Bangla MN"/>
              </a:rPr>
              <a:t>Teaching Tips to Thrive #4.1</a:t>
            </a:r>
            <a:br>
              <a:rPr lang="en-US" sz="2800" b="1" dirty="0">
                <a:latin typeface="Copperplate Gothic Bold" panose="020E0705020206020404" pitchFamily="34" charset="77"/>
                <a:cs typeface="Bangla MN"/>
              </a:rPr>
            </a:br>
            <a:r>
              <a:rPr lang="en-US" sz="2800" dirty="0">
                <a:latin typeface="Copperplate Gothic Bold" panose="020E0705020206020404" pitchFamily="34" charset="77"/>
              </a:rPr>
              <a:t>Amber Buck</a:t>
            </a:r>
            <a:br>
              <a:rPr lang="en-US" sz="2800" dirty="0">
                <a:latin typeface="Copperplate Gothic Bold" panose="020E0705020206020404" pitchFamily="34" charset="77"/>
              </a:rPr>
            </a:br>
            <a:r>
              <a:rPr lang="en-US" sz="2000" b="1" dirty="0">
                <a:latin typeface="Copperplate Gothic Bold" panose="020E0705020206020404" pitchFamily="34" charset="77"/>
              </a:rPr>
              <a:t>Authentic Teaching and</a:t>
            </a:r>
            <a:r>
              <a:rPr lang="en-US" sz="2000" dirty="0">
                <a:latin typeface="Copperplate Gothic Bold" panose="020E0705020206020404" pitchFamily="34" charset="77"/>
              </a:rPr>
              <a:t> </a:t>
            </a:r>
            <a:r>
              <a:rPr lang="en-US" sz="2000" b="1" dirty="0">
                <a:latin typeface="Copperplate Gothic Bold" panose="020E0705020206020404" pitchFamily="34" charset="77"/>
              </a:rPr>
              <a:t>Classroom Management</a:t>
            </a:r>
            <a:endParaRPr lang="en-US" sz="2800" b="1" dirty="0">
              <a:solidFill>
                <a:srgbClr val="FFFFFF"/>
              </a:solidFill>
              <a:latin typeface="Copperplate Gothic Bold" panose="020E0705020206020404" pitchFamily="34" charset="77"/>
              <a:cs typeface="Bangla MN"/>
            </a:endParaRPr>
          </a:p>
        </p:txBody>
      </p:sp>
    </p:spTree>
    <p:extLst>
      <p:ext uri="{BB962C8B-B14F-4D97-AF65-F5344CB8AC3E}">
        <p14:creationId xmlns:p14="http://schemas.microsoft.com/office/powerpoint/2010/main" val="409385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E9A1D-0B37-5863-5A2C-754364E4F4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0984E79-B298-0D19-0EEC-C6598292574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1000"/>
          </a:blip>
          <a:stretch>
            <a:fillRect/>
          </a:stretch>
        </p:blipFill>
        <p:spPr>
          <a:xfrm>
            <a:off x="4092927" y="0"/>
            <a:ext cx="8099073" cy="6858000"/>
          </a:xfrm>
          <a:prstGeom prst="rect">
            <a:avLst/>
          </a:prstGeom>
        </p:spPr>
      </p:pic>
      <p:sp>
        <p:nvSpPr>
          <p:cNvPr id="6" name="Title 1" descr="Oleana: A Fairytale Reality Through Fair Made Procedures Artists’ Lessons to Thrive! 4.1.">
            <a:extLst>
              <a:ext uri="{FF2B5EF4-FFF2-40B4-BE49-F238E27FC236}">
                <a16:creationId xmlns:a16="http://schemas.microsoft.com/office/drawing/2014/main" id="{7E712CCA-EBC9-FD1D-EF71-68F4FD3B74C8}"/>
              </a:ext>
            </a:extLst>
          </p:cNvPr>
          <p:cNvSpPr>
            <a:spLocks noGrp="1"/>
          </p:cNvSpPr>
          <p:nvPr>
            <p:ph type="title"/>
          </p:nvPr>
        </p:nvSpPr>
        <p:spPr>
          <a:xfrm>
            <a:off x="681325" y="365125"/>
            <a:ext cx="11163928"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3200" b="1" dirty="0">
                <a:solidFill>
                  <a:srgbClr val="FFFFFF"/>
                </a:solidFill>
                <a:latin typeface="Copperplate Gothic Bold" panose="020E0705020206020404" pitchFamily="34" charset="77"/>
                <a:cs typeface="Bangla MN"/>
              </a:rPr>
              <a:t>Oleana: </a:t>
            </a:r>
            <a:r>
              <a:rPr lang="en-US" sz="2800" b="1" dirty="0">
                <a:solidFill>
                  <a:srgbClr val="FFFFFF"/>
                </a:solidFill>
                <a:latin typeface="Copperplate Gothic Bold" panose="020E0705020206020404" pitchFamily="34" charset="77"/>
                <a:cs typeface="Bangla MN"/>
              </a:rPr>
              <a:t>A Fairytale Reality Through Fair Made Procedures </a:t>
            </a:r>
            <a:br>
              <a:rPr lang="en-US" sz="2800" b="1" dirty="0">
                <a:solidFill>
                  <a:srgbClr val="FFFFFF"/>
                </a:solidFill>
                <a:latin typeface="Copperplate Gothic Bold" panose="020E0705020206020404" pitchFamily="34" charset="77"/>
                <a:cs typeface="Bangla MN"/>
              </a:rPr>
            </a:br>
            <a:r>
              <a:rPr lang="en-US" sz="2400" b="1" dirty="0">
                <a:solidFill>
                  <a:srgbClr val="FFFFFF"/>
                </a:solidFill>
                <a:latin typeface="Copperplate Gothic Bold" panose="020E0705020206020404" pitchFamily="34" charset="77"/>
                <a:cs typeface="Bangla MN"/>
              </a:rPr>
              <a:t>Artists’ Lessons to Thrive! 4.1.</a:t>
            </a:r>
            <a:endParaRPr lang="en-US" sz="2800" b="1" dirty="0">
              <a:solidFill>
                <a:srgbClr val="FFFFFF"/>
              </a:solidFill>
              <a:latin typeface="Copperplate Gothic Bold" panose="020E0705020206020404" pitchFamily="34" charset="77"/>
              <a:cs typeface="Bangla MN"/>
            </a:endParaRPr>
          </a:p>
        </p:txBody>
      </p:sp>
      <p:pic>
        <p:nvPicPr>
          <p:cNvPr id="7" name="Content Placeholder 7" descr="A model wears a red and white Oleana outfit. Beautiful snow and snow covered trees are in the background. ">
            <a:extLst>
              <a:ext uri="{FF2B5EF4-FFF2-40B4-BE49-F238E27FC236}">
                <a16:creationId xmlns:a16="http://schemas.microsoft.com/office/drawing/2014/main" id="{A0EAEFE6-A25B-9D61-D8C0-D5B25EC8A1C5}"/>
              </a:ext>
            </a:extLst>
          </p:cNvPr>
          <p:cNvPicPr>
            <a:picLocks noGrp="1" noChangeAspect="1"/>
          </p:cNvPicPr>
          <p:nvPr>
            <p:ph sz="half" idx="1"/>
          </p:nvPr>
        </p:nvPicPr>
        <p:blipFill rotWithShape="1">
          <a:blip r:embed="rId4" cstate="print">
            <a:extLst>
              <a:ext uri="{28A0092B-C50C-407E-A947-70E740481C1C}">
                <a14:useLocalDpi xmlns:a14="http://schemas.microsoft.com/office/drawing/2010/main"/>
              </a:ext>
            </a:extLst>
          </a:blip>
          <a:srcRect t="-1215" b="-1943"/>
          <a:stretch/>
        </p:blipFill>
        <p:spPr>
          <a:xfrm>
            <a:off x="681324" y="1825625"/>
            <a:ext cx="5453414" cy="3750422"/>
          </a:xfrm>
        </p:spPr>
      </p:pic>
      <p:pic>
        <p:nvPicPr>
          <p:cNvPr id="8" name="Content Placeholder 6" descr="A model wears a red, pink, and light blue patterned sweater. She is touching pink spring flowers in a garden setting.&#13;&#10;&#13;&#10;">
            <a:extLst>
              <a:ext uri="{FF2B5EF4-FFF2-40B4-BE49-F238E27FC236}">
                <a16:creationId xmlns:a16="http://schemas.microsoft.com/office/drawing/2014/main" id="{8BC0D11E-53D4-1CBC-0BF3-D8490F31F071}"/>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a:ext>
            </a:extLst>
          </a:blip>
          <a:srcRect t="-1214" b="-1942"/>
          <a:stretch/>
        </p:blipFill>
        <p:spPr>
          <a:xfrm>
            <a:off x="6391840" y="1825699"/>
            <a:ext cx="5453413" cy="3750348"/>
          </a:xfrm>
        </p:spPr>
      </p:pic>
      <p:graphicFrame>
        <p:nvGraphicFramePr>
          <p:cNvPr id="9" name="Content Placeholder 2">
            <a:extLst>
              <a:ext uri="{FF2B5EF4-FFF2-40B4-BE49-F238E27FC236}">
                <a16:creationId xmlns:a16="http://schemas.microsoft.com/office/drawing/2014/main" id="{2E0CBB4B-9758-2D1C-819C-64AF40AE122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663753726"/>
              </p:ext>
            </p:extLst>
          </p:nvPr>
        </p:nvGraphicFramePr>
        <p:xfrm>
          <a:off x="2553755" y="5625212"/>
          <a:ext cx="7461013" cy="112521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60008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5C02E-8A1E-B802-DFBB-804628FCF44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4CBF7C9-99E7-3C5C-F7C9-683684278F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Artists’ Lessons to Thrive! Classroom Management">
            <a:extLst>
              <a:ext uri="{FF2B5EF4-FFF2-40B4-BE49-F238E27FC236}">
                <a16:creationId xmlns:a16="http://schemas.microsoft.com/office/drawing/2014/main" id="{4B3D3821-7770-9825-D444-73F78ED36EC3}"/>
              </a:ext>
            </a:extLst>
          </p:cNvPr>
          <p:cNvSpPr>
            <a:spLocks noGrp="1"/>
          </p:cNvSpPr>
          <p:nvPr>
            <p:ph type="title"/>
          </p:nvPr>
        </p:nvSpPr>
        <p:spPr>
          <a:xfrm>
            <a:off x="228600" y="365125"/>
            <a:ext cx="11658600" cy="1325563"/>
          </a:xfrm>
          <a:solidFill>
            <a:srgbClr val="0011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b="1" i="1" dirty="0">
                <a:solidFill>
                  <a:srgbClr val="FFFFFF"/>
                </a:solidFill>
                <a:latin typeface="Copperplate Gothic Bold" panose="020E0705020206020404" pitchFamily="34" charset="77"/>
                <a:cs typeface="Bangla MN"/>
              </a:rPr>
              <a:t>Artists’ Lessons to Thrive! </a:t>
            </a:r>
            <a:r>
              <a:rPr lang="en-US" b="1" dirty="0">
                <a:solidFill>
                  <a:srgbClr val="FFFFFF"/>
                </a:solidFill>
                <a:latin typeface="Copperplate Gothic Bold" panose="020E0705020206020404" pitchFamily="34" charset="77"/>
                <a:cs typeface="Bangla MN"/>
              </a:rPr>
              <a:t>Classroom Management</a:t>
            </a:r>
            <a:endParaRPr lang="en-US" sz="1200" b="1" dirty="0">
              <a:solidFill>
                <a:srgbClr val="FFFFFF"/>
              </a:solidFill>
              <a:latin typeface="Copperplate Gothic Bold" panose="020E0705020206020404" pitchFamily="34" charset="77"/>
              <a:cs typeface="Bangla MN"/>
            </a:endParaRPr>
          </a:p>
        </p:txBody>
      </p:sp>
      <p:graphicFrame>
        <p:nvGraphicFramePr>
          <p:cNvPr id="3" name="Content Placeholder 2">
            <a:extLst>
              <a:ext uri="{FF2B5EF4-FFF2-40B4-BE49-F238E27FC236}">
                <a16:creationId xmlns:a16="http://schemas.microsoft.com/office/drawing/2014/main" id="{05F9F37D-3292-C601-D28F-28F6781E1E41}"/>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436710044"/>
              </p:ext>
            </p:extLst>
          </p:nvPr>
        </p:nvGraphicFramePr>
        <p:xfrm>
          <a:off x="7480105" y="1867188"/>
          <a:ext cx="4542176" cy="48799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Content Placeholder 3" descr="This is a book cover of STEAM Teaching and Learning Through the Arts and Design: A Practical Guide for PK-12 Educators showing a tunnel book landscaped artwork.">
            <a:extLst>
              <a:ext uri="{FF2B5EF4-FFF2-40B4-BE49-F238E27FC236}">
                <a16:creationId xmlns:a16="http://schemas.microsoft.com/office/drawing/2014/main" id="{DAAD9335-3E0C-780C-4C3F-D034E5EE68E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92927" y="1978025"/>
            <a:ext cx="3196046" cy="4592638"/>
          </a:xfrm>
          <a:prstGeom prst="rect">
            <a:avLst/>
          </a:prstGeom>
          <a:ln w="28575">
            <a:solidFill>
              <a:schemeClr val="bg1"/>
            </a:solidFill>
          </a:ln>
        </p:spPr>
      </p:pic>
      <p:pic>
        <p:nvPicPr>
          <p:cNvPr id="5" name="Content Placeholder 3" descr="This is Teaching and Learning in Art Education’s 2nd edition cover with its featured mosaic artwork of a sun and birds. Its colors are red, yellow, and orange. The three flying birds are black against the bright sun.">
            <a:extLst>
              <a:ext uri="{FF2B5EF4-FFF2-40B4-BE49-F238E27FC236}">
                <a16:creationId xmlns:a16="http://schemas.microsoft.com/office/drawing/2014/main" id="{7B180889-0ED2-76A7-17AB-863178ED30B9}"/>
              </a:ext>
            </a:extLst>
          </p:cNvPr>
          <p:cNvPicPr>
            <a:picLocks noChangeAspect="1"/>
          </p:cNvPicPr>
          <p:nvPr/>
        </p:nvPicPr>
        <p:blipFill>
          <a:blip r:embed="rId10"/>
          <a:stretch>
            <a:fillRect/>
          </a:stretch>
        </p:blipFill>
        <p:spPr>
          <a:xfrm>
            <a:off x="297522" y="1978025"/>
            <a:ext cx="3548856" cy="4592638"/>
          </a:xfrm>
          <a:prstGeom prst="rect">
            <a:avLst/>
          </a:prstGeom>
        </p:spPr>
      </p:pic>
    </p:spTree>
    <p:extLst>
      <p:ext uri="{BB962C8B-B14F-4D97-AF65-F5344CB8AC3E}">
        <p14:creationId xmlns:p14="http://schemas.microsoft.com/office/powerpoint/2010/main" val="737828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CC42D-03BC-AC10-6FEE-9AE95C8BBD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E018E42-3F86-5932-D9EE-C386F09C4C5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13" name="Content Placeholder 12">
            <a:extLst>
              <a:ext uri="{FF2B5EF4-FFF2-40B4-BE49-F238E27FC236}">
                <a16:creationId xmlns:a16="http://schemas.microsoft.com/office/drawing/2014/main" id="{4CAE37AF-7302-6EFD-469A-C6BB25DF552D}"/>
              </a:ext>
            </a:extLst>
          </p:cNvPr>
          <p:cNvGraphicFramePr>
            <a:graphicFrameLocks noGrp="1"/>
          </p:cNvGraphicFramePr>
          <p:nvPr>
            <p:ph sz="half" idx="2"/>
            <p:extLst>
              <p:ext uri="{D42A27DB-BD31-4B8C-83A1-F6EECF244321}">
                <p14:modId xmlns:p14="http://schemas.microsoft.com/office/powerpoint/2010/main" val="4074932271"/>
              </p:ext>
            </p:extLst>
          </p:nvPr>
        </p:nvGraphicFramePr>
        <p:xfrm>
          <a:off x="3841915" y="1825624"/>
          <a:ext cx="8099073" cy="503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Classroom Management ">
            <a:extLst>
              <a:ext uri="{FF2B5EF4-FFF2-40B4-BE49-F238E27FC236}">
                <a16:creationId xmlns:a16="http://schemas.microsoft.com/office/drawing/2014/main" id="{53F79FDF-EFCF-127D-AFE0-1D1DF39A58DB}"/>
              </a:ext>
            </a:extLst>
          </p:cNvPr>
          <p:cNvSpPr>
            <a:spLocks noGrp="1"/>
          </p:cNvSpPr>
          <p:nvPr>
            <p:ph type="title"/>
          </p:nvPr>
        </p:nvSpPr>
        <p:spPr>
          <a:xfrm>
            <a:off x="251012" y="365125"/>
            <a:ext cx="11689976"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5400" b="1" dirty="0">
                <a:solidFill>
                  <a:schemeClr val="bg1"/>
                </a:solidFill>
                <a:latin typeface="Copperplate Gothic Bold" panose="020E0705020206020404" pitchFamily="34" charset="77"/>
                <a:cs typeface="Bangla MN"/>
              </a:rPr>
              <a:t>Classroom Management</a:t>
            </a:r>
            <a:endParaRPr lang="en-US" sz="5400" b="1" dirty="0">
              <a:solidFill>
                <a:srgbClr val="FFFFFF"/>
              </a:solidFill>
              <a:latin typeface="Copperplate Gothic Bold" panose="020E0705020206020404" pitchFamily="34" charset="77"/>
              <a:cs typeface="Bangla MN"/>
            </a:endParaRPr>
          </a:p>
        </p:txBody>
      </p:sp>
      <p:pic>
        <p:nvPicPr>
          <p:cNvPr id="14" name="Content Placeholder 1" descr="This is a painting showing a Pied Piper character playing his flute. He is surrounded by what appear to be toy or puppet musicians and other characters. ">
            <a:extLst>
              <a:ext uri="{FF2B5EF4-FFF2-40B4-BE49-F238E27FC236}">
                <a16:creationId xmlns:a16="http://schemas.microsoft.com/office/drawing/2014/main" id="{8BD3B5FF-9EC3-53FF-778A-103E79380492}"/>
              </a:ext>
            </a:extLst>
          </p:cNvPr>
          <p:cNvPicPr>
            <a:picLocks noGrp="1" noChangeAspect="1"/>
          </p:cNvPicPr>
          <p:nvPr>
            <p:ph sz="half" idx="1"/>
          </p:nvPr>
        </p:nvPicPr>
        <p:blipFill rotWithShape="1">
          <a:blip r:embed="rId9">
            <a:extLst>
              <a:ext uri="{28A0092B-C50C-407E-A947-70E740481C1C}">
                <a14:useLocalDpi xmlns:a14="http://schemas.microsoft.com/office/drawing/2010/main" val="0"/>
              </a:ext>
            </a:extLst>
          </a:blip>
          <a:srcRect l="-1493" r="-1932"/>
          <a:stretch/>
        </p:blipFill>
        <p:spPr>
          <a:xfrm>
            <a:off x="251012" y="1825624"/>
            <a:ext cx="3443976" cy="4802186"/>
          </a:xfrm>
        </p:spPr>
      </p:pic>
    </p:spTree>
    <p:extLst>
      <p:ext uri="{BB962C8B-B14F-4D97-AF65-F5344CB8AC3E}">
        <p14:creationId xmlns:p14="http://schemas.microsoft.com/office/powerpoint/2010/main" val="3796892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D2603-81C2-6AD5-7C1E-B50B16C0416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10000"/>
          </a:blip>
          <a:stretch>
            <a:fillRect/>
          </a:stretch>
        </p:blipFill>
        <p:spPr>
          <a:xfrm>
            <a:off x="4076700" y="0"/>
            <a:ext cx="8115300" cy="6871740"/>
          </a:xfrm>
          <a:prstGeom prst="rect">
            <a:avLst/>
          </a:prstGeom>
        </p:spPr>
      </p:pic>
      <p:sp>
        <p:nvSpPr>
          <p:cNvPr id="13" name="TextBox 4" descr="Approaches to Teacher and Student Transformative Growth Charts">
            <a:extLst>
              <a:ext uri="{FF2B5EF4-FFF2-40B4-BE49-F238E27FC236}">
                <a16:creationId xmlns:a16="http://schemas.microsoft.com/office/drawing/2014/main" id="{1E2AD44F-9490-C2BA-1789-24832B797470}"/>
              </a:ext>
            </a:extLst>
          </p:cNvPr>
          <p:cNvSpPr txBox="1">
            <a:spLocks noGrp="1"/>
          </p:cNvSpPr>
          <p:nvPr>
            <p:ph type="title"/>
          </p:nvPr>
        </p:nvSpPr>
        <p:spPr>
          <a:xfrm>
            <a:off x="228600" y="365125"/>
            <a:ext cx="11734800" cy="1325563"/>
          </a:xfrm>
          <a:prstGeom prst="rect">
            <a:avLst/>
          </a:prstGeom>
          <a:solidFill>
            <a:srgbClr val="001278"/>
          </a:solidFill>
          <a:ln w="44450" cmpd="tri">
            <a:noFill/>
          </a:ln>
        </p:spPr>
        <p:style>
          <a:lnRef idx="0">
            <a:scrgbClr r="0" g="0" b="0"/>
          </a:lnRef>
          <a:fillRef idx="0">
            <a:scrgbClr r="0" g="0" b="0"/>
          </a:fillRef>
          <a:effectRef idx="0">
            <a:scrgbClr r="0" g="0" b="0"/>
          </a:effectRef>
          <a:fontRef idx="minor">
            <a:schemeClr val="lt1"/>
          </a:fontRef>
        </p:style>
        <p:txBody>
          <a:bodyPr spcFirstLastPara="0" vert="horz" wrap="square" lIns="68275" tIns="39014" rIns="68275" bIns="39014" numCol="1" spcCol="1270" anchor="ctr" anchorCtr="0">
            <a:noAutofit/>
          </a:bodyPr>
          <a:lstStyle/>
          <a:p>
            <a:pPr algn="ctr"/>
            <a:r>
              <a:rPr lang="en-US" sz="4000" b="1" kern="100" dirty="0">
                <a:latin typeface="Copperplate Gothic Bold" panose="020E0705020206020404" pitchFamily="34" charset="77"/>
              </a:rPr>
              <a:t>Approaches to Teacher and Student Transformative Growth Charts</a:t>
            </a:r>
            <a:endParaRPr lang="en-US" sz="4000" b="1" dirty="0">
              <a:solidFill>
                <a:schemeClr val="bg1"/>
              </a:solidFill>
              <a:effectLst/>
              <a:latin typeface="Copperplate Gothic Bold" panose="020E0705020206020404" pitchFamily="34" charset="77"/>
              <a:ea typeface="Times New Roman" panose="02020603050405020304" pitchFamily="18" charset="0"/>
            </a:endParaRPr>
          </a:p>
        </p:txBody>
      </p:sp>
      <p:graphicFrame>
        <p:nvGraphicFramePr>
          <p:cNvPr id="23" name="Content Placeholder 16">
            <a:extLst>
              <a:ext uri="{FF2B5EF4-FFF2-40B4-BE49-F238E27FC236}">
                <a16:creationId xmlns:a16="http://schemas.microsoft.com/office/drawing/2014/main" id="{75B4824B-640D-E9A9-6BDB-305FB5146176}"/>
              </a:ext>
            </a:extLst>
          </p:cNvPr>
          <p:cNvGraphicFramePr>
            <a:graphicFrameLocks noGrp="1"/>
          </p:cNvGraphicFramePr>
          <p:nvPr>
            <p:ph sz="half" idx="2"/>
            <p:extLst>
              <p:ext uri="{D42A27DB-BD31-4B8C-83A1-F6EECF244321}">
                <p14:modId xmlns:p14="http://schemas.microsoft.com/office/powerpoint/2010/main" val="3510053433"/>
              </p:ext>
            </p:extLst>
          </p:nvPr>
        </p:nvGraphicFramePr>
        <p:xfrm>
          <a:off x="3286918" y="1853140"/>
          <a:ext cx="8746819" cy="5018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Content Placeholder 5">
            <a:extLst>
              <a:ext uri="{FF2B5EF4-FFF2-40B4-BE49-F238E27FC236}">
                <a16:creationId xmlns:a16="http://schemas.microsoft.com/office/drawing/2014/main" id="{8DA08C1D-87F0-47C1-6079-7ACD52BDB424}"/>
              </a:ext>
            </a:extLst>
          </p:cNvPr>
          <p:cNvPicPr>
            <a:picLocks noGrp="1" noChangeAspect="1"/>
          </p:cNvPicPr>
          <p:nvPr>
            <p:ph sz="half" idx="1"/>
          </p:nvPr>
        </p:nvPicPr>
        <p:blipFill>
          <a:blip r:embed="rId9"/>
          <a:stretch>
            <a:fillRect/>
          </a:stretch>
        </p:blipFill>
        <p:spPr>
          <a:xfrm>
            <a:off x="158262" y="2868449"/>
            <a:ext cx="2987980" cy="2987980"/>
          </a:xfrm>
        </p:spPr>
      </p:pic>
    </p:spTree>
    <p:extLst>
      <p:ext uri="{BB962C8B-B14F-4D97-AF65-F5344CB8AC3E}">
        <p14:creationId xmlns:p14="http://schemas.microsoft.com/office/powerpoint/2010/main" val="235529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descr="Chapter 4 Summary "/>
          <p:cNvSpPr>
            <a:spLocks noGrp="1"/>
          </p:cNvSpPr>
          <p:nvPr>
            <p:ph type="title"/>
          </p:nvPr>
        </p:nvSpPr>
        <p:spPr>
          <a:xfrm>
            <a:off x="356829" y="316413"/>
            <a:ext cx="1151244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6000" b="1" dirty="0">
                <a:solidFill>
                  <a:srgbClr val="FFFFFF"/>
                </a:solidFill>
                <a:latin typeface="Copperplate Gothic Bold" panose="020E0705020206020404" pitchFamily="34" charset="77"/>
                <a:cs typeface="Bangla MN"/>
              </a:rPr>
              <a:t>Chapter 4 Summary </a:t>
            </a:r>
          </a:p>
        </p:txBody>
      </p:sp>
      <p:graphicFrame>
        <p:nvGraphicFramePr>
          <p:cNvPr id="6" name="Content Placeholder 10"/>
          <p:cNvGraphicFramePr>
            <a:graphicFrameLocks noGrp="1"/>
          </p:cNvGraphicFramePr>
          <p:nvPr>
            <p:ph sz="half" idx="2"/>
            <p:extLst>
              <p:ext uri="{D42A27DB-BD31-4B8C-83A1-F6EECF244321}">
                <p14:modId xmlns:p14="http://schemas.microsoft.com/office/powerpoint/2010/main" val="3843491925"/>
              </p:ext>
            </p:extLst>
          </p:nvPr>
        </p:nvGraphicFramePr>
        <p:xfrm>
          <a:off x="4195481" y="1612392"/>
          <a:ext cx="7639689"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Content Placeholder 3" descr="This is this textbook’s orange cover with its featured mosaic artwork of a sun and birds. Its colors are red, yellow, and orange. The three flying birds are black against the bright sun.">
            <a:extLst>
              <a:ext uri="{FF2B5EF4-FFF2-40B4-BE49-F238E27FC236}">
                <a16:creationId xmlns:a16="http://schemas.microsoft.com/office/drawing/2014/main" id="{6C80357B-A238-C7E7-1313-CD56558957D0}"/>
              </a:ext>
            </a:extLst>
          </p:cNvPr>
          <p:cNvPicPr>
            <a:picLocks noGrp="1" noChangeAspect="1"/>
          </p:cNvPicPr>
          <p:nvPr>
            <p:ph sz="half" idx="1"/>
          </p:nvPr>
        </p:nvPicPr>
        <p:blipFill>
          <a:blip r:embed="rId8"/>
          <a:stretch>
            <a:fillRect/>
          </a:stretch>
        </p:blipFill>
        <p:spPr>
          <a:xfrm>
            <a:off x="356829" y="1811592"/>
            <a:ext cx="3644153" cy="4715963"/>
          </a:xfrm>
          <a:prstGeom prst="rect">
            <a:avLst/>
          </a:prstGeom>
        </p:spPr>
      </p:pic>
    </p:spTree>
    <p:extLst>
      <p:ext uri="{BB962C8B-B14F-4D97-AF65-F5344CB8AC3E}">
        <p14:creationId xmlns:p14="http://schemas.microsoft.com/office/powerpoint/2010/main" val="4059133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9AA20-D5A8-4D46-F11F-ED9A0BAF5E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C05C19-C767-FC99-C0E4-FF085819DFF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Transformative Classroom Management &amp; Teacher Introspection">
            <a:extLst>
              <a:ext uri="{FF2B5EF4-FFF2-40B4-BE49-F238E27FC236}">
                <a16:creationId xmlns:a16="http://schemas.microsoft.com/office/drawing/2014/main" id="{CB9CCCED-BB9C-913E-EE1D-1BA8E527D714}"/>
              </a:ext>
            </a:extLst>
          </p:cNvPr>
          <p:cNvSpPr>
            <a:spLocks noGrp="1"/>
          </p:cNvSpPr>
          <p:nvPr>
            <p:ph type="title"/>
          </p:nvPr>
        </p:nvSpPr>
        <p:spPr>
          <a:xfrm>
            <a:off x="220133" y="365125"/>
            <a:ext cx="11667067"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chemeClr val="bg1"/>
                </a:solidFill>
                <a:latin typeface="Copperplate Gothic Bold" panose="020E0705020206020404" pitchFamily="34" charset="77"/>
                <a:cs typeface="Bangla MN"/>
              </a:rPr>
              <a:t>Transformative Classroom Management &amp; Teacher Introspection</a:t>
            </a:r>
            <a:endParaRPr lang="en-US" sz="4000" b="1" dirty="0">
              <a:solidFill>
                <a:srgbClr val="FFFFFF"/>
              </a:solidFill>
              <a:latin typeface="Copperplate Gothic Bold" panose="020E0705020206020404" pitchFamily="34" charset="77"/>
              <a:cs typeface="Bangla MN"/>
            </a:endParaRPr>
          </a:p>
        </p:txBody>
      </p:sp>
      <p:graphicFrame>
        <p:nvGraphicFramePr>
          <p:cNvPr id="11" name="Content Placeholder 6">
            <a:extLst>
              <a:ext uri="{FF2B5EF4-FFF2-40B4-BE49-F238E27FC236}">
                <a16:creationId xmlns:a16="http://schemas.microsoft.com/office/drawing/2014/main" id="{4718E551-1BA3-1ECE-44A5-343EF0DADDAF}"/>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784326416"/>
              </p:ext>
            </p:extLst>
          </p:nvPr>
        </p:nvGraphicFramePr>
        <p:xfrm>
          <a:off x="3171151" y="2052109"/>
          <a:ext cx="8771467"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Content Placeholder 7" descr="A young girl is cutting a piece of paper filled with hearts. She is using small scissors.">
            <a:extLst>
              <a:ext uri="{FF2B5EF4-FFF2-40B4-BE49-F238E27FC236}">
                <a16:creationId xmlns:a16="http://schemas.microsoft.com/office/drawing/2014/main" id="{618AC4D7-84BE-4D6D-FFFB-AA4E83C9242A}"/>
              </a:ext>
            </a:extLst>
          </p:cNvPr>
          <p:cNvPicPr>
            <a:picLocks noGrp="1" noChangeAspect="1"/>
          </p:cNvPicPr>
          <p:nvPr>
            <p:ph sz="half" idx="1"/>
          </p:nvPr>
        </p:nvPicPr>
        <p:blipFill>
          <a:blip r:embed="rId9"/>
          <a:stretch>
            <a:fillRect/>
          </a:stretch>
        </p:blipFill>
        <p:spPr>
          <a:xfrm>
            <a:off x="146015" y="2052109"/>
            <a:ext cx="2900892" cy="4351338"/>
          </a:xfrm>
        </p:spPr>
      </p:pic>
    </p:spTree>
    <p:extLst>
      <p:ext uri="{BB962C8B-B14F-4D97-AF65-F5344CB8AC3E}">
        <p14:creationId xmlns:p14="http://schemas.microsoft.com/office/powerpoint/2010/main" val="2762823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E5C44-4FDC-4D12-B8B2-5F17A5D0E3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17F214A-1F66-F986-9D2F-44EB38EF61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graphicFrame>
        <p:nvGraphicFramePr>
          <p:cNvPr id="4" name="Content Placeholder 3">
            <a:extLst>
              <a:ext uri="{FF2B5EF4-FFF2-40B4-BE49-F238E27FC236}">
                <a16:creationId xmlns:a16="http://schemas.microsoft.com/office/drawing/2014/main" id="{8742DB33-E697-15AC-6C02-AD0A4035DCAA}"/>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42024958"/>
              </p:ext>
            </p:extLst>
          </p:nvPr>
        </p:nvGraphicFramePr>
        <p:xfrm>
          <a:off x="5574146" y="1825625"/>
          <a:ext cx="6451600"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Culturally Responsive Teaching and Classroom Management">
            <a:extLst>
              <a:ext uri="{FF2B5EF4-FFF2-40B4-BE49-F238E27FC236}">
                <a16:creationId xmlns:a16="http://schemas.microsoft.com/office/drawing/2014/main" id="{6E98D722-D4A4-F45D-B2BD-2D0096F7BC56}"/>
              </a:ext>
            </a:extLst>
          </p:cNvPr>
          <p:cNvSpPr>
            <a:spLocks noGrp="1"/>
          </p:cNvSpPr>
          <p:nvPr>
            <p:ph type="title"/>
          </p:nvPr>
        </p:nvSpPr>
        <p:spPr>
          <a:xfrm>
            <a:off x="330199" y="365125"/>
            <a:ext cx="11303001"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solidFill>
                  <a:schemeClr val="bg1"/>
                </a:solidFill>
                <a:latin typeface="Copperplate Gothic Bold" panose="020E0705020206020404" pitchFamily="34" charset="77"/>
                <a:cs typeface="Bangla MN"/>
              </a:rPr>
              <a:t>Culturally Responsive Teaching and Classroom Management</a:t>
            </a:r>
            <a:endParaRPr lang="en-US" sz="4000" b="1" dirty="0">
              <a:solidFill>
                <a:srgbClr val="FFFFFF"/>
              </a:solidFill>
              <a:latin typeface="Copperplate Gothic Bold" panose="020E0705020206020404" pitchFamily="34" charset="77"/>
              <a:cs typeface="Bangla MN"/>
            </a:endParaRPr>
          </a:p>
        </p:txBody>
      </p:sp>
      <p:pic>
        <p:nvPicPr>
          <p:cNvPr id="7" name="Content Placeholder 7" descr="A teacher and 3 students are applying plaster of Paris gauze to a seated high school student to create a mold. They have covered her upper body and arms. ">
            <a:extLst>
              <a:ext uri="{FF2B5EF4-FFF2-40B4-BE49-F238E27FC236}">
                <a16:creationId xmlns:a16="http://schemas.microsoft.com/office/drawing/2014/main" id="{610F9D4E-29A1-1B43-2A36-DDD5C51C65D8}"/>
              </a:ext>
            </a:extLst>
          </p:cNvPr>
          <p:cNvPicPr>
            <a:picLocks noGrp="1" noChangeAspect="1"/>
          </p:cNvPicPr>
          <p:nvPr>
            <p:ph sz="half" idx="1"/>
          </p:nvPr>
        </p:nvPicPr>
        <p:blipFill>
          <a:blip r:embed="rId9"/>
          <a:stretch>
            <a:fillRect/>
          </a:stretch>
        </p:blipFill>
        <p:spPr>
          <a:xfrm>
            <a:off x="163945" y="2369474"/>
            <a:ext cx="5272484" cy="3514989"/>
          </a:xfrm>
        </p:spPr>
      </p:pic>
    </p:spTree>
    <p:extLst>
      <p:ext uri="{BB962C8B-B14F-4D97-AF65-F5344CB8AC3E}">
        <p14:creationId xmlns:p14="http://schemas.microsoft.com/office/powerpoint/2010/main" val="3085206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97D0-15AA-52EF-9839-2A5B6B81EA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87E40D-08D4-6A9A-DB91-AA9E84A914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alphaModFix amt="9000"/>
          </a:blip>
          <a:stretch>
            <a:fillRect/>
          </a:stretch>
        </p:blipFill>
        <p:spPr>
          <a:xfrm>
            <a:off x="4092927" y="0"/>
            <a:ext cx="8099073" cy="6858000"/>
          </a:xfrm>
          <a:prstGeom prst="rect">
            <a:avLst/>
          </a:prstGeom>
        </p:spPr>
      </p:pic>
      <p:sp>
        <p:nvSpPr>
          <p:cNvPr id="2" name="Title 1" descr="Equitable, Supportive ClassroomsCulturally Responsive Teaching and Classroom Management">
            <a:extLst>
              <a:ext uri="{FF2B5EF4-FFF2-40B4-BE49-F238E27FC236}">
                <a16:creationId xmlns:a16="http://schemas.microsoft.com/office/drawing/2014/main" id="{35E772C7-28F9-3DE1-7A33-AF175BBC29AF}"/>
              </a:ext>
            </a:extLst>
          </p:cNvPr>
          <p:cNvSpPr>
            <a:spLocks noGrp="1"/>
          </p:cNvSpPr>
          <p:nvPr>
            <p:ph type="title"/>
          </p:nvPr>
        </p:nvSpPr>
        <p:spPr>
          <a:xfrm>
            <a:off x="352411" y="365125"/>
            <a:ext cx="1156865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000" b="1" dirty="0">
                <a:latin typeface="Copperplate Gothic Bold" panose="020E0705020206020404" pitchFamily="34" charset="77"/>
              </a:rPr>
              <a:t>Equitable, Supportive Classrooms</a:t>
            </a:r>
            <a:br>
              <a:rPr lang="en-US" sz="4000" dirty="0"/>
            </a:br>
            <a:r>
              <a:rPr lang="en-US" sz="2400" b="1" dirty="0">
                <a:solidFill>
                  <a:schemeClr val="bg1"/>
                </a:solidFill>
                <a:latin typeface="Copperplate Gothic Bold" panose="020E0705020206020404" pitchFamily="34" charset="77"/>
                <a:cs typeface="Bangla MN"/>
              </a:rPr>
              <a:t>Culturally Responsive Teaching and Classroom Management</a:t>
            </a:r>
            <a:endParaRPr lang="en-US" sz="4000" b="1" dirty="0">
              <a:solidFill>
                <a:srgbClr val="FFFFFF"/>
              </a:solidFill>
              <a:latin typeface="Copperplate Gothic Bold" panose="020E0705020206020404" pitchFamily="34" charset="77"/>
              <a:cs typeface="Bangla MN"/>
            </a:endParaRPr>
          </a:p>
        </p:txBody>
      </p:sp>
      <p:pic>
        <p:nvPicPr>
          <p:cNvPr id="10" name="Content Placeholder 9" descr="This rotoscope artwork shows two students with visual impairments making hand gestures.&#10;">
            <a:extLst>
              <a:ext uri="{FF2B5EF4-FFF2-40B4-BE49-F238E27FC236}">
                <a16:creationId xmlns:a16="http://schemas.microsoft.com/office/drawing/2014/main" id="{459E310C-1F50-3A5E-1276-7577F01F9BD5}"/>
              </a:ext>
            </a:extLst>
          </p:cNvPr>
          <p:cNvPicPr>
            <a:picLocks noGrp="1" noChangeAspect="1"/>
          </p:cNvPicPr>
          <p:nvPr>
            <p:ph sz="half" idx="1"/>
          </p:nvPr>
        </p:nvPicPr>
        <p:blipFill>
          <a:blip r:embed="rId4"/>
          <a:stretch>
            <a:fillRect/>
          </a:stretch>
        </p:blipFill>
        <p:spPr>
          <a:xfrm>
            <a:off x="352411" y="1825625"/>
            <a:ext cx="4592122" cy="4731930"/>
          </a:xfrm>
        </p:spPr>
      </p:pic>
      <p:graphicFrame>
        <p:nvGraphicFramePr>
          <p:cNvPr id="7" name="Content Placeholder 8">
            <a:extLst>
              <a:ext uri="{FF2B5EF4-FFF2-40B4-BE49-F238E27FC236}">
                <a16:creationId xmlns:a16="http://schemas.microsoft.com/office/drawing/2014/main" id="{1CAA9122-E772-1A23-145B-C22264EF77E0}"/>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958205193"/>
              </p:ext>
            </p:extLst>
          </p:nvPr>
        </p:nvGraphicFramePr>
        <p:xfrm>
          <a:off x="5215467" y="1825625"/>
          <a:ext cx="6705599"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95727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60449-E894-6820-4C9D-6F24AC3007D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E5D7789-78F9-08F9-AD47-29F03ED5743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graphicFrame>
        <p:nvGraphicFramePr>
          <p:cNvPr id="6" name="Content Placeholder 5">
            <a:extLst>
              <a:ext uri="{FF2B5EF4-FFF2-40B4-BE49-F238E27FC236}">
                <a16:creationId xmlns:a16="http://schemas.microsoft.com/office/drawing/2014/main" id="{FA725D60-7C48-14F0-87A2-4FAEE37D8789}"/>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2571662505"/>
              </p:ext>
            </p:extLst>
          </p:nvPr>
        </p:nvGraphicFramePr>
        <p:xfrm>
          <a:off x="4284133" y="1825625"/>
          <a:ext cx="7476067" cy="466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descr="Supporting All Learners">
            <a:extLst>
              <a:ext uri="{FF2B5EF4-FFF2-40B4-BE49-F238E27FC236}">
                <a16:creationId xmlns:a16="http://schemas.microsoft.com/office/drawing/2014/main" id="{935D191D-FFE5-0277-AE2E-782A037C1494}"/>
              </a:ext>
            </a:extLst>
          </p:cNvPr>
          <p:cNvSpPr>
            <a:spLocks noGrp="1"/>
          </p:cNvSpPr>
          <p:nvPr>
            <p:ph type="title"/>
          </p:nvPr>
        </p:nvSpPr>
        <p:spPr>
          <a:xfrm>
            <a:off x="548045" y="365125"/>
            <a:ext cx="11212155"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rmAutofit fontScale="90000"/>
          </a:bodyPr>
          <a:lstStyle/>
          <a:p>
            <a:pPr algn="ctr"/>
            <a:r>
              <a:rPr lang="en-US" sz="6000" b="1" dirty="0">
                <a:solidFill>
                  <a:srgbClr val="FFFFFF"/>
                </a:solidFill>
                <a:latin typeface="Copperplate Gothic Bold" panose="020E0705020206020404" pitchFamily="34" charset="77"/>
                <a:cs typeface="Bangla MN"/>
              </a:rPr>
              <a:t>Supporting All Learners</a:t>
            </a:r>
          </a:p>
        </p:txBody>
      </p:sp>
      <p:pic>
        <p:nvPicPr>
          <p:cNvPr id="10" name="Content Placeholder 4" descr="This closeup picture shows the hands of students creating a butterfly mosaic.">
            <a:extLst>
              <a:ext uri="{FF2B5EF4-FFF2-40B4-BE49-F238E27FC236}">
                <a16:creationId xmlns:a16="http://schemas.microsoft.com/office/drawing/2014/main" id="{52F03C72-3DDF-60DC-A6CA-0CE76203CE96}"/>
              </a:ext>
            </a:extLst>
          </p:cNvPr>
          <p:cNvPicPr>
            <a:picLocks noGrp="1" noChangeAspect="1"/>
          </p:cNvPicPr>
          <p:nvPr>
            <p:ph sz="half" idx="1"/>
          </p:nvPr>
        </p:nvPicPr>
        <p:blipFill rotWithShape="1">
          <a:blip r:embed="rId9" cstate="print">
            <a:extLst>
              <a:ext uri="{28A0092B-C50C-407E-A947-70E740481C1C}">
                <a14:useLocalDpi xmlns:a14="http://schemas.microsoft.com/office/drawing/2010/main"/>
              </a:ext>
            </a:extLst>
          </a:blip>
          <a:srcRect r="-2226"/>
          <a:stretch/>
        </p:blipFill>
        <p:spPr>
          <a:xfrm>
            <a:off x="548045" y="1975999"/>
            <a:ext cx="3514159" cy="4596689"/>
          </a:xfrm>
        </p:spPr>
      </p:pic>
    </p:spTree>
    <p:extLst>
      <p:ext uri="{BB962C8B-B14F-4D97-AF65-F5344CB8AC3E}">
        <p14:creationId xmlns:p14="http://schemas.microsoft.com/office/powerpoint/2010/main" val="2150744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8243E-1533-78DA-CE7E-0F263698B7C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C06FE82-A219-CE86-E17A-F312CD53095E}"/>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alphaModFix amt="8000"/>
          </a:blip>
          <a:stretch>
            <a:fillRect/>
          </a:stretch>
        </p:blipFill>
        <p:spPr>
          <a:xfrm>
            <a:off x="4062204" y="-26015"/>
            <a:ext cx="8129796" cy="6884015"/>
          </a:xfrm>
          <a:prstGeom prst="rect">
            <a:avLst/>
          </a:prstGeom>
        </p:spPr>
      </p:pic>
      <p:pic>
        <p:nvPicPr>
          <p:cNvPr id="5" name="Content Placeholder 4" descr="This image shows a book spread. It  shows 3 scenes of an illustrated young boy drawing a picture. His teacher and fellow students surround him as he struggles to figure out the class rules.">
            <a:extLst>
              <a:ext uri="{FF2B5EF4-FFF2-40B4-BE49-F238E27FC236}">
                <a16:creationId xmlns:a16="http://schemas.microsoft.com/office/drawing/2014/main" id="{900C3AC6-AE52-D5AA-25CF-35EF7690FDEE}"/>
              </a:ext>
            </a:extLst>
          </p:cNvPr>
          <p:cNvPicPr>
            <a:picLocks noGrp="1" noChangeAspect="1"/>
          </p:cNvPicPr>
          <p:nvPr>
            <p:ph sz="half" idx="1"/>
          </p:nvPr>
        </p:nvPicPr>
        <p:blipFill>
          <a:blip r:embed="rId4"/>
          <a:stretch>
            <a:fillRect/>
          </a:stretch>
        </p:blipFill>
        <p:spPr>
          <a:xfrm>
            <a:off x="304800" y="2607889"/>
            <a:ext cx="4800600" cy="3102721"/>
          </a:xfrm>
        </p:spPr>
      </p:pic>
      <p:graphicFrame>
        <p:nvGraphicFramePr>
          <p:cNvPr id="6" name="Content Placeholder 5">
            <a:extLst>
              <a:ext uri="{FF2B5EF4-FFF2-40B4-BE49-F238E27FC236}">
                <a16:creationId xmlns:a16="http://schemas.microsoft.com/office/drawing/2014/main" id="{B0292165-F13D-E6D0-B70F-2ABAE60AB12B}"/>
              </a:ext>
            </a:extLst>
          </p:cNvPr>
          <p:cNvGraphicFramePr>
            <a:graphicFrameLocks noGrp="1"/>
          </p:cNvGraphicFramePr>
          <p:nvPr>
            <p:ph sz="half" idx="2"/>
            <p:extLst>
              <p:ext uri="{D42A27DB-BD31-4B8C-83A1-F6EECF244321}">
                <p14:modId xmlns:p14="http://schemas.microsoft.com/office/powerpoint/2010/main" val="2577456789"/>
              </p:ext>
            </p:extLst>
          </p:nvPr>
        </p:nvGraphicFramePr>
        <p:xfrm>
          <a:off x="5295900" y="1825625"/>
          <a:ext cx="6705600" cy="46672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descr="Situational Appropriateness">
            <a:extLst>
              <a:ext uri="{FF2B5EF4-FFF2-40B4-BE49-F238E27FC236}">
                <a16:creationId xmlns:a16="http://schemas.microsoft.com/office/drawing/2014/main" id="{4EDCD612-9888-C098-443F-2BBAA49A21A4}"/>
              </a:ext>
            </a:extLst>
          </p:cNvPr>
          <p:cNvSpPr>
            <a:spLocks noGrp="1"/>
          </p:cNvSpPr>
          <p:nvPr>
            <p:ph type="title"/>
          </p:nvPr>
        </p:nvSpPr>
        <p:spPr>
          <a:xfrm>
            <a:off x="431800" y="365125"/>
            <a:ext cx="11328400" cy="1325563"/>
          </a:xfrm>
          <a:solidFill>
            <a:srgbClr val="001279"/>
          </a:solidFill>
          <a:ln/>
        </p:spPr>
        <p:style>
          <a:lnRef idx="0">
            <a:schemeClr val="accent1"/>
          </a:lnRef>
          <a:fillRef idx="3">
            <a:schemeClr val="accent1"/>
          </a:fillRef>
          <a:effectRef idx="3">
            <a:schemeClr val="accent1"/>
          </a:effectRef>
          <a:fontRef idx="minor">
            <a:schemeClr val="lt1"/>
          </a:fontRef>
        </p:style>
        <p:txBody>
          <a:bodyPr>
            <a:noAutofit/>
          </a:bodyPr>
          <a:lstStyle/>
          <a:p>
            <a:pPr algn="ctr"/>
            <a:r>
              <a:rPr lang="en-US" sz="4800" b="1" dirty="0">
                <a:solidFill>
                  <a:srgbClr val="FFFFFF"/>
                </a:solidFill>
                <a:latin typeface="Copperplate Gothic Bold" panose="020E0705020206020404" pitchFamily="34" charset="77"/>
                <a:cs typeface="Bangla MN"/>
              </a:rPr>
              <a:t>Situational Appropriateness</a:t>
            </a:r>
          </a:p>
        </p:txBody>
      </p:sp>
    </p:spTree>
    <p:extLst>
      <p:ext uri="{BB962C8B-B14F-4D97-AF65-F5344CB8AC3E}">
        <p14:creationId xmlns:p14="http://schemas.microsoft.com/office/powerpoint/2010/main" val="962251269"/>
      </p:ext>
    </p:extLst>
  </p:cSld>
  <p:clrMapOvr>
    <a:masterClrMapping/>
  </p:clrMapOvr>
</p:sld>
</file>

<file path=ppt/theme/theme1.xml><?xml version="1.0" encoding="utf-8"?>
<a:theme xmlns:a="http://schemas.openxmlformats.org/drawingml/2006/main" name="Office Theme">
  <a:themeElements>
    <a:clrScheme name="Custom 5">
      <a:dk1>
        <a:srgbClr val="FEFFFF"/>
      </a:dk1>
      <a:lt1>
        <a:srgbClr val="FFFFFF"/>
      </a:lt1>
      <a:dk2>
        <a:srgbClr val="0E2841"/>
      </a:dk2>
      <a:lt2>
        <a:srgbClr val="3BB3D4"/>
      </a:lt2>
      <a:accent1>
        <a:srgbClr val="E954BE"/>
      </a:accent1>
      <a:accent2>
        <a:srgbClr val="F48622"/>
      </a:accent2>
      <a:accent3>
        <a:srgbClr val="F2B607"/>
      </a:accent3>
      <a:accent4>
        <a:srgbClr val="56EA99"/>
      </a:accent4>
      <a:accent5>
        <a:srgbClr val="55C4EA"/>
      </a:accent5>
      <a:accent6>
        <a:srgbClr val="8D56EB"/>
      </a:accent6>
      <a:hlink>
        <a:srgbClr val="DE3D2C"/>
      </a:hlink>
      <a:folHlink>
        <a:srgbClr val="EE764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3DE67C22F4940BBE9D170DAE04CAF" ma:contentTypeVersion="18" ma:contentTypeDescription="Create a new document." ma:contentTypeScope="" ma:versionID="50b3c8d461ed132ee39070c7dbf0b0ed">
  <xsd:schema xmlns:xsd="http://www.w3.org/2001/XMLSchema" xmlns:xs="http://www.w3.org/2001/XMLSchema" xmlns:p="http://schemas.microsoft.com/office/2006/metadata/properties" xmlns:ns2="758b23b8-80ab-4871-af94-265c2a70562d" xmlns:ns3="94d707cb-8288-4c59-8fe9-a457835741f6" targetNamespace="http://schemas.microsoft.com/office/2006/metadata/properties" ma:root="true" ma:fieldsID="2f3ebda7f9c4e1b852dc052020f98b93" ns2:_="" ns3:_="">
    <xsd:import namespace="758b23b8-80ab-4871-af94-265c2a70562d"/>
    <xsd:import namespace="94d707cb-8288-4c59-8fe9-a457835741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8b23b8-80ab-4871-af94-265c2a7056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d707cb-8288-4c59-8fe9-a457835741f6"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ad51846-cd3e-44b1-a42e-8df071718a87}" ma:internalName="TaxCatchAll" ma:showField="CatchAllData" ma:web="94d707cb-8288-4c59-8fe9-a457835741f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8b23b8-80ab-4871-af94-265c2a70562d">
      <Terms xmlns="http://schemas.microsoft.com/office/infopath/2007/PartnerControls"/>
    </lcf76f155ced4ddcb4097134ff3c332f>
    <TaxCatchAll xmlns="94d707cb-8288-4c59-8fe9-a457835741f6" xsi:nil="true"/>
  </documentManagement>
</p:properties>
</file>

<file path=customXml/itemProps1.xml><?xml version="1.0" encoding="utf-8"?>
<ds:datastoreItem xmlns:ds="http://schemas.openxmlformats.org/officeDocument/2006/customXml" ds:itemID="{A4C6C72C-DCD9-4DB8-9398-E065F09F860E}"/>
</file>

<file path=customXml/itemProps2.xml><?xml version="1.0" encoding="utf-8"?>
<ds:datastoreItem xmlns:ds="http://schemas.openxmlformats.org/officeDocument/2006/customXml" ds:itemID="{62079A37-0F7A-4383-A499-8F8E9BCF0C9C}"/>
</file>

<file path=customXml/itemProps3.xml><?xml version="1.0" encoding="utf-8"?>
<ds:datastoreItem xmlns:ds="http://schemas.openxmlformats.org/officeDocument/2006/customXml" ds:itemID="{0E6F6C1C-A6E7-416D-8F9E-00B5B2ADBB2F}"/>
</file>

<file path=docMetadata/LabelInfo.xml><?xml version="1.0" encoding="utf-8"?>
<clbl:labelList xmlns:clbl="http://schemas.microsoft.com/office/2020/mipLabelMetadata">
  <clbl:label id="{762ebf40-80b2-40ba-86fe-6dd409acb499}" enabled="0" method="" siteId="{762ebf40-80b2-40ba-86fe-6dd409acb499}" removed="1"/>
</clbl:labelList>
</file>

<file path=docProps/app.xml><?xml version="1.0" encoding="utf-8"?>
<Properties xmlns="http://schemas.openxmlformats.org/officeDocument/2006/extended-properties" xmlns:vt="http://schemas.openxmlformats.org/officeDocument/2006/docPropsVTypes">
  <TotalTime>23017</TotalTime>
  <Words>4989</Words>
  <Application>Microsoft Macintosh PowerPoint</Application>
  <PresentationFormat>Widescreen</PresentationFormat>
  <Paragraphs>386</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Aptos</vt:lpstr>
      <vt:lpstr>Aptos Display</vt:lpstr>
      <vt:lpstr>Arial</vt:lpstr>
      <vt:lpstr>Bangla MN</vt:lpstr>
      <vt:lpstr>Copperplate Gothic Bold</vt:lpstr>
      <vt:lpstr>Helvetica Neue</vt:lpstr>
      <vt:lpstr>Office Theme</vt:lpstr>
      <vt:lpstr>CHAPTER 4.  Classroom Management  in The Visual Arts  Teaching and Learning in Art Education, 2nd Ed.</vt:lpstr>
      <vt:lpstr>Chapter 4 Topics</vt:lpstr>
      <vt:lpstr>Link Chapter 4’s teachings with  TLAE’s Transformative  Art Education Framework</vt:lpstr>
      <vt:lpstr>Classroom Management</vt:lpstr>
      <vt:lpstr>Transformative Classroom Management &amp; Teacher Introspection</vt:lpstr>
      <vt:lpstr>Culturally Responsive Teaching and Classroom Management</vt:lpstr>
      <vt:lpstr>Equitable, Supportive Classrooms Culturally Responsive Teaching and Classroom Management</vt:lpstr>
      <vt:lpstr>Supporting All Learners</vt:lpstr>
      <vt:lpstr>Situational Appropriateness</vt:lpstr>
      <vt:lpstr>Home and Communal Values </vt:lpstr>
      <vt:lpstr>Transformative Classroom Management</vt:lpstr>
      <vt:lpstr>Positive Behavior Interventions  and Supports (PBIS)</vt:lpstr>
      <vt:lpstr>Transformative Social-Emotional Learning (tSEL) </vt:lpstr>
      <vt:lpstr>Classroom Management Strategies for Teaching Art</vt:lpstr>
      <vt:lpstr>Managing Teaching and Learning </vt:lpstr>
      <vt:lpstr>Creating a Classroom Management Plan</vt:lpstr>
      <vt:lpstr>Creating a Classroom Management Plan</vt:lpstr>
      <vt:lpstr>Presenting Well-Designed Classroom Environments</vt:lpstr>
      <vt:lpstr>Organizing Learning Zones</vt:lpstr>
      <vt:lpstr>Managing Supplies and Equipment 1</vt:lpstr>
      <vt:lpstr>Managing Supplies and Equipment 2</vt:lpstr>
      <vt:lpstr>Preparing Visuals and Displays</vt:lpstr>
      <vt:lpstr>Responding to Classroom Management Through the Transformative Art Curriculum</vt:lpstr>
      <vt:lpstr>Connecting in a Safe Learning Community</vt:lpstr>
      <vt:lpstr>Surmounting Classroom Management Challenges</vt:lpstr>
      <vt:lpstr>Managing Students with Confidence</vt:lpstr>
      <vt:lpstr>Setting High Expectations for  All Students</vt:lpstr>
      <vt:lpstr>Instructing Students When They Are Ready to Learn</vt:lpstr>
      <vt:lpstr>Demonstrating Professionalism</vt:lpstr>
      <vt:lpstr>Conveying Appropriate Responses to Negative Comments and Behaviors </vt:lpstr>
      <vt:lpstr>Confronting Violence, Bullying, and Victimization 1</vt:lpstr>
      <vt:lpstr>Confronting Violence, Bullying, and Victimization 2</vt:lpstr>
      <vt:lpstr>Confronting Violence, Bullying, and Victimization 3</vt:lpstr>
      <vt:lpstr>Confronting Violence, Bullying, and Victimization  4</vt:lpstr>
      <vt:lpstr>Confronting Violence, Bullying, and Victimization 5</vt:lpstr>
      <vt:lpstr>Confronting Violence, Bullying, and Victimization 6</vt:lpstr>
      <vt:lpstr>Teaching Tips to Thrive #4.1 Amber Buck Authentic Teaching and Classroom Management</vt:lpstr>
      <vt:lpstr>Oleana: A Fairytale Reality Through Fair Made Procedures  Artists’ Lessons to Thrive! 4.1.</vt:lpstr>
      <vt:lpstr>Artists’ Lessons to Thrive! Classroom Management</vt:lpstr>
      <vt:lpstr>Approaches to Teacher and Student Transformative Growth Charts</vt:lpstr>
      <vt:lpstr>Chapter 4 Summary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4.  Classroom Management  in The Visual Arts  Teaching and Learning in Art Education, 2nd Ed.</dc:title>
  <dc:creator>Debbie Sickler-Voigt</dc:creator>
  <cp:lastModifiedBy>Debbie Sickler-Voigt</cp:lastModifiedBy>
  <cp:revision>380</cp:revision>
  <dcterms:created xsi:type="dcterms:W3CDTF">2025-02-14T23:54:48Z</dcterms:created>
  <dcterms:modified xsi:type="dcterms:W3CDTF">2025-08-14T19:57:18Z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0x0101006B43DE67C22F4940BBE9D170DAE04CAF</vt:lpwstr>
  </property>
</Properties>
</file>