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diagrams/data57.xml" ContentType="application/vnd.openxmlformats-officedocument.drawingml.diagramData+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diagrams/data35.xml" ContentType="application/vnd.openxmlformats-officedocument.drawingml.diagramData+xml"/>
  <Override PartName="/ppt/diagrams/data36.xml" ContentType="application/vnd.openxmlformats-officedocument.drawingml.diagramData+xml"/>
  <Override PartName="/ppt/diagrams/data37.xml" ContentType="application/vnd.openxmlformats-officedocument.drawingml.diagramData+xml"/>
  <Override PartName="/ppt/diagrams/data38.xml" ContentType="application/vnd.openxmlformats-officedocument.drawingml.diagramData+xml"/>
  <Override PartName="/ppt/diagrams/data34.xml" ContentType="application/vnd.openxmlformats-officedocument.drawingml.diagramData+xml"/>
  <Override PartName="/ppt/diagrams/data39.xml" ContentType="application/vnd.openxmlformats-officedocument.drawingml.diagramData+xml"/>
  <Override PartName="/ppt/diagrams/data40.xml" ContentType="application/vnd.openxmlformats-officedocument.drawingml.diagramData+xml"/>
  <Override PartName="/ppt/diagrams/data33.xml" ContentType="application/vnd.openxmlformats-officedocument.drawingml.diagramData+xml"/>
  <Override PartName="/ppt/diagrams/data41.xml" ContentType="application/vnd.openxmlformats-officedocument.drawingml.diagramData+xml"/>
  <Override PartName="/ppt/diagrams/data42.xml" ContentType="application/vnd.openxmlformats-officedocument.drawingml.diagramData+xml"/>
  <Override PartName="/ppt/diagrams/data43.xml" ContentType="application/vnd.openxmlformats-officedocument.drawingml.diagramData+xml"/>
  <Override PartName="/ppt/diagrams/data44.xml" ContentType="application/vnd.openxmlformats-officedocument.drawingml.diagramData+xml"/>
  <Override PartName="/ppt/diagrams/data45.xml" ContentType="application/vnd.openxmlformats-officedocument.drawingml.diagramData+xml"/>
  <Override PartName="/ppt/diagrams/data32.xml" ContentType="application/vnd.openxmlformats-officedocument.drawingml.diagramData+xml"/>
  <Override PartName="/ppt/diagrams/data46.xml" ContentType="application/vnd.openxmlformats-officedocument.drawingml.diagramData+xml"/>
  <Override PartName="/ppt/diagrams/data47.xml" ContentType="application/vnd.openxmlformats-officedocument.drawingml.diagramData+xml"/>
  <Override PartName="/ppt/diagrams/data48.xml" ContentType="application/vnd.openxmlformats-officedocument.drawingml.diagramData+xml"/>
  <Override PartName="/ppt/diagrams/data31.xml" ContentType="application/vnd.openxmlformats-officedocument.drawingml.diagramData+xml"/>
  <Override PartName="/ppt/diagrams/data49.xml" ContentType="application/vnd.openxmlformats-officedocument.drawingml.diagramData+xml"/>
  <Override PartName="/ppt/diagrams/data50.xml" ContentType="application/vnd.openxmlformats-officedocument.drawingml.diagramData+xml"/>
  <Override PartName="/ppt/diagrams/data30.xml" ContentType="application/vnd.openxmlformats-officedocument.drawingml.diagramData+xml"/>
  <Override PartName="/ppt/diagrams/data51.xml" ContentType="application/vnd.openxmlformats-officedocument.drawingml.diagramData+xml"/>
  <Override PartName="/ppt/diagrams/data1.xml" ContentType="application/vnd.openxmlformats-officedocument.drawingml.diagramData+xml"/>
  <Override PartName="/ppt/diagrams/data52.xml" ContentType="application/vnd.openxmlformats-officedocument.drawingml.diagramData+xml"/>
  <Override PartName="/ppt/diagrams/data29.xml" ContentType="application/vnd.openxmlformats-officedocument.drawingml.diagramData+xml"/>
  <Override PartName="/ppt/diagrams/data53.xml" ContentType="application/vnd.openxmlformats-officedocument.drawingml.diagramData+xml"/>
  <Override PartName="/ppt/diagrams/data54.xml" ContentType="application/vnd.openxmlformats-officedocument.drawingml.diagramData+xml"/>
  <Override PartName="/ppt/diagrams/data55.xml" ContentType="application/vnd.openxmlformats-officedocument.drawingml.diagramData+xml"/>
  <Override PartName="/ppt/diagrams/data28.xml" ContentType="application/vnd.openxmlformats-officedocument.drawingml.diagramData+xml"/>
  <Override PartName="/ppt/diagrams/data56.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diagrams/data59.xml" ContentType="application/vnd.openxmlformats-officedocument.drawingml.diagramData+xml"/>
  <Override PartName="/ppt/diagrams/data27.xml" ContentType="application/vnd.openxmlformats-officedocument.drawingml.diagramData+xml"/>
  <Override PartName="/ppt/diagrams/data60.xml" ContentType="application/vnd.openxmlformats-officedocument.drawingml.diagramData+xml"/>
  <Override PartName="/ppt/diagrams/data61.xml" ContentType="application/vnd.openxmlformats-officedocument.drawingml.diagramData+xml"/>
  <Override PartName="/ppt/diagrams/data26.xml" ContentType="application/vnd.openxmlformats-officedocument.drawingml.diagramData+xml"/>
  <Override PartName="/ppt/diagrams/data62.xml" ContentType="application/vnd.openxmlformats-officedocument.drawingml.diagramData+xml"/>
  <Override PartName="/ppt/diagrams/data63.xml" ContentType="application/vnd.openxmlformats-officedocument.drawingml.diagramData+xml"/>
  <Override PartName="/ppt/diagrams/data3.xml" ContentType="application/vnd.openxmlformats-officedocument.drawingml.diagramData+xml"/>
  <Override PartName="/ppt/diagrams/data25.xml" ContentType="application/vnd.openxmlformats-officedocument.drawingml.diagramData+xml"/>
  <Override PartName="/ppt/diagrams/data24.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23.xml" ContentType="application/vnd.openxmlformats-officedocument.drawingml.diagramData+xml"/>
  <Override PartName="/ppt/diagrams/data6.xml" ContentType="application/vnd.openxmlformats-officedocument.drawingml.diagramData+xml"/>
  <Override PartName="/ppt/diagrams/data22.xml" ContentType="application/vnd.openxmlformats-officedocument.drawingml.diagramData+xml"/>
  <Override PartName="/ppt/diagrams/data7.xml" ContentType="application/vnd.openxmlformats-officedocument.drawingml.diagramData+xml"/>
  <Override PartName="/ppt/diagrams/data21.xml" ContentType="application/vnd.openxmlformats-officedocument.drawingml.diagramData+xml"/>
  <Override PartName="/ppt/diagrams/data8.xml" ContentType="application/vnd.openxmlformats-officedocument.drawingml.diagramData+xml"/>
  <Override PartName="/ppt/diagrams/data20.xml" ContentType="application/vnd.openxmlformats-officedocument.drawingml.diagramData+xml"/>
  <Override PartName="/ppt/diagrams/data9.xml" ContentType="application/vnd.openxmlformats-officedocument.drawingml.diagramData+xml"/>
  <Override PartName="/ppt/diagrams/data19.xml" ContentType="application/vnd.openxmlformats-officedocument.drawingml.diagramData+xml"/>
  <Override PartName="/ppt/diagrams/data10.xml" ContentType="application/vnd.openxmlformats-officedocument.drawingml.diagramData+xml"/>
  <Override PartName="/ppt/diagrams/data18.xml" ContentType="application/vnd.openxmlformats-officedocument.drawingml.diagramData+xml"/>
  <Override PartName="/ppt/diagrams/data11.xml" ContentType="application/vnd.openxmlformats-officedocument.drawingml.diagramData+xml"/>
  <Override PartName="/ppt/diagrams/data17.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6.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slides/slide1.xml" ContentType="application/vnd.openxmlformats-officedocument.presentationml.slide+xml"/>
  <Override PartName="/ppt/diagrams/data58.xml" ContentType="application/vnd.openxmlformats-officedocument.drawingml.diagramData+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19.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11.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notesSlides/notesSlide22.xml" ContentType="application/vnd.openxmlformats-officedocument.presentationml.notesSlide+xml"/>
  <Override PartName="/ppt/notesSlides/notesSlide9.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notesSlide24.xml" ContentType="application/vnd.openxmlformats-officedocument.presentationml.notesSlide+xml"/>
  <Override PartName="/ppt/notesSlides/notesSlide7.xml" ContentType="application/vnd.openxmlformats-officedocument.presentationml.notes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5.xml" ContentType="application/vnd.openxmlformats-officedocument.presentationml.notesSlide+xml"/>
  <Override PartName="/ppt/notesSlides/notesSlide27.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28.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4.xml" ContentType="application/vnd.openxmlformats-officedocument.presentationml.notesSlide+xml"/>
  <Override PartName="/ppt/notesSlides/notesSlide29.xml" ContentType="application/vnd.openxmlformats-officedocument.presentationml.notesSlide+xml"/>
  <Override PartName="/ppt/notesSlides/notesSlide56.xml" ContentType="application/vnd.openxmlformats-officedocument.presentationml.notesSlide+xml"/>
  <Override PartName="/ppt/notesSlides/notesSlide3.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30.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2.xml" ContentType="application/vnd.openxmlformats-officedocument.presentationml.notesSlide+xml"/>
  <Override PartName="/ppt/notesSlides/notesSlide31.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32.xml" ContentType="application/vnd.openxmlformats-officedocument.presentationml.notesSlide+xml"/>
  <Override PartName="/ppt/notesSlides/notesSlide1.xml" ContentType="application/vnd.openxmlformats-officedocument.presentationml.notesSlide+xml"/>
  <Override PartName="/ppt/notesSlides/notesSlide48.xml" ContentType="application/vnd.openxmlformats-officedocument.presentationml.notesSlide+xml"/>
  <Override PartName="/ppt/slideLayouts/slideLayout11.xml" ContentType="application/vnd.openxmlformats-officedocument.presentationml.slideLayout+xml"/>
  <Override PartName="/ppt/notesSlides/notesSlide47.xml" ContentType="application/vnd.openxmlformats-officedocument.presentationml.notesSlide+xml"/>
  <Override PartName="/ppt/slideLayouts/slideLayout10.xml" ContentType="application/vnd.openxmlformats-officedocument.presentationml.slideLayout+xml"/>
  <Override PartName="/ppt/notesSlides/notesSlide33.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46.xml" ContentType="application/vnd.openxmlformats-officedocument.presentationml.notesSlide+xml"/>
  <Override PartName="/ppt/slideLayouts/slideLayout7.xml" ContentType="application/vnd.openxmlformats-officedocument.presentationml.slideLayout+xml"/>
  <Override PartName="/ppt/notesSlides/notesSlide45.xml" ContentType="application/vnd.openxmlformats-officedocument.presentationml.notesSlide+xml"/>
  <Override PartName="/ppt/slideLayouts/slideLayout6.xml" ContentType="application/vnd.openxmlformats-officedocument.presentationml.slideLayout+xml"/>
  <Override PartName="/ppt/notesSlides/notesSlide44.xml" ContentType="application/vnd.openxmlformats-officedocument.presentationml.notesSlide+xml"/>
  <Override PartName="/ppt/slideLayouts/slideLayout5.xml" ContentType="application/vnd.openxmlformats-officedocument.presentationml.slideLayout+xml"/>
  <Override PartName="/ppt/notesSlides/notesSlide43.xml" ContentType="application/vnd.openxmlformats-officedocument.presentationml.notesSlide+xml"/>
  <Override PartName="/ppt/notesSlides/notesSlide34.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42.xml" ContentType="application/vnd.openxmlformats-officedocument.presentationml.notesSlide+xml"/>
  <Override PartName="/ppt/slideLayouts/slideLayout2.xml" ContentType="application/vnd.openxmlformats-officedocument.presentationml.slideLayout+xml"/>
  <Override PartName="/ppt/notesSlides/notesSlide41.xml" ContentType="application/vnd.openxmlformats-officedocument.presentationml.notesSlide+xml"/>
  <Override PartName="/ppt/slideLayouts/slideLayout1.xml" ContentType="application/vnd.openxmlformats-officedocument.presentationml.slideLayout+xml"/>
  <Override PartName="/ppt/notesSlides/notesSlide35.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16.xml" ContentType="application/vnd.openxmlformats-officedocument.presentationml.notesSlide+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rawing34.xml" ContentType="application/vnd.ms-office.drawingml.diagramDrawing+xml"/>
  <Override PartName="/ppt/diagrams/colors34.xml" ContentType="application/vnd.openxmlformats-officedocument.drawingml.diagramColors+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quickStyle34.xml" ContentType="application/vnd.openxmlformats-officedocument.drawingml.diagramStyle+xml"/>
  <Override PartName="/ppt/diagrams/layout34.xml" ContentType="application/vnd.openxmlformats-officedocument.drawingml.diagramLayout+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rawing33.xml" ContentType="application/vnd.ms-office.drawingml.diagramDrawing+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colors33.xml" ContentType="application/vnd.openxmlformats-officedocument.drawingml.diagramColors+xml"/>
  <Override PartName="/ppt/diagrams/quickStyle33.xml" ContentType="application/vnd.openxmlformats-officedocument.drawingml.diagramStyle+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layout33.xml" ContentType="application/vnd.openxmlformats-officedocument.drawingml.diagramLayout+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rawing32.xml" ContentType="application/vnd.ms-office.drawingml.diagramDrawing+xml"/>
  <Override PartName="/ppt/diagrams/colors32.xml" ContentType="application/vnd.openxmlformats-officedocument.drawingml.diagramColors+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quickStyle32.xml" ContentType="application/vnd.openxmlformats-officedocument.drawingml.diagramStyle+xml"/>
  <Override PartName="/ppt/diagrams/layout32.xml" ContentType="application/vnd.openxmlformats-officedocument.drawingml.diagramLayout+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rawing31.xml" ContentType="application/vnd.ms-office.drawingml.diagramDrawing+xml"/>
  <Override PartName="/ppt/diagrams/colors31.xml" ContentType="application/vnd.openxmlformats-officedocument.drawingml.diagramColors+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quickStyle31.xml" ContentType="application/vnd.openxmlformats-officedocument.drawingml.diagramStyle+xml"/>
  <Override PartName="/ppt/diagrams/layout31.xml" ContentType="application/vnd.openxmlformats-officedocument.drawingml.diagramLayout+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rawing30.xml" ContentType="application/vnd.ms-office.drawingml.diagramDrawing+xml"/>
  <Override PartName="/ppt/diagrams/colors30.xml" ContentType="application/vnd.openxmlformats-officedocument.drawingml.diagramColors+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quickStyle30.xml" ContentType="application/vnd.openxmlformats-officedocument.drawingml.diagramStyle+xml"/>
  <Override PartName="/ppt/diagrams/layout30.xml" ContentType="application/vnd.openxmlformats-officedocument.drawingml.diagramLayout+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rawing29.xml" ContentType="application/vnd.ms-office.drawingml.diagramDrawing+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colors29.xml" ContentType="application/vnd.openxmlformats-officedocument.drawingml.diagramColors+xml"/>
  <Override PartName="/ppt/diagrams/quickStyle29.xml" ContentType="application/vnd.openxmlformats-officedocument.drawingml.diagramStyle+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layout29.xml" ContentType="application/vnd.openxmlformats-officedocument.drawingml.diagramLayout+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rawing28.xml" ContentType="application/vnd.ms-office.drawingml.diagramDrawing+xml"/>
  <Override PartName="/ppt/diagrams/colors28.xml" ContentType="application/vnd.openxmlformats-officedocument.drawingml.diagramColors+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quickStyle28.xml" ContentType="application/vnd.openxmlformats-officedocument.drawingml.diagramStyle+xml"/>
  <Override PartName="/ppt/diagrams/layout28.xml" ContentType="application/vnd.openxmlformats-officedocument.drawingml.diagramLayout+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rawing27.xml" ContentType="application/vnd.ms-office.drawingml.diagramDrawing+xml"/>
  <Override PartName="/ppt/diagrams/colors27.xml" ContentType="application/vnd.openxmlformats-officedocument.drawingml.diagramColors+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quickStyle27.xml" ContentType="application/vnd.openxmlformats-officedocument.drawingml.diagramStyle+xml"/>
  <Override PartName="/ppt/diagrams/layout27.xml" ContentType="application/vnd.openxmlformats-officedocument.drawingml.diagramLayout+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theme/theme1.xml" ContentType="application/vnd.openxmlformats-officedocument.theme+xml"/>
  <Override PartName="/ppt/diagrams/colors35.xml" ContentType="application/vnd.openxmlformats-officedocument.drawingml.diagramColors+xml"/>
  <Override PartName="/ppt/diagrams/drawing26.xml" ContentType="application/vnd.ms-office.drawingml.diagramDrawing+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colors26.xml" ContentType="application/vnd.openxmlformats-officedocument.drawingml.diagramColors+xml"/>
  <Override PartName="/ppt/diagrams/quickStyle26.xml" ContentType="application/vnd.openxmlformats-officedocument.drawingml.diagramStyle+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layout26.xml" ContentType="application/vnd.openxmlformats-officedocument.drawingml.diagramLayout+xml"/>
  <Override PartName="/ppt/diagrams/drawing25.xml" ContentType="application/vnd.ms-office.drawingml.diagramDrawing+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colors25.xml" ContentType="application/vnd.openxmlformats-officedocument.drawingml.diagramColors+xml"/>
  <Override PartName="/ppt/diagrams/quickStyle25.xml" ContentType="application/vnd.openxmlformats-officedocument.drawingml.diagramStyle+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rawing35.xml" ContentType="application/vnd.ms-office.drawingml.diagramDrawing+xml"/>
  <Override PartName="/ppt/diagrams/quickStyle35.xml" ContentType="application/vnd.openxmlformats-officedocument.drawingml.diagramStyle+xml"/>
  <Override PartName="/ppt/diagrams/layout25.xml" ContentType="application/vnd.openxmlformats-officedocument.drawingml.diagramLayout+xml"/>
  <Override PartName="/ppt/diagrams/drawing24.xml" ContentType="application/vnd.ms-office.drawingml.diagramDrawing+xml"/>
  <Override PartName="/ppt/diagrams/colors24.xml" ContentType="application/vnd.openxmlformats-officedocument.drawingml.diagramColors+xml"/>
  <Override PartName="/ppt/diagrams/quickStyle24.xml" ContentType="application/vnd.openxmlformats-officedocument.drawingml.diagramStyle+xml"/>
  <Override PartName="/ppt/diagrams/layout24.xml" ContentType="application/vnd.openxmlformats-officedocument.drawingml.diagramLayout+xml"/>
  <Override PartName="/ppt/diagrams/drawing23.xml" ContentType="application/vnd.ms-office.drawingml.diagramDrawing+xml"/>
  <Override PartName="/ppt/diagrams/colors23.xml" ContentType="application/vnd.openxmlformats-officedocument.drawingml.diagramColors+xml"/>
  <Override PartName="/ppt/diagrams/quickStyle23.xml" ContentType="application/vnd.openxmlformats-officedocument.drawingml.diagramStyle+xml"/>
  <Override PartName="/ppt/diagrams/layout23.xml" ContentType="application/vnd.openxmlformats-officedocument.drawingml.diagramLayout+xml"/>
  <Override PartName="/ppt/diagrams/drawing22.xml" ContentType="application/vnd.ms-office.drawingml.diagramDrawing+xml"/>
  <Override PartName="/ppt/diagrams/colors22.xml" ContentType="application/vnd.openxmlformats-officedocument.drawingml.diagramColors+xml"/>
  <Override PartName="/ppt/diagrams/quickStyle22.xml" ContentType="application/vnd.openxmlformats-officedocument.drawingml.diagramStyle+xml"/>
  <Override PartName="/ppt/diagrams/layout22.xml" ContentType="application/vnd.openxmlformats-officedocument.drawingml.diagramLayout+xml"/>
  <Override PartName="/ppt/diagrams/drawing21.xml" ContentType="application/vnd.ms-office.drawingml.diagramDrawing+xml"/>
  <Override PartName="/ppt/diagrams/colors21.xml" ContentType="application/vnd.openxmlformats-officedocument.drawingml.diagramColors+xml"/>
  <Override PartName="/ppt/diagrams/quickStyle21.xml" ContentType="application/vnd.openxmlformats-officedocument.drawingml.diagramStyle+xml"/>
  <Override PartName="/ppt/diagrams/layout21.xml" ContentType="application/vnd.openxmlformats-officedocument.drawingml.diagramLayout+xml"/>
  <Override PartName="/ppt/diagrams/drawing20.xml" ContentType="application/vnd.ms-office.drawingml.diagramDrawing+xml"/>
  <Override PartName="/ppt/diagrams/colors20.xml" ContentType="application/vnd.openxmlformats-officedocument.drawingml.diagramColors+xml"/>
  <Override PartName="/ppt/diagrams/quickStyle20.xml" ContentType="application/vnd.openxmlformats-officedocument.drawingml.diagramStyle+xml"/>
  <Override PartName="/ppt/diagrams/layout20.xml" ContentType="application/vnd.openxmlformats-officedocument.drawingml.diagramLayout+xml"/>
  <Override PartName="/ppt/diagrams/drawing19.xml" ContentType="application/vnd.ms-office.drawingml.diagramDrawing+xml"/>
  <Override PartName="/ppt/diagrams/colors19.xml" ContentType="application/vnd.openxmlformats-officedocument.drawingml.diagramColors+xml"/>
  <Override PartName="/ppt/diagrams/quickStyle19.xml" ContentType="application/vnd.openxmlformats-officedocument.drawingml.diagramStyle+xml"/>
  <Override PartName="/ppt/diagrams/layout19.xml" ContentType="application/vnd.openxmlformats-officedocument.drawingml.diagramLayout+xml"/>
  <Override PartName="/ppt/diagrams/drawing18.xml" ContentType="application/vnd.ms-office.drawingml.diagramDrawing+xml"/>
  <Override PartName="/ppt/diagrams/colors18.xml" ContentType="application/vnd.openxmlformats-officedocument.drawingml.diagramColors+xml"/>
  <Override PartName="/ppt/diagrams/quickStyle18.xml" ContentType="application/vnd.openxmlformats-officedocument.drawingml.diagramStyle+xml"/>
  <Override PartName="/ppt/diagrams/layout18.xml" ContentType="application/vnd.openxmlformats-officedocument.drawingml.diagramLayout+xml"/>
  <Override PartName="/ppt/diagrams/drawing17.xml" ContentType="application/vnd.ms-office.drawingml.diagramDrawing+xml"/>
  <Override PartName="/ppt/diagrams/colors17.xml" ContentType="application/vnd.openxmlformats-officedocument.drawingml.diagramColors+xml"/>
  <Override PartName="/ppt/diagrams/quickStyle17.xml" ContentType="application/vnd.openxmlformats-officedocument.drawingml.diagramStyle+xml"/>
  <Override PartName="/ppt/diagrams/layout17.xml" ContentType="application/vnd.openxmlformats-officedocument.drawingml.diagramLayout+xml"/>
  <Override PartName="/ppt/diagrams/drawing16.xml" ContentType="application/vnd.ms-office.drawingml.diagramDrawing+xml"/>
  <Override PartName="/ppt/diagrams/colors16.xml" ContentType="application/vnd.openxmlformats-officedocument.drawingml.diagramColors+xml"/>
  <Override PartName="/ppt/diagrams/quickStyle16.xml" ContentType="application/vnd.openxmlformats-officedocument.drawingml.diagramStyle+xml"/>
  <Override PartName="/ppt/diagrams/layout16.xml" ContentType="application/vnd.openxmlformats-officedocument.drawingml.diagramLayout+xml"/>
  <Override PartName="/ppt/diagrams/drawing15.xml" ContentType="application/vnd.ms-office.drawingml.diagramDrawing+xml"/>
  <Override PartName="/ppt/diagrams/colors15.xml" ContentType="application/vnd.openxmlformats-officedocument.drawingml.diagramColors+xml"/>
  <Override PartName="/ppt/diagrams/quickStyle15.xml" ContentType="application/vnd.openxmlformats-officedocument.drawingml.diagramStyle+xml"/>
  <Override PartName="/ppt/diagrams/layout15.xml" ContentType="application/vnd.openxmlformats-officedocument.drawingml.diagramLayout+xml"/>
  <Override PartName="/ppt/diagrams/drawing14.xml" ContentType="application/vnd.ms-office.drawingml.diagramDrawing+xml"/>
  <Override PartName="/ppt/diagrams/colors14.xml" ContentType="application/vnd.openxmlformats-officedocument.drawingml.diagramColors+xml"/>
  <Override PartName="/ppt/diagrams/quickStyle14.xml" ContentType="application/vnd.openxmlformats-officedocument.drawingml.diagramStyle+xml"/>
  <Override PartName="/ppt/diagrams/layout14.xml" ContentType="application/vnd.openxmlformats-officedocument.drawingml.diagramLayout+xml"/>
  <Override PartName="/ppt/diagrams/drawing13.xml" ContentType="application/vnd.ms-office.drawingml.diagramDrawing+xml"/>
  <Override PartName="/ppt/diagrams/colors13.xml" ContentType="application/vnd.openxmlformats-officedocument.drawingml.diagramColors+xml"/>
  <Override PartName="/ppt/diagrams/quickStyle13.xml" ContentType="application/vnd.openxmlformats-officedocument.drawingml.diagramStyle+xml"/>
  <Override PartName="/ppt/diagrams/layout13.xml" ContentType="application/vnd.openxmlformats-officedocument.drawingml.diagramLayout+xml"/>
  <Override PartName="/ppt/diagrams/drawing12.xml" ContentType="application/vnd.ms-office.drawingml.diagramDrawing+xml"/>
  <Override PartName="/ppt/diagrams/colors12.xml" ContentType="application/vnd.openxmlformats-officedocument.drawingml.diagramColors+xml"/>
  <Override PartName="/ppt/diagrams/quickStyle12.xml" ContentType="application/vnd.openxmlformats-officedocument.drawingml.diagramStyle+xml"/>
  <Override PartName="/ppt/diagrams/layout12.xml" ContentType="application/vnd.openxmlformats-officedocument.drawingml.diagramLayout+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notesMasters/notesMaster1.xml" ContentType="application/vnd.openxmlformats-officedocument.presentationml.notesMaster+xml"/>
  <Override PartName="/ppt/diagrams/layout35.xml" ContentType="application/vnd.openxmlformats-officedocument.drawingml.diagramLayout+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378" r:id="rId2"/>
    <p:sldId id="626" r:id="rId3"/>
    <p:sldId id="601" r:id="rId4"/>
    <p:sldId id="430" r:id="rId5"/>
    <p:sldId id="409" r:id="rId6"/>
    <p:sldId id="610" r:id="rId7"/>
    <p:sldId id="417" r:id="rId8"/>
    <p:sldId id="549" r:id="rId9"/>
    <p:sldId id="387" r:id="rId10"/>
    <p:sldId id="489" r:id="rId11"/>
    <p:sldId id="623" r:id="rId12"/>
    <p:sldId id="400" r:id="rId13"/>
    <p:sldId id="630" r:id="rId14"/>
    <p:sldId id="594" r:id="rId15"/>
    <p:sldId id="394" r:id="rId16"/>
    <p:sldId id="507" r:id="rId17"/>
    <p:sldId id="432" r:id="rId18"/>
    <p:sldId id="391" r:id="rId19"/>
    <p:sldId id="407" r:id="rId20"/>
    <p:sldId id="536" r:id="rId21"/>
    <p:sldId id="558" r:id="rId22"/>
    <p:sldId id="566" r:id="rId23"/>
    <p:sldId id="425" r:id="rId24"/>
    <p:sldId id="396" r:id="rId25"/>
    <p:sldId id="410" r:id="rId26"/>
    <p:sldId id="386" r:id="rId27"/>
    <p:sldId id="617" r:id="rId28"/>
    <p:sldId id="577" r:id="rId29"/>
    <p:sldId id="424" r:id="rId30"/>
    <p:sldId id="403" r:id="rId31"/>
    <p:sldId id="618" r:id="rId32"/>
    <p:sldId id="619" r:id="rId33"/>
    <p:sldId id="431" r:id="rId34"/>
    <p:sldId id="632" r:id="rId35"/>
    <p:sldId id="620" r:id="rId36"/>
    <p:sldId id="416" r:id="rId37"/>
    <p:sldId id="433" r:id="rId38"/>
    <p:sldId id="633" r:id="rId39"/>
    <p:sldId id="555" r:id="rId40"/>
    <p:sldId id="634" r:id="rId41"/>
    <p:sldId id="545" r:id="rId42"/>
    <p:sldId id="635" r:id="rId43"/>
    <p:sldId id="636" r:id="rId44"/>
    <p:sldId id="515" r:id="rId45"/>
    <p:sldId id="637" r:id="rId46"/>
    <p:sldId id="638" r:id="rId47"/>
    <p:sldId id="436" r:id="rId48"/>
    <p:sldId id="561" r:id="rId49"/>
    <p:sldId id="583" r:id="rId50"/>
    <p:sldId id="429" r:id="rId51"/>
    <p:sldId id="442" r:id="rId52"/>
    <p:sldId id="606" r:id="rId53"/>
    <p:sldId id="599" r:id="rId54"/>
    <p:sldId id="624" r:id="rId55"/>
    <p:sldId id="575" r:id="rId56"/>
    <p:sldId id="451" r:id="rId57"/>
    <p:sldId id="450" r:id="rId58"/>
    <p:sldId id="496" r:id="rId59"/>
    <p:sldId id="435" r:id="rId60"/>
    <p:sldId id="714" r:id="rId61"/>
    <p:sldId id="723" r:id="rId62"/>
    <p:sldId id="62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2042"/>
    <a:srgbClr val="424242"/>
    <a:srgbClr val="212121"/>
    <a:srgbClr val="000000"/>
    <a:srgbClr val="000542"/>
    <a:srgbClr val="1470E9"/>
    <a:srgbClr val="007742"/>
    <a:srgbClr val="001278"/>
    <a:srgbClr val="0E2742"/>
    <a:srgbClr val="6500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4872"/>
  </p:normalViewPr>
  <p:slideViewPr>
    <p:cSldViewPr snapToGrid="0">
      <p:cViewPr varScale="1">
        <p:scale>
          <a:sx n="69" d="100"/>
          <a:sy n="69" d="100"/>
        </p:scale>
        <p:origin x="520"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custT="1"/>
      <dgm:spPr>
        <a:solidFill>
          <a:srgbClr val="6018D7"/>
        </a:solidFill>
      </dgm:spPr>
      <dgm:t>
        <a:bodyPr/>
        <a:lstStyle/>
        <a:p>
          <a:pPr rtl="0"/>
          <a:r>
            <a:rPr lang="en-US" sz="2200" b="1" dirty="0">
              <a:solidFill>
                <a:schemeClr val="bg1"/>
              </a:solidFill>
              <a:latin typeface="Arial"/>
              <a:cs typeface="Arial"/>
            </a:rPr>
            <a:t>Gifted and Talented: Learners with High Abilities</a:t>
          </a:r>
        </a:p>
      </dgm:t>
      <dgm:extLst>
        <a:ext uri="{E40237B7-FDA0-4F09-8148-C483321AD2D9}">
          <dgm14:cNvPr xmlns:dgm14="http://schemas.microsoft.com/office/drawing/2010/diagram" id="0" name="" descr="Gifted and Talented: Learners with High Abilities&#13;&#10;Children with Disabilities&#13;&#10;At-Promise Students&#13;&#10;English Learners&#13;&#10;LGBTQ+&#13;&#10;Teaching and Accommodating Diversified Learners&#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custT="1"/>
      <dgm:spPr>
        <a:solidFill>
          <a:srgbClr val="B72027"/>
        </a:solidFill>
      </dgm:spPr>
      <dgm:t>
        <a:bodyPr/>
        <a:lstStyle/>
        <a:p>
          <a:pPr rtl="0"/>
          <a:r>
            <a:rPr lang="en-US" sz="2200" b="1" dirty="0">
              <a:solidFill>
                <a:schemeClr val="bg1"/>
              </a:solidFill>
              <a:latin typeface="Arial"/>
              <a:cs typeface="Arial"/>
            </a:rPr>
            <a:t>Children with Disabilities</a:t>
          </a:r>
        </a:p>
      </dgm:t>
      <dgm:extLst>
        <a:ext uri="{E40237B7-FDA0-4F09-8148-C483321AD2D9}">
          <dgm14:cNvPr xmlns:dgm14="http://schemas.microsoft.com/office/drawing/2010/diagram" id="0" name="" descr="Gifted and Talented: Learners with High Abilities&#13;&#10;Children with Disabilities&#13;&#10;At-Promise Students&#13;&#10;English Learners&#13;&#10;LGBTQ+&#13;&#10;Teaching and Accommodating Diversified Learners&#13;&#10;"/>
        </a:ext>
      </dgm:extLst>
    </dgm:pt>
    <dgm:pt modelId="{19EF7A20-93A9-4350-95A0-C307006314C7}" type="parTrans" cxnId="{9970A462-F621-46A0-994B-EAB3C6F16400}">
      <dgm:prSet/>
      <dgm:spPr/>
      <dgm:t>
        <a:bodyPr/>
        <a:lstStyle/>
        <a:p>
          <a:endParaRPr lang="en-US"/>
        </a:p>
      </dgm:t>
    </dgm:pt>
    <dgm:pt modelId="{796B79BD-D9E9-4B24-A57C-CE9A38659035}" type="sibTrans" cxnId="{9970A462-F621-46A0-994B-EAB3C6F16400}">
      <dgm:prSet/>
      <dgm:spPr/>
      <dgm:t>
        <a:bodyPr/>
        <a:lstStyle/>
        <a:p>
          <a:endParaRPr lang="en-US"/>
        </a:p>
      </dgm:t>
    </dgm:pt>
    <dgm:pt modelId="{15F39A1B-435D-4AE7-9F90-59BED1693829}">
      <dgm:prSet custT="1"/>
      <dgm:spPr>
        <a:solidFill>
          <a:srgbClr val="007742"/>
        </a:solidFill>
      </dgm:spPr>
      <dgm:t>
        <a:bodyPr/>
        <a:lstStyle/>
        <a:p>
          <a:pPr rtl="0"/>
          <a:r>
            <a:rPr lang="en-US" sz="2200" b="1" dirty="0">
              <a:solidFill>
                <a:schemeClr val="bg1"/>
              </a:solidFill>
              <a:latin typeface="Arial"/>
              <a:cs typeface="Arial"/>
            </a:rPr>
            <a:t>At-Promise Students</a:t>
          </a:r>
        </a:p>
      </dgm:t>
      <dgm:extLst>
        <a:ext uri="{E40237B7-FDA0-4F09-8148-C483321AD2D9}">
          <dgm14:cNvPr xmlns:dgm14="http://schemas.microsoft.com/office/drawing/2010/diagram" id="0" name="" descr="Gifted and Talented: Learners with High Abilities&#13;&#10;Children with Disabilities&#13;&#10;At-Promise Students&#13;&#10;English Learners&#13;&#10;LGBTQ+&#13;&#10;Teaching and Accommodating Diversified Learners&#13;&#10;"/>
        </a:ext>
      </dgm:extLst>
    </dgm:pt>
    <dgm:pt modelId="{B10A2564-F46A-4924-B27D-D4EF32290C91}" type="parTrans" cxnId="{0FD76977-7B68-4178-B1D0-C7DF7B1C4670}">
      <dgm:prSet/>
      <dgm:spPr/>
      <dgm:t>
        <a:bodyPr/>
        <a:lstStyle/>
        <a:p>
          <a:endParaRPr lang="en-US"/>
        </a:p>
      </dgm:t>
    </dgm:pt>
    <dgm:pt modelId="{7DEF36AC-AFBE-4AFF-84C4-EA587017AA73}" type="sibTrans" cxnId="{0FD76977-7B68-4178-B1D0-C7DF7B1C4670}">
      <dgm:prSet/>
      <dgm:spPr/>
      <dgm:t>
        <a:bodyPr/>
        <a:lstStyle/>
        <a:p>
          <a:endParaRPr lang="en-US"/>
        </a:p>
      </dgm:t>
    </dgm:pt>
    <dgm:pt modelId="{3B89C6C7-2FCD-9D4F-A2E4-6F7ECFC55422}">
      <dgm:prSet custT="1"/>
      <dgm:spPr>
        <a:solidFill>
          <a:srgbClr val="FE6600"/>
        </a:solidFill>
      </dgm:spPr>
      <dgm:t>
        <a:bodyPr/>
        <a:lstStyle/>
        <a:p>
          <a:r>
            <a:rPr lang="en-US" sz="2200" b="1" dirty="0">
              <a:solidFill>
                <a:schemeClr val="bg1"/>
              </a:solidFill>
            </a:rPr>
            <a:t>English Learners</a:t>
          </a:r>
        </a:p>
      </dgm:t>
      <dgm:extLst>
        <a:ext uri="{E40237B7-FDA0-4F09-8148-C483321AD2D9}">
          <dgm14:cNvPr xmlns:dgm14="http://schemas.microsoft.com/office/drawing/2010/diagram" id="0" name="" descr="Gifted and Talented: Learners with High Abilities&#13;&#10;Children with Disabilities&#13;&#10;At-Promise Students&#13;&#10;English Learners&#13;&#10;LGBTQ+&#13;&#10;Teaching and Accommodating Diversified Learners&#13;&#10;"/>
        </a:ext>
      </dgm:extLst>
    </dgm:pt>
    <dgm:pt modelId="{DD606393-0F30-F645-9F17-36DC17545B61}" type="parTrans" cxnId="{B8BCECC4-FFEF-5442-B550-1558E2E76798}">
      <dgm:prSet/>
      <dgm:spPr/>
      <dgm:t>
        <a:bodyPr/>
        <a:lstStyle/>
        <a:p>
          <a:endParaRPr lang="en-US"/>
        </a:p>
      </dgm:t>
    </dgm:pt>
    <dgm:pt modelId="{D7A7A546-63EE-E441-B456-F2431E0BBA06}" type="sibTrans" cxnId="{B8BCECC4-FFEF-5442-B550-1558E2E76798}">
      <dgm:prSet/>
      <dgm:spPr/>
      <dgm:t>
        <a:bodyPr/>
        <a:lstStyle/>
        <a:p>
          <a:endParaRPr lang="en-US"/>
        </a:p>
      </dgm:t>
    </dgm:pt>
    <dgm:pt modelId="{831230D0-2CD7-6F4C-B4E3-813227E44A69}">
      <dgm:prSet custT="1"/>
      <dgm:spPr>
        <a:solidFill>
          <a:srgbClr val="650065"/>
        </a:solidFill>
      </dgm:spPr>
      <dgm:t>
        <a:bodyPr/>
        <a:lstStyle/>
        <a:p>
          <a:r>
            <a:rPr lang="en-US" sz="2200" b="1" dirty="0">
              <a:solidFill>
                <a:schemeClr val="bg1"/>
              </a:solidFill>
            </a:rPr>
            <a:t>LGBTQ+</a:t>
          </a:r>
        </a:p>
      </dgm:t>
      <dgm:extLst>
        <a:ext uri="{E40237B7-FDA0-4F09-8148-C483321AD2D9}">
          <dgm14:cNvPr xmlns:dgm14="http://schemas.microsoft.com/office/drawing/2010/diagram" id="0" name="" descr="Gifted and Talented: Learners with High Abilities&#13;&#10;Children with Disabilities&#13;&#10;At-Promise Students&#13;&#10;English Learners&#13;&#10;LGBTQ+&#13;&#10;Teaching and Accommodating Diversified Learners&#13;&#10;"/>
        </a:ext>
      </dgm:extLst>
    </dgm:pt>
    <dgm:pt modelId="{DF74FE0A-FAC7-AD4E-918B-3C12B639266C}" type="parTrans" cxnId="{36A4FCA7-5366-E744-854F-A5E540900879}">
      <dgm:prSet/>
      <dgm:spPr/>
      <dgm:t>
        <a:bodyPr/>
        <a:lstStyle/>
        <a:p>
          <a:endParaRPr lang="en-US"/>
        </a:p>
      </dgm:t>
    </dgm:pt>
    <dgm:pt modelId="{7E479E9D-BD34-A34F-997B-F98CDD886B12}" type="sibTrans" cxnId="{36A4FCA7-5366-E744-854F-A5E540900879}">
      <dgm:prSet/>
      <dgm:spPr/>
      <dgm:t>
        <a:bodyPr/>
        <a:lstStyle/>
        <a:p>
          <a:endParaRPr lang="en-US"/>
        </a:p>
      </dgm:t>
    </dgm:pt>
    <dgm:pt modelId="{A3D46922-9B66-B84E-BCEF-3AEFA27BBA7E}">
      <dgm:prSet custT="1"/>
      <dgm:spPr>
        <a:solidFill>
          <a:srgbClr val="0E2742"/>
        </a:solidFill>
      </dgm:spPr>
      <dgm:t>
        <a:bodyPr/>
        <a:lstStyle/>
        <a:p>
          <a:r>
            <a:rPr lang="en-US" sz="2200" b="1" dirty="0">
              <a:solidFill>
                <a:schemeClr val="bg1"/>
              </a:solidFill>
            </a:rPr>
            <a:t>Teaching and Accommodating Diversified Learners</a:t>
          </a:r>
        </a:p>
      </dgm:t>
      <dgm:extLst>
        <a:ext uri="{E40237B7-FDA0-4F09-8148-C483321AD2D9}">
          <dgm14:cNvPr xmlns:dgm14="http://schemas.microsoft.com/office/drawing/2010/diagram" id="0" name="" descr="Gifted and Talented: Learners with High Abilities&#13;&#10;Children with Disabilities&#13;&#10;At-Promise Students&#13;&#10;English Learners&#13;&#10;LGBTQ+&#13;&#10;Teaching and Accommodating Diversified Learners&#13;&#10;"/>
        </a:ext>
      </dgm:extLst>
    </dgm:pt>
    <dgm:pt modelId="{29F19996-3FCD-5447-B519-758B3E326898}" type="parTrans" cxnId="{E2594ACF-DCC2-8D4A-8B03-50CBA90E7565}">
      <dgm:prSet/>
      <dgm:spPr/>
      <dgm:t>
        <a:bodyPr/>
        <a:lstStyle/>
        <a:p>
          <a:endParaRPr lang="en-US"/>
        </a:p>
      </dgm:t>
    </dgm:pt>
    <dgm:pt modelId="{DC7F4ABA-9A0F-9646-BD29-2E39545519D8}" type="sibTrans" cxnId="{E2594ACF-DCC2-8D4A-8B03-50CBA90E7565}">
      <dgm:prSet/>
      <dgm:spPr/>
      <dgm:t>
        <a:bodyPr/>
        <a:lstStyle/>
        <a:p>
          <a:endParaRPr lang="en-US"/>
        </a:p>
      </dgm:t>
    </dgm:pt>
    <dgm:pt modelId="{AF2196DB-9473-1C49-A1B7-F4EFB0672426}" type="pres">
      <dgm:prSet presAssocID="{1CB4A6C1-BC55-463C-A409-A01AC759398F}" presName="linear" presStyleCnt="0">
        <dgm:presLayoutVars>
          <dgm:animLvl val="lvl"/>
          <dgm:resizeHandles val="exact"/>
        </dgm:presLayoutVars>
      </dgm:prSet>
      <dgm:spPr/>
    </dgm:pt>
    <dgm:pt modelId="{AB1EBE27-85F2-6D44-8D07-BBEC84BF26EE}" type="pres">
      <dgm:prSet presAssocID="{A0930849-EE48-442D-A4F7-F30B0DD9B25A}" presName="parentText" presStyleLbl="node1" presStyleIdx="0" presStyleCnt="6">
        <dgm:presLayoutVars>
          <dgm:chMax val="0"/>
          <dgm:bulletEnabled val="1"/>
        </dgm:presLayoutVars>
      </dgm:prSet>
      <dgm:spPr/>
    </dgm:pt>
    <dgm:pt modelId="{0F876998-93E7-234C-B8BE-A789619A28D7}" type="pres">
      <dgm:prSet presAssocID="{6CB9F8B6-A809-4E7B-851D-EBC1721A94EA}" presName="spacer" presStyleCnt="0"/>
      <dgm:spPr/>
    </dgm:pt>
    <dgm:pt modelId="{C0CDE02C-48C8-4541-AD7E-9305327ECD0C}" type="pres">
      <dgm:prSet presAssocID="{CF8CB8DE-37BB-4F27-BA0C-EA730A4D717F}" presName="parentText" presStyleLbl="node1" presStyleIdx="1" presStyleCnt="6">
        <dgm:presLayoutVars>
          <dgm:chMax val="0"/>
          <dgm:bulletEnabled val="1"/>
        </dgm:presLayoutVars>
      </dgm:prSet>
      <dgm:spPr/>
    </dgm:pt>
    <dgm:pt modelId="{1FC81647-5C1A-0141-BF3F-DD4019507C05}" type="pres">
      <dgm:prSet presAssocID="{796B79BD-D9E9-4B24-A57C-CE9A38659035}" presName="spacer" presStyleCnt="0"/>
      <dgm:spPr/>
    </dgm:pt>
    <dgm:pt modelId="{7AD4EE25-CEC4-2348-A72C-6F2A03E7A4C8}" type="pres">
      <dgm:prSet presAssocID="{15F39A1B-435D-4AE7-9F90-59BED1693829}" presName="parentText" presStyleLbl="node1" presStyleIdx="2" presStyleCnt="6">
        <dgm:presLayoutVars>
          <dgm:chMax val="0"/>
          <dgm:bulletEnabled val="1"/>
        </dgm:presLayoutVars>
      </dgm:prSet>
      <dgm:spPr/>
    </dgm:pt>
    <dgm:pt modelId="{F35795D9-FC4D-334A-869E-64357769645B}" type="pres">
      <dgm:prSet presAssocID="{7DEF36AC-AFBE-4AFF-84C4-EA587017AA73}" presName="spacer" presStyleCnt="0"/>
      <dgm:spPr/>
    </dgm:pt>
    <dgm:pt modelId="{FBB1B006-7AAF-1D4B-A7CA-21C48F1BF28F}" type="pres">
      <dgm:prSet presAssocID="{3B89C6C7-2FCD-9D4F-A2E4-6F7ECFC55422}" presName="parentText" presStyleLbl="node1" presStyleIdx="3" presStyleCnt="6">
        <dgm:presLayoutVars>
          <dgm:chMax val="0"/>
          <dgm:bulletEnabled val="1"/>
        </dgm:presLayoutVars>
      </dgm:prSet>
      <dgm:spPr/>
    </dgm:pt>
    <dgm:pt modelId="{568E5B8A-2F20-FE42-B564-3F20AB2049AB}" type="pres">
      <dgm:prSet presAssocID="{D7A7A546-63EE-E441-B456-F2431E0BBA06}" presName="spacer" presStyleCnt="0"/>
      <dgm:spPr/>
    </dgm:pt>
    <dgm:pt modelId="{D6B36F93-8DCC-A244-8F19-85BE358A7F4D}" type="pres">
      <dgm:prSet presAssocID="{831230D0-2CD7-6F4C-B4E3-813227E44A69}" presName="parentText" presStyleLbl="node1" presStyleIdx="4" presStyleCnt="6">
        <dgm:presLayoutVars>
          <dgm:chMax val="0"/>
          <dgm:bulletEnabled val="1"/>
        </dgm:presLayoutVars>
      </dgm:prSet>
      <dgm:spPr/>
    </dgm:pt>
    <dgm:pt modelId="{23EFA4F2-8E43-BE48-B4EB-28C474F581C7}" type="pres">
      <dgm:prSet presAssocID="{7E479E9D-BD34-A34F-997B-F98CDD886B12}" presName="spacer" presStyleCnt="0"/>
      <dgm:spPr/>
    </dgm:pt>
    <dgm:pt modelId="{4AAB6B31-32C2-2B41-8381-DDE45D27F55F}" type="pres">
      <dgm:prSet presAssocID="{A3D46922-9B66-B84E-BCEF-3AEFA27BBA7E}" presName="parentText" presStyleLbl="node1" presStyleIdx="5" presStyleCnt="6">
        <dgm:presLayoutVars>
          <dgm:chMax val="0"/>
          <dgm:bulletEnabled val="1"/>
        </dgm:presLayoutVars>
      </dgm:prSet>
      <dgm:spPr/>
    </dgm:pt>
  </dgm:ptLst>
  <dgm:cxnLst>
    <dgm:cxn modelId="{F389E12A-AABC-CB43-AC39-41C25A96F565}" type="presOf" srcId="{15F39A1B-435D-4AE7-9F90-59BED1693829}" destId="{7AD4EE25-CEC4-2348-A72C-6F2A03E7A4C8}" srcOrd="0" destOrd="0" presId="urn:microsoft.com/office/officeart/2005/8/layout/vList2"/>
    <dgm:cxn modelId="{CA202642-3676-1245-9FE5-FE43E624833E}" type="presOf" srcId="{831230D0-2CD7-6F4C-B4E3-813227E44A69}" destId="{D6B36F93-8DCC-A244-8F19-85BE358A7F4D}" srcOrd="0" destOrd="0" presId="urn:microsoft.com/office/officeart/2005/8/layout/vList2"/>
    <dgm:cxn modelId="{9970A462-F621-46A0-994B-EAB3C6F16400}" srcId="{1CB4A6C1-BC55-463C-A409-A01AC759398F}" destId="{CF8CB8DE-37BB-4F27-BA0C-EA730A4D717F}" srcOrd="1" destOrd="0" parTransId="{19EF7A20-93A9-4350-95A0-C307006314C7}" sibTransId="{796B79BD-D9E9-4B24-A57C-CE9A38659035}"/>
    <dgm:cxn modelId="{0FD76977-7B68-4178-B1D0-C7DF7B1C4670}" srcId="{1CB4A6C1-BC55-463C-A409-A01AC759398F}" destId="{15F39A1B-435D-4AE7-9F90-59BED1693829}" srcOrd="2" destOrd="0" parTransId="{B10A2564-F46A-4924-B27D-D4EF32290C91}" sibTransId="{7DEF36AC-AFBE-4AFF-84C4-EA587017AA73}"/>
    <dgm:cxn modelId="{57E38285-28BF-1E41-8A1C-895726B0400A}" type="presOf" srcId="{1CB4A6C1-BC55-463C-A409-A01AC759398F}" destId="{AF2196DB-9473-1C49-A1B7-F4EFB0672426}" srcOrd="0" destOrd="0" presId="urn:microsoft.com/office/officeart/2005/8/layout/vList2"/>
    <dgm:cxn modelId="{CBF16488-B390-B843-B0FD-CD68CEFA57B2}" type="presOf" srcId="{CF8CB8DE-37BB-4F27-BA0C-EA730A4D717F}" destId="{C0CDE02C-48C8-4541-AD7E-9305327ECD0C}" srcOrd="0" destOrd="0" presId="urn:microsoft.com/office/officeart/2005/8/layout/vList2"/>
    <dgm:cxn modelId="{36A4FCA7-5366-E744-854F-A5E540900879}" srcId="{1CB4A6C1-BC55-463C-A409-A01AC759398F}" destId="{831230D0-2CD7-6F4C-B4E3-813227E44A69}" srcOrd="4" destOrd="0" parTransId="{DF74FE0A-FAC7-AD4E-918B-3C12B639266C}" sibTransId="{7E479E9D-BD34-A34F-997B-F98CDD886B12}"/>
    <dgm:cxn modelId="{2879E3B7-2E95-4422-84D2-E91317179D3A}" srcId="{1CB4A6C1-BC55-463C-A409-A01AC759398F}" destId="{A0930849-EE48-442D-A4F7-F30B0DD9B25A}" srcOrd="0" destOrd="0" parTransId="{356DF678-EC2D-48DA-8573-B160FCD76A34}" sibTransId="{6CB9F8B6-A809-4E7B-851D-EBC1721A94EA}"/>
    <dgm:cxn modelId="{B8BCECC4-FFEF-5442-B550-1558E2E76798}" srcId="{1CB4A6C1-BC55-463C-A409-A01AC759398F}" destId="{3B89C6C7-2FCD-9D4F-A2E4-6F7ECFC55422}" srcOrd="3" destOrd="0" parTransId="{DD606393-0F30-F645-9F17-36DC17545B61}" sibTransId="{D7A7A546-63EE-E441-B456-F2431E0BBA06}"/>
    <dgm:cxn modelId="{E2594ACF-DCC2-8D4A-8B03-50CBA90E7565}" srcId="{1CB4A6C1-BC55-463C-A409-A01AC759398F}" destId="{A3D46922-9B66-B84E-BCEF-3AEFA27BBA7E}" srcOrd="5" destOrd="0" parTransId="{29F19996-3FCD-5447-B519-758B3E326898}" sibTransId="{DC7F4ABA-9A0F-9646-BD29-2E39545519D8}"/>
    <dgm:cxn modelId="{301B1BD8-06D9-8146-B27F-D92F1D5C4AC0}" type="presOf" srcId="{A0930849-EE48-442D-A4F7-F30B0DD9B25A}" destId="{AB1EBE27-85F2-6D44-8D07-BBEC84BF26EE}" srcOrd="0" destOrd="0" presId="urn:microsoft.com/office/officeart/2005/8/layout/vList2"/>
    <dgm:cxn modelId="{CE8A10DB-4035-6940-96BA-B651DCB120DE}" type="presOf" srcId="{3B89C6C7-2FCD-9D4F-A2E4-6F7ECFC55422}" destId="{FBB1B006-7AAF-1D4B-A7CA-21C48F1BF28F}" srcOrd="0" destOrd="0" presId="urn:microsoft.com/office/officeart/2005/8/layout/vList2"/>
    <dgm:cxn modelId="{657260EB-3019-E44B-9F5E-D2D379EE29ED}" type="presOf" srcId="{A3D46922-9B66-B84E-BCEF-3AEFA27BBA7E}" destId="{4AAB6B31-32C2-2B41-8381-DDE45D27F55F}" srcOrd="0" destOrd="0" presId="urn:microsoft.com/office/officeart/2005/8/layout/vList2"/>
    <dgm:cxn modelId="{28CB974F-6218-8D45-8723-469E8D758DCD}" type="presParOf" srcId="{AF2196DB-9473-1C49-A1B7-F4EFB0672426}" destId="{AB1EBE27-85F2-6D44-8D07-BBEC84BF26EE}" srcOrd="0" destOrd="0" presId="urn:microsoft.com/office/officeart/2005/8/layout/vList2"/>
    <dgm:cxn modelId="{B9AF119B-996F-7949-9E64-2C5C39664E8D}" type="presParOf" srcId="{AF2196DB-9473-1C49-A1B7-F4EFB0672426}" destId="{0F876998-93E7-234C-B8BE-A789619A28D7}" srcOrd="1" destOrd="0" presId="urn:microsoft.com/office/officeart/2005/8/layout/vList2"/>
    <dgm:cxn modelId="{3A1521BE-B94A-0F4F-A6C5-EA0EC864B9DC}" type="presParOf" srcId="{AF2196DB-9473-1C49-A1B7-F4EFB0672426}" destId="{C0CDE02C-48C8-4541-AD7E-9305327ECD0C}" srcOrd="2" destOrd="0" presId="urn:microsoft.com/office/officeart/2005/8/layout/vList2"/>
    <dgm:cxn modelId="{59CB8861-36F8-CC49-9106-28FBEE9AD764}" type="presParOf" srcId="{AF2196DB-9473-1C49-A1B7-F4EFB0672426}" destId="{1FC81647-5C1A-0141-BF3F-DD4019507C05}" srcOrd="3" destOrd="0" presId="urn:microsoft.com/office/officeart/2005/8/layout/vList2"/>
    <dgm:cxn modelId="{E29AD644-9D62-604C-8B59-0115CC5B8E79}" type="presParOf" srcId="{AF2196DB-9473-1C49-A1B7-F4EFB0672426}" destId="{7AD4EE25-CEC4-2348-A72C-6F2A03E7A4C8}" srcOrd="4" destOrd="0" presId="urn:microsoft.com/office/officeart/2005/8/layout/vList2"/>
    <dgm:cxn modelId="{4DB0CC0A-F143-D043-8DBC-DA6C13F40E69}" type="presParOf" srcId="{AF2196DB-9473-1C49-A1B7-F4EFB0672426}" destId="{F35795D9-FC4D-334A-869E-64357769645B}" srcOrd="5" destOrd="0" presId="urn:microsoft.com/office/officeart/2005/8/layout/vList2"/>
    <dgm:cxn modelId="{56E4A29D-59C2-1A45-8D7E-DD688B3566D7}" type="presParOf" srcId="{AF2196DB-9473-1C49-A1B7-F4EFB0672426}" destId="{FBB1B006-7AAF-1D4B-A7CA-21C48F1BF28F}" srcOrd="6" destOrd="0" presId="urn:microsoft.com/office/officeart/2005/8/layout/vList2"/>
    <dgm:cxn modelId="{6106192C-6580-5742-BAA7-AD060C919FC5}" type="presParOf" srcId="{AF2196DB-9473-1C49-A1B7-F4EFB0672426}" destId="{568E5B8A-2F20-FE42-B564-3F20AB2049AB}" srcOrd="7" destOrd="0" presId="urn:microsoft.com/office/officeart/2005/8/layout/vList2"/>
    <dgm:cxn modelId="{9804E07D-4CCC-8548-8F33-5D9F4729B8D6}" type="presParOf" srcId="{AF2196DB-9473-1C49-A1B7-F4EFB0672426}" destId="{D6B36F93-8DCC-A244-8F19-85BE358A7F4D}" srcOrd="8" destOrd="0" presId="urn:microsoft.com/office/officeart/2005/8/layout/vList2"/>
    <dgm:cxn modelId="{E409B298-766C-BB4F-BF90-813C00D1A2BA}" type="presParOf" srcId="{AF2196DB-9473-1C49-A1B7-F4EFB0672426}" destId="{23EFA4F2-8E43-BE48-B4EB-28C474F581C7}" srcOrd="9" destOrd="0" presId="urn:microsoft.com/office/officeart/2005/8/layout/vList2"/>
    <dgm:cxn modelId="{EC95CA51-37AD-8D4E-8C51-FC40AEA9E5D7}" type="presParOf" srcId="{AF2196DB-9473-1C49-A1B7-F4EFB0672426}" destId="{4AAB6B31-32C2-2B41-8381-DDE45D27F55F}"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E59A52-63FE-0B46-81B0-C34C6BE6CEBC}"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26D3CF66-7B36-6D40-8A9E-DF6039613100}">
      <dgm:prSet custT="1"/>
      <dgm:spPr>
        <a:solidFill>
          <a:srgbClr val="007879"/>
        </a:solidFill>
      </dgm:spPr>
      <dgm:t>
        <a:bodyPr/>
        <a:lstStyle/>
        <a:p>
          <a:pPr rtl="0"/>
          <a:r>
            <a:rPr lang="en-US" sz="1800" b="1" dirty="0">
              <a:solidFill>
                <a:schemeClr val="bg1"/>
              </a:solidFill>
            </a:rPr>
            <a:t>Independent research on big ideas, artists, and methods</a:t>
          </a:r>
        </a:p>
      </dgm:t>
      <dgm:extLst>
        <a:ext uri="{E40237B7-FDA0-4F09-8148-C483321AD2D9}">
          <dgm14:cNvPr xmlns:dgm14="http://schemas.microsoft.com/office/drawing/2010/diagram" id="0" name="" descr="Independent research on big ideas, artists, and methods&#13;&#10;Extension activities related to lessons&#13;&#10;Creations at learning centers with talented peers &#13;&#10;Collaborations with mentors &#13;&#10;Community art projects &#13;&#10;"/>
        </a:ext>
      </dgm:extLst>
    </dgm:pt>
    <dgm:pt modelId="{9665DB1B-5E9B-CC4A-AEBC-FA16F02A9D6A}" type="parTrans" cxnId="{C9C5E354-FAC3-2747-AFE1-5EE033C4DE2F}">
      <dgm:prSet/>
      <dgm:spPr/>
      <dgm:t>
        <a:bodyPr/>
        <a:lstStyle/>
        <a:p>
          <a:endParaRPr lang="en-US"/>
        </a:p>
      </dgm:t>
    </dgm:pt>
    <dgm:pt modelId="{544B156E-23C7-9244-AB14-BA71BFCD29F1}" type="sibTrans" cxnId="{C9C5E354-FAC3-2747-AFE1-5EE033C4DE2F}">
      <dgm:prSet/>
      <dgm:spPr/>
      <dgm:t>
        <a:bodyPr/>
        <a:lstStyle/>
        <a:p>
          <a:endParaRPr lang="en-US"/>
        </a:p>
      </dgm:t>
    </dgm:pt>
    <dgm:pt modelId="{7E5ABC29-9FBB-614C-8643-9F8B29528F79}">
      <dgm:prSet custT="1"/>
      <dgm:spPr>
        <a:solidFill>
          <a:srgbClr val="00B050"/>
        </a:solidFill>
      </dgm:spPr>
      <dgm:t>
        <a:bodyPr/>
        <a:lstStyle/>
        <a:p>
          <a:pPr rtl="0"/>
          <a:r>
            <a:rPr lang="en-US" sz="1800" b="1" dirty="0">
              <a:solidFill>
                <a:schemeClr val="bg1"/>
              </a:solidFill>
            </a:rPr>
            <a:t>Extension activities related to lessons</a:t>
          </a:r>
        </a:p>
      </dgm:t>
      <dgm:extLst>
        <a:ext uri="{E40237B7-FDA0-4F09-8148-C483321AD2D9}">
          <dgm14:cNvPr xmlns:dgm14="http://schemas.microsoft.com/office/drawing/2010/diagram" id="0" name="" descr="Independent research on big ideas, artists, and methods&#13;&#10;Extension activities related to lessons&#13;&#10;Creations at learning centers with talented peers &#13;&#10;Collaborations with mentors &#13;&#10;Community art projects &#13;&#10;"/>
        </a:ext>
      </dgm:extLst>
    </dgm:pt>
    <dgm:pt modelId="{E2C0FD0D-87E3-4B41-B6F3-FDD8C9F99231}" type="parTrans" cxnId="{5968144C-CB31-154C-8A65-F506A098BAED}">
      <dgm:prSet/>
      <dgm:spPr/>
      <dgm:t>
        <a:bodyPr/>
        <a:lstStyle/>
        <a:p>
          <a:endParaRPr lang="en-US"/>
        </a:p>
      </dgm:t>
    </dgm:pt>
    <dgm:pt modelId="{DB89898E-31FF-3244-B9EB-5B16CEFE8A28}" type="sibTrans" cxnId="{5968144C-CB31-154C-8A65-F506A098BAED}">
      <dgm:prSet/>
      <dgm:spPr/>
      <dgm:t>
        <a:bodyPr/>
        <a:lstStyle/>
        <a:p>
          <a:endParaRPr lang="en-US"/>
        </a:p>
      </dgm:t>
    </dgm:pt>
    <dgm:pt modelId="{6D721B6A-0F5D-2145-A97B-4E9F6B508614}">
      <dgm:prSet custT="1"/>
      <dgm:spPr>
        <a:solidFill>
          <a:srgbClr val="007879"/>
        </a:solidFill>
      </dgm:spPr>
      <dgm:t>
        <a:bodyPr/>
        <a:lstStyle/>
        <a:p>
          <a:pPr rtl="0"/>
          <a:r>
            <a:rPr lang="en-US" sz="1800" b="1" dirty="0">
              <a:solidFill>
                <a:schemeClr val="bg1"/>
              </a:solidFill>
            </a:rPr>
            <a:t>Creations at learning centers with talented peers </a:t>
          </a:r>
        </a:p>
      </dgm:t>
      <dgm:extLst>
        <a:ext uri="{E40237B7-FDA0-4F09-8148-C483321AD2D9}">
          <dgm14:cNvPr xmlns:dgm14="http://schemas.microsoft.com/office/drawing/2010/diagram" id="0" name="" descr="Independent research on big ideas, artists, and methods&#13;&#10;Extension activities related to lessons&#13;&#10;Creations at learning centers with talented peers &#13;&#10;Collaborations with mentors &#13;&#10;Community art projects &#13;&#10;"/>
        </a:ext>
      </dgm:extLst>
    </dgm:pt>
    <dgm:pt modelId="{F2AECC3B-7A80-3C44-A44F-D931835EE13F}" type="parTrans" cxnId="{83026B4F-1E7A-BB4E-8427-F1FF18F02409}">
      <dgm:prSet/>
      <dgm:spPr/>
      <dgm:t>
        <a:bodyPr/>
        <a:lstStyle/>
        <a:p>
          <a:endParaRPr lang="en-US"/>
        </a:p>
      </dgm:t>
    </dgm:pt>
    <dgm:pt modelId="{9C96DD3C-4048-3C43-94B6-47817050C9B8}" type="sibTrans" cxnId="{83026B4F-1E7A-BB4E-8427-F1FF18F02409}">
      <dgm:prSet/>
      <dgm:spPr/>
      <dgm:t>
        <a:bodyPr/>
        <a:lstStyle/>
        <a:p>
          <a:endParaRPr lang="en-US"/>
        </a:p>
      </dgm:t>
    </dgm:pt>
    <dgm:pt modelId="{6197183B-5F7F-894A-BAAD-58AF7BCE65C0}">
      <dgm:prSet custT="1"/>
      <dgm:spPr>
        <a:solidFill>
          <a:srgbClr val="00B050"/>
        </a:solidFill>
      </dgm:spPr>
      <dgm:t>
        <a:bodyPr/>
        <a:lstStyle/>
        <a:p>
          <a:pPr rtl="0"/>
          <a:r>
            <a:rPr lang="en-US" sz="1800" b="1" dirty="0">
              <a:solidFill>
                <a:schemeClr val="bg1"/>
              </a:solidFill>
            </a:rPr>
            <a:t>Collaborations with mentors </a:t>
          </a:r>
        </a:p>
      </dgm:t>
      <dgm:extLst>
        <a:ext uri="{E40237B7-FDA0-4F09-8148-C483321AD2D9}">
          <dgm14:cNvPr xmlns:dgm14="http://schemas.microsoft.com/office/drawing/2010/diagram" id="0" name="" descr="Independent research on big ideas, artists, and methods&#13;&#10;Extension activities related to lessons&#13;&#10;Creations at learning centers with talented peers &#13;&#10;Collaborations with mentors &#13;&#10;Community art projects &#13;&#10;"/>
        </a:ext>
      </dgm:extLst>
    </dgm:pt>
    <dgm:pt modelId="{B0186530-4656-1249-93D9-B30506600011}" type="parTrans" cxnId="{4A1E6ABA-39FB-CF40-9FE7-FA98AEBF51B6}">
      <dgm:prSet/>
      <dgm:spPr/>
      <dgm:t>
        <a:bodyPr/>
        <a:lstStyle/>
        <a:p>
          <a:endParaRPr lang="en-US"/>
        </a:p>
      </dgm:t>
    </dgm:pt>
    <dgm:pt modelId="{AEC01659-28CE-6745-B6CF-E33980A3650B}" type="sibTrans" cxnId="{4A1E6ABA-39FB-CF40-9FE7-FA98AEBF51B6}">
      <dgm:prSet/>
      <dgm:spPr/>
      <dgm:t>
        <a:bodyPr/>
        <a:lstStyle/>
        <a:p>
          <a:endParaRPr lang="en-US"/>
        </a:p>
      </dgm:t>
    </dgm:pt>
    <dgm:pt modelId="{6010DD02-CF3C-1B49-8307-97B8B7E4A478}">
      <dgm:prSet custT="1"/>
      <dgm:spPr>
        <a:solidFill>
          <a:srgbClr val="007879"/>
        </a:solidFill>
      </dgm:spPr>
      <dgm:t>
        <a:bodyPr/>
        <a:lstStyle/>
        <a:p>
          <a:pPr rtl="0"/>
          <a:r>
            <a:rPr lang="en-US" sz="1800" b="1" dirty="0">
              <a:solidFill>
                <a:schemeClr val="bg1"/>
              </a:solidFill>
            </a:rPr>
            <a:t>Community art projects </a:t>
          </a:r>
        </a:p>
      </dgm:t>
      <dgm:extLst>
        <a:ext uri="{E40237B7-FDA0-4F09-8148-C483321AD2D9}">
          <dgm14:cNvPr xmlns:dgm14="http://schemas.microsoft.com/office/drawing/2010/diagram" id="0" name="" descr="Independent research on big ideas, artists, and methods&#13;&#10;Extension activities related to lessons&#13;&#10;Creations at learning centers with talented peers &#13;&#10;Collaborations with mentors &#13;&#10;Community art projects &#13;&#10;"/>
        </a:ext>
      </dgm:extLst>
    </dgm:pt>
    <dgm:pt modelId="{D5B482DC-4527-1949-A4E2-4B945F35CA21}" type="parTrans" cxnId="{5C4FF5D2-9771-C145-AE16-CFE58AFA3259}">
      <dgm:prSet/>
      <dgm:spPr/>
      <dgm:t>
        <a:bodyPr/>
        <a:lstStyle/>
        <a:p>
          <a:endParaRPr lang="en-US"/>
        </a:p>
      </dgm:t>
    </dgm:pt>
    <dgm:pt modelId="{9100B295-8CE7-9D47-8D56-79D6942A8D52}" type="sibTrans" cxnId="{5C4FF5D2-9771-C145-AE16-CFE58AFA3259}">
      <dgm:prSet/>
      <dgm:spPr/>
      <dgm:t>
        <a:bodyPr/>
        <a:lstStyle/>
        <a:p>
          <a:endParaRPr lang="en-US"/>
        </a:p>
      </dgm:t>
    </dgm:pt>
    <dgm:pt modelId="{1B28AC5C-40E4-F24B-B142-4512DDD64497}" type="pres">
      <dgm:prSet presAssocID="{8CE59A52-63FE-0B46-81B0-C34C6BE6CEBC}" presName="diagram" presStyleCnt="0">
        <dgm:presLayoutVars>
          <dgm:dir/>
          <dgm:resizeHandles val="exact"/>
        </dgm:presLayoutVars>
      </dgm:prSet>
      <dgm:spPr/>
    </dgm:pt>
    <dgm:pt modelId="{894606C9-DFE2-7142-9232-ACD228F89E37}" type="pres">
      <dgm:prSet presAssocID="{26D3CF66-7B36-6D40-8A9E-DF6039613100}" presName="node" presStyleLbl="node1" presStyleIdx="0" presStyleCnt="5" custScaleX="115429" custScaleY="127269">
        <dgm:presLayoutVars>
          <dgm:bulletEnabled val="1"/>
        </dgm:presLayoutVars>
      </dgm:prSet>
      <dgm:spPr/>
    </dgm:pt>
    <dgm:pt modelId="{577C5993-8F20-554C-AB98-0FC5E14C1AA3}" type="pres">
      <dgm:prSet presAssocID="{544B156E-23C7-9244-AB14-BA71BFCD29F1}" presName="sibTrans" presStyleCnt="0"/>
      <dgm:spPr/>
    </dgm:pt>
    <dgm:pt modelId="{DB322583-9A43-B645-933D-A53F138FBAA6}" type="pres">
      <dgm:prSet presAssocID="{7E5ABC29-9FBB-614C-8643-9F8B29528F79}" presName="node" presStyleLbl="node1" presStyleIdx="1" presStyleCnt="5" custScaleX="115429" custScaleY="127269">
        <dgm:presLayoutVars>
          <dgm:bulletEnabled val="1"/>
        </dgm:presLayoutVars>
      </dgm:prSet>
      <dgm:spPr/>
    </dgm:pt>
    <dgm:pt modelId="{FD7EF087-C52A-C540-89A1-2D203D1F4AC1}" type="pres">
      <dgm:prSet presAssocID="{DB89898E-31FF-3244-B9EB-5B16CEFE8A28}" presName="sibTrans" presStyleCnt="0"/>
      <dgm:spPr/>
    </dgm:pt>
    <dgm:pt modelId="{95EFF278-E717-0748-8D2E-50D3960DE682}" type="pres">
      <dgm:prSet presAssocID="{6D721B6A-0F5D-2145-A97B-4E9F6B508614}" presName="node" presStyleLbl="node1" presStyleIdx="2" presStyleCnt="5" custScaleX="115429" custScaleY="127269">
        <dgm:presLayoutVars>
          <dgm:bulletEnabled val="1"/>
        </dgm:presLayoutVars>
      </dgm:prSet>
      <dgm:spPr/>
    </dgm:pt>
    <dgm:pt modelId="{52820EC4-720C-2543-898E-E089D9FA0421}" type="pres">
      <dgm:prSet presAssocID="{9C96DD3C-4048-3C43-94B6-47817050C9B8}" presName="sibTrans" presStyleCnt="0"/>
      <dgm:spPr/>
    </dgm:pt>
    <dgm:pt modelId="{2417F6E2-E0DC-DF40-B2A9-38BC84D44E9C}" type="pres">
      <dgm:prSet presAssocID="{6197183B-5F7F-894A-BAAD-58AF7BCE65C0}" presName="node" presStyleLbl="node1" presStyleIdx="3" presStyleCnt="5" custScaleX="115429" custScaleY="127269">
        <dgm:presLayoutVars>
          <dgm:bulletEnabled val="1"/>
        </dgm:presLayoutVars>
      </dgm:prSet>
      <dgm:spPr/>
    </dgm:pt>
    <dgm:pt modelId="{B4234AC8-4585-C949-9CA6-53914A5F50DF}" type="pres">
      <dgm:prSet presAssocID="{AEC01659-28CE-6745-B6CF-E33980A3650B}" presName="sibTrans" presStyleCnt="0"/>
      <dgm:spPr/>
    </dgm:pt>
    <dgm:pt modelId="{C330C5C9-D10D-A947-B18A-961DAFCAF31D}" type="pres">
      <dgm:prSet presAssocID="{6010DD02-CF3C-1B49-8307-97B8B7E4A478}" presName="node" presStyleLbl="node1" presStyleIdx="4" presStyleCnt="5" custScaleX="115429" custScaleY="127269">
        <dgm:presLayoutVars>
          <dgm:bulletEnabled val="1"/>
        </dgm:presLayoutVars>
      </dgm:prSet>
      <dgm:spPr/>
    </dgm:pt>
  </dgm:ptLst>
  <dgm:cxnLst>
    <dgm:cxn modelId="{4798CF0A-6422-C049-80FA-B31CB0DC7EF0}" type="presOf" srcId="{6D721B6A-0F5D-2145-A97B-4E9F6B508614}" destId="{95EFF278-E717-0748-8D2E-50D3960DE682}" srcOrd="0" destOrd="0" presId="urn:microsoft.com/office/officeart/2005/8/layout/default"/>
    <dgm:cxn modelId="{5968144C-CB31-154C-8A65-F506A098BAED}" srcId="{8CE59A52-63FE-0B46-81B0-C34C6BE6CEBC}" destId="{7E5ABC29-9FBB-614C-8643-9F8B29528F79}" srcOrd="1" destOrd="0" parTransId="{E2C0FD0D-87E3-4B41-B6F3-FDD8C9F99231}" sibTransId="{DB89898E-31FF-3244-B9EB-5B16CEFE8A28}"/>
    <dgm:cxn modelId="{83026B4F-1E7A-BB4E-8427-F1FF18F02409}" srcId="{8CE59A52-63FE-0B46-81B0-C34C6BE6CEBC}" destId="{6D721B6A-0F5D-2145-A97B-4E9F6B508614}" srcOrd="2" destOrd="0" parTransId="{F2AECC3B-7A80-3C44-A44F-D931835EE13F}" sibTransId="{9C96DD3C-4048-3C43-94B6-47817050C9B8}"/>
    <dgm:cxn modelId="{C9C5E354-FAC3-2747-AFE1-5EE033C4DE2F}" srcId="{8CE59A52-63FE-0B46-81B0-C34C6BE6CEBC}" destId="{26D3CF66-7B36-6D40-8A9E-DF6039613100}" srcOrd="0" destOrd="0" parTransId="{9665DB1B-5E9B-CC4A-AEBC-FA16F02A9D6A}" sibTransId="{544B156E-23C7-9244-AB14-BA71BFCD29F1}"/>
    <dgm:cxn modelId="{980E7E5D-B933-B347-B838-643E567103C6}" type="presOf" srcId="{8CE59A52-63FE-0B46-81B0-C34C6BE6CEBC}" destId="{1B28AC5C-40E4-F24B-B142-4512DDD64497}" srcOrd="0" destOrd="0" presId="urn:microsoft.com/office/officeart/2005/8/layout/default"/>
    <dgm:cxn modelId="{E49DEB8E-CEDF-5947-AD58-BD7CB5E5DFC6}" type="presOf" srcId="{6010DD02-CF3C-1B49-8307-97B8B7E4A478}" destId="{C330C5C9-D10D-A947-B18A-961DAFCAF31D}" srcOrd="0" destOrd="0" presId="urn:microsoft.com/office/officeart/2005/8/layout/default"/>
    <dgm:cxn modelId="{A4D92992-6A95-824D-A6EB-50984795518D}" type="presOf" srcId="{26D3CF66-7B36-6D40-8A9E-DF6039613100}" destId="{894606C9-DFE2-7142-9232-ACD228F89E37}" srcOrd="0" destOrd="0" presId="urn:microsoft.com/office/officeart/2005/8/layout/default"/>
    <dgm:cxn modelId="{3C36299E-C103-7E4D-9BC5-69A817DC002A}" type="presOf" srcId="{7E5ABC29-9FBB-614C-8643-9F8B29528F79}" destId="{DB322583-9A43-B645-933D-A53F138FBAA6}" srcOrd="0" destOrd="0" presId="urn:microsoft.com/office/officeart/2005/8/layout/default"/>
    <dgm:cxn modelId="{4A1E6ABA-39FB-CF40-9FE7-FA98AEBF51B6}" srcId="{8CE59A52-63FE-0B46-81B0-C34C6BE6CEBC}" destId="{6197183B-5F7F-894A-BAAD-58AF7BCE65C0}" srcOrd="3" destOrd="0" parTransId="{B0186530-4656-1249-93D9-B30506600011}" sibTransId="{AEC01659-28CE-6745-B6CF-E33980A3650B}"/>
    <dgm:cxn modelId="{5C4FF5D2-9771-C145-AE16-CFE58AFA3259}" srcId="{8CE59A52-63FE-0B46-81B0-C34C6BE6CEBC}" destId="{6010DD02-CF3C-1B49-8307-97B8B7E4A478}" srcOrd="4" destOrd="0" parTransId="{D5B482DC-4527-1949-A4E2-4B945F35CA21}" sibTransId="{9100B295-8CE7-9D47-8D56-79D6942A8D52}"/>
    <dgm:cxn modelId="{EC65CAE9-F478-A949-A3BF-33767625553D}" type="presOf" srcId="{6197183B-5F7F-894A-BAAD-58AF7BCE65C0}" destId="{2417F6E2-E0DC-DF40-B2A9-38BC84D44E9C}" srcOrd="0" destOrd="0" presId="urn:microsoft.com/office/officeart/2005/8/layout/default"/>
    <dgm:cxn modelId="{ECD40AF6-0780-7C44-853C-AF3E20772743}" type="presParOf" srcId="{1B28AC5C-40E4-F24B-B142-4512DDD64497}" destId="{894606C9-DFE2-7142-9232-ACD228F89E37}" srcOrd="0" destOrd="0" presId="urn:microsoft.com/office/officeart/2005/8/layout/default"/>
    <dgm:cxn modelId="{6E1520BB-E01D-8B44-865D-B805F40CF76B}" type="presParOf" srcId="{1B28AC5C-40E4-F24B-B142-4512DDD64497}" destId="{577C5993-8F20-554C-AB98-0FC5E14C1AA3}" srcOrd="1" destOrd="0" presId="urn:microsoft.com/office/officeart/2005/8/layout/default"/>
    <dgm:cxn modelId="{200D8B03-C026-7E42-A3B1-09FBD4719BD3}" type="presParOf" srcId="{1B28AC5C-40E4-F24B-B142-4512DDD64497}" destId="{DB322583-9A43-B645-933D-A53F138FBAA6}" srcOrd="2" destOrd="0" presId="urn:microsoft.com/office/officeart/2005/8/layout/default"/>
    <dgm:cxn modelId="{ECB53CAE-8528-E540-9F0C-332BF7CFBECF}" type="presParOf" srcId="{1B28AC5C-40E4-F24B-B142-4512DDD64497}" destId="{FD7EF087-C52A-C540-89A1-2D203D1F4AC1}" srcOrd="3" destOrd="0" presId="urn:microsoft.com/office/officeart/2005/8/layout/default"/>
    <dgm:cxn modelId="{C7227ADF-0771-A446-A1A8-3CC74C1D51CB}" type="presParOf" srcId="{1B28AC5C-40E4-F24B-B142-4512DDD64497}" destId="{95EFF278-E717-0748-8D2E-50D3960DE682}" srcOrd="4" destOrd="0" presId="urn:microsoft.com/office/officeart/2005/8/layout/default"/>
    <dgm:cxn modelId="{0D5DC0DE-5414-E94F-8AF7-3B1AE5F4F519}" type="presParOf" srcId="{1B28AC5C-40E4-F24B-B142-4512DDD64497}" destId="{52820EC4-720C-2543-898E-E089D9FA0421}" srcOrd="5" destOrd="0" presId="urn:microsoft.com/office/officeart/2005/8/layout/default"/>
    <dgm:cxn modelId="{2E24B032-CF99-6241-BD14-30CFED5B60CE}" type="presParOf" srcId="{1B28AC5C-40E4-F24B-B142-4512DDD64497}" destId="{2417F6E2-E0DC-DF40-B2A9-38BC84D44E9C}" srcOrd="6" destOrd="0" presId="urn:microsoft.com/office/officeart/2005/8/layout/default"/>
    <dgm:cxn modelId="{D564B586-6FFE-F649-B83B-88A58A7992AE}" type="presParOf" srcId="{1B28AC5C-40E4-F24B-B142-4512DDD64497}" destId="{B4234AC8-4585-C949-9CA6-53914A5F50DF}" srcOrd="7" destOrd="0" presId="urn:microsoft.com/office/officeart/2005/8/layout/default"/>
    <dgm:cxn modelId="{CD9215A8-DADA-EC4E-A222-703C31CE2311}" type="presParOf" srcId="{1B28AC5C-40E4-F24B-B142-4512DDD64497}" destId="{C330C5C9-D10D-A947-B18A-961DAFCAF31D}" srcOrd="8"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7ADCFA-7A8E-AA48-9DFF-918EE8250CED}"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B8E5B57C-B415-F14E-9840-509B4403F175}">
      <dgm:prSet custT="1"/>
      <dgm:spPr>
        <a:solidFill>
          <a:srgbClr val="9305B8"/>
        </a:solidFill>
      </dgm:spPr>
      <dgm:t>
        <a:bodyPr/>
        <a:lstStyle/>
        <a:p>
          <a:pPr rtl="0"/>
          <a:r>
            <a:rPr lang="en-US" sz="3200" b="1" u="sng" dirty="0">
              <a:solidFill>
                <a:srgbClr val="FFFFFF"/>
              </a:solidFill>
            </a:rPr>
            <a:t>Intelligence quotient (IQ)</a:t>
          </a:r>
          <a:r>
            <a:rPr lang="en-US" sz="3200" b="1" u="none" dirty="0">
              <a:solidFill>
                <a:srgbClr val="FFFFFF"/>
              </a:solidFill>
            </a:rPr>
            <a:t> </a:t>
          </a:r>
          <a:r>
            <a:rPr lang="en-US" sz="3200" b="1" dirty="0">
              <a:solidFill>
                <a:srgbClr val="FFFFFF"/>
              </a:solidFill>
            </a:rPr>
            <a:t>tests have a median score of intelligence set at 100 points. Individuals with an IQ score of 130 or more are classified as gifted. </a:t>
          </a:r>
        </a:p>
      </dgm:t>
      <dgm:extLst>
        <a:ext uri="{E40237B7-FDA0-4F09-8148-C483321AD2D9}">
          <dgm14:cNvPr xmlns:dgm14="http://schemas.microsoft.com/office/drawing/2010/diagram" id="0" name="" descr="•Intelligence quotient (IQ) tests have a median score of intelligence set at 100 points. Individuals with an IQ score of 130 or more are classified as gifted.&#10;•Torrance Test of Creative Thinking measures a child’s mental characteristics including fluency, flexibility, originality, elaboration, resistance to premature closure, and abstractness of titles.&#10;"/>
        </a:ext>
      </dgm:extLst>
    </dgm:pt>
    <dgm:pt modelId="{C0F19F9C-DAF4-DE4C-9333-073F847DF64C}" type="parTrans" cxnId="{2D9EF943-5969-E74D-9ED7-7C9598418BB6}">
      <dgm:prSet/>
      <dgm:spPr/>
      <dgm:t>
        <a:bodyPr/>
        <a:lstStyle/>
        <a:p>
          <a:endParaRPr lang="en-US"/>
        </a:p>
      </dgm:t>
    </dgm:pt>
    <dgm:pt modelId="{9467DC23-0E2C-BC40-9969-E3B350E1B4CF}" type="sibTrans" cxnId="{2D9EF943-5969-E74D-9ED7-7C9598418BB6}">
      <dgm:prSet/>
      <dgm:spPr/>
      <dgm:t>
        <a:bodyPr/>
        <a:lstStyle/>
        <a:p>
          <a:endParaRPr lang="en-US"/>
        </a:p>
      </dgm:t>
    </dgm:pt>
    <dgm:pt modelId="{86547638-63CB-3241-9A5C-9B0C12E628CE}">
      <dgm:prSet custT="1"/>
      <dgm:spPr>
        <a:solidFill>
          <a:srgbClr val="591258"/>
        </a:solidFill>
      </dgm:spPr>
      <dgm:t>
        <a:bodyPr/>
        <a:lstStyle/>
        <a:p>
          <a:pPr rtl="0"/>
          <a:r>
            <a:rPr lang="en-US" sz="3200" b="1" u="sng" dirty="0">
              <a:solidFill>
                <a:srgbClr val="FFFFFF"/>
              </a:solidFill>
            </a:rPr>
            <a:t>Torrance Test of Creative Thinking </a:t>
          </a:r>
          <a:r>
            <a:rPr lang="en-US" sz="3200" b="1" dirty="0">
              <a:solidFill>
                <a:srgbClr val="FFFFFF"/>
              </a:solidFill>
            </a:rPr>
            <a:t>measures a child’s mental characteristics including fluency, flexibility, originality, elaboration, resistance to premature closure, and abstractness of titles. </a:t>
          </a:r>
        </a:p>
      </dgm:t>
      <dgm:extLst>
        <a:ext uri="{E40237B7-FDA0-4F09-8148-C483321AD2D9}">
          <dgm14:cNvPr xmlns:dgm14="http://schemas.microsoft.com/office/drawing/2010/diagram" id="0" name="" descr="•Intelligence quotient (IQ) tests have a median score of intelligence set at 100 points. Individuals with an IQ score of 130 or more are classified as gifted.&#10;•Torrance Test of Creative Thinking measures a child’s mental characteristics including fluency, flexibility, originality, elaboration, resistance to premature closure, and abstractness of titles.&#10;"/>
        </a:ext>
      </dgm:extLst>
    </dgm:pt>
    <dgm:pt modelId="{66293593-50DE-194B-B3BA-89256C5F07CF}" type="parTrans" cxnId="{A11D09E3-CB94-EC4E-8B45-917A0AEBA2F2}">
      <dgm:prSet/>
      <dgm:spPr/>
      <dgm:t>
        <a:bodyPr/>
        <a:lstStyle/>
        <a:p>
          <a:endParaRPr lang="en-US"/>
        </a:p>
      </dgm:t>
    </dgm:pt>
    <dgm:pt modelId="{BE0F0342-1DFB-C14C-938A-92CCB0ABCADB}" type="sibTrans" cxnId="{A11D09E3-CB94-EC4E-8B45-917A0AEBA2F2}">
      <dgm:prSet/>
      <dgm:spPr/>
      <dgm:t>
        <a:bodyPr/>
        <a:lstStyle/>
        <a:p>
          <a:endParaRPr lang="en-US"/>
        </a:p>
      </dgm:t>
    </dgm:pt>
    <dgm:pt modelId="{6B5C5247-1814-244E-B2A0-122E681E0A65}" type="pres">
      <dgm:prSet presAssocID="{D57ADCFA-7A8E-AA48-9DFF-918EE8250CED}" presName="linear" presStyleCnt="0">
        <dgm:presLayoutVars>
          <dgm:animLvl val="lvl"/>
          <dgm:resizeHandles val="exact"/>
        </dgm:presLayoutVars>
      </dgm:prSet>
      <dgm:spPr/>
    </dgm:pt>
    <dgm:pt modelId="{5AB28F5F-7881-9041-958E-AB8B5FC02CC9}" type="pres">
      <dgm:prSet presAssocID="{B8E5B57C-B415-F14E-9840-509B4403F175}" presName="parentText" presStyleLbl="node1" presStyleIdx="0" presStyleCnt="2" custLinFactY="-12661" custLinFactNeighborX="14410" custLinFactNeighborY="-100000">
        <dgm:presLayoutVars>
          <dgm:chMax val="0"/>
          <dgm:bulletEnabled val="1"/>
        </dgm:presLayoutVars>
      </dgm:prSet>
      <dgm:spPr/>
    </dgm:pt>
    <dgm:pt modelId="{F65B4525-C1F5-724A-994F-8F703637D895}" type="pres">
      <dgm:prSet presAssocID="{9467DC23-0E2C-BC40-9969-E3B350E1B4CF}" presName="spacer" presStyleCnt="0"/>
      <dgm:spPr/>
    </dgm:pt>
    <dgm:pt modelId="{B76B86CE-DE14-2441-8A95-E0170C975F31}" type="pres">
      <dgm:prSet presAssocID="{86547638-63CB-3241-9A5C-9B0C12E628CE}" presName="parentText" presStyleLbl="node1" presStyleIdx="1" presStyleCnt="2" custLinFactY="1073" custLinFactNeighborY="100000">
        <dgm:presLayoutVars>
          <dgm:chMax val="0"/>
          <dgm:bulletEnabled val="1"/>
        </dgm:presLayoutVars>
      </dgm:prSet>
      <dgm:spPr/>
    </dgm:pt>
  </dgm:ptLst>
  <dgm:cxnLst>
    <dgm:cxn modelId="{8660E507-055B-CF44-8398-A470F55E255B}" type="presOf" srcId="{D57ADCFA-7A8E-AA48-9DFF-918EE8250CED}" destId="{6B5C5247-1814-244E-B2A0-122E681E0A65}" srcOrd="0" destOrd="0" presId="urn:microsoft.com/office/officeart/2005/8/layout/vList2"/>
    <dgm:cxn modelId="{2D9EF943-5969-E74D-9ED7-7C9598418BB6}" srcId="{D57ADCFA-7A8E-AA48-9DFF-918EE8250CED}" destId="{B8E5B57C-B415-F14E-9840-509B4403F175}" srcOrd="0" destOrd="0" parTransId="{C0F19F9C-DAF4-DE4C-9333-073F847DF64C}" sibTransId="{9467DC23-0E2C-BC40-9969-E3B350E1B4CF}"/>
    <dgm:cxn modelId="{8433539B-AEC0-FA40-BD76-C3FCCB30A2B9}" type="presOf" srcId="{86547638-63CB-3241-9A5C-9B0C12E628CE}" destId="{B76B86CE-DE14-2441-8A95-E0170C975F31}" srcOrd="0" destOrd="0" presId="urn:microsoft.com/office/officeart/2005/8/layout/vList2"/>
    <dgm:cxn modelId="{84683DAA-4750-9748-8EBA-3F05E4D53E8B}" type="presOf" srcId="{B8E5B57C-B415-F14E-9840-509B4403F175}" destId="{5AB28F5F-7881-9041-958E-AB8B5FC02CC9}" srcOrd="0" destOrd="0" presId="urn:microsoft.com/office/officeart/2005/8/layout/vList2"/>
    <dgm:cxn modelId="{A11D09E3-CB94-EC4E-8B45-917A0AEBA2F2}" srcId="{D57ADCFA-7A8E-AA48-9DFF-918EE8250CED}" destId="{86547638-63CB-3241-9A5C-9B0C12E628CE}" srcOrd="1" destOrd="0" parTransId="{66293593-50DE-194B-B3BA-89256C5F07CF}" sibTransId="{BE0F0342-1DFB-C14C-938A-92CCB0ABCADB}"/>
    <dgm:cxn modelId="{8A051D9E-DF6A-D449-A3AC-4FB19ED6C199}" type="presParOf" srcId="{6B5C5247-1814-244E-B2A0-122E681E0A65}" destId="{5AB28F5F-7881-9041-958E-AB8B5FC02CC9}" srcOrd="0" destOrd="0" presId="urn:microsoft.com/office/officeart/2005/8/layout/vList2"/>
    <dgm:cxn modelId="{85D54199-307E-FA46-BA57-21B093287FF5}" type="presParOf" srcId="{6B5C5247-1814-244E-B2A0-122E681E0A65}" destId="{F65B4525-C1F5-724A-994F-8F703637D895}" srcOrd="1" destOrd="0" presId="urn:microsoft.com/office/officeart/2005/8/layout/vList2"/>
    <dgm:cxn modelId="{06538978-672C-4D4E-99C5-E145D0D90EEF}" type="presParOf" srcId="{6B5C5247-1814-244E-B2A0-122E681E0A65}" destId="{B76B86CE-DE14-2441-8A95-E0170C975F31}"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7468FE81-F72A-E243-B7D6-EA3C6A1CA190}">
      <dgm:prSet custT="1"/>
      <dgm:spPr>
        <a:solidFill>
          <a:schemeClr val="tx1">
            <a:lumMod val="10000"/>
          </a:schemeClr>
        </a:solidFill>
      </dgm:spPr>
      <dgm:t>
        <a:bodyPr/>
        <a:lstStyle/>
        <a:p>
          <a:pPr rtl="0"/>
          <a:r>
            <a:rPr lang="en-US" sz="3100" b="1" i="1" dirty="0"/>
            <a:t>TLAE’s</a:t>
          </a:r>
          <a:r>
            <a:rPr lang="en-US" sz="3100" b="1" dirty="0"/>
            <a:t> TAE framework support equity by encouraging creativity, critical thinking, and student agency through interdisciplinary, arts-based learning.</a:t>
          </a:r>
        </a:p>
      </dgm:t>
      <dgm:extLst>
        <a:ext uri="{E40237B7-FDA0-4F09-8148-C483321AD2D9}">
          <dgm14:cNvPr xmlns:dgm14="http://schemas.microsoft.com/office/drawing/2010/diagram" id="0" name="" descr="•TLAE’s TAE framework support equity by encouraging creativity, critical thinking, and student agency through interdisciplinary, arts-based learning.&#10;"/>
        </a:ext>
      </dgm:extLst>
    </dgm:pt>
    <dgm:pt modelId="{C5B5A44D-3383-514F-A89D-2361EF6EA021}" type="sibTrans" cxnId="{251A97EC-8046-B64A-8B6F-E9E3D4BE6A99}">
      <dgm:prSet/>
      <dgm:spPr/>
      <dgm:t>
        <a:bodyPr/>
        <a:lstStyle/>
        <a:p>
          <a:endParaRPr lang="en-US"/>
        </a:p>
      </dgm:t>
    </dgm:pt>
    <dgm:pt modelId="{6CFB7FAF-9083-E948-8C97-A74C7891D322}" type="parTrans" cxnId="{251A97EC-8046-B64A-8B6F-E9E3D4BE6A99}">
      <dgm:prSet/>
      <dgm:spPr/>
      <dgm:t>
        <a:bodyPr/>
        <a:lstStyle/>
        <a:p>
          <a:endParaRPr lang="en-US"/>
        </a:p>
      </dgm:t>
    </dgm:pt>
    <dgm:pt modelId="{AF2196DB-9473-1C49-A1B7-F4EFB0672426}" type="pres">
      <dgm:prSet presAssocID="{1CB4A6C1-BC55-463C-A409-A01AC759398F}" presName="linear" presStyleCnt="0">
        <dgm:presLayoutVars>
          <dgm:animLvl val="lvl"/>
          <dgm:resizeHandles val="exact"/>
        </dgm:presLayoutVars>
      </dgm:prSet>
      <dgm:spPr/>
    </dgm:pt>
    <dgm:pt modelId="{DAC9F564-0E1B-984B-B7E1-D6B4D62270D4}" type="pres">
      <dgm:prSet presAssocID="{7468FE81-F72A-E243-B7D6-EA3C6A1CA190}" presName="parentText" presStyleLbl="node1" presStyleIdx="0" presStyleCnt="1" custScaleY="1515384">
        <dgm:presLayoutVars>
          <dgm:chMax val="0"/>
          <dgm:bulletEnabled val="1"/>
        </dgm:presLayoutVars>
      </dgm:prSet>
      <dgm:spPr/>
    </dgm:pt>
  </dgm:ptLst>
  <dgm:cxnLst>
    <dgm:cxn modelId="{745D6B1E-CB5C-CA46-841B-6C99E5564876}" type="presOf" srcId="{7468FE81-F72A-E243-B7D6-EA3C6A1CA190}" destId="{DAC9F564-0E1B-984B-B7E1-D6B4D62270D4}" srcOrd="0" destOrd="0" presId="urn:microsoft.com/office/officeart/2005/8/layout/vList2"/>
    <dgm:cxn modelId="{57E38285-28BF-1E41-8A1C-895726B0400A}" type="presOf" srcId="{1CB4A6C1-BC55-463C-A409-A01AC759398F}" destId="{AF2196DB-9473-1C49-A1B7-F4EFB0672426}" srcOrd="0" destOrd="0" presId="urn:microsoft.com/office/officeart/2005/8/layout/vList2"/>
    <dgm:cxn modelId="{251A97EC-8046-B64A-8B6F-E9E3D4BE6A99}" srcId="{1CB4A6C1-BC55-463C-A409-A01AC759398F}" destId="{7468FE81-F72A-E243-B7D6-EA3C6A1CA190}" srcOrd="0" destOrd="0" parTransId="{6CFB7FAF-9083-E948-8C97-A74C7891D322}" sibTransId="{C5B5A44D-3383-514F-A89D-2361EF6EA021}"/>
    <dgm:cxn modelId="{E1F44BF3-42E1-B042-A2B6-8E214F00BCC7}" type="presParOf" srcId="{AF2196DB-9473-1C49-A1B7-F4EFB0672426}" destId="{DAC9F564-0E1B-984B-B7E1-D6B4D62270D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CE8019C-70BC-B44C-9607-B9DBF7DB2C5A}"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02DC4480-9C95-3E43-8A3A-3701E507CC7C}">
      <dgm:prSet/>
      <dgm:spPr>
        <a:solidFill>
          <a:srgbClr val="057CD0"/>
        </a:solidFill>
      </dgm:spPr>
      <dgm:t>
        <a:bodyPr/>
        <a:lstStyle/>
        <a:p>
          <a:pPr rtl="0"/>
          <a:r>
            <a:rPr lang="en-US" b="1" dirty="0">
              <a:solidFill>
                <a:srgbClr val="FFFFFF"/>
              </a:solidFill>
            </a:rPr>
            <a:t>Giftedness and talent belong to all cultures, genders, and classes. </a:t>
          </a:r>
        </a:p>
      </dgm:t>
      <dgm:extLst>
        <a:ext uri="{E40237B7-FDA0-4F09-8148-C483321AD2D9}">
          <dgm14:cNvPr xmlns:dgm14="http://schemas.microsoft.com/office/drawing/2010/diagram" id="0" name="" descr="•Giftedness and talent belong to all cultures, genders, and classes.&#10;•Students’ may be unnoticed if school faculty and administration focus solely on children’s achievements and productivity.&#10;"/>
        </a:ext>
      </dgm:extLst>
    </dgm:pt>
    <dgm:pt modelId="{0279B2C2-B83A-F547-A485-51A72D80BF14}" type="parTrans" cxnId="{FFC0C344-22E2-7F4C-8C44-E74690A1196E}">
      <dgm:prSet/>
      <dgm:spPr/>
      <dgm:t>
        <a:bodyPr/>
        <a:lstStyle/>
        <a:p>
          <a:endParaRPr lang="en-US"/>
        </a:p>
      </dgm:t>
    </dgm:pt>
    <dgm:pt modelId="{F423B000-B908-2D44-B5FF-269C0386C89D}" type="sibTrans" cxnId="{FFC0C344-22E2-7F4C-8C44-E74690A1196E}">
      <dgm:prSet/>
      <dgm:spPr/>
      <dgm:t>
        <a:bodyPr/>
        <a:lstStyle/>
        <a:p>
          <a:endParaRPr lang="en-US"/>
        </a:p>
      </dgm:t>
    </dgm:pt>
    <dgm:pt modelId="{B78DADDC-48B6-2F4C-A823-8D04F67FCEC7}">
      <dgm:prSet/>
      <dgm:spPr>
        <a:solidFill>
          <a:schemeClr val="accent4">
            <a:lumMod val="50000"/>
          </a:schemeClr>
        </a:solidFill>
      </dgm:spPr>
      <dgm:t>
        <a:bodyPr/>
        <a:lstStyle/>
        <a:p>
          <a:pPr rtl="0"/>
          <a:r>
            <a:rPr lang="en-US" b="1" dirty="0">
              <a:solidFill>
                <a:srgbClr val="FFFFFF"/>
              </a:solidFill>
            </a:rPr>
            <a:t>Students’ may be unnoticed if school faculty and administration focus solely on children’s achievements and productivity. </a:t>
          </a:r>
        </a:p>
      </dgm:t>
      <dgm:extLst>
        <a:ext uri="{E40237B7-FDA0-4F09-8148-C483321AD2D9}">
          <dgm14:cNvPr xmlns:dgm14="http://schemas.microsoft.com/office/drawing/2010/diagram" id="0" name="" descr="•Giftedness and talent belong to all cultures, genders, and classes.&#10;•Students’ may be unnoticed if school faculty and administration focus solely on children’s achievements and productivity.&#10;"/>
        </a:ext>
      </dgm:extLst>
    </dgm:pt>
    <dgm:pt modelId="{A71C1CB2-8682-DA44-8FFC-79B00CA03537}" type="parTrans" cxnId="{6CC83FA7-993E-1B48-BB5E-124D231EA759}">
      <dgm:prSet/>
      <dgm:spPr/>
      <dgm:t>
        <a:bodyPr/>
        <a:lstStyle/>
        <a:p>
          <a:endParaRPr lang="en-US"/>
        </a:p>
      </dgm:t>
    </dgm:pt>
    <dgm:pt modelId="{CB2F93C8-C672-F246-A659-A7FED6B8D8A1}" type="sibTrans" cxnId="{6CC83FA7-993E-1B48-BB5E-124D231EA759}">
      <dgm:prSet/>
      <dgm:spPr/>
      <dgm:t>
        <a:bodyPr/>
        <a:lstStyle/>
        <a:p>
          <a:endParaRPr lang="en-US"/>
        </a:p>
      </dgm:t>
    </dgm:pt>
    <dgm:pt modelId="{CF981AC7-65AC-1247-BDBD-6CB816CED5BC}" type="pres">
      <dgm:prSet presAssocID="{7CE8019C-70BC-B44C-9607-B9DBF7DB2C5A}" presName="diagram" presStyleCnt="0">
        <dgm:presLayoutVars>
          <dgm:dir/>
          <dgm:resizeHandles val="exact"/>
        </dgm:presLayoutVars>
      </dgm:prSet>
      <dgm:spPr/>
    </dgm:pt>
    <dgm:pt modelId="{2E759437-F48F-BE42-B65A-629DCBB71ACD}" type="pres">
      <dgm:prSet presAssocID="{02DC4480-9C95-3E43-8A3A-3701E507CC7C}" presName="node" presStyleLbl="node1" presStyleIdx="0" presStyleCnt="2" custScaleX="212669">
        <dgm:presLayoutVars>
          <dgm:bulletEnabled val="1"/>
        </dgm:presLayoutVars>
      </dgm:prSet>
      <dgm:spPr/>
    </dgm:pt>
    <dgm:pt modelId="{93FB299B-F8CB-5A49-AC37-35C29E02D70B}" type="pres">
      <dgm:prSet presAssocID="{F423B000-B908-2D44-B5FF-269C0386C89D}" presName="sibTrans" presStyleCnt="0"/>
      <dgm:spPr/>
    </dgm:pt>
    <dgm:pt modelId="{DA5BF12F-22A0-3148-9B3E-A2BD1712534F}" type="pres">
      <dgm:prSet presAssocID="{B78DADDC-48B6-2F4C-A823-8D04F67FCEC7}" presName="node" presStyleLbl="node1" presStyleIdx="1" presStyleCnt="2" custScaleX="212669">
        <dgm:presLayoutVars>
          <dgm:bulletEnabled val="1"/>
        </dgm:presLayoutVars>
      </dgm:prSet>
      <dgm:spPr/>
    </dgm:pt>
  </dgm:ptLst>
  <dgm:cxnLst>
    <dgm:cxn modelId="{FFC0C344-22E2-7F4C-8C44-E74690A1196E}" srcId="{7CE8019C-70BC-B44C-9607-B9DBF7DB2C5A}" destId="{02DC4480-9C95-3E43-8A3A-3701E507CC7C}" srcOrd="0" destOrd="0" parTransId="{0279B2C2-B83A-F547-A485-51A72D80BF14}" sibTransId="{F423B000-B908-2D44-B5FF-269C0386C89D}"/>
    <dgm:cxn modelId="{53603C4A-0E3A-C341-B6FA-64944FE3B985}" type="presOf" srcId="{02DC4480-9C95-3E43-8A3A-3701E507CC7C}" destId="{2E759437-F48F-BE42-B65A-629DCBB71ACD}" srcOrd="0" destOrd="0" presId="urn:microsoft.com/office/officeart/2005/8/layout/default"/>
    <dgm:cxn modelId="{AFE6067E-8709-AD4D-B47A-28E0C207B72C}" type="presOf" srcId="{B78DADDC-48B6-2F4C-A823-8D04F67FCEC7}" destId="{DA5BF12F-22A0-3148-9B3E-A2BD1712534F}" srcOrd="0" destOrd="0" presId="urn:microsoft.com/office/officeart/2005/8/layout/default"/>
    <dgm:cxn modelId="{6CC83FA7-993E-1B48-BB5E-124D231EA759}" srcId="{7CE8019C-70BC-B44C-9607-B9DBF7DB2C5A}" destId="{B78DADDC-48B6-2F4C-A823-8D04F67FCEC7}" srcOrd="1" destOrd="0" parTransId="{A71C1CB2-8682-DA44-8FFC-79B00CA03537}" sibTransId="{CB2F93C8-C672-F246-A659-A7FED6B8D8A1}"/>
    <dgm:cxn modelId="{E4BBA2A7-12FB-504B-8A2C-5123522AD7E8}" type="presOf" srcId="{7CE8019C-70BC-B44C-9607-B9DBF7DB2C5A}" destId="{CF981AC7-65AC-1247-BDBD-6CB816CED5BC}" srcOrd="0" destOrd="0" presId="urn:microsoft.com/office/officeart/2005/8/layout/default"/>
    <dgm:cxn modelId="{C09E328E-3666-7B43-A591-C5FB101E3DF9}" type="presParOf" srcId="{CF981AC7-65AC-1247-BDBD-6CB816CED5BC}" destId="{2E759437-F48F-BE42-B65A-629DCBB71ACD}" srcOrd="0" destOrd="0" presId="urn:microsoft.com/office/officeart/2005/8/layout/default"/>
    <dgm:cxn modelId="{BD5D1787-F681-1949-8A22-9A9CA2682BCC}" type="presParOf" srcId="{CF981AC7-65AC-1247-BDBD-6CB816CED5BC}" destId="{93FB299B-F8CB-5A49-AC37-35C29E02D70B}" srcOrd="1" destOrd="0" presId="urn:microsoft.com/office/officeart/2005/8/layout/default"/>
    <dgm:cxn modelId="{5213E827-D0C2-A54C-BB4C-FCDDA79CC750}" type="presParOf" srcId="{CF981AC7-65AC-1247-BDBD-6CB816CED5BC}" destId="{DA5BF12F-22A0-3148-9B3E-A2BD1712534F}"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EC1BF94-3960-4149-9FDE-53CE754EC66F}"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BD3626CA-3B52-1146-B3B2-F56BAC16C05F}">
      <dgm:prSet/>
      <dgm:spPr>
        <a:solidFill>
          <a:srgbClr val="0F4B76"/>
        </a:solidFill>
      </dgm:spPr>
      <dgm:t>
        <a:bodyPr/>
        <a:lstStyle/>
        <a:p>
          <a:pPr rtl="0"/>
          <a:r>
            <a:rPr lang="en-US" b="1" dirty="0">
              <a:solidFill>
                <a:srgbClr val="FFFFFF"/>
              </a:solidFill>
            </a:rPr>
            <a:t>Students who are gifted or talented and also identified with having a disability are referred to as </a:t>
          </a:r>
          <a:r>
            <a:rPr lang="en-US" b="1" u="sng" dirty="0">
              <a:solidFill>
                <a:srgbClr val="FFFFFF"/>
              </a:solidFill>
            </a:rPr>
            <a:t>twice exceptional</a:t>
          </a:r>
          <a:r>
            <a:rPr lang="en-US" b="1" dirty="0">
              <a:solidFill>
                <a:srgbClr val="FFFFFF"/>
              </a:solidFill>
            </a:rPr>
            <a:t>. </a:t>
          </a:r>
        </a:p>
      </dgm:t>
      <dgm:extLst>
        <a:ext uri="{E40237B7-FDA0-4F09-8148-C483321AD2D9}">
          <dgm14:cNvPr xmlns:dgm14="http://schemas.microsoft.com/office/drawing/2010/diagram" id="0" name="" descr="Students who are gifted or talented and also identified with having a disability are referred to as twice exceptional. &#13;&#10;"/>
        </a:ext>
      </dgm:extLst>
    </dgm:pt>
    <dgm:pt modelId="{A659AD79-2DD7-DF43-BE2E-5DDEFFE1A74D}" type="parTrans" cxnId="{EA68FF1B-8814-6447-8C9E-E61635D5B851}">
      <dgm:prSet/>
      <dgm:spPr/>
      <dgm:t>
        <a:bodyPr/>
        <a:lstStyle/>
        <a:p>
          <a:endParaRPr lang="en-US"/>
        </a:p>
      </dgm:t>
    </dgm:pt>
    <dgm:pt modelId="{30C00F4A-F6AB-C34B-BBA9-87F5FD47C221}" type="sibTrans" cxnId="{EA68FF1B-8814-6447-8C9E-E61635D5B851}">
      <dgm:prSet/>
      <dgm:spPr/>
      <dgm:t>
        <a:bodyPr/>
        <a:lstStyle/>
        <a:p>
          <a:endParaRPr lang="en-US"/>
        </a:p>
      </dgm:t>
    </dgm:pt>
    <dgm:pt modelId="{ACB5CA11-8302-494E-8C85-81B5DDD64C99}" type="pres">
      <dgm:prSet presAssocID="{1EC1BF94-3960-4149-9FDE-53CE754EC66F}" presName="linear" presStyleCnt="0">
        <dgm:presLayoutVars>
          <dgm:animLvl val="lvl"/>
          <dgm:resizeHandles val="exact"/>
        </dgm:presLayoutVars>
      </dgm:prSet>
      <dgm:spPr/>
    </dgm:pt>
    <dgm:pt modelId="{F281CC5A-A3B4-9E44-93E1-A5F6ABD54282}" type="pres">
      <dgm:prSet presAssocID="{BD3626CA-3B52-1146-B3B2-F56BAC16C05F}" presName="parentText" presStyleLbl="node1" presStyleIdx="0" presStyleCnt="1" custScaleY="136936" custLinFactNeighborX="5422" custLinFactNeighborY="527">
        <dgm:presLayoutVars>
          <dgm:chMax val="0"/>
          <dgm:bulletEnabled val="1"/>
        </dgm:presLayoutVars>
      </dgm:prSet>
      <dgm:spPr/>
    </dgm:pt>
  </dgm:ptLst>
  <dgm:cxnLst>
    <dgm:cxn modelId="{EA68FF1B-8814-6447-8C9E-E61635D5B851}" srcId="{1EC1BF94-3960-4149-9FDE-53CE754EC66F}" destId="{BD3626CA-3B52-1146-B3B2-F56BAC16C05F}" srcOrd="0" destOrd="0" parTransId="{A659AD79-2DD7-DF43-BE2E-5DDEFFE1A74D}" sibTransId="{30C00F4A-F6AB-C34B-BBA9-87F5FD47C221}"/>
    <dgm:cxn modelId="{EBACD481-22D2-AA4A-9AD8-07A2E34EC284}" type="presOf" srcId="{1EC1BF94-3960-4149-9FDE-53CE754EC66F}" destId="{ACB5CA11-8302-494E-8C85-81B5DDD64C99}" srcOrd="0" destOrd="0" presId="urn:microsoft.com/office/officeart/2005/8/layout/vList2"/>
    <dgm:cxn modelId="{4ABE97DE-4522-4F4B-8842-9C055B7522B6}" type="presOf" srcId="{BD3626CA-3B52-1146-B3B2-F56BAC16C05F}" destId="{F281CC5A-A3B4-9E44-93E1-A5F6ABD54282}" srcOrd="0" destOrd="0" presId="urn:microsoft.com/office/officeart/2005/8/layout/vList2"/>
    <dgm:cxn modelId="{CE9B7DB3-50C4-A541-B9B5-0ACD95178270}" type="presParOf" srcId="{ACB5CA11-8302-494E-8C85-81B5DDD64C99}" destId="{F281CC5A-A3B4-9E44-93E1-A5F6ABD54282}"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A1DD04D-736F-C542-9C8F-CCA36CF6FD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1F53D3D-9E94-C44B-A0D6-E483B8F0A647}">
      <dgm:prSet custT="1"/>
      <dgm:spPr>
        <a:solidFill>
          <a:srgbClr val="007AAA"/>
        </a:solidFill>
      </dgm:spPr>
      <dgm:t>
        <a:bodyPr/>
        <a:lstStyle/>
        <a:p>
          <a:r>
            <a:rPr lang="en-US" sz="2800" b="1" dirty="0"/>
            <a:t>The term </a:t>
          </a:r>
          <a:r>
            <a:rPr lang="en-US" sz="2800" b="1" u="sng" dirty="0"/>
            <a:t>children with disabilities </a:t>
          </a:r>
          <a:r>
            <a:rPr lang="en-US" sz="2800" b="1" dirty="0"/>
            <a:t>applies to students who have been diagnosed with a disability, multiple disabilities, or an exceptional circumstance. </a:t>
          </a:r>
          <a:endParaRPr lang="en-US" sz="2800" dirty="0"/>
        </a:p>
      </dgm:t>
      <dgm:extLst>
        <a:ext uri="{E40237B7-FDA0-4F09-8148-C483321AD2D9}">
          <dgm14:cNvPr xmlns:dgm14="http://schemas.microsoft.com/office/drawing/2010/diagram" id="0" name="" descr="The term children with disabilities applies to students who have been diagnosed with a disability, multiple disabilities, or an exceptional circumstance. &#13;&#10;249 million children and adolescents have a disability. &#13;&#10;15% of the school population has a disability. The severity varies from student to student. &#13;&#10;"/>
        </a:ext>
      </dgm:extLst>
    </dgm:pt>
    <dgm:pt modelId="{20324835-0F4E-C545-9CD1-951D56169BC5}" type="parTrans" cxnId="{D322AF8B-83A8-0B4F-A1D8-CFD944746BF3}">
      <dgm:prSet/>
      <dgm:spPr/>
      <dgm:t>
        <a:bodyPr/>
        <a:lstStyle/>
        <a:p>
          <a:endParaRPr lang="en-US"/>
        </a:p>
      </dgm:t>
    </dgm:pt>
    <dgm:pt modelId="{50C92EB0-E169-4840-B131-01DA60AAE4C7}" type="sibTrans" cxnId="{D322AF8B-83A8-0B4F-A1D8-CFD944746BF3}">
      <dgm:prSet/>
      <dgm:spPr/>
      <dgm:t>
        <a:bodyPr/>
        <a:lstStyle/>
        <a:p>
          <a:endParaRPr lang="en-US"/>
        </a:p>
      </dgm:t>
    </dgm:pt>
    <dgm:pt modelId="{7F4F056A-C68B-5740-ADDD-83CB55FAAA99}">
      <dgm:prSet custT="1"/>
      <dgm:spPr>
        <a:solidFill>
          <a:srgbClr val="007879"/>
        </a:solidFill>
      </dgm:spPr>
      <dgm:t>
        <a:bodyPr/>
        <a:lstStyle/>
        <a:p>
          <a:r>
            <a:rPr lang="en-US" sz="2800" b="1" dirty="0"/>
            <a:t>249 million children and adolescents have </a:t>
          </a:r>
          <a:r>
            <a:rPr lang="en-US" sz="2800" b="1"/>
            <a:t>a disability</a:t>
          </a:r>
          <a:r>
            <a:rPr lang="en-US" sz="2800" b="1" dirty="0"/>
            <a:t>. </a:t>
          </a:r>
          <a:endParaRPr lang="en-US" sz="2800" dirty="0"/>
        </a:p>
      </dgm:t>
      <dgm:extLst>
        <a:ext uri="{E40237B7-FDA0-4F09-8148-C483321AD2D9}">
          <dgm14:cNvPr xmlns:dgm14="http://schemas.microsoft.com/office/drawing/2010/diagram" id="0" name="" descr="The term children with disabilities applies to students who have been diagnosed with a disability, multiple disabilities, or an exceptional circumstance. &#13;&#10;249 million children and adolescents have a disability. &#13;&#10;15% of the school population has a disability. The severity varies from student to student. &#13;&#10;"/>
        </a:ext>
      </dgm:extLst>
    </dgm:pt>
    <dgm:pt modelId="{58B44D13-3C70-9A44-868B-82018C3258AD}" type="parTrans" cxnId="{894AD803-5FBE-9B4D-A930-17D83EEA3E63}">
      <dgm:prSet/>
      <dgm:spPr/>
      <dgm:t>
        <a:bodyPr/>
        <a:lstStyle/>
        <a:p>
          <a:endParaRPr lang="en-US"/>
        </a:p>
      </dgm:t>
    </dgm:pt>
    <dgm:pt modelId="{5D344BDB-A663-B44F-909C-B829C9C08E67}" type="sibTrans" cxnId="{894AD803-5FBE-9B4D-A930-17D83EEA3E63}">
      <dgm:prSet/>
      <dgm:spPr/>
      <dgm:t>
        <a:bodyPr/>
        <a:lstStyle/>
        <a:p>
          <a:endParaRPr lang="en-US"/>
        </a:p>
      </dgm:t>
    </dgm:pt>
    <dgm:pt modelId="{88C526BE-A69D-2C45-A548-4731790367E9}">
      <dgm:prSet custT="1"/>
      <dgm:spPr>
        <a:solidFill>
          <a:srgbClr val="C00000"/>
        </a:solidFill>
      </dgm:spPr>
      <dgm:t>
        <a:bodyPr/>
        <a:lstStyle/>
        <a:p>
          <a:r>
            <a:rPr lang="en-US" sz="2800" b="1" dirty="0"/>
            <a:t>15% of the school population has a disability. The severity varies from student to student. </a:t>
          </a:r>
          <a:endParaRPr lang="en-US" sz="2800" dirty="0"/>
        </a:p>
      </dgm:t>
      <dgm:extLst>
        <a:ext uri="{E40237B7-FDA0-4F09-8148-C483321AD2D9}">
          <dgm14:cNvPr xmlns:dgm14="http://schemas.microsoft.com/office/drawing/2010/diagram" id="0" name="" descr="The term children with disabilities applies to students who have been diagnosed with a disability, multiple disabilities, or an exceptional circumstance. &#13;&#10;249 million children and adolescents have a disability. &#13;&#10;15% of the school population has a disability. The severity varies from student to student. &#13;&#10;"/>
        </a:ext>
      </dgm:extLst>
    </dgm:pt>
    <dgm:pt modelId="{2A742F66-291E-9348-82C8-13830D544783}" type="parTrans" cxnId="{7E5D7AF1-FE9D-1549-92AD-2D6A5426F6B5}">
      <dgm:prSet/>
      <dgm:spPr/>
      <dgm:t>
        <a:bodyPr/>
        <a:lstStyle/>
        <a:p>
          <a:endParaRPr lang="en-US"/>
        </a:p>
      </dgm:t>
    </dgm:pt>
    <dgm:pt modelId="{EBD72BEF-EB99-CB4D-8067-8ED60A292B87}" type="sibTrans" cxnId="{7E5D7AF1-FE9D-1549-92AD-2D6A5426F6B5}">
      <dgm:prSet/>
      <dgm:spPr/>
      <dgm:t>
        <a:bodyPr/>
        <a:lstStyle/>
        <a:p>
          <a:endParaRPr lang="en-US"/>
        </a:p>
      </dgm:t>
    </dgm:pt>
    <dgm:pt modelId="{DDAB8CAF-A038-A545-9287-74B949459486}" type="pres">
      <dgm:prSet presAssocID="{5A1DD04D-736F-C542-9C8F-CCA36CF6FD95}" presName="linear" presStyleCnt="0">
        <dgm:presLayoutVars>
          <dgm:animLvl val="lvl"/>
          <dgm:resizeHandles val="exact"/>
        </dgm:presLayoutVars>
      </dgm:prSet>
      <dgm:spPr/>
    </dgm:pt>
    <dgm:pt modelId="{B8FD0693-27F4-514B-9946-249201EE809A}" type="pres">
      <dgm:prSet presAssocID="{F1F53D3D-9E94-C44B-A0D6-E483B8F0A647}" presName="parentText" presStyleLbl="node1" presStyleIdx="0" presStyleCnt="3">
        <dgm:presLayoutVars>
          <dgm:chMax val="0"/>
          <dgm:bulletEnabled val="1"/>
        </dgm:presLayoutVars>
      </dgm:prSet>
      <dgm:spPr/>
    </dgm:pt>
    <dgm:pt modelId="{3D9046B7-E22D-8E4A-B974-569F283C5818}" type="pres">
      <dgm:prSet presAssocID="{50C92EB0-E169-4840-B131-01DA60AAE4C7}" presName="spacer" presStyleCnt="0"/>
      <dgm:spPr/>
    </dgm:pt>
    <dgm:pt modelId="{0D8C780C-89EB-6F4B-9F2A-DF3893A9D2ED}" type="pres">
      <dgm:prSet presAssocID="{7F4F056A-C68B-5740-ADDD-83CB55FAAA99}" presName="parentText" presStyleLbl="node1" presStyleIdx="1" presStyleCnt="3">
        <dgm:presLayoutVars>
          <dgm:chMax val="0"/>
          <dgm:bulletEnabled val="1"/>
        </dgm:presLayoutVars>
      </dgm:prSet>
      <dgm:spPr/>
    </dgm:pt>
    <dgm:pt modelId="{9EB9FB22-8AD4-4841-8567-48D7DEC4C232}" type="pres">
      <dgm:prSet presAssocID="{5D344BDB-A663-B44F-909C-B829C9C08E67}" presName="spacer" presStyleCnt="0"/>
      <dgm:spPr/>
    </dgm:pt>
    <dgm:pt modelId="{31059002-644C-A542-ADBF-D2D570B8275F}" type="pres">
      <dgm:prSet presAssocID="{88C526BE-A69D-2C45-A548-4731790367E9}" presName="parentText" presStyleLbl="node1" presStyleIdx="2" presStyleCnt="3">
        <dgm:presLayoutVars>
          <dgm:chMax val="0"/>
          <dgm:bulletEnabled val="1"/>
        </dgm:presLayoutVars>
      </dgm:prSet>
      <dgm:spPr/>
    </dgm:pt>
  </dgm:ptLst>
  <dgm:cxnLst>
    <dgm:cxn modelId="{894AD803-5FBE-9B4D-A930-17D83EEA3E63}" srcId="{5A1DD04D-736F-C542-9C8F-CCA36CF6FD95}" destId="{7F4F056A-C68B-5740-ADDD-83CB55FAAA99}" srcOrd="1" destOrd="0" parTransId="{58B44D13-3C70-9A44-868B-82018C3258AD}" sibTransId="{5D344BDB-A663-B44F-909C-B829C9C08E67}"/>
    <dgm:cxn modelId="{26149B06-48CF-DC4F-B0F8-9319633149CE}" type="presOf" srcId="{5A1DD04D-736F-C542-9C8F-CCA36CF6FD95}" destId="{DDAB8CAF-A038-A545-9287-74B949459486}" srcOrd="0" destOrd="0" presId="urn:microsoft.com/office/officeart/2005/8/layout/vList2"/>
    <dgm:cxn modelId="{AA3AB558-A112-F24A-B786-9E45AD7CE1E9}" type="presOf" srcId="{7F4F056A-C68B-5740-ADDD-83CB55FAAA99}" destId="{0D8C780C-89EB-6F4B-9F2A-DF3893A9D2ED}" srcOrd="0" destOrd="0" presId="urn:microsoft.com/office/officeart/2005/8/layout/vList2"/>
    <dgm:cxn modelId="{E6AFFA6E-F815-0C43-B4A3-224604845780}" type="presOf" srcId="{88C526BE-A69D-2C45-A548-4731790367E9}" destId="{31059002-644C-A542-ADBF-D2D570B8275F}" srcOrd="0" destOrd="0" presId="urn:microsoft.com/office/officeart/2005/8/layout/vList2"/>
    <dgm:cxn modelId="{941F2E7A-3D97-0C46-9C68-E57623EC7F66}" type="presOf" srcId="{F1F53D3D-9E94-C44B-A0D6-E483B8F0A647}" destId="{B8FD0693-27F4-514B-9946-249201EE809A}" srcOrd="0" destOrd="0" presId="urn:microsoft.com/office/officeart/2005/8/layout/vList2"/>
    <dgm:cxn modelId="{D322AF8B-83A8-0B4F-A1D8-CFD944746BF3}" srcId="{5A1DD04D-736F-C542-9C8F-CCA36CF6FD95}" destId="{F1F53D3D-9E94-C44B-A0D6-E483B8F0A647}" srcOrd="0" destOrd="0" parTransId="{20324835-0F4E-C545-9CD1-951D56169BC5}" sibTransId="{50C92EB0-E169-4840-B131-01DA60AAE4C7}"/>
    <dgm:cxn modelId="{7E5D7AF1-FE9D-1549-92AD-2D6A5426F6B5}" srcId="{5A1DD04D-736F-C542-9C8F-CCA36CF6FD95}" destId="{88C526BE-A69D-2C45-A548-4731790367E9}" srcOrd="2" destOrd="0" parTransId="{2A742F66-291E-9348-82C8-13830D544783}" sibTransId="{EBD72BEF-EB99-CB4D-8067-8ED60A292B87}"/>
    <dgm:cxn modelId="{78484C6E-4ACC-EA4D-82FD-663210313A24}" type="presParOf" srcId="{DDAB8CAF-A038-A545-9287-74B949459486}" destId="{B8FD0693-27F4-514B-9946-249201EE809A}" srcOrd="0" destOrd="0" presId="urn:microsoft.com/office/officeart/2005/8/layout/vList2"/>
    <dgm:cxn modelId="{4CDF5862-572B-6340-8016-FF7218F65D7D}" type="presParOf" srcId="{DDAB8CAF-A038-A545-9287-74B949459486}" destId="{3D9046B7-E22D-8E4A-B974-569F283C5818}" srcOrd="1" destOrd="0" presId="urn:microsoft.com/office/officeart/2005/8/layout/vList2"/>
    <dgm:cxn modelId="{B9F61936-EA3C-F84E-B980-DE1F7094BFBB}" type="presParOf" srcId="{DDAB8CAF-A038-A545-9287-74B949459486}" destId="{0D8C780C-89EB-6F4B-9F2A-DF3893A9D2ED}" srcOrd="2" destOrd="0" presId="urn:microsoft.com/office/officeart/2005/8/layout/vList2"/>
    <dgm:cxn modelId="{8BF84467-2194-FF44-A035-7BBF1180BE93}" type="presParOf" srcId="{DDAB8CAF-A038-A545-9287-74B949459486}" destId="{9EB9FB22-8AD4-4841-8567-48D7DEC4C232}" srcOrd="3" destOrd="0" presId="urn:microsoft.com/office/officeart/2005/8/layout/vList2"/>
    <dgm:cxn modelId="{B7AEB913-719B-3249-8A74-9FE5E4D94F7D}" type="presParOf" srcId="{DDAB8CAF-A038-A545-9287-74B949459486}" destId="{31059002-644C-A542-ADBF-D2D570B8275F}"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ACD10C1-424F-9B4C-A82C-2C1B00F19E10}"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E4B79640-366D-AE42-9E8F-90280A3A1A92}">
      <dgm:prSet custT="1"/>
      <dgm:spPr>
        <a:solidFill>
          <a:srgbClr val="145CDD">
            <a:alpha val="93000"/>
          </a:srgbClr>
        </a:solidFill>
        <a:ln>
          <a:solidFill>
            <a:schemeClr val="tx1"/>
          </a:solidFill>
        </a:ln>
      </dgm:spPr>
      <dgm:t>
        <a:bodyPr/>
        <a:lstStyle/>
        <a:p>
          <a:pPr rtl="0"/>
          <a:r>
            <a:rPr lang="en-US" sz="2000" b="1" dirty="0">
              <a:solidFill>
                <a:srgbClr val="FFFFFF"/>
              </a:solidFill>
            </a:rPr>
            <a:t>Intellectual Disability </a:t>
          </a:r>
        </a:p>
      </dgm:t>
      <dgm:extLst>
        <a:ext uri="{E40237B7-FDA0-4F09-8148-C483321AD2D9}">
          <dgm14:cNvPr xmlns:dgm14="http://schemas.microsoft.com/office/drawing/2010/diagram" id="0" name="" descr="Intellectual Disability &#13;&#10;Hearing Impairment (Including Deafness)&#13;&#10;Speech or Language Impairment&#13;&#10;Visual Impairment (Including Blindness)&#13;&#10;Serious Emotional Disturbance&#13;&#10;Orthopedic Impairment&#13;&#10;Autism&#13;&#10;Traumatic Brain Injury&#13;&#10;Other Health Impairment&#13;&#10;Specific Learning Disability&#13;&#10;Deaf-Blindness&#13;&#10;Multiple Disabilities&#13;&#10;"/>
        </a:ext>
      </dgm:extLst>
    </dgm:pt>
    <dgm:pt modelId="{15DEDBB5-995B-2F49-A2BD-C44BA1BA59DE}" type="parTrans" cxnId="{B7ED71CF-F756-014C-BD58-0FFB361C06FF}">
      <dgm:prSet/>
      <dgm:spPr/>
      <dgm:t>
        <a:bodyPr/>
        <a:lstStyle/>
        <a:p>
          <a:endParaRPr lang="en-US"/>
        </a:p>
      </dgm:t>
    </dgm:pt>
    <dgm:pt modelId="{818DA60E-A28B-4647-A2B4-97852BE676BD}" type="sibTrans" cxnId="{B7ED71CF-F756-014C-BD58-0FFB361C06FF}">
      <dgm:prSet/>
      <dgm:spPr/>
      <dgm:t>
        <a:bodyPr/>
        <a:lstStyle/>
        <a:p>
          <a:endParaRPr lang="en-US"/>
        </a:p>
      </dgm:t>
    </dgm:pt>
    <dgm:pt modelId="{C9E9310A-5794-1E4B-A492-2164E77FCFB9}">
      <dgm:prSet custT="1"/>
      <dgm:spPr>
        <a:solidFill>
          <a:srgbClr val="145CDD">
            <a:alpha val="93000"/>
          </a:srgbClr>
        </a:solidFill>
        <a:ln>
          <a:solidFill>
            <a:schemeClr val="tx1"/>
          </a:solidFill>
        </a:ln>
      </dgm:spPr>
      <dgm:t>
        <a:bodyPr/>
        <a:lstStyle/>
        <a:p>
          <a:pPr rtl="0"/>
          <a:r>
            <a:rPr lang="en-US" sz="2000" b="1" dirty="0">
              <a:solidFill>
                <a:srgbClr val="FFFFFF"/>
              </a:solidFill>
            </a:rPr>
            <a:t>Hearing Impairment (Including Deafness)</a:t>
          </a:r>
        </a:p>
      </dgm:t>
      <dgm:extLst>
        <a:ext uri="{E40237B7-FDA0-4F09-8148-C483321AD2D9}">
          <dgm14:cNvPr xmlns:dgm14="http://schemas.microsoft.com/office/drawing/2010/diagram" id="0" name="" descr="Intellectual Disability &#13;&#10;Hearing Impairment (Including Deafness)&#13;&#10;Speech or Language Impairment&#13;&#10;Visual Impairment (Including Blindness)&#13;&#10;Serious Emotional Disturbance&#13;&#10;Orthopedic Impairment&#13;&#10;Autism&#13;&#10;Traumatic Brain Injury&#13;&#10;Other Health Impairment&#13;&#10;Specific Learning Disability&#13;&#10;Deaf-Blindness&#13;&#10;Multiple Disabilities&#13;&#10;"/>
        </a:ext>
      </dgm:extLst>
    </dgm:pt>
    <dgm:pt modelId="{A25A454C-50C9-E640-9A98-7709B94A07BF}" type="parTrans" cxnId="{0B984E87-5510-314D-B047-FEA28304DB0E}">
      <dgm:prSet/>
      <dgm:spPr/>
      <dgm:t>
        <a:bodyPr/>
        <a:lstStyle/>
        <a:p>
          <a:endParaRPr lang="en-US"/>
        </a:p>
      </dgm:t>
    </dgm:pt>
    <dgm:pt modelId="{39DFEC9A-46CD-514A-B7F7-D21CED3EDFC7}" type="sibTrans" cxnId="{0B984E87-5510-314D-B047-FEA28304DB0E}">
      <dgm:prSet/>
      <dgm:spPr/>
      <dgm:t>
        <a:bodyPr/>
        <a:lstStyle/>
        <a:p>
          <a:endParaRPr lang="en-US"/>
        </a:p>
      </dgm:t>
    </dgm:pt>
    <dgm:pt modelId="{6D4D2FC6-5433-C24C-AF87-ABA97838484E}">
      <dgm:prSet custT="1"/>
      <dgm:spPr>
        <a:solidFill>
          <a:srgbClr val="145CDD">
            <a:alpha val="93000"/>
          </a:srgbClr>
        </a:solidFill>
        <a:ln>
          <a:solidFill>
            <a:schemeClr val="tx1"/>
          </a:solidFill>
        </a:ln>
      </dgm:spPr>
      <dgm:t>
        <a:bodyPr/>
        <a:lstStyle/>
        <a:p>
          <a:pPr rtl="0"/>
          <a:r>
            <a:rPr lang="en-US" sz="2000" b="1" dirty="0">
              <a:solidFill>
                <a:srgbClr val="FFFFFF"/>
              </a:solidFill>
            </a:rPr>
            <a:t>Speech or Language Impairment</a:t>
          </a:r>
        </a:p>
      </dgm:t>
      <dgm:extLst>
        <a:ext uri="{E40237B7-FDA0-4F09-8148-C483321AD2D9}">
          <dgm14:cNvPr xmlns:dgm14="http://schemas.microsoft.com/office/drawing/2010/diagram" id="0" name="" descr="Intellectual Disability &#13;&#10;Hearing Impairment (Including Deafness)&#13;&#10;Speech or Language Impairment&#13;&#10;Visual Impairment (Including Blindness)&#13;&#10;Serious Emotional Disturbance&#13;&#10;Orthopedic Impairment&#13;&#10;Autism&#13;&#10;Traumatic Brain Injury&#13;&#10;Other Health Impairment&#13;&#10;Specific Learning Disability&#13;&#10;Deaf-Blindness&#13;&#10;Multiple Disabilities&#13;&#10;"/>
        </a:ext>
      </dgm:extLst>
    </dgm:pt>
    <dgm:pt modelId="{BC5BED42-F960-BE44-9858-4EB16696FE01}" type="parTrans" cxnId="{E175DF4F-F088-1649-B833-22E8CAD066C4}">
      <dgm:prSet/>
      <dgm:spPr/>
      <dgm:t>
        <a:bodyPr/>
        <a:lstStyle/>
        <a:p>
          <a:endParaRPr lang="en-US"/>
        </a:p>
      </dgm:t>
    </dgm:pt>
    <dgm:pt modelId="{132A5AD8-C683-8F42-89BF-FD3E1C9D49D5}" type="sibTrans" cxnId="{E175DF4F-F088-1649-B833-22E8CAD066C4}">
      <dgm:prSet/>
      <dgm:spPr/>
      <dgm:t>
        <a:bodyPr/>
        <a:lstStyle/>
        <a:p>
          <a:endParaRPr lang="en-US"/>
        </a:p>
      </dgm:t>
    </dgm:pt>
    <dgm:pt modelId="{460E54F3-E7B8-F646-9EC7-857A77006911}">
      <dgm:prSet custT="1"/>
      <dgm:spPr>
        <a:solidFill>
          <a:srgbClr val="145CDD">
            <a:alpha val="93000"/>
          </a:srgbClr>
        </a:solidFill>
        <a:ln>
          <a:solidFill>
            <a:schemeClr val="tx1"/>
          </a:solidFill>
        </a:ln>
      </dgm:spPr>
      <dgm:t>
        <a:bodyPr/>
        <a:lstStyle/>
        <a:p>
          <a:pPr rtl="0"/>
          <a:r>
            <a:rPr lang="en-US" sz="2000" b="1" dirty="0">
              <a:solidFill>
                <a:srgbClr val="FFFFFF"/>
              </a:solidFill>
            </a:rPr>
            <a:t>Visual Impairment (Including Blindness)</a:t>
          </a:r>
        </a:p>
      </dgm:t>
      <dgm:extLst>
        <a:ext uri="{E40237B7-FDA0-4F09-8148-C483321AD2D9}">
          <dgm14:cNvPr xmlns:dgm14="http://schemas.microsoft.com/office/drawing/2010/diagram" id="0" name="" descr="Intellectual Disability &#13;&#10;Hearing Impairment (Including Deafness)&#13;&#10;Speech or Language Impairment&#13;&#10;Visual Impairment (Including Blindness)&#13;&#10;Serious Emotional Disturbance&#13;&#10;Orthopedic Impairment&#13;&#10;Autism&#13;&#10;Traumatic Brain Injury&#13;&#10;Other Health Impairment&#13;&#10;Specific Learning Disability&#13;&#10;Deaf-Blindness&#13;&#10;Multiple Disabilities&#13;&#10;"/>
        </a:ext>
      </dgm:extLst>
    </dgm:pt>
    <dgm:pt modelId="{3F95F8EE-CC26-1348-B625-6265F1AE5AB3}" type="parTrans" cxnId="{00F0A349-B3F4-F247-B7A6-0A241B5EAE1A}">
      <dgm:prSet/>
      <dgm:spPr/>
      <dgm:t>
        <a:bodyPr/>
        <a:lstStyle/>
        <a:p>
          <a:endParaRPr lang="en-US"/>
        </a:p>
      </dgm:t>
    </dgm:pt>
    <dgm:pt modelId="{8B03D1C8-BF4F-9F44-92D8-047916A4F5F2}" type="sibTrans" cxnId="{00F0A349-B3F4-F247-B7A6-0A241B5EAE1A}">
      <dgm:prSet/>
      <dgm:spPr/>
      <dgm:t>
        <a:bodyPr/>
        <a:lstStyle/>
        <a:p>
          <a:endParaRPr lang="en-US"/>
        </a:p>
      </dgm:t>
    </dgm:pt>
    <dgm:pt modelId="{26D46D73-9B06-F647-AAE7-D5D28BEADE75}">
      <dgm:prSet custT="1"/>
      <dgm:spPr>
        <a:solidFill>
          <a:srgbClr val="FF0000">
            <a:alpha val="93000"/>
          </a:srgbClr>
        </a:solidFill>
        <a:ln>
          <a:solidFill>
            <a:schemeClr val="tx1"/>
          </a:solidFill>
        </a:ln>
      </dgm:spPr>
      <dgm:t>
        <a:bodyPr/>
        <a:lstStyle/>
        <a:p>
          <a:pPr rtl="0"/>
          <a:r>
            <a:rPr lang="en-US" sz="2000" b="1" dirty="0">
              <a:solidFill>
                <a:srgbClr val="FFFFFF"/>
              </a:solidFill>
            </a:rPr>
            <a:t>Serious Emotional Disturbance</a:t>
          </a:r>
        </a:p>
      </dgm:t>
      <dgm:extLst>
        <a:ext uri="{E40237B7-FDA0-4F09-8148-C483321AD2D9}">
          <dgm14:cNvPr xmlns:dgm14="http://schemas.microsoft.com/office/drawing/2010/diagram" id="0" name="" descr="Intellectual Disability &#13;&#10;Hearing Impairment (Including Deafness)&#13;&#10;Speech or Language Impairment&#13;&#10;Visual Impairment (Including Blindness)&#13;&#10;Serious Emotional Disturbance&#13;&#10;Orthopedic Impairment&#13;&#10;Autism&#13;&#10;Traumatic Brain Injury&#13;&#10;Other Health Impairment&#13;&#10;Specific Learning Disability&#13;&#10;Deaf-Blindness&#13;&#10;Multiple Disabilities&#13;&#10;"/>
        </a:ext>
      </dgm:extLst>
    </dgm:pt>
    <dgm:pt modelId="{E26BB155-7154-9847-BBAE-3D7D6D140A61}" type="parTrans" cxnId="{9AA902FA-3F23-FC4C-BA52-EF807D669407}">
      <dgm:prSet/>
      <dgm:spPr/>
      <dgm:t>
        <a:bodyPr/>
        <a:lstStyle/>
        <a:p>
          <a:endParaRPr lang="en-US"/>
        </a:p>
      </dgm:t>
    </dgm:pt>
    <dgm:pt modelId="{11E6DDE3-1C12-D844-A6E9-25F7A9C9F559}" type="sibTrans" cxnId="{9AA902FA-3F23-FC4C-BA52-EF807D669407}">
      <dgm:prSet/>
      <dgm:spPr/>
      <dgm:t>
        <a:bodyPr/>
        <a:lstStyle/>
        <a:p>
          <a:endParaRPr lang="en-US"/>
        </a:p>
      </dgm:t>
    </dgm:pt>
    <dgm:pt modelId="{535AE430-CF0C-B04C-A5A8-CAABB8FBABE7}">
      <dgm:prSet custT="1"/>
      <dgm:spPr>
        <a:solidFill>
          <a:srgbClr val="FF0000">
            <a:alpha val="93000"/>
          </a:srgbClr>
        </a:solidFill>
        <a:ln>
          <a:solidFill>
            <a:schemeClr val="tx1"/>
          </a:solidFill>
        </a:ln>
      </dgm:spPr>
      <dgm:t>
        <a:bodyPr/>
        <a:lstStyle/>
        <a:p>
          <a:pPr rtl="0"/>
          <a:r>
            <a:rPr lang="en-US" sz="2000" b="1" dirty="0">
              <a:solidFill>
                <a:srgbClr val="FFFFFF"/>
              </a:solidFill>
            </a:rPr>
            <a:t>Orthopedic Impairment</a:t>
          </a:r>
        </a:p>
      </dgm:t>
      <dgm:extLst>
        <a:ext uri="{E40237B7-FDA0-4F09-8148-C483321AD2D9}">
          <dgm14:cNvPr xmlns:dgm14="http://schemas.microsoft.com/office/drawing/2010/diagram" id="0" name="" descr="Intellectual Disability &#13;&#10;Hearing Impairment (Including Deafness)&#13;&#10;Speech or Language Impairment&#13;&#10;Visual Impairment (Including Blindness)&#13;&#10;Serious Emotional Disturbance&#13;&#10;Orthopedic Impairment&#13;&#10;Autism&#13;&#10;Traumatic Brain Injury&#13;&#10;Other Health Impairment&#13;&#10;Specific Learning Disability&#13;&#10;Deaf-Blindness&#13;&#10;Multiple Disabilities&#13;&#10;"/>
        </a:ext>
      </dgm:extLst>
    </dgm:pt>
    <dgm:pt modelId="{723DB4C0-6DCD-784E-99FA-F975D7DD8E4A}" type="parTrans" cxnId="{01E1B649-CEFF-334A-B013-A652D2F816DD}">
      <dgm:prSet/>
      <dgm:spPr/>
      <dgm:t>
        <a:bodyPr/>
        <a:lstStyle/>
        <a:p>
          <a:endParaRPr lang="en-US"/>
        </a:p>
      </dgm:t>
    </dgm:pt>
    <dgm:pt modelId="{83C0F6BC-DB6B-DC49-9F5E-DDCB6038AD32}" type="sibTrans" cxnId="{01E1B649-CEFF-334A-B013-A652D2F816DD}">
      <dgm:prSet/>
      <dgm:spPr/>
      <dgm:t>
        <a:bodyPr/>
        <a:lstStyle/>
        <a:p>
          <a:endParaRPr lang="en-US"/>
        </a:p>
      </dgm:t>
    </dgm:pt>
    <dgm:pt modelId="{0385140D-1CAB-064F-B1E4-5BE192E4DFC6}">
      <dgm:prSet custT="1"/>
      <dgm:spPr>
        <a:solidFill>
          <a:srgbClr val="10976B"/>
        </a:solidFill>
        <a:ln>
          <a:solidFill>
            <a:schemeClr val="tx1"/>
          </a:solidFill>
        </a:ln>
      </dgm:spPr>
      <dgm:t>
        <a:bodyPr/>
        <a:lstStyle/>
        <a:p>
          <a:pPr rtl="0"/>
          <a:r>
            <a:rPr lang="en-US" sz="2000" b="1" dirty="0">
              <a:solidFill>
                <a:srgbClr val="FFFFFF"/>
              </a:solidFill>
            </a:rPr>
            <a:t>Other Health Impairment</a:t>
          </a:r>
        </a:p>
      </dgm:t>
      <dgm:extLst>
        <a:ext uri="{E40237B7-FDA0-4F09-8148-C483321AD2D9}">
          <dgm14:cNvPr xmlns:dgm14="http://schemas.microsoft.com/office/drawing/2010/diagram" id="0" name="" descr="Intellectual Disability &#13;&#10;Hearing Impairment (Including Deafness)&#13;&#10;Speech or Language Impairment&#13;&#10;Visual Impairment (Including Blindness)&#13;&#10;Serious Emotional Disturbance&#13;&#10;Orthopedic Impairment&#13;&#10;Autism&#13;&#10;Traumatic Brain Injury&#13;&#10;Other Health Impairment&#13;&#10;Specific Learning Disability&#13;&#10;Deaf-Blindness&#13;&#10;Multiple Disabilities&#13;&#10;"/>
        </a:ext>
      </dgm:extLst>
    </dgm:pt>
    <dgm:pt modelId="{DEB16EBA-41D5-8D41-875D-E9E2CCBA1559}" type="parTrans" cxnId="{2626917B-4643-0047-9358-5C84F6D82273}">
      <dgm:prSet/>
      <dgm:spPr/>
      <dgm:t>
        <a:bodyPr/>
        <a:lstStyle/>
        <a:p>
          <a:endParaRPr lang="en-US"/>
        </a:p>
      </dgm:t>
    </dgm:pt>
    <dgm:pt modelId="{C5B5423E-1DC8-4443-A141-9A1D2AE1616D}" type="sibTrans" cxnId="{2626917B-4643-0047-9358-5C84F6D82273}">
      <dgm:prSet/>
      <dgm:spPr/>
      <dgm:t>
        <a:bodyPr/>
        <a:lstStyle/>
        <a:p>
          <a:endParaRPr lang="en-US"/>
        </a:p>
      </dgm:t>
    </dgm:pt>
    <dgm:pt modelId="{997A48FA-4A02-3647-B64E-47984E7CCB91}">
      <dgm:prSet custT="1"/>
      <dgm:spPr>
        <a:solidFill>
          <a:srgbClr val="10976B">
            <a:alpha val="93000"/>
          </a:srgbClr>
        </a:solidFill>
        <a:ln>
          <a:solidFill>
            <a:schemeClr val="tx1"/>
          </a:solidFill>
        </a:ln>
      </dgm:spPr>
      <dgm:t>
        <a:bodyPr/>
        <a:lstStyle/>
        <a:p>
          <a:pPr rtl="0"/>
          <a:r>
            <a:rPr lang="en-US" sz="2000" b="1" dirty="0">
              <a:solidFill>
                <a:srgbClr val="FFFFFF"/>
              </a:solidFill>
            </a:rPr>
            <a:t>Specific Learning Disability</a:t>
          </a:r>
        </a:p>
      </dgm:t>
      <dgm:extLst>
        <a:ext uri="{E40237B7-FDA0-4F09-8148-C483321AD2D9}">
          <dgm14:cNvPr xmlns:dgm14="http://schemas.microsoft.com/office/drawing/2010/diagram" id="0" name="" descr="Intellectual Disability &#13;&#10;Hearing Impairment (Including Deafness)&#13;&#10;Speech or Language Impairment&#13;&#10;Visual Impairment (Including Blindness)&#13;&#10;Serious Emotional Disturbance&#13;&#10;Orthopedic Impairment&#13;&#10;Autism&#13;&#10;Traumatic Brain Injury&#13;&#10;Other Health Impairment&#13;&#10;Specific Learning Disability&#13;&#10;Deaf-Blindness&#13;&#10;Multiple Disabilities&#13;&#10;"/>
        </a:ext>
      </dgm:extLst>
    </dgm:pt>
    <dgm:pt modelId="{2D0E9161-1E68-4C49-A319-F66B539F7449}" type="parTrans" cxnId="{1D9BB433-42D2-1343-AEF1-BD6CADFB23F3}">
      <dgm:prSet/>
      <dgm:spPr/>
      <dgm:t>
        <a:bodyPr/>
        <a:lstStyle/>
        <a:p>
          <a:endParaRPr lang="en-US"/>
        </a:p>
      </dgm:t>
    </dgm:pt>
    <dgm:pt modelId="{07BD552E-C371-D847-B0B9-03B79652E251}" type="sibTrans" cxnId="{1D9BB433-42D2-1343-AEF1-BD6CADFB23F3}">
      <dgm:prSet/>
      <dgm:spPr/>
      <dgm:t>
        <a:bodyPr/>
        <a:lstStyle/>
        <a:p>
          <a:endParaRPr lang="en-US"/>
        </a:p>
      </dgm:t>
    </dgm:pt>
    <dgm:pt modelId="{FAB4EA27-4094-E04A-8F9C-8C36C69283C6}">
      <dgm:prSet custT="1"/>
      <dgm:spPr>
        <a:solidFill>
          <a:srgbClr val="10976B">
            <a:alpha val="93000"/>
          </a:srgbClr>
        </a:solidFill>
        <a:ln>
          <a:solidFill>
            <a:schemeClr val="tx1"/>
          </a:solidFill>
        </a:ln>
      </dgm:spPr>
      <dgm:t>
        <a:bodyPr/>
        <a:lstStyle/>
        <a:p>
          <a:pPr rtl="0"/>
          <a:r>
            <a:rPr lang="en-US" sz="2000" b="1" dirty="0">
              <a:solidFill>
                <a:srgbClr val="FFFFFF"/>
              </a:solidFill>
            </a:rPr>
            <a:t>Deaf-Blindness</a:t>
          </a:r>
        </a:p>
      </dgm:t>
      <dgm:extLst>
        <a:ext uri="{E40237B7-FDA0-4F09-8148-C483321AD2D9}">
          <dgm14:cNvPr xmlns:dgm14="http://schemas.microsoft.com/office/drawing/2010/diagram" id="0" name="" descr="Intellectual Disability &#13;&#10;Hearing Impairment (Including Deafness)&#13;&#10;Speech or Language Impairment&#13;&#10;Visual Impairment (Including Blindness)&#13;&#10;Serious Emotional Disturbance&#13;&#10;Orthopedic Impairment&#13;&#10;Autism&#13;&#10;Traumatic Brain Injury&#13;&#10;Other Health Impairment&#13;&#10;Specific Learning Disability&#13;&#10;Deaf-Blindness&#13;&#10;Multiple Disabilities&#13;&#10;"/>
        </a:ext>
      </dgm:extLst>
    </dgm:pt>
    <dgm:pt modelId="{7F83F82C-EAD7-034B-8C13-0D8408875931}" type="parTrans" cxnId="{53464703-327B-1143-913C-91CBCBC01108}">
      <dgm:prSet/>
      <dgm:spPr/>
      <dgm:t>
        <a:bodyPr/>
        <a:lstStyle/>
        <a:p>
          <a:endParaRPr lang="en-US"/>
        </a:p>
      </dgm:t>
    </dgm:pt>
    <dgm:pt modelId="{CDE09819-7DCB-EC40-B644-B84B72CDC657}" type="sibTrans" cxnId="{53464703-327B-1143-913C-91CBCBC01108}">
      <dgm:prSet/>
      <dgm:spPr/>
      <dgm:t>
        <a:bodyPr/>
        <a:lstStyle/>
        <a:p>
          <a:endParaRPr lang="en-US"/>
        </a:p>
      </dgm:t>
    </dgm:pt>
    <dgm:pt modelId="{49FF2A2F-D2C2-A845-BAC8-200C12161DE1}">
      <dgm:prSet custT="1"/>
      <dgm:spPr>
        <a:solidFill>
          <a:srgbClr val="10976B">
            <a:alpha val="93000"/>
          </a:srgbClr>
        </a:solidFill>
        <a:ln>
          <a:solidFill>
            <a:schemeClr val="tx1"/>
          </a:solidFill>
        </a:ln>
      </dgm:spPr>
      <dgm:t>
        <a:bodyPr/>
        <a:lstStyle/>
        <a:p>
          <a:pPr rtl="0"/>
          <a:r>
            <a:rPr lang="en-US" sz="2000" b="1" dirty="0">
              <a:solidFill>
                <a:srgbClr val="FFFFFF"/>
              </a:solidFill>
            </a:rPr>
            <a:t>Multiple Disabilities</a:t>
          </a:r>
        </a:p>
      </dgm:t>
      <dgm:extLst>
        <a:ext uri="{E40237B7-FDA0-4F09-8148-C483321AD2D9}">
          <dgm14:cNvPr xmlns:dgm14="http://schemas.microsoft.com/office/drawing/2010/diagram" id="0" name="" descr="Intellectual Disability &#13;&#10;Hearing Impairment (Including Deafness)&#13;&#10;Speech or Language Impairment&#13;&#10;Visual Impairment (Including Blindness)&#13;&#10;Serious Emotional Disturbance&#13;&#10;Orthopedic Impairment&#13;&#10;Autism&#13;&#10;Traumatic Brain Injury&#13;&#10;Other Health Impairment&#13;&#10;Specific Learning Disability&#13;&#10;Deaf-Blindness&#13;&#10;Multiple Disabilities&#13;&#10;"/>
        </a:ext>
      </dgm:extLst>
    </dgm:pt>
    <dgm:pt modelId="{6B7130E6-1E0B-8346-9B3B-C6A997F2B678}" type="parTrans" cxnId="{D8817AB6-EA60-CC42-9FFF-5CC6D131F2E0}">
      <dgm:prSet/>
      <dgm:spPr/>
      <dgm:t>
        <a:bodyPr/>
        <a:lstStyle/>
        <a:p>
          <a:endParaRPr lang="en-US"/>
        </a:p>
      </dgm:t>
    </dgm:pt>
    <dgm:pt modelId="{60B45F7D-CBA8-B44B-A48E-8C6015355209}" type="sibTrans" cxnId="{D8817AB6-EA60-CC42-9FFF-5CC6D131F2E0}">
      <dgm:prSet/>
      <dgm:spPr/>
      <dgm:t>
        <a:bodyPr/>
        <a:lstStyle/>
        <a:p>
          <a:endParaRPr lang="en-US"/>
        </a:p>
      </dgm:t>
    </dgm:pt>
    <dgm:pt modelId="{1D88045A-44FD-8543-8F29-7CAAA0B8DE61}">
      <dgm:prSet custT="1"/>
      <dgm:spPr>
        <a:solidFill>
          <a:srgbClr val="FF0000">
            <a:alpha val="93000"/>
          </a:srgbClr>
        </a:solidFill>
        <a:ln>
          <a:solidFill>
            <a:schemeClr val="tx1"/>
          </a:solidFill>
        </a:ln>
      </dgm:spPr>
      <dgm:t>
        <a:bodyPr/>
        <a:lstStyle/>
        <a:p>
          <a:pPr rtl="0"/>
          <a:r>
            <a:rPr lang="en-US" sz="2000" b="1" dirty="0">
              <a:solidFill>
                <a:srgbClr val="FFFFFF"/>
              </a:solidFill>
            </a:rPr>
            <a:t>Traumatic Brain Injury</a:t>
          </a:r>
        </a:p>
      </dgm:t>
      <dgm:extLst>
        <a:ext uri="{E40237B7-FDA0-4F09-8148-C483321AD2D9}">
          <dgm14:cNvPr xmlns:dgm14="http://schemas.microsoft.com/office/drawing/2010/diagram" id="0" name="" descr="Intellectual Disability &#13;&#10;Hearing Impairment (Including Deafness)&#13;&#10;Speech or Language Impairment&#13;&#10;Visual Impairment (Including Blindness)&#13;&#10;Serious Emotional Disturbance&#13;&#10;Orthopedic Impairment&#13;&#10;Autism&#13;&#10;Traumatic Brain Injury&#13;&#10;Other Health Impairment&#13;&#10;Specific Learning Disability&#13;&#10;Deaf-Blindness&#13;&#10;Multiple Disabilities&#13;&#10;"/>
        </a:ext>
      </dgm:extLst>
    </dgm:pt>
    <dgm:pt modelId="{448DBBF6-5187-8343-BEFA-5699FC991D7F}" type="parTrans" cxnId="{A8476B7D-A68A-5D46-AAFF-47706D189358}">
      <dgm:prSet/>
      <dgm:spPr/>
      <dgm:t>
        <a:bodyPr/>
        <a:lstStyle/>
        <a:p>
          <a:endParaRPr lang="en-US"/>
        </a:p>
      </dgm:t>
    </dgm:pt>
    <dgm:pt modelId="{F2A91F68-BD5D-6044-AF99-01AB7FCF9CD5}" type="sibTrans" cxnId="{A8476B7D-A68A-5D46-AAFF-47706D189358}">
      <dgm:prSet/>
      <dgm:spPr/>
      <dgm:t>
        <a:bodyPr/>
        <a:lstStyle/>
        <a:p>
          <a:endParaRPr lang="en-US"/>
        </a:p>
      </dgm:t>
    </dgm:pt>
    <dgm:pt modelId="{CA0B6DA0-1EFD-0148-89D1-B5D8EC68D182}">
      <dgm:prSet custT="1"/>
      <dgm:spPr>
        <a:solidFill>
          <a:srgbClr val="FF0000">
            <a:alpha val="93000"/>
          </a:srgbClr>
        </a:solidFill>
        <a:ln>
          <a:solidFill>
            <a:schemeClr val="tx1"/>
          </a:solidFill>
        </a:ln>
      </dgm:spPr>
      <dgm:t>
        <a:bodyPr/>
        <a:lstStyle/>
        <a:p>
          <a:pPr rtl="0"/>
          <a:r>
            <a:rPr lang="en-US" sz="2000" b="1" dirty="0">
              <a:solidFill>
                <a:srgbClr val="FFFFFF"/>
              </a:solidFill>
            </a:rPr>
            <a:t>Autism</a:t>
          </a:r>
        </a:p>
      </dgm:t>
      <dgm:extLst>
        <a:ext uri="{E40237B7-FDA0-4F09-8148-C483321AD2D9}">
          <dgm14:cNvPr xmlns:dgm14="http://schemas.microsoft.com/office/drawing/2010/diagram" id="0" name="" descr="Intellectual Disability &#13;&#10;Hearing Impairment (Including Deafness)&#13;&#10;Speech or Language Impairment&#13;&#10;Visual Impairment (Including Blindness)&#13;&#10;Serious Emotional Disturbance&#13;&#10;Orthopedic Impairment&#13;&#10;Autism&#13;&#10;Traumatic Brain Injury&#13;&#10;Other Health Impairment&#13;&#10;Specific Learning Disability&#13;&#10;Deaf-Blindness&#13;&#10;Multiple Disabilities&#13;&#10;"/>
        </a:ext>
      </dgm:extLst>
    </dgm:pt>
    <dgm:pt modelId="{706516A5-9EAE-3A41-AB6A-DCF616E2769C}" type="parTrans" cxnId="{4D4BA3C9-714C-B64E-BC11-A6480769EFB0}">
      <dgm:prSet/>
      <dgm:spPr/>
      <dgm:t>
        <a:bodyPr/>
        <a:lstStyle/>
        <a:p>
          <a:endParaRPr lang="en-US"/>
        </a:p>
      </dgm:t>
    </dgm:pt>
    <dgm:pt modelId="{975366E9-677A-8E45-BA79-E82327143A63}" type="sibTrans" cxnId="{4D4BA3C9-714C-B64E-BC11-A6480769EFB0}">
      <dgm:prSet/>
      <dgm:spPr/>
      <dgm:t>
        <a:bodyPr/>
        <a:lstStyle/>
        <a:p>
          <a:endParaRPr lang="en-US"/>
        </a:p>
      </dgm:t>
    </dgm:pt>
    <dgm:pt modelId="{BF1B27D3-883E-734C-8E80-72B49674F06D}" type="pres">
      <dgm:prSet presAssocID="{9ACD10C1-424F-9B4C-A82C-2C1B00F19E10}" presName="diagram" presStyleCnt="0">
        <dgm:presLayoutVars>
          <dgm:dir/>
          <dgm:resizeHandles val="exact"/>
        </dgm:presLayoutVars>
      </dgm:prSet>
      <dgm:spPr/>
    </dgm:pt>
    <dgm:pt modelId="{CD7554F7-898F-704C-8F59-EB2045429FA9}" type="pres">
      <dgm:prSet presAssocID="{E4B79640-366D-AE42-9E8F-90280A3A1A92}" presName="node" presStyleLbl="node1" presStyleIdx="0" presStyleCnt="12" custLinFactNeighborY="7100">
        <dgm:presLayoutVars>
          <dgm:bulletEnabled val="1"/>
        </dgm:presLayoutVars>
      </dgm:prSet>
      <dgm:spPr/>
    </dgm:pt>
    <dgm:pt modelId="{D2475FAE-2CC0-B04E-BAD3-9AB771A8F673}" type="pres">
      <dgm:prSet presAssocID="{818DA60E-A28B-4647-A2B4-97852BE676BD}" presName="sibTrans" presStyleCnt="0"/>
      <dgm:spPr/>
    </dgm:pt>
    <dgm:pt modelId="{4967F86B-2928-3D4D-B102-5698C35A6409}" type="pres">
      <dgm:prSet presAssocID="{C9E9310A-5794-1E4B-A492-2164E77FCFB9}" presName="node" presStyleLbl="node1" presStyleIdx="1" presStyleCnt="12" custLinFactNeighborY="7100">
        <dgm:presLayoutVars>
          <dgm:bulletEnabled val="1"/>
        </dgm:presLayoutVars>
      </dgm:prSet>
      <dgm:spPr/>
    </dgm:pt>
    <dgm:pt modelId="{AD2629BC-8C88-1B4B-A86C-7981FB3DFF0E}" type="pres">
      <dgm:prSet presAssocID="{39DFEC9A-46CD-514A-B7F7-D21CED3EDFC7}" presName="sibTrans" presStyleCnt="0"/>
      <dgm:spPr/>
    </dgm:pt>
    <dgm:pt modelId="{FE215B9F-397B-C349-B235-6E2108B7B292}" type="pres">
      <dgm:prSet presAssocID="{6D4D2FC6-5433-C24C-AF87-ABA97838484E}" presName="node" presStyleLbl="node1" presStyleIdx="2" presStyleCnt="12" custLinFactNeighborY="7100">
        <dgm:presLayoutVars>
          <dgm:bulletEnabled val="1"/>
        </dgm:presLayoutVars>
      </dgm:prSet>
      <dgm:spPr/>
    </dgm:pt>
    <dgm:pt modelId="{213EC46B-D0FF-EF4D-ABDF-DDE628B63EC3}" type="pres">
      <dgm:prSet presAssocID="{132A5AD8-C683-8F42-89BF-FD3E1C9D49D5}" presName="sibTrans" presStyleCnt="0"/>
      <dgm:spPr/>
    </dgm:pt>
    <dgm:pt modelId="{6B59F17B-B798-BC4A-AE1F-78523FBACE53}" type="pres">
      <dgm:prSet presAssocID="{460E54F3-E7B8-F646-9EC7-857A77006911}" presName="node" presStyleLbl="node1" presStyleIdx="3" presStyleCnt="12" custLinFactNeighborY="7100">
        <dgm:presLayoutVars>
          <dgm:bulletEnabled val="1"/>
        </dgm:presLayoutVars>
      </dgm:prSet>
      <dgm:spPr/>
    </dgm:pt>
    <dgm:pt modelId="{315B4EBC-0B97-3B46-8526-A54B4FE68846}" type="pres">
      <dgm:prSet presAssocID="{8B03D1C8-BF4F-9F44-92D8-047916A4F5F2}" presName="sibTrans" presStyleCnt="0"/>
      <dgm:spPr/>
    </dgm:pt>
    <dgm:pt modelId="{8C3FBCFC-DDF0-3743-9E93-49136741B758}" type="pres">
      <dgm:prSet presAssocID="{26D46D73-9B06-F647-AAE7-D5D28BEADE75}" presName="node" presStyleLbl="node1" presStyleIdx="4" presStyleCnt="12" custLinFactNeighborY="7100">
        <dgm:presLayoutVars>
          <dgm:bulletEnabled val="1"/>
        </dgm:presLayoutVars>
      </dgm:prSet>
      <dgm:spPr/>
    </dgm:pt>
    <dgm:pt modelId="{507E2FCD-BD57-0048-B357-2ADD1AD249DB}" type="pres">
      <dgm:prSet presAssocID="{11E6DDE3-1C12-D844-A6E9-25F7A9C9F559}" presName="sibTrans" presStyleCnt="0"/>
      <dgm:spPr/>
    </dgm:pt>
    <dgm:pt modelId="{735546ED-92E5-234D-B79F-C98467C1A867}" type="pres">
      <dgm:prSet presAssocID="{535AE430-CF0C-B04C-A5A8-CAABB8FBABE7}" presName="node" presStyleLbl="node1" presStyleIdx="5" presStyleCnt="12" custLinFactNeighborY="7100">
        <dgm:presLayoutVars>
          <dgm:bulletEnabled val="1"/>
        </dgm:presLayoutVars>
      </dgm:prSet>
      <dgm:spPr/>
    </dgm:pt>
    <dgm:pt modelId="{EA69A7E1-4127-4247-ABC9-C7960FFB9891}" type="pres">
      <dgm:prSet presAssocID="{83C0F6BC-DB6B-DC49-9F5E-DDCB6038AD32}" presName="sibTrans" presStyleCnt="0"/>
      <dgm:spPr/>
    </dgm:pt>
    <dgm:pt modelId="{036360D2-DA09-7848-B3BD-87D5BB22B477}" type="pres">
      <dgm:prSet presAssocID="{CA0B6DA0-1EFD-0148-89D1-B5D8EC68D182}" presName="node" presStyleLbl="node1" presStyleIdx="6" presStyleCnt="12" custLinFactNeighborY="7100">
        <dgm:presLayoutVars>
          <dgm:bulletEnabled val="1"/>
        </dgm:presLayoutVars>
      </dgm:prSet>
      <dgm:spPr/>
    </dgm:pt>
    <dgm:pt modelId="{EEFBE039-BB45-9441-A73D-B42CD8750A66}" type="pres">
      <dgm:prSet presAssocID="{975366E9-677A-8E45-BA79-E82327143A63}" presName="sibTrans" presStyleCnt="0"/>
      <dgm:spPr/>
    </dgm:pt>
    <dgm:pt modelId="{F1F0BEE7-15E1-7E4D-99B9-97F8A1E27C94}" type="pres">
      <dgm:prSet presAssocID="{1D88045A-44FD-8543-8F29-7CAAA0B8DE61}" presName="node" presStyleLbl="node1" presStyleIdx="7" presStyleCnt="12" custLinFactNeighborY="7100">
        <dgm:presLayoutVars>
          <dgm:bulletEnabled val="1"/>
        </dgm:presLayoutVars>
      </dgm:prSet>
      <dgm:spPr/>
    </dgm:pt>
    <dgm:pt modelId="{A485AC76-3155-3B49-8D4E-6C179BD4B46B}" type="pres">
      <dgm:prSet presAssocID="{F2A91F68-BD5D-6044-AF99-01AB7FCF9CD5}" presName="sibTrans" presStyleCnt="0"/>
      <dgm:spPr/>
    </dgm:pt>
    <dgm:pt modelId="{1B40BF1B-869C-F941-A5D4-015F17F8A1D5}" type="pres">
      <dgm:prSet presAssocID="{0385140D-1CAB-064F-B1E4-5BE192E4DFC6}" presName="node" presStyleLbl="node1" presStyleIdx="8" presStyleCnt="12">
        <dgm:presLayoutVars>
          <dgm:bulletEnabled val="1"/>
        </dgm:presLayoutVars>
      </dgm:prSet>
      <dgm:spPr/>
    </dgm:pt>
    <dgm:pt modelId="{F48C6A46-B540-F049-B585-AFCC246782D0}" type="pres">
      <dgm:prSet presAssocID="{C5B5423E-1DC8-4443-A141-9A1D2AE1616D}" presName="sibTrans" presStyleCnt="0"/>
      <dgm:spPr/>
    </dgm:pt>
    <dgm:pt modelId="{2D201325-69F0-D94E-8975-880D2D9A5BCF}" type="pres">
      <dgm:prSet presAssocID="{997A48FA-4A02-3647-B64E-47984E7CCB91}" presName="node" presStyleLbl="node1" presStyleIdx="9" presStyleCnt="12">
        <dgm:presLayoutVars>
          <dgm:bulletEnabled val="1"/>
        </dgm:presLayoutVars>
      </dgm:prSet>
      <dgm:spPr/>
    </dgm:pt>
    <dgm:pt modelId="{D034F07D-D350-5F4D-AB8E-0B96E001B785}" type="pres">
      <dgm:prSet presAssocID="{07BD552E-C371-D847-B0B9-03B79652E251}" presName="sibTrans" presStyleCnt="0"/>
      <dgm:spPr/>
    </dgm:pt>
    <dgm:pt modelId="{4FC27B9C-EC44-EC41-A6B6-D8F4B721F43A}" type="pres">
      <dgm:prSet presAssocID="{FAB4EA27-4094-E04A-8F9C-8C36C69283C6}" presName="node" presStyleLbl="node1" presStyleIdx="10" presStyleCnt="12">
        <dgm:presLayoutVars>
          <dgm:bulletEnabled val="1"/>
        </dgm:presLayoutVars>
      </dgm:prSet>
      <dgm:spPr/>
    </dgm:pt>
    <dgm:pt modelId="{D66F27B3-E36B-2D4C-B2BE-FD79B98031FD}" type="pres">
      <dgm:prSet presAssocID="{CDE09819-7DCB-EC40-B644-B84B72CDC657}" presName="sibTrans" presStyleCnt="0"/>
      <dgm:spPr/>
    </dgm:pt>
    <dgm:pt modelId="{B7B350C5-7053-3343-B258-285B07C24330}" type="pres">
      <dgm:prSet presAssocID="{49FF2A2F-D2C2-A845-BAC8-200C12161DE1}" presName="node" presStyleLbl="node1" presStyleIdx="11" presStyleCnt="12">
        <dgm:presLayoutVars>
          <dgm:bulletEnabled val="1"/>
        </dgm:presLayoutVars>
      </dgm:prSet>
      <dgm:spPr/>
    </dgm:pt>
  </dgm:ptLst>
  <dgm:cxnLst>
    <dgm:cxn modelId="{53464703-327B-1143-913C-91CBCBC01108}" srcId="{9ACD10C1-424F-9B4C-A82C-2C1B00F19E10}" destId="{FAB4EA27-4094-E04A-8F9C-8C36C69283C6}" srcOrd="10" destOrd="0" parTransId="{7F83F82C-EAD7-034B-8C13-0D8408875931}" sibTransId="{CDE09819-7DCB-EC40-B644-B84B72CDC657}"/>
    <dgm:cxn modelId="{97398F09-7636-274F-A72B-A60EF19E49B5}" type="presOf" srcId="{C9E9310A-5794-1E4B-A492-2164E77FCFB9}" destId="{4967F86B-2928-3D4D-B102-5698C35A6409}" srcOrd="0" destOrd="0" presId="urn:microsoft.com/office/officeart/2005/8/layout/default"/>
    <dgm:cxn modelId="{811CA11A-84E3-294E-A8D1-9753C849E492}" type="presOf" srcId="{535AE430-CF0C-B04C-A5A8-CAABB8FBABE7}" destId="{735546ED-92E5-234D-B79F-C98467C1A867}" srcOrd="0" destOrd="0" presId="urn:microsoft.com/office/officeart/2005/8/layout/default"/>
    <dgm:cxn modelId="{88FC1724-EA8C-C24E-97E6-2758412094E7}" type="presOf" srcId="{E4B79640-366D-AE42-9E8F-90280A3A1A92}" destId="{CD7554F7-898F-704C-8F59-EB2045429FA9}" srcOrd="0" destOrd="0" presId="urn:microsoft.com/office/officeart/2005/8/layout/default"/>
    <dgm:cxn modelId="{1AF51E2B-44BC-054C-A0E8-01866FC3B7A0}" type="presOf" srcId="{26D46D73-9B06-F647-AAE7-D5D28BEADE75}" destId="{8C3FBCFC-DDF0-3743-9E93-49136741B758}" srcOrd="0" destOrd="0" presId="urn:microsoft.com/office/officeart/2005/8/layout/default"/>
    <dgm:cxn modelId="{4B260A2E-943A-8B42-82A3-BE931AE1420E}" type="presOf" srcId="{FAB4EA27-4094-E04A-8F9C-8C36C69283C6}" destId="{4FC27B9C-EC44-EC41-A6B6-D8F4B721F43A}" srcOrd="0" destOrd="0" presId="urn:microsoft.com/office/officeart/2005/8/layout/default"/>
    <dgm:cxn modelId="{1D9BB433-42D2-1343-AEF1-BD6CADFB23F3}" srcId="{9ACD10C1-424F-9B4C-A82C-2C1B00F19E10}" destId="{997A48FA-4A02-3647-B64E-47984E7CCB91}" srcOrd="9" destOrd="0" parTransId="{2D0E9161-1E68-4C49-A319-F66B539F7449}" sibTransId="{07BD552E-C371-D847-B0B9-03B79652E251}"/>
    <dgm:cxn modelId="{00F0A349-B3F4-F247-B7A6-0A241B5EAE1A}" srcId="{9ACD10C1-424F-9B4C-A82C-2C1B00F19E10}" destId="{460E54F3-E7B8-F646-9EC7-857A77006911}" srcOrd="3" destOrd="0" parTransId="{3F95F8EE-CC26-1348-B625-6265F1AE5AB3}" sibTransId="{8B03D1C8-BF4F-9F44-92D8-047916A4F5F2}"/>
    <dgm:cxn modelId="{01E1B649-CEFF-334A-B013-A652D2F816DD}" srcId="{9ACD10C1-424F-9B4C-A82C-2C1B00F19E10}" destId="{535AE430-CF0C-B04C-A5A8-CAABB8FBABE7}" srcOrd="5" destOrd="0" parTransId="{723DB4C0-6DCD-784E-99FA-F975D7DD8E4A}" sibTransId="{83C0F6BC-DB6B-DC49-9F5E-DDCB6038AD32}"/>
    <dgm:cxn modelId="{E175DF4F-F088-1649-B833-22E8CAD066C4}" srcId="{9ACD10C1-424F-9B4C-A82C-2C1B00F19E10}" destId="{6D4D2FC6-5433-C24C-AF87-ABA97838484E}" srcOrd="2" destOrd="0" parTransId="{BC5BED42-F960-BE44-9858-4EB16696FE01}" sibTransId="{132A5AD8-C683-8F42-89BF-FD3E1C9D49D5}"/>
    <dgm:cxn modelId="{48A13156-368F-5041-888D-861783F519D4}" type="presOf" srcId="{6D4D2FC6-5433-C24C-AF87-ABA97838484E}" destId="{FE215B9F-397B-C349-B235-6E2108B7B292}" srcOrd="0" destOrd="0" presId="urn:microsoft.com/office/officeart/2005/8/layout/default"/>
    <dgm:cxn modelId="{E6CB5B72-F092-6642-90F3-28ED8B3E7BFA}" type="presOf" srcId="{CA0B6DA0-1EFD-0148-89D1-B5D8EC68D182}" destId="{036360D2-DA09-7848-B3BD-87D5BB22B477}" srcOrd="0" destOrd="0" presId="urn:microsoft.com/office/officeart/2005/8/layout/default"/>
    <dgm:cxn modelId="{91316A72-4E83-9E45-A4FF-EE9CB26AC2DB}" type="presOf" srcId="{1D88045A-44FD-8543-8F29-7CAAA0B8DE61}" destId="{F1F0BEE7-15E1-7E4D-99B9-97F8A1E27C94}" srcOrd="0" destOrd="0" presId="urn:microsoft.com/office/officeart/2005/8/layout/default"/>
    <dgm:cxn modelId="{2626917B-4643-0047-9358-5C84F6D82273}" srcId="{9ACD10C1-424F-9B4C-A82C-2C1B00F19E10}" destId="{0385140D-1CAB-064F-B1E4-5BE192E4DFC6}" srcOrd="8" destOrd="0" parTransId="{DEB16EBA-41D5-8D41-875D-E9E2CCBA1559}" sibTransId="{C5B5423E-1DC8-4443-A141-9A1D2AE1616D}"/>
    <dgm:cxn modelId="{A8476B7D-A68A-5D46-AAFF-47706D189358}" srcId="{9ACD10C1-424F-9B4C-A82C-2C1B00F19E10}" destId="{1D88045A-44FD-8543-8F29-7CAAA0B8DE61}" srcOrd="7" destOrd="0" parTransId="{448DBBF6-5187-8343-BEFA-5699FC991D7F}" sibTransId="{F2A91F68-BD5D-6044-AF99-01AB7FCF9CD5}"/>
    <dgm:cxn modelId="{DC475A7E-88E5-124C-87FC-035A03DB3502}" type="presOf" srcId="{997A48FA-4A02-3647-B64E-47984E7CCB91}" destId="{2D201325-69F0-D94E-8975-880D2D9A5BCF}" srcOrd="0" destOrd="0" presId="urn:microsoft.com/office/officeart/2005/8/layout/default"/>
    <dgm:cxn modelId="{0B984E87-5510-314D-B047-FEA28304DB0E}" srcId="{9ACD10C1-424F-9B4C-A82C-2C1B00F19E10}" destId="{C9E9310A-5794-1E4B-A492-2164E77FCFB9}" srcOrd="1" destOrd="0" parTransId="{A25A454C-50C9-E640-9A98-7709B94A07BF}" sibTransId="{39DFEC9A-46CD-514A-B7F7-D21CED3EDFC7}"/>
    <dgm:cxn modelId="{BD6CE4A3-A439-E647-96F8-8275B666F445}" type="presOf" srcId="{9ACD10C1-424F-9B4C-A82C-2C1B00F19E10}" destId="{BF1B27D3-883E-734C-8E80-72B49674F06D}" srcOrd="0" destOrd="0" presId="urn:microsoft.com/office/officeart/2005/8/layout/default"/>
    <dgm:cxn modelId="{D8817AB6-EA60-CC42-9FFF-5CC6D131F2E0}" srcId="{9ACD10C1-424F-9B4C-A82C-2C1B00F19E10}" destId="{49FF2A2F-D2C2-A845-BAC8-200C12161DE1}" srcOrd="11" destOrd="0" parTransId="{6B7130E6-1E0B-8346-9B3B-C6A997F2B678}" sibTransId="{60B45F7D-CBA8-B44B-A48E-8C6015355209}"/>
    <dgm:cxn modelId="{4D4BA3C9-714C-B64E-BC11-A6480769EFB0}" srcId="{9ACD10C1-424F-9B4C-A82C-2C1B00F19E10}" destId="{CA0B6DA0-1EFD-0148-89D1-B5D8EC68D182}" srcOrd="6" destOrd="0" parTransId="{706516A5-9EAE-3A41-AB6A-DCF616E2769C}" sibTransId="{975366E9-677A-8E45-BA79-E82327143A63}"/>
    <dgm:cxn modelId="{B7ED71CF-F756-014C-BD58-0FFB361C06FF}" srcId="{9ACD10C1-424F-9B4C-A82C-2C1B00F19E10}" destId="{E4B79640-366D-AE42-9E8F-90280A3A1A92}" srcOrd="0" destOrd="0" parTransId="{15DEDBB5-995B-2F49-A2BD-C44BA1BA59DE}" sibTransId="{818DA60E-A28B-4647-A2B4-97852BE676BD}"/>
    <dgm:cxn modelId="{EE0783E3-0D92-BE4A-B0AA-142648554F37}" type="presOf" srcId="{0385140D-1CAB-064F-B1E4-5BE192E4DFC6}" destId="{1B40BF1B-869C-F941-A5D4-015F17F8A1D5}" srcOrd="0" destOrd="0" presId="urn:microsoft.com/office/officeart/2005/8/layout/default"/>
    <dgm:cxn modelId="{4E112AE7-EB8C-3941-B3EB-22EA24D3F458}" type="presOf" srcId="{460E54F3-E7B8-F646-9EC7-857A77006911}" destId="{6B59F17B-B798-BC4A-AE1F-78523FBACE53}" srcOrd="0" destOrd="0" presId="urn:microsoft.com/office/officeart/2005/8/layout/default"/>
    <dgm:cxn modelId="{9AA902FA-3F23-FC4C-BA52-EF807D669407}" srcId="{9ACD10C1-424F-9B4C-A82C-2C1B00F19E10}" destId="{26D46D73-9B06-F647-AAE7-D5D28BEADE75}" srcOrd="4" destOrd="0" parTransId="{E26BB155-7154-9847-BBAE-3D7D6D140A61}" sibTransId="{11E6DDE3-1C12-D844-A6E9-25F7A9C9F559}"/>
    <dgm:cxn modelId="{8E7B5DFB-F96C-294F-B1F7-D11E50A7EB1A}" type="presOf" srcId="{49FF2A2F-D2C2-A845-BAC8-200C12161DE1}" destId="{B7B350C5-7053-3343-B258-285B07C24330}" srcOrd="0" destOrd="0" presId="urn:microsoft.com/office/officeart/2005/8/layout/default"/>
    <dgm:cxn modelId="{7B706E74-FE05-DF40-A6D8-B10FBD2DBCF0}" type="presParOf" srcId="{BF1B27D3-883E-734C-8E80-72B49674F06D}" destId="{CD7554F7-898F-704C-8F59-EB2045429FA9}" srcOrd="0" destOrd="0" presId="urn:microsoft.com/office/officeart/2005/8/layout/default"/>
    <dgm:cxn modelId="{618D0E83-7186-314B-8CF0-D57A9D587A9D}" type="presParOf" srcId="{BF1B27D3-883E-734C-8E80-72B49674F06D}" destId="{D2475FAE-2CC0-B04E-BAD3-9AB771A8F673}" srcOrd="1" destOrd="0" presId="urn:microsoft.com/office/officeart/2005/8/layout/default"/>
    <dgm:cxn modelId="{87D8A493-4948-7E4E-81B0-838D8A620322}" type="presParOf" srcId="{BF1B27D3-883E-734C-8E80-72B49674F06D}" destId="{4967F86B-2928-3D4D-B102-5698C35A6409}" srcOrd="2" destOrd="0" presId="urn:microsoft.com/office/officeart/2005/8/layout/default"/>
    <dgm:cxn modelId="{1863C7AB-5048-0344-A6A2-915120E3AAEC}" type="presParOf" srcId="{BF1B27D3-883E-734C-8E80-72B49674F06D}" destId="{AD2629BC-8C88-1B4B-A86C-7981FB3DFF0E}" srcOrd="3" destOrd="0" presId="urn:microsoft.com/office/officeart/2005/8/layout/default"/>
    <dgm:cxn modelId="{8D18952C-43AA-3E41-AF14-DD83A8086B5B}" type="presParOf" srcId="{BF1B27D3-883E-734C-8E80-72B49674F06D}" destId="{FE215B9F-397B-C349-B235-6E2108B7B292}" srcOrd="4" destOrd="0" presId="urn:microsoft.com/office/officeart/2005/8/layout/default"/>
    <dgm:cxn modelId="{1C358E1A-F9C1-0F4E-8E26-F89BBCE9A4CC}" type="presParOf" srcId="{BF1B27D3-883E-734C-8E80-72B49674F06D}" destId="{213EC46B-D0FF-EF4D-ABDF-DDE628B63EC3}" srcOrd="5" destOrd="0" presId="urn:microsoft.com/office/officeart/2005/8/layout/default"/>
    <dgm:cxn modelId="{DA727A4C-660D-E844-9A12-F0B2A48C59C8}" type="presParOf" srcId="{BF1B27D3-883E-734C-8E80-72B49674F06D}" destId="{6B59F17B-B798-BC4A-AE1F-78523FBACE53}" srcOrd="6" destOrd="0" presId="urn:microsoft.com/office/officeart/2005/8/layout/default"/>
    <dgm:cxn modelId="{F78AB04B-4164-2744-88C2-1321DB94BA37}" type="presParOf" srcId="{BF1B27D3-883E-734C-8E80-72B49674F06D}" destId="{315B4EBC-0B97-3B46-8526-A54B4FE68846}" srcOrd="7" destOrd="0" presId="urn:microsoft.com/office/officeart/2005/8/layout/default"/>
    <dgm:cxn modelId="{27E79B60-0C3B-8C4C-AF6D-48F243888281}" type="presParOf" srcId="{BF1B27D3-883E-734C-8E80-72B49674F06D}" destId="{8C3FBCFC-DDF0-3743-9E93-49136741B758}" srcOrd="8" destOrd="0" presId="urn:microsoft.com/office/officeart/2005/8/layout/default"/>
    <dgm:cxn modelId="{DA3A21EB-F093-9D4E-B8B4-3657EB557400}" type="presParOf" srcId="{BF1B27D3-883E-734C-8E80-72B49674F06D}" destId="{507E2FCD-BD57-0048-B357-2ADD1AD249DB}" srcOrd="9" destOrd="0" presId="urn:microsoft.com/office/officeart/2005/8/layout/default"/>
    <dgm:cxn modelId="{624FD611-DFAA-0D49-8E7F-5B9934E50F56}" type="presParOf" srcId="{BF1B27D3-883E-734C-8E80-72B49674F06D}" destId="{735546ED-92E5-234D-B79F-C98467C1A867}" srcOrd="10" destOrd="0" presId="urn:microsoft.com/office/officeart/2005/8/layout/default"/>
    <dgm:cxn modelId="{BD57CF40-9D81-9D4C-B0E0-641E45B0A822}" type="presParOf" srcId="{BF1B27D3-883E-734C-8E80-72B49674F06D}" destId="{EA69A7E1-4127-4247-ABC9-C7960FFB9891}" srcOrd="11" destOrd="0" presId="urn:microsoft.com/office/officeart/2005/8/layout/default"/>
    <dgm:cxn modelId="{35459955-D97C-C34B-9B6E-F7F2519D1266}" type="presParOf" srcId="{BF1B27D3-883E-734C-8E80-72B49674F06D}" destId="{036360D2-DA09-7848-B3BD-87D5BB22B477}" srcOrd="12" destOrd="0" presId="urn:microsoft.com/office/officeart/2005/8/layout/default"/>
    <dgm:cxn modelId="{51FA7AED-8294-6342-90D2-6E9B7538FA67}" type="presParOf" srcId="{BF1B27D3-883E-734C-8E80-72B49674F06D}" destId="{EEFBE039-BB45-9441-A73D-B42CD8750A66}" srcOrd="13" destOrd="0" presId="urn:microsoft.com/office/officeart/2005/8/layout/default"/>
    <dgm:cxn modelId="{4439FB1D-1A18-8840-8E52-58EF82A45E97}" type="presParOf" srcId="{BF1B27D3-883E-734C-8E80-72B49674F06D}" destId="{F1F0BEE7-15E1-7E4D-99B9-97F8A1E27C94}" srcOrd="14" destOrd="0" presId="urn:microsoft.com/office/officeart/2005/8/layout/default"/>
    <dgm:cxn modelId="{09AA9124-7B83-334C-90C9-92E8195CE41F}" type="presParOf" srcId="{BF1B27D3-883E-734C-8E80-72B49674F06D}" destId="{A485AC76-3155-3B49-8D4E-6C179BD4B46B}" srcOrd="15" destOrd="0" presId="urn:microsoft.com/office/officeart/2005/8/layout/default"/>
    <dgm:cxn modelId="{0EE0A30C-A6B5-344F-BFA9-994F057E4AB6}" type="presParOf" srcId="{BF1B27D3-883E-734C-8E80-72B49674F06D}" destId="{1B40BF1B-869C-F941-A5D4-015F17F8A1D5}" srcOrd="16" destOrd="0" presId="urn:microsoft.com/office/officeart/2005/8/layout/default"/>
    <dgm:cxn modelId="{37CE9F75-408E-F04A-80B4-9155144C4E8F}" type="presParOf" srcId="{BF1B27D3-883E-734C-8E80-72B49674F06D}" destId="{F48C6A46-B540-F049-B585-AFCC246782D0}" srcOrd="17" destOrd="0" presId="urn:microsoft.com/office/officeart/2005/8/layout/default"/>
    <dgm:cxn modelId="{328573F9-3CA9-4E4C-ACC2-36D87B280031}" type="presParOf" srcId="{BF1B27D3-883E-734C-8E80-72B49674F06D}" destId="{2D201325-69F0-D94E-8975-880D2D9A5BCF}" srcOrd="18" destOrd="0" presId="urn:microsoft.com/office/officeart/2005/8/layout/default"/>
    <dgm:cxn modelId="{21672EA1-52C3-2646-A75A-E14D05171767}" type="presParOf" srcId="{BF1B27D3-883E-734C-8E80-72B49674F06D}" destId="{D034F07D-D350-5F4D-AB8E-0B96E001B785}" srcOrd="19" destOrd="0" presId="urn:microsoft.com/office/officeart/2005/8/layout/default"/>
    <dgm:cxn modelId="{273EB5E2-E62D-694D-B927-4538E3C4A435}" type="presParOf" srcId="{BF1B27D3-883E-734C-8E80-72B49674F06D}" destId="{4FC27B9C-EC44-EC41-A6B6-D8F4B721F43A}" srcOrd="20" destOrd="0" presId="urn:microsoft.com/office/officeart/2005/8/layout/default"/>
    <dgm:cxn modelId="{1C12B332-C9C9-D244-A990-E4ADC775F076}" type="presParOf" srcId="{BF1B27D3-883E-734C-8E80-72B49674F06D}" destId="{D66F27B3-E36B-2D4C-B2BE-FD79B98031FD}" srcOrd="21" destOrd="0" presId="urn:microsoft.com/office/officeart/2005/8/layout/default"/>
    <dgm:cxn modelId="{9AED9F7C-FC22-FB42-A0BC-15392E200869}" type="presParOf" srcId="{BF1B27D3-883E-734C-8E80-72B49674F06D}" destId="{B7B350C5-7053-3343-B258-285B07C24330}"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25E1B43-672C-F549-8F47-AEA237C82610}"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9DC5EBBC-3193-914F-97E2-CD24678B380D}">
      <dgm:prSet custT="1"/>
      <dgm:spPr>
        <a:solidFill>
          <a:srgbClr val="166CC2"/>
        </a:solidFill>
      </dgm:spPr>
      <dgm:t>
        <a:bodyPr/>
        <a:lstStyle/>
        <a:p>
          <a:pPr rtl="0"/>
          <a:r>
            <a:rPr lang="en-US" sz="2800" b="1" dirty="0">
              <a:solidFill>
                <a:srgbClr val="FFFFFF"/>
              </a:solidFill>
            </a:rPr>
            <a:t>Disabilities are a universal part of the human experience, not an exception. All people have the potential for developing a disability at some point in their lives. </a:t>
          </a:r>
        </a:p>
      </dgm:t>
      <dgm:extLst>
        <a:ext uri="{E40237B7-FDA0-4F09-8148-C483321AD2D9}">
          <dgm14:cNvPr xmlns:dgm14="http://schemas.microsoft.com/office/drawing/2010/diagram" id="0" name="" descr="•Disabilities are a universal part of the human experience, not an exception. All people have the potential for developing a disability at some point in their lives.&#10;•A population that views disability as a regular part of the human experience is better prepared to advocate for all human’s equal rights as valuable members of society.&#10;"/>
        </a:ext>
      </dgm:extLst>
    </dgm:pt>
    <dgm:pt modelId="{018F52CB-13BE-B841-AEFC-0C238919213F}" type="parTrans" cxnId="{69DABA4D-88C7-7849-8383-ACB3656BC8D5}">
      <dgm:prSet/>
      <dgm:spPr/>
      <dgm:t>
        <a:bodyPr/>
        <a:lstStyle/>
        <a:p>
          <a:endParaRPr lang="en-US"/>
        </a:p>
      </dgm:t>
    </dgm:pt>
    <dgm:pt modelId="{B46643FA-16AE-8A4E-8F3D-52716CB5B4CB}" type="sibTrans" cxnId="{69DABA4D-88C7-7849-8383-ACB3656BC8D5}">
      <dgm:prSet/>
      <dgm:spPr/>
      <dgm:t>
        <a:bodyPr/>
        <a:lstStyle/>
        <a:p>
          <a:endParaRPr lang="en-US"/>
        </a:p>
      </dgm:t>
    </dgm:pt>
    <dgm:pt modelId="{41FCF56C-A403-5F45-9F23-67970B5DC97F}">
      <dgm:prSet custT="1"/>
      <dgm:spPr>
        <a:solidFill>
          <a:srgbClr val="FF0000">
            <a:alpha val="93000"/>
          </a:srgbClr>
        </a:solidFill>
      </dgm:spPr>
      <dgm:t>
        <a:bodyPr/>
        <a:lstStyle/>
        <a:p>
          <a:pPr rtl="0"/>
          <a:r>
            <a:rPr lang="en-US" sz="2800" b="1" dirty="0">
              <a:solidFill>
                <a:srgbClr val="FFFFFF"/>
              </a:solidFill>
            </a:rPr>
            <a:t>A population that views disability as a regular part of the human experience is better prepared to advocate for all human’s equal rights as valuable members of society.</a:t>
          </a:r>
        </a:p>
      </dgm:t>
      <dgm:extLst>
        <a:ext uri="{E40237B7-FDA0-4F09-8148-C483321AD2D9}">
          <dgm14:cNvPr xmlns:dgm14="http://schemas.microsoft.com/office/drawing/2010/diagram" id="0" name="" descr="•Disabilities are a universal part of the human experience, not an exception. All people have the potential for developing a disability at some point in their lives.&#10;•A population that views disability as a regular part of the human experience is better prepared to advocate for all human’s equal rights as valuable members of society.&#10;"/>
        </a:ext>
      </dgm:extLst>
    </dgm:pt>
    <dgm:pt modelId="{11FFA55E-1E95-A546-A473-8D004EFE28BA}" type="parTrans" cxnId="{AF981975-C455-BF44-B468-41A22754248E}">
      <dgm:prSet/>
      <dgm:spPr/>
      <dgm:t>
        <a:bodyPr/>
        <a:lstStyle/>
        <a:p>
          <a:endParaRPr lang="en-US"/>
        </a:p>
      </dgm:t>
    </dgm:pt>
    <dgm:pt modelId="{001CCA71-4E73-744F-A8F2-68E12E93F17D}" type="sibTrans" cxnId="{AF981975-C455-BF44-B468-41A22754248E}">
      <dgm:prSet/>
      <dgm:spPr/>
      <dgm:t>
        <a:bodyPr/>
        <a:lstStyle/>
        <a:p>
          <a:endParaRPr lang="en-US"/>
        </a:p>
      </dgm:t>
    </dgm:pt>
    <dgm:pt modelId="{75675C18-C456-3B43-B292-8F2384C28EB3}" type="pres">
      <dgm:prSet presAssocID="{525E1B43-672C-F549-8F47-AEA237C82610}" presName="diagram" presStyleCnt="0">
        <dgm:presLayoutVars>
          <dgm:dir/>
          <dgm:resizeHandles val="exact"/>
        </dgm:presLayoutVars>
      </dgm:prSet>
      <dgm:spPr/>
    </dgm:pt>
    <dgm:pt modelId="{8849433B-EF32-E14A-810C-02483DF67F66}" type="pres">
      <dgm:prSet presAssocID="{9DC5EBBC-3193-914F-97E2-CD24678B380D}" presName="node" presStyleLbl="node1" presStyleIdx="0" presStyleCnt="2" custScaleX="202372">
        <dgm:presLayoutVars>
          <dgm:bulletEnabled val="1"/>
        </dgm:presLayoutVars>
      </dgm:prSet>
      <dgm:spPr/>
    </dgm:pt>
    <dgm:pt modelId="{A240A6CD-5381-B54C-A40A-7777900A4BD8}" type="pres">
      <dgm:prSet presAssocID="{B46643FA-16AE-8A4E-8F3D-52716CB5B4CB}" presName="sibTrans" presStyleCnt="0"/>
      <dgm:spPr/>
    </dgm:pt>
    <dgm:pt modelId="{AA5E2991-8E8B-6F46-8386-6682E1D741F9}" type="pres">
      <dgm:prSet presAssocID="{41FCF56C-A403-5F45-9F23-67970B5DC97F}" presName="node" presStyleLbl="node1" presStyleIdx="1" presStyleCnt="2" custScaleX="202372">
        <dgm:presLayoutVars>
          <dgm:bulletEnabled val="1"/>
        </dgm:presLayoutVars>
      </dgm:prSet>
      <dgm:spPr/>
    </dgm:pt>
  </dgm:ptLst>
  <dgm:cxnLst>
    <dgm:cxn modelId="{442D7144-A021-4547-818F-09CC4F8357D9}" type="presOf" srcId="{41FCF56C-A403-5F45-9F23-67970B5DC97F}" destId="{AA5E2991-8E8B-6F46-8386-6682E1D741F9}" srcOrd="0" destOrd="0" presId="urn:microsoft.com/office/officeart/2005/8/layout/default"/>
    <dgm:cxn modelId="{69DABA4D-88C7-7849-8383-ACB3656BC8D5}" srcId="{525E1B43-672C-F549-8F47-AEA237C82610}" destId="{9DC5EBBC-3193-914F-97E2-CD24678B380D}" srcOrd="0" destOrd="0" parTransId="{018F52CB-13BE-B841-AEFC-0C238919213F}" sibTransId="{B46643FA-16AE-8A4E-8F3D-52716CB5B4CB}"/>
    <dgm:cxn modelId="{AF981975-C455-BF44-B468-41A22754248E}" srcId="{525E1B43-672C-F549-8F47-AEA237C82610}" destId="{41FCF56C-A403-5F45-9F23-67970B5DC97F}" srcOrd="1" destOrd="0" parTransId="{11FFA55E-1E95-A546-A473-8D004EFE28BA}" sibTransId="{001CCA71-4E73-744F-A8F2-68E12E93F17D}"/>
    <dgm:cxn modelId="{BAD0F490-3CB3-7644-8F5C-DB16200D5F20}" type="presOf" srcId="{525E1B43-672C-F549-8F47-AEA237C82610}" destId="{75675C18-C456-3B43-B292-8F2384C28EB3}" srcOrd="0" destOrd="0" presId="urn:microsoft.com/office/officeart/2005/8/layout/default"/>
    <dgm:cxn modelId="{8C6F8ACA-505F-514A-8F95-3DA46610E734}" type="presOf" srcId="{9DC5EBBC-3193-914F-97E2-CD24678B380D}" destId="{8849433B-EF32-E14A-810C-02483DF67F66}" srcOrd="0" destOrd="0" presId="urn:microsoft.com/office/officeart/2005/8/layout/default"/>
    <dgm:cxn modelId="{11090F85-B184-4F45-A1DC-49B4879FA2B1}" type="presParOf" srcId="{75675C18-C456-3B43-B292-8F2384C28EB3}" destId="{8849433B-EF32-E14A-810C-02483DF67F66}" srcOrd="0" destOrd="0" presId="urn:microsoft.com/office/officeart/2005/8/layout/default"/>
    <dgm:cxn modelId="{D5934D92-7083-814A-8938-3413408DCBA5}" type="presParOf" srcId="{75675C18-C456-3B43-B292-8F2384C28EB3}" destId="{A240A6CD-5381-B54C-A40A-7777900A4BD8}" srcOrd="1" destOrd="0" presId="urn:microsoft.com/office/officeart/2005/8/layout/default"/>
    <dgm:cxn modelId="{E6402057-9042-3040-A57E-D8732E9257D9}" type="presParOf" srcId="{75675C18-C456-3B43-B292-8F2384C28EB3}" destId="{AA5E2991-8E8B-6F46-8386-6682E1D741F9}"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A1DD04D-736F-C542-9C8F-CCA36CF6FD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1F53D3D-9E94-C44B-A0D6-E483B8F0A647}">
      <dgm:prSet custT="1"/>
      <dgm:spPr>
        <a:solidFill>
          <a:srgbClr val="007AAA"/>
        </a:solidFill>
      </dgm:spPr>
      <dgm:t>
        <a:bodyPr/>
        <a:lstStyle/>
        <a:p>
          <a:r>
            <a:rPr lang="en-US" sz="2800" b="1" dirty="0"/>
            <a:t>UNICEF’s (2021) biopsychosocial approach to disability recognizes the intersections of biology, psychology, and social factors shape disability. </a:t>
          </a:r>
          <a:endParaRPr lang="en-US" sz="2800" dirty="0"/>
        </a:p>
      </dgm:t>
      <dgm:extLst>
        <a:ext uri="{E40237B7-FDA0-4F09-8148-C483321AD2D9}">
          <dgm14:cNvPr xmlns:dgm14="http://schemas.microsoft.com/office/drawing/2010/diagram" id="0" name="" descr="•UNICEF’s (2021) biopsychosocial approach to disability recognizes the intersections of biology, psychology, and social factors shape disability.&#10;•Its multidimensional perspective identifies students’ abilities to function and participate equally given necessary resources and accommodations.&#10;•It differs from perceiving disability as medical diagnoses with related impairments and limitations.&#10;"/>
        </a:ext>
      </dgm:extLst>
    </dgm:pt>
    <dgm:pt modelId="{20324835-0F4E-C545-9CD1-951D56169BC5}" type="parTrans" cxnId="{D322AF8B-83A8-0B4F-A1D8-CFD944746BF3}">
      <dgm:prSet/>
      <dgm:spPr/>
      <dgm:t>
        <a:bodyPr/>
        <a:lstStyle/>
        <a:p>
          <a:endParaRPr lang="en-US"/>
        </a:p>
      </dgm:t>
    </dgm:pt>
    <dgm:pt modelId="{50C92EB0-E169-4840-B131-01DA60AAE4C7}" type="sibTrans" cxnId="{D322AF8B-83A8-0B4F-A1D8-CFD944746BF3}">
      <dgm:prSet/>
      <dgm:spPr/>
      <dgm:t>
        <a:bodyPr/>
        <a:lstStyle/>
        <a:p>
          <a:endParaRPr lang="en-US"/>
        </a:p>
      </dgm:t>
    </dgm:pt>
    <dgm:pt modelId="{7F4F056A-C68B-5740-ADDD-83CB55FAAA99}">
      <dgm:prSet custT="1"/>
      <dgm:spPr>
        <a:solidFill>
          <a:srgbClr val="007879"/>
        </a:solidFill>
      </dgm:spPr>
      <dgm:t>
        <a:bodyPr/>
        <a:lstStyle/>
        <a:p>
          <a:r>
            <a:rPr lang="en-US" sz="2800" b="1" dirty="0"/>
            <a:t>Its multidimensional perspective identifies students’ abilities to function and participate equally given necessary resources and accommodations. </a:t>
          </a:r>
          <a:endParaRPr lang="en-US" sz="2800" dirty="0"/>
        </a:p>
      </dgm:t>
      <dgm:extLst>
        <a:ext uri="{E40237B7-FDA0-4F09-8148-C483321AD2D9}">
          <dgm14:cNvPr xmlns:dgm14="http://schemas.microsoft.com/office/drawing/2010/diagram" id="0" name="" descr="•UNICEF’s (2021) biopsychosocial approach to disability recognizes the intersections of biology, psychology, and social factors shape disability.&#10;•Its multidimensional perspective identifies students’ abilities to function and participate equally given necessary resources and accommodations.&#10;•It differs from perceiving disability as medical diagnoses with related impairments and limitations.&#10;"/>
        </a:ext>
      </dgm:extLst>
    </dgm:pt>
    <dgm:pt modelId="{58B44D13-3C70-9A44-868B-82018C3258AD}" type="parTrans" cxnId="{894AD803-5FBE-9B4D-A930-17D83EEA3E63}">
      <dgm:prSet/>
      <dgm:spPr/>
      <dgm:t>
        <a:bodyPr/>
        <a:lstStyle/>
        <a:p>
          <a:endParaRPr lang="en-US"/>
        </a:p>
      </dgm:t>
    </dgm:pt>
    <dgm:pt modelId="{5D344BDB-A663-B44F-909C-B829C9C08E67}" type="sibTrans" cxnId="{894AD803-5FBE-9B4D-A930-17D83EEA3E63}">
      <dgm:prSet/>
      <dgm:spPr/>
      <dgm:t>
        <a:bodyPr/>
        <a:lstStyle/>
        <a:p>
          <a:endParaRPr lang="en-US"/>
        </a:p>
      </dgm:t>
    </dgm:pt>
    <dgm:pt modelId="{88C526BE-A69D-2C45-A548-4731790367E9}">
      <dgm:prSet custT="1"/>
      <dgm:spPr>
        <a:solidFill>
          <a:srgbClr val="C00000"/>
        </a:solidFill>
      </dgm:spPr>
      <dgm:t>
        <a:bodyPr/>
        <a:lstStyle/>
        <a:p>
          <a:r>
            <a:rPr lang="en-US" sz="2800" b="1" dirty="0"/>
            <a:t>It differs from perceiving disability as medical diagnoses with related impairments and limitations. </a:t>
          </a:r>
          <a:endParaRPr lang="en-US" sz="2800" dirty="0"/>
        </a:p>
      </dgm:t>
      <dgm:extLst>
        <a:ext uri="{E40237B7-FDA0-4F09-8148-C483321AD2D9}">
          <dgm14:cNvPr xmlns:dgm14="http://schemas.microsoft.com/office/drawing/2010/diagram" id="0" name="" descr="•UNICEF’s (2021) biopsychosocial approach to disability recognizes the intersections of biology, psychology, and social factors shape disability.&#10;•Its multidimensional perspective identifies students’ abilities to function and participate equally given necessary resources and accommodations.&#10;•It differs from perceiving disability as medical diagnoses with related impairments and limitations.&#10;"/>
        </a:ext>
      </dgm:extLst>
    </dgm:pt>
    <dgm:pt modelId="{2A742F66-291E-9348-82C8-13830D544783}" type="parTrans" cxnId="{7E5D7AF1-FE9D-1549-92AD-2D6A5426F6B5}">
      <dgm:prSet/>
      <dgm:spPr/>
      <dgm:t>
        <a:bodyPr/>
        <a:lstStyle/>
        <a:p>
          <a:endParaRPr lang="en-US"/>
        </a:p>
      </dgm:t>
    </dgm:pt>
    <dgm:pt modelId="{EBD72BEF-EB99-CB4D-8067-8ED60A292B87}" type="sibTrans" cxnId="{7E5D7AF1-FE9D-1549-92AD-2D6A5426F6B5}">
      <dgm:prSet/>
      <dgm:spPr/>
      <dgm:t>
        <a:bodyPr/>
        <a:lstStyle/>
        <a:p>
          <a:endParaRPr lang="en-US"/>
        </a:p>
      </dgm:t>
    </dgm:pt>
    <dgm:pt modelId="{DDAB8CAF-A038-A545-9287-74B949459486}" type="pres">
      <dgm:prSet presAssocID="{5A1DD04D-736F-C542-9C8F-CCA36CF6FD95}" presName="linear" presStyleCnt="0">
        <dgm:presLayoutVars>
          <dgm:animLvl val="lvl"/>
          <dgm:resizeHandles val="exact"/>
        </dgm:presLayoutVars>
      </dgm:prSet>
      <dgm:spPr/>
    </dgm:pt>
    <dgm:pt modelId="{B8FD0693-27F4-514B-9946-249201EE809A}" type="pres">
      <dgm:prSet presAssocID="{F1F53D3D-9E94-C44B-A0D6-E483B8F0A647}" presName="parentText" presStyleLbl="node1" presStyleIdx="0" presStyleCnt="3">
        <dgm:presLayoutVars>
          <dgm:chMax val="0"/>
          <dgm:bulletEnabled val="1"/>
        </dgm:presLayoutVars>
      </dgm:prSet>
      <dgm:spPr/>
    </dgm:pt>
    <dgm:pt modelId="{3D9046B7-E22D-8E4A-B974-569F283C5818}" type="pres">
      <dgm:prSet presAssocID="{50C92EB0-E169-4840-B131-01DA60AAE4C7}" presName="spacer" presStyleCnt="0"/>
      <dgm:spPr/>
    </dgm:pt>
    <dgm:pt modelId="{0D8C780C-89EB-6F4B-9F2A-DF3893A9D2ED}" type="pres">
      <dgm:prSet presAssocID="{7F4F056A-C68B-5740-ADDD-83CB55FAAA99}" presName="parentText" presStyleLbl="node1" presStyleIdx="1" presStyleCnt="3">
        <dgm:presLayoutVars>
          <dgm:chMax val="0"/>
          <dgm:bulletEnabled val="1"/>
        </dgm:presLayoutVars>
      </dgm:prSet>
      <dgm:spPr/>
    </dgm:pt>
    <dgm:pt modelId="{9EB9FB22-8AD4-4841-8567-48D7DEC4C232}" type="pres">
      <dgm:prSet presAssocID="{5D344BDB-A663-B44F-909C-B829C9C08E67}" presName="spacer" presStyleCnt="0"/>
      <dgm:spPr/>
    </dgm:pt>
    <dgm:pt modelId="{31059002-644C-A542-ADBF-D2D570B8275F}" type="pres">
      <dgm:prSet presAssocID="{88C526BE-A69D-2C45-A548-4731790367E9}" presName="parentText" presStyleLbl="node1" presStyleIdx="2" presStyleCnt="3">
        <dgm:presLayoutVars>
          <dgm:chMax val="0"/>
          <dgm:bulletEnabled val="1"/>
        </dgm:presLayoutVars>
      </dgm:prSet>
      <dgm:spPr/>
    </dgm:pt>
  </dgm:ptLst>
  <dgm:cxnLst>
    <dgm:cxn modelId="{894AD803-5FBE-9B4D-A930-17D83EEA3E63}" srcId="{5A1DD04D-736F-C542-9C8F-CCA36CF6FD95}" destId="{7F4F056A-C68B-5740-ADDD-83CB55FAAA99}" srcOrd="1" destOrd="0" parTransId="{58B44D13-3C70-9A44-868B-82018C3258AD}" sibTransId="{5D344BDB-A663-B44F-909C-B829C9C08E67}"/>
    <dgm:cxn modelId="{26149B06-48CF-DC4F-B0F8-9319633149CE}" type="presOf" srcId="{5A1DD04D-736F-C542-9C8F-CCA36CF6FD95}" destId="{DDAB8CAF-A038-A545-9287-74B949459486}" srcOrd="0" destOrd="0" presId="urn:microsoft.com/office/officeart/2005/8/layout/vList2"/>
    <dgm:cxn modelId="{AA3AB558-A112-F24A-B786-9E45AD7CE1E9}" type="presOf" srcId="{7F4F056A-C68B-5740-ADDD-83CB55FAAA99}" destId="{0D8C780C-89EB-6F4B-9F2A-DF3893A9D2ED}" srcOrd="0" destOrd="0" presId="urn:microsoft.com/office/officeart/2005/8/layout/vList2"/>
    <dgm:cxn modelId="{E6AFFA6E-F815-0C43-B4A3-224604845780}" type="presOf" srcId="{88C526BE-A69D-2C45-A548-4731790367E9}" destId="{31059002-644C-A542-ADBF-D2D570B8275F}" srcOrd="0" destOrd="0" presId="urn:microsoft.com/office/officeart/2005/8/layout/vList2"/>
    <dgm:cxn modelId="{941F2E7A-3D97-0C46-9C68-E57623EC7F66}" type="presOf" srcId="{F1F53D3D-9E94-C44B-A0D6-E483B8F0A647}" destId="{B8FD0693-27F4-514B-9946-249201EE809A}" srcOrd="0" destOrd="0" presId="urn:microsoft.com/office/officeart/2005/8/layout/vList2"/>
    <dgm:cxn modelId="{D322AF8B-83A8-0B4F-A1D8-CFD944746BF3}" srcId="{5A1DD04D-736F-C542-9C8F-CCA36CF6FD95}" destId="{F1F53D3D-9E94-C44B-A0D6-E483B8F0A647}" srcOrd="0" destOrd="0" parTransId="{20324835-0F4E-C545-9CD1-951D56169BC5}" sibTransId="{50C92EB0-E169-4840-B131-01DA60AAE4C7}"/>
    <dgm:cxn modelId="{7E5D7AF1-FE9D-1549-92AD-2D6A5426F6B5}" srcId="{5A1DD04D-736F-C542-9C8F-CCA36CF6FD95}" destId="{88C526BE-A69D-2C45-A548-4731790367E9}" srcOrd="2" destOrd="0" parTransId="{2A742F66-291E-9348-82C8-13830D544783}" sibTransId="{EBD72BEF-EB99-CB4D-8067-8ED60A292B87}"/>
    <dgm:cxn modelId="{78484C6E-4ACC-EA4D-82FD-663210313A24}" type="presParOf" srcId="{DDAB8CAF-A038-A545-9287-74B949459486}" destId="{B8FD0693-27F4-514B-9946-249201EE809A}" srcOrd="0" destOrd="0" presId="urn:microsoft.com/office/officeart/2005/8/layout/vList2"/>
    <dgm:cxn modelId="{4CDF5862-572B-6340-8016-FF7218F65D7D}" type="presParOf" srcId="{DDAB8CAF-A038-A545-9287-74B949459486}" destId="{3D9046B7-E22D-8E4A-B974-569F283C5818}" srcOrd="1" destOrd="0" presId="urn:microsoft.com/office/officeart/2005/8/layout/vList2"/>
    <dgm:cxn modelId="{B9F61936-EA3C-F84E-B980-DE1F7094BFBB}" type="presParOf" srcId="{DDAB8CAF-A038-A545-9287-74B949459486}" destId="{0D8C780C-89EB-6F4B-9F2A-DF3893A9D2ED}" srcOrd="2" destOrd="0" presId="urn:microsoft.com/office/officeart/2005/8/layout/vList2"/>
    <dgm:cxn modelId="{8BF84467-2194-FF44-A035-7BBF1180BE93}" type="presParOf" srcId="{DDAB8CAF-A038-A545-9287-74B949459486}" destId="{9EB9FB22-8AD4-4841-8567-48D7DEC4C232}" srcOrd="3" destOrd="0" presId="urn:microsoft.com/office/officeart/2005/8/layout/vList2"/>
    <dgm:cxn modelId="{B7AEB913-719B-3249-8A74-9FE5E4D94F7D}" type="presParOf" srcId="{DDAB8CAF-A038-A545-9287-74B949459486}" destId="{31059002-644C-A542-ADBF-D2D570B8275F}"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A845EBA-54B8-3F48-A633-E2E0E44A23B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7E42276-791F-CB49-A1A9-D2BEBDBF4A71}">
      <dgm:prSet custT="1"/>
      <dgm:spPr>
        <a:solidFill>
          <a:schemeClr val="tx1">
            <a:lumMod val="10000"/>
          </a:schemeClr>
        </a:solidFill>
      </dgm:spPr>
      <dgm:t>
        <a:bodyPr/>
        <a:lstStyle/>
        <a:p>
          <a:r>
            <a:rPr lang="en-US" sz="2400" b="1" dirty="0"/>
            <a:t>In 1975, U.S. Congress passed </a:t>
          </a:r>
          <a:r>
            <a:rPr lang="en-US" sz="2400" b="1" u="sng" dirty="0"/>
            <a:t>Public Law 94-142 </a:t>
          </a:r>
          <a:r>
            <a:rPr lang="en-US" sz="2400" b="1" dirty="0"/>
            <a:t>titled Education for All Handicapped Children Act. It became the </a:t>
          </a:r>
          <a:r>
            <a:rPr lang="en-US" sz="2400" b="1" u="sng" dirty="0"/>
            <a:t>Individuals with Disabilities Education Act (IDEA)</a:t>
          </a:r>
          <a:r>
            <a:rPr lang="en-US" sz="2400" b="1" dirty="0"/>
            <a:t> in 1990.</a:t>
          </a:r>
          <a:endParaRPr lang="en-US" sz="2400" dirty="0"/>
        </a:p>
      </dgm:t>
      <dgm:extLst>
        <a:ext uri="{E40237B7-FDA0-4F09-8148-C483321AD2D9}">
          <dgm14:cNvPr xmlns:dgm14="http://schemas.microsoft.com/office/drawing/2010/diagram" id="0" name="" descr="In 1975, U.S. Congress passed Public Law 94-142 titled Education for All Handicapped Children Act. It became the Individuals with Disabilities Education Act (IDEA) in 1990.&#13;&#10;In the United States, IDEA serves approximately 7 million children with educational institutions providing children with services to obtain a free, appropriate, public education (FAPE). &#13;&#10;"/>
        </a:ext>
      </dgm:extLst>
    </dgm:pt>
    <dgm:pt modelId="{3961C095-ABED-B141-AF71-DDE74941F8FD}" type="parTrans" cxnId="{9AD1A52C-72C6-9041-92C7-990023A3018A}">
      <dgm:prSet/>
      <dgm:spPr/>
      <dgm:t>
        <a:bodyPr/>
        <a:lstStyle/>
        <a:p>
          <a:endParaRPr lang="en-US"/>
        </a:p>
      </dgm:t>
    </dgm:pt>
    <dgm:pt modelId="{1DCA622B-4E6D-F845-A7F4-B0DA14F0F540}" type="sibTrans" cxnId="{9AD1A52C-72C6-9041-92C7-990023A3018A}">
      <dgm:prSet/>
      <dgm:spPr/>
      <dgm:t>
        <a:bodyPr/>
        <a:lstStyle/>
        <a:p>
          <a:endParaRPr lang="en-US"/>
        </a:p>
      </dgm:t>
    </dgm:pt>
    <dgm:pt modelId="{9660BAAB-0007-2F40-8CC5-617301332597}">
      <dgm:prSet custT="1"/>
      <dgm:spPr>
        <a:solidFill>
          <a:schemeClr val="accent2">
            <a:lumMod val="75000"/>
          </a:schemeClr>
        </a:solidFill>
      </dgm:spPr>
      <dgm:t>
        <a:bodyPr/>
        <a:lstStyle/>
        <a:p>
          <a:r>
            <a:rPr lang="en-US" sz="2400" b="1" dirty="0"/>
            <a:t>In the United States, IDEA serves approximately 7 million children with educational institutions providing children with services to obtain a </a:t>
          </a:r>
          <a:r>
            <a:rPr lang="en-US" sz="2400" b="1" u="sng" dirty="0"/>
            <a:t>free, appropriate, public education (FAPE)</a:t>
          </a:r>
          <a:r>
            <a:rPr lang="en-US" sz="2400" b="1" dirty="0"/>
            <a:t>. </a:t>
          </a:r>
          <a:endParaRPr lang="en-US" sz="2400" dirty="0"/>
        </a:p>
      </dgm:t>
      <dgm:extLst>
        <a:ext uri="{E40237B7-FDA0-4F09-8148-C483321AD2D9}">
          <dgm14:cNvPr xmlns:dgm14="http://schemas.microsoft.com/office/drawing/2010/diagram" id="0" name="" descr="In 1975, U.S. Congress passed Public Law 94-142 titled Education for All Handicapped Children Act. It became the Individuals with Disabilities Education Act (IDEA) in 1990.&#13;&#10;In the United States, IDEA serves approximately 7 million children with educational institutions providing children with services to obtain a free, appropriate, public education (FAPE). &#13;&#10;"/>
        </a:ext>
      </dgm:extLst>
    </dgm:pt>
    <dgm:pt modelId="{8836E8BF-2774-4049-A2D5-97BB6C70E6DF}" type="parTrans" cxnId="{7A1A1FEE-BE76-B443-96BF-3A462E19CC98}">
      <dgm:prSet/>
      <dgm:spPr/>
      <dgm:t>
        <a:bodyPr/>
        <a:lstStyle/>
        <a:p>
          <a:endParaRPr lang="en-US"/>
        </a:p>
      </dgm:t>
    </dgm:pt>
    <dgm:pt modelId="{8653572D-1856-4A46-9AA0-492BEDABE339}" type="sibTrans" cxnId="{7A1A1FEE-BE76-B443-96BF-3A462E19CC98}">
      <dgm:prSet/>
      <dgm:spPr/>
      <dgm:t>
        <a:bodyPr/>
        <a:lstStyle/>
        <a:p>
          <a:endParaRPr lang="en-US"/>
        </a:p>
      </dgm:t>
    </dgm:pt>
    <dgm:pt modelId="{D9E9FC07-A1A4-8941-81AB-2EA882827504}" type="pres">
      <dgm:prSet presAssocID="{DA845EBA-54B8-3F48-A633-E2E0E44A23B6}" presName="linear" presStyleCnt="0">
        <dgm:presLayoutVars>
          <dgm:animLvl val="lvl"/>
          <dgm:resizeHandles val="exact"/>
        </dgm:presLayoutVars>
      </dgm:prSet>
      <dgm:spPr/>
    </dgm:pt>
    <dgm:pt modelId="{C09ABA63-C5C2-B04A-9BDF-B4A1E2817FAC}" type="pres">
      <dgm:prSet presAssocID="{87E42276-791F-CB49-A1A9-D2BEBDBF4A71}" presName="parentText" presStyleLbl="node1" presStyleIdx="0" presStyleCnt="2">
        <dgm:presLayoutVars>
          <dgm:chMax val="0"/>
          <dgm:bulletEnabled val="1"/>
        </dgm:presLayoutVars>
      </dgm:prSet>
      <dgm:spPr/>
    </dgm:pt>
    <dgm:pt modelId="{0C97FC08-EEF5-8443-BF15-E2D6F23D5EED}" type="pres">
      <dgm:prSet presAssocID="{1DCA622B-4E6D-F845-A7F4-B0DA14F0F540}" presName="spacer" presStyleCnt="0"/>
      <dgm:spPr/>
    </dgm:pt>
    <dgm:pt modelId="{5E6094F1-8DD4-7E49-931F-B2EB398B9757}" type="pres">
      <dgm:prSet presAssocID="{9660BAAB-0007-2F40-8CC5-617301332597}" presName="parentText" presStyleLbl="node1" presStyleIdx="1" presStyleCnt="2">
        <dgm:presLayoutVars>
          <dgm:chMax val="0"/>
          <dgm:bulletEnabled val="1"/>
        </dgm:presLayoutVars>
      </dgm:prSet>
      <dgm:spPr/>
    </dgm:pt>
  </dgm:ptLst>
  <dgm:cxnLst>
    <dgm:cxn modelId="{9AD1A52C-72C6-9041-92C7-990023A3018A}" srcId="{DA845EBA-54B8-3F48-A633-E2E0E44A23B6}" destId="{87E42276-791F-CB49-A1A9-D2BEBDBF4A71}" srcOrd="0" destOrd="0" parTransId="{3961C095-ABED-B141-AF71-DDE74941F8FD}" sibTransId="{1DCA622B-4E6D-F845-A7F4-B0DA14F0F540}"/>
    <dgm:cxn modelId="{64DFDE3A-5D5F-BF49-96A2-F64D1FC4F48B}" type="presOf" srcId="{9660BAAB-0007-2F40-8CC5-617301332597}" destId="{5E6094F1-8DD4-7E49-931F-B2EB398B9757}" srcOrd="0" destOrd="0" presId="urn:microsoft.com/office/officeart/2005/8/layout/vList2"/>
    <dgm:cxn modelId="{E9F577BA-87BD-7D40-8362-2092D66B16F0}" type="presOf" srcId="{DA845EBA-54B8-3F48-A633-E2E0E44A23B6}" destId="{D9E9FC07-A1A4-8941-81AB-2EA882827504}" srcOrd="0" destOrd="0" presId="urn:microsoft.com/office/officeart/2005/8/layout/vList2"/>
    <dgm:cxn modelId="{7A1A1FEE-BE76-B443-96BF-3A462E19CC98}" srcId="{DA845EBA-54B8-3F48-A633-E2E0E44A23B6}" destId="{9660BAAB-0007-2F40-8CC5-617301332597}" srcOrd="1" destOrd="0" parTransId="{8836E8BF-2774-4049-A2D5-97BB6C70E6DF}" sibTransId="{8653572D-1856-4A46-9AA0-492BEDABE339}"/>
    <dgm:cxn modelId="{47D8CFFA-6D88-5948-9D98-FE3FD5C2E21E}" type="presOf" srcId="{87E42276-791F-CB49-A1A9-D2BEBDBF4A71}" destId="{C09ABA63-C5C2-B04A-9BDF-B4A1E2817FAC}" srcOrd="0" destOrd="0" presId="urn:microsoft.com/office/officeart/2005/8/layout/vList2"/>
    <dgm:cxn modelId="{C8CAADB7-1E78-7A44-988F-0FCBC43DDB76}" type="presParOf" srcId="{D9E9FC07-A1A4-8941-81AB-2EA882827504}" destId="{C09ABA63-C5C2-B04A-9BDF-B4A1E2817FAC}" srcOrd="0" destOrd="0" presId="urn:microsoft.com/office/officeart/2005/8/layout/vList2"/>
    <dgm:cxn modelId="{6AEDC657-8C07-0547-BA34-FDE7A68286D9}" type="presParOf" srcId="{D9E9FC07-A1A4-8941-81AB-2EA882827504}" destId="{0C97FC08-EEF5-8443-BF15-E2D6F23D5EED}" srcOrd="1" destOrd="0" presId="urn:microsoft.com/office/officeart/2005/8/layout/vList2"/>
    <dgm:cxn modelId="{73671505-623F-9F48-8F5A-F268F72B3643}" type="presParOf" srcId="{D9E9FC07-A1A4-8941-81AB-2EA882827504}" destId="{5E6094F1-8DD4-7E49-931F-B2EB398B9757}"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93216D-4D46-E647-AF48-65A34A9F1E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09EB309-8252-E441-85B6-DDB60DE7C9DB}">
      <dgm:prSet/>
      <dgm:spPr>
        <a:solidFill>
          <a:schemeClr val="accent1">
            <a:lumMod val="50000"/>
          </a:schemeClr>
        </a:solidFill>
      </dgm:spPr>
      <dgm:t>
        <a:bodyPr/>
        <a:lstStyle/>
        <a:p>
          <a:r>
            <a:rPr lang="en-US" b="1" u="sng" dirty="0"/>
            <a:t>Diversified learners </a:t>
          </a:r>
          <a:r>
            <a:rPr lang="en-US" b="1" dirty="0"/>
            <a:t>represent the wide variety of students teachers educate across our planet. As unique individuals, students have varying abilities and come from different cultural, racial, socioeconomic, and linguistic backgrounds.</a:t>
          </a:r>
          <a:endParaRPr lang="en-US" dirty="0"/>
        </a:p>
      </dgm:t>
      <dgm:extLst>
        <a:ext uri="{E40237B7-FDA0-4F09-8148-C483321AD2D9}">
          <dgm14:cNvPr xmlns:dgm14="http://schemas.microsoft.com/office/drawing/2010/diagram" id="0" name="" descr="Diversified learners represent the wide variety of students teachers educate across our planet. As unique individuals, students have varying abilities and come from different cultural, racial, socioeconomic, and linguistic backgrounds.&#13;&#10;"/>
        </a:ext>
      </dgm:extLst>
    </dgm:pt>
    <dgm:pt modelId="{B64BE08B-FFE2-A341-AF7B-4790A039A26A}" type="parTrans" cxnId="{E41710C9-4614-B642-910A-B1C15006D142}">
      <dgm:prSet/>
      <dgm:spPr/>
      <dgm:t>
        <a:bodyPr/>
        <a:lstStyle/>
        <a:p>
          <a:endParaRPr lang="en-US"/>
        </a:p>
      </dgm:t>
    </dgm:pt>
    <dgm:pt modelId="{444D514C-007F-A44A-80B4-61B4C0C9A421}" type="sibTrans" cxnId="{E41710C9-4614-B642-910A-B1C15006D142}">
      <dgm:prSet/>
      <dgm:spPr/>
      <dgm:t>
        <a:bodyPr/>
        <a:lstStyle/>
        <a:p>
          <a:endParaRPr lang="en-US"/>
        </a:p>
      </dgm:t>
    </dgm:pt>
    <dgm:pt modelId="{359D73BB-C787-E948-A2F5-D0FD97890C28}" type="pres">
      <dgm:prSet presAssocID="{4B93216D-4D46-E647-AF48-65A34A9F1E88}" presName="linear" presStyleCnt="0">
        <dgm:presLayoutVars>
          <dgm:animLvl val="lvl"/>
          <dgm:resizeHandles val="exact"/>
        </dgm:presLayoutVars>
      </dgm:prSet>
      <dgm:spPr/>
    </dgm:pt>
    <dgm:pt modelId="{62D66D16-20E3-964B-AC0A-41968F46F5BD}" type="pres">
      <dgm:prSet presAssocID="{209EB309-8252-E441-85B6-DDB60DE7C9DB}" presName="parentText" presStyleLbl="node1" presStyleIdx="0" presStyleCnt="1">
        <dgm:presLayoutVars>
          <dgm:chMax val="0"/>
          <dgm:bulletEnabled val="1"/>
        </dgm:presLayoutVars>
      </dgm:prSet>
      <dgm:spPr/>
    </dgm:pt>
  </dgm:ptLst>
  <dgm:cxnLst>
    <dgm:cxn modelId="{4FD23869-3BE9-B54F-B692-5DCF6DAB4C9B}" type="presOf" srcId="{4B93216D-4D46-E647-AF48-65A34A9F1E88}" destId="{359D73BB-C787-E948-A2F5-D0FD97890C28}" srcOrd="0" destOrd="0" presId="urn:microsoft.com/office/officeart/2005/8/layout/vList2"/>
    <dgm:cxn modelId="{65002893-4612-D34E-A303-B00BD3D59130}" type="presOf" srcId="{209EB309-8252-E441-85B6-DDB60DE7C9DB}" destId="{62D66D16-20E3-964B-AC0A-41968F46F5BD}" srcOrd="0" destOrd="0" presId="urn:microsoft.com/office/officeart/2005/8/layout/vList2"/>
    <dgm:cxn modelId="{E41710C9-4614-B642-910A-B1C15006D142}" srcId="{4B93216D-4D46-E647-AF48-65A34A9F1E88}" destId="{209EB309-8252-E441-85B6-DDB60DE7C9DB}" srcOrd="0" destOrd="0" parTransId="{B64BE08B-FFE2-A341-AF7B-4790A039A26A}" sibTransId="{444D514C-007F-A44A-80B4-61B4C0C9A421}"/>
    <dgm:cxn modelId="{C1887192-2531-A349-A586-E2FA558B5D9B}" type="presParOf" srcId="{359D73BB-C787-E948-A2F5-D0FD97890C28}" destId="{62D66D16-20E3-964B-AC0A-41968F46F5BD}"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319093-699F-854B-BEC8-CDE4E2B7A528}"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E2C39C31-0967-4043-9F14-03A4C1D40C24}">
      <dgm:prSet custT="1"/>
      <dgm:spPr>
        <a:solidFill>
          <a:srgbClr val="FF0000"/>
        </a:solidFill>
      </dgm:spPr>
      <dgm:t>
        <a:bodyPr/>
        <a:lstStyle/>
        <a:p>
          <a:pPr rtl="0"/>
          <a:r>
            <a:rPr lang="en-US" sz="2000" b="1" dirty="0">
              <a:solidFill>
                <a:srgbClr val="FFFFFF"/>
              </a:solidFill>
            </a:rPr>
            <a:t>Specific Learning Disability, 35%</a:t>
          </a:r>
        </a:p>
      </dgm:t>
      <dgm:extLst>
        <a:ext uri="{E40237B7-FDA0-4F09-8148-C483321AD2D9}">
          <dgm14:cNvPr xmlns:dgm14="http://schemas.microsoft.com/office/drawing/2010/diagram" id="0" name="" descr="Specific Learning Disability, 35%&#13;&#10;Speech or Language Impairment, 21%&#13;&#10;Other Health Impairment, 12%&#13;&#10;Autism, 8%&#13;&#10;Intellectual Delay, 6%&#13;&#10;Emotional/Behavioral Disability, 6%&#13;&#10;Multiple Disabilities, 2%&#13;&#10;Hearing Impairments, 1% or Less&#13;&#10;Orthopedic Impairments, 1% or Less&#13;&#10;Deaf-Blindness, 1% or Less&#13;&#10;Traumatic Brain Injury, 1% or Less&#13;&#10;Visual Impairments 1% or Less&#13;&#10;"/>
        </a:ext>
      </dgm:extLst>
    </dgm:pt>
    <dgm:pt modelId="{E4CCD766-9BDA-C245-AA3F-8FE3CB6EB83B}" type="parTrans" cxnId="{639DD448-6402-F547-B130-A922C66F0B62}">
      <dgm:prSet/>
      <dgm:spPr/>
      <dgm:t>
        <a:bodyPr/>
        <a:lstStyle/>
        <a:p>
          <a:endParaRPr lang="en-US"/>
        </a:p>
      </dgm:t>
    </dgm:pt>
    <dgm:pt modelId="{2493286E-83FD-944F-886E-D6F186584D76}" type="sibTrans" cxnId="{639DD448-6402-F547-B130-A922C66F0B62}">
      <dgm:prSet/>
      <dgm:spPr/>
      <dgm:t>
        <a:bodyPr/>
        <a:lstStyle/>
        <a:p>
          <a:endParaRPr lang="en-US"/>
        </a:p>
      </dgm:t>
    </dgm:pt>
    <dgm:pt modelId="{3F3D9A34-B245-A340-9CFF-33C11CC7B392}">
      <dgm:prSet custT="1"/>
      <dgm:spPr>
        <a:solidFill>
          <a:srgbClr val="FF0000"/>
        </a:solidFill>
      </dgm:spPr>
      <dgm:t>
        <a:bodyPr/>
        <a:lstStyle/>
        <a:p>
          <a:pPr rtl="0"/>
          <a:r>
            <a:rPr lang="en-US" sz="2000" b="1" dirty="0">
              <a:solidFill>
                <a:srgbClr val="FFFFFF"/>
              </a:solidFill>
            </a:rPr>
            <a:t>Speech or Language Impairment, 21%</a:t>
          </a:r>
        </a:p>
      </dgm:t>
      <dgm:extLst>
        <a:ext uri="{E40237B7-FDA0-4F09-8148-C483321AD2D9}">
          <dgm14:cNvPr xmlns:dgm14="http://schemas.microsoft.com/office/drawing/2010/diagram" id="0" name="" descr="Specific Learning Disability, 35%&#13;&#10;Speech or Language Impairment, 21%&#13;&#10;Other Health Impairment, 12%&#13;&#10;Autism, 8%&#13;&#10;Intellectual Delay, 6%&#13;&#10;Emotional/Behavioral Disability, 6%&#13;&#10;Multiple Disabilities, 2%&#13;&#10;Hearing Impairments, 1% or Less&#13;&#10;Orthopedic Impairments, 1% or Less&#13;&#10;Deaf-Blindness, 1% or Less&#13;&#10;Traumatic Brain Injury, 1% or Less&#13;&#10;Visual Impairments 1% or Less&#13;&#10;"/>
        </a:ext>
      </dgm:extLst>
    </dgm:pt>
    <dgm:pt modelId="{7DC51F27-77DB-6D44-AE23-6D03E35D2DC1}" type="parTrans" cxnId="{DC4B8832-D131-2E4B-A423-77DD46AD3F15}">
      <dgm:prSet/>
      <dgm:spPr/>
      <dgm:t>
        <a:bodyPr/>
        <a:lstStyle/>
        <a:p>
          <a:endParaRPr lang="en-US"/>
        </a:p>
      </dgm:t>
    </dgm:pt>
    <dgm:pt modelId="{71BE79CC-B68B-CB48-B6C3-E71EEF750337}" type="sibTrans" cxnId="{DC4B8832-D131-2E4B-A423-77DD46AD3F15}">
      <dgm:prSet/>
      <dgm:spPr/>
      <dgm:t>
        <a:bodyPr/>
        <a:lstStyle/>
        <a:p>
          <a:endParaRPr lang="en-US"/>
        </a:p>
      </dgm:t>
    </dgm:pt>
    <dgm:pt modelId="{D3403B7F-18C1-F744-A5E2-4457C7256BA6}">
      <dgm:prSet custT="1"/>
      <dgm:spPr>
        <a:solidFill>
          <a:srgbClr val="FF0000"/>
        </a:solidFill>
      </dgm:spPr>
      <dgm:t>
        <a:bodyPr/>
        <a:lstStyle/>
        <a:p>
          <a:pPr rtl="0"/>
          <a:r>
            <a:rPr lang="en-US" sz="2000" b="1" dirty="0">
              <a:solidFill>
                <a:srgbClr val="FFFFFF"/>
              </a:solidFill>
            </a:rPr>
            <a:t>Other Health Impairment, 12%</a:t>
          </a:r>
        </a:p>
      </dgm:t>
      <dgm:extLst>
        <a:ext uri="{E40237B7-FDA0-4F09-8148-C483321AD2D9}">
          <dgm14:cNvPr xmlns:dgm14="http://schemas.microsoft.com/office/drawing/2010/diagram" id="0" name="" descr="Specific Learning Disability, 35%&#13;&#10;Speech or Language Impairment, 21%&#13;&#10;Other Health Impairment, 12%&#13;&#10;Autism, 8%&#13;&#10;Intellectual Delay, 6%&#13;&#10;Emotional/Behavioral Disability, 6%&#13;&#10;Multiple Disabilities, 2%&#13;&#10;Hearing Impairments, 1% or Less&#13;&#10;Orthopedic Impairments, 1% or Less&#13;&#10;Deaf-Blindness, 1% or Less&#13;&#10;Traumatic Brain Injury, 1% or Less&#13;&#10;Visual Impairments 1% or Less&#13;&#10;"/>
        </a:ext>
      </dgm:extLst>
    </dgm:pt>
    <dgm:pt modelId="{4EA84699-36AA-C242-BDED-D4FBD115ECC4}" type="parTrans" cxnId="{0336554B-B32C-1F47-91AF-CA9CBD2995D9}">
      <dgm:prSet/>
      <dgm:spPr/>
      <dgm:t>
        <a:bodyPr/>
        <a:lstStyle/>
        <a:p>
          <a:endParaRPr lang="en-US"/>
        </a:p>
      </dgm:t>
    </dgm:pt>
    <dgm:pt modelId="{E9EB859A-0736-C747-BAD9-F81BF4DE18BA}" type="sibTrans" cxnId="{0336554B-B32C-1F47-91AF-CA9CBD2995D9}">
      <dgm:prSet/>
      <dgm:spPr/>
      <dgm:t>
        <a:bodyPr/>
        <a:lstStyle/>
        <a:p>
          <a:endParaRPr lang="en-US"/>
        </a:p>
      </dgm:t>
    </dgm:pt>
    <dgm:pt modelId="{CD4AA817-CDCE-5D40-823E-35D9EF671497}">
      <dgm:prSet custT="1"/>
      <dgm:spPr>
        <a:solidFill>
          <a:srgbClr val="FF0000"/>
        </a:solidFill>
      </dgm:spPr>
      <dgm:t>
        <a:bodyPr/>
        <a:lstStyle/>
        <a:p>
          <a:pPr rtl="0"/>
          <a:r>
            <a:rPr lang="en-US" sz="2000" b="1" dirty="0">
              <a:solidFill>
                <a:srgbClr val="FFFFFF"/>
              </a:solidFill>
            </a:rPr>
            <a:t>Autism, 8%</a:t>
          </a:r>
        </a:p>
      </dgm:t>
      <dgm:extLst>
        <a:ext uri="{E40237B7-FDA0-4F09-8148-C483321AD2D9}">
          <dgm14:cNvPr xmlns:dgm14="http://schemas.microsoft.com/office/drawing/2010/diagram" id="0" name="" descr="Specific Learning Disability, 35%&#13;&#10;Speech or Language Impairment, 21%&#13;&#10;Other Health Impairment, 12%&#13;&#10;Autism, 8%&#13;&#10;Intellectual Delay, 6%&#13;&#10;Emotional/Behavioral Disability, 6%&#13;&#10;Multiple Disabilities, 2%&#13;&#10;Hearing Impairments, 1% or Less&#13;&#10;Orthopedic Impairments, 1% or Less&#13;&#10;Deaf-Blindness, 1% or Less&#13;&#10;Traumatic Brain Injury, 1% or Less&#13;&#10;Visual Impairments 1% or Less&#13;&#10;"/>
        </a:ext>
      </dgm:extLst>
    </dgm:pt>
    <dgm:pt modelId="{F66F0C2F-66FD-CC48-B3A4-B89F3CFC7482}" type="parTrans" cxnId="{7E3B55CD-CAFA-5C4C-BBBB-8C708E5749FF}">
      <dgm:prSet/>
      <dgm:spPr/>
      <dgm:t>
        <a:bodyPr/>
        <a:lstStyle/>
        <a:p>
          <a:endParaRPr lang="en-US"/>
        </a:p>
      </dgm:t>
    </dgm:pt>
    <dgm:pt modelId="{EBB74C6F-E5FF-DC46-A636-4F7605D7BF68}" type="sibTrans" cxnId="{7E3B55CD-CAFA-5C4C-BBBB-8C708E5749FF}">
      <dgm:prSet/>
      <dgm:spPr/>
      <dgm:t>
        <a:bodyPr/>
        <a:lstStyle/>
        <a:p>
          <a:endParaRPr lang="en-US"/>
        </a:p>
      </dgm:t>
    </dgm:pt>
    <dgm:pt modelId="{08F24FC4-7EA5-E847-8070-B5530A1C106B}">
      <dgm:prSet custT="1"/>
      <dgm:spPr>
        <a:solidFill>
          <a:srgbClr val="CC0000"/>
        </a:solidFill>
      </dgm:spPr>
      <dgm:t>
        <a:bodyPr/>
        <a:lstStyle/>
        <a:p>
          <a:pPr rtl="0"/>
          <a:r>
            <a:rPr lang="en-US" sz="2000" b="1" dirty="0">
              <a:solidFill>
                <a:srgbClr val="FFFFFF"/>
              </a:solidFill>
            </a:rPr>
            <a:t>Intellectual Delay, 6%</a:t>
          </a:r>
        </a:p>
      </dgm:t>
      <dgm:extLst>
        <a:ext uri="{E40237B7-FDA0-4F09-8148-C483321AD2D9}">
          <dgm14:cNvPr xmlns:dgm14="http://schemas.microsoft.com/office/drawing/2010/diagram" id="0" name="" descr="Specific Learning Disability, 35%&#13;&#10;Speech or Language Impairment, 21%&#13;&#10;Other Health Impairment, 12%&#13;&#10;Autism, 8%&#13;&#10;Intellectual Delay, 6%&#13;&#10;Emotional/Behavioral Disability, 6%&#13;&#10;Multiple Disabilities, 2%&#13;&#10;Hearing Impairments, 1% or Less&#13;&#10;Orthopedic Impairments, 1% or Less&#13;&#10;Deaf-Blindness, 1% or Less&#13;&#10;Traumatic Brain Injury, 1% or Less&#13;&#10;Visual Impairments 1% or Less&#13;&#10;"/>
        </a:ext>
      </dgm:extLst>
    </dgm:pt>
    <dgm:pt modelId="{18EA2198-C4F7-484A-AFCB-C26B17625B8D}" type="parTrans" cxnId="{3C63D7F5-AC21-6E4E-9B53-E532E75AF42A}">
      <dgm:prSet/>
      <dgm:spPr/>
      <dgm:t>
        <a:bodyPr/>
        <a:lstStyle/>
        <a:p>
          <a:endParaRPr lang="en-US"/>
        </a:p>
      </dgm:t>
    </dgm:pt>
    <dgm:pt modelId="{FA588698-1A53-4543-998F-79F31EF3D267}" type="sibTrans" cxnId="{3C63D7F5-AC21-6E4E-9B53-E532E75AF42A}">
      <dgm:prSet/>
      <dgm:spPr/>
      <dgm:t>
        <a:bodyPr/>
        <a:lstStyle/>
        <a:p>
          <a:endParaRPr lang="en-US"/>
        </a:p>
      </dgm:t>
    </dgm:pt>
    <dgm:pt modelId="{63ACAD43-699C-3448-96B4-B236C0679179}">
      <dgm:prSet custT="1"/>
      <dgm:spPr>
        <a:solidFill>
          <a:srgbClr val="CC0000"/>
        </a:solidFill>
      </dgm:spPr>
      <dgm:t>
        <a:bodyPr/>
        <a:lstStyle/>
        <a:p>
          <a:pPr rtl="0"/>
          <a:r>
            <a:rPr lang="en-US" sz="2000" b="1" dirty="0">
              <a:solidFill>
                <a:srgbClr val="FFFFFF"/>
              </a:solidFill>
            </a:rPr>
            <a:t>Emotional/Behavioral Disability, 6%</a:t>
          </a:r>
        </a:p>
      </dgm:t>
      <dgm:extLst>
        <a:ext uri="{E40237B7-FDA0-4F09-8148-C483321AD2D9}">
          <dgm14:cNvPr xmlns:dgm14="http://schemas.microsoft.com/office/drawing/2010/diagram" id="0" name="" descr="Specific Learning Disability, 35%&#13;&#10;Speech or Language Impairment, 21%&#13;&#10;Other Health Impairment, 12%&#13;&#10;Autism, 8%&#13;&#10;Intellectual Delay, 6%&#13;&#10;Emotional/Behavioral Disability, 6%&#13;&#10;Multiple Disabilities, 2%&#13;&#10;Hearing Impairments, 1% or Less&#13;&#10;Orthopedic Impairments, 1% or Less&#13;&#10;Deaf-Blindness, 1% or Less&#13;&#10;Traumatic Brain Injury, 1% or Less&#13;&#10;Visual Impairments 1% or Less&#13;&#10;"/>
        </a:ext>
      </dgm:extLst>
    </dgm:pt>
    <dgm:pt modelId="{7A77F969-609A-E448-9F3A-900EB2C2B165}" type="parTrans" cxnId="{F4C44875-3640-A84E-A1E2-AEB111FAE5F7}">
      <dgm:prSet/>
      <dgm:spPr/>
      <dgm:t>
        <a:bodyPr/>
        <a:lstStyle/>
        <a:p>
          <a:endParaRPr lang="en-US"/>
        </a:p>
      </dgm:t>
    </dgm:pt>
    <dgm:pt modelId="{8FB78A7D-9437-3E4A-931D-9610D86F7415}" type="sibTrans" cxnId="{F4C44875-3640-A84E-A1E2-AEB111FAE5F7}">
      <dgm:prSet/>
      <dgm:spPr/>
      <dgm:t>
        <a:bodyPr/>
        <a:lstStyle/>
        <a:p>
          <a:endParaRPr lang="en-US"/>
        </a:p>
      </dgm:t>
    </dgm:pt>
    <dgm:pt modelId="{056969F3-9C0F-A848-8B55-27B1EF24A584}">
      <dgm:prSet custT="1"/>
      <dgm:spPr>
        <a:solidFill>
          <a:srgbClr val="CC0000"/>
        </a:solidFill>
      </dgm:spPr>
      <dgm:t>
        <a:bodyPr/>
        <a:lstStyle/>
        <a:p>
          <a:pPr rtl="0"/>
          <a:r>
            <a:rPr lang="en-US" sz="2000" b="1" dirty="0">
              <a:solidFill>
                <a:srgbClr val="FFFFFF"/>
              </a:solidFill>
            </a:rPr>
            <a:t>Multiple Disabilities, 2%</a:t>
          </a:r>
        </a:p>
      </dgm:t>
      <dgm:extLst>
        <a:ext uri="{E40237B7-FDA0-4F09-8148-C483321AD2D9}">
          <dgm14:cNvPr xmlns:dgm14="http://schemas.microsoft.com/office/drawing/2010/diagram" id="0" name="" descr="Specific Learning Disability, 35%&#13;&#10;Speech or Language Impairment, 21%&#13;&#10;Other Health Impairment, 12%&#13;&#10;Autism, 8%&#13;&#10;Intellectual Delay, 6%&#13;&#10;Emotional/Behavioral Disability, 6%&#13;&#10;Multiple Disabilities, 2%&#13;&#10;Hearing Impairments, 1% or Less&#13;&#10;Orthopedic Impairments, 1% or Less&#13;&#10;Deaf-Blindness, 1% or Less&#13;&#10;Traumatic Brain Injury, 1% or Less&#13;&#10;Visual Impairments 1% or Less&#13;&#10;"/>
        </a:ext>
      </dgm:extLst>
    </dgm:pt>
    <dgm:pt modelId="{C5F126A6-2705-9C43-8D1D-685B7423FBCC}" type="parTrans" cxnId="{9A401C4B-C096-A441-A57C-8E8C77B83035}">
      <dgm:prSet/>
      <dgm:spPr/>
      <dgm:t>
        <a:bodyPr/>
        <a:lstStyle/>
        <a:p>
          <a:endParaRPr lang="en-US"/>
        </a:p>
      </dgm:t>
    </dgm:pt>
    <dgm:pt modelId="{CB164115-C8D5-9240-8ACC-0577C7D3EBEC}" type="sibTrans" cxnId="{9A401C4B-C096-A441-A57C-8E8C77B83035}">
      <dgm:prSet/>
      <dgm:spPr/>
      <dgm:t>
        <a:bodyPr/>
        <a:lstStyle/>
        <a:p>
          <a:endParaRPr lang="en-US"/>
        </a:p>
      </dgm:t>
    </dgm:pt>
    <dgm:pt modelId="{93783E78-3C30-6348-B283-E6C1AE59653C}">
      <dgm:prSet custT="1"/>
      <dgm:spPr>
        <a:solidFill>
          <a:srgbClr val="CC0000"/>
        </a:solidFill>
      </dgm:spPr>
      <dgm:t>
        <a:bodyPr/>
        <a:lstStyle/>
        <a:p>
          <a:pPr rtl="0"/>
          <a:r>
            <a:rPr lang="en-US" sz="2000" b="1" dirty="0">
              <a:solidFill>
                <a:srgbClr val="FFFFFF"/>
              </a:solidFill>
            </a:rPr>
            <a:t>Hearing Impairments, 1% or Less</a:t>
          </a:r>
        </a:p>
      </dgm:t>
      <dgm:extLst>
        <a:ext uri="{E40237B7-FDA0-4F09-8148-C483321AD2D9}">
          <dgm14:cNvPr xmlns:dgm14="http://schemas.microsoft.com/office/drawing/2010/diagram" id="0" name="" descr="Specific Learning Disability, 35%&#13;&#10;Speech or Language Impairment, 21%&#13;&#10;Other Health Impairment, 12%&#13;&#10;Autism, 8%&#13;&#10;Intellectual Delay, 6%&#13;&#10;Emotional/Behavioral Disability, 6%&#13;&#10;Multiple Disabilities, 2%&#13;&#10;Hearing Impairments, 1% or Less&#13;&#10;Orthopedic Impairments, 1% or Less&#13;&#10;Deaf-Blindness, 1% or Less&#13;&#10;Traumatic Brain Injury, 1% or Less&#13;&#10;Visual Impairments 1% or Less&#13;&#10;"/>
        </a:ext>
      </dgm:extLst>
    </dgm:pt>
    <dgm:pt modelId="{0EB147C3-E5F7-8C4F-B93A-0EF17694C528}" type="parTrans" cxnId="{E9A4EDDC-94BC-FC47-B175-B5FA653B5515}">
      <dgm:prSet/>
      <dgm:spPr/>
      <dgm:t>
        <a:bodyPr/>
        <a:lstStyle/>
        <a:p>
          <a:endParaRPr lang="en-US"/>
        </a:p>
      </dgm:t>
    </dgm:pt>
    <dgm:pt modelId="{228CF999-BF16-B34C-90CF-E75A12CE7C8A}" type="sibTrans" cxnId="{E9A4EDDC-94BC-FC47-B175-B5FA653B5515}">
      <dgm:prSet/>
      <dgm:spPr/>
      <dgm:t>
        <a:bodyPr/>
        <a:lstStyle/>
        <a:p>
          <a:endParaRPr lang="en-US"/>
        </a:p>
      </dgm:t>
    </dgm:pt>
    <dgm:pt modelId="{859764F2-A98B-A849-A222-06AAF4B0ED84}">
      <dgm:prSet custT="1"/>
      <dgm:spPr>
        <a:solidFill>
          <a:srgbClr val="800000"/>
        </a:solidFill>
      </dgm:spPr>
      <dgm:t>
        <a:bodyPr/>
        <a:lstStyle/>
        <a:p>
          <a:pPr rtl="0"/>
          <a:r>
            <a:rPr lang="en-US" sz="2000" b="1" dirty="0">
              <a:solidFill>
                <a:srgbClr val="FFFFFF"/>
              </a:solidFill>
            </a:rPr>
            <a:t>Orthopedic Impairments, 1% or Less</a:t>
          </a:r>
        </a:p>
      </dgm:t>
      <dgm:extLst>
        <a:ext uri="{E40237B7-FDA0-4F09-8148-C483321AD2D9}">
          <dgm14:cNvPr xmlns:dgm14="http://schemas.microsoft.com/office/drawing/2010/diagram" id="0" name="" descr="Specific Learning Disability, 35%&#13;&#10;Speech or Language Impairment, 21%&#13;&#10;Other Health Impairment, 12%&#13;&#10;Autism, 8%&#13;&#10;Intellectual Delay, 6%&#13;&#10;Emotional/Behavioral Disability, 6%&#13;&#10;Multiple Disabilities, 2%&#13;&#10;Hearing Impairments, 1% or Less&#13;&#10;Orthopedic Impairments, 1% or Less&#13;&#10;Deaf-Blindness, 1% or Less&#13;&#10;Traumatic Brain Injury, 1% or Less&#13;&#10;Visual Impairments 1% or Less&#13;&#10;"/>
        </a:ext>
      </dgm:extLst>
    </dgm:pt>
    <dgm:pt modelId="{7AC1EB08-B260-EA41-98DA-D2181463E1A6}" type="parTrans" cxnId="{2CA317F2-2F47-7F41-9A82-618524C509AE}">
      <dgm:prSet/>
      <dgm:spPr/>
      <dgm:t>
        <a:bodyPr/>
        <a:lstStyle/>
        <a:p>
          <a:endParaRPr lang="en-US"/>
        </a:p>
      </dgm:t>
    </dgm:pt>
    <dgm:pt modelId="{12969155-434D-FD4E-A337-2A0BE9291E2C}" type="sibTrans" cxnId="{2CA317F2-2F47-7F41-9A82-618524C509AE}">
      <dgm:prSet/>
      <dgm:spPr/>
      <dgm:t>
        <a:bodyPr/>
        <a:lstStyle/>
        <a:p>
          <a:endParaRPr lang="en-US"/>
        </a:p>
      </dgm:t>
    </dgm:pt>
    <dgm:pt modelId="{DF6B97B3-86EC-1B40-A708-22549AF6041D}">
      <dgm:prSet custT="1"/>
      <dgm:spPr>
        <a:solidFill>
          <a:srgbClr val="800000"/>
        </a:solidFill>
      </dgm:spPr>
      <dgm:t>
        <a:bodyPr/>
        <a:lstStyle/>
        <a:p>
          <a:pPr rtl="0"/>
          <a:r>
            <a:rPr lang="en-US" sz="2000" b="1" dirty="0">
              <a:solidFill>
                <a:srgbClr val="FFFFFF"/>
              </a:solidFill>
            </a:rPr>
            <a:t>Deaf-Blindness, 1% or Less</a:t>
          </a:r>
        </a:p>
      </dgm:t>
      <dgm:extLst>
        <a:ext uri="{E40237B7-FDA0-4F09-8148-C483321AD2D9}">
          <dgm14:cNvPr xmlns:dgm14="http://schemas.microsoft.com/office/drawing/2010/diagram" id="0" name="" descr="Specific Learning Disability, 35%&#13;&#10;Speech or Language Impairment, 21%&#13;&#10;Other Health Impairment, 12%&#13;&#10;Autism, 8%&#13;&#10;Intellectual Delay, 6%&#13;&#10;Emotional/Behavioral Disability, 6%&#13;&#10;Multiple Disabilities, 2%&#13;&#10;Hearing Impairments, 1% or Less&#13;&#10;Orthopedic Impairments, 1% or Less&#13;&#10;Deaf-Blindness, 1% or Less&#13;&#10;Traumatic Brain Injury, 1% or Less&#13;&#10;Visual Impairments 1% or Less&#13;&#10;"/>
        </a:ext>
      </dgm:extLst>
    </dgm:pt>
    <dgm:pt modelId="{2587FE63-48FB-5D4B-A871-47101E0B67A9}" type="parTrans" cxnId="{4F9C024B-38D1-8344-8A30-6D6302A95BFE}">
      <dgm:prSet/>
      <dgm:spPr/>
      <dgm:t>
        <a:bodyPr/>
        <a:lstStyle/>
        <a:p>
          <a:endParaRPr lang="en-US"/>
        </a:p>
      </dgm:t>
    </dgm:pt>
    <dgm:pt modelId="{E4A3D97D-663B-0D4F-9D86-3A3E85817C2C}" type="sibTrans" cxnId="{4F9C024B-38D1-8344-8A30-6D6302A95BFE}">
      <dgm:prSet/>
      <dgm:spPr/>
      <dgm:t>
        <a:bodyPr/>
        <a:lstStyle/>
        <a:p>
          <a:endParaRPr lang="en-US"/>
        </a:p>
      </dgm:t>
    </dgm:pt>
    <dgm:pt modelId="{0A02952B-A2A6-DE40-82B6-0093F59D8C39}">
      <dgm:prSet custT="1"/>
      <dgm:spPr>
        <a:solidFill>
          <a:srgbClr val="800000"/>
        </a:solidFill>
      </dgm:spPr>
      <dgm:t>
        <a:bodyPr/>
        <a:lstStyle/>
        <a:p>
          <a:pPr rtl="0"/>
          <a:r>
            <a:rPr lang="en-US" sz="2000" b="1" dirty="0">
              <a:solidFill>
                <a:srgbClr val="FFFFFF"/>
              </a:solidFill>
            </a:rPr>
            <a:t>Traumatic Brain Injury, 1% or Less</a:t>
          </a:r>
        </a:p>
      </dgm:t>
      <dgm:extLst>
        <a:ext uri="{E40237B7-FDA0-4F09-8148-C483321AD2D9}">
          <dgm14:cNvPr xmlns:dgm14="http://schemas.microsoft.com/office/drawing/2010/diagram" id="0" name="" descr="Specific Learning Disability, 35%&#13;&#10;Speech or Language Impairment, 21%&#13;&#10;Other Health Impairment, 12%&#13;&#10;Autism, 8%&#13;&#10;Intellectual Delay, 6%&#13;&#10;Emotional/Behavioral Disability, 6%&#13;&#10;Multiple Disabilities, 2%&#13;&#10;Hearing Impairments, 1% or Less&#13;&#10;Orthopedic Impairments, 1% or Less&#13;&#10;Deaf-Blindness, 1% or Less&#13;&#10;Traumatic Brain Injury, 1% or Less&#13;&#10;Visual Impairments 1% or Less&#13;&#10;"/>
        </a:ext>
      </dgm:extLst>
    </dgm:pt>
    <dgm:pt modelId="{EA8E31F6-6185-674A-953A-4295325284D1}" type="parTrans" cxnId="{4D318716-6BFD-BE4B-9E96-66B6AC62B9B4}">
      <dgm:prSet/>
      <dgm:spPr/>
      <dgm:t>
        <a:bodyPr/>
        <a:lstStyle/>
        <a:p>
          <a:endParaRPr lang="en-US"/>
        </a:p>
      </dgm:t>
    </dgm:pt>
    <dgm:pt modelId="{BF7440A9-81D6-B24C-85D7-0613F909D87A}" type="sibTrans" cxnId="{4D318716-6BFD-BE4B-9E96-66B6AC62B9B4}">
      <dgm:prSet/>
      <dgm:spPr/>
      <dgm:t>
        <a:bodyPr/>
        <a:lstStyle/>
        <a:p>
          <a:endParaRPr lang="en-US"/>
        </a:p>
      </dgm:t>
    </dgm:pt>
    <dgm:pt modelId="{D3183161-AA23-554C-B4C9-AB48FC57C4BE}">
      <dgm:prSet custT="1"/>
      <dgm:spPr>
        <a:solidFill>
          <a:srgbClr val="800000"/>
        </a:solidFill>
      </dgm:spPr>
      <dgm:t>
        <a:bodyPr/>
        <a:lstStyle/>
        <a:p>
          <a:pPr rtl="0"/>
          <a:r>
            <a:rPr lang="en-US" sz="2000" b="1" dirty="0">
              <a:solidFill>
                <a:srgbClr val="FFFFFF"/>
              </a:solidFill>
            </a:rPr>
            <a:t>Visual Impairments 1% or Less</a:t>
          </a:r>
        </a:p>
      </dgm:t>
      <dgm:extLst>
        <a:ext uri="{E40237B7-FDA0-4F09-8148-C483321AD2D9}">
          <dgm14:cNvPr xmlns:dgm14="http://schemas.microsoft.com/office/drawing/2010/diagram" id="0" name="" descr="Specific Learning Disability, 35%&#13;&#10;Speech or Language Impairment, 21%&#13;&#10;Other Health Impairment, 12%&#13;&#10;Autism, 8%&#13;&#10;Intellectual Delay, 6%&#13;&#10;Emotional/Behavioral Disability, 6%&#13;&#10;Multiple Disabilities, 2%&#13;&#10;Hearing Impairments, 1% or Less&#13;&#10;Orthopedic Impairments, 1% or Less&#13;&#10;Deaf-Blindness, 1% or Less&#13;&#10;Traumatic Brain Injury, 1% or Less&#13;&#10;Visual Impairments 1% or Less&#13;&#10;"/>
        </a:ext>
      </dgm:extLst>
    </dgm:pt>
    <dgm:pt modelId="{614C9389-F866-CE43-83FB-FB87A183675B}" type="parTrans" cxnId="{F24F86DF-7E3A-A144-91F5-B7E5E8021B57}">
      <dgm:prSet/>
      <dgm:spPr/>
      <dgm:t>
        <a:bodyPr/>
        <a:lstStyle/>
        <a:p>
          <a:endParaRPr lang="en-US"/>
        </a:p>
      </dgm:t>
    </dgm:pt>
    <dgm:pt modelId="{5FC6AA9F-55B8-5C44-8F21-073532CBCCC0}" type="sibTrans" cxnId="{F24F86DF-7E3A-A144-91F5-B7E5E8021B57}">
      <dgm:prSet/>
      <dgm:spPr/>
      <dgm:t>
        <a:bodyPr/>
        <a:lstStyle/>
        <a:p>
          <a:endParaRPr lang="en-US"/>
        </a:p>
      </dgm:t>
    </dgm:pt>
    <dgm:pt modelId="{50F32605-DAF7-E040-83F9-1107A74C49B2}" type="pres">
      <dgm:prSet presAssocID="{72319093-699F-854B-BEC8-CDE4E2B7A528}" presName="diagram" presStyleCnt="0">
        <dgm:presLayoutVars>
          <dgm:dir/>
          <dgm:resizeHandles val="exact"/>
        </dgm:presLayoutVars>
      </dgm:prSet>
      <dgm:spPr/>
    </dgm:pt>
    <dgm:pt modelId="{F0EA1089-0F84-A642-A4E5-62140CF194D0}" type="pres">
      <dgm:prSet presAssocID="{E2C39C31-0967-4043-9F14-03A4C1D40C24}" presName="node" presStyleLbl="node1" presStyleIdx="0" presStyleCnt="12">
        <dgm:presLayoutVars>
          <dgm:bulletEnabled val="1"/>
        </dgm:presLayoutVars>
      </dgm:prSet>
      <dgm:spPr/>
    </dgm:pt>
    <dgm:pt modelId="{6A69087C-BB30-5249-8C64-5A7AD37D1690}" type="pres">
      <dgm:prSet presAssocID="{2493286E-83FD-944F-886E-D6F186584D76}" presName="sibTrans" presStyleCnt="0"/>
      <dgm:spPr/>
    </dgm:pt>
    <dgm:pt modelId="{01426755-8C8C-694A-B772-D50C5A51A1D3}" type="pres">
      <dgm:prSet presAssocID="{3F3D9A34-B245-A340-9CFF-33C11CC7B392}" presName="node" presStyleLbl="node1" presStyleIdx="1" presStyleCnt="12">
        <dgm:presLayoutVars>
          <dgm:bulletEnabled val="1"/>
        </dgm:presLayoutVars>
      </dgm:prSet>
      <dgm:spPr/>
    </dgm:pt>
    <dgm:pt modelId="{41D3F434-F89E-D946-A254-BD6AF4B011CC}" type="pres">
      <dgm:prSet presAssocID="{71BE79CC-B68B-CB48-B6C3-E71EEF750337}" presName="sibTrans" presStyleCnt="0"/>
      <dgm:spPr/>
    </dgm:pt>
    <dgm:pt modelId="{7DF27244-B707-6646-934F-7DE0121F8333}" type="pres">
      <dgm:prSet presAssocID="{D3403B7F-18C1-F744-A5E2-4457C7256BA6}" presName="node" presStyleLbl="node1" presStyleIdx="2" presStyleCnt="12">
        <dgm:presLayoutVars>
          <dgm:bulletEnabled val="1"/>
        </dgm:presLayoutVars>
      </dgm:prSet>
      <dgm:spPr/>
    </dgm:pt>
    <dgm:pt modelId="{7CDAEEAA-38FE-DB45-BE0F-59929D776A85}" type="pres">
      <dgm:prSet presAssocID="{E9EB859A-0736-C747-BAD9-F81BF4DE18BA}" presName="sibTrans" presStyleCnt="0"/>
      <dgm:spPr/>
    </dgm:pt>
    <dgm:pt modelId="{9EBDA450-1FDF-B848-A9EE-244F3B568044}" type="pres">
      <dgm:prSet presAssocID="{CD4AA817-CDCE-5D40-823E-35D9EF671497}" presName="node" presStyleLbl="node1" presStyleIdx="3" presStyleCnt="12">
        <dgm:presLayoutVars>
          <dgm:bulletEnabled val="1"/>
        </dgm:presLayoutVars>
      </dgm:prSet>
      <dgm:spPr/>
    </dgm:pt>
    <dgm:pt modelId="{D36A2421-4E85-2846-A195-5C4AD4228FEB}" type="pres">
      <dgm:prSet presAssocID="{EBB74C6F-E5FF-DC46-A636-4F7605D7BF68}" presName="sibTrans" presStyleCnt="0"/>
      <dgm:spPr/>
    </dgm:pt>
    <dgm:pt modelId="{9E997072-355F-994F-B854-5D67301422A4}" type="pres">
      <dgm:prSet presAssocID="{08F24FC4-7EA5-E847-8070-B5530A1C106B}" presName="node" presStyleLbl="node1" presStyleIdx="4" presStyleCnt="12">
        <dgm:presLayoutVars>
          <dgm:bulletEnabled val="1"/>
        </dgm:presLayoutVars>
      </dgm:prSet>
      <dgm:spPr/>
    </dgm:pt>
    <dgm:pt modelId="{43983709-548F-ED47-9264-7707814A8D74}" type="pres">
      <dgm:prSet presAssocID="{FA588698-1A53-4543-998F-79F31EF3D267}" presName="sibTrans" presStyleCnt="0"/>
      <dgm:spPr/>
    </dgm:pt>
    <dgm:pt modelId="{FBA32AA4-E307-B24D-94A6-E072CB8EE4D3}" type="pres">
      <dgm:prSet presAssocID="{63ACAD43-699C-3448-96B4-B236C0679179}" presName="node" presStyleLbl="node1" presStyleIdx="5" presStyleCnt="12">
        <dgm:presLayoutVars>
          <dgm:bulletEnabled val="1"/>
        </dgm:presLayoutVars>
      </dgm:prSet>
      <dgm:spPr/>
    </dgm:pt>
    <dgm:pt modelId="{0BDAB4E9-6AE3-604A-A628-FD7977F704A3}" type="pres">
      <dgm:prSet presAssocID="{8FB78A7D-9437-3E4A-931D-9610D86F7415}" presName="sibTrans" presStyleCnt="0"/>
      <dgm:spPr/>
    </dgm:pt>
    <dgm:pt modelId="{42712CA1-4B50-3647-8AB8-521E3AC50974}" type="pres">
      <dgm:prSet presAssocID="{056969F3-9C0F-A848-8B55-27B1EF24A584}" presName="node" presStyleLbl="node1" presStyleIdx="6" presStyleCnt="12">
        <dgm:presLayoutVars>
          <dgm:bulletEnabled val="1"/>
        </dgm:presLayoutVars>
      </dgm:prSet>
      <dgm:spPr/>
    </dgm:pt>
    <dgm:pt modelId="{942CB0FD-A987-6D4B-A04A-32E6D1C5583D}" type="pres">
      <dgm:prSet presAssocID="{CB164115-C8D5-9240-8ACC-0577C7D3EBEC}" presName="sibTrans" presStyleCnt="0"/>
      <dgm:spPr/>
    </dgm:pt>
    <dgm:pt modelId="{339B0BF6-6B5D-624A-AF4C-0E049311554F}" type="pres">
      <dgm:prSet presAssocID="{93783E78-3C30-6348-B283-E6C1AE59653C}" presName="node" presStyleLbl="node1" presStyleIdx="7" presStyleCnt="12">
        <dgm:presLayoutVars>
          <dgm:bulletEnabled val="1"/>
        </dgm:presLayoutVars>
      </dgm:prSet>
      <dgm:spPr/>
    </dgm:pt>
    <dgm:pt modelId="{C8CFCD49-E8D9-1943-B41A-6DBED45779BC}" type="pres">
      <dgm:prSet presAssocID="{228CF999-BF16-B34C-90CF-E75A12CE7C8A}" presName="sibTrans" presStyleCnt="0"/>
      <dgm:spPr/>
    </dgm:pt>
    <dgm:pt modelId="{82F5DA6C-C98B-F24E-9D72-30A707DFC436}" type="pres">
      <dgm:prSet presAssocID="{859764F2-A98B-A849-A222-06AAF4B0ED84}" presName="node" presStyleLbl="node1" presStyleIdx="8" presStyleCnt="12">
        <dgm:presLayoutVars>
          <dgm:bulletEnabled val="1"/>
        </dgm:presLayoutVars>
      </dgm:prSet>
      <dgm:spPr/>
    </dgm:pt>
    <dgm:pt modelId="{ABC9054A-75D0-4B42-B398-59BB2A3AE90A}" type="pres">
      <dgm:prSet presAssocID="{12969155-434D-FD4E-A337-2A0BE9291E2C}" presName="sibTrans" presStyleCnt="0"/>
      <dgm:spPr/>
    </dgm:pt>
    <dgm:pt modelId="{D6062590-74D2-A443-951B-F60E544E716D}" type="pres">
      <dgm:prSet presAssocID="{DF6B97B3-86EC-1B40-A708-22549AF6041D}" presName="node" presStyleLbl="node1" presStyleIdx="9" presStyleCnt="12">
        <dgm:presLayoutVars>
          <dgm:bulletEnabled val="1"/>
        </dgm:presLayoutVars>
      </dgm:prSet>
      <dgm:spPr/>
    </dgm:pt>
    <dgm:pt modelId="{8D6810C7-4F50-B64D-8B9A-A44DC47579EC}" type="pres">
      <dgm:prSet presAssocID="{E4A3D97D-663B-0D4F-9D86-3A3E85817C2C}" presName="sibTrans" presStyleCnt="0"/>
      <dgm:spPr/>
    </dgm:pt>
    <dgm:pt modelId="{0C26C563-E734-8B49-ADE4-9A466A6D157D}" type="pres">
      <dgm:prSet presAssocID="{0A02952B-A2A6-DE40-82B6-0093F59D8C39}" presName="node" presStyleLbl="node1" presStyleIdx="10" presStyleCnt="12">
        <dgm:presLayoutVars>
          <dgm:bulletEnabled val="1"/>
        </dgm:presLayoutVars>
      </dgm:prSet>
      <dgm:spPr/>
    </dgm:pt>
    <dgm:pt modelId="{CDA372BB-8A60-434F-9902-E7717228A674}" type="pres">
      <dgm:prSet presAssocID="{BF7440A9-81D6-B24C-85D7-0613F909D87A}" presName="sibTrans" presStyleCnt="0"/>
      <dgm:spPr/>
    </dgm:pt>
    <dgm:pt modelId="{A125A6EA-E0CB-5D42-B00A-530760B0695A}" type="pres">
      <dgm:prSet presAssocID="{D3183161-AA23-554C-B4C9-AB48FC57C4BE}" presName="node" presStyleLbl="node1" presStyleIdx="11" presStyleCnt="12">
        <dgm:presLayoutVars>
          <dgm:bulletEnabled val="1"/>
        </dgm:presLayoutVars>
      </dgm:prSet>
      <dgm:spPr/>
    </dgm:pt>
  </dgm:ptLst>
  <dgm:cxnLst>
    <dgm:cxn modelId="{4D318716-6BFD-BE4B-9E96-66B6AC62B9B4}" srcId="{72319093-699F-854B-BEC8-CDE4E2B7A528}" destId="{0A02952B-A2A6-DE40-82B6-0093F59D8C39}" srcOrd="10" destOrd="0" parTransId="{EA8E31F6-6185-674A-953A-4295325284D1}" sibTransId="{BF7440A9-81D6-B24C-85D7-0613F909D87A}"/>
    <dgm:cxn modelId="{B0814030-153A-844C-87F5-45777F55D5C9}" type="presOf" srcId="{CD4AA817-CDCE-5D40-823E-35D9EF671497}" destId="{9EBDA450-1FDF-B848-A9EE-244F3B568044}" srcOrd="0" destOrd="0" presId="urn:microsoft.com/office/officeart/2005/8/layout/default"/>
    <dgm:cxn modelId="{40EBCE30-CB59-E64F-98B8-34ADCD25D1DD}" type="presOf" srcId="{72319093-699F-854B-BEC8-CDE4E2B7A528}" destId="{50F32605-DAF7-E040-83F9-1107A74C49B2}" srcOrd="0" destOrd="0" presId="urn:microsoft.com/office/officeart/2005/8/layout/default"/>
    <dgm:cxn modelId="{DC4B8832-D131-2E4B-A423-77DD46AD3F15}" srcId="{72319093-699F-854B-BEC8-CDE4E2B7A528}" destId="{3F3D9A34-B245-A340-9CFF-33C11CC7B392}" srcOrd="1" destOrd="0" parTransId="{7DC51F27-77DB-6D44-AE23-6D03E35D2DC1}" sibTransId="{71BE79CC-B68B-CB48-B6C3-E71EEF750337}"/>
    <dgm:cxn modelId="{4392E73D-7CDD-B04B-8ABA-F1C48F12110A}" type="presOf" srcId="{08F24FC4-7EA5-E847-8070-B5530A1C106B}" destId="{9E997072-355F-994F-B854-5D67301422A4}" srcOrd="0" destOrd="0" presId="urn:microsoft.com/office/officeart/2005/8/layout/default"/>
    <dgm:cxn modelId="{639DD448-6402-F547-B130-A922C66F0B62}" srcId="{72319093-699F-854B-BEC8-CDE4E2B7A528}" destId="{E2C39C31-0967-4043-9F14-03A4C1D40C24}" srcOrd="0" destOrd="0" parTransId="{E4CCD766-9BDA-C245-AA3F-8FE3CB6EB83B}" sibTransId="{2493286E-83FD-944F-886E-D6F186584D76}"/>
    <dgm:cxn modelId="{4F9C024B-38D1-8344-8A30-6D6302A95BFE}" srcId="{72319093-699F-854B-BEC8-CDE4E2B7A528}" destId="{DF6B97B3-86EC-1B40-A708-22549AF6041D}" srcOrd="9" destOrd="0" parTransId="{2587FE63-48FB-5D4B-A871-47101E0B67A9}" sibTransId="{E4A3D97D-663B-0D4F-9D86-3A3E85817C2C}"/>
    <dgm:cxn modelId="{9A401C4B-C096-A441-A57C-8E8C77B83035}" srcId="{72319093-699F-854B-BEC8-CDE4E2B7A528}" destId="{056969F3-9C0F-A848-8B55-27B1EF24A584}" srcOrd="6" destOrd="0" parTransId="{C5F126A6-2705-9C43-8D1D-685B7423FBCC}" sibTransId="{CB164115-C8D5-9240-8ACC-0577C7D3EBEC}"/>
    <dgm:cxn modelId="{0336554B-B32C-1F47-91AF-CA9CBD2995D9}" srcId="{72319093-699F-854B-BEC8-CDE4E2B7A528}" destId="{D3403B7F-18C1-F744-A5E2-4457C7256BA6}" srcOrd="2" destOrd="0" parTransId="{4EA84699-36AA-C242-BDED-D4FBD115ECC4}" sibTransId="{E9EB859A-0736-C747-BAD9-F81BF4DE18BA}"/>
    <dgm:cxn modelId="{761DCA51-959C-0B48-83A5-2D8776F57814}" type="presOf" srcId="{0A02952B-A2A6-DE40-82B6-0093F59D8C39}" destId="{0C26C563-E734-8B49-ADE4-9A466A6D157D}" srcOrd="0" destOrd="0" presId="urn:microsoft.com/office/officeart/2005/8/layout/default"/>
    <dgm:cxn modelId="{61755E6D-F029-7A4D-8963-15C42680A4E0}" type="presOf" srcId="{93783E78-3C30-6348-B283-E6C1AE59653C}" destId="{339B0BF6-6B5D-624A-AF4C-0E049311554F}" srcOrd="0" destOrd="0" presId="urn:microsoft.com/office/officeart/2005/8/layout/default"/>
    <dgm:cxn modelId="{F4C44875-3640-A84E-A1E2-AEB111FAE5F7}" srcId="{72319093-699F-854B-BEC8-CDE4E2B7A528}" destId="{63ACAD43-699C-3448-96B4-B236C0679179}" srcOrd="5" destOrd="0" parTransId="{7A77F969-609A-E448-9F3A-900EB2C2B165}" sibTransId="{8FB78A7D-9437-3E4A-931D-9610D86F7415}"/>
    <dgm:cxn modelId="{974BC17D-2F2F-BA45-89C2-8F17430218DC}" type="presOf" srcId="{3F3D9A34-B245-A340-9CFF-33C11CC7B392}" destId="{01426755-8C8C-694A-B772-D50C5A51A1D3}" srcOrd="0" destOrd="0" presId="urn:microsoft.com/office/officeart/2005/8/layout/default"/>
    <dgm:cxn modelId="{454EF387-D88B-474F-A983-6E20172939C1}" type="presOf" srcId="{056969F3-9C0F-A848-8B55-27B1EF24A584}" destId="{42712CA1-4B50-3647-8AB8-521E3AC50974}" srcOrd="0" destOrd="0" presId="urn:microsoft.com/office/officeart/2005/8/layout/default"/>
    <dgm:cxn modelId="{7EF38AA9-3A71-E64B-ABF4-665AEF164114}" type="presOf" srcId="{DF6B97B3-86EC-1B40-A708-22549AF6041D}" destId="{D6062590-74D2-A443-951B-F60E544E716D}" srcOrd="0" destOrd="0" presId="urn:microsoft.com/office/officeart/2005/8/layout/default"/>
    <dgm:cxn modelId="{D06603AA-2ACE-C047-B87E-BBBE654AF4DE}" type="presOf" srcId="{D3403B7F-18C1-F744-A5E2-4457C7256BA6}" destId="{7DF27244-B707-6646-934F-7DE0121F8333}" srcOrd="0" destOrd="0" presId="urn:microsoft.com/office/officeart/2005/8/layout/default"/>
    <dgm:cxn modelId="{DB3B31B9-274C-A648-A2C5-9EFBEEED427D}" type="presOf" srcId="{D3183161-AA23-554C-B4C9-AB48FC57C4BE}" destId="{A125A6EA-E0CB-5D42-B00A-530760B0695A}" srcOrd="0" destOrd="0" presId="urn:microsoft.com/office/officeart/2005/8/layout/default"/>
    <dgm:cxn modelId="{F74155BA-B440-0E43-B0AE-6A65A73854E3}" type="presOf" srcId="{63ACAD43-699C-3448-96B4-B236C0679179}" destId="{FBA32AA4-E307-B24D-94A6-E072CB8EE4D3}" srcOrd="0" destOrd="0" presId="urn:microsoft.com/office/officeart/2005/8/layout/default"/>
    <dgm:cxn modelId="{7E3B55CD-CAFA-5C4C-BBBB-8C708E5749FF}" srcId="{72319093-699F-854B-BEC8-CDE4E2B7A528}" destId="{CD4AA817-CDCE-5D40-823E-35D9EF671497}" srcOrd="3" destOrd="0" parTransId="{F66F0C2F-66FD-CC48-B3A4-B89F3CFC7482}" sibTransId="{EBB74C6F-E5FF-DC46-A636-4F7605D7BF68}"/>
    <dgm:cxn modelId="{5F75F6D5-F9A5-1A4D-911B-6C0724FCEA38}" type="presOf" srcId="{859764F2-A98B-A849-A222-06AAF4B0ED84}" destId="{82F5DA6C-C98B-F24E-9D72-30A707DFC436}" srcOrd="0" destOrd="0" presId="urn:microsoft.com/office/officeart/2005/8/layout/default"/>
    <dgm:cxn modelId="{E9A4EDDC-94BC-FC47-B175-B5FA653B5515}" srcId="{72319093-699F-854B-BEC8-CDE4E2B7A528}" destId="{93783E78-3C30-6348-B283-E6C1AE59653C}" srcOrd="7" destOrd="0" parTransId="{0EB147C3-E5F7-8C4F-B93A-0EF17694C528}" sibTransId="{228CF999-BF16-B34C-90CF-E75A12CE7C8A}"/>
    <dgm:cxn modelId="{F24F86DF-7E3A-A144-91F5-B7E5E8021B57}" srcId="{72319093-699F-854B-BEC8-CDE4E2B7A528}" destId="{D3183161-AA23-554C-B4C9-AB48FC57C4BE}" srcOrd="11" destOrd="0" parTransId="{614C9389-F866-CE43-83FB-FB87A183675B}" sibTransId="{5FC6AA9F-55B8-5C44-8F21-073532CBCCC0}"/>
    <dgm:cxn modelId="{5745E4EB-6CAE-FA4F-8F55-E7C6C1A15356}" type="presOf" srcId="{E2C39C31-0967-4043-9F14-03A4C1D40C24}" destId="{F0EA1089-0F84-A642-A4E5-62140CF194D0}" srcOrd="0" destOrd="0" presId="urn:microsoft.com/office/officeart/2005/8/layout/default"/>
    <dgm:cxn modelId="{2CA317F2-2F47-7F41-9A82-618524C509AE}" srcId="{72319093-699F-854B-BEC8-CDE4E2B7A528}" destId="{859764F2-A98B-A849-A222-06AAF4B0ED84}" srcOrd="8" destOrd="0" parTransId="{7AC1EB08-B260-EA41-98DA-D2181463E1A6}" sibTransId="{12969155-434D-FD4E-A337-2A0BE9291E2C}"/>
    <dgm:cxn modelId="{3C63D7F5-AC21-6E4E-9B53-E532E75AF42A}" srcId="{72319093-699F-854B-BEC8-CDE4E2B7A528}" destId="{08F24FC4-7EA5-E847-8070-B5530A1C106B}" srcOrd="4" destOrd="0" parTransId="{18EA2198-C4F7-484A-AFCB-C26B17625B8D}" sibTransId="{FA588698-1A53-4543-998F-79F31EF3D267}"/>
    <dgm:cxn modelId="{4FEBFA5A-0728-E44A-B4A3-E93CE7ABF26B}" type="presParOf" srcId="{50F32605-DAF7-E040-83F9-1107A74C49B2}" destId="{F0EA1089-0F84-A642-A4E5-62140CF194D0}" srcOrd="0" destOrd="0" presId="urn:microsoft.com/office/officeart/2005/8/layout/default"/>
    <dgm:cxn modelId="{4DD6CBE8-CE73-384D-AB9C-8712D8038FB2}" type="presParOf" srcId="{50F32605-DAF7-E040-83F9-1107A74C49B2}" destId="{6A69087C-BB30-5249-8C64-5A7AD37D1690}" srcOrd="1" destOrd="0" presId="urn:microsoft.com/office/officeart/2005/8/layout/default"/>
    <dgm:cxn modelId="{4173E3B0-041C-DC47-8054-D443FB765143}" type="presParOf" srcId="{50F32605-DAF7-E040-83F9-1107A74C49B2}" destId="{01426755-8C8C-694A-B772-D50C5A51A1D3}" srcOrd="2" destOrd="0" presId="urn:microsoft.com/office/officeart/2005/8/layout/default"/>
    <dgm:cxn modelId="{4E7DA830-1FB4-AE49-A6F5-1E422068BF08}" type="presParOf" srcId="{50F32605-DAF7-E040-83F9-1107A74C49B2}" destId="{41D3F434-F89E-D946-A254-BD6AF4B011CC}" srcOrd="3" destOrd="0" presId="urn:microsoft.com/office/officeart/2005/8/layout/default"/>
    <dgm:cxn modelId="{04752A9C-08B4-6043-BC61-AA5E4E6016C2}" type="presParOf" srcId="{50F32605-DAF7-E040-83F9-1107A74C49B2}" destId="{7DF27244-B707-6646-934F-7DE0121F8333}" srcOrd="4" destOrd="0" presId="urn:microsoft.com/office/officeart/2005/8/layout/default"/>
    <dgm:cxn modelId="{CF0FBDEC-1F6E-A847-AFA4-47A3F493C807}" type="presParOf" srcId="{50F32605-DAF7-E040-83F9-1107A74C49B2}" destId="{7CDAEEAA-38FE-DB45-BE0F-59929D776A85}" srcOrd="5" destOrd="0" presId="urn:microsoft.com/office/officeart/2005/8/layout/default"/>
    <dgm:cxn modelId="{65064AEC-50A9-2A45-B8B1-9C86CC7FD36B}" type="presParOf" srcId="{50F32605-DAF7-E040-83F9-1107A74C49B2}" destId="{9EBDA450-1FDF-B848-A9EE-244F3B568044}" srcOrd="6" destOrd="0" presId="urn:microsoft.com/office/officeart/2005/8/layout/default"/>
    <dgm:cxn modelId="{C9B220C7-524D-CF43-B5BE-A736C4B91756}" type="presParOf" srcId="{50F32605-DAF7-E040-83F9-1107A74C49B2}" destId="{D36A2421-4E85-2846-A195-5C4AD4228FEB}" srcOrd="7" destOrd="0" presId="urn:microsoft.com/office/officeart/2005/8/layout/default"/>
    <dgm:cxn modelId="{1B9AF7B2-4108-4E4A-9B4C-D6FB4D6786D8}" type="presParOf" srcId="{50F32605-DAF7-E040-83F9-1107A74C49B2}" destId="{9E997072-355F-994F-B854-5D67301422A4}" srcOrd="8" destOrd="0" presId="urn:microsoft.com/office/officeart/2005/8/layout/default"/>
    <dgm:cxn modelId="{0305E5AD-7A62-824F-9A6A-E7C85057673B}" type="presParOf" srcId="{50F32605-DAF7-E040-83F9-1107A74C49B2}" destId="{43983709-548F-ED47-9264-7707814A8D74}" srcOrd="9" destOrd="0" presId="urn:microsoft.com/office/officeart/2005/8/layout/default"/>
    <dgm:cxn modelId="{29BE5918-B4E7-8A4F-8B7E-F54C1C35A7A2}" type="presParOf" srcId="{50F32605-DAF7-E040-83F9-1107A74C49B2}" destId="{FBA32AA4-E307-B24D-94A6-E072CB8EE4D3}" srcOrd="10" destOrd="0" presId="urn:microsoft.com/office/officeart/2005/8/layout/default"/>
    <dgm:cxn modelId="{3185E7EB-D35B-0343-9E6E-4DF48545E661}" type="presParOf" srcId="{50F32605-DAF7-E040-83F9-1107A74C49B2}" destId="{0BDAB4E9-6AE3-604A-A628-FD7977F704A3}" srcOrd="11" destOrd="0" presId="urn:microsoft.com/office/officeart/2005/8/layout/default"/>
    <dgm:cxn modelId="{EA3F1D99-0D5A-484F-821A-398B7F7A5F0A}" type="presParOf" srcId="{50F32605-DAF7-E040-83F9-1107A74C49B2}" destId="{42712CA1-4B50-3647-8AB8-521E3AC50974}" srcOrd="12" destOrd="0" presId="urn:microsoft.com/office/officeart/2005/8/layout/default"/>
    <dgm:cxn modelId="{DC5D0BE1-DA3B-3A42-B906-5CC585E74748}" type="presParOf" srcId="{50F32605-DAF7-E040-83F9-1107A74C49B2}" destId="{942CB0FD-A987-6D4B-A04A-32E6D1C5583D}" srcOrd="13" destOrd="0" presId="urn:microsoft.com/office/officeart/2005/8/layout/default"/>
    <dgm:cxn modelId="{6247B693-796D-2441-8537-816D902DA8DC}" type="presParOf" srcId="{50F32605-DAF7-E040-83F9-1107A74C49B2}" destId="{339B0BF6-6B5D-624A-AF4C-0E049311554F}" srcOrd="14" destOrd="0" presId="urn:microsoft.com/office/officeart/2005/8/layout/default"/>
    <dgm:cxn modelId="{C56BCCDF-D139-CC41-B50F-1FB3866CD9E4}" type="presParOf" srcId="{50F32605-DAF7-E040-83F9-1107A74C49B2}" destId="{C8CFCD49-E8D9-1943-B41A-6DBED45779BC}" srcOrd="15" destOrd="0" presId="urn:microsoft.com/office/officeart/2005/8/layout/default"/>
    <dgm:cxn modelId="{6094ACB6-E62F-A242-8D74-2B789D81A077}" type="presParOf" srcId="{50F32605-DAF7-E040-83F9-1107A74C49B2}" destId="{82F5DA6C-C98B-F24E-9D72-30A707DFC436}" srcOrd="16" destOrd="0" presId="urn:microsoft.com/office/officeart/2005/8/layout/default"/>
    <dgm:cxn modelId="{5EBB9699-5763-2C44-9F20-A1AC1281F133}" type="presParOf" srcId="{50F32605-DAF7-E040-83F9-1107A74C49B2}" destId="{ABC9054A-75D0-4B42-B398-59BB2A3AE90A}" srcOrd="17" destOrd="0" presId="urn:microsoft.com/office/officeart/2005/8/layout/default"/>
    <dgm:cxn modelId="{73EBC5BA-E479-B44E-8910-046A9929650B}" type="presParOf" srcId="{50F32605-DAF7-E040-83F9-1107A74C49B2}" destId="{D6062590-74D2-A443-951B-F60E544E716D}" srcOrd="18" destOrd="0" presId="urn:microsoft.com/office/officeart/2005/8/layout/default"/>
    <dgm:cxn modelId="{8AC21159-33AA-9442-8103-6B387D1DFD5C}" type="presParOf" srcId="{50F32605-DAF7-E040-83F9-1107A74C49B2}" destId="{8D6810C7-4F50-B64D-8B9A-A44DC47579EC}" srcOrd="19" destOrd="0" presId="urn:microsoft.com/office/officeart/2005/8/layout/default"/>
    <dgm:cxn modelId="{E19798B9-B67B-3642-A07B-1FBB9A74BAF7}" type="presParOf" srcId="{50F32605-DAF7-E040-83F9-1107A74C49B2}" destId="{0C26C563-E734-8B49-ADE4-9A466A6D157D}" srcOrd="20" destOrd="0" presId="urn:microsoft.com/office/officeart/2005/8/layout/default"/>
    <dgm:cxn modelId="{A319A12C-6169-3445-8903-A32220891C82}" type="presParOf" srcId="{50F32605-DAF7-E040-83F9-1107A74C49B2}" destId="{CDA372BB-8A60-434F-9902-E7717228A674}" srcOrd="21" destOrd="0" presId="urn:microsoft.com/office/officeart/2005/8/layout/default"/>
    <dgm:cxn modelId="{7CADE40C-EF2E-6E4B-88A1-FF6011DAE8C2}" type="presParOf" srcId="{50F32605-DAF7-E040-83F9-1107A74C49B2}" destId="{A125A6EA-E0CB-5D42-B00A-530760B0695A}"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2B6EC86-D8AE-E34F-9BD0-AD99C6CD6E90}"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5B20A27F-7642-FA4E-8DF3-2FE43BF58C51}">
      <dgm:prSet custT="1"/>
      <dgm:spPr>
        <a:solidFill>
          <a:schemeClr val="accent6">
            <a:lumMod val="50000"/>
          </a:schemeClr>
        </a:solidFill>
      </dgm:spPr>
      <dgm:t>
        <a:bodyPr/>
        <a:lstStyle/>
        <a:p>
          <a:pPr rtl="0"/>
          <a:r>
            <a:rPr lang="en-US" sz="2800" b="1" dirty="0">
              <a:solidFill>
                <a:schemeClr val="bg1"/>
              </a:solidFill>
            </a:rPr>
            <a:t>IDEA mandates that learning takes place in the </a:t>
          </a:r>
          <a:r>
            <a:rPr lang="en-US" sz="2800" b="1" u="sng" dirty="0">
              <a:solidFill>
                <a:schemeClr val="bg1"/>
              </a:solidFill>
            </a:rPr>
            <a:t>least restrictive environment</a:t>
          </a:r>
          <a:r>
            <a:rPr lang="en-US" sz="2800" b="1" dirty="0">
              <a:solidFill>
                <a:schemeClr val="bg1"/>
              </a:solidFill>
            </a:rPr>
            <a:t>: the most appropriate educational setting to accommodate students’ needs. </a:t>
          </a:r>
        </a:p>
      </dgm:t>
      <dgm:extLst>
        <a:ext uri="{E40237B7-FDA0-4F09-8148-C483321AD2D9}">
          <dgm14:cNvPr xmlns:dgm14="http://schemas.microsoft.com/office/drawing/2010/diagram" id="0" name="" descr="•IDEA mandates that learning takes place in the least restrictive environment: the most appropriate educational setting to accommodate students’ needs.&#10;•95% of students attend regular schools. 5% of students attend specialized schools or at home, a residential center, a hospital facility, or a correctional institution.&#10;"/>
        </a:ext>
      </dgm:extLst>
    </dgm:pt>
    <dgm:pt modelId="{F4644C27-814E-1E41-9B52-C8221A4AE404}" type="parTrans" cxnId="{965C5C48-A623-7D48-BCE6-F790C27B19D0}">
      <dgm:prSet/>
      <dgm:spPr/>
      <dgm:t>
        <a:bodyPr/>
        <a:lstStyle/>
        <a:p>
          <a:endParaRPr lang="en-US"/>
        </a:p>
      </dgm:t>
    </dgm:pt>
    <dgm:pt modelId="{68A6F06D-DE6A-7245-922D-D547D5B95E22}" type="sibTrans" cxnId="{965C5C48-A623-7D48-BCE6-F790C27B19D0}">
      <dgm:prSet/>
      <dgm:spPr/>
      <dgm:t>
        <a:bodyPr/>
        <a:lstStyle/>
        <a:p>
          <a:endParaRPr lang="en-US"/>
        </a:p>
      </dgm:t>
    </dgm:pt>
    <dgm:pt modelId="{588294F5-430F-1F45-906D-29021C97BA44}">
      <dgm:prSet custT="1"/>
      <dgm:spPr>
        <a:solidFill>
          <a:schemeClr val="accent4">
            <a:lumMod val="50000"/>
          </a:schemeClr>
        </a:solidFill>
      </dgm:spPr>
      <dgm:t>
        <a:bodyPr/>
        <a:lstStyle/>
        <a:p>
          <a:pPr rtl="0"/>
          <a:r>
            <a:rPr lang="en-US" sz="2800" b="1" dirty="0">
              <a:solidFill>
                <a:schemeClr val="bg1"/>
              </a:solidFill>
            </a:rPr>
            <a:t>95% of students attend regular schools. 5% of students attend specialized schools or at home, a residential center, a hospital facility, or a correctional institution.</a:t>
          </a:r>
        </a:p>
      </dgm:t>
      <dgm:extLst>
        <a:ext uri="{E40237B7-FDA0-4F09-8148-C483321AD2D9}">
          <dgm14:cNvPr xmlns:dgm14="http://schemas.microsoft.com/office/drawing/2010/diagram" id="0" name="" descr="•IDEA mandates that learning takes place in the least restrictive environment: the most appropriate educational setting to accommodate students’ needs.&#10;•95% of students attend regular schools. 5% of students attend specialized schools or at home, a residential center, a hospital facility, or a correctional institution.&#10;"/>
        </a:ext>
      </dgm:extLst>
    </dgm:pt>
    <dgm:pt modelId="{8597EFC1-C0A1-CD4F-AA15-2338883B9B33}" type="parTrans" cxnId="{36871A49-6F80-6F46-B897-808808D97E2D}">
      <dgm:prSet/>
      <dgm:spPr/>
      <dgm:t>
        <a:bodyPr/>
        <a:lstStyle/>
        <a:p>
          <a:endParaRPr lang="en-US"/>
        </a:p>
      </dgm:t>
    </dgm:pt>
    <dgm:pt modelId="{4B1F0604-63C7-E946-AF55-CD52BE30184D}" type="sibTrans" cxnId="{36871A49-6F80-6F46-B897-808808D97E2D}">
      <dgm:prSet/>
      <dgm:spPr/>
      <dgm:t>
        <a:bodyPr/>
        <a:lstStyle/>
        <a:p>
          <a:endParaRPr lang="en-US"/>
        </a:p>
      </dgm:t>
    </dgm:pt>
    <dgm:pt modelId="{C91E9C7F-04F0-034F-9475-AB82FC5060C9}" type="pres">
      <dgm:prSet presAssocID="{82B6EC86-D8AE-E34F-9BD0-AD99C6CD6E90}" presName="linear" presStyleCnt="0">
        <dgm:presLayoutVars>
          <dgm:animLvl val="lvl"/>
          <dgm:resizeHandles val="exact"/>
        </dgm:presLayoutVars>
      </dgm:prSet>
      <dgm:spPr/>
    </dgm:pt>
    <dgm:pt modelId="{5AE4D729-416B-D141-8B82-7CC4E70C3EC0}" type="pres">
      <dgm:prSet presAssocID="{5B20A27F-7642-FA4E-8DF3-2FE43BF58C51}" presName="parentText" presStyleLbl="node1" presStyleIdx="0" presStyleCnt="2">
        <dgm:presLayoutVars>
          <dgm:chMax val="0"/>
          <dgm:bulletEnabled val="1"/>
        </dgm:presLayoutVars>
      </dgm:prSet>
      <dgm:spPr/>
    </dgm:pt>
    <dgm:pt modelId="{5C3C9668-D714-674B-AE60-2672C6F69644}" type="pres">
      <dgm:prSet presAssocID="{68A6F06D-DE6A-7245-922D-D547D5B95E22}" presName="spacer" presStyleCnt="0"/>
      <dgm:spPr/>
    </dgm:pt>
    <dgm:pt modelId="{C03B8012-4D2F-E244-ACA1-00A0C344A460}" type="pres">
      <dgm:prSet presAssocID="{588294F5-430F-1F45-906D-29021C97BA44}" presName="parentText" presStyleLbl="node1" presStyleIdx="1" presStyleCnt="2">
        <dgm:presLayoutVars>
          <dgm:chMax val="0"/>
          <dgm:bulletEnabled val="1"/>
        </dgm:presLayoutVars>
      </dgm:prSet>
      <dgm:spPr/>
    </dgm:pt>
  </dgm:ptLst>
  <dgm:cxnLst>
    <dgm:cxn modelId="{965C5C48-A623-7D48-BCE6-F790C27B19D0}" srcId="{82B6EC86-D8AE-E34F-9BD0-AD99C6CD6E90}" destId="{5B20A27F-7642-FA4E-8DF3-2FE43BF58C51}" srcOrd="0" destOrd="0" parTransId="{F4644C27-814E-1E41-9B52-C8221A4AE404}" sibTransId="{68A6F06D-DE6A-7245-922D-D547D5B95E22}"/>
    <dgm:cxn modelId="{36871A49-6F80-6F46-B897-808808D97E2D}" srcId="{82B6EC86-D8AE-E34F-9BD0-AD99C6CD6E90}" destId="{588294F5-430F-1F45-906D-29021C97BA44}" srcOrd="1" destOrd="0" parTransId="{8597EFC1-C0A1-CD4F-AA15-2338883B9B33}" sibTransId="{4B1F0604-63C7-E946-AF55-CD52BE30184D}"/>
    <dgm:cxn modelId="{79A28C53-243A-8444-8396-CCDF0FD16434}" type="presOf" srcId="{5B20A27F-7642-FA4E-8DF3-2FE43BF58C51}" destId="{5AE4D729-416B-D141-8B82-7CC4E70C3EC0}" srcOrd="0" destOrd="0" presId="urn:microsoft.com/office/officeart/2005/8/layout/vList2"/>
    <dgm:cxn modelId="{7E5179BA-B318-B748-BD35-0B8B3A0ED8C1}" type="presOf" srcId="{588294F5-430F-1F45-906D-29021C97BA44}" destId="{C03B8012-4D2F-E244-ACA1-00A0C344A460}" srcOrd="0" destOrd="0" presId="urn:microsoft.com/office/officeart/2005/8/layout/vList2"/>
    <dgm:cxn modelId="{74B60DBD-9F41-FF4A-ABBB-60FFBE72C2CA}" type="presOf" srcId="{82B6EC86-D8AE-E34F-9BD0-AD99C6CD6E90}" destId="{C91E9C7F-04F0-034F-9475-AB82FC5060C9}" srcOrd="0" destOrd="0" presId="urn:microsoft.com/office/officeart/2005/8/layout/vList2"/>
    <dgm:cxn modelId="{36143898-6E2A-0340-98B1-D343CB2D1BB1}" type="presParOf" srcId="{C91E9C7F-04F0-034F-9475-AB82FC5060C9}" destId="{5AE4D729-416B-D141-8B82-7CC4E70C3EC0}" srcOrd="0" destOrd="0" presId="urn:microsoft.com/office/officeart/2005/8/layout/vList2"/>
    <dgm:cxn modelId="{130ACC0E-8552-BD4C-8097-AAA8E2218260}" type="presParOf" srcId="{C91E9C7F-04F0-034F-9475-AB82FC5060C9}" destId="{5C3C9668-D714-674B-AE60-2672C6F69644}" srcOrd="1" destOrd="0" presId="urn:microsoft.com/office/officeart/2005/8/layout/vList2"/>
    <dgm:cxn modelId="{56592073-3B0C-914F-A000-17A08CD9A0A0}" type="presParOf" srcId="{C91E9C7F-04F0-034F-9475-AB82FC5060C9}" destId="{C03B8012-4D2F-E244-ACA1-00A0C344A460}"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B550BAA-041D-7145-8C52-D971FF1E4B41}"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7659AE55-1C09-FE4F-A7BE-D65ABF1AC6D6}">
      <dgm:prSet custT="1"/>
      <dgm:spPr>
        <a:solidFill>
          <a:srgbClr val="660066"/>
        </a:solidFill>
      </dgm:spPr>
      <dgm:t>
        <a:bodyPr/>
        <a:lstStyle/>
        <a:p>
          <a:pPr rtl="0"/>
          <a:r>
            <a:rPr lang="en-US" sz="2800" b="1" dirty="0">
              <a:solidFill>
                <a:srgbClr val="FFFFFF"/>
              </a:solidFill>
            </a:rPr>
            <a:t>IDEA requires that students with disabilities receive an instructional plan to determine how they can best reach learning objectives in all subjects of study through an IEP. </a:t>
          </a:r>
        </a:p>
      </dgm:t>
      <dgm:extLst>
        <a:ext uri="{E40237B7-FDA0-4F09-8148-C483321AD2D9}">
          <dgm14:cNvPr xmlns:dgm14="http://schemas.microsoft.com/office/drawing/2010/diagram" id="0" name="" descr="•IDEA requires that students with disabilities receive an instructional plan to determine how they can best reach learning objectives in all subjects of study through an IEP.&#10;•An individualized education program (IEP): is “a written statement for each child with a disability that is developed, reviewed, and revised in accordance with” the law.&#10;"/>
        </a:ext>
      </dgm:extLst>
    </dgm:pt>
    <dgm:pt modelId="{B9C4C8E5-1F90-2143-AFD6-14B3CCF8B156}" type="parTrans" cxnId="{2F891607-DD9F-BB46-8370-1E9A2AB169AF}">
      <dgm:prSet/>
      <dgm:spPr/>
      <dgm:t>
        <a:bodyPr/>
        <a:lstStyle/>
        <a:p>
          <a:endParaRPr lang="en-US"/>
        </a:p>
      </dgm:t>
    </dgm:pt>
    <dgm:pt modelId="{F51716E5-11F5-9647-A781-50BB760A26A5}" type="sibTrans" cxnId="{2F891607-DD9F-BB46-8370-1E9A2AB169AF}">
      <dgm:prSet/>
      <dgm:spPr/>
      <dgm:t>
        <a:bodyPr/>
        <a:lstStyle/>
        <a:p>
          <a:endParaRPr lang="en-US"/>
        </a:p>
      </dgm:t>
    </dgm:pt>
    <dgm:pt modelId="{9F88693F-CCAB-0D4F-9413-9E92CDDD3888}">
      <dgm:prSet custT="1"/>
      <dgm:spPr>
        <a:solidFill>
          <a:srgbClr val="993333"/>
        </a:solidFill>
      </dgm:spPr>
      <dgm:t>
        <a:bodyPr/>
        <a:lstStyle/>
        <a:p>
          <a:pPr rtl="0"/>
          <a:r>
            <a:rPr lang="en-US" sz="2800" b="1" dirty="0">
              <a:solidFill>
                <a:srgbClr val="FFFFFF"/>
              </a:solidFill>
            </a:rPr>
            <a:t>An </a:t>
          </a:r>
          <a:r>
            <a:rPr lang="en-US" sz="2800" b="1" u="sng" dirty="0">
              <a:solidFill>
                <a:srgbClr val="FFFFFF"/>
              </a:solidFill>
            </a:rPr>
            <a:t>individualized education program (IEP)</a:t>
          </a:r>
          <a:r>
            <a:rPr lang="en-US" sz="2800" b="1" dirty="0">
              <a:solidFill>
                <a:srgbClr val="FFFFFF"/>
              </a:solidFill>
            </a:rPr>
            <a:t>: is “a written statement for each child with a disability that is developed, reviewed, and revised in accordance with” the law.</a:t>
          </a:r>
        </a:p>
      </dgm:t>
      <dgm:extLst>
        <a:ext uri="{E40237B7-FDA0-4F09-8148-C483321AD2D9}">
          <dgm14:cNvPr xmlns:dgm14="http://schemas.microsoft.com/office/drawing/2010/diagram" id="0" name="" descr="•IDEA requires that students with disabilities receive an instructional plan to determine how they can best reach learning objectives in all subjects of study through an IEP.&#10;•An individualized education program (IEP): is “a written statement for each child with a disability that is developed, reviewed, and revised in accordance with” the law.&#10;"/>
        </a:ext>
      </dgm:extLst>
    </dgm:pt>
    <dgm:pt modelId="{072BAA0F-C928-E948-A1D0-90272A857FB3}" type="parTrans" cxnId="{0BE9755E-DBCF-074C-A40C-9ABD6E2A6060}">
      <dgm:prSet/>
      <dgm:spPr/>
      <dgm:t>
        <a:bodyPr/>
        <a:lstStyle/>
        <a:p>
          <a:endParaRPr lang="en-US"/>
        </a:p>
      </dgm:t>
    </dgm:pt>
    <dgm:pt modelId="{44C7FA2F-6D34-2D43-AD02-A43A7CFE6EA8}" type="sibTrans" cxnId="{0BE9755E-DBCF-074C-A40C-9ABD6E2A6060}">
      <dgm:prSet/>
      <dgm:spPr/>
      <dgm:t>
        <a:bodyPr/>
        <a:lstStyle/>
        <a:p>
          <a:endParaRPr lang="en-US"/>
        </a:p>
      </dgm:t>
    </dgm:pt>
    <dgm:pt modelId="{37441E4C-B12B-F748-8B1A-E934DBECFDEB}" type="pres">
      <dgm:prSet presAssocID="{EB550BAA-041D-7145-8C52-D971FF1E4B41}" presName="diagram" presStyleCnt="0">
        <dgm:presLayoutVars>
          <dgm:dir/>
          <dgm:resizeHandles val="exact"/>
        </dgm:presLayoutVars>
      </dgm:prSet>
      <dgm:spPr/>
    </dgm:pt>
    <dgm:pt modelId="{6EBF5D20-8327-2444-B56E-255E1B9D5E6A}" type="pres">
      <dgm:prSet presAssocID="{7659AE55-1C09-FE4F-A7BE-D65ABF1AC6D6}" presName="node" presStyleLbl="node1" presStyleIdx="0" presStyleCnt="2" custScaleX="211570" custScaleY="121116" custLinFactNeighborY="3465">
        <dgm:presLayoutVars>
          <dgm:bulletEnabled val="1"/>
        </dgm:presLayoutVars>
      </dgm:prSet>
      <dgm:spPr/>
    </dgm:pt>
    <dgm:pt modelId="{F26838AD-20C9-B849-A4AD-7C632D9DE955}" type="pres">
      <dgm:prSet presAssocID="{F51716E5-11F5-9647-A781-50BB760A26A5}" presName="sibTrans" presStyleCnt="0"/>
      <dgm:spPr/>
    </dgm:pt>
    <dgm:pt modelId="{2ADBA8EB-72E5-2149-B26D-9E01D6AA5413}" type="pres">
      <dgm:prSet presAssocID="{9F88693F-CCAB-0D4F-9413-9E92CDDD3888}" presName="node" presStyleLbl="node1" presStyleIdx="1" presStyleCnt="2" custScaleX="211570" custScaleY="121116">
        <dgm:presLayoutVars>
          <dgm:bulletEnabled val="1"/>
        </dgm:presLayoutVars>
      </dgm:prSet>
      <dgm:spPr/>
    </dgm:pt>
  </dgm:ptLst>
  <dgm:cxnLst>
    <dgm:cxn modelId="{2F891607-DD9F-BB46-8370-1E9A2AB169AF}" srcId="{EB550BAA-041D-7145-8C52-D971FF1E4B41}" destId="{7659AE55-1C09-FE4F-A7BE-D65ABF1AC6D6}" srcOrd="0" destOrd="0" parTransId="{B9C4C8E5-1F90-2143-AFD6-14B3CCF8B156}" sibTransId="{F51716E5-11F5-9647-A781-50BB760A26A5}"/>
    <dgm:cxn modelId="{0BE9755E-DBCF-074C-A40C-9ABD6E2A6060}" srcId="{EB550BAA-041D-7145-8C52-D971FF1E4B41}" destId="{9F88693F-CCAB-0D4F-9413-9E92CDDD3888}" srcOrd="1" destOrd="0" parTransId="{072BAA0F-C928-E948-A1D0-90272A857FB3}" sibTransId="{44C7FA2F-6D34-2D43-AD02-A43A7CFE6EA8}"/>
    <dgm:cxn modelId="{32160C89-AE6B-4D4F-A2AF-5B2F51278C86}" type="presOf" srcId="{9F88693F-CCAB-0D4F-9413-9E92CDDD3888}" destId="{2ADBA8EB-72E5-2149-B26D-9E01D6AA5413}" srcOrd="0" destOrd="0" presId="urn:microsoft.com/office/officeart/2005/8/layout/default"/>
    <dgm:cxn modelId="{CB49D9AC-6E87-574F-94A1-02A2046FF075}" type="presOf" srcId="{EB550BAA-041D-7145-8C52-D971FF1E4B41}" destId="{37441E4C-B12B-F748-8B1A-E934DBECFDEB}" srcOrd="0" destOrd="0" presId="urn:microsoft.com/office/officeart/2005/8/layout/default"/>
    <dgm:cxn modelId="{CF82CBDB-55AC-C945-9707-B9ABBBFB09A3}" type="presOf" srcId="{7659AE55-1C09-FE4F-A7BE-D65ABF1AC6D6}" destId="{6EBF5D20-8327-2444-B56E-255E1B9D5E6A}" srcOrd="0" destOrd="0" presId="urn:microsoft.com/office/officeart/2005/8/layout/default"/>
    <dgm:cxn modelId="{3FDC3D63-0C34-5145-8D9E-A5288BEDC8FB}" type="presParOf" srcId="{37441E4C-B12B-F748-8B1A-E934DBECFDEB}" destId="{6EBF5D20-8327-2444-B56E-255E1B9D5E6A}" srcOrd="0" destOrd="0" presId="urn:microsoft.com/office/officeart/2005/8/layout/default"/>
    <dgm:cxn modelId="{DC0A2D18-FEE9-CF40-9BA6-3859AA284124}" type="presParOf" srcId="{37441E4C-B12B-F748-8B1A-E934DBECFDEB}" destId="{F26838AD-20C9-B849-A4AD-7C632D9DE955}" srcOrd="1" destOrd="0" presId="urn:microsoft.com/office/officeart/2005/8/layout/default"/>
    <dgm:cxn modelId="{35B05CBC-EB7A-2F4A-8AA2-BB4A340285F2}" type="presParOf" srcId="{37441E4C-B12B-F748-8B1A-E934DBECFDEB}" destId="{2ADBA8EB-72E5-2149-B26D-9E01D6AA5413}"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BA6484A-ACD6-1441-930C-930F3B993187}"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2270ADF3-0B1C-BF4C-84D8-F09E799514B4}">
      <dgm:prSet custT="1"/>
      <dgm:spPr>
        <a:solidFill>
          <a:schemeClr val="accent3">
            <a:lumMod val="50000"/>
          </a:schemeClr>
        </a:solidFill>
      </dgm:spPr>
      <dgm:t>
        <a:bodyPr/>
        <a:lstStyle/>
        <a:p>
          <a:pPr rtl="0"/>
          <a:r>
            <a:rPr lang="en-US" sz="2000" b="1" dirty="0">
              <a:solidFill>
                <a:schemeClr val="tx1"/>
              </a:solidFill>
            </a:rPr>
            <a:t>Assesses children’s educational needs and abilities. </a:t>
          </a:r>
        </a:p>
      </dgm:t>
      <dgm:extLst>
        <a:ext uri="{E40237B7-FDA0-4F09-8148-C483321AD2D9}">
          <dgm14:cNvPr xmlns:dgm14="http://schemas.microsoft.com/office/drawing/2010/diagram" id="0" name="" descr="•Assesses children’s educational needs and abilities.&#10;•Listens to parents’ input and concerns.&#10;•Analyzes teacher observations and anecdotal information.&#10;•Reviews recent student evaluations.&#10;•Keeps parents informed.&#10;•Seeks parental consent when making decisions.&#10;•Develops an IEP to identifies actions and resources students need.&#10;•Reassesses the IEP and make further accommodations as necessary.&#10;"/>
        </a:ext>
      </dgm:extLst>
    </dgm:pt>
    <dgm:pt modelId="{35246B9E-E812-1F42-9D5C-86E848A54BBC}" type="parTrans" cxnId="{7477D22A-334A-3A45-9DAF-CFAC641E7925}">
      <dgm:prSet/>
      <dgm:spPr/>
      <dgm:t>
        <a:bodyPr/>
        <a:lstStyle/>
        <a:p>
          <a:endParaRPr lang="en-US"/>
        </a:p>
      </dgm:t>
    </dgm:pt>
    <dgm:pt modelId="{AB59C978-E8E7-4443-89F0-68AE74FF2D81}" type="sibTrans" cxnId="{7477D22A-334A-3A45-9DAF-CFAC641E7925}">
      <dgm:prSet/>
      <dgm:spPr/>
      <dgm:t>
        <a:bodyPr/>
        <a:lstStyle/>
        <a:p>
          <a:endParaRPr lang="en-US"/>
        </a:p>
      </dgm:t>
    </dgm:pt>
    <dgm:pt modelId="{4A683381-E03F-E440-9381-3B64FA2C15A0}">
      <dgm:prSet custT="1"/>
      <dgm:spPr>
        <a:solidFill>
          <a:schemeClr val="accent2">
            <a:lumMod val="75000"/>
          </a:schemeClr>
        </a:solidFill>
      </dgm:spPr>
      <dgm:t>
        <a:bodyPr/>
        <a:lstStyle/>
        <a:p>
          <a:pPr rtl="0"/>
          <a:r>
            <a:rPr lang="en-US" sz="2000" b="1" dirty="0">
              <a:solidFill>
                <a:schemeClr val="tx1"/>
              </a:solidFill>
            </a:rPr>
            <a:t>Listens to parents’ input and concerns. </a:t>
          </a:r>
        </a:p>
      </dgm:t>
      <dgm:extLst>
        <a:ext uri="{E40237B7-FDA0-4F09-8148-C483321AD2D9}">
          <dgm14:cNvPr xmlns:dgm14="http://schemas.microsoft.com/office/drawing/2010/diagram" id="0" name="" descr="•Assesses children’s educational needs and abilities.&#10;•Listens to parents’ input and concerns.&#10;•Analyzes teacher observations and anecdotal information.&#10;•Reviews recent student evaluations.&#10;•Keeps parents informed.&#10;•Seeks parental consent when making decisions.&#10;•Develops an IEP to identifies actions and resources students need.&#10;•Reassesses the IEP and make further accommodations as necessary.&#10;"/>
        </a:ext>
      </dgm:extLst>
    </dgm:pt>
    <dgm:pt modelId="{CAD10D22-C318-2747-AB93-CB240D315456}" type="parTrans" cxnId="{6947049D-2C8F-054F-854C-86E718689419}">
      <dgm:prSet/>
      <dgm:spPr/>
      <dgm:t>
        <a:bodyPr/>
        <a:lstStyle/>
        <a:p>
          <a:endParaRPr lang="en-US"/>
        </a:p>
      </dgm:t>
    </dgm:pt>
    <dgm:pt modelId="{E32A7E3E-23BC-2642-8386-D4DF9C522E4B}" type="sibTrans" cxnId="{6947049D-2C8F-054F-854C-86E718689419}">
      <dgm:prSet/>
      <dgm:spPr/>
      <dgm:t>
        <a:bodyPr/>
        <a:lstStyle/>
        <a:p>
          <a:endParaRPr lang="en-US"/>
        </a:p>
      </dgm:t>
    </dgm:pt>
    <dgm:pt modelId="{78FBDB33-4241-9040-9865-0A4504707F53}">
      <dgm:prSet custT="1"/>
      <dgm:spPr>
        <a:solidFill>
          <a:srgbClr val="D14859"/>
        </a:solidFill>
      </dgm:spPr>
      <dgm:t>
        <a:bodyPr/>
        <a:lstStyle/>
        <a:p>
          <a:pPr rtl="0"/>
          <a:r>
            <a:rPr lang="en-US" sz="2000" b="1" dirty="0">
              <a:solidFill>
                <a:schemeClr val="tx1"/>
              </a:solidFill>
            </a:rPr>
            <a:t>Analyzes teacher observations and anecdotal information. </a:t>
          </a:r>
        </a:p>
      </dgm:t>
      <dgm:extLst>
        <a:ext uri="{E40237B7-FDA0-4F09-8148-C483321AD2D9}">
          <dgm14:cNvPr xmlns:dgm14="http://schemas.microsoft.com/office/drawing/2010/diagram" id="0" name="" descr="•Assesses children’s educational needs and abilities.&#10;•Listens to parents’ input and concerns.&#10;•Analyzes teacher observations and anecdotal information.&#10;•Reviews recent student evaluations.&#10;•Keeps parents informed.&#10;•Seeks parental consent when making decisions.&#10;•Develops an IEP to identifies actions and resources students need.&#10;•Reassesses the IEP and make further accommodations as necessary.&#10;"/>
        </a:ext>
      </dgm:extLst>
    </dgm:pt>
    <dgm:pt modelId="{CBD954B9-0A47-F245-AA65-5C433F9265EA}" type="parTrans" cxnId="{42C203AE-8392-A444-8667-A46ACD41F17E}">
      <dgm:prSet/>
      <dgm:spPr/>
      <dgm:t>
        <a:bodyPr/>
        <a:lstStyle/>
        <a:p>
          <a:endParaRPr lang="en-US"/>
        </a:p>
      </dgm:t>
    </dgm:pt>
    <dgm:pt modelId="{6E836BB1-C00F-1A43-A280-55176985CE20}" type="sibTrans" cxnId="{42C203AE-8392-A444-8667-A46ACD41F17E}">
      <dgm:prSet/>
      <dgm:spPr/>
      <dgm:t>
        <a:bodyPr/>
        <a:lstStyle/>
        <a:p>
          <a:endParaRPr lang="en-US"/>
        </a:p>
      </dgm:t>
    </dgm:pt>
    <dgm:pt modelId="{805C0C5F-767E-F245-A238-F04E3DFB0ABE}">
      <dgm:prSet custT="1"/>
      <dgm:spPr>
        <a:solidFill>
          <a:srgbClr val="C00000"/>
        </a:solidFill>
      </dgm:spPr>
      <dgm:t>
        <a:bodyPr/>
        <a:lstStyle/>
        <a:p>
          <a:pPr rtl="0"/>
          <a:r>
            <a:rPr lang="en-US" sz="2000" b="1" dirty="0">
              <a:solidFill>
                <a:schemeClr val="tx1"/>
              </a:solidFill>
            </a:rPr>
            <a:t>Reviews recent student evaluations. </a:t>
          </a:r>
        </a:p>
      </dgm:t>
      <dgm:extLst>
        <a:ext uri="{E40237B7-FDA0-4F09-8148-C483321AD2D9}">
          <dgm14:cNvPr xmlns:dgm14="http://schemas.microsoft.com/office/drawing/2010/diagram" id="0" name="" descr="•Assesses children’s educational needs and abilities.&#10;•Listens to parents’ input and concerns.&#10;•Analyzes teacher observations and anecdotal information.&#10;•Reviews recent student evaluations.&#10;•Keeps parents informed.&#10;•Seeks parental consent when making decisions.&#10;•Develops an IEP to identifies actions and resources students need.&#10;•Reassesses the IEP and make further accommodations as necessary.&#10;"/>
        </a:ext>
      </dgm:extLst>
    </dgm:pt>
    <dgm:pt modelId="{CB8E4282-FD7F-F54F-B120-179927F6BFC7}" type="parTrans" cxnId="{7E44C187-DFA0-3E40-A4B7-FC501693318D}">
      <dgm:prSet/>
      <dgm:spPr/>
      <dgm:t>
        <a:bodyPr/>
        <a:lstStyle/>
        <a:p>
          <a:endParaRPr lang="en-US"/>
        </a:p>
      </dgm:t>
    </dgm:pt>
    <dgm:pt modelId="{D5E152CE-69B3-AF4E-A782-31150A1C67CF}" type="sibTrans" cxnId="{7E44C187-DFA0-3E40-A4B7-FC501693318D}">
      <dgm:prSet/>
      <dgm:spPr/>
      <dgm:t>
        <a:bodyPr/>
        <a:lstStyle/>
        <a:p>
          <a:endParaRPr lang="en-US"/>
        </a:p>
      </dgm:t>
    </dgm:pt>
    <dgm:pt modelId="{F4DEAAB1-3E3F-B044-86AB-54C61C34E26F}">
      <dgm:prSet custT="1"/>
      <dgm:spPr>
        <a:solidFill>
          <a:schemeClr val="tx1">
            <a:lumMod val="25000"/>
          </a:schemeClr>
        </a:solidFill>
      </dgm:spPr>
      <dgm:t>
        <a:bodyPr/>
        <a:lstStyle/>
        <a:p>
          <a:pPr rtl="0"/>
          <a:r>
            <a:rPr lang="en-US" sz="2000" b="1" dirty="0">
              <a:solidFill>
                <a:schemeClr val="tx1"/>
              </a:solidFill>
            </a:rPr>
            <a:t>Keeps parents informed. </a:t>
          </a:r>
        </a:p>
      </dgm:t>
      <dgm:extLst>
        <a:ext uri="{E40237B7-FDA0-4F09-8148-C483321AD2D9}">
          <dgm14:cNvPr xmlns:dgm14="http://schemas.microsoft.com/office/drawing/2010/diagram" id="0" name="" descr="•Assesses children’s educational needs and abilities.&#10;•Listens to parents’ input and concerns.&#10;•Analyzes teacher observations and anecdotal information.&#10;•Reviews recent student evaluations.&#10;•Keeps parents informed.&#10;•Seeks parental consent when making decisions.&#10;•Develops an IEP to identifies actions and resources students need.&#10;•Reassesses the IEP and make further accommodations as necessary.&#10;"/>
        </a:ext>
      </dgm:extLst>
    </dgm:pt>
    <dgm:pt modelId="{AE1A269C-8AE5-E845-8F81-BBA84BCC1759}" type="parTrans" cxnId="{D08740C2-8CB0-054F-ACC8-4ADC8A84625F}">
      <dgm:prSet/>
      <dgm:spPr/>
      <dgm:t>
        <a:bodyPr/>
        <a:lstStyle/>
        <a:p>
          <a:endParaRPr lang="en-US"/>
        </a:p>
      </dgm:t>
    </dgm:pt>
    <dgm:pt modelId="{C75D2CE5-19CF-9C4F-BDEB-394A92743239}" type="sibTrans" cxnId="{D08740C2-8CB0-054F-ACC8-4ADC8A84625F}">
      <dgm:prSet/>
      <dgm:spPr/>
      <dgm:t>
        <a:bodyPr/>
        <a:lstStyle/>
        <a:p>
          <a:endParaRPr lang="en-US"/>
        </a:p>
      </dgm:t>
    </dgm:pt>
    <dgm:pt modelId="{E43AB459-7F67-5B46-9F0A-604F9F2AEC66}">
      <dgm:prSet custT="1"/>
      <dgm:spPr>
        <a:solidFill>
          <a:srgbClr val="0070C0"/>
        </a:solidFill>
      </dgm:spPr>
      <dgm:t>
        <a:bodyPr/>
        <a:lstStyle/>
        <a:p>
          <a:pPr rtl="0"/>
          <a:r>
            <a:rPr lang="en-US" sz="2000" b="1" dirty="0">
              <a:solidFill>
                <a:schemeClr val="tx1"/>
              </a:solidFill>
            </a:rPr>
            <a:t>Seeks parental consent when making decisions. </a:t>
          </a:r>
        </a:p>
      </dgm:t>
      <dgm:extLst>
        <a:ext uri="{E40237B7-FDA0-4F09-8148-C483321AD2D9}">
          <dgm14:cNvPr xmlns:dgm14="http://schemas.microsoft.com/office/drawing/2010/diagram" id="0" name="" descr="•Assesses children’s educational needs and abilities.&#10;•Listens to parents’ input and concerns.&#10;•Analyzes teacher observations and anecdotal information.&#10;•Reviews recent student evaluations.&#10;•Keeps parents informed.&#10;•Seeks parental consent when making decisions.&#10;•Develops an IEP to identifies actions and resources students need.&#10;•Reassesses the IEP and make further accommodations as necessary.&#10;"/>
        </a:ext>
      </dgm:extLst>
    </dgm:pt>
    <dgm:pt modelId="{9050A545-07B8-B44B-9821-4527A9F0E852}" type="parTrans" cxnId="{ECB1E88C-A90D-964A-905F-E56F8A833CE3}">
      <dgm:prSet/>
      <dgm:spPr/>
      <dgm:t>
        <a:bodyPr/>
        <a:lstStyle/>
        <a:p>
          <a:endParaRPr lang="en-US"/>
        </a:p>
      </dgm:t>
    </dgm:pt>
    <dgm:pt modelId="{1C49E983-B9B7-0847-9964-C6B1EC44A4F7}" type="sibTrans" cxnId="{ECB1E88C-A90D-964A-905F-E56F8A833CE3}">
      <dgm:prSet/>
      <dgm:spPr/>
      <dgm:t>
        <a:bodyPr/>
        <a:lstStyle/>
        <a:p>
          <a:endParaRPr lang="en-US"/>
        </a:p>
      </dgm:t>
    </dgm:pt>
    <dgm:pt modelId="{8E6196AD-DCE9-CF46-B3FF-758F9A6C4AB8}">
      <dgm:prSet custT="1"/>
      <dgm:spPr>
        <a:solidFill>
          <a:schemeClr val="accent1">
            <a:lumMod val="75000"/>
          </a:schemeClr>
        </a:solidFill>
      </dgm:spPr>
      <dgm:t>
        <a:bodyPr/>
        <a:lstStyle/>
        <a:p>
          <a:pPr rtl="0"/>
          <a:r>
            <a:rPr lang="en-US" sz="2000" b="1" dirty="0">
              <a:solidFill>
                <a:schemeClr val="tx1"/>
              </a:solidFill>
            </a:rPr>
            <a:t>Develops an IEP to identifies actions and resources students need. </a:t>
          </a:r>
        </a:p>
      </dgm:t>
      <dgm:extLst>
        <a:ext uri="{E40237B7-FDA0-4F09-8148-C483321AD2D9}">
          <dgm14:cNvPr xmlns:dgm14="http://schemas.microsoft.com/office/drawing/2010/diagram" id="0" name="" descr="•Assesses children’s educational needs and abilities.&#10;•Listens to parents’ input and concerns.&#10;•Analyzes teacher observations and anecdotal information.&#10;•Reviews recent student evaluations.&#10;•Keeps parents informed.&#10;•Seeks parental consent when making decisions.&#10;•Develops an IEP to identifies actions and resources students need.&#10;•Reassesses the IEP and make further accommodations as necessary.&#10;"/>
        </a:ext>
      </dgm:extLst>
    </dgm:pt>
    <dgm:pt modelId="{F6EB9A9C-F21F-3E4C-9CBC-664A6DDBCB76}" type="parTrans" cxnId="{B4E115D4-893C-F54B-94BE-01A50791A538}">
      <dgm:prSet/>
      <dgm:spPr/>
      <dgm:t>
        <a:bodyPr/>
        <a:lstStyle/>
        <a:p>
          <a:endParaRPr lang="en-US"/>
        </a:p>
      </dgm:t>
    </dgm:pt>
    <dgm:pt modelId="{4FBA8F85-00F4-8F4E-B428-A2874DBFB222}" type="sibTrans" cxnId="{B4E115D4-893C-F54B-94BE-01A50791A538}">
      <dgm:prSet/>
      <dgm:spPr/>
      <dgm:t>
        <a:bodyPr/>
        <a:lstStyle/>
        <a:p>
          <a:endParaRPr lang="en-US"/>
        </a:p>
      </dgm:t>
    </dgm:pt>
    <dgm:pt modelId="{4C74D256-E555-1040-82F3-BCC1E74587F7}">
      <dgm:prSet custT="1"/>
      <dgm:spPr>
        <a:solidFill>
          <a:schemeClr val="accent1">
            <a:lumMod val="50000"/>
          </a:schemeClr>
        </a:solidFill>
      </dgm:spPr>
      <dgm:t>
        <a:bodyPr/>
        <a:lstStyle/>
        <a:p>
          <a:pPr rtl="0"/>
          <a:r>
            <a:rPr lang="en-US" sz="2000" b="1" dirty="0">
              <a:solidFill>
                <a:schemeClr val="tx1"/>
              </a:solidFill>
            </a:rPr>
            <a:t>Reassesses the IEP and make further accommodations as necessary. </a:t>
          </a:r>
        </a:p>
      </dgm:t>
      <dgm:extLst>
        <a:ext uri="{E40237B7-FDA0-4F09-8148-C483321AD2D9}">
          <dgm14:cNvPr xmlns:dgm14="http://schemas.microsoft.com/office/drawing/2010/diagram" id="0" name="" descr="•Assesses children’s educational needs and abilities.&#10;•Listens to parents’ input and concerns.&#10;•Analyzes teacher observations and anecdotal information.&#10;•Reviews recent student evaluations.&#10;•Keeps parents informed.&#10;•Seeks parental consent when making decisions.&#10;•Develops an IEP to identifies actions and resources students need.&#10;•Reassesses the IEP and make further accommodations as necessary.&#10;"/>
        </a:ext>
      </dgm:extLst>
    </dgm:pt>
    <dgm:pt modelId="{D1F4BB4A-127C-194E-BF21-B7109A0E9B18}" type="parTrans" cxnId="{FD5C2720-7063-7640-A1C8-6E9A0E4FBC08}">
      <dgm:prSet/>
      <dgm:spPr/>
      <dgm:t>
        <a:bodyPr/>
        <a:lstStyle/>
        <a:p>
          <a:endParaRPr lang="en-US"/>
        </a:p>
      </dgm:t>
    </dgm:pt>
    <dgm:pt modelId="{33090AC3-C524-BA43-8CE1-962B99093938}" type="sibTrans" cxnId="{FD5C2720-7063-7640-A1C8-6E9A0E4FBC08}">
      <dgm:prSet/>
      <dgm:spPr/>
      <dgm:t>
        <a:bodyPr/>
        <a:lstStyle/>
        <a:p>
          <a:endParaRPr lang="en-US"/>
        </a:p>
      </dgm:t>
    </dgm:pt>
    <dgm:pt modelId="{897128ED-7270-7A49-B360-1C2157832180}" type="pres">
      <dgm:prSet presAssocID="{6BA6484A-ACD6-1441-930C-930F3B993187}" presName="diagram" presStyleCnt="0">
        <dgm:presLayoutVars>
          <dgm:dir/>
          <dgm:resizeHandles val="exact"/>
        </dgm:presLayoutVars>
      </dgm:prSet>
      <dgm:spPr/>
    </dgm:pt>
    <dgm:pt modelId="{04D1A6FA-1B77-1F40-AF0E-025AD0650799}" type="pres">
      <dgm:prSet presAssocID="{2270ADF3-0B1C-BF4C-84D8-F09E799514B4}" presName="node" presStyleLbl="node1" presStyleIdx="0" presStyleCnt="8" custScaleY="119594">
        <dgm:presLayoutVars>
          <dgm:bulletEnabled val="1"/>
        </dgm:presLayoutVars>
      </dgm:prSet>
      <dgm:spPr/>
    </dgm:pt>
    <dgm:pt modelId="{2FF833C9-5643-3643-94DD-D1E3A2559DC6}" type="pres">
      <dgm:prSet presAssocID="{AB59C978-E8E7-4443-89F0-68AE74FF2D81}" presName="sibTrans" presStyleCnt="0"/>
      <dgm:spPr/>
    </dgm:pt>
    <dgm:pt modelId="{DFA26795-638A-A74B-97C3-FD27138FD785}" type="pres">
      <dgm:prSet presAssocID="{4A683381-E03F-E440-9381-3B64FA2C15A0}" presName="node" presStyleLbl="node1" presStyleIdx="1" presStyleCnt="8" custScaleY="119594">
        <dgm:presLayoutVars>
          <dgm:bulletEnabled val="1"/>
        </dgm:presLayoutVars>
      </dgm:prSet>
      <dgm:spPr/>
    </dgm:pt>
    <dgm:pt modelId="{E6596463-2529-3B46-8180-78F88B288F38}" type="pres">
      <dgm:prSet presAssocID="{E32A7E3E-23BC-2642-8386-D4DF9C522E4B}" presName="sibTrans" presStyleCnt="0"/>
      <dgm:spPr/>
    </dgm:pt>
    <dgm:pt modelId="{9FE618DF-8B78-2340-B132-5CC396CB8895}" type="pres">
      <dgm:prSet presAssocID="{78FBDB33-4241-9040-9865-0A4504707F53}" presName="node" presStyleLbl="node1" presStyleIdx="2" presStyleCnt="8" custScaleY="119594">
        <dgm:presLayoutVars>
          <dgm:bulletEnabled val="1"/>
        </dgm:presLayoutVars>
      </dgm:prSet>
      <dgm:spPr/>
    </dgm:pt>
    <dgm:pt modelId="{B993C8D8-7D5F-2641-9876-4BB990941A78}" type="pres">
      <dgm:prSet presAssocID="{6E836BB1-C00F-1A43-A280-55176985CE20}" presName="sibTrans" presStyleCnt="0"/>
      <dgm:spPr/>
    </dgm:pt>
    <dgm:pt modelId="{D76408E6-CDF0-2442-BA67-C0F969C6C81C}" type="pres">
      <dgm:prSet presAssocID="{805C0C5F-767E-F245-A238-F04E3DFB0ABE}" presName="node" presStyleLbl="node1" presStyleIdx="3" presStyleCnt="8" custScaleY="119594">
        <dgm:presLayoutVars>
          <dgm:bulletEnabled val="1"/>
        </dgm:presLayoutVars>
      </dgm:prSet>
      <dgm:spPr/>
    </dgm:pt>
    <dgm:pt modelId="{6EA279FF-0DE2-F74C-B18D-C7F4AA2CA9C9}" type="pres">
      <dgm:prSet presAssocID="{D5E152CE-69B3-AF4E-A782-31150A1C67CF}" presName="sibTrans" presStyleCnt="0"/>
      <dgm:spPr/>
    </dgm:pt>
    <dgm:pt modelId="{EA2980A5-C1B1-1240-BAA1-21535F31A545}" type="pres">
      <dgm:prSet presAssocID="{F4DEAAB1-3E3F-B044-86AB-54C61C34E26F}" presName="node" presStyleLbl="node1" presStyleIdx="4" presStyleCnt="8" custScaleY="119594">
        <dgm:presLayoutVars>
          <dgm:bulletEnabled val="1"/>
        </dgm:presLayoutVars>
      </dgm:prSet>
      <dgm:spPr/>
    </dgm:pt>
    <dgm:pt modelId="{D9563647-264E-1044-83E1-016A7DFDE94F}" type="pres">
      <dgm:prSet presAssocID="{C75D2CE5-19CF-9C4F-BDEB-394A92743239}" presName="sibTrans" presStyleCnt="0"/>
      <dgm:spPr/>
    </dgm:pt>
    <dgm:pt modelId="{3CCAE92A-70D5-D54D-B874-372A19B01D6A}" type="pres">
      <dgm:prSet presAssocID="{E43AB459-7F67-5B46-9F0A-604F9F2AEC66}" presName="node" presStyleLbl="node1" presStyleIdx="5" presStyleCnt="8" custScaleY="119594">
        <dgm:presLayoutVars>
          <dgm:bulletEnabled val="1"/>
        </dgm:presLayoutVars>
      </dgm:prSet>
      <dgm:spPr/>
    </dgm:pt>
    <dgm:pt modelId="{CED791AA-5D54-4F43-AAFF-868D7982D69A}" type="pres">
      <dgm:prSet presAssocID="{1C49E983-B9B7-0847-9964-C6B1EC44A4F7}" presName="sibTrans" presStyleCnt="0"/>
      <dgm:spPr/>
    </dgm:pt>
    <dgm:pt modelId="{CD29A8EC-C5F2-3B4A-89EB-3274DE1FF55F}" type="pres">
      <dgm:prSet presAssocID="{8E6196AD-DCE9-CF46-B3FF-758F9A6C4AB8}" presName="node" presStyleLbl="node1" presStyleIdx="6" presStyleCnt="8" custScaleY="119594">
        <dgm:presLayoutVars>
          <dgm:bulletEnabled val="1"/>
        </dgm:presLayoutVars>
      </dgm:prSet>
      <dgm:spPr/>
    </dgm:pt>
    <dgm:pt modelId="{8D91948C-3DB0-8940-A251-63DD4936EFCA}" type="pres">
      <dgm:prSet presAssocID="{4FBA8F85-00F4-8F4E-B428-A2874DBFB222}" presName="sibTrans" presStyleCnt="0"/>
      <dgm:spPr/>
    </dgm:pt>
    <dgm:pt modelId="{CBF31DCB-3BB6-2744-A878-FD2EA05DF364}" type="pres">
      <dgm:prSet presAssocID="{4C74D256-E555-1040-82F3-BCC1E74587F7}" presName="node" presStyleLbl="node1" presStyleIdx="7" presStyleCnt="8" custScaleY="119594">
        <dgm:presLayoutVars>
          <dgm:bulletEnabled val="1"/>
        </dgm:presLayoutVars>
      </dgm:prSet>
      <dgm:spPr/>
    </dgm:pt>
  </dgm:ptLst>
  <dgm:cxnLst>
    <dgm:cxn modelId="{04955F17-7AA9-F540-8F89-CFF70677B5D5}" type="presOf" srcId="{6BA6484A-ACD6-1441-930C-930F3B993187}" destId="{897128ED-7270-7A49-B360-1C2157832180}" srcOrd="0" destOrd="0" presId="urn:microsoft.com/office/officeart/2005/8/layout/default"/>
    <dgm:cxn modelId="{FD5C2720-7063-7640-A1C8-6E9A0E4FBC08}" srcId="{6BA6484A-ACD6-1441-930C-930F3B993187}" destId="{4C74D256-E555-1040-82F3-BCC1E74587F7}" srcOrd="7" destOrd="0" parTransId="{D1F4BB4A-127C-194E-BF21-B7109A0E9B18}" sibTransId="{33090AC3-C524-BA43-8CE1-962B99093938}"/>
    <dgm:cxn modelId="{E823E329-06B0-A346-8CAD-D4127F050401}" type="presOf" srcId="{F4DEAAB1-3E3F-B044-86AB-54C61C34E26F}" destId="{EA2980A5-C1B1-1240-BAA1-21535F31A545}" srcOrd="0" destOrd="0" presId="urn:microsoft.com/office/officeart/2005/8/layout/default"/>
    <dgm:cxn modelId="{7477D22A-334A-3A45-9DAF-CFAC641E7925}" srcId="{6BA6484A-ACD6-1441-930C-930F3B993187}" destId="{2270ADF3-0B1C-BF4C-84D8-F09E799514B4}" srcOrd="0" destOrd="0" parTransId="{35246B9E-E812-1F42-9D5C-86E848A54BBC}" sibTransId="{AB59C978-E8E7-4443-89F0-68AE74FF2D81}"/>
    <dgm:cxn modelId="{2A07BD5E-35BE-7040-93EB-F22140B18FBA}" type="presOf" srcId="{8E6196AD-DCE9-CF46-B3FF-758F9A6C4AB8}" destId="{CD29A8EC-C5F2-3B4A-89EB-3274DE1FF55F}" srcOrd="0" destOrd="0" presId="urn:microsoft.com/office/officeart/2005/8/layout/default"/>
    <dgm:cxn modelId="{E1F3CE63-B0CE-5946-9F0E-93F2B75522A6}" type="presOf" srcId="{E43AB459-7F67-5B46-9F0A-604F9F2AEC66}" destId="{3CCAE92A-70D5-D54D-B874-372A19B01D6A}" srcOrd="0" destOrd="0" presId="urn:microsoft.com/office/officeart/2005/8/layout/default"/>
    <dgm:cxn modelId="{6028D675-65A6-7C42-81D6-7AE6140FAE0D}" type="presOf" srcId="{4C74D256-E555-1040-82F3-BCC1E74587F7}" destId="{CBF31DCB-3BB6-2744-A878-FD2EA05DF364}" srcOrd="0" destOrd="0" presId="urn:microsoft.com/office/officeart/2005/8/layout/default"/>
    <dgm:cxn modelId="{7E44C187-DFA0-3E40-A4B7-FC501693318D}" srcId="{6BA6484A-ACD6-1441-930C-930F3B993187}" destId="{805C0C5F-767E-F245-A238-F04E3DFB0ABE}" srcOrd="3" destOrd="0" parTransId="{CB8E4282-FD7F-F54F-B120-179927F6BFC7}" sibTransId="{D5E152CE-69B3-AF4E-A782-31150A1C67CF}"/>
    <dgm:cxn modelId="{ECB1E88C-A90D-964A-905F-E56F8A833CE3}" srcId="{6BA6484A-ACD6-1441-930C-930F3B993187}" destId="{E43AB459-7F67-5B46-9F0A-604F9F2AEC66}" srcOrd="5" destOrd="0" parTransId="{9050A545-07B8-B44B-9821-4527A9F0E852}" sibTransId="{1C49E983-B9B7-0847-9964-C6B1EC44A4F7}"/>
    <dgm:cxn modelId="{6947049D-2C8F-054F-854C-86E718689419}" srcId="{6BA6484A-ACD6-1441-930C-930F3B993187}" destId="{4A683381-E03F-E440-9381-3B64FA2C15A0}" srcOrd="1" destOrd="0" parTransId="{CAD10D22-C318-2747-AB93-CB240D315456}" sibTransId="{E32A7E3E-23BC-2642-8386-D4DF9C522E4B}"/>
    <dgm:cxn modelId="{42C203AE-8392-A444-8667-A46ACD41F17E}" srcId="{6BA6484A-ACD6-1441-930C-930F3B993187}" destId="{78FBDB33-4241-9040-9865-0A4504707F53}" srcOrd="2" destOrd="0" parTransId="{CBD954B9-0A47-F245-AA65-5C433F9265EA}" sibTransId="{6E836BB1-C00F-1A43-A280-55176985CE20}"/>
    <dgm:cxn modelId="{67C0E7AF-EB39-DA47-AB50-AEBFA9EA04DB}" type="presOf" srcId="{4A683381-E03F-E440-9381-3B64FA2C15A0}" destId="{DFA26795-638A-A74B-97C3-FD27138FD785}" srcOrd="0" destOrd="0" presId="urn:microsoft.com/office/officeart/2005/8/layout/default"/>
    <dgm:cxn modelId="{D08740C2-8CB0-054F-ACC8-4ADC8A84625F}" srcId="{6BA6484A-ACD6-1441-930C-930F3B993187}" destId="{F4DEAAB1-3E3F-B044-86AB-54C61C34E26F}" srcOrd="4" destOrd="0" parTransId="{AE1A269C-8AE5-E845-8F81-BBA84BCC1759}" sibTransId="{C75D2CE5-19CF-9C4F-BDEB-394A92743239}"/>
    <dgm:cxn modelId="{B4E115D4-893C-F54B-94BE-01A50791A538}" srcId="{6BA6484A-ACD6-1441-930C-930F3B993187}" destId="{8E6196AD-DCE9-CF46-B3FF-758F9A6C4AB8}" srcOrd="6" destOrd="0" parTransId="{F6EB9A9C-F21F-3E4C-9CBC-664A6DDBCB76}" sibTransId="{4FBA8F85-00F4-8F4E-B428-A2874DBFB222}"/>
    <dgm:cxn modelId="{ECBD71DF-6045-804C-8FE6-B0FACAF58BDD}" type="presOf" srcId="{2270ADF3-0B1C-BF4C-84D8-F09E799514B4}" destId="{04D1A6FA-1B77-1F40-AF0E-025AD0650799}" srcOrd="0" destOrd="0" presId="urn:microsoft.com/office/officeart/2005/8/layout/default"/>
    <dgm:cxn modelId="{809D36EE-3D6A-534C-B128-0A0F8CC506E8}" type="presOf" srcId="{78FBDB33-4241-9040-9865-0A4504707F53}" destId="{9FE618DF-8B78-2340-B132-5CC396CB8895}" srcOrd="0" destOrd="0" presId="urn:microsoft.com/office/officeart/2005/8/layout/default"/>
    <dgm:cxn modelId="{71BFF2F6-65EE-8541-80AC-0D3E5D6C28E5}" type="presOf" srcId="{805C0C5F-767E-F245-A238-F04E3DFB0ABE}" destId="{D76408E6-CDF0-2442-BA67-C0F969C6C81C}" srcOrd="0" destOrd="0" presId="urn:microsoft.com/office/officeart/2005/8/layout/default"/>
    <dgm:cxn modelId="{B6037318-D58F-DA42-B40F-C419A631DF12}" type="presParOf" srcId="{897128ED-7270-7A49-B360-1C2157832180}" destId="{04D1A6FA-1B77-1F40-AF0E-025AD0650799}" srcOrd="0" destOrd="0" presId="urn:microsoft.com/office/officeart/2005/8/layout/default"/>
    <dgm:cxn modelId="{9C00E0F5-2F87-D949-8609-68CE82EB5521}" type="presParOf" srcId="{897128ED-7270-7A49-B360-1C2157832180}" destId="{2FF833C9-5643-3643-94DD-D1E3A2559DC6}" srcOrd="1" destOrd="0" presId="urn:microsoft.com/office/officeart/2005/8/layout/default"/>
    <dgm:cxn modelId="{506B3DBF-C951-7147-AAFC-AD61CB29F2B3}" type="presParOf" srcId="{897128ED-7270-7A49-B360-1C2157832180}" destId="{DFA26795-638A-A74B-97C3-FD27138FD785}" srcOrd="2" destOrd="0" presId="urn:microsoft.com/office/officeart/2005/8/layout/default"/>
    <dgm:cxn modelId="{DD4BEDA0-5C74-E447-AD51-370706F4D0AA}" type="presParOf" srcId="{897128ED-7270-7A49-B360-1C2157832180}" destId="{E6596463-2529-3B46-8180-78F88B288F38}" srcOrd="3" destOrd="0" presId="urn:microsoft.com/office/officeart/2005/8/layout/default"/>
    <dgm:cxn modelId="{66DC7C53-A3E9-1E4C-AF3B-382B13B3D055}" type="presParOf" srcId="{897128ED-7270-7A49-B360-1C2157832180}" destId="{9FE618DF-8B78-2340-B132-5CC396CB8895}" srcOrd="4" destOrd="0" presId="urn:microsoft.com/office/officeart/2005/8/layout/default"/>
    <dgm:cxn modelId="{668D6584-9171-FE4B-8672-3407A6332298}" type="presParOf" srcId="{897128ED-7270-7A49-B360-1C2157832180}" destId="{B993C8D8-7D5F-2641-9876-4BB990941A78}" srcOrd="5" destOrd="0" presId="urn:microsoft.com/office/officeart/2005/8/layout/default"/>
    <dgm:cxn modelId="{C8C38C70-9F06-F943-BDB9-A9139D2A5BC7}" type="presParOf" srcId="{897128ED-7270-7A49-B360-1C2157832180}" destId="{D76408E6-CDF0-2442-BA67-C0F969C6C81C}" srcOrd="6" destOrd="0" presId="urn:microsoft.com/office/officeart/2005/8/layout/default"/>
    <dgm:cxn modelId="{28B6A27A-AB06-6847-9B58-315826AF653B}" type="presParOf" srcId="{897128ED-7270-7A49-B360-1C2157832180}" destId="{6EA279FF-0DE2-F74C-B18D-C7F4AA2CA9C9}" srcOrd="7" destOrd="0" presId="urn:microsoft.com/office/officeart/2005/8/layout/default"/>
    <dgm:cxn modelId="{7CF9EC00-2B6A-DF47-B839-A04DE759EDC2}" type="presParOf" srcId="{897128ED-7270-7A49-B360-1C2157832180}" destId="{EA2980A5-C1B1-1240-BAA1-21535F31A545}" srcOrd="8" destOrd="0" presId="urn:microsoft.com/office/officeart/2005/8/layout/default"/>
    <dgm:cxn modelId="{25D1C926-9BA3-9440-BEFC-52CA67F37E00}" type="presParOf" srcId="{897128ED-7270-7A49-B360-1C2157832180}" destId="{D9563647-264E-1044-83E1-016A7DFDE94F}" srcOrd="9" destOrd="0" presId="urn:microsoft.com/office/officeart/2005/8/layout/default"/>
    <dgm:cxn modelId="{D9BCD9C7-F1A7-1342-89B2-ABB14D43FE41}" type="presParOf" srcId="{897128ED-7270-7A49-B360-1C2157832180}" destId="{3CCAE92A-70D5-D54D-B874-372A19B01D6A}" srcOrd="10" destOrd="0" presId="urn:microsoft.com/office/officeart/2005/8/layout/default"/>
    <dgm:cxn modelId="{228FA644-2781-8E4F-A66B-F6C54BEFFFDB}" type="presParOf" srcId="{897128ED-7270-7A49-B360-1C2157832180}" destId="{CED791AA-5D54-4F43-AAFF-868D7982D69A}" srcOrd="11" destOrd="0" presId="urn:microsoft.com/office/officeart/2005/8/layout/default"/>
    <dgm:cxn modelId="{72795FE3-887D-2847-9B98-302BDB39E908}" type="presParOf" srcId="{897128ED-7270-7A49-B360-1C2157832180}" destId="{CD29A8EC-C5F2-3B4A-89EB-3274DE1FF55F}" srcOrd="12" destOrd="0" presId="urn:microsoft.com/office/officeart/2005/8/layout/default"/>
    <dgm:cxn modelId="{0085DA95-06A1-794A-B7F5-DDE35A28A444}" type="presParOf" srcId="{897128ED-7270-7A49-B360-1C2157832180}" destId="{8D91948C-3DB0-8940-A251-63DD4936EFCA}" srcOrd="13" destOrd="0" presId="urn:microsoft.com/office/officeart/2005/8/layout/default"/>
    <dgm:cxn modelId="{9E6080B4-6A23-C74D-9A16-2C6C2BC666B1}" type="presParOf" srcId="{897128ED-7270-7A49-B360-1C2157832180}" destId="{CBF31DCB-3BB6-2744-A878-FD2EA05DF364}" srcOrd="14"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2B4D10B-510B-604E-BCB1-A0711967818E}"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000A8C0E-1D24-0844-9C01-1C73E6CE3802}">
      <dgm:prSet/>
      <dgm:spPr>
        <a:solidFill>
          <a:srgbClr val="009966"/>
        </a:solidFill>
      </dgm:spPr>
      <dgm:t>
        <a:bodyPr/>
        <a:lstStyle/>
        <a:p>
          <a:pPr algn="l" rtl="0"/>
          <a:r>
            <a:rPr lang="en-US" b="1" dirty="0">
              <a:solidFill>
                <a:srgbClr val="FFFFFF"/>
              </a:solidFill>
            </a:rPr>
            <a:t>Parents can request </a:t>
          </a:r>
          <a:r>
            <a:rPr lang="en-US" b="1" u="sng" dirty="0">
              <a:solidFill>
                <a:srgbClr val="FFFFFF"/>
              </a:solidFill>
            </a:rPr>
            <a:t>procedural due process</a:t>
          </a:r>
          <a:r>
            <a:rPr lang="en-US" b="1" dirty="0">
              <a:solidFill>
                <a:srgbClr val="FFFFFF"/>
              </a:solidFill>
            </a:rPr>
            <a:t>, a legal safeguard to mediate IEP differences. </a:t>
          </a:r>
        </a:p>
      </dgm:t>
      <dgm:extLst>
        <a:ext uri="{E40237B7-FDA0-4F09-8148-C483321AD2D9}">
          <dgm14:cNvPr xmlns:dgm14="http://schemas.microsoft.com/office/drawing/2010/diagram" id="0" name="" descr="Parents can request procedural due process, a legal safeguard to mediate IEP differences. &#13;&#10;"/>
        </a:ext>
      </dgm:extLst>
    </dgm:pt>
    <dgm:pt modelId="{EEC8F091-2498-BE44-A2D9-8E4B79C26E43}" type="parTrans" cxnId="{F0D6CC94-283E-E54A-9B54-71E4F9C71A8B}">
      <dgm:prSet/>
      <dgm:spPr/>
      <dgm:t>
        <a:bodyPr/>
        <a:lstStyle/>
        <a:p>
          <a:endParaRPr lang="en-US"/>
        </a:p>
      </dgm:t>
    </dgm:pt>
    <dgm:pt modelId="{03A62809-EA8F-904B-845E-33C18B43D828}" type="sibTrans" cxnId="{F0D6CC94-283E-E54A-9B54-71E4F9C71A8B}">
      <dgm:prSet/>
      <dgm:spPr/>
      <dgm:t>
        <a:bodyPr/>
        <a:lstStyle/>
        <a:p>
          <a:endParaRPr lang="en-US"/>
        </a:p>
      </dgm:t>
    </dgm:pt>
    <dgm:pt modelId="{AF95BAAB-81F4-4D4A-B693-60A8AD7D64CB}" type="pres">
      <dgm:prSet presAssocID="{42B4D10B-510B-604E-BCB1-A0711967818E}" presName="diagram" presStyleCnt="0">
        <dgm:presLayoutVars>
          <dgm:dir/>
          <dgm:resizeHandles val="exact"/>
        </dgm:presLayoutVars>
      </dgm:prSet>
      <dgm:spPr/>
    </dgm:pt>
    <dgm:pt modelId="{FCA2231D-9BDD-2146-939F-8D801C5FDA3F}" type="pres">
      <dgm:prSet presAssocID="{000A8C0E-1D24-0844-9C01-1C73E6CE3802}" presName="node" presStyleLbl="node1" presStyleIdx="0" presStyleCnt="1" custScaleX="116895" custScaleY="256605" custLinFactNeighborX="43515" custLinFactNeighborY="-121">
        <dgm:presLayoutVars>
          <dgm:bulletEnabled val="1"/>
        </dgm:presLayoutVars>
      </dgm:prSet>
      <dgm:spPr/>
    </dgm:pt>
  </dgm:ptLst>
  <dgm:cxnLst>
    <dgm:cxn modelId="{8CA27C1A-CD94-944F-B630-642610D6D977}" type="presOf" srcId="{000A8C0E-1D24-0844-9C01-1C73E6CE3802}" destId="{FCA2231D-9BDD-2146-939F-8D801C5FDA3F}" srcOrd="0" destOrd="0" presId="urn:microsoft.com/office/officeart/2005/8/layout/default"/>
    <dgm:cxn modelId="{F0D6CC94-283E-E54A-9B54-71E4F9C71A8B}" srcId="{42B4D10B-510B-604E-BCB1-A0711967818E}" destId="{000A8C0E-1D24-0844-9C01-1C73E6CE3802}" srcOrd="0" destOrd="0" parTransId="{EEC8F091-2498-BE44-A2D9-8E4B79C26E43}" sibTransId="{03A62809-EA8F-904B-845E-33C18B43D828}"/>
    <dgm:cxn modelId="{03E8CD96-11DE-0345-8D58-A8709E98BC38}" type="presOf" srcId="{42B4D10B-510B-604E-BCB1-A0711967818E}" destId="{AF95BAAB-81F4-4D4A-B693-60A8AD7D64CB}" srcOrd="0" destOrd="0" presId="urn:microsoft.com/office/officeart/2005/8/layout/default"/>
    <dgm:cxn modelId="{3EFE0321-C8A7-1E4F-A24A-9B2D6F4D1FDC}" type="presParOf" srcId="{AF95BAAB-81F4-4D4A-B693-60A8AD7D64CB}" destId="{FCA2231D-9BDD-2146-939F-8D801C5FDA3F}"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0589FC3-B191-4042-8609-1DDA106EA1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63E178-6AD3-3A43-ABB2-982C1D12630D}">
      <dgm:prSet custT="1"/>
      <dgm:spPr>
        <a:solidFill>
          <a:schemeClr val="tx1">
            <a:lumMod val="10000"/>
          </a:schemeClr>
        </a:solidFill>
      </dgm:spPr>
      <dgm:t>
        <a:bodyPr/>
        <a:lstStyle/>
        <a:p>
          <a:r>
            <a:rPr lang="en-GB" sz="2400" b="1" dirty="0"/>
            <a:t>“A student must be determined to: (1) have a physical or mental impairment that substantially limits one or more major life activities; or (2) have a record of such an impairment; or (3) be regarded as having such an impairment” (U.S. Department of Education, 2023, #10). </a:t>
          </a:r>
          <a:endParaRPr lang="en-US" sz="2400" dirty="0"/>
        </a:p>
      </dgm:t>
      <dgm:extLst>
        <a:ext uri="{E40237B7-FDA0-4F09-8148-C483321AD2D9}">
          <dgm14:cNvPr xmlns:dgm14="http://schemas.microsoft.com/office/drawing/2010/diagram" id="0" name="" descr="•“A student must be determined to: (1) have a physical or mental impairment that substantially limits one or more major life activities; or (2) have a record of such an impairment; or (3) be regarded as having such an impairment” (U.S. Department of Education, 2023, #10).&#10;•Section 504 does not distribute funds for students with disabilities or identify specific disabilities.&#10;"/>
        </a:ext>
      </dgm:extLst>
    </dgm:pt>
    <dgm:pt modelId="{76940709-ACC7-8242-8239-3F6759888FAD}" type="parTrans" cxnId="{45EEB17B-B5E0-6B4F-B64F-0BE58965E0D3}">
      <dgm:prSet/>
      <dgm:spPr/>
      <dgm:t>
        <a:bodyPr/>
        <a:lstStyle/>
        <a:p>
          <a:endParaRPr lang="en-US"/>
        </a:p>
      </dgm:t>
    </dgm:pt>
    <dgm:pt modelId="{6EB2EDD3-4FB3-6F49-88E6-7DB01D44F498}" type="sibTrans" cxnId="{45EEB17B-B5E0-6B4F-B64F-0BE58965E0D3}">
      <dgm:prSet/>
      <dgm:spPr/>
      <dgm:t>
        <a:bodyPr/>
        <a:lstStyle/>
        <a:p>
          <a:endParaRPr lang="en-US"/>
        </a:p>
      </dgm:t>
    </dgm:pt>
    <dgm:pt modelId="{6E213C28-5C3B-8C4E-849E-3E7D0E48C6AE}">
      <dgm:prSet custT="1"/>
      <dgm:spPr>
        <a:solidFill>
          <a:schemeClr val="tx2">
            <a:lumMod val="75000"/>
            <a:lumOff val="25000"/>
          </a:schemeClr>
        </a:solidFill>
      </dgm:spPr>
      <dgm:t>
        <a:bodyPr/>
        <a:lstStyle/>
        <a:p>
          <a:r>
            <a:rPr lang="en-US" sz="2400" b="1" dirty="0"/>
            <a:t>Section 504 does not distribute funds for students with disabilities or identify specific disabilities. </a:t>
          </a:r>
          <a:endParaRPr lang="en-US" sz="2400" dirty="0"/>
        </a:p>
      </dgm:t>
      <dgm:extLst>
        <a:ext uri="{E40237B7-FDA0-4F09-8148-C483321AD2D9}">
          <dgm14:cNvPr xmlns:dgm14="http://schemas.microsoft.com/office/drawing/2010/diagram" id="0" name="" descr="•“A student must be determined to: (1) have a physical or mental impairment that substantially limits one or more major life activities; or (2) have a record of such an impairment; or (3) be regarded as having such an impairment” (U.S. Department of Education, 2023, #10).&#10;•Section 504 does not distribute funds for students with disabilities or identify specific disabilities.&#10;"/>
        </a:ext>
      </dgm:extLst>
    </dgm:pt>
    <dgm:pt modelId="{06AC6431-7A17-E045-A03D-9C52374559FE}" type="parTrans" cxnId="{35D13A31-DF1A-DE4F-8E4F-1F71129EEA84}">
      <dgm:prSet/>
      <dgm:spPr/>
      <dgm:t>
        <a:bodyPr/>
        <a:lstStyle/>
        <a:p>
          <a:endParaRPr lang="en-US"/>
        </a:p>
      </dgm:t>
    </dgm:pt>
    <dgm:pt modelId="{26CFE7CC-8744-F24A-8912-58E0FF9FBD2D}" type="sibTrans" cxnId="{35D13A31-DF1A-DE4F-8E4F-1F71129EEA84}">
      <dgm:prSet/>
      <dgm:spPr/>
      <dgm:t>
        <a:bodyPr/>
        <a:lstStyle/>
        <a:p>
          <a:endParaRPr lang="en-US"/>
        </a:p>
      </dgm:t>
    </dgm:pt>
    <dgm:pt modelId="{CB6AD0B0-64C9-4046-9465-27CDA60A74BC}" type="pres">
      <dgm:prSet presAssocID="{C0589FC3-B191-4042-8609-1DDA106EA1F3}" presName="linear" presStyleCnt="0">
        <dgm:presLayoutVars>
          <dgm:animLvl val="lvl"/>
          <dgm:resizeHandles val="exact"/>
        </dgm:presLayoutVars>
      </dgm:prSet>
      <dgm:spPr/>
    </dgm:pt>
    <dgm:pt modelId="{218F93A8-064A-5C46-BDD5-223240527B73}" type="pres">
      <dgm:prSet presAssocID="{2E63E178-6AD3-3A43-ABB2-982C1D12630D}" presName="parentText" presStyleLbl="node1" presStyleIdx="0" presStyleCnt="2">
        <dgm:presLayoutVars>
          <dgm:chMax val="0"/>
          <dgm:bulletEnabled val="1"/>
        </dgm:presLayoutVars>
      </dgm:prSet>
      <dgm:spPr/>
    </dgm:pt>
    <dgm:pt modelId="{A2F2F621-1001-CA43-9987-C1059E562E81}" type="pres">
      <dgm:prSet presAssocID="{6EB2EDD3-4FB3-6F49-88E6-7DB01D44F498}" presName="spacer" presStyleCnt="0"/>
      <dgm:spPr/>
    </dgm:pt>
    <dgm:pt modelId="{1F2EB87C-B906-A848-B24E-2A9C29AD8E29}" type="pres">
      <dgm:prSet presAssocID="{6E213C28-5C3B-8C4E-849E-3E7D0E48C6AE}" presName="parentText" presStyleLbl="node1" presStyleIdx="1" presStyleCnt="2" custScaleY="63383">
        <dgm:presLayoutVars>
          <dgm:chMax val="0"/>
          <dgm:bulletEnabled val="1"/>
        </dgm:presLayoutVars>
      </dgm:prSet>
      <dgm:spPr/>
    </dgm:pt>
  </dgm:ptLst>
  <dgm:cxnLst>
    <dgm:cxn modelId="{35D13A31-DF1A-DE4F-8E4F-1F71129EEA84}" srcId="{C0589FC3-B191-4042-8609-1DDA106EA1F3}" destId="{6E213C28-5C3B-8C4E-849E-3E7D0E48C6AE}" srcOrd="1" destOrd="0" parTransId="{06AC6431-7A17-E045-A03D-9C52374559FE}" sibTransId="{26CFE7CC-8744-F24A-8912-58E0FF9FBD2D}"/>
    <dgm:cxn modelId="{45EEB17B-B5E0-6B4F-B64F-0BE58965E0D3}" srcId="{C0589FC3-B191-4042-8609-1DDA106EA1F3}" destId="{2E63E178-6AD3-3A43-ABB2-982C1D12630D}" srcOrd="0" destOrd="0" parTransId="{76940709-ACC7-8242-8239-3F6759888FAD}" sibTransId="{6EB2EDD3-4FB3-6F49-88E6-7DB01D44F498}"/>
    <dgm:cxn modelId="{3F6B6393-A312-D443-AA26-4A2F92E33218}" type="presOf" srcId="{2E63E178-6AD3-3A43-ABB2-982C1D12630D}" destId="{218F93A8-064A-5C46-BDD5-223240527B73}" srcOrd="0" destOrd="0" presId="urn:microsoft.com/office/officeart/2005/8/layout/vList2"/>
    <dgm:cxn modelId="{3231D4D4-246B-2D4E-B7C8-5AA0F2F43A46}" type="presOf" srcId="{6E213C28-5C3B-8C4E-849E-3E7D0E48C6AE}" destId="{1F2EB87C-B906-A848-B24E-2A9C29AD8E29}" srcOrd="0" destOrd="0" presId="urn:microsoft.com/office/officeart/2005/8/layout/vList2"/>
    <dgm:cxn modelId="{ADCC3FF6-91CB-6C41-BE2C-E5EE5E095C66}" type="presOf" srcId="{C0589FC3-B191-4042-8609-1DDA106EA1F3}" destId="{CB6AD0B0-64C9-4046-9465-27CDA60A74BC}" srcOrd="0" destOrd="0" presId="urn:microsoft.com/office/officeart/2005/8/layout/vList2"/>
    <dgm:cxn modelId="{5F6905BF-1BAA-B145-90AF-B6CBC49486C8}" type="presParOf" srcId="{CB6AD0B0-64C9-4046-9465-27CDA60A74BC}" destId="{218F93A8-064A-5C46-BDD5-223240527B73}" srcOrd="0" destOrd="0" presId="urn:microsoft.com/office/officeart/2005/8/layout/vList2"/>
    <dgm:cxn modelId="{BDC7CACF-57AC-A44C-8AD0-72D68B04873C}" type="presParOf" srcId="{CB6AD0B0-64C9-4046-9465-27CDA60A74BC}" destId="{A2F2F621-1001-CA43-9987-C1059E562E81}" srcOrd="1" destOrd="0" presId="urn:microsoft.com/office/officeart/2005/8/layout/vList2"/>
    <dgm:cxn modelId="{CF21466F-CFC2-1D46-8046-E5E149555975}" type="presParOf" srcId="{CB6AD0B0-64C9-4046-9465-27CDA60A74BC}" destId="{1F2EB87C-B906-A848-B24E-2A9C29AD8E29}"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1E0F6DD-2E51-FA43-8052-9D7C58ACEDA6}"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378060EE-26CE-1444-B73B-0764E095E8EB}">
      <dgm:prSet/>
      <dgm:spPr>
        <a:solidFill>
          <a:schemeClr val="tx2">
            <a:lumMod val="90000"/>
            <a:lumOff val="10000"/>
          </a:schemeClr>
        </a:solidFill>
      </dgm:spPr>
      <dgm:t>
        <a:bodyPr/>
        <a:lstStyle/>
        <a:p>
          <a:pPr rtl="0"/>
          <a:r>
            <a:rPr lang="en-US" b="1" dirty="0">
              <a:solidFill>
                <a:schemeClr val="bg1"/>
              </a:solidFill>
            </a:rPr>
            <a:t>Students with disabilities who attend regular schools spend approximately 80% of their school day in classes shared with students without disabilities. </a:t>
          </a:r>
        </a:p>
      </dgm:t>
      <dgm:extLst>
        <a:ext uri="{E40237B7-FDA0-4F09-8148-C483321AD2D9}">
          <dgm14:cNvPr xmlns:dgm14="http://schemas.microsoft.com/office/drawing/2010/diagram" id="0" name="" descr="Students with disabilities who attend regular schools spend approximately 80% of their school day in classes shared with students without disabilities. &#13;&#10;Students with disabilities may also learn part or full time in a resource classroom with a qualified resource teacher who delivers instruction. &#13;&#10;"/>
        </a:ext>
      </dgm:extLst>
    </dgm:pt>
    <dgm:pt modelId="{9A7636CC-868F-9E4E-BC86-D2B84EA0560C}" type="parTrans" cxnId="{734F17AC-1DFB-0F41-A120-BDBB482D4691}">
      <dgm:prSet/>
      <dgm:spPr/>
      <dgm:t>
        <a:bodyPr/>
        <a:lstStyle/>
        <a:p>
          <a:endParaRPr lang="en-US"/>
        </a:p>
      </dgm:t>
    </dgm:pt>
    <dgm:pt modelId="{58EF362B-6248-6C43-B4A2-3E6BFED421F3}" type="sibTrans" cxnId="{734F17AC-1DFB-0F41-A120-BDBB482D4691}">
      <dgm:prSet/>
      <dgm:spPr/>
      <dgm:t>
        <a:bodyPr/>
        <a:lstStyle/>
        <a:p>
          <a:endParaRPr lang="en-US"/>
        </a:p>
      </dgm:t>
    </dgm:pt>
    <dgm:pt modelId="{94ECCBE1-4A09-AE46-B4AF-7ED75CEB85F9}">
      <dgm:prSet/>
      <dgm:spPr>
        <a:solidFill>
          <a:srgbClr val="552C08"/>
        </a:solidFill>
      </dgm:spPr>
      <dgm:t>
        <a:bodyPr/>
        <a:lstStyle/>
        <a:p>
          <a:pPr rtl="0"/>
          <a:r>
            <a:rPr lang="en-US" b="1" dirty="0">
              <a:solidFill>
                <a:schemeClr val="bg1"/>
              </a:solidFill>
            </a:rPr>
            <a:t>Students with disabilities may also learn part or full time in a resource classroom with a qualified resource teacher who delivers instruction. </a:t>
          </a:r>
        </a:p>
      </dgm:t>
      <dgm:extLst>
        <a:ext uri="{E40237B7-FDA0-4F09-8148-C483321AD2D9}">
          <dgm14:cNvPr xmlns:dgm14="http://schemas.microsoft.com/office/drawing/2010/diagram" id="0" name="" descr="Students with disabilities who attend regular schools spend approximately 80% of their school day in classes shared with students without disabilities. &#13;&#10;Students with disabilities may also learn part or full time in a resource classroom with a qualified resource teacher who delivers instruction. &#13;&#10;"/>
        </a:ext>
      </dgm:extLst>
    </dgm:pt>
    <dgm:pt modelId="{43E8CF0D-2006-A943-9496-D0F5D376161F}" type="parTrans" cxnId="{C68AC140-55AE-684A-9C43-E2DD4D4F48AC}">
      <dgm:prSet/>
      <dgm:spPr/>
      <dgm:t>
        <a:bodyPr/>
        <a:lstStyle/>
        <a:p>
          <a:endParaRPr lang="en-US"/>
        </a:p>
      </dgm:t>
    </dgm:pt>
    <dgm:pt modelId="{5B8E36CE-24B4-5F4B-BF83-0EABE0BED85B}" type="sibTrans" cxnId="{C68AC140-55AE-684A-9C43-E2DD4D4F48AC}">
      <dgm:prSet/>
      <dgm:spPr/>
      <dgm:t>
        <a:bodyPr/>
        <a:lstStyle/>
        <a:p>
          <a:endParaRPr lang="en-US"/>
        </a:p>
      </dgm:t>
    </dgm:pt>
    <dgm:pt modelId="{3BB74FB7-5867-2848-926B-ECEAA5423F03}" type="pres">
      <dgm:prSet presAssocID="{D1E0F6DD-2E51-FA43-8052-9D7C58ACEDA6}" presName="diagram" presStyleCnt="0">
        <dgm:presLayoutVars>
          <dgm:dir/>
          <dgm:resizeHandles val="exact"/>
        </dgm:presLayoutVars>
      </dgm:prSet>
      <dgm:spPr/>
    </dgm:pt>
    <dgm:pt modelId="{9CCC89F1-AB0C-B748-BE24-3CFA25EFE3BB}" type="pres">
      <dgm:prSet presAssocID="{378060EE-26CE-1444-B73B-0764E095E8EB}" presName="node" presStyleLbl="node1" presStyleIdx="0" presStyleCnt="2" custScaleX="151613" custLinFactNeighborY="4038">
        <dgm:presLayoutVars>
          <dgm:bulletEnabled val="1"/>
        </dgm:presLayoutVars>
      </dgm:prSet>
      <dgm:spPr/>
    </dgm:pt>
    <dgm:pt modelId="{214431A6-7738-C144-ADF0-D33B4EF46692}" type="pres">
      <dgm:prSet presAssocID="{58EF362B-6248-6C43-B4A2-3E6BFED421F3}" presName="sibTrans" presStyleCnt="0"/>
      <dgm:spPr/>
    </dgm:pt>
    <dgm:pt modelId="{2FFF4F57-CE6F-0B45-BB31-18832CAA0E52}" type="pres">
      <dgm:prSet presAssocID="{94ECCBE1-4A09-AE46-B4AF-7ED75CEB85F9}" presName="node" presStyleLbl="node1" presStyleIdx="1" presStyleCnt="2" custScaleX="151613">
        <dgm:presLayoutVars>
          <dgm:bulletEnabled val="1"/>
        </dgm:presLayoutVars>
      </dgm:prSet>
      <dgm:spPr/>
    </dgm:pt>
  </dgm:ptLst>
  <dgm:cxnLst>
    <dgm:cxn modelId="{CE0D533D-A6DB-0340-8469-3CC15CF28E54}" type="presOf" srcId="{94ECCBE1-4A09-AE46-B4AF-7ED75CEB85F9}" destId="{2FFF4F57-CE6F-0B45-BB31-18832CAA0E52}" srcOrd="0" destOrd="0" presId="urn:microsoft.com/office/officeart/2005/8/layout/default"/>
    <dgm:cxn modelId="{C68AC140-55AE-684A-9C43-E2DD4D4F48AC}" srcId="{D1E0F6DD-2E51-FA43-8052-9D7C58ACEDA6}" destId="{94ECCBE1-4A09-AE46-B4AF-7ED75CEB85F9}" srcOrd="1" destOrd="0" parTransId="{43E8CF0D-2006-A943-9496-D0F5D376161F}" sibTransId="{5B8E36CE-24B4-5F4B-BF83-0EABE0BED85B}"/>
    <dgm:cxn modelId="{E3245DA9-45F2-E542-9348-0B0489AE621F}" type="presOf" srcId="{378060EE-26CE-1444-B73B-0764E095E8EB}" destId="{9CCC89F1-AB0C-B748-BE24-3CFA25EFE3BB}" srcOrd="0" destOrd="0" presId="urn:microsoft.com/office/officeart/2005/8/layout/default"/>
    <dgm:cxn modelId="{734F17AC-1DFB-0F41-A120-BDBB482D4691}" srcId="{D1E0F6DD-2E51-FA43-8052-9D7C58ACEDA6}" destId="{378060EE-26CE-1444-B73B-0764E095E8EB}" srcOrd="0" destOrd="0" parTransId="{9A7636CC-868F-9E4E-BC86-D2B84EA0560C}" sibTransId="{58EF362B-6248-6C43-B4A2-3E6BFED421F3}"/>
    <dgm:cxn modelId="{D30867B8-60AA-9A49-AF88-D9A50ECD2308}" type="presOf" srcId="{D1E0F6DD-2E51-FA43-8052-9D7C58ACEDA6}" destId="{3BB74FB7-5867-2848-926B-ECEAA5423F03}" srcOrd="0" destOrd="0" presId="urn:microsoft.com/office/officeart/2005/8/layout/default"/>
    <dgm:cxn modelId="{C8BFC7A5-46BA-744A-A111-BE6A6178F5E0}" type="presParOf" srcId="{3BB74FB7-5867-2848-926B-ECEAA5423F03}" destId="{9CCC89F1-AB0C-B748-BE24-3CFA25EFE3BB}" srcOrd="0" destOrd="0" presId="urn:microsoft.com/office/officeart/2005/8/layout/default"/>
    <dgm:cxn modelId="{0EE37D7F-00F0-2444-8B2D-A0F96C4602FA}" type="presParOf" srcId="{3BB74FB7-5867-2848-926B-ECEAA5423F03}" destId="{214431A6-7738-C144-ADF0-D33B4EF46692}" srcOrd="1" destOrd="0" presId="urn:microsoft.com/office/officeart/2005/8/layout/default"/>
    <dgm:cxn modelId="{49229097-8C4F-5942-AC1D-DA26A111A42D}" type="presParOf" srcId="{3BB74FB7-5867-2848-926B-ECEAA5423F03}" destId="{2FFF4F57-CE6F-0B45-BB31-18832CAA0E52}"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D33E84E-4248-7745-B5DE-5E6FFCCE817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E0C4E81-4BE5-6543-ACD9-8AC1854E4EA2}">
      <dgm:prSet/>
      <dgm:spPr>
        <a:solidFill>
          <a:srgbClr val="340B33"/>
        </a:solidFill>
      </dgm:spPr>
      <dgm:t>
        <a:bodyPr/>
        <a:lstStyle/>
        <a:p>
          <a:r>
            <a:rPr lang="en-US" b="1" u="sng" dirty="0"/>
            <a:t>At-promise </a:t>
          </a:r>
          <a:r>
            <a:rPr lang="en-US" b="1" dirty="0"/>
            <a:t>are students who are more likely to drop out of school. They belong to all racial groups and live in big cities, rural communities, and in the suburbs. </a:t>
          </a:r>
          <a:endParaRPr lang="en-US" dirty="0"/>
        </a:p>
      </dgm:t>
      <dgm:extLst>
        <a:ext uri="{E40237B7-FDA0-4F09-8148-C483321AD2D9}">
          <dgm14:cNvPr xmlns:dgm14="http://schemas.microsoft.com/office/drawing/2010/diagram" id="0" name="" descr="At-promise are students who are more likely to drop out of school. They belong to all racial groups and live in big cities, rural communities, and in the suburbs. &#13;&#10;"/>
        </a:ext>
      </dgm:extLst>
    </dgm:pt>
    <dgm:pt modelId="{1E21D40F-6DC5-644F-BF99-87BFE1FA3677}" type="parTrans" cxnId="{69EA20B7-BC69-4943-8F65-34D76D69966D}">
      <dgm:prSet/>
      <dgm:spPr/>
      <dgm:t>
        <a:bodyPr/>
        <a:lstStyle/>
        <a:p>
          <a:endParaRPr lang="en-US"/>
        </a:p>
      </dgm:t>
    </dgm:pt>
    <dgm:pt modelId="{87B46988-108D-2F43-846C-7BD3E1F212AA}" type="sibTrans" cxnId="{69EA20B7-BC69-4943-8F65-34D76D69966D}">
      <dgm:prSet/>
      <dgm:spPr/>
      <dgm:t>
        <a:bodyPr/>
        <a:lstStyle/>
        <a:p>
          <a:endParaRPr lang="en-US"/>
        </a:p>
      </dgm:t>
    </dgm:pt>
    <dgm:pt modelId="{9A07C8CC-2013-B44F-8939-A22721CA536B}" type="pres">
      <dgm:prSet presAssocID="{DD33E84E-4248-7745-B5DE-5E6FFCCE8177}" presName="linear" presStyleCnt="0">
        <dgm:presLayoutVars>
          <dgm:animLvl val="lvl"/>
          <dgm:resizeHandles val="exact"/>
        </dgm:presLayoutVars>
      </dgm:prSet>
      <dgm:spPr/>
    </dgm:pt>
    <dgm:pt modelId="{5D0EAD3B-D259-2248-B497-B4DAE551CA81}" type="pres">
      <dgm:prSet presAssocID="{3E0C4E81-4BE5-6543-ACD9-8AC1854E4EA2}" presName="parentText" presStyleLbl="node1" presStyleIdx="0" presStyleCnt="1" custScaleY="106089">
        <dgm:presLayoutVars>
          <dgm:chMax val="0"/>
          <dgm:bulletEnabled val="1"/>
        </dgm:presLayoutVars>
      </dgm:prSet>
      <dgm:spPr/>
    </dgm:pt>
  </dgm:ptLst>
  <dgm:cxnLst>
    <dgm:cxn modelId="{69EA20B7-BC69-4943-8F65-34D76D69966D}" srcId="{DD33E84E-4248-7745-B5DE-5E6FFCCE8177}" destId="{3E0C4E81-4BE5-6543-ACD9-8AC1854E4EA2}" srcOrd="0" destOrd="0" parTransId="{1E21D40F-6DC5-644F-BF99-87BFE1FA3677}" sibTransId="{87B46988-108D-2F43-846C-7BD3E1F212AA}"/>
    <dgm:cxn modelId="{FEC231D5-4C71-0048-9638-ABEE43562977}" type="presOf" srcId="{3E0C4E81-4BE5-6543-ACD9-8AC1854E4EA2}" destId="{5D0EAD3B-D259-2248-B497-B4DAE551CA81}" srcOrd="0" destOrd="0" presId="urn:microsoft.com/office/officeart/2005/8/layout/vList2"/>
    <dgm:cxn modelId="{2731ECED-3F50-9540-BC15-C22960A7B85C}" type="presOf" srcId="{DD33E84E-4248-7745-B5DE-5E6FFCCE8177}" destId="{9A07C8CC-2013-B44F-8939-A22721CA536B}" srcOrd="0" destOrd="0" presId="urn:microsoft.com/office/officeart/2005/8/layout/vList2"/>
    <dgm:cxn modelId="{C1CDD38D-F062-6742-A71C-532DEC0D143C}" type="presParOf" srcId="{9A07C8CC-2013-B44F-8939-A22721CA536B}" destId="{5D0EAD3B-D259-2248-B497-B4DAE551CA8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D90D3CB-5ECD-CD40-9144-42DE1EDFB055}"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DD941533-6798-EE40-B5D0-E16C42A6B76E}">
      <dgm:prSet custT="1"/>
      <dgm:spPr>
        <a:solidFill>
          <a:srgbClr val="C00000"/>
        </a:solidFill>
      </dgm:spPr>
      <dgm:t>
        <a:bodyPr/>
        <a:lstStyle/>
        <a:p>
          <a:pPr rtl="0"/>
          <a:r>
            <a:rPr lang="en-US" sz="2800" b="1" dirty="0">
              <a:solidFill>
                <a:srgbClr val="FFFFFF"/>
              </a:solidFill>
            </a:rPr>
            <a:t>Quality Education</a:t>
          </a:r>
        </a:p>
      </dgm:t>
      <dgm:extLst>
        <a:ext uri="{E40237B7-FDA0-4F09-8148-C483321AD2D9}">
          <dgm14:cNvPr xmlns:dgm14="http://schemas.microsoft.com/office/drawing/2010/diagram" id="0" name="" descr="Quality Education&#13;&#10;Nutritious Foods&#13;&#10;Healthcare&#13;&#10;Affordable Housing&#13;&#10;Sanitation&#13;&#10;Clean Water&#13;&#10;School Supplies&#13;&#10;Spiritual/&#13;Emotional Well-Being&#13;&#10;"/>
        </a:ext>
      </dgm:extLst>
    </dgm:pt>
    <dgm:pt modelId="{C5A8A38E-263C-7A43-AED2-22D4A5EFC615}" type="parTrans" cxnId="{7C10169A-7FA6-9D4C-8B4C-B71E9BC25815}">
      <dgm:prSet/>
      <dgm:spPr/>
      <dgm:t>
        <a:bodyPr/>
        <a:lstStyle/>
        <a:p>
          <a:endParaRPr lang="en-US"/>
        </a:p>
      </dgm:t>
    </dgm:pt>
    <dgm:pt modelId="{1146C003-D8B4-0747-ABE3-0A7789E931AE}" type="sibTrans" cxnId="{7C10169A-7FA6-9D4C-8B4C-B71E9BC25815}">
      <dgm:prSet/>
      <dgm:spPr/>
      <dgm:t>
        <a:bodyPr/>
        <a:lstStyle/>
        <a:p>
          <a:endParaRPr lang="en-US"/>
        </a:p>
      </dgm:t>
    </dgm:pt>
    <dgm:pt modelId="{C2F16525-9E2A-1045-AF5D-575734EA62BC}">
      <dgm:prSet custT="1"/>
      <dgm:spPr>
        <a:solidFill>
          <a:srgbClr val="C00000"/>
        </a:solidFill>
      </dgm:spPr>
      <dgm:t>
        <a:bodyPr/>
        <a:lstStyle/>
        <a:p>
          <a:pPr rtl="0"/>
          <a:r>
            <a:rPr lang="en-US" sz="2800" b="1" dirty="0">
              <a:solidFill>
                <a:srgbClr val="FFFFFF"/>
              </a:solidFill>
            </a:rPr>
            <a:t>Nutritious Foods</a:t>
          </a:r>
        </a:p>
      </dgm:t>
      <dgm:extLst>
        <a:ext uri="{E40237B7-FDA0-4F09-8148-C483321AD2D9}">
          <dgm14:cNvPr xmlns:dgm14="http://schemas.microsoft.com/office/drawing/2010/diagram" id="0" name="" descr="Quality Education&#13;&#10;Nutritious Foods&#13;&#10;Healthcare&#13;&#10;Affordable Housing&#13;&#10;Sanitation&#13;&#10;Clean Water&#13;&#10;School Supplies&#13;&#10;Spiritual/&#13;Emotional Well-Being&#13;&#10;"/>
        </a:ext>
      </dgm:extLst>
    </dgm:pt>
    <dgm:pt modelId="{7D554610-67B6-5349-A9B5-8F5CF32856B4}" type="parTrans" cxnId="{D68838F4-09C8-494F-9426-E03BE6B2638A}">
      <dgm:prSet/>
      <dgm:spPr/>
      <dgm:t>
        <a:bodyPr/>
        <a:lstStyle/>
        <a:p>
          <a:endParaRPr lang="en-US"/>
        </a:p>
      </dgm:t>
    </dgm:pt>
    <dgm:pt modelId="{E609BA26-C981-7146-9EE3-A7DF0C85CBC5}" type="sibTrans" cxnId="{D68838F4-09C8-494F-9426-E03BE6B2638A}">
      <dgm:prSet/>
      <dgm:spPr/>
      <dgm:t>
        <a:bodyPr/>
        <a:lstStyle/>
        <a:p>
          <a:endParaRPr lang="en-US"/>
        </a:p>
      </dgm:t>
    </dgm:pt>
    <dgm:pt modelId="{A706924E-3EB7-6D46-8234-81EC1DD8E517}">
      <dgm:prSet custT="1"/>
      <dgm:spPr>
        <a:solidFill>
          <a:srgbClr val="FF6600"/>
        </a:solidFill>
      </dgm:spPr>
      <dgm:t>
        <a:bodyPr/>
        <a:lstStyle/>
        <a:p>
          <a:pPr rtl="0"/>
          <a:r>
            <a:rPr lang="en-US" sz="2800" b="1" dirty="0">
              <a:solidFill>
                <a:srgbClr val="FFFFFF"/>
              </a:solidFill>
            </a:rPr>
            <a:t>Healthcare</a:t>
          </a:r>
        </a:p>
      </dgm:t>
      <dgm:extLst>
        <a:ext uri="{E40237B7-FDA0-4F09-8148-C483321AD2D9}">
          <dgm14:cNvPr xmlns:dgm14="http://schemas.microsoft.com/office/drawing/2010/diagram" id="0" name="" descr="Quality Education&#13;&#10;Nutritious Foods&#13;&#10;Healthcare&#13;&#10;Affordable Housing&#13;&#10;Sanitation&#13;&#10;Clean Water&#13;&#10;School Supplies&#13;&#10;Spiritual/&#13;Emotional Well-Being&#13;&#10;"/>
        </a:ext>
      </dgm:extLst>
    </dgm:pt>
    <dgm:pt modelId="{496E901A-78FA-444B-A4F3-D0927B39CA79}" type="parTrans" cxnId="{ED93C593-C0BE-D344-B2EF-4D3B7058D267}">
      <dgm:prSet/>
      <dgm:spPr/>
      <dgm:t>
        <a:bodyPr/>
        <a:lstStyle/>
        <a:p>
          <a:endParaRPr lang="en-US"/>
        </a:p>
      </dgm:t>
    </dgm:pt>
    <dgm:pt modelId="{6370C3AC-C030-B644-8A92-86B9827119F3}" type="sibTrans" cxnId="{ED93C593-C0BE-D344-B2EF-4D3B7058D267}">
      <dgm:prSet/>
      <dgm:spPr/>
      <dgm:t>
        <a:bodyPr/>
        <a:lstStyle/>
        <a:p>
          <a:endParaRPr lang="en-US"/>
        </a:p>
      </dgm:t>
    </dgm:pt>
    <dgm:pt modelId="{1B28188A-3AF6-9041-BE15-4214DC914CCB}">
      <dgm:prSet custT="1"/>
      <dgm:spPr>
        <a:solidFill>
          <a:srgbClr val="FF6600"/>
        </a:solidFill>
      </dgm:spPr>
      <dgm:t>
        <a:bodyPr/>
        <a:lstStyle/>
        <a:p>
          <a:pPr rtl="0"/>
          <a:r>
            <a:rPr lang="en-US" sz="2800" b="1" dirty="0">
              <a:solidFill>
                <a:srgbClr val="FFFFFF"/>
              </a:solidFill>
            </a:rPr>
            <a:t>Affordable Housing</a:t>
          </a:r>
        </a:p>
      </dgm:t>
      <dgm:extLst>
        <a:ext uri="{E40237B7-FDA0-4F09-8148-C483321AD2D9}">
          <dgm14:cNvPr xmlns:dgm14="http://schemas.microsoft.com/office/drawing/2010/diagram" id="0" name="" descr="Quality Education&#13;&#10;Nutritious Foods&#13;&#10;Healthcare&#13;&#10;Affordable Housing&#13;&#10;Sanitation&#13;&#10;Clean Water&#13;&#10;School Supplies&#13;&#10;Spiritual/&#13;Emotional Well-Being&#13;&#10;"/>
        </a:ext>
      </dgm:extLst>
    </dgm:pt>
    <dgm:pt modelId="{65666CFB-E76E-F849-BAD6-60D63F5006E3}" type="parTrans" cxnId="{7D03EE03-7E15-8C4E-9ED7-F324395CD330}">
      <dgm:prSet/>
      <dgm:spPr/>
      <dgm:t>
        <a:bodyPr/>
        <a:lstStyle/>
        <a:p>
          <a:endParaRPr lang="en-US"/>
        </a:p>
      </dgm:t>
    </dgm:pt>
    <dgm:pt modelId="{ACB4480B-F625-7545-B346-4BAFBF09FA07}" type="sibTrans" cxnId="{7D03EE03-7E15-8C4E-9ED7-F324395CD330}">
      <dgm:prSet/>
      <dgm:spPr/>
      <dgm:t>
        <a:bodyPr/>
        <a:lstStyle/>
        <a:p>
          <a:endParaRPr lang="en-US"/>
        </a:p>
      </dgm:t>
    </dgm:pt>
    <dgm:pt modelId="{EEF0CBD2-067D-1A40-977A-A49B2C010EE3}">
      <dgm:prSet custT="1"/>
      <dgm:spPr>
        <a:solidFill>
          <a:schemeClr val="accent4">
            <a:lumMod val="50000"/>
          </a:schemeClr>
        </a:solidFill>
      </dgm:spPr>
      <dgm:t>
        <a:bodyPr/>
        <a:lstStyle/>
        <a:p>
          <a:pPr rtl="0"/>
          <a:r>
            <a:rPr lang="en-US" sz="2800" b="1" dirty="0">
              <a:solidFill>
                <a:srgbClr val="FFFFFF"/>
              </a:solidFill>
            </a:rPr>
            <a:t>Sanitation</a:t>
          </a:r>
        </a:p>
      </dgm:t>
      <dgm:extLst>
        <a:ext uri="{E40237B7-FDA0-4F09-8148-C483321AD2D9}">
          <dgm14:cNvPr xmlns:dgm14="http://schemas.microsoft.com/office/drawing/2010/diagram" id="0" name="" descr="Quality Education&#13;&#10;Nutritious Foods&#13;&#10;Healthcare&#13;&#10;Affordable Housing&#13;&#10;Sanitation&#13;&#10;Clean Water&#13;&#10;School Supplies&#13;&#10;Spiritual/&#13;Emotional Well-Being&#13;&#10;"/>
        </a:ext>
      </dgm:extLst>
    </dgm:pt>
    <dgm:pt modelId="{660DCC55-00DF-2248-B65F-EE0B4605CAEB}" type="parTrans" cxnId="{0D0F20C7-8F29-1748-B1B4-8DD6549FE946}">
      <dgm:prSet/>
      <dgm:spPr/>
      <dgm:t>
        <a:bodyPr/>
        <a:lstStyle/>
        <a:p>
          <a:endParaRPr lang="en-US"/>
        </a:p>
      </dgm:t>
    </dgm:pt>
    <dgm:pt modelId="{2388757A-B365-B14F-860D-33D95E7EC928}" type="sibTrans" cxnId="{0D0F20C7-8F29-1748-B1B4-8DD6549FE946}">
      <dgm:prSet/>
      <dgm:spPr/>
      <dgm:t>
        <a:bodyPr/>
        <a:lstStyle/>
        <a:p>
          <a:endParaRPr lang="en-US"/>
        </a:p>
      </dgm:t>
    </dgm:pt>
    <dgm:pt modelId="{542FB44F-FC97-8D4C-A4C1-FA32905F5AD5}">
      <dgm:prSet custT="1"/>
      <dgm:spPr>
        <a:solidFill>
          <a:schemeClr val="accent4">
            <a:lumMod val="50000"/>
          </a:schemeClr>
        </a:solidFill>
      </dgm:spPr>
      <dgm:t>
        <a:bodyPr/>
        <a:lstStyle/>
        <a:p>
          <a:pPr rtl="0"/>
          <a:r>
            <a:rPr lang="en-US" sz="2800" b="1" dirty="0">
              <a:solidFill>
                <a:srgbClr val="FFFFFF"/>
              </a:solidFill>
            </a:rPr>
            <a:t>Clean Water</a:t>
          </a:r>
        </a:p>
      </dgm:t>
      <dgm:extLst>
        <a:ext uri="{E40237B7-FDA0-4F09-8148-C483321AD2D9}">
          <dgm14:cNvPr xmlns:dgm14="http://schemas.microsoft.com/office/drawing/2010/diagram" id="0" name="" descr="Quality Education&#13;&#10;Nutritious Foods&#13;&#10;Healthcare&#13;&#10;Affordable Housing&#13;&#10;Sanitation&#13;&#10;Clean Water&#13;&#10;School Supplies&#13;&#10;Spiritual/&#13;Emotional Well-Being&#13;&#10;"/>
        </a:ext>
      </dgm:extLst>
    </dgm:pt>
    <dgm:pt modelId="{389A0C01-9D47-F445-A979-6C785A4B7EF9}" type="parTrans" cxnId="{BC954756-AF99-714C-97FA-641C9DFF30A4}">
      <dgm:prSet/>
      <dgm:spPr/>
      <dgm:t>
        <a:bodyPr/>
        <a:lstStyle/>
        <a:p>
          <a:endParaRPr lang="en-US"/>
        </a:p>
      </dgm:t>
    </dgm:pt>
    <dgm:pt modelId="{9665B4B1-5265-554C-AF75-5E1AB00E5A0D}" type="sibTrans" cxnId="{BC954756-AF99-714C-97FA-641C9DFF30A4}">
      <dgm:prSet/>
      <dgm:spPr/>
      <dgm:t>
        <a:bodyPr/>
        <a:lstStyle/>
        <a:p>
          <a:endParaRPr lang="en-US"/>
        </a:p>
      </dgm:t>
    </dgm:pt>
    <dgm:pt modelId="{34D1BD8D-E983-6E4B-9603-729444F88C93}">
      <dgm:prSet custT="1"/>
      <dgm:spPr>
        <a:solidFill>
          <a:srgbClr val="0048AA"/>
        </a:solidFill>
      </dgm:spPr>
      <dgm:t>
        <a:bodyPr/>
        <a:lstStyle/>
        <a:p>
          <a:pPr rtl="0"/>
          <a:r>
            <a:rPr lang="en-US" sz="2800" b="1" dirty="0">
              <a:solidFill>
                <a:srgbClr val="FFFFFF"/>
              </a:solidFill>
            </a:rPr>
            <a:t>School Supplies</a:t>
          </a:r>
        </a:p>
      </dgm:t>
      <dgm:extLst>
        <a:ext uri="{E40237B7-FDA0-4F09-8148-C483321AD2D9}">
          <dgm14:cNvPr xmlns:dgm14="http://schemas.microsoft.com/office/drawing/2010/diagram" id="0" name="" descr="Quality Education&#13;&#10;Nutritious Foods&#13;&#10;Healthcare&#13;&#10;Affordable Housing&#13;&#10;Sanitation&#13;&#10;Clean Water&#13;&#10;School Supplies&#13;&#10;Spiritual/&#13;Emotional Well-Being&#13;&#10;"/>
        </a:ext>
      </dgm:extLst>
    </dgm:pt>
    <dgm:pt modelId="{DEEB556C-B34E-ED45-9D75-3088361B2948}" type="parTrans" cxnId="{F6C45A08-31FD-974C-9515-10489C044A92}">
      <dgm:prSet/>
      <dgm:spPr/>
      <dgm:t>
        <a:bodyPr/>
        <a:lstStyle/>
        <a:p>
          <a:endParaRPr lang="en-US"/>
        </a:p>
      </dgm:t>
    </dgm:pt>
    <dgm:pt modelId="{4E617345-C920-564A-8618-7C5536ECC733}" type="sibTrans" cxnId="{F6C45A08-31FD-974C-9515-10489C044A92}">
      <dgm:prSet/>
      <dgm:spPr/>
      <dgm:t>
        <a:bodyPr/>
        <a:lstStyle/>
        <a:p>
          <a:endParaRPr lang="en-US"/>
        </a:p>
      </dgm:t>
    </dgm:pt>
    <dgm:pt modelId="{258BCD99-19FC-414D-947B-8851F88EC280}">
      <dgm:prSet custT="1"/>
      <dgm:spPr>
        <a:solidFill>
          <a:srgbClr val="0048AA"/>
        </a:solidFill>
      </dgm:spPr>
      <dgm:t>
        <a:bodyPr/>
        <a:lstStyle/>
        <a:p>
          <a:pPr rtl="0">
            <a:spcAft>
              <a:spcPts val="0"/>
            </a:spcAft>
          </a:pPr>
          <a:r>
            <a:rPr lang="en-US" sz="2700" b="1" dirty="0">
              <a:solidFill>
                <a:srgbClr val="FFFFFF"/>
              </a:solidFill>
            </a:rPr>
            <a:t>Spiritual/</a:t>
          </a:r>
        </a:p>
        <a:p>
          <a:pPr rtl="0">
            <a:spcAft>
              <a:spcPts val="0"/>
            </a:spcAft>
          </a:pPr>
          <a:r>
            <a:rPr lang="en-US" sz="2700" b="1" dirty="0">
              <a:solidFill>
                <a:srgbClr val="FFFFFF"/>
              </a:solidFill>
            </a:rPr>
            <a:t>Emotional Well-Being</a:t>
          </a:r>
        </a:p>
      </dgm:t>
      <dgm:extLst>
        <a:ext uri="{E40237B7-FDA0-4F09-8148-C483321AD2D9}">
          <dgm14:cNvPr xmlns:dgm14="http://schemas.microsoft.com/office/drawing/2010/diagram" id="0" name="" descr="Quality Education&#13;&#10;Nutritious Foods&#13;&#10;Healthcare&#13;&#10;Affordable Housing&#13;&#10;Sanitation&#13;&#10;Clean Water&#13;&#10;School Supplies&#13;&#10;Spiritual/&#13;Emotional Well-Being&#13;&#10;"/>
        </a:ext>
      </dgm:extLst>
    </dgm:pt>
    <dgm:pt modelId="{09817348-B526-E846-8068-2F65835B41A2}" type="parTrans" cxnId="{9C43DFE0-E66F-604F-A78E-5A4AC5F6EB67}">
      <dgm:prSet/>
      <dgm:spPr/>
      <dgm:t>
        <a:bodyPr/>
        <a:lstStyle/>
        <a:p>
          <a:endParaRPr lang="en-US"/>
        </a:p>
      </dgm:t>
    </dgm:pt>
    <dgm:pt modelId="{701D90D9-AD5F-FA46-B23B-D6518CB87F46}" type="sibTrans" cxnId="{9C43DFE0-E66F-604F-A78E-5A4AC5F6EB67}">
      <dgm:prSet/>
      <dgm:spPr/>
      <dgm:t>
        <a:bodyPr/>
        <a:lstStyle/>
        <a:p>
          <a:endParaRPr lang="en-US"/>
        </a:p>
      </dgm:t>
    </dgm:pt>
    <dgm:pt modelId="{DA6C5925-BCB4-CA47-AE28-ABFEC2D6F1D8}" type="pres">
      <dgm:prSet presAssocID="{1D90D3CB-5ECD-CD40-9144-42DE1EDFB055}" presName="diagram" presStyleCnt="0">
        <dgm:presLayoutVars>
          <dgm:dir/>
          <dgm:resizeHandles val="exact"/>
        </dgm:presLayoutVars>
      </dgm:prSet>
      <dgm:spPr/>
    </dgm:pt>
    <dgm:pt modelId="{96AC550E-5E9D-354F-98FE-773A05184421}" type="pres">
      <dgm:prSet presAssocID="{DD941533-6798-EE40-B5D0-E16C42A6B76E}" presName="node" presStyleLbl="node1" presStyleIdx="0" presStyleCnt="8" custScaleX="131521">
        <dgm:presLayoutVars>
          <dgm:bulletEnabled val="1"/>
        </dgm:presLayoutVars>
      </dgm:prSet>
      <dgm:spPr/>
    </dgm:pt>
    <dgm:pt modelId="{931AFEED-B016-CC49-8692-0A10F918CEE9}" type="pres">
      <dgm:prSet presAssocID="{1146C003-D8B4-0747-ABE3-0A7789E931AE}" presName="sibTrans" presStyleCnt="0"/>
      <dgm:spPr/>
    </dgm:pt>
    <dgm:pt modelId="{FB2AE948-45EC-B742-8D8E-35DCBF2DBDD9}" type="pres">
      <dgm:prSet presAssocID="{C2F16525-9E2A-1045-AF5D-575734EA62BC}" presName="node" presStyleLbl="node1" presStyleIdx="1" presStyleCnt="8" custScaleX="131521">
        <dgm:presLayoutVars>
          <dgm:bulletEnabled val="1"/>
        </dgm:presLayoutVars>
      </dgm:prSet>
      <dgm:spPr/>
    </dgm:pt>
    <dgm:pt modelId="{829E7C41-8F62-624D-AC2A-5E2B4098E72E}" type="pres">
      <dgm:prSet presAssocID="{E609BA26-C981-7146-9EE3-A7DF0C85CBC5}" presName="sibTrans" presStyleCnt="0"/>
      <dgm:spPr/>
    </dgm:pt>
    <dgm:pt modelId="{3BA8E13F-D7C6-324E-96F7-4550143C82FE}" type="pres">
      <dgm:prSet presAssocID="{A706924E-3EB7-6D46-8234-81EC1DD8E517}" presName="node" presStyleLbl="node1" presStyleIdx="2" presStyleCnt="8" custScaleX="131521">
        <dgm:presLayoutVars>
          <dgm:bulletEnabled val="1"/>
        </dgm:presLayoutVars>
      </dgm:prSet>
      <dgm:spPr/>
    </dgm:pt>
    <dgm:pt modelId="{20295F9B-0E99-BB4F-9E44-70B60AA762DF}" type="pres">
      <dgm:prSet presAssocID="{6370C3AC-C030-B644-8A92-86B9827119F3}" presName="sibTrans" presStyleCnt="0"/>
      <dgm:spPr/>
    </dgm:pt>
    <dgm:pt modelId="{DE020F1D-3307-FF4B-A36A-1F3A9D782C74}" type="pres">
      <dgm:prSet presAssocID="{1B28188A-3AF6-9041-BE15-4214DC914CCB}" presName="node" presStyleLbl="node1" presStyleIdx="3" presStyleCnt="8" custScaleX="131521">
        <dgm:presLayoutVars>
          <dgm:bulletEnabled val="1"/>
        </dgm:presLayoutVars>
      </dgm:prSet>
      <dgm:spPr/>
    </dgm:pt>
    <dgm:pt modelId="{EEBCBDD7-919C-6D47-AE2D-9C78EFB4F42F}" type="pres">
      <dgm:prSet presAssocID="{ACB4480B-F625-7545-B346-4BAFBF09FA07}" presName="sibTrans" presStyleCnt="0"/>
      <dgm:spPr/>
    </dgm:pt>
    <dgm:pt modelId="{C0312A6A-621D-2244-B096-920C626D32CF}" type="pres">
      <dgm:prSet presAssocID="{EEF0CBD2-067D-1A40-977A-A49B2C010EE3}" presName="node" presStyleLbl="node1" presStyleIdx="4" presStyleCnt="8" custScaleX="131521">
        <dgm:presLayoutVars>
          <dgm:bulletEnabled val="1"/>
        </dgm:presLayoutVars>
      </dgm:prSet>
      <dgm:spPr/>
    </dgm:pt>
    <dgm:pt modelId="{9810B8FB-FF15-E442-BB41-86CCDECD1983}" type="pres">
      <dgm:prSet presAssocID="{2388757A-B365-B14F-860D-33D95E7EC928}" presName="sibTrans" presStyleCnt="0"/>
      <dgm:spPr/>
    </dgm:pt>
    <dgm:pt modelId="{6A24DC1A-6CEF-AE46-AC1A-DBD94D1E4F9F}" type="pres">
      <dgm:prSet presAssocID="{542FB44F-FC97-8D4C-A4C1-FA32905F5AD5}" presName="node" presStyleLbl="node1" presStyleIdx="5" presStyleCnt="8" custScaleX="131521">
        <dgm:presLayoutVars>
          <dgm:bulletEnabled val="1"/>
        </dgm:presLayoutVars>
      </dgm:prSet>
      <dgm:spPr/>
    </dgm:pt>
    <dgm:pt modelId="{BA324388-3380-5144-9D88-71D7B3919D75}" type="pres">
      <dgm:prSet presAssocID="{9665B4B1-5265-554C-AF75-5E1AB00E5A0D}" presName="sibTrans" presStyleCnt="0"/>
      <dgm:spPr/>
    </dgm:pt>
    <dgm:pt modelId="{10182E6A-C6CA-1745-BC6E-8BF3A54A1CF2}" type="pres">
      <dgm:prSet presAssocID="{34D1BD8D-E983-6E4B-9603-729444F88C93}" presName="node" presStyleLbl="node1" presStyleIdx="6" presStyleCnt="8" custScaleX="131521">
        <dgm:presLayoutVars>
          <dgm:bulletEnabled val="1"/>
        </dgm:presLayoutVars>
      </dgm:prSet>
      <dgm:spPr/>
    </dgm:pt>
    <dgm:pt modelId="{6D25144F-58FF-034E-938D-806639E90035}" type="pres">
      <dgm:prSet presAssocID="{4E617345-C920-564A-8618-7C5536ECC733}" presName="sibTrans" presStyleCnt="0"/>
      <dgm:spPr/>
    </dgm:pt>
    <dgm:pt modelId="{8EF7C3EF-2DBC-5046-9D11-28A562B449FC}" type="pres">
      <dgm:prSet presAssocID="{258BCD99-19FC-414D-947B-8851F88EC280}" presName="node" presStyleLbl="node1" presStyleIdx="7" presStyleCnt="8" custScaleX="131521">
        <dgm:presLayoutVars>
          <dgm:bulletEnabled val="1"/>
        </dgm:presLayoutVars>
      </dgm:prSet>
      <dgm:spPr/>
    </dgm:pt>
  </dgm:ptLst>
  <dgm:cxnLst>
    <dgm:cxn modelId="{7D03EE03-7E15-8C4E-9ED7-F324395CD330}" srcId="{1D90D3CB-5ECD-CD40-9144-42DE1EDFB055}" destId="{1B28188A-3AF6-9041-BE15-4214DC914CCB}" srcOrd="3" destOrd="0" parTransId="{65666CFB-E76E-F849-BAD6-60D63F5006E3}" sibTransId="{ACB4480B-F625-7545-B346-4BAFBF09FA07}"/>
    <dgm:cxn modelId="{F6C45A08-31FD-974C-9515-10489C044A92}" srcId="{1D90D3CB-5ECD-CD40-9144-42DE1EDFB055}" destId="{34D1BD8D-E983-6E4B-9603-729444F88C93}" srcOrd="6" destOrd="0" parTransId="{DEEB556C-B34E-ED45-9D75-3088361B2948}" sibTransId="{4E617345-C920-564A-8618-7C5536ECC733}"/>
    <dgm:cxn modelId="{04DD5F1A-9C79-6747-8C17-EA8E79E39A6D}" type="presOf" srcId="{DD941533-6798-EE40-B5D0-E16C42A6B76E}" destId="{96AC550E-5E9D-354F-98FE-773A05184421}" srcOrd="0" destOrd="0" presId="urn:microsoft.com/office/officeart/2005/8/layout/default"/>
    <dgm:cxn modelId="{C4C8011E-626B-9C43-BEBB-664AA0DB3B73}" type="presOf" srcId="{34D1BD8D-E983-6E4B-9603-729444F88C93}" destId="{10182E6A-C6CA-1745-BC6E-8BF3A54A1CF2}" srcOrd="0" destOrd="0" presId="urn:microsoft.com/office/officeart/2005/8/layout/default"/>
    <dgm:cxn modelId="{BC954756-AF99-714C-97FA-641C9DFF30A4}" srcId="{1D90D3CB-5ECD-CD40-9144-42DE1EDFB055}" destId="{542FB44F-FC97-8D4C-A4C1-FA32905F5AD5}" srcOrd="5" destOrd="0" parTransId="{389A0C01-9D47-F445-A979-6C785A4B7EF9}" sibTransId="{9665B4B1-5265-554C-AF75-5E1AB00E5A0D}"/>
    <dgm:cxn modelId="{84004E62-1779-1B4C-931E-766F56DC3C0A}" type="presOf" srcId="{1D90D3CB-5ECD-CD40-9144-42DE1EDFB055}" destId="{DA6C5925-BCB4-CA47-AE28-ABFEC2D6F1D8}" srcOrd="0" destOrd="0" presId="urn:microsoft.com/office/officeart/2005/8/layout/default"/>
    <dgm:cxn modelId="{2E94316D-24AF-8347-AA2B-84FC2E38760E}" type="presOf" srcId="{542FB44F-FC97-8D4C-A4C1-FA32905F5AD5}" destId="{6A24DC1A-6CEF-AE46-AC1A-DBD94D1E4F9F}" srcOrd="0" destOrd="0" presId="urn:microsoft.com/office/officeart/2005/8/layout/default"/>
    <dgm:cxn modelId="{27ACC683-5B2E-B545-A68F-DC932EF25DBD}" type="presOf" srcId="{EEF0CBD2-067D-1A40-977A-A49B2C010EE3}" destId="{C0312A6A-621D-2244-B096-920C626D32CF}" srcOrd="0" destOrd="0" presId="urn:microsoft.com/office/officeart/2005/8/layout/default"/>
    <dgm:cxn modelId="{63C4F688-F512-2F45-A0DF-17EA19EE488C}" type="presOf" srcId="{1B28188A-3AF6-9041-BE15-4214DC914CCB}" destId="{DE020F1D-3307-FF4B-A36A-1F3A9D782C74}" srcOrd="0" destOrd="0" presId="urn:microsoft.com/office/officeart/2005/8/layout/default"/>
    <dgm:cxn modelId="{ACCF2B93-ACA6-BA4F-872F-4F20EE1AD899}" type="presOf" srcId="{C2F16525-9E2A-1045-AF5D-575734EA62BC}" destId="{FB2AE948-45EC-B742-8D8E-35DCBF2DBDD9}" srcOrd="0" destOrd="0" presId="urn:microsoft.com/office/officeart/2005/8/layout/default"/>
    <dgm:cxn modelId="{ED93C593-C0BE-D344-B2EF-4D3B7058D267}" srcId="{1D90D3CB-5ECD-CD40-9144-42DE1EDFB055}" destId="{A706924E-3EB7-6D46-8234-81EC1DD8E517}" srcOrd="2" destOrd="0" parTransId="{496E901A-78FA-444B-A4F3-D0927B39CA79}" sibTransId="{6370C3AC-C030-B644-8A92-86B9827119F3}"/>
    <dgm:cxn modelId="{7C10169A-7FA6-9D4C-8B4C-B71E9BC25815}" srcId="{1D90D3CB-5ECD-CD40-9144-42DE1EDFB055}" destId="{DD941533-6798-EE40-B5D0-E16C42A6B76E}" srcOrd="0" destOrd="0" parTransId="{C5A8A38E-263C-7A43-AED2-22D4A5EFC615}" sibTransId="{1146C003-D8B4-0747-ABE3-0A7789E931AE}"/>
    <dgm:cxn modelId="{0D0F20C7-8F29-1748-B1B4-8DD6549FE946}" srcId="{1D90D3CB-5ECD-CD40-9144-42DE1EDFB055}" destId="{EEF0CBD2-067D-1A40-977A-A49B2C010EE3}" srcOrd="4" destOrd="0" parTransId="{660DCC55-00DF-2248-B65F-EE0B4605CAEB}" sibTransId="{2388757A-B365-B14F-860D-33D95E7EC928}"/>
    <dgm:cxn modelId="{063291D8-2D95-A142-BE58-050F01B3315B}" type="presOf" srcId="{A706924E-3EB7-6D46-8234-81EC1DD8E517}" destId="{3BA8E13F-D7C6-324E-96F7-4550143C82FE}" srcOrd="0" destOrd="0" presId="urn:microsoft.com/office/officeart/2005/8/layout/default"/>
    <dgm:cxn modelId="{9134FEDD-E7F7-A54C-88A4-C9D8708598CE}" type="presOf" srcId="{258BCD99-19FC-414D-947B-8851F88EC280}" destId="{8EF7C3EF-2DBC-5046-9D11-28A562B449FC}" srcOrd="0" destOrd="0" presId="urn:microsoft.com/office/officeart/2005/8/layout/default"/>
    <dgm:cxn modelId="{9C43DFE0-E66F-604F-A78E-5A4AC5F6EB67}" srcId="{1D90D3CB-5ECD-CD40-9144-42DE1EDFB055}" destId="{258BCD99-19FC-414D-947B-8851F88EC280}" srcOrd="7" destOrd="0" parTransId="{09817348-B526-E846-8068-2F65835B41A2}" sibTransId="{701D90D9-AD5F-FA46-B23B-D6518CB87F46}"/>
    <dgm:cxn modelId="{D68838F4-09C8-494F-9426-E03BE6B2638A}" srcId="{1D90D3CB-5ECD-CD40-9144-42DE1EDFB055}" destId="{C2F16525-9E2A-1045-AF5D-575734EA62BC}" srcOrd="1" destOrd="0" parTransId="{7D554610-67B6-5349-A9B5-8F5CF32856B4}" sibTransId="{E609BA26-C981-7146-9EE3-A7DF0C85CBC5}"/>
    <dgm:cxn modelId="{6EBA4BE4-97DC-9446-A53C-CC44FB2FDE02}" type="presParOf" srcId="{DA6C5925-BCB4-CA47-AE28-ABFEC2D6F1D8}" destId="{96AC550E-5E9D-354F-98FE-773A05184421}" srcOrd="0" destOrd="0" presId="urn:microsoft.com/office/officeart/2005/8/layout/default"/>
    <dgm:cxn modelId="{7592DC6E-B29C-BF4A-9223-425CCB4C3FDF}" type="presParOf" srcId="{DA6C5925-BCB4-CA47-AE28-ABFEC2D6F1D8}" destId="{931AFEED-B016-CC49-8692-0A10F918CEE9}" srcOrd="1" destOrd="0" presId="urn:microsoft.com/office/officeart/2005/8/layout/default"/>
    <dgm:cxn modelId="{67DAD321-7BD2-B34A-B571-549ED1A79AF5}" type="presParOf" srcId="{DA6C5925-BCB4-CA47-AE28-ABFEC2D6F1D8}" destId="{FB2AE948-45EC-B742-8D8E-35DCBF2DBDD9}" srcOrd="2" destOrd="0" presId="urn:microsoft.com/office/officeart/2005/8/layout/default"/>
    <dgm:cxn modelId="{CD85099D-92B1-D249-92DB-B413AFE28805}" type="presParOf" srcId="{DA6C5925-BCB4-CA47-AE28-ABFEC2D6F1D8}" destId="{829E7C41-8F62-624D-AC2A-5E2B4098E72E}" srcOrd="3" destOrd="0" presId="urn:microsoft.com/office/officeart/2005/8/layout/default"/>
    <dgm:cxn modelId="{E50DB186-1940-C243-A50B-DDEA2AEE9420}" type="presParOf" srcId="{DA6C5925-BCB4-CA47-AE28-ABFEC2D6F1D8}" destId="{3BA8E13F-D7C6-324E-96F7-4550143C82FE}" srcOrd="4" destOrd="0" presId="urn:microsoft.com/office/officeart/2005/8/layout/default"/>
    <dgm:cxn modelId="{F1EA6BC2-73CA-8149-9945-7B795A2D1669}" type="presParOf" srcId="{DA6C5925-BCB4-CA47-AE28-ABFEC2D6F1D8}" destId="{20295F9B-0E99-BB4F-9E44-70B60AA762DF}" srcOrd="5" destOrd="0" presId="urn:microsoft.com/office/officeart/2005/8/layout/default"/>
    <dgm:cxn modelId="{12A8A605-9441-4B44-B49D-A3DB3F5E123F}" type="presParOf" srcId="{DA6C5925-BCB4-CA47-AE28-ABFEC2D6F1D8}" destId="{DE020F1D-3307-FF4B-A36A-1F3A9D782C74}" srcOrd="6" destOrd="0" presId="urn:microsoft.com/office/officeart/2005/8/layout/default"/>
    <dgm:cxn modelId="{61A5884F-9854-5F4B-BDEB-B8CEF96070CD}" type="presParOf" srcId="{DA6C5925-BCB4-CA47-AE28-ABFEC2D6F1D8}" destId="{EEBCBDD7-919C-6D47-AE2D-9C78EFB4F42F}" srcOrd="7" destOrd="0" presId="urn:microsoft.com/office/officeart/2005/8/layout/default"/>
    <dgm:cxn modelId="{8C097D04-3906-9F48-A43E-894D7FA34914}" type="presParOf" srcId="{DA6C5925-BCB4-CA47-AE28-ABFEC2D6F1D8}" destId="{C0312A6A-621D-2244-B096-920C626D32CF}" srcOrd="8" destOrd="0" presId="urn:microsoft.com/office/officeart/2005/8/layout/default"/>
    <dgm:cxn modelId="{BB288ED6-730F-0445-92CA-D1DAB2AF1913}" type="presParOf" srcId="{DA6C5925-BCB4-CA47-AE28-ABFEC2D6F1D8}" destId="{9810B8FB-FF15-E442-BB41-86CCDECD1983}" srcOrd="9" destOrd="0" presId="urn:microsoft.com/office/officeart/2005/8/layout/default"/>
    <dgm:cxn modelId="{06AF4858-1356-574A-816A-54694FAFB134}" type="presParOf" srcId="{DA6C5925-BCB4-CA47-AE28-ABFEC2D6F1D8}" destId="{6A24DC1A-6CEF-AE46-AC1A-DBD94D1E4F9F}" srcOrd="10" destOrd="0" presId="urn:microsoft.com/office/officeart/2005/8/layout/default"/>
    <dgm:cxn modelId="{ABDC71F5-5146-1647-BDCE-B67FE4344D8F}" type="presParOf" srcId="{DA6C5925-BCB4-CA47-AE28-ABFEC2D6F1D8}" destId="{BA324388-3380-5144-9D88-71D7B3919D75}" srcOrd="11" destOrd="0" presId="urn:microsoft.com/office/officeart/2005/8/layout/default"/>
    <dgm:cxn modelId="{5C7EDAF2-C386-C04A-B2D0-967F6ECE9CF2}" type="presParOf" srcId="{DA6C5925-BCB4-CA47-AE28-ABFEC2D6F1D8}" destId="{10182E6A-C6CA-1745-BC6E-8BF3A54A1CF2}" srcOrd="12" destOrd="0" presId="urn:microsoft.com/office/officeart/2005/8/layout/default"/>
    <dgm:cxn modelId="{B77BF6EC-F448-FD42-B63B-CF1B34EE7217}" type="presParOf" srcId="{DA6C5925-BCB4-CA47-AE28-ABFEC2D6F1D8}" destId="{6D25144F-58FF-034E-938D-806639E90035}" srcOrd="13" destOrd="0" presId="urn:microsoft.com/office/officeart/2005/8/layout/default"/>
    <dgm:cxn modelId="{CB559BB0-E75E-E64D-ADEC-0B81B66A9768}" type="presParOf" srcId="{DA6C5925-BCB4-CA47-AE28-ABFEC2D6F1D8}" destId="{8EF7C3EF-2DBC-5046-9D11-28A562B449FC}" srcOrd="1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3978D84-450B-4F4A-8094-A8C48AA1B48F}"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D1A36408-512E-A44A-B11D-E770A78A4F45}">
      <dgm:prSet custT="1"/>
      <dgm:spPr>
        <a:solidFill>
          <a:srgbClr val="075858"/>
        </a:solidFill>
      </dgm:spPr>
      <dgm:t>
        <a:bodyPr/>
        <a:lstStyle/>
        <a:p>
          <a:pPr rtl="0"/>
          <a:r>
            <a:rPr lang="en-US" sz="2800" b="1" dirty="0">
              <a:solidFill>
                <a:srgbClr val="FFFFFF"/>
              </a:solidFill>
            </a:rPr>
            <a:t>Students who read below grade level have limited or only partial knowledge of the reading skills they need and face greater academic risks. </a:t>
          </a:r>
        </a:p>
      </dgm:t>
      <dgm:extLst>
        <a:ext uri="{E40237B7-FDA0-4F09-8148-C483321AD2D9}">
          <dgm14:cNvPr xmlns:dgm14="http://schemas.microsoft.com/office/drawing/2010/diagram" id="0" name="" descr="Students who read below grade level have limited or only partial knowledge of the reading skills they need and face greater academic risks. &#13;&#10;When children cannot read at grade level by the end of 3rd grade, they will most likely continue to read below grade level.&#13;&#10;"/>
        </a:ext>
      </dgm:extLst>
    </dgm:pt>
    <dgm:pt modelId="{CA523B07-1C83-974A-AEF5-058B94EB5074}" type="parTrans" cxnId="{57DE1756-1C06-7742-822D-33BA9F74B958}">
      <dgm:prSet/>
      <dgm:spPr/>
      <dgm:t>
        <a:bodyPr/>
        <a:lstStyle/>
        <a:p>
          <a:endParaRPr lang="en-US"/>
        </a:p>
      </dgm:t>
    </dgm:pt>
    <dgm:pt modelId="{B746AE0F-7305-874C-A69A-5CAA8F31458F}" type="sibTrans" cxnId="{57DE1756-1C06-7742-822D-33BA9F74B958}">
      <dgm:prSet/>
      <dgm:spPr/>
      <dgm:t>
        <a:bodyPr/>
        <a:lstStyle/>
        <a:p>
          <a:endParaRPr lang="en-US"/>
        </a:p>
      </dgm:t>
    </dgm:pt>
    <dgm:pt modelId="{AB889BF8-71A0-5741-B515-08FB19990098}">
      <dgm:prSet custT="1"/>
      <dgm:spPr>
        <a:solidFill>
          <a:srgbClr val="CC3366"/>
        </a:solidFill>
      </dgm:spPr>
      <dgm:t>
        <a:bodyPr/>
        <a:lstStyle/>
        <a:p>
          <a:pPr rtl="0"/>
          <a:r>
            <a:rPr lang="en-US" sz="2800" b="1" dirty="0">
              <a:solidFill>
                <a:srgbClr val="FFFFFF"/>
              </a:solidFill>
            </a:rPr>
            <a:t>When children cannot read at grade level by the end of 3rd grade, they will most likely continue to read below grade level.</a:t>
          </a:r>
        </a:p>
      </dgm:t>
      <dgm:extLst>
        <a:ext uri="{E40237B7-FDA0-4F09-8148-C483321AD2D9}">
          <dgm14:cNvPr xmlns:dgm14="http://schemas.microsoft.com/office/drawing/2010/diagram" id="0" name="" descr="Students who read below grade level have limited or only partial knowledge of the reading skills they need and face greater academic risks. &#13;&#10;When children cannot read at grade level by the end of 3rd grade, they will most likely continue to read below grade level.&#13;&#10;"/>
        </a:ext>
      </dgm:extLst>
    </dgm:pt>
    <dgm:pt modelId="{257A342B-9F33-DA48-A08C-0864A34FABAC}" type="parTrans" cxnId="{FE1DE492-550A-B044-AF11-2B69DC893F85}">
      <dgm:prSet/>
      <dgm:spPr/>
      <dgm:t>
        <a:bodyPr/>
        <a:lstStyle/>
        <a:p>
          <a:endParaRPr lang="en-US"/>
        </a:p>
      </dgm:t>
    </dgm:pt>
    <dgm:pt modelId="{9A18BEE0-DDC0-1440-9CE6-35E9C97BB97B}" type="sibTrans" cxnId="{FE1DE492-550A-B044-AF11-2B69DC893F85}">
      <dgm:prSet/>
      <dgm:spPr/>
      <dgm:t>
        <a:bodyPr/>
        <a:lstStyle/>
        <a:p>
          <a:endParaRPr lang="en-US"/>
        </a:p>
      </dgm:t>
    </dgm:pt>
    <dgm:pt modelId="{DCA25862-2CE6-B443-B91E-F430EEBBDF43}" type="pres">
      <dgm:prSet presAssocID="{83978D84-450B-4F4A-8094-A8C48AA1B48F}" presName="linear" presStyleCnt="0">
        <dgm:presLayoutVars>
          <dgm:animLvl val="lvl"/>
          <dgm:resizeHandles val="exact"/>
        </dgm:presLayoutVars>
      </dgm:prSet>
      <dgm:spPr/>
    </dgm:pt>
    <dgm:pt modelId="{97C337C1-4209-5E41-B37C-EE512468548C}" type="pres">
      <dgm:prSet presAssocID="{D1A36408-512E-A44A-B11D-E770A78A4F45}" presName="parentText" presStyleLbl="node1" presStyleIdx="0" presStyleCnt="2">
        <dgm:presLayoutVars>
          <dgm:chMax val="0"/>
          <dgm:bulletEnabled val="1"/>
        </dgm:presLayoutVars>
      </dgm:prSet>
      <dgm:spPr/>
    </dgm:pt>
    <dgm:pt modelId="{720B3830-BECF-FF43-B846-8E9D3F61ABA2}" type="pres">
      <dgm:prSet presAssocID="{B746AE0F-7305-874C-A69A-5CAA8F31458F}" presName="spacer" presStyleCnt="0"/>
      <dgm:spPr/>
    </dgm:pt>
    <dgm:pt modelId="{F1DF57C8-0DBA-6D46-A7FB-5272B1A65E09}" type="pres">
      <dgm:prSet presAssocID="{AB889BF8-71A0-5741-B515-08FB19990098}" presName="parentText" presStyleLbl="node1" presStyleIdx="1" presStyleCnt="2">
        <dgm:presLayoutVars>
          <dgm:chMax val="0"/>
          <dgm:bulletEnabled val="1"/>
        </dgm:presLayoutVars>
      </dgm:prSet>
      <dgm:spPr/>
    </dgm:pt>
  </dgm:ptLst>
  <dgm:cxnLst>
    <dgm:cxn modelId="{3D553618-07C8-E24C-B066-6E5247387AB7}" type="presOf" srcId="{83978D84-450B-4F4A-8094-A8C48AA1B48F}" destId="{DCA25862-2CE6-B443-B91E-F430EEBBDF43}" srcOrd="0" destOrd="0" presId="urn:microsoft.com/office/officeart/2005/8/layout/vList2"/>
    <dgm:cxn modelId="{57DE1756-1C06-7742-822D-33BA9F74B958}" srcId="{83978D84-450B-4F4A-8094-A8C48AA1B48F}" destId="{D1A36408-512E-A44A-B11D-E770A78A4F45}" srcOrd="0" destOrd="0" parTransId="{CA523B07-1C83-974A-AEF5-058B94EB5074}" sibTransId="{B746AE0F-7305-874C-A69A-5CAA8F31458F}"/>
    <dgm:cxn modelId="{FE1DE492-550A-B044-AF11-2B69DC893F85}" srcId="{83978D84-450B-4F4A-8094-A8C48AA1B48F}" destId="{AB889BF8-71A0-5741-B515-08FB19990098}" srcOrd="1" destOrd="0" parTransId="{257A342B-9F33-DA48-A08C-0864A34FABAC}" sibTransId="{9A18BEE0-DDC0-1440-9CE6-35E9C97BB97B}"/>
    <dgm:cxn modelId="{C12EE7DF-C902-A249-8C5D-B01DD8294676}" type="presOf" srcId="{D1A36408-512E-A44A-B11D-E770A78A4F45}" destId="{97C337C1-4209-5E41-B37C-EE512468548C}" srcOrd="0" destOrd="0" presId="urn:microsoft.com/office/officeart/2005/8/layout/vList2"/>
    <dgm:cxn modelId="{2F3978EE-1534-B748-A134-37C91B516A0C}" type="presOf" srcId="{AB889BF8-71A0-5741-B515-08FB19990098}" destId="{F1DF57C8-0DBA-6D46-A7FB-5272B1A65E09}" srcOrd="0" destOrd="0" presId="urn:microsoft.com/office/officeart/2005/8/layout/vList2"/>
    <dgm:cxn modelId="{F5F325A3-5397-A644-A6AC-B345064060C6}" type="presParOf" srcId="{DCA25862-2CE6-B443-B91E-F430EEBBDF43}" destId="{97C337C1-4209-5E41-B37C-EE512468548C}" srcOrd="0" destOrd="0" presId="urn:microsoft.com/office/officeart/2005/8/layout/vList2"/>
    <dgm:cxn modelId="{DEE6D9B0-25EB-5941-BBB8-4FA374F47CB6}" type="presParOf" srcId="{DCA25862-2CE6-B443-B91E-F430EEBBDF43}" destId="{720B3830-BECF-FF43-B846-8E9D3F61ABA2}" srcOrd="1" destOrd="0" presId="urn:microsoft.com/office/officeart/2005/8/layout/vList2"/>
    <dgm:cxn modelId="{058865BC-42E5-0444-B489-B75EB751FD04}" type="presParOf" srcId="{DCA25862-2CE6-B443-B91E-F430EEBBDF43}" destId="{F1DF57C8-0DBA-6D46-A7FB-5272B1A65E09}"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0B3CC1-77BE-2946-AE8C-417164FC37C6}" type="doc">
      <dgm:prSet loTypeId="urn:microsoft.com/office/officeart/2005/8/layout/vList2" loCatId="list" qsTypeId="urn:microsoft.com/office/officeart/2005/8/quickstyle/simple2" qsCatId="simple" csTypeId="urn:microsoft.com/office/officeart/2005/8/colors/accent0_1" csCatId="mainScheme" phldr="1"/>
      <dgm:spPr/>
      <dgm:t>
        <a:bodyPr/>
        <a:lstStyle/>
        <a:p>
          <a:endParaRPr lang="en-US"/>
        </a:p>
      </dgm:t>
    </dgm:pt>
    <dgm:pt modelId="{38CB2E80-43B7-554D-BE35-AA3390682062}">
      <dgm:prSet custT="1"/>
      <dgm:spPr>
        <a:solidFill>
          <a:srgbClr val="0048AA"/>
        </a:solidFill>
      </dgm:spPr>
      <dgm:t>
        <a:bodyPr/>
        <a:lstStyle/>
        <a:p>
          <a:pPr rtl="0"/>
          <a:r>
            <a:rPr lang="en-US" sz="2700" b="1" u="sng" dirty="0"/>
            <a:t>Self-efficacy</a:t>
          </a:r>
          <a:r>
            <a:rPr lang="en-US" sz="2700" b="1" dirty="0"/>
            <a:t> describes students’ beliefs about their capabilities to produce effective results, overcome obstacles, rebound from setbacks, observe people like themselves succeed, and hear from someone else they can attain new skills.</a:t>
          </a:r>
        </a:p>
      </dgm:t>
      <dgm:extLst>
        <a:ext uri="{E40237B7-FDA0-4F09-8148-C483321AD2D9}">
          <dgm14:cNvPr xmlns:dgm14="http://schemas.microsoft.com/office/drawing/2010/diagram" id="0" name="" descr="•Self-efficacy describes students’ beliefs about their capabilities to produce effective results, overcome obstacles, rebound from setbacks, observe people like themselves succeed, and hear from someone else they can attain new skills.&#10;•Resiliency describes people’s abilities to succeed despite obstacles. Resilient students develop positive relationships with mentors, demonstrate agency, benefit from multisystem supports, and use creative skills to see alternatives to their current realities.&#10;"/>
        </a:ext>
      </dgm:extLst>
    </dgm:pt>
    <dgm:pt modelId="{628C801B-AD36-8E4D-A204-88A62C3CD6CA}" type="parTrans" cxnId="{E842F5CD-55E0-394D-967C-E8D97175F66D}">
      <dgm:prSet/>
      <dgm:spPr/>
      <dgm:t>
        <a:bodyPr/>
        <a:lstStyle/>
        <a:p>
          <a:endParaRPr lang="en-US"/>
        </a:p>
      </dgm:t>
    </dgm:pt>
    <dgm:pt modelId="{0A42DB42-6625-FD43-9423-E3B37D364D47}" type="sibTrans" cxnId="{E842F5CD-55E0-394D-967C-E8D97175F66D}">
      <dgm:prSet/>
      <dgm:spPr/>
      <dgm:t>
        <a:bodyPr/>
        <a:lstStyle/>
        <a:p>
          <a:endParaRPr lang="en-US"/>
        </a:p>
      </dgm:t>
    </dgm:pt>
    <dgm:pt modelId="{9E1976EB-55BE-894B-A011-241D56703CDD}">
      <dgm:prSet custT="1"/>
      <dgm:spPr>
        <a:solidFill>
          <a:srgbClr val="0070C0"/>
        </a:solidFill>
      </dgm:spPr>
      <dgm:t>
        <a:bodyPr/>
        <a:lstStyle/>
        <a:p>
          <a:r>
            <a:rPr lang="en-US" sz="2700" b="1" u="sng" dirty="0"/>
            <a:t>Resiliency</a:t>
          </a:r>
          <a:r>
            <a:rPr lang="en-US" sz="2700" b="1" dirty="0"/>
            <a:t> describes people’s abilities to succeed despite obstacles. Resilient students develop positive relationships with mentors, demonstrate agency, benefit from multisystem supports, and use creative skills to see alternatives to their current realities.</a:t>
          </a:r>
        </a:p>
      </dgm:t>
      <dgm:extLst>
        <a:ext uri="{E40237B7-FDA0-4F09-8148-C483321AD2D9}">
          <dgm14:cNvPr xmlns:dgm14="http://schemas.microsoft.com/office/drawing/2010/diagram" id="0" name="" descr="•Self-efficacy describes students’ beliefs about their capabilities to produce effective results, overcome obstacles, rebound from setbacks, observe people like themselves succeed, and hear from someone else they can attain new skills.&#10;•Resiliency describes people’s abilities to succeed despite obstacles. Resilient students develop positive relationships with mentors, demonstrate agency, benefit from multisystem supports, and use creative skills to see alternatives to their current realities.&#10;"/>
        </a:ext>
      </dgm:extLst>
    </dgm:pt>
    <dgm:pt modelId="{03EEB96F-ABC6-CA4D-9280-EA15C61DF203}" type="parTrans" cxnId="{EBE1B2B6-AEC8-AD4D-BCA8-E78D52578F96}">
      <dgm:prSet/>
      <dgm:spPr/>
      <dgm:t>
        <a:bodyPr/>
        <a:lstStyle/>
        <a:p>
          <a:endParaRPr lang="en-US"/>
        </a:p>
      </dgm:t>
    </dgm:pt>
    <dgm:pt modelId="{D6866376-89D7-6D4A-A182-F6E38BA35F9C}" type="sibTrans" cxnId="{EBE1B2B6-AEC8-AD4D-BCA8-E78D52578F96}">
      <dgm:prSet/>
      <dgm:spPr/>
      <dgm:t>
        <a:bodyPr/>
        <a:lstStyle/>
        <a:p>
          <a:endParaRPr lang="en-US"/>
        </a:p>
      </dgm:t>
    </dgm:pt>
    <dgm:pt modelId="{FB290C80-E26C-084C-AB3C-E93158458941}" type="pres">
      <dgm:prSet presAssocID="{550B3CC1-77BE-2946-AE8C-417164FC37C6}" presName="linear" presStyleCnt="0">
        <dgm:presLayoutVars>
          <dgm:animLvl val="lvl"/>
          <dgm:resizeHandles val="exact"/>
        </dgm:presLayoutVars>
      </dgm:prSet>
      <dgm:spPr/>
    </dgm:pt>
    <dgm:pt modelId="{8784C485-2A9F-8942-B65E-752292CAF8BF}" type="pres">
      <dgm:prSet presAssocID="{38CB2E80-43B7-554D-BE35-AA3390682062}" presName="parentText" presStyleLbl="node1" presStyleIdx="0" presStyleCnt="2">
        <dgm:presLayoutVars>
          <dgm:chMax val="0"/>
          <dgm:bulletEnabled val="1"/>
        </dgm:presLayoutVars>
      </dgm:prSet>
      <dgm:spPr/>
    </dgm:pt>
    <dgm:pt modelId="{46F5448C-1D4D-A74F-BB61-1172479CCBCE}" type="pres">
      <dgm:prSet presAssocID="{0A42DB42-6625-FD43-9423-E3B37D364D47}" presName="spacer" presStyleCnt="0"/>
      <dgm:spPr/>
    </dgm:pt>
    <dgm:pt modelId="{E5041B9B-4575-F242-901B-A0C6E2F23CA3}" type="pres">
      <dgm:prSet presAssocID="{9E1976EB-55BE-894B-A011-241D56703CDD}" presName="parentText" presStyleLbl="node1" presStyleIdx="1" presStyleCnt="2" custLinFactY="723" custLinFactNeighborY="100000">
        <dgm:presLayoutVars>
          <dgm:chMax val="0"/>
          <dgm:bulletEnabled val="1"/>
        </dgm:presLayoutVars>
      </dgm:prSet>
      <dgm:spPr/>
    </dgm:pt>
  </dgm:ptLst>
  <dgm:cxnLst>
    <dgm:cxn modelId="{EB2AAA05-116E-1C43-9389-C29DC23AB6A5}" type="presOf" srcId="{9E1976EB-55BE-894B-A011-241D56703CDD}" destId="{E5041B9B-4575-F242-901B-A0C6E2F23CA3}" srcOrd="0" destOrd="0" presId="urn:microsoft.com/office/officeart/2005/8/layout/vList2"/>
    <dgm:cxn modelId="{7B46D48F-158F-D842-95BB-DD1655A5733A}" type="presOf" srcId="{550B3CC1-77BE-2946-AE8C-417164FC37C6}" destId="{FB290C80-E26C-084C-AB3C-E93158458941}" srcOrd="0" destOrd="0" presId="urn:microsoft.com/office/officeart/2005/8/layout/vList2"/>
    <dgm:cxn modelId="{EBE1B2B6-AEC8-AD4D-BCA8-E78D52578F96}" srcId="{550B3CC1-77BE-2946-AE8C-417164FC37C6}" destId="{9E1976EB-55BE-894B-A011-241D56703CDD}" srcOrd="1" destOrd="0" parTransId="{03EEB96F-ABC6-CA4D-9280-EA15C61DF203}" sibTransId="{D6866376-89D7-6D4A-A182-F6E38BA35F9C}"/>
    <dgm:cxn modelId="{E842F5CD-55E0-394D-967C-E8D97175F66D}" srcId="{550B3CC1-77BE-2946-AE8C-417164FC37C6}" destId="{38CB2E80-43B7-554D-BE35-AA3390682062}" srcOrd="0" destOrd="0" parTransId="{628C801B-AD36-8E4D-A204-88A62C3CD6CA}" sibTransId="{0A42DB42-6625-FD43-9423-E3B37D364D47}"/>
    <dgm:cxn modelId="{E7A779D3-05C6-5141-BD13-C07A931F7A82}" type="presOf" srcId="{38CB2E80-43B7-554D-BE35-AA3390682062}" destId="{8784C485-2A9F-8942-B65E-752292CAF8BF}" srcOrd="0" destOrd="0" presId="urn:microsoft.com/office/officeart/2005/8/layout/vList2"/>
    <dgm:cxn modelId="{BABC9FFC-96F0-3143-9D62-DB8C79D7F6CF}" type="presParOf" srcId="{FB290C80-E26C-084C-AB3C-E93158458941}" destId="{8784C485-2A9F-8942-B65E-752292CAF8BF}" srcOrd="0" destOrd="0" presId="urn:microsoft.com/office/officeart/2005/8/layout/vList2"/>
    <dgm:cxn modelId="{A0BDF1F9-F62A-604D-9F23-A4A01F51A2A3}" type="presParOf" srcId="{FB290C80-E26C-084C-AB3C-E93158458941}" destId="{46F5448C-1D4D-A74F-BB61-1172479CCBCE}" srcOrd="1" destOrd="0" presId="urn:microsoft.com/office/officeart/2005/8/layout/vList2"/>
    <dgm:cxn modelId="{28B21112-542D-3244-89D0-2EFB75108CED}" type="presParOf" srcId="{FB290C80-E26C-084C-AB3C-E93158458941}" destId="{E5041B9B-4575-F242-901B-A0C6E2F23CA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975A961-346C-4442-99A7-7B3D4E9CFC4F}"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DD8F360D-3FC1-914F-956B-42E8DFEBF1A2}">
      <dgm:prSet custT="1"/>
      <dgm:spPr>
        <a:solidFill>
          <a:schemeClr val="tx1">
            <a:lumMod val="10000"/>
          </a:schemeClr>
        </a:solidFill>
      </dgm:spPr>
      <dgm:t>
        <a:bodyPr/>
        <a:lstStyle/>
        <a:p>
          <a:pPr rtl="0"/>
          <a:r>
            <a:rPr lang="en-US" sz="2800" b="1" dirty="0">
              <a:solidFill>
                <a:srgbClr val="FFFFFF"/>
              </a:solidFill>
            </a:rPr>
            <a:t>Students’ risk factors increase with absences, especially unexcused ones.</a:t>
          </a:r>
        </a:p>
      </dgm:t>
      <dgm:extLst>
        <a:ext uri="{E40237B7-FDA0-4F09-8148-C483321AD2D9}">
          <dgm14:cNvPr xmlns:dgm14="http://schemas.microsoft.com/office/drawing/2010/diagram" id="0" name="" descr="•Students’ risk factors increase with absences, especially unexcused ones.&#10;•Physical and/or chronic illnesses can affect student learning and attendance.&#10;•Some parents prevent their children from attending school.&#10;•Some students fear school commutes.&#10;"/>
        </a:ext>
      </dgm:extLst>
    </dgm:pt>
    <dgm:pt modelId="{C6709DC2-6C82-6041-BACA-8EE9C82786DC}" type="parTrans" cxnId="{2E6CC337-488A-9041-8449-28BED8904FAD}">
      <dgm:prSet/>
      <dgm:spPr/>
      <dgm:t>
        <a:bodyPr/>
        <a:lstStyle/>
        <a:p>
          <a:endParaRPr lang="en-US"/>
        </a:p>
      </dgm:t>
    </dgm:pt>
    <dgm:pt modelId="{9BB80481-BD01-7A4B-B7F5-23D9196CDF71}" type="sibTrans" cxnId="{2E6CC337-488A-9041-8449-28BED8904FAD}">
      <dgm:prSet/>
      <dgm:spPr/>
      <dgm:t>
        <a:bodyPr/>
        <a:lstStyle/>
        <a:p>
          <a:endParaRPr lang="en-US"/>
        </a:p>
      </dgm:t>
    </dgm:pt>
    <dgm:pt modelId="{9F15D2D4-46A7-CE42-917F-068197EBDDF5}">
      <dgm:prSet custT="1"/>
      <dgm:spPr>
        <a:solidFill>
          <a:srgbClr val="0000FF"/>
        </a:solidFill>
      </dgm:spPr>
      <dgm:t>
        <a:bodyPr/>
        <a:lstStyle/>
        <a:p>
          <a:pPr rtl="0"/>
          <a:r>
            <a:rPr lang="en-US" sz="2800" b="1" dirty="0">
              <a:solidFill>
                <a:srgbClr val="FFFFFF"/>
              </a:solidFill>
            </a:rPr>
            <a:t>Physical and/or chronic illnesses can affect student learning and attendance.</a:t>
          </a:r>
        </a:p>
      </dgm:t>
      <dgm:extLst>
        <a:ext uri="{E40237B7-FDA0-4F09-8148-C483321AD2D9}">
          <dgm14:cNvPr xmlns:dgm14="http://schemas.microsoft.com/office/drawing/2010/diagram" id="0" name="" descr="•Students’ risk factors increase with absences, especially unexcused ones.&#10;•Physical and/or chronic illnesses can affect student learning and attendance.&#10;•Some parents prevent their children from attending school.&#10;•Some students fear school commutes.&#10;"/>
        </a:ext>
      </dgm:extLst>
    </dgm:pt>
    <dgm:pt modelId="{54AD18F3-34B3-0648-B77A-A2F71E5A8B99}" type="parTrans" cxnId="{A6D36616-461F-E042-B617-910C4A940C49}">
      <dgm:prSet/>
      <dgm:spPr/>
      <dgm:t>
        <a:bodyPr/>
        <a:lstStyle/>
        <a:p>
          <a:endParaRPr lang="en-US"/>
        </a:p>
      </dgm:t>
    </dgm:pt>
    <dgm:pt modelId="{788DD19F-D5D7-9444-BF1D-CA512BDAB968}" type="sibTrans" cxnId="{A6D36616-461F-E042-B617-910C4A940C49}">
      <dgm:prSet/>
      <dgm:spPr/>
      <dgm:t>
        <a:bodyPr/>
        <a:lstStyle/>
        <a:p>
          <a:endParaRPr lang="en-US"/>
        </a:p>
      </dgm:t>
    </dgm:pt>
    <dgm:pt modelId="{DDD01BBE-B51F-D543-9611-1EB82C2ECAE2}">
      <dgm:prSet custT="1"/>
      <dgm:spPr>
        <a:solidFill>
          <a:schemeClr val="accent2">
            <a:lumMod val="75000"/>
          </a:schemeClr>
        </a:solidFill>
      </dgm:spPr>
      <dgm:t>
        <a:bodyPr/>
        <a:lstStyle/>
        <a:p>
          <a:pPr rtl="0"/>
          <a:r>
            <a:rPr lang="en-US" sz="2800" b="1" dirty="0">
              <a:solidFill>
                <a:srgbClr val="FFFFFF"/>
              </a:solidFill>
            </a:rPr>
            <a:t>Some parents prevent their children from attending school.</a:t>
          </a:r>
        </a:p>
      </dgm:t>
      <dgm:extLst>
        <a:ext uri="{E40237B7-FDA0-4F09-8148-C483321AD2D9}">
          <dgm14:cNvPr xmlns:dgm14="http://schemas.microsoft.com/office/drawing/2010/diagram" id="0" name="" descr="•Students’ risk factors increase with absences, especially unexcused ones.&#10;•Physical and/or chronic illnesses can affect student learning and attendance.&#10;•Some parents prevent their children from attending school.&#10;•Some students fear school commutes.&#10;"/>
        </a:ext>
      </dgm:extLst>
    </dgm:pt>
    <dgm:pt modelId="{168C65A6-CAAC-5D4C-9510-4F4535159E0B}" type="parTrans" cxnId="{5A6A020F-386C-AC42-9BD3-2D1126281AFE}">
      <dgm:prSet/>
      <dgm:spPr/>
      <dgm:t>
        <a:bodyPr/>
        <a:lstStyle/>
        <a:p>
          <a:endParaRPr lang="en-US"/>
        </a:p>
      </dgm:t>
    </dgm:pt>
    <dgm:pt modelId="{3EB5B3B8-EA5A-4748-9EC2-E8D3F3956A5B}" type="sibTrans" cxnId="{5A6A020F-386C-AC42-9BD3-2D1126281AFE}">
      <dgm:prSet/>
      <dgm:spPr/>
      <dgm:t>
        <a:bodyPr/>
        <a:lstStyle/>
        <a:p>
          <a:endParaRPr lang="en-US"/>
        </a:p>
      </dgm:t>
    </dgm:pt>
    <dgm:pt modelId="{76B38976-D529-BD48-B4DC-CAF41DBB4562}">
      <dgm:prSet custT="1"/>
      <dgm:spPr>
        <a:solidFill>
          <a:srgbClr val="800000"/>
        </a:solidFill>
      </dgm:spPr>
      <dgm:t>
        <a:bodyPr/>
        <a:lstStyle/>
        <a:p>
          <a:pPr rtl="0"/>
          <a:r>
            <a:rPr lang="en-US" sz="2800" b="1" dirty="0">
              <a:solidFill>
                <a:srgbClr val="FFFFFF"/>
              </a:solidFill>
            </a:rPr>
            <a:t>Some students fear school commutes. </a:t>
          </a:r>
        </a:p>
      </dgm:t>
      <dgm:extLst>
        <a:ext uri="{E40237B7-FDA0-4F09-8148-C483321AD2D9}">
          <dgm14:cNvPr xmlns:dgm14="http://schemas.microsoft.com/office/drawing/2010/diagram" id="0" name="" descr="•Students’ risk factors increase with absences, especially unexcused ones.&#10;•Physical and/or chronic illnesses can affect student learning and attendance.&#10;•Some parents prevent their children from attending school.&#10;•Some students fear school commutes.&#10;"/>
        </a:ext>
      </dgm:extLst>
    </dgm:pt>
    <dgm:pt modelId="{C15CFA54-6318-9E43-B4CB-E95638EF93E1}" type="parTrans" cxnId="{BB4ECD84-A4BA-454A-A72F-2742BB61BA34}">
      <dgm:prSet/>
      <dgm:spPr/>
      <dgm:t>
        <a:bodyPr/>
        <a:lstStyle/>
        <a:p>
          <a:endParaRPr lang="en-US"/>
        </a:p>
      </dgm:t>
    </dgm:pt>
    <dgm:pt modelId="{FA8AC68B-9F0E-D949-8C5C-4159087F61EB}" type="sibTrans" cxnId="{BB4ECD84-A4BA-454A-A72F-2742BB61BA34}">
      <dgm:prSet/>
      <dgm:spPr/>
      <dgm:t>
        <a:bodyPr/>
        <a:lstStyle/>
        <a:p>
          <a:endParaRPr lang="en-US"/>
        </a:p>
      </dgm:t>
    </dgm:pt>
    <dgm:pt modelId="{4ECD39FF-48EC-0B4C-A16C-561833354DA5}" type="pres">
      <dgm:prSet presAssocID="{3975A961-346C-4442-99A7-7B3D4E9CFC4F}" presName="diagram" presStyleCnt="0">
        <dgm:presLayoutVars>
          <dgm:dir/>
          <dgm:resizeHandles val="exact"/>
        </dgm:presLayoutVars>
      </dgm:prSet>
      <dgm:spPr/>
    </dgm:pt>
    <dgm:pt modelId="{97F39A7B-98E8-3D4F-8097-676CDDB1EC3F}" type="pres">
      <dgm:prSet presAssocID="{DD8F360D-3FC1-914F-956B-42E8DFEBF1A2}" presName="node" presStyleLbl="node1" presStyleIdx="0" presStyleCnt="4" custScaleX="459193">
        <dgm:presLayoutVars>
          <dgm:bulletEnabled val="1"/>
        </dgm:presLayoutVars>
      </dgm:prSet>
      <dgm:spPr/>
    </dgm:pt>
    <dgm:pt modelId="{D05B0CF8-915C-4048-A1DF-F02F47708BC3}" type="pres">
      <dgm:prSet presAssocID="{9BB80481-BD01-7A4B-B7F5-23D9196CDF71}" presName="sibTrans" presStyleCnt="0"/>
      <dgm:spPr/>
    </dgm:pt>
    <dgm:pt modelId="{3B67152D-96A2-BC47-A0F6-012181433946}" type="pres">
      <dgm:prSet presAssocID="{9F15D2D4-46A7-CE42-917F-068197EBDDF5}" presName="node" presStyleLbl="node1" presStyleIdx="1" presStyleCnt="4" custScaleX="459193">
        <dgm:presLayoutVars>
          <dgm:bulletEnabled val="1"/>
        </dgm:presLayoutVars>
      </dgm:prSet>
      <dgm:spPr/>
    </dgm:pt>
    <dgm:pt modelId="{C8C8E845-7667-D748-8C64-4B95DC8F42FD}" type="pres">
      <dgm:prSet presAssocID="{788DD19F-D5D7-9444-BF1D-CA512BDAB968}" presName="sibTrans" presStyleCnt="0"/>
      <dgm:spPr/>
    </dgm:pt>
    <dgm:pt modelId="{88831E37-67AA-2D43-9C0F-7FC759BFE947}" type="pres">
      <dgm:prSet presAssocID="{DDD01BBE-B51F-D543-9611-1EB82C2ECAE2}" presName="node" presStyleLbl="node1" presStyleIdx="2" presStyleCnt="4" custScaleX="459193">
        <dgm:presLayoutVars>
          <dgm:bulletEnabled val="1"/>
        </dgm:presLayoutVars>
      </dgm:prSet>
      <dgm:spPr/>
    </dgm:pt>
    <dgm:pt modelId="{0BD2C98D-B26E-E345-A775-9C1A822D24F6}" type="pres">
      <dgm:prSet presAssocID="{3EB5B3B8-EA5A-4748-9EC2-E8D3F3956A5B}" presName="sibTrans" presStyleCnt="0"/>
      <dgm:spPr/>
    </dgm:pt>
    <dgm:pt modelId="{AFAA1FAB-36F7-BA49-A5E3-F799ED8AD5EC}" type="pres">
      <dgm:prSet presAssocID="{76B38976-D529-BD48-B4DC-CAF41DBB4562}" presName="node" presStyleLbl="node1" presStyleIdx="3" presStyleCnt="4" custScaleX="459193">
        <dgm:presLayoutVars>
          <dgm:bulletEnabled val="1"/>
        </dgm:presLayoutVars>
      </dgm:prSet>
      <dgm:spPr/>
    </dgm:pt>
  </dgm:ptLst>
  <dgm:cxnLst>
    <dgm:cxn modelId="{5A6A020F-386C-AC42-9BD3-2D1126281AFE}" srcId="{3975A961-346C-4442-99A7-7B3D4E9CFC4F}" destId="{DDD01BBE-B51F-D543-9611-1EB82C2ECAE2}" srcOrd="2" destOrd="0" parTransId="{168C65A6-CAAC-5D4C-9510-4F4535159E0B}" sibTransId="{3EB5B3B8-EA5A-4748-9EC2-E8D3F3956A5B}"/>
    <dgm:cxn modelId="{A6D36616-461F-E042-B617-910C4A940C49}" srcId="{3975A961-346C-4442-99A7-7B3D4E9CFC4F}" destId="{9F15D2D4-46A7-CE42-917F-068197EBDDF5}" srcOrd="1" destOrd="0" parTransId="{54AD18F3-34B3-0648-B77A-A2F71E5A8B99}" sibTransId="{788DD19F-D5D7-9444-BF1D-CA512BDAB968}"/>
    <dgm:cxn modelId="{3DBE3930-4B9B-5F43-BC1B-82EB7B6FAA6C}" type="presOf" srcId="{3975A961-346C-4442-99A7-7B3D4E9CFC4F}" destId="{4ECD39FF-48EC-0B4C-A16C-561833354DA5}" srcOrd="0" destOrd="0" presId="urn:microsoft.com/office/officeart/2005/8/layout/default"/>
    <dgm:cxn modelId="{2E6CC337-488A-9041-8449-28BED8904FAD}" srcId="{3975A961-346C-4442-99A7-7B3D4E9CFC4F}" destId="{DD8F360D-3FC1-914F-956B-42E8DFEBF1A2}" srcOrd="0" destOrd="0" parTransId="{C6709DC2-6C82-6041-BACA-8EE9C82786DC}" sibTransId="{9BB80481-BD01-7A4B-B7F5-23D9196CDF71}"/>
    <dgm:cxn modelId="{39772552-759B-4F45-9B52-98AFD11D093D}" type="presOf" srcId="{DDD01BBE-B51F-D543-9611-1EB82C2ECAE2}" destId="{88831E37-67AA-2D43-9C0F-7FC759BFE947}" srcOrd="0" destOrd="0" presId="urn:microsoft.com/office/officeart/2005/8/layout/default"/>
    <dgm:cxn modelId="{4D363668-93EF-824B-B38C-AC9A1C300E41}" type="presOf" srcId="{76B38976-D529-BD48-B4DC-CAF41DBB4562}" destId="{AFAA1FAB-36F7-BA49-A5E3-F799ED8AD5EC}" srcOrd="0" destOrd="0" presId="urn:microsoft.com/office/officeart/2005/8/layout/default"/>
    <dgm:cxn modelId="{BB4ECD84-A4BA-454A-A72F-2742BB61BA34}" srcId="{3975A961-346C-4442-99A7-7B3D4E9CFC4F}" destId="{76B38976-D529-BD48-B4DC-CAF41DBB4562}" srcOrd="3" destOrd="0" parTransId="{C15CFA54-6318-9E43-B4CB-E95638EF93E1}" sibTransId="{FA8AC68B-9F0E-D949-8C5C-4159087F61EB}"/>
    <dgm:cxn modelId="{9A3C5DAC-9363-C541-8E87-D2306C0EEE31}" type="presOf" srcId="{9F15D2D4-46A7-CE42-917F-068197EBDDF5}" destId="{3B67152D-96A2-BC47-A0F6-012181433946}" srcOrd="0" destOrd="0" presId="urn:microsoft.com/office/officeart/2005/8/layout/default"/>
    <dgm:cxn modelId="{6C4801E6-0E75-7646-879B-B9619A6F0DAB}" type="presOf" srcId="{DD8F360D-3FC1-914F-956B-42E8DFEBF1A2}" destId="{97F39A7B-98E8-3D4F-8097-676CDDB1EC3F}" srcOrd="0" destOrd="0" presId="urn:microsoft.com/office/officeart/2005/8/layout/default"/>
    <dgm:cxn modelId="{F7428D00-FCEA-0F43-9B2C-D0EDA5C59E48}" type="presParOf" srcId="{4ECD39FF-48EC-0B4C-A16C-561833354DA5}" destId="{97F39A7B-98E8-3D4F-8097-676CDDB1EC3F}" srcOrd="0" destOrd="0" presId="urn:microsoft.com/office/officeart/2005/8/layout/default"/>
    <dgm:cxn modelId="{13F95034-B231-3F48-A8F0-B8AEA816CE9C}" type="presParOf" srcId="{4ECD39FF-48EC-0B4C-A16C-561833354DA5}" destId="{D05B0CF8-915C-4048-A1DF-F02F47708BC3}" srcOrd="1" destOrd="0" presId="urn:microsoft.com/office/officeart/2005/8/layout/default"/>
    <dgm:cxn modelId="{CFE00788-ACE8-AB4B-8825-CEE7053B4B9C}" type="presParOf" srcId="{4ECD39FF-48EC-0B4C-A16C-561833354DA5}" destId="{3B67152D-96A2-BC47-A0F6-012181433946}" srcOrd="2" destOrd="0" presId="urn:microsoft.com/office/officeart/2005/8/layout/default"/>
    <dgm:cxn modelId="{F3CC4EF4-1D7D-DD42-8B8F-4040F1CB68A7}" type="presParOf" srcId="{4ECD39FF-48EC-0B4C-A16C-561833354DA5}" destId="{C8C8E845-7667-D748-8C64-4B95DC8F42FD}" srcOrd="3" destOrd="0" presId="urn:microsoft.com/office/officeart/2005/8/layout/default"/>
    <dgm:cxn modelId="{005B61D1-3D9A-5942-990D-5710E919A00E}" type="presParOf" srcId="{4ECD39FF-48EC-0B4C-A16C-561833354DA5}" destId="{88831E37-67AA-2D43-9C0F-7FC759BFE947}" srcOrd="4" destOrd="0" presId="urn:microsoft.com/office/officeart/2005/8/layout/default"/>
    <dgm:cxn modelId="{BD71D60D-0327-8348-9F8F-FE0CE33C038A}" type="presParOf" srcId="{4ECD39FF-48EC-0B4C-A16C-561833354DA5}" destId="{0BD2C98D-B26E-E345-A775-9C1A822D24F6}" srcOrd="5" destOrd="0" presId="urn:microsoft.com/office/officeart/2005/8/layout/default"/>
    <dgm:cxn modelId="{6057883E-E90A-284E-89A0-83F9C06B649A}" type="presParOf" srcId="{4ECD39FF-48EC-0B4C-A16C-561833354DA5}" destId="{AFAA1FAB-36F7-BA49-A5E3-F799ED8AD5EC}"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F99E3DF-593D-2B4E-BDD3-268258E9B231}"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7BBB81F7-E19D-4845-91E3-5F694E00592B}">
      <dgm:prSet custT="1"/>
      <dgm:spPr>
        <a:solidFill>
          <a:schemeClr val="tx2">
            <a:lumMod val="90000"/>
            <a:lumOff val="10000"/>
          </a:schemeClr>
        </a:solidFill>
      </dgm:spPr>
      <dgm:t>
        <a:bodyPr/>
        <a:lstStyle/>
        <a:p>
          <a:pPr rtl="0"/>
          <a:r>
            <a:rPr lang="en-US" sz="2800" b="1" u="sng" dirty="0">
              <a:solidFill>
                <a:srgbClr val="FFFFFF"/>
              </a:solidFill>
            </a:rPr>
            <a:t>Truancy</a:t>
          </a:r>
          <a:r>
            <a:rPr lang="en-US" sz="2800" b="1" dirty="0">
              <a:solidFill>
                <a:srgbClr val="FFFFFF"/>
              </a:solidFill>
            </a:rPr>
            <a:t> is an unexcused absence from school. It can be punishable by law.  </a:t>
          </a:r>
        </a:p>
      </dgm:t>
      <dgm:extLst>
        <a:ext uri="{E40237B7-FDA0-4F09-8148-C483321AD2D9}">
          <dgm14:cNvPr xmlns:dgm14="http://schemas.microsoft.com/office/drawing/2010/diagram" id="0" name="" descr="Truancy is an unexcused absence from school. It can be punishable by law.  &#13;&#10;Delinquency includes negative social behaviors such as acting out, gang involvement, committing violent offenses, and participating in illegal behaviors.&#13;&#10;"/>
        </a:ext>
      </dgm:extLst>
    </dgm:pt>
    <dgm:pt modelId="{7E143DFD-4E33-A24C-99C9-32CC8CE81A16}" type="parTrans" cxnId="{D3DC50E4-C5F8-AC4F-99C9-91CE46CF4873}">
      <dgm:prSet/>
      <dgm:spPr/>
      <dgm:t>
        <a:bodyPr/>
        <a:lstStyle/>
        <a:p>
          <a:endParaRPr lang="en-US"/>
        </a:p>
      </dgm:t>
    </dgm:pt>
    <dgm:pt modelId="{07E223D1-3165-A14C-A038-3A5735D7427C}" type="sibTrans" cxnId="{D3DC50E4-C5F8-AC4F-99C9-91CE46CF4873}">
      <dgm:prSet/>
      <dgm:spPr/>
      <dgm:t>
        <a:bodyPr/>
        <a:lstStyle/>
        <a:p>
          <a:endParaRPr lang="en-US"/>
        </a:p>
      </dgm:t>
    </dgm:pt>
    <dgm:pt modelId="{BCD1C37F-4404-4E46-85A0-563275AAE276}">
      <dgm:prSet custT="1"/>
      <dgm:spPr>
        <a:solidFill>
          <a:schemeClr val="tx2">
            <a:lumMod val="75000"/>
            <a:lumOff val="25000"/>
          </a:schemeClr>
        </a:solidFill>
      </dgm:spPr>
      <dgm:t>
        <a:bodyPr/>
        <a:lstStyle/>
        <a:p>
          <a:pPr rtl="0"/>
          <a:r>
            <a:rPr lang="en-US" sz="2800" b="1" u="sng" dirty="0">
              <a:solidFill>
                <a:srgbClr val="FFFFFF"/>
              </a:solidFill>
            </a:rPr>
            <a:t>Delinquency</a:t>
          </a:r>
          <a:r>
            <a:rPr lang="en-US" sz="2800" b="1" dirty="0">
              <a:solidFill>
                <a:srgbClr val="FFFFFF"/>
              </a:solidFill>
            </a:rPr>
            <a:t> includes negative social behaviors such as acting out, gang involvement, committing violent offenses, and participating in illegal behaviors.</a:t>
          </a:r>
        </a:p>
      </dgm:t>
      <dgm:extLst>
        <a:ext uri="{E40237B7-FDA0-4F09-8148-C483321AD2D9}">
          <dgm14:cNvPr xmlns:dgm14="http://schemas.microsoft.com/office/drawing/2010/diagram" id="0" name="" descr="Truancy is an unexcused absence from school. It can be punishable by law.  &#13;&#10;Delinquency includes negative social behaviors such as acting out, gang involvement, committing violent offenses, and participating in illegal behaviors.&#13;&#10;"/>
        </a:ext>
      </dgm:extLst>
    </dgm:pt>
    <dgm:pt modelId="{B4C26E62-FF6A-7043-99E3-C1F335EC5C3F}" type="parTrans" cxnId="{9012CE4E-5A19-5241-B1A5-1CCBF3608B15}">
      <dgm:prSet/>
      <dgm:spPr/>
      <dgm:t>
        <a:bodyPr/>
        <a:lstStyle/>
        <a:p>
          <a:endParaRPr lang="en-US"/>
        </a:p>
      </dgm:t>
    </dgm:pt>
    <dgm:pt modelId="{8DA8AE53-4F61-C149-AC92-770A24C49156}" type="sibTrans" cxnId="{9012CE4E-5A19-5241-B1A5-1CCBF3608B15}">
      <dgm:prSet/>
      <dgm:spPr/>
      <dgm:t>
        <a:bodyPr/>
        <a:lstStyle/>
        <a:p>
          <a:endParaRPr lang="en-US"/>
        </a:p>
      </dgm:t>
    </dgm:pt>
    <dgm:pt modelId="{8073AE64-3843-D344-9B85-3B73C90B91B5}" type="pres">
      <dgm:prSet presAssocID="{AF99E3DF-593D-2B4E-BDD3-268258E9B231}" presName="diagram" presStyleCnt="0">
        <dgm:presLayoutVars>
          <dgm:dir/>
          <dgm:resizeHandles val="exact"/>
        </dgm:presLayoutVars>
      </dgm:prSet>
      <dgm:spPr/>
    </dgm:pt>
    <dgm:pt modelId="{96CD3B39-89EB-5643-9891-CEC74E7A5CF7}" type="pres">
      <dgm:prSet presAssocID="{7BBB81F7-E19D-4845-91E3-5F694E00592B}" presName="node" presStyleLbl="node1" presStyleIdx="0" presStyleCnt="2" custScaleX="206452" custScaleY="135345" custLinFactNeighborX="1805" custLinFactNeighborY="-154">
        <dgm:presLayoutVars>
          <dgm:bulletEnabled val="1"/>
        </dgm:presLayoutVars>
      </dgm:prSet>
      <dgm:spPr/>
    </dgm:pt>
    <dgm:pt modelId="{6BE397E9-FA40-5542-8C25-B855BDBE9E2B}" type="pres">
      <dgm:prSet presAssocID="{07E223D1-3165-A14C-A038-3A5735D7427C}" presName="sibTrans" presStyleCnt="0"/>
      <dgm:spPr/>
    </dgm:pt>
    <dgm:pt modelId="{F4ECA235-8C69-F34A-83C4-2A6455C69AD0}" type="pres">
      <dgm:prSet presAssocID="{BCD1C37F-4404-4E46-85A0-563275AAE276}" presName="node" presStyleLbl="node1" presStyleIdx="1" presStyleCnt="2" custScaleX="206452" custScaleY="135345">
        <dgm:presLayoutVars>
          <dgm:bulletEnabled val="1"/>
        </dgm:presLayoutVars>
      </dgm:prSet>
      <dgm:spPr/>
    </dgm:pt>
  </dgm:ptLst>
  <dgm:cxnLst>
    <dgm:cxn modelId="{21705E37-B847-5848-90F9-4B0686E97AFB}" type="presOf" srcId="{BCD1C37F-4404-4E46-85A0-563275AAE276}" destId="{F4ECA235-8C69-F34A-83C4-2A6455C69AD0}" srcOrd="0" destOrd="0" presId="urn:microsoft.com/office/officeart/2005/8/layout/default"/>
    <dgm:cxn modelId="{9012CE4E-5A19-5241-B1A5-1CCBF3608B15}" srcId="{AF99E3DF-593D-2B4E-BDD3-268258E9B231}" destId="{BCD1C37F-4404-4E46-85A0-563275AAE276}" srcOrd="1" destOrd="0" parTransId="{B4C26E62-FF6A-7043-99E3-C1F335EC5C3F}" sibTransId="{8DA8AE53-4F61-C149-AC92-770A24C49156}"/>
    <dgm:cxn modelId="{E92B0854-F4E8-6D47-A119-1244ED6F0850}" type="presOf" srcId="{AF99E3DF-593D-2B4E-BDD3-268258E9B231}" destId="{8073AE64-3843-D344-9B85-3B73C90B91B5}" srcOrd="0" destOrd="0" presId="urn:microsoft.com/office/officeart/2005/8/layout/default"/>
    <dgm:cxn modelId="{89E4AB82-31C6-4747-8E54-53912B55063C}" type="presOf" srcId="{7BBB81F7-E19D-4845-91E3-5F694E00592B}" destId="{96CD3B39-89EB-5643-9891-CEC74E7A5CF7}" srcOrd="0" destOrd="0" presId="urn:microsoft.com/office/officeart/2005/8/layout/default"/>
    <dgm:cxn modelId="{D3DC50E4-C5F8-AC4F-99C9-91CE46CF4873}" srcId="{AF99E3DF-593D-2B4E-BDD3-268258E9B231}" destId="{7BBB81F7-E19D-4845-91E3-5F694E00592B}" srcOrd="0" destOrd="0" parTransId="{7E143DFD-4E33-A24C-99C9-32CC8CE81A16}" sibTransId="{07E223D1-3165-A14C-A038-3A5735D7427C}"/>
    <dgm:cxn modelId="{6FB3A167-FCCA-DD4F-8862-B8392F648446}" type="presParOf" srcId="{8073AE64-3843-D344-9B85-3B73C90B91B5}" destId="{96CD3B39-89EB-5643-9891-CEC74E7A5CF7}" srcOrd="0" destOrd="0" presId="urn:microsoft.com/office/officeart/2005/8/layout/default"/>
    <dgm:cxn modelId="{9F67EA35-50B9-7848-9C5B-512333D37BD9}" type="presParOf" srcId="{8073AE64-3843-D344-9B85-3B73C90B91B5}" destId="{6BE397E9-FA40-5542-8C25-B855BDBE9E2B}" srcOrd="1" destOrd="0" presId="urn:microsoft.com/office/officeart/2005/8/layout/default"/>
    <dgm:cxn modelId="{32580F5A-2E20-E245-B8F8-5D24D4D7144B}" type="presParOf" srcId="{8073AE64-3843-D344-9B85-3B73C90B91B5}" destId="{F4ECA235-8C69-F34A-83C4-2A6455C69AD0}"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A5310AE-9398-E244-A662-30B72CC4D63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274852A-B4ED-6746-8B1C-7D3F3306A925}">
      <dgm:prSet custT="1"/>
      <dgm:spPr>
        <a:solidFill>
          <a:srgbClr val="D82042"/>
        </a:solidFill>
      </dgm:spPr>
      <dgm:t>
        <a:bodyPr/>
        <a:lstStyle/>
        <a:p>
          <a:r>
            <a:rPr lang="en-US" sz="2800" b="1" dirty="0"/>
            <a:t>School-based resources support students’ access to healthcare, meals, social services, and/or laundry facilities. </a:t>
          </a:r>
        </a:p>
      </dgm:t>
      <dgm:extLst>
        <a:ext uri="{E40237B7-FDA0-4F09-8148-C483321AD2D9}">
          <dgm14:cNvPr xmlns:dgm14="http://schemas.microsoft.com/office/drawing/2010/diagram" id="0" name="" descr="•School-based resources support students’ access to healthcare, meals, social services, and/or laundry facilities.&#10;•Teachers and school staff’s personalized text messages, postcards, and home visits offer families helpful information, including students’ quantities of missed school days and missed assignments.&#10;"/>
        </a:ext>
      </dgm:extLst>
    </dgm:pt>
    <dgm:pt modelId="{76AA1684-0956-7F45-A321-E9914FD2A53F}" type="parTrans" cxnId="{4C3EE5CF-9089-4A4F-8AF5-A1D0721A52F7}">
      <dgm:prSet/>
      <dgm:spPr/>
      <dgm:t>
        <a:bodyPr/>
        <a:lstStyle/>
        <a:p>
          <a:endParaRPr lang="en-US"/>
        </a:p>
      </dgm:t>
    </dgm:pt>
    <dgm:pt modelId="{879675FC-BF63-7640-8349-07BCB65257BB}" type="sibTrans" cxnId="{4C3EE5CF-9089-4A4F-8AF5-A1D0721A52F7}">
      <dgm:prSet/>
      <dgm:spPr/>
      <dgm:t>
        <a:bodyPr/>
        <a:lstStyle/>
        <a:p>
          <a:endParaRPr lang="en-US"/>
        </a:p>
      </dgm:t>
    </dgm:pt>
    <dgm:pt modelId="{DFF5DFCE-64BC-6E45-A5D1-B78939F852BD}">
      <dgm:prSet custT="1"/>
      <dgm:spPr>
        <a:solidFill>
          <a:srgbClr val="1470E9"/>
        </a:solidFill>
      </dgm:spPr>
      <dgm:t>
        <a:bodyPr/>
        <a:lstStyle/>
        <a:p>
          <a:r>
            <a:rPr lang="en-US" sz="2800" b="1" dirty="0"/>
            <a:t>Teachers and school staff’s personalized text messages, postcards, and home visits offer families helpful information, including students’ quantities of missed school days and missed assignments. </a:t>
          </a:r>
          <a:endParaRPr lang="en-US" sz="2800" dirty="0"/>
        </a:p>
      </dgm:t>
      <dgm:extLst>
        <a:ext uri="{E40237B7-FDA0-4F09-8148-C483321AD2D9}">
          <dgm14:cNvPr xmlns:dgm14="http://schemas.microsoft.com/office/drawing/2010/diagram" id="0" name="" descr="•School-based resources support students’ access to healthcare, meals, social services, and/or laundry facilities.&#10;•Teachers and school staff’s personalized text messages, postcards, and home visits offer families helpful information, including students’ quantities of missed school days and missed assignments.&#10;"/>
        </a:ext>
      </dgm:extLst>
    </dgm:pt>
    <dgm:pt modelId="{926EBE9A-E229-9943-902E-5D91ECA39F5C}" type="parTrans" cxnId="{110A24F6-E7BA-F945-B2C1-0A164E14DC96}">
      <dgm:prSet/>
      <dgm:spPr/>
      <dgm:t>
        <a:bodyPr/>
        <a:lstStyle/>
        <a:p>
          <a:endParaRPr lang="en-US"/>
        </a:p>
      </dgm:t>
    </dgm:pt>
    <dgm:pt modelId="{881F3A94-91E0-5848-8B8A-95DFFF4EDB30}" type="sibTrans" cxnId="{110A24F6-E7BA-F945-B2C1-0A164E14DC96}">
      <dgm:prSet/>
      <dgm:spPr/>
      <dgm:t>
        <a:bodyPr/>
        <a:lstStyle/>
        <a:p>
          <a:endParaRPr lang="en-US"/>
        </a:p>
      </dgm:t>
    </dgm:pt>
    <dgm:pt modelId="{BBB5B300-665B-9C40-879D-5C5C66C95247}" type="pres">
      <dgm:prSet presAssocID="{2A5310AE-9398-E244-A662-30B72CC4D634}" presName="linear" presStyleCnt="0">
        <dgm:presLayoutVars>
          <dgm:animLvl val="lvl"/>
          <dgm:resizeHandles val="exact"/>
        </dgm:presLayoutVars>
      </dgm:prSet>
      <dgm:spPr/>
    </dgm:pt>
    <dgm:pt modelId="{CC0A242D-6128-CF46-A723-12F6C389B6FF}" type="pres">
      <dgm:prSet presAssocID="{D274852A-B4ED-6746-8B1C-7D3F3306A925}" presName="parentText" presStyleLbl="node1" presStyleIdx="0" presStyleCnt="2" custScaleY="75093">
        <dgm:presLayoutVars>
          <dgm:chMax val="0"/>
          <dgm:bulletEnabled val="1"/>
        </dgm:presLayoutVars>
      </dgm:prSet>
      <dgm:spPr/>
    </dgm:pt>
    <dgm:pt modelId="{EF508FEB-90B3-1245-92B0-CB4AF0E44092}" type="pres">
      <dgm:prSet presAssocID="{879675FC-BF63-7640-8349-07BCB65257BB}" presName="spacer" presStyleCnt="0"/>
      <dgm:spPr/>
    </dgm:pt>
    <dgm:pt modelId="{DC57E180-0D88-794F-A99B-3C5A0DE9BBB2}" type="pres">
      <dgm:prSet presAssocID="{DFF5DFCE-64BC-6E45-A5D1-B78939F852BD}" presName="parentText" presStyleLbl="node1" presStyleIdx="1" presStyleCnt="2">
        <dgm:presLayoutVars>
          <dgm:chMax val="0"/>
          <dgm:bulletEnabled val="1"/>
        </dgm:presLayoutVars>
      </dgm:prSet>
      <dgm:spPr/>
    </dgm:pt>
  </dgm:ptLst>
  <dgm:cxnLst>
    <dgm:cxn modelId="{D559E865-ECB5-E842-B5E6-79403C35A480}" type="presOf" srcId="{D274852A-B4ED-6746-8B1C-7D3F3306A925}" destId="{CC0A242D-6128-CF46-A723-12F6C389B6FF}" srcOrd="0" destOrd="0" presId="urn:microsoft.com/office/officeart/2005/8/layout/vList2"/>
    <dgm:cxn modelId="{4C3EE5CF-9089-4A4F-8AF5-A1D0721A52F7}" srcId="{2A5310AE-9398-E244-A662-30B72CC4D634}" destId="{D274852A-B4ED-6746-8B1C-7D3F3306A925}" srcOrd="0" destOrd="0" parTransId="{76AA1684-0956-7F45-A321-E9914FD2A53F}" sibTransId="{879675FC-BF63-7640-8349-07BCB65257BB}"/>
    <dgm:cxn modelId="{7640E5D6-0985-6646-B20A-9647570E6708}" type="presOf" srcId="{2A5310AE-9398-E244-A662-30B72CC4D634}" destId="{BBB5B300-665B-9C40-879D-5C5C66C95247}" srcOrd="0" destOrd="0" presId="urn:microsoft.com/office/officeart/2005/8/layout/vList2"/>
    <dgm:cxn modelId="{C6564FE8-246D-524C-9CF4-6B9632871392}" type="presOf" srcId="{DFF5DFCE-64BC-6E45-A5D1-B78939F852BD}" destId="{DC57E180-0D88-794F-A99B-3C5A0DE9BBB2}" srcOrd="0" destOrd="0" presId="urn:microsoft.com/office/officeart/2005/8/layout/vList2"/>
    <dgm:cxn modelId="{110A24F6-E7BA-F945-B2C1-0A164E14DC96}" srcId="{2A5310AE-9398-E244-A662-30B72CC4D634}" destId="{DFF5DFCE-64BC-6E45-A5D1-B78939F852BD}" srcOrd="1" destOrd="0" parTransId="{926EBE9A-E229-9943-902E-5D91ECA39F5C}" sibTransId="{881F3A94-91E0-5848-8B8A-95DFFF4EDB30}"/>
    <dgm:cxn modelId="{B78C5681-CD72-5E47-B632-EBCF2D62648E}" type="presParOf" srcId="{BBB5B300-665B-9C40-879D-5C5C66C95247}" destId="{CC0A242D-6128-CF46-A723-12F6C389B6FF}" srcOrd="0" destOrd="0" presId="urn:microsoft.com/office/officeart/2005/8/layout/vList2"/>
    <dgm:cxn modelId="{1EFFE968-2DFE-E54F-821D-D04DCF3F3F30}" type="presParOf" srcId="{BBB5B300-665B-9C40-879D-5C5C66C95247}" destId="{EF508FEB-90B3-1245-92B0-CB4AF0E44092}" srcOrd="1" destOrd="0" presId="urn:microsoft.com/office/officeart/2005/8/layout/vList2"/>
    <dgm:cxn modelId="{C6A6FE57-515E-AF4B-877B-F476002206A3}" type="presParOf" srcId="{BBB5B300-665B-9C40-879D-5C5C66C95247}" destId="{DC57E180-0D88-794F-A99B-3C5A0DE9BBB2}"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F99E3DF-593D-2B4E-BDD3-268258E9B231}"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7BBB81F7-E19D-4845-91E3-5F694E00592B}">
      <dgm:prSet custT="1"/>
      <dgm:spPr>
        <a:solidFill>
          <a:schemeClr val="tx2">
            <a:lumMod val="90000"/>
            <a:lumOff val="10000"/>
          </a:schemeClr>
        </a:solidFill>
      </dgm:spPr>
      <dgm:t>
        <a:bodyPr/>
        <a:lstStyle/>
        <a:p>
          <a:pPr algn="l" rtl="0"/>
          <a:r>
            <a:rPr lang="en-US" sz="2800" b="1" u="sng" dirty="0">
              <a:solidFill>
                <a:schemeClr val="tx1"/>
              </a:solidFill>
              <a:effectLst/>
              <a:latin typeface="+mn-lt"/>
              <a:ea typeface="+mn-ea"/>
              <a:cs typeface="+mn-cs"/>
            </a:rPr>
            <a:t>Adverse childhood experiences (ACEs) </a:t>
          </a:r>
          <a:r>
            <a:rPr lang="en-US" sz="2800" b="1" dirty="0">
              <a:solidFill>
                <a:schemeClr val="tx1"/>
              </a:solidFill>
              <a:effectLst/>
              <a:latin typeface="+mn-lt"/>
              <a:ea typeface="+mn-ea"/>
              <a:cs typeface="+mn-cs"/>
            </a:rPr>
            <a:t>result from traumatic experiences impacting students’ cognitive and social-emotional well-being due to neglect, abuse, violence, and grief/</a:t>
          </a:r>
          <a:endParaRPr lang="en-US" sz="2800" b="1" dirty="0">
            <a:solidFill>
              <a:srgbClr val="FFFFFF"/>
            </a:solidFill>
          </a:endParaRPr>
        </a:p>
      </dgm:t>
      <dgm:extLst>
        <a:ext uri="{E40237B7-FDA0-4F09-8148-C483321AD2D9}">
          <dgm14:cNvPr xmlns:dgm14="http://schemas.microsoft.com/office/drawing/2010/diagram" id="0" name="" descr="•Adverse childhood experiences (ACEs) result from traumatic experiences impacting students’ cognitive and social-emotional well-being due to neglect, abuse, violence, and grief/&#10;•Traumas include family, historical, medical, racial, and refugee and immigrant traumas, as well as poverty, natural and human-caused disasters; and community and school violence.&#10;"/>
        </a:ext>
      </dgm:extLst>
    </dgm:pt>
    <dgm:pt modelId="{7E143DFD-4E33-A24C-99C9-32CC8CE81A16}" type="parTrans" cxnId="{D3DC50E4-C5F8-AC4F-99C9-91CE46CF4873}">
      <dgm:prSet/>
      <dgm:spPr/>
      <dgm:t>
        <a:bodyPr/>
        <a:lstStyle/>
        <a:p>
          <a:endParaRPr lang="en-US"/>
        </a:p>
      </dgm:t>
    </dgm:pt>
    <dgm:pt modelId="{07E223D1-3165-A14C-A038-3A5735D7427C}" type="sibTrans" cxnId="{D3DC50E4-C5F8-AC4F-99C9-91CE46CF4873}">
      <dgm:prSet/>
      <dgm:spPr/>
      <dgm:t>
        <a:bodyPr/>
        <a:lstStyle/>
        <a:p>
          <a:endParaRPr lang="en-US"/>
        </a:p>
      </dgm:t>
    </dgm:pt>
    <dgm:pt modelId="{BCD1C37F-4404-4E46-85A0-563275AAE276}">
      <dgm:prSet custT="1"/>
      <dgm:spPr>
        <a:solidFill>
          <a:schemeClr val="tx2">
            <a:lumMod val="75000"/>
            <a:lumOff val="25000"/>
          </a:schemeClr>
        </a:solidFill>
      </dgm:spPr>
      <dgm:t>
        <a:bodyPr/>
        <a:lstStyle/>
        <a:p>
          <a:pPr algn="l" rtl="0"/>
          <a:r>
            <a:rPr lang="en-US" sz="2800" b="1" u="sng" dirty="0">
              <a:solidFill>
                <a:schemeClr val="tx1"/>
              </a:solidFill>
              <a:effectLst/>
              <a:latin typeface="+mn-lt"/>
              <a:ea typeface="+mn-ea"/>
              <a:cs typeface="+mn-cs"/>
            </a:rPr>
            <a:t>Traumas</a:t>
          </a:r>
          <a:r>
            <a:rPr lang="en-US" sz="2800" b="1" dirty="0">
              <a:solidFill>
                <a:schemeClr val="tx1"/>
              </a:solidFill>
              <a:effectLst/>
              <a:latin typeface="+mn-lt"/>
              <a:ea typeface="+mn-ea"/>
              <a:cs typeface="+mn-cs"/>
            </a:rPr>
            <a:t> include family, historical, medical, racial, and refugee and immigrant traumas, as well as poverty, natural and human-caused disasters; and community and school violence.</a:t>
          </a:r>
          <a:endParaRPr lang="en-US" sz="2800" b="1" dirty="0">
            <a:solidFill>
              <a:srgbClr val="FFFFFF"/>
            </a:solidFill>
          </a:endParaRPr>
        </a:p>
      </dgm:t>
      <dgm:extLst>
        <a:ext uri="{E40237B7-FDA0-4F09-8148-C483321AD2D9}">
          <dgm14:cNvPr xmlns:dgm14="http://schemas.microsoft.com/office/drawing/2010/diagram" id="0" name="" descr="•Adverse childhood experiences (ACEs) result from traumatic experiences impacting students’ cognitive and social-emotional well-being due to neglect, abuse, violence, and grief/&#10;•Traumas include family, historical, medical, racial, and refugee and immigrant traumas, as well as poverty, natural and human-caused disasters; and community and school violence.&#10;"/>
        </a:ext>
      </dgm:extLst>
    </dgm:pt>
    <dgm:pt modelId="{B4C26E62-FF6A-7043-99E3-C1F335EC5C3F}" type="parTrans" cxnId="{9012CE4E-5A19-5241-B1A5-1CCBF3608B15}">
      <dgm:prSet/>
      <dgm:spPr/>
      <dgm:t>
        <a:bodyPr/>
        <a:lstStyle/>
        <a:p>
          <a:endParaRPr lang="en-US"/>
        </a:p>
      </dgm:t>
    </dgm:pt>
    <dgm:pt modelId="{8DA8AE53-4F61-C149-AC92-770A24C49156}" type="sibTrans" cxnId="{9012CE4E-5A19-5241-B1A5-1CCBF3608B15}">
      <dgm:prSet/>
      <dgm:spPr/>
      <dgm:t>
        <a:bodyPr/>
        <a:lstStyle/>
        <a:p>
          <a:endParaRPr lang="en-US"/>
        </a:p>
      </dgm:t>
    </dgm:pt>
    <dgm:pt modelId="{8073AE64-3843-D344-9B85-3B73C90B91B5}" type="pres">
      <dgm:prSet presAssocID="{AF99E3DF-593D-2B4E-BDD3-268258E9B231}" presName="diagram" presStyleCnt="0">
        <dgm:presLayoutVars>
          <dgm:dir/>
          <dgm:resizeHandles val="exact"/>
        </dgm:presLayoutVars>
      </dgm:prSet>
      <dgm:spPr/>
    </dgm:pt>
    <dgm:pt modelId="{96CD3B39-89EB-5643-9891-CEC74E7A5CF7}" type="pres">
      <dgm:prSet presAssocID="{7BBB81F7-E19D-4845-91E3-5F694E00592B}" presName="node" presStyleLbl="node1" presStyleIdx="0" presStyleCnt="2" custScaleX="206452" custLinFactNeighborX="1805" custLinFactNeighborY="-154">
        <dgm:presLayoutVars>
          <dgm:bulletEnabled val="1"/>
        </dgm:presLayoutVars>
      </dgm:prSet>
      <dgm:spPr/>
    </dgm:pt>
    <dgm:pt modelId="{6BE397E9-FA40-5542-8C25-B855BDBE9E2B}" type="pres">
      <dgm:prSet presAssocID="{07E223D1-3165-A14C-A038-3A5735D7427C}" presName="sibTrans" presStyleCnt="0"/>
      <dgm:spPr/>
    </dgm:pt>
    <dgm:pt modelId="{F4ECA235-8C69-F34A-83C4-2A6455C69AD0}" type="pres">
      <dgm:prSet presAssocID="{BCD1C37F-4404-4E46-85A0-563275AAE276}" presName="node" presStyleLbl="node1" presStyleIdx="1" presStyleCnt="2" custScaleX="206452">
        <dgm:presLayoutVars>
          <dgm:bulletEnabled val="1"/>
        </dgm:presLayoutVars>
      </dgm:prSet>
      <dgm:spPr/>
    </dgm:pt>
  </dgm:ptLst>
  <dgm:cxnLst>
    <dgm:cxn modelId="{21705E37-B847-5848-90F9-4B0686E97AFB}" type="presOf" srcId="{BCD1C37F-4404-4E46-85A0-563275AAE276}" destId="{F4ECA235-8C69-F34A-83C4-2A6455C69AD0}" srcOrd="0" destOrd="0" presId="urn:microsoft.com/office/officeart/2005/8/layout/default"/>
    <dgm:cxn modelId="{9012CE4E-5A19-5241-B1A5-1CCBF3608B15}" srcId="{AF99E3DF-593D-2B4E-BDD3-268258E9B231}" destId="{BCD1C37F-4404-4E46-85A0-563275AAE276}" srcOrd="1" destOrd="0" parTransId="{B4C26E62-FF6A-7043-99E3-C1F335EC5C3F}" sibTransId="{8DA8AE53-4F61-C149-AC92-770A24C49156}"/>
    <dgm:cxn modelId="{E92B0854-F4E8-6D47-A119-1244ED6F0850}" type="presOf" srcId="{AF99E3DF-593D-2B4E-BDD3-268258E9B231}" destId="{8073AE64-3843-D344-9B85-3B73C90B91B5}" srcOrd="0" destOrd="0" presId="urn:microsoft.com/office/officeart/2005/8/layout/default"/>
    <dgm:cxn modelId="{89E4AB82-31C6-4747-8E54-53912B55063C}" type="presOf" srcId="{7BBB81F7-E19D-4845-91E3-5F694E00592B}" destId="{96CD3B39-89EB-5643-9891-CEC74E7A5CF7}" srcOrd="0" destOrd="0" presId="urn:microsoft.com/office/officeart/2005/8/layout/default"/>
    <dgm:cxn modelId="{D3DC50E4-C5F8-AC4F-99C9-91CE46CF4873}" srcId="{AF99E3DF-593D-2B4E-BDD3-268258E9B231}" destId="{7BBB81F7-E19D-4845-91E3-5F694E00592B}" srcOrd="0" destOrd="0" parTransId="{7E143DFD-4E33-A24C-99C9-32CC8CE81A16}" sibTransId="{07E223D1-3165-A14C-A038-3A5735D7427C}"/>
    <dgm:cxn modelId="{6FB3A167-FCCA-DD4F-8862-B8392F648446}" type="presParOf" srcId="{8073AE64-3843-D344-9B85-3B73C90B91B5}" destId="{96CD3B39-89EB-5643-9891-CEC74E7A5CF7}" srcOrd="0" destOrd="0" presId="urn:microsoft.com/office/officeart/2005/8/layout/default"/>
    <dgm:cxn modelId="{9F67EA35-50B9-7848-9C5B-512333D37BD9}" type="presParOf" srcId="{8073AE64-3843-D344-9B85-3B73C90B91B5}" destId="{6BE397E9-FA40-5542-8C25-B855BDBE9E2B}" srcOrd="1" destOrd="0" presId="urn:microsoft.com/office/officeart/2005/8/layout/default"/>
    <dgm:cxn modelId="{32580F5A-2E20-E245-B8F8-5D24D4D7144B}" type="presParOf" srcId="{8073AE64-3843-D344-9B85-3B73C90B91B5}" destId="{F4ECA235-8C69-F34A-83C4-2A6455C69AD0}"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1396CC0-BF76-7D43-B284-EC3D4F627897}"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E1D1A70D-A398-354A-9A01-7CCB77449738}">
      <dgm:prSet custT="1"/>
      <dgm:spPr>
        <a:solidFill>
          <a:schemeClr val="tx1">
            <a:lumMod val="10000"/>
          </a:schemeClr>
        </a:solidFill>
      </dgm:spPr>
      <dgm:t>
        <a:bodyPr/>
        <a:lstStyle/>
        <a:p>
          <a:pPr rtl="0"/>
          <a:r>
            <a:rPr lang="en-US" sz="3200" b="1" u="sng" dirty="0">
              <a:solidFill>
                <a:srgbClr val="FFFFFF"/>
              </a:solidFill>
            </a:rPr>
            <a:t>English learners (ELs</a:t>
          </a:r>
          <a:r>
            <a:rPr lang="en-US" sz="3200" b="1" dirty="0">
              <a:solidFill>
                <a:srgbClr val="FFFFFF"/>
              </a:solidFill>
            </a:rPr>
            <a:t>) are children living in English speaking countries who are learning to speak English.</a:t>
          </a:r>
        </a:p>
      </dgm:t>
      <dgm:extLst>
        <a:ext uri="{E40237B7-FDA0-4F09-8148-C483321AD2D9}">
          <dgm14:cNvPr xmlns:dgm14="http://schemas.microsoft.com/office/drawing/2010/diagram" id="0" name="" descr="English learners (ELs) are children living in English speaking countries who are learning to speak English.&#13;&#10;Globally, 40% of students learn in a language they do not understand, which can result in learning barriers and academic hindrances.&#13;&#10;"/>
        </a:ext>
      </dgm:extLst>
    </dgm:pt>
    <dgm:pt modelId="{3A3DC2D0-195B-494C-A91F-8B00A0F9E623}" type="parTrans" cxnId="{4E138BC6-0663-F948-BBB7-9D002F058410}">
      <dgm:prSet/>
      <dgm:spPr/>
      <dgm:t>
        <a:bodyPr/>
        <a:lstStyle/>
        <a:p>
          <a:endParaRPr lang="en-US"/>
        </a:p>
      </dgm:t>
    </dgm:pt>
    <dgm:pt modelId="{3D8DEBF7-6231-154C-8B20-E2D50D21F90F}" type="sibTrans" cxnId="{4E138BC6-0663-F948-BBB7-9D002F058410}">
      <dgm:prSet/>
      <dgm:spPr/>
      <dgm:t>
        <a:bodyPr/>
        <a:lstStyle/>
        <a:p>
          <a:endParaRPr lang="en-US"/>
        </a:p>
      </dgm:t>
    </dgm:pt>
    <dgm:pt modelId="{415E73FA-D033-124B-961F-82ACC0BE7BA5}">
      <dgm:prSet custT="1"/>
      <dgm:spPr>
        <a:solidFill>
          <a:srgbClr val="407700"/>
        </a:solidFill>
      </dgm:spPr>
      <dgm:t>
        <a:bodyPr/>
        <a:lstStyle/>
        <a:p>
          <a:pPr rtl="0"/>
          <a:r>
            <a:rPr lang="en-US" sz="3200" b="1" dirty="0">
              <a:solidFill>
                <a:schemeClr val="tx1"/>
              </a:solidFill>
              <a:effectLst/>
              <a:latin typeface="+mn-lt"/>
              <a:ea typeface="+mn-ea"/>
              <a:cs typeface="+mn-cs"/>
            </a:rPr>
            <a:t>Globally, 40% of students learn in a language they do not understand, which can result in learning barriers and academic hindrances.</a:t>
          </a:r>
          <a:endParaRPr lang="en-US" sz="3200" b="1" dirty="0">
            <a:solidFill>
              <a:srgbClr val="FFFFFF"/>
            </a:solidFill>
          </a:endParaRPr>
        </a:p>
      </dgm:t>
      <dgm:extLst>
        <a:ext uri="{E40237B7-FDA0-4F09-8148-C483321AD2D9}">
          <dgm14:cNvPr xmlns:dgm14="http://schemas.microsoft.com/office/drawing/2010/diagram" id="0" name="" descr="English learners (ELs) are children living in English speaking countries who are learning to speak English.&#13;&#10;Globally, 40% of students learn in a language they do not understand, which can result in learning barriers and academic hindrances.&#13;&#10;"/>
        </a:ext>
      </dgm:extLst>
    </dgm:pt>
    <dgm:pt modelId="{9A11DA94-CF83-B741-B693-33B02CBCD55C}" type="parTrans" cxnId="{5F819127-A060-7744-93BE-0F1DBC4405E6}">
      <dgm:prSet/>
      <dgm:spPr/>
      <dgm:t>
        <a:bodyPr/>
        <a:lstStyle/>
        <a:p>
          <a:endParaRPr lang="en-US"/>
        </a:p>
      </dgm:t>
    </dgm:pt>
    <dgm:pt modelId="{23377D2B-2E20-4B4B-8168-55A9F7F8B341}" type="sibTrans" cxnId="{5F819127-A060-7744-93BE-0F1DBC4405E6}">
      <dgm:prSet/>
      <dgm:spPr/>
      <dgm:t>
        <a:bodyPr/>
        <a:lstStyle/>
        <a:p>
          <a:endParaRPr lang="en-US"/>
        </a:p>
      </dgm:t>
    </dgm:pt>
    <dgm:pt modelId="{5E33A63B-4B2E-FF4D-957A-A359F1526496}" type="pres">
      <dgm:prSet presAssocID="{D1396CC0-BF76-7D43-B284-EC3D4F627897}" presName="linear" presStyleCnt="0">
        <dgm:presLayoutVars>
          <dgm:animLvl val="lvl"/>
          <dgm:resizeHandles val="exact"/>
        </dgm:presLayoutVars>
      </dgm:prSet>
      <dgm:spPr/>
    </dgm:pt>
    <dgm:pt modelId="{82652ACA-DA08-2247-92D0-5A03B40D34EC}" type="pres">
      <dgm:prSet presAssocID="{E1D1A70D-A398-354A-9A01-7CCB77449738}" presName="parentText" presStyleLbl="node1" presStyleIdx="0" presStyleCnt="2">
        <dgm:presLayoutVars>
          <dgm:chMax val="0"/>
          <dgm:bulletEnabled val="1"/>
        </dgm:presLayoutVars>
      </dgm:prSet>
      <dgm:spPr/>
    </dgm:pt>
    <dgm:pt modelId="{505AC2B3-F519-AF4D-893C-64A77E2B0FC3}" type="pres">
      <dgm:prSet presAssocID="{3D8DEBF7-6231-154C-8B20-E2D50D21F90F}" presName="spacer" presStyleCnt="0"/>
      <dgm:spPr/>
    </dgm:pt>
    <dgm:pt modelId="{EDA4A4D1-922B-D84C-8157-A2FBD8123284}" type="pres">
      <dgm:prSet presAssocID="{415E73FA-D033-124B-961F-82ACC0BE7BA5}" presName="parentText" presStyleLbl="node1" presStyleIdx="1" presStyleCnt="2">
        <dgm:presLayoutVars>
          <dgm:chMax val="0"/>
          <dgm:bulletEnabled val="1"/>
        </dgm:presLayoutVars>
      </dgm:prSet>
      <dgm:spPr/>
    </dgm:pt>
  </dgm:ptLst>
  <dgm:cxnLst>
    <dgm:cxn modelId="{5F819127-A060-7744-93BE-0F1DBC4405E6}" srcId="{D1396CC0-BF76-7D43-B284-EC3D4F627897}" destId="{415E73FA-D033-124B-961F-82ACC0BE7BA5}" srcOrd="1" destOrd="0" parTransId="{9A11DA94-CF83-B741-B693-33B02CBCD55C}" sibTransId="{23377D2B-2E20-4B4B-8168-55A9F7F8B341}"/>
    <dgm:cxn modelId="{021F849D-1AF5-8240-8D60-6B1BC89C8256}" type="presOf" srcId="{415E73FA-D033-124B-961F-82ACC0BE7BA5}" destId="{EDA4A4D1-922B-D84C-8157-A2FBD8123284}" srcOrd="0" destOrd="0" presId="urn:microsoft.com/office/officeart/2005/8/layout/vList2"/>
    <dgm:cxn modelId="{49CA20C4-47A4-0944-A568-373CA0CBB5B7}" type="presOf" srcId="{D1396CC0-BF76-7D43-B284-EC3D4F627897}" destId="{5E33A63B-4B2E-FF4D-957A-A359F1526496}" srcOrd="0" destOrd="0" presId="urn:microsoft.com/office/officeart/2005/8/layout/vList2"/>
    <dgm:cxn modelId="{4E138BC6-0663-F948-BBB7-9D002F058410}" srcId="{D1396CC0-BF76-7D43-B284-EC3D4F627897}" destId="{E1D1A70D-A398-354A-9A01-7CCB77449738}" srcOrd="0" destOrd="0" parTransId="{3A3DC2D0-195B-494C-A91F-8B00A0F9E623}" sibTransId="{3D8DEBF7-6231-154C-8B20-E2D50D21F90F}"/>
    <dgm:cxn modelId="{EE8C41F6-F4E7-5C46-9781-9943BB3869A6}" type="presOf" srcId="{E1D1A70D-A398-354A-9A01-7CCB77449738}" destId="{82652ACA-DA08-2247-92D0-5A03B40D34EC}" srcOrd="0" destOrd="0" presId="urn:microsoft.com/office/officeart/2005/8/layout/vList2"/>
    <dgm:cxn modelId="{5E9C9D11-1B03-E94B-9907-3EB285CC245E}" type="presParOf" srcId="{5E33A63B-4B2E-FF4D-957A-A359F1526496}" destId="{82652ACA-DA08-2247-92D0-5A03B40D34EC}" srcOrd="0" destOrd="0" presId="urn:microsoft.com/office/officeart/2005/8/layout/vList2"/>
    <dgm:cxn modelId="{D4C136FE-C48E-4842-B665-D45B7B61A253}" type="presParOf" srcId="{5E33A63B-4B2E-FF4D-957A-A359F1526496}" destId="{505AC2B3-F519-AF4D-893C-64A77E2B0FC3}" srcOrd="1" destOrd="0" presId="urn:microsoft.com/office/officeart/2005/8/layout/vList2"/>
    <dgm:cxn modelId="{65F2AAE4-188B-1947-A2F5-A43842C5B364}" type="presParOf" srcId="{5E33A63B-4B2E-FF4D-957A-A359F1526496}" destId="{EDA4A4D1-922B-D84C-8157-A2FBD8123284}"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9583539-3CE5-B548-A29A-3B92359C16DE}"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CC4A076D-4C83-EC4F-8794-659DD4DADA2A}">
      <dgm:prSet custT="1"/>
      <dgm:spPr>
        <a:solidFill>
          <a:srgbClr val="430300"/>
        </a:solidFill>
        <a:ln>
          <a:solidFill>
            <a:schemeClr val="tx1"/>
          </a:solidFill>
        </a:ln>
      </dgm:spPr>
      <dgm:t>
        <a:bodyPr/>
        <a:lstStyle/>
        <a:p>
          <a:pPr algn="l" rtl="0"/>
          <a:r>
            <a:rPr lang="en-US" sz="3200" b="1" dirty="0">
              <a:solidFill>
                <a:schemeClr val="bg1"/>
              </a:solidFill>
            </a:rPr>
            <a:t>Congress passed the </a:t>
          </a:r>
          <a:r>
            <a:rPr lang="en-US" sz="3200" b="1" u="sng" dirty="0">
              <a:solidFill>
                <a:schemeClr val="bg1"/>
              </a:solidFill>
            </a:rPr>
            <a:t>English Language Acquisition, Language Enhancement, and Academic Achievement Act</a:t>
          </a:r>
          <a:r>
            <a:rPr lang="en-US" sz="3200" b="1" dirty="0">
              <a:solidFill>
                <a:schemeClr val="bg1"/>
              </a:solidFill>
            </a:rPr>
            <a:t> so that ELs receive a quality education. </a:t>
          </a:r>
        </a:p>
      </dgm:t>
      <dgm:extLst>
        <a:ext uri="{E40237B7-FDA0-4F09-8148-C483321AD2D9}">
          <dgm14:cNvPr xmlns:dgm14="http://schemas.microsoft.com/office/drawing/2010/diagram" id="0" name="" descr="Congress passed the English Language Acquisition, Language Enhancement, and Academic Achievement Act so that ELs receive a quality education. &#13;&#10;Students typically spend 2-3 years in specialized language programming.&#13;&#10;"/>
        </a:ext>
      </dgm:extLst>
    </dgm:pt>
    <dgm:pt modelId="{F4C698CC-D2D7-7F44-B891-98DF2389A8D5}" type="parTrans" cxnId="{B2E7625B-65CB-E94F-87A4-C628E964DBE5}">
      <dgm:prSet/>
      <dgm:spPr/>
      <dgm:t>
        <a:bodyPr/>
        <a:lstStyle/>
        <a:p>
          <a:endParaRPr lang="en-US"/>
        </a:p>
      </dgm:t>
    </dgm:pt>
    <dgm:pt modelId="{8EFB19DE-6CFC-CE4E-B5AF-200B80D70FF7}" type="sibTrans" cxnId="{B2E7625B-65CB-E94F-87A4-C628E964DBE5}">
      <dgm:prSet/>
      <dgm:spPr/>
      <dgm:t>
        <a:bodyPr/>
        <a:lstStyle/>
        <a:p>
          <a:endParaRPr lang="en-US"/>
        </a:p>
      </dgm:t>
    </dgm:pt>
    <dgm:pt modelId="{8EC842D3-1434-6640-BD9B-CD5D0AA742A9}">
      <dgm:prSet custT="1"/>
      <dgm:spPr>
        <a:solidFill>
          <a:schemeClr val="accent2">
            <a:lumMod val="50000"/>
          </a:schemeClr>
        </a:solidFill>
        <a:ln>
          <a:solidFill>
            <a:schemeClr val="tx1"/>
          </a:solidFill>
        </a:ln>
      </dgm:spPr>
      <dgm:t>
        <a:bodyPr/>
        <a:lstStyle/>
        <a:p>
          <a:pPr algn="l" rtl="0"/>
          <a:r>
            <a:rPr lang="en-US" sz="3200" b="1" dirty="0">
              <a:solidFill>
                <a:schemeClr val="bg1"/>
              </a:solidFill>
            </a:rPr>
            <a:t>Students typically spend 2-3 years in specialized language programming.</a:t>
          </a:r>
        </a:p>
      </dgm:t>
      <dgm:extLst>
        <a:ext uri="{E40237B7-FDA0-4F09-8148-C483321AD2D9}">
          <dgm14:cNvPr xmlns:dgm14="http://schemas.microsoft.com/office/drawing/2010/diagram" id="0" name="" descr="Congress passed the English Language Acquisition, Language Enhancement, and Academic Achievement Act so that ELs receive a quality education. &#13;&#10;Students typically spend 2-3 years in specialized language programming.&#13;&#10;"/>
        </a:ext>
      </dgm:extLst>
    </dgm:pt>
    <dgm:pt modelId="{8AB3983E-6BBE-0247-8D0F-92D0F54B4C85}" type="parTrans" cxnId="{1438438E-E33F-C041-A10A-F8609EA3A865}">
      <dgm:prSet/>
      <dgm:spPr/>
      <dgm:t>
        <a:bodyPr/>
        <a:lstStyle/>
        <a:p>
          <a:endParaRPr lang="en-US"/>
        </a:p>
      </dgm:t>
    </dgm:pt>
    <dgm:pt modelId="{52E545BB-732B-CE48-8A25-54BA99F01AD1}" type="sibTrans" cxnId="{1438438E-E33F-C041-A10A-F8609EA3A865}">
      <dgm:prSet/>
      <dgm:spPr/>
      <dgm:t>
        <a:bodyPr/>
        <a:lstStyle/>
        <a:p>
          <a:endParaRPr lang="en-US"/>
        </a:p>
      </dgm:t>
    </dgm:pt>
    <dgm:pt modelId="{27C7DA2F-0A1B-AF45-AB19-1848EB545C07}" type="pres">
      <dgm:prSet presAssocID="{59583539-3CE5-B548-A29A-3B92359C16DE}" presName="diagram" presStyleCnt="0">
        <dgm:presLayoutVars>
          <dgm:dir/>
          <dgm:resizeHandles val="exact"/>
        </dgm:presLayoutVars>
      </dgm:prSet>
      <dgm:spPr/>
    </dgm:pt>
    <dgm:pt modelId="{8BE99C1B-B8DB-CF41-A4DB-5D69039BB54D}" type="pres">
      <dgm:prSet presAssocID="{CC4A076D-4C83-EC4F-8794-659DD4DADA2A}" presName="node" presStyleLbl="node1" presStyleIdx="0" presStyleCnt="2" custScaleX="181736">
        <dgm:presLayoutVars>
          <dgm:bulletEnabled val="1"/>
        </dgm:presLayoutVars>
      </dgm:prSet>
      <dgm:spPr/>
    </dgm:pt>
    <dgm:pt modelId="{4784F174-8073-6E43-9C28-645DD5FAE3A9}" type="pres">
      <dgm:prSet presAssocID="{8EFB19DE-6CFC-CE4E-B5AF-200B80D70FF7}" presName="sibTrans" presStyleCnt="0"/>
      <dgm:spPr/>
    </dgm:pt>
    <dgm:pt modelId="{624302C5-2647-2840-BE32-625B561B9739}" type="pres">
      <dgm:prSet presAssocID="{8EC842D3-1434-6640-BD9B-CD5D0AA742A9}" presName="node" presStyleLbl="node1" presStyleIdx="1" presStyleCnt="2" custScaleX="181736">
        <dgm:presLayoutVars>
          <dgm:bulletEnabled val="1"/>
        </dgm:presLayoutVars>
      </dgm:prSet>
      <dgm:spPr/>
    </dgm:pt>
  </dgm:ptLst>
  <dgm:cxnLst>
    <dgm:cxn modelId="{E38FA849-4834-904E-A49C-0975AD3D8306}" type="presOf" srcId="{59583539-3CE5-B548-A29A-3B92359C16DE}" destId="{27C7DA2F-0A1B-AF45-AB19-1848EB545C07}" srcOrd="0" destOrd="0" presId="urn:microsoft.com/office/officeart/2005/8/layout/default"/>
    <dgm:cxn modelId="{B2E7625B-65CB-E94F-87A4-C628E964DBE5}" srcId="{59583539-3CE5-B548-A29A-3B92359C16DE}" destId="{CC4A076D-4C83-EC4F-8794-659DD4DADA2A}" srcOrd="0" destOrd="0" parTransId="{F4C698CC-D2D7-7F44-B891-98DF2389A8D5}" sibTransId="{8EFB19DE-6CFC-CE4E-B5AF-200B80D70FF7}"/>
    <dgm:cxn modelId="{2255CF83-227A-AB48-8ACE-32A0A278E382}" type="presOf" srcId="{8EC842D3-1434-6640-BD9B-CD5D0AA742A9}" destId="{624302C5-2647-2840-BE32-625B561B9739}" srcOrd="0" destOrd="0" presId="urn:microsoft.com/office/officeart/2005/8/layout/default"/>
    <dgm:cxn modelId="{1438438E-E33F-C041-A10A-F8609EA3A865}" srcId="{59583539-3CE5-B548-A29A-3B92359C16DE}" destId="{8EC842D3-1434-6640-BD9B-CD5D0AA742A9}" srcOrd="1" destOrd="0" parTransId="{8AB3983E-6BBE-0247-8D0F-92D0F54B4C85}" sibTransId="{52E545BB-732B-CE48-8A25-54BA99F01AD1}"/>
    <dgm:cxn modelId="{23F344E0-2349-254C-B0C7-92FD2AF85476}" type="presOf" srcId="{CC4A076D-4C83-EC4F-8794-659DD4DADA2A}" destId="{8BE99C1B-B8DB-CF41-A4DB-5D69039BB54D}" srcOrd="0" destOrd="0" presId="urn:microsoft.com/office/officeart/2005/8/layout/default"/>
    <dgm:cxn modelId="{EA430F70-B818-3E4F-9319-EA1A7170EED5}" type="presParOf" srcId="{27C7DA2F-0A1B-AF45-AB19-1848EB545C07}" destId="{8BE99C1B-B8DB-CF41-A4DB-5D69039BB54D}" srcOrd="0" destOrd="0" presId="urn:microsoft.com/office/officeart/2005/8/layout/default"/>
    <dgm:cxn modelId="{9F7178BB-7BFF-774D-9C98-62AB25E11B5C}" type="presParOf" srcId="{27C7DA2F-0A1B-AF45-AB19-1848EB545C07}" destId="{4784F174-8073-6E43-9C28-645DD5FAE3A9}" srcOrd="1" destOrd="0" presId="urn:microsoft.com/office/officeart/2005/8/layout/default"/>
    <dgm:cxn modelId="{189B6129-91B8-F244-8E7C-165944954731}" type="presParOf" srcId="{27C7DA2F-0A1B-AF45-AB19-1848EB545C07}" destId="{624302C5-2647-2840-BE32-625B561B9739}"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8D8475F-206A-2445-A8DE-9624BC516E78}"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806A71F6-9918-964A-A38F-FB3519BDDBCF}">
      <dgm:prSet custT="1"/>
      <dgm:spPr>
        <a:solidFill>
          <a:srgbClr val="0E4CB8"/>
        </a:solidFill>
        <a:ln>
          <a:solidFill>
            <a:schemeClr val="tx1"/>
          </a:solidFill>
        </a:ln>
      </dgm:spPr>
      <dgm:t>
        <a:bodyPr/>
        <a:lstStyle/>
        <a:p>
          <a:pPr rtl="0"/>
          <a:r>
            <a:rPr lang="en-US" sz="2800" b="1" dirty="0">
              <a:solidFill>
                <a:schemeClr val="bg1"/>
              </a:solidFill>
            </a:rPr>
            <a:t>ELs require 5-7 years to become completely fluent in English. They are typically two academic years behind same-aged peers.</a:t>
          </a:r>
        </a:p>
      </dgm:t>
      <dgm:extLst>
        <a:ext uri="{E40237B7-FDA0-4F09-8148-C483321AD2D9}">
          <dgm14:cNvPr xmlns:dgm14="http://schemas.microsoft.com/office/drawing/2010/diagram" id="0" name="" descr="ELs require 5-7 years to become completely fluent in English. They are typically two academic years behind same-aged peers.&#13;&#10;UNESCO advocates for young EL learners to receive at least six years of bilingual education, including cultural instruction. &#13;&#10;"/>
        </a:ext>
      </dgm:extLst>
    </dgm:pt>
    <dgm:pt modelId="{C0CB2785-7C3B-C941-AC96-3DF54BB795BC}" type="parTrans" cxnId="{54F82BF1-3B3F-8243-B9AA-8D116F66B3A7}">
      <dgm:prSet/>
      <dgm:spPr/>
      <dgm:t>
        <a:bodyPr/>
        <a:lstStyle/>
        <a:p>
          <a:endParaRPr lang="en-US"/>
        </a:p>
      </dgm:t>
    </dgm:pt>
    <dgm:pt modelId="{7E5FCF92-8817-CD47-AA5B-DE12D4ED5D58}" type="sibTrans" cxnId="{54F82BF1-3B3F-8243-B9AA-8D116F66B3A7}">
      <dgm:prSet/>
      <dgm:spPr/>
      <dgm:t>
        <a:bodyPr/>
        <a:lstStyle/>
        <a:p>
          <a:endParaRPr lang="en-US"/>
        </a:p>
      </dgm:t>
    </dgm:pt>
    <dgm:pt modelId="{CDB01053-1BB0-5149-801F-4F560B26D6E2}">
      <dgm:prSet custT="1"/>
      <dgm:spPr>
        <a:solidFill>
          <a:srgbClr val="FF3300"/>
        </a:solidFill>
        <a:ln>
          <a:solidFill>
            <a:schemeClr val="tx1"/>
          </a:solidFill>
        </a:ln>
      </dgm:spPr>
      <dgm:t>
        <a:bodyPr/>
        <a:lstStyle/>
        <a:p>
          <a:pPr rtl="0"/>
          <a:r>
            <a:rPr lang="en-GB" sz="2800" b="1" dirty="0">
              <a:solidFill>
                <a:schemeClr val="tx1"/>
              </a:solidFill>
              <a:effectLst/>
              <a:latin typeface="+mn-lt"/>
              <a:ea typeface="+mn-ea"/>
              <a:cs typeface="+mn-cs"/>
            </a:rPr>
            <a:t>UNESCO advocates for young EL learners to receive at least six years of bilingual education, including cultural instruction. </a:t>
          </a:r>
          <a:endParaRPr lang="en-US" sz="2800" b="1" dirty="0">
            <a:solidFill>
              <a:schemeClr val="bg1"/>
            </a:solidFill>
          </a:endParaRPr>
        </a:p>
      </dgm:t>
      <dgm:extLst>
        <a:ext uri="{E40237B7-FDA0-4F09-8148-C483321AD2D9}">
          <dgm14:cNvPr xmlns:dgm14="http://schemas.microsoft.com/office/drawing/2010/diagram" id="0" name="" descr="ELs require 5-7 years to become completely fluent in English. They are typically two academic years behind same-aged peers.&#13;&#10;UNESCO advocates for young EL learners to receive at least six years of bilingual education, including cultural instruction. &#13;&#10;"/>
        </a:ext>
      </dgm:extLst>
    </dgm:pt>
    <dgm:pt modelId="{637EB8CC-AD21-D74D-8F1C-413B827AD5FA}" type="parTrans" cxnId="{74474FDD-B4B2-704C-AEE5-1EBCF45FDD03}">
      <dgm:prSet/>
      <dgm:spPr/>
      <dgm:t>
        <a:bodyPr/>
        <a:lstStyle/>
        <a:p>
          <a:endParaRPr lang="en-US"/>
        </a:p>
      </dgm:t>
    </dgm:pt>
    <dgm:pt modelId="{C72CD61E-F548-B649-A616-EBE9FE93EC28}" type="sibTrans" cxnId="{74474FDD-B4B2-704C-AEE5-1EBCF45FDD03}">
      <dgm:prSet/>
      <dgm:spPr/>
      <dgm:t>
        <a:bodyPr/>
        <a:lstStyle/>
        <a:p>
          <a:endParaRPr lang="en-US"/>
        </a:p>
      </dgm:t>
    </dgm:pt>
    <dgm:pt modelId="{AB81B169-508F-D940-BA2E-42063E0664AA}" type="pres">
      <dgm:prSet presAssocID="{A8D8475F-206A-2445-A8DE-9624BC516E78}" presName="linear" presStyleCnt="0">
        <dgm:presLayoutVars>
          <dgm:animLvl val="lvl"/>
          <dgm:resizeHandles val="exact"/>
        </dgm:presLayoutVars>
      </dgm:prSet>
      <dgm:spPr/>
    </dgm:pt>
    <dgm:pt modelId="{92A35EE0-AA77-3246-B7FC-8BEF408F632C}" type="pres">
      <dgm:prSet presAssocID="{806A71F6-9918-964A-A38F-FB3519BDDBCF}" presName="parentText" presStyleLbl="node1" presStyleIdx="0" presStyleCnt="2">
        <dgm:presLayoutVars>
          <dgm:chMax val="0"/>
          <dgm:bulletEnabled val="1"/>
        </dgm:presLayoutVars>
      </dgm:prSet>
      <dgm:spPr/>
    </dgm:pt>
    <dgm:pt modelId="{AD9FCB00-E50D-0249-BAE7-84F978EA039C}" type="pres">
      <dgm:prSet presAssocID="{7E5FCF92-8817-CD47-AA5B-DE12D4ED5D58}" presName="spacer" presStyleCnt="0"/>
      <dgm:spPr/>
    </dgm:pt>
    <dgm:pt modelId="{D78E67C7-B49E-6840-BEC6-D06F0ADEE423}" type="pres">
      <dgm:prSet presAssocID="{CDB01053-1BB0-5149-801F-4F560B26D6E2}" presName="parentText" presStyleLbl="node1" presStyleIdx="1" presStyleCnt="2">
        <dgm:presLayoutVars>
          <dgm:chMax val="0"/>
          <dgm:bulletEnabled val="1"/>
        </dgm:presLayoutVars>
      </dgm:prSet>
      <dgm:spPr/>
    </dgm:pt>
  </dgm:ptLst>
  <dgm:cxnLst>
    <dgm:cxn modelId="{D82FCA3A-AB51-E34E-8E46-8E755AF12D9E}" type="presOf" srcId="{CDB01053-1BB0-5149-801F-4F560B26D6E2}" destId="{D78E67C7-B49E-6840-BEC6-D06F0ADEE423}" srcOrd="0" destOrd="0" presId="urn:microsoft.com/office/officeart/2005/8/layout/vList2"/>
    <dgm:cxn modelId="{09AE4287-3687-2B4F-8CB2-F83757C0A69C}" type="presOf" srcId="{806A71F6-9918-964A-A38F-FB3519BDDBCF}" destId="{92A35EE0-AA77-3246-B7FC-8BEF408F632C}" srcOrd="0" destOrd="0" presId="urn:microsoft.com/office/officeart/2005/8/layout/vList2"/>
    <dgm:cxn modelId="{9293EF8C-5F4C-6846-981C-D9624FE30F24}" type="presOf" srcId="{A8D8475F-206A-2445-A8DE-9624BC516E78}" destId="{AB81B169-508F-D940-BA2E-42063E0664AA}" srcOrd="0" destOrd="0" presId="urn:microsoft.com/office/officeart/2005/8/layout/vList2"/>
    <dgm:cxn modelId="{74474FDD-B4B2-704C-AEE5-1EBCF45FDD03}" srcId="{A8D8475F-206A-2445-A8DE-9624BC516E78}" destId="{CDB01053-1BB0-5149-801F-4F560B26D6E2}" srcOrd="1" destOrd="0" parTransId="{637EB8CC-AD21-D74D-8F1C-413B827AD5FA}" sibTransId="{C72CD61E-F548-B649-A616-EBE9FE93EC28}"/>
    <dgm:cxn modelId="{54F82BF1-3B3F-8243-B9AA-8D116F66B3A7}" srcId="{A8D8475F-206A-2445-A8DE-9624BC516E78}" destId="{806A71F6-9918-964A-A38F-FB3519BDDBCF}" srcOrd="0" destOrd="0" parTransId="{C0CB2785-7C3B-C941-AC96-3DF54BB795BC}" sibTransId="{7E5FCF92-8817-CD47-AA5B-DE12D4ED5D58}"/>
    <dgm:cxn modelId="{2838D1B7-AA38-424A-9AF8-1231699874F3}" type="presParOf" srcId="{AB81B169-508F-D940-BA2E-42063E0664AA}" destId="{92A35EE0-AA77-3246-B7FC-8BEF408F632C}" srcOrd="0" destOrd="0" presId="urn:microsoft.com/office/officeart/2005/8/layout/vList2"/>
    <dgm:cxn modelId="{3D94E971-AF4E-4948-A55C-3D22AAE00BF7}" type="presParOf" srcId="{AB81B169-508F-D940-BA2E-42063E0664AA}" destId="{AD9FCB00-E50D-0249-BAE7-84F978EA039C}" srcOrd="1" destOrd="0" presId="urn:microsoft.com/office/officeart/2005/8/layout/vList2"/>
    <dgm:cxn modelId="{2FE765B2-0D08-1B45-A7CE-F8A09BEA794C}" type="presParOf" srcId="{AB81B169-508F-D940-BA2E-42063E0664AA}" destId="{D78E67C7-B49E-6840-BEC6-D06F0ADEE423}"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C873C0CE-6976-D54F-9F49-3A77BED874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64D1E7-4DAC-E047-92F3-A472A89198A9}">
      <dgm:prSet/>
      <dgm:spPr>
        <a:solidFill>
          <a:schemeClr val="tx1">
            <a:lumMod val="25000"/>
          </a:schemeClr>
        </a:solidFill>
      </dgm:spPr>
      <dgm:t>
        <a:bodyPr/>
        <a:lstStyle/>
        <a:p>
          <a:r>
            <a:rPr lang="en-GB" b="1" u="sng" dirty="0"/>
            <a:t>Bilingualism</a:t>
          </a:r>
          <a:r>
            <a:rPr lang="en-GB" b="1" dirty="0"/>
            <a:t> offers students many rewards, including developing </a:t>
          </a:r>
          <a:r>
            <a:rPr lang="en-US" b="1" dirty="0"/>
            <a:t>flexible and abstract thinking patterns and gaining </a:t>
          </a:r>
          <a:r>
            <a:rPr lang="en-GB" b="1" dirty="0"/>
            <a:t>career advantages given their multilingual communication skills.</a:t>
          </a:r>
          <a:endParaRPr lang="en-US" dirty="0"/>
        </a:p>
      </dgm:t>
      <dgm:extLst>
        <a:ext uri="{E40237B7-FDA0-4F09-8148-C483321AD2D9}">
          <dgm14:cNvPr xmlns:dgm14="http://schemas.microsoft.com/office/drawing/2010/diagram" id="0" name="" descr="Bilingualism offers students many rewards, including developing flexible and abstract thinking patterns and gaining career advantages given their multilingual communication skills.&#13;&#10;ELs who have had interruptions in their education often struggle with reading, writing, and formal speaking in their native languages. &#13;&#10;"/>
        </a:ext>
      </dgm:extLst>
    </dgm:pt>
    <dgm:pt modelId="{F26338AD-ABD1-CA4E-A9B4-601DEB48D44D}" type="parTrans" cxnId="{14323D9D-6C4C-F049-80AB-1327039CAC51}">
      <dgm:prSet/>
      <dgm:spPr/>
      <dgm:t>
        <a:bodyPr/>
        <a:lstStyle/>
        <a:p>
          <a:endParaRPr lang="en-US"/>
        </a:p>
      </dgm:t>
    </dgm:pt>
    <dgm:pt modelId="{56BAD3DF-1474-FD4B-90A2-DFE21B2FF7B1}" type="sibTrans" cxnId="{14323D9D-6C4C-F049-80AB-1327039CAC51}">
      <dgm:prSet/>
      <dgm:spPr/>
      <dgm:t>
        <a:bodyPr/>
        <a:lstStyle/>
        <a:p>
          <a:endParaRPr lang="en-US"/>
        </a:p>
      </dgm:t>
    </dgm:pt>
    <dgm:pt modelId="{B71D7A6B-C86A-5F4B-9F6B-5EE79BACD713}">
      <dgm:prSet/>
      <dgm:spPr>
        <a:solidFill>
          <a:srgbClr val="007742"/>
        </a:solidFill>
      </dgm:spPr>
      <dgm:t>
        <a:bodyPr/>
        <a:lstStyle/>
        <a:p>
          <a:r>
            <a:rPr lang="en-US" b="1" dirty="0"/>
            <a:t>ELs who have had interruptions in their education often struggle with reading, writing, and formal speaking in their native languages. </a:t>
          </a:r>
          <a:endParaRPr lang="en-US" dirty="0"/>
        </a:p>
      </dgm:t>
      <dgm:extLst>
        <a:ext uri="{E40237B7-FDA0-4F09-8148-C483321AD2D9}">
          <dgm14:cNvPr xmlns:dgm14="http://schemas.microsoft.com/office/drawing/2010/diagram" id="0" name="" descr="Bilingualism offers students many rewards, including developing flexible and abstract thinking patterns and gaining career advantages given their multilingual communication skills.&#13;&#10;ELs who have had interruptions in their education often struggle with reading, writing, and formal speaking in their native languages. &#13;&#10;"/>
        </a:ext>
      </dgm:extLst>
    </dgm:pt>
    <dgm:pt modelId="{5798BEDA-53C7-9643-A382-33FC316A44C7}" type="parTrans" cxnId="{1B39D4CD-4CC7-6041-98B8-904BA2360313}">
      <dgm:prSet/>
      <dgm:spPr/>
      <dgm:t>
        <a:bodyPr/>
        <a:lstStyle/>
        <a:p>
          <a:endParaRPr lang="en-US"/>
        </a:p>
      </dgm:t>
    </dgm:pt>
    <dgm:pt modelId="{4B627FCA-44E4-3D49-9F42-C20A1FB22189}" type="sibTrans" cxnId="{1B39D4CD-4CC7-6041-98B8-904BA2360313}">
      <dgm:prSet/>
      <dgm:spPr/>
      <dgm:t>
        <a:bodyPr/>
        <a:lstStyle/>
        <a:p>
          <a:endParaRPr lang="en-US"/>
        </a:p>
      </dgm:t>
    </dgm:pt>
    <dgm:pt modelId="{701EB7F8-B817-C84E-8A70-321213A515A7}" type="pres">
      <dgm:prSet presAssocID="{C873C0CE-6976-D54F-9F49-3A77BED8743E}" presName="linear" presStyleCnt="0">
        <dgm:presLayoutVars>
          <dgm:animLvl val="lvl"/>
          <dgm:resizeHandles val="exact"/>
        </dgm:presLayoutVars>
      </dgm:prSet>
      <dgm:spPr/>
    </dgm:pt>
    <dgm:pt modelId="{59713669-62CA-874A-A216-D7681F0F528A}" type="pres">
      <dgm:prSet presAssocID="{1164D1E7-4DAC-E047-92F3-A472A89198A9}" presName="parentText" presStyleLbl="node1" presStyleIdx="0" presStyleCnt="2">
        <dgm:presLayoutVars>
          <dgm:chMax val="0"/>
          <dgm:bulletEnabled val="1"/>
        </dgm:presLayoutVars>
      </dgm:prSet>
      <dgm:spPr/>
    </dgm:pt>
    <dgm:pt modelId="{F7393831-2237-2440-BA80-358C8A79E58A}" type="pres">
      <dgm:prSet presAssocID="{56BAD3DF-1474-FD4B-90A2-DFE21B2FF7B1}" presName="spacer" presStyleCnt="0"/>
      <dgm:spPr/>
    </dgm:pt>
    <dgm:pt modelId="{B973ACD4-03E8-4344-86C9-4C3F70D1CAD2}" type="pres">
      <dgm:prSet presAssocID="{B71D7A6B-C86A-5F4B-9F6B-5EE79BACD713}" presName="parentText" presStyleLbl="node1" presStyleIdx="1" presStyleCnt="2">
        <dgm:presLayoutVars>
          <dgm:chMax val="0"/>
          <dgm:bulletEnabled val="1"/>
        </dgm:presLayoutVars>
      </dgm:prSet>
      <dgm:spPr/>
    </dgm:pt>
  </dgm:ptLst>
  <dgm:cxnLst>
    <dgm:cxn modelId="{87994068-D33E-DB44-8640-2066BC18A0BD}" type="presOf" srcId="{C873C0CE-6976-D54F-9F49-3A77BED8743E}" destId="{701EB7F8-B817-C84E-8A70-321213A515A7}" srcOrd="0" destOrd="0" presId="urn:microsoft.com/office/officeart/2005/8/layout/vList2"/>
    <dgm:cxn modelId="{EA3AA685-31C2-9A42-96E7-51BAE1339283}" type="presOf" srcId="{1164D1E7-4DAC-E047-92F3-A472A89198A9}" destId="{59713669-62CA-874A-A216-D7681F0F528A}" srcOrd="0" destOrd="0" presId="urn:microsoft.com/office/officeart/2005/8/layout/vList2"/>
    <dgm:cxn modelId="{14323D9D-6C4C-F049-80AB-1327039CAC51}" srcId="{C873C0CE-6976-D54F-9F49-3A77BED8743E}" destId="{1164D1E7-4DAC-E047-92F3-A472A89198A9}" srcOrd="0" destOrd="0" parTransId="{F26338AD-ABD1-CA4E-A9B4-601DEB48D44D}" sibTransId="{56BAD3DF-1474-FD4B-90A2-DFE21B2FF7B1}"/>
    <dgm:cxn modelId="{F774F2A2-5349-D74B-9C41-C1A2E66D6C72}" type="presOf" srcId="{B71D7A6B-C86A-5F4B-9F6B-5EE79BACD713}" destId="{B973ACD4-03E8-4344-86C9-4C3F70D1CAD2}" srcOrd="0" destOrd="0" presId="urn:microsoft.com/office/officeart/2005/8/layout/vList2"/>
    <dgm:cxn modelId="{1B39D4CD-4CC7-6041-98B8-904BA2360313}" srcId="{C873C0CE-6976-D54F-9F49-3A77BED8743E}" destId="{B71D7A6B-C86A-5F4B-9F6B-5EE79BACD713}" srcOrd="1" destOrd="0" parTransId="{5798BEDA-53C7-9643-A382-33FC316A44C7}" sibTransId="{4B627FCA-44E4-3D49-9F42-C20A1FB22189}"/>
    <dgm:cxn modelId="{C3AE936B-79A6-3B4D-BA4A-D4223B23EDF4}" type="presParOf" srcId="{701EB7F8-B817-C84E-8A70-321213A515A7}" destId="{59713669-62CA-874A-A216-D7681F0F528A}" srcOrd="0" destOrd="0" presId="urn:microsoft.com/office/officeart/2005/8/layout/vList2"/>
    <dgm:cxn modelId="{971D1F39-16F0-CF43-9744-A1FD78D5FAA9}" type="presParOf" srcId="{701EB7F8-B817-C84E-8A70-321213A515A7}" destId="{F7393831-2237-2440-BA80-358C8A79E58A}" srcOrd="1" destOrd="0" presId="urn:microsoft.com/office/officeart/2005/8/layout/vList2"/>
    <dgm:cxn modelId="{3CDDCC79-1277-EE43-BA55-D1D92968639D}" type="presParOf" srcId="{701EB7F8-B817-C84E-8A70-321213A515A7}" destId="{B973ACD4-03E8-4344-86C9-4C3F70D1CAD2}"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26817AAB-7F66-AE40-A0E6-4013165D5931}"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8765E5F1-A8C6-B742-B4FF-D3372294E642}">
      <dgm:prSet custT="1"/>
      <dgm:spPr>
        <a:solidFill>
          <a:srgbClr val="430942"/>
        </a:solidFill>
      </dgm:spPr>
      <dgm:t>
        <a:bodyPr/>
        <a:lstStyle/>
        <a:p>
          <a:pPr rtl="0"/>
          <a:r>
            <a:rPr lang="en-US" sz="2800" b="1" u="sng" dirty="0">
              <a:solidFill>
                <a:srgbClr val="FFFFFF"/>
              </a:solidFill>
            </a:rPr>
            <a:t>LGBTQ+</a:t>
          </a:r>
          <a:r>
            <a:rPr lang="en-US" sz="2800" b="1" u="none" dirty="0">
              <a:solidFill>
                <a:srgbClr val="FFFFFF"/>
              </a:solidFill>
            </a:rPr>
            <a:t> </a:t>
          </a:r>
          <a:r>
            <a:rPr lang="en-GB" sz="2800" b="1" dirty="0"/>
            <a:t>identifies lesbian, gay, bisexual, transgendered, queer students. It encompasses intersex, agender, bigender, nonbinary, gender fluid, questioning, asexual, and two-spirit. </a:t>
          </a:r>
          <a:endParaRPr lang="en-US" sz="2800" b="1" dirty="0">
            <a:solidFill>
              <a:srgbClr val="FFFFFF"/>
            </a:solidFill>
          </a:endParaRPr>
        </a:p>
      </dgm:t>
      <dgm:extLst>
        <a:ext uri="{E40237B7-FDA0-4F09-8148-C483321AD2D9}">
          <dgm14:cNvPr xmlns:dgm14="http://schemas.microsoft.com/office/drawing/2010/diagram" id="0" name="" descr="LGBTQ+ identifies lesbian, gay, bisexual, transgendered, queer students. It encompasses intersex, agender, bigender, nonbinary, gender fluid, questioning, asexual, and two-spirit. &#13;&#10;They have diverse backgrounds and abilities. Like all students, they can contribute positively to their schools and communities, supporting important causes and helping others through their leadership, service, and creativity. &#13;&#10;"/>
        </a:ext>
      </dgm:extLst>
    </dgm:pt>
    <dgm:pt modelId="{60088017-E1A1-1C48-8E6D-54606835E51F}" type="parTrans" cxnId="{746ECB74-3F94-9D4E-8FE8-F23F474D80C0}">
      <dgm:prSet/>
      <dgm:spPr/>
      <dgm:t>
        <a:bodyPr/>
        <a:lstStyle/>
        <a:p>
          <a:endParaRPr lang="en-US"/>
        </a:p>
      </dgm:t>
    </dgm:pt>
    <dgm:pt modelId="{E06EAA3E-B35A-E64B-B3A8-30C1BA0E2CE4}" type="sibTrans" cxnId="{746ECB74-3F94-9D4E-8FE8-F23F474D80C0}">
      <dgm:prSet/>
      <dgm:spPr/>
      <dgm:t>
        <a:bodyPr/>
        <a:lstStyle/>
        <a:p>
          <a:endParaRPr lang="en-US"/>
        </a:p>
      </dgm:t>
    </dgm:pt>
    <dgm:pt modelId="{733E0505-2BA3-2D4E-9975-26952A2FA270}">
      <dgm:prSet custT="1"/>
      <dgm:spPr>
        <a:solidFill>
          <a:schemeClr val="accent2">
            <a:lumMod val="75000"/>
          </a:schemeClr>
        </a:solidFill>
      </dgm:spPr>
      <dgm:t>
        <a:bodyPr/>
        <a:lstStyle/>
        <a:p>
          <a:pPr rtl="0"/>
          <a:r>
            <a:rPr lang="en-GB" sz="2800" b="1" dirty="0"/>
            <a:t>They have diverse backgrounds and abilities. Like all students, they can contribute positively to their schools and communities, supporting important causes and helping others through their leadership, service, and creativity. </a:t>
          </a:r>
          <a:endParaRPr lang="en-US" sz="2800" b="1" dirty="0">
            <a:solidFill>
              <a:srgbClr val="FFFFFF"/>
            </a:solidFill>
          </a:endParaRPr>
        </a:p>
      </dgm:t>
      <dgm:extLst>
        <a:ext uri="{E40237B7-FDA0-4F09-8148-C483321AD2D9}">
          <dgm14:cNvPr xmlns:dgm14="http://schemas.microsoft.com/office/drawing/2010/diagram" id="0" name="" descr="LGBTQ+ identifies lesbian, gay, bisexual, transgendered, queer students. It encompasses intersex, agender, bigender, nonbinary, gender fluid, questioning, asexual, and two-spirit. &#13;&#10;They have diverse backgrounds and abilities. Like all students, they can contribute positively to their schools and communities, supporting important causes and helping others through their leadership, service, and creativity. &#13;&#10;"/>
        </a:ext>
      </dgm:extLst>
    </dgm:pt>
    <dgm:pt modelId="{E334B2F0-8382-A741-B2E5-90351E6CFFC4}" type="parTrans" cxnId="{095B2620-655F-0042-9830-30DED9DB7B6F}">
      <dgm:prSet/>
      <dgm:spPr/>
      <dgm:t>
        <a:bodyPr/>
        <a:lstStyle/>
        <a:p>
          <a:endParaRPr lang="en-US"/>
        </a:p>
      </dgm:t>
    </dgm:pt>
    <dgm:pt modelId="{FAFC3036-B76E-7E41-A35D-0485C0E1B38B}" type="sibTrans" cxnId="{095B2620-655F-0042-9830-30DED9DB7B6F}">
      <dgm:prSet/>
      <dgm:spPr/>
      <dgm:t>
        <a:bodyPr/>
        <a:lstStyle/>
        <a:p>
          <a:endParaRPr lang="en-US"/>
        </a:p>
      </dgm:t>
    </dgm:pt>
    <dgm:pt modelId="{8B0871C7-5C0E-C744-9847-8C42F0CF7157}" type="pres">
      <dgm:prSet presAssocID="{26817AAB-7F66-AE40-A0E6-4013165D5931}" presName="linear" presStyleCnt="0">
        <dgm:presLayoutVars>
          <dgm:animLvl val="lvl"/>
          <dgm:resizeHandles val="exact"/>
        </dgm:presLayoutVars>
      </dgm:prSet>
      <dgm:spPr/>
    </dgm:pt>
    <dgm:pt modelId="{DC06D967-C87E-1344-BBF9-48A0DBCC6172}" type="pres">
      <dgm:prSet presAssocID="{8765E5F1-A8C6-B742-B4FF-D3372294E642}" presName="parentText" presStyleLbl="node1" presStyleIdx="0" presStyleCnt="2">
        <dgm:presLayoutVars>
          <dgm:chMax val="0"/>
          <dgm:bulletEnabled val="1"/>
        </dgm:presLayoutVars>
      </dgm:prSet>
      <dgm:spPr/>
    </dgm:pt>
    <dgm:pt modelId="{F1C1EEA6-9023-B34E-9501-E5B1137651E0}" type="pres">
      <dgm:prSet presAssocID="{E06EAA3E-B35A-E64B-B3A8-30C1BA0E2CE4}" presName="spacer" presStyleCnt="0"/>
      <dgm:spPr/>
    </dgm:pt>
    <dgm:pt modelId="{378CA984-5996-474E-8001-E8ADC0BE177B}" type="pres">
      <dgm:prSet presAssocID="{733E0505-2BA3-2D4E-9975-26952A2FA270}" presName="parentText" presStyleLbl="node1" presStyleIdx="1" presStyleCnt="2" custScaleY="83929">
        <dgm:presLayoutVars>
          <dgm:chMax val="0"/>
          <dgm:bulletEnabled val="1"/>
        </dgm:presLayoutVars>
      </dgm:prSet>
      <dgm:spPr/>
    </dgm:pt>
  </dgm:ptLst>
  <dgm:cxnLst>
    <dgm:cxn modelId="{095B2620-655F-0042-9830-30DED9DB7B6F}" srcId="{26817AAB-7F66-AE40-A0E6-4013165D5931}" destId="{733E0505-2BA3-2D4E-9975-26952A2FA270}" srcOrd="1" destOrd="0" parTransId="{E334B2F0-8382-A741-B2E5-90351E6CFFC4}" sibTransId="{FAFC3036-B76E-7E41-A35D-0485C0E1B38B}"/>
    <dgm:cxn modelId="{632CC049-EAE1-534A-B3B3-D3845AD652A1}" type="presOf" srcId="{26817AAB-7F66-AE40-A0E6-4013165D5931}" destId="{8B0871C7-5C0E-C744-9847-8C42F0CF7157}" srcOrd="0" destOrd="0" presId="urn:microsoft.com/office/officeart/2005/8/layout/vList2"/>
    <dgm:cxn modelId="{746ECB74-3F94-9D4E-8FE8-F23F474D80C0}" srcId="{26817AAB-7F66-AE40-A0E6-4013165D5931}" destId="{8765E5F1-A8C6-B742-B4FF-D3372294E642}" srcOrd="0" destOrd="0" parTransId="{60088017-E1A1-1C48-8E6D-54606835E51F}" sibTransId="{E06EAA3E-B35A-E64B-B3A8-30C1BA0E2CE4}"/>
    <dgm:cxn modelId="{9E8BBD93-4BEB-534C-920C-E77781FA7D42}" type="presOf" srcId="{8765E5F1-A8C6-B742-B4FF-D3372294E642}" destId="{DC06D967-C87E-1344-BBF9-48A0DBCC6172}" srcOrd="0" destOrd="0" presId="urn:microsoft.com/office/officeart/2005/8/layout/vList2"/>
    <dgm:cxn modelId="{DB87A1D6-DB2B-4F46-A945-9E5CCD0F6879}" type="presOf" srcId="{733E0505-2BA3-2D4E-9975-26952A2FA270}" destId="{378CA984-5996-474E-8001-E8ADC0BE177B}" srcOrd="0" destOrd="0" presId="urn:microsoft.com/office/officeart/2005/8/layout/vList2"/>
    <dgm:cxn modelId="{A346FCB8-90D4-C748-9CA7-47E72B2D71BE}" type="presParOf" srcId="{8B0871C7-5C0E-C744-9847-8C42F0CF7157}" destId="{DC06D967-C87E-1344-BBF9-48A0DBCC6172}" srcOrd="0" destOrd="0" presId="urn:microsoft.com/office/officeart/2005/8/layout/vList2"/>
    <dgm:cxn modelId="{1E6A9726-095F-9246-8AAC-331DC108F54B}" type="presParOf" srcId="{8B0871C7-5C0E-C744-9847-8C42F0CF7157}" destId="{F1C1EEA6-9023-B34E-9501-E5B1137651E0}" srcOrd="1" destOrd="0" presId="urn:microsoft.com/office/officeart/2005/8/layout/vList2"/>
    <dgm:cxn modelId="{E77E6AB7-F664-2245-812E-E2403E6DF277}" type="presParOf" srcId="{8B0871C7-5C0E-C744-9847-8C42F0CF7157}" destId="{378CA984-5996-474E-8001-E8ADC0BE177B}"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26817AAB-7F66-AE40-A0E6-4013165D5931}"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733E0505-2BA3-2D4E-9975-26952A2FA270}">
      <dgm:prSet custT="1"/>
      <dgm:spPr>
        <a:solidFill>
          <a:schemeClr val="accent2">
            <a:lumMod val="75000"/>
          </a:schemeClr>
        </a:solidFill>
      </dgm:spPr>
      <dgm:t>
        <a:bodyPr/>
        <a:lstStyle/>
        <a:p>
          <a:pPr rtl="0"/>
          <a:r>
            <a:rPr lang="en-US" sz="2800" b="1" dirty="0">
              <a:solidFill>
                <a:srgbClr val="FFFFFF"/>
              </a:solidFill>
            </a:rPr>
            <a:t>Students are part of a minority population. They can experience greater harassment, bullying, and suicide risks. </a:t>
          </a:r>
        </a:p>
      </dgm:t>
      <dgm:extLst>
        <a:ext uri="{E40237B7-FDA0-4F09-8148-C483321AD2D9}">
          <dgm14:cNvPr xmlns:dgm14="http://schemas.microsoft.com/office/drawing/2010/diagram" id="0" name="" descr="Students are part of a minority population. They can experience greater harassment, bullying, and suicide risks. &#13;&#10;Over 80% feel unsafe having experienced harassment or assault at school. &#13;&#10;Those who feel safe at school experience greater academic achievement and have access to communal supports, like Gay-Straight Alliances/Gender and Sexuality Alliances (GSA).&#13;&#10;"/>
        </a:ext>
      </dgm:extLst>
    </dgm:pt>
    <dgm:pt modelId="{E334B2F0-8382-A741-B2E5-90351E6CFFC4}" type="parTrans" cxnId="{095B2620-655F-0042-9830-30DED9DB7B6F}">
      <dgm:prSet/>
      <dgm:spPr/>
      <dgm:t>
        <a:bodyPr/>
        <a:lstStyle/>
        <a:p>
          <a:endParaRPr lang="en-US"/>
        </a:p>
      </dgm:t>
    </dgm:pt>
    <dgm:pt modelId="{FAFC3036-B76E-7E41-A35D-0485C0E1B38B}" type="sibTrans" cxnId="{095B2620-655F-0042-9830-30DED9DB7B6F}">
      <dgm:prSet/>
      <dgm:spPr/>
      <dgm:t>
        <a:bodyPr/>
        <a:lstStyle/>
        <a:p>
          <a:endParaRPr lang="en-US"/>
        </a:p>
      </dgm:t>
    </dgm:pt>
    <dgm:pt modelId="{43DA32D6-C853-DA46-AD05-06E9C3F7F6A5}">
      <dgm:prSet custT="1"/>
      <dgm:spPr>
        <a:solidFill>
          <a:srgbClr val="000542"/>
        </a:solidFill>
      </dgm:spPr>
      <dgm:t>
        <a:bodyPr/>
        <a:lstStyle/>
        <a:p>
          <a:pPr rtl="0"/>
          <a:r>
            <a:rPr lang="en-US" sz="2800" b="1" dirty="0"/>
            <a:t>Those who feel safe at school experience greater academic achievement and have access to communal supports, like Gay-Straight Alliances/Gender and Sexuality Alliances (GSA).</a:t>
          </a:r>
          <a:endParaRPr lang="en-US" sz="2800" b="1" dirty="0">
            <a:solidFill>
              <a:srgbClr val="FFFFFF"/>
            </a:solidFill>
          </a:endParaRPr>
        </a:p>
      </dgm:t>
      <dgm:extLst>
        <a:ext uri="{E40237B7-FDA0-4F09-8148-C483321AD2D9}">
          <dgm14:cNvPr xmlns:dgm14="http://schemas.microsoft.com/office/drawing/2010/diagram" id="0" name="" descr="Students are part of a minority population. They can experience greater harassment, bullying, and suicide risks. &#13;&#10;Over 80% feel unsafe having experienced harassment or assault at school. &#13;&#10;Those who feel safe at school experience greater academic achievement and have access to communal supports, like Gay-Straight Alliances/Gender and Sexuality Alliances (GSA).&#13;&#10;"/>
        </a:ext>
      </dgm:extLst>
    </dgm:pt>
    <dgm:pt modelId="{8046355C-0B3B-9247-A804-345D7B7413ED}" type="parTrans" cxnId="{161E763D-0FAF-D743-B8C9-E4EE77A679E8}">
      <dgm:prSet/>
      <dgm:spPr/>
      <dgm:t>
        <a:bodyPr/>
        <a:lstStyle/>
        <a:p>
          <a:endParaRPr lang="en-US"/>
        </a:p>
      </dgm:t>
    </dgm:pt>
    <dgm:pt modelId="{739BE3B9-F7BA-F240-A87F-3F57CE60DAA9}" type="sibTrans" cxnId="{161E763D-0FAF-D743-B8C9-E4EE77A679E8}">
      <dgm:prSet/>
      <dgm:spPr/>
      <dgm:t>
        <a:bodyPr/>
        <a:lstStyle/>
        <a:p>
          <a:endParaRPr lang="en-US"/>
        </a:p>
      </dgm:t>
    </dgm:pt>
    <dgm:pt modelId="{39BB3F4D-59CC-394D-A934-BB1AA5C9437C}">
      <dgm:prSet custT="1"/>
      <dgm:spPr>
        <a:solidFill>
          <a:schemeClr val="accent6">
            <a:lumMod val="50000"/>
          </a:schemeClr>
        </a:solidFill>
      </dgm:spPr>
      <dgm:t>
        <a:bodyPr/>
        <a:lstStyle/>
        <a:p>
          <a:pPr>
            <a:buNone/>
          </a:pPr>
          <a:r>
            <a:rPr lang="en-GB" sz="2800" b="1" dirty="0"/>
            <a:t>Over 80% feel unsafe having experienced harassment or assault at school. </a:t>
          </a:r>
          <a:endParaRPr lang="en-US" sz="2800" b="1" dirty="0"/>
        </a:p>
      </dgm:t>
      <dgm:extLst>
        <a:ext uri="{E40237B7-FDA0-4F09-8148-C483321AD2D9}">
          <dgm14:cNvPr xmlns:dgm14="http://schemas.microsoft.com/office/drawing/2010/diagram" id="0" name="" descr="Students are part of a minority population. They can experience greater harassment, bullying, and suicide risks. &#13;&#10;Over 80% feel unsafe having experienced harassment or assault at school. &#13;&#10;Those who feel safe at school experience greater academic achievement and have access to communal supports, like Gay-Straight Alliances/Gender and Sexuality Alliances (GSA).&#13;&#10;"/>
        </a:ext>
      </dgm:extLst>
    </dgm:pt>
    <dgm:pt modelId="{386C54C3-2098-5F41-87CA-1BE6F2AA8262}" type="parTrans" cxnId="{CF27E882-6CCB-A844-8465-B2E760FF6817}">
      <dgm:prSet/>
      <dgm:spPr/>
      <dgm:t>
        <a:bodyPr/>
        <a:lstStyle/>
        <a:p>
          <a:endParaRPr lang="en-US"/>
        </a:p>
      </dgm:t>
    </dgm:pt>
    <dgm:pt modelId="{FC59CF00-D547-CF48-BFE8-A02BA9B9D03B}" type="sibTrans" cxnId="{CF27E882-6CCB-A844-8465-B2E760FF6817}">
      <dgm:prSet/>
      <dgm:spPr/>
      <dgm:t>
        <a:bodyPr/>
        <a:lstStyle/>
        <a:p>
          <a:endParaRPr lang="en-US"/>
        </a:p>
      </dgm:t>
    </dgm:pt>
    <dgm:pt modelId="{8B0871C7-5C0E-C744-9847-8C42F0CF7157}" type="pres">
      <dgm:prSet presAssocID="{26817AAB-7F66-AE40-A0E6-4013165D5931}" presName="linear" presStyleCnt="0">
        <dgm:presLayoutVars>
          <dgm:animLvl val="lvl"/>
          <dgm:resizeHandles val="exact"/>
        </dgm:presLayoutVars>
      </dgm:prSet>
      <dgm:spPr/>
    </dgm:pt>
    <dgm:pt modelId="{378CA984-5996-474E-8001-E8ADC0BE177B}" type="pres">
      <dgm:prSet presAssocID="{733E0505-2BA3-2D4E-9975-26952A2FA270}" presName="parentText" presStyleLbl="node1" presStyleIdx="0" presStyleCnt="3" custScaleY="83929">
        <dgm:presLayoutVars>
          <dgm:chMax val="0"/>
          <dgm:bulletEnabled val="1"/>
        </dgm:presLayoutVars>
      </dgm:prSet>
      <dgm:spPr/>
    </dgm:pt>
    <dgm:pt modelId="{BD81DD83-B2F7-3343-8F3A-3B858D7B5745}" type="pres">
      <dgm:prSet presAssocID="{FAFC3036-B76E-7E41-A35D-0485C0E1B38B}" presName="spacer" presStyleCnt="0"/>
      <dgm:spPr/>
    </dgm:pt>
    <dgm:pt modelId="{514FC930-8715-D141-88D4-3E03D24E8EE5}" type="pres">
      <dgm:prSet presAssocID="{39BB3F4D-59CC-394D-A934-BB1AA5C9437C}" presName="parentText" presStyleLbl="node1" presStyleIdx="1" presStyleCnt="3">
        <dgm:presLayoutVars>
          <dgm:chMax val="0"/>
          <dgm:bulletEnabled val="1"/>
        </dgm:presLayoutVars>
      </dgm:prSet>
      <dgm:spPr/>
    </dgm:pt>
    <dgm:pt modelId="{7A22EA5E-C34E-0D44-ADAA-AAE4E9B4E836}" type="pres">
      <dgm:prSet presAssocID="{FC59CF00-D547-CF48-BFE8-A02BA9B9D03B}" presName="spacer" presStyleCnt="0"/>
      <dgm:spPr/>
    </dgm:pt>
    <dgm:pt modelId="{E09FA847-D06F-4C4F-9110-A240EB4FD264}" type="pres">
      <dgm:prSet presAssocID="{43DA32D6-C853-DA46-AD05-06E9C3F7F6A5}" presName="parentText" presStyleLbl="node1" presStyleIdx="2" presStyleCnt="3">
        <dgm:presLayoutVars>
          <dgm:chMax val="0"/>
          <dgm:bulletEnabled val="1"/>
        </dgm:presLayoutVars>
      </dgm:prSet>
      <dgm:spPr/>
    </dgm:pt>
  </dgm:ptLst>
  <dgm:cxnLst>
    <dgm:cxn modelId="{095B2620-655F-0042-9830-30DED9DB7B6F}" srcId="{26817AAB-7F66-AE40-A0E6-4013165D5931}" destId="{733E0505-2BA3-2D4E-9975-26952A2FA270}" srcOrd="0" destOrd="0" parTransId="{E334B2F0-8382-A741-B2E5-90351E6CFFC4}" sibTransId="{FAFC3036-B76E-7E41-A35D-0485C0E1B38B}"/>
    <dgm:cxn modelId="{161E763D-0FAF-D743-B8C9-E4EE77A679E8}" srcId="{26817AAB-7F66-AE40-A0E6-4013165D5931}" destId="{43DA32D6-C853-DA46-AD05-06E9C3F7F6A5}" srcOrd="2" destOrd="0" parTransId="{8046355C-0B3B-9247-A804-345D7B7413ED}" sibTransId="{739BE3B9-F7BA-F240-A87F-3F57CE60DAA9}"/>
    <dgm:cxn modelId="{632CC049-EAE1-534A-B3B3-D3845AD652A1}" type="presOf" srcId="{26817AAB-7F66-AE40-A0E6-4013165D5931}" destId="{8B0871C7-5C0E-C744-9847-8C42F0CF7157}" srcOrd="0" destOrd="0" presId="urn:microsoft.com/office/officeart/2005/8/layout/vList2"/>
    <dgm:cxn modelId="{CB4D5C4C-01F7-7E4C-AB63-0DB2171A61CE}" type="presOf" srcId="{39BB3F4D-59CC-394D-A934-BB1AA5C9437C}" destId="{514FC930-8715-D141-88D4-3E03D24E8EE5}" srcOrd="0" destOrd="0" presId="urn:microsoft.com/office/officeart/2005/8/layout/vList2"/>
    <dgm:cxn modelId="{C6007E6B-4031-054B-9DE4-01211B4A9BB4}" type="presOf" srcId="{733E0505-2BA3-2D4E-9975-26952A2FA270}" destId="{378CA984-5996-474E-8001-E8ADC0BE177B}" srcOrd="0" destOrd="0" presId="urn:microsoft.com/office/officeart/2005/8/layout/vList2"/>
    <dgm:cxn modelId="{CF27E882-6CCB-A844-8465-B2E760FF6817}" srcId="{26817AAB-7F66-AE40-A0E6-4013165D5931}" destId="{39BB3F4D-59CC-394D-A934-BB1AA5C9437C}" srcOrd="1" destOrd="0" parTransId="{386C54C3-2098-5F41-87CA-1BE6F2AA8262}" sibTransId="{FC59CF00-D547-CF48-BFE8-A02BA9B9D03B}"/>
    <dgm:cxn modelId="{574048BA-CC8A-3340-BB47-7C84B7919A97}" type="presOf" srcId="{43DA32D6-C853-DA46-AD05-06E9C3F7F6A5}" destId="{E09FA847-D06F-4C4F-9110-A240EB4FD264}" srcOrd="0" destOrd="0" presId="urn:microsoft.com/office/officeart/2005/8/layout/vList2"/>
    <dgm:cxn modelId="{4F0F5904-ECAF-E142-87B1-972FAC321F76}" type="presParOf" srcId="{8B0871C7-5C0E-C744-9847-8C42F0CF7157}" destId="{378CA984-5996-474E-8001-E8ADC0BE177B}" srcOrd="0" destOrd="0" presId="urn:microsoft.com/office/officeart/2005/8/layout/vList2"/>
    <dgm:cxn modelId="{C7400F66-3B90-2E46-B03D-04EA88207C96}" type="presParOf" srcId="{8B0871C7-5C0E-C744-9847-8C42F0CF7157}" destId="{BD81DD83-B2F7-3343-8F3A-3B858D7B5745}" srcOrd="1" destOrd="0" presId="urn:microsoft.com/office/officeart/2005/8/layout/vList2"/>
    <dgm:cxn modelId="{B03BFFBD-E9C2-B141-AE14-4A114CA4FD30}" type="presParOf" srcId="{8B0871C7-5C0E-C744-9847-8C42F0CF7157}" destId="{514FC930-8715-D141-88D4-3E03D24E8EE5}" srcOrd="2" destOrd="0" presId="urn:microsoft.com/office/officeart/2005/8/layout/vList2"/>
    <dgm:cxn modelId="{32C08D93-1523-7D4A-BAE2-A9D9A026EEC1}" type="presParOf" srcId="{8B0871C7-5C0E-C744-9847-8C42F0CF7157}" destId="{7A22EA5E-C34E-0D44-ADAA-AAE4E9B4E836}" srcOrd="3" destOrd="0" presId="urn:microsoft.com/office/officeart/2005/8/layout/vList2"/>
    <dgm:cxn modelId="{8925D1C2-D2D7-6147-846B-739324D20D7F}" type="presParOf" srcId="{8B0871C7-5C0E-C744-9847-8C42F0CF7157}" destId="{E09FA847-D06F-4C4F-9110-A240EB4FD26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0B3CC1-77BE-2946-AE8C-417164FC37C6}"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38CB2E80-43B7-554D-BE35-AA3390682062}">
      <dgm:prSet custT="1"/>
      <dgm:spPr>
        <a:solidFill>
          <a:srgbClr val="1E578F"/>
        </a:solidFill>
      </dgm:spPr>
      <dgm:t>
        <a:bodyPr/>
        <a:lstStyle/>
        <a:p>
          <a:pPr rtl="0"/>
          <a:r>
            <a:rPr lang="en-US" sz="3600" b="1" dirty="0">
              <a:solidFill>
                <a:schemeClr val="bg1"/>
              </a:solidFill>
            </a:rPr>
            <a:t>Gifted and talented education provides students with the resources and learning environments necessary to excel at accelerated rates and depths of learning. </a:t>
          </a:r>
        </a:p>
      </dgm:t>
      <dgm:extLst>
        <a:ext uri="{E40237B7-FDA0-4F09-8148-C483321AD2D9}">
          <dgm14:cNvPr xmlns:dgm14="http://schemas.microsoft.com/office/drawing/2010/diagram" id="0" name="" descr="Gifted and talented education provides students with the resources and learning environments necessary to excel at accelerated rates and depths of learning. &#13;&#10;"/>
        </a:ext>
      </dgm:extLst>
    </dgm:pt>
    <dgm:pt modelId="{628C801B-AD36-8E4D-A204-88A62C3CD6CA}" type="parTrans" cxnId="{E842F5CD-55E0-394D-967C-E8D97175F66D}">
      <dgm:prSet/>
      <dgm:spPr/>
      <dgm:t>
        <a:bodyPr/>
        <a:lstStyle/>
        <a:p>
          <a:endParaRPr lang="en-US"/>
        </a:p>
      </dgm:t>
    </dgm:pt>
    <dgm:pt modelId="{0A42DB42-6625-FD43-9423-E3B37D364D47}" type="sibTrans" cxnId="{E842F5CD-55E0-394D-967C-E8D97175F66D}">
      <dgm:prSet/>
      <dgm:spPr/>
      <dgm:t>
        <a:bodyPr/>
        <a:lstStyle/>
        <a:p>
          <a:endParaRPr lang="en-US"/>
        </a:p>
      </dgm:t>
    </dgm:pt>
    <dgm:pt modelId="{C77F8CBC-0C76-D648-8B2A-DE5311F16B59}" type="pres">
      <dgm:prSet presAssocID="{550B3CC1-77BE-2946-AE8C-417164FC37C6}" presName="linear" presStyleCnt="0">
        <dgm:presLayoutVars>
          <dgm:animLvl val="lvl"/>
          <dgm:resizeHandles val="exact"/>
        </dgm:presLayoutVars>
      </dgm:prSet>
      <dgm:spPr/>
    </dgm:pt>
    <dgm:pt modelId="{E04D21C0-40B0-C148-AB0E-59EBA3429F3C}" type="pres">
      <dgm:prSet presAssocID="{38CB2E80-43B7-554D-BE35-AA3390682062}" presName="parentText" presStyleLbl="node1" presStyleIdx="0" presStyleCnt="1" custScaleY="1404134">
        <dgm:presLayoutVars>
          <dgm:chMax val="0"/>
          <dgm:bulletEnabled val="1"/>
        </dgm:presLayoutVars>
      </dgm:prSet>
      <dgm:spPr/>
    </dgm:pt>
  </dgm:ptLst>
  <dgm:cxnLst>
    <dgm:cxn modelId="{FE5AECCC-D3F4-1844-8337-114747F2A768}" type="presOf" srcId="{38CB2E80-43B7-554D-BE35-AA3390682062}" destId="{E04D21C0-40B0-C148-AB0E-59EBA3429F3C}" srcOrd="0" destOrd="0" presId="urn:microsoft.com/office/officeart/2005/8/layout/vList2"/>
    <dgm:cxn modelId="{E842F5CD-55E0-394D-967C-E8D97175F66D}" srcId="{550B3CC1-77BE-2946-AE8C-417164FC37C6}" destId="{38CB2E80-43B7-554D-BE35-AA3390682062}" srcOrd="0" destOrd="0" parTransId="{628C801B-AD36-8E4D-A204-88A62C3CD6CA}" sibTransId="{0A42DB42-6625-FD43-9423-E3B37D364D47}"/>
    <dgm:cxn modelId="{42C8B5D1-9BB4-7B44-A40A-5623EC76AF5A}" type="presOf" srcId="{550B3CC1-77BE-2946-AE8C-417164FC37C6}" destId="{C77F8CBC-0C76-D648-8B2A-DE5311F16B59}" srcOrd="0" destOrd="0" presId="urn:microsoft.com/office/officeart/2005/8/layout/vList2"/>
    <dgm:cxn modelId="{7F96A8EE-477B-B941-9C6F-1B86B87E23EF}" type="presParOf" srcId="{C77F8CBC-0C76-D648-8B2A-DE5311F16B59}" destId="{E04D21C0-40B0-C148-AB0E-59EBA3429F3C}"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298092AD-3A5A-7242-8595-7FBC516C803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6DE428D-3A95-C14D-A7D2-EA6FAE7F8537}">
      <dgm:prSet custT="1"/>
      <dgm:spPr>
        <a:solidFill>
          <a:srgbClr val="BA2068"/>
        </a:solidFill>
        <a:ln>
          <a:solidFill>
            <a:schemeClr val="bg1"/>
          </a:solidFill>
        </a:ln>
      </dgm:spPr>
      <dgm:t>
        <a:bodyPr/>
        <a:lstStyle/>
        <a:p>
          <a:r>
            <a:rPr lang="en-GB" sz="2800" b="1" dirty="0">
              <a:solidFill>
                <a:schemeClr val="tx1"/>
              </a:solidFill>
              <a:effectLst/>
              <a:latin typeface="+mn-lt"/>
              <a:ea typeface="+mn-ea"/>
              <a:cs typeface="+mn-cs"/>
            </a:rPr>
            <a:t>Several communities have developed supportive LGBTQ+ laws and policies. </a:t>
          </a:r>
          <a:r>
            <a:rPr lang="en-US" sz="2800" b="1" dirty="0"/>
            <a:t>Teachers sponsor an LGBTQ+ club.</a:t>
          </a:r>
          <a:endParaRPr lang="en-US" sz="2800" dirty="0"/>
        </a:p>
      </dgm:t>
      <dgm:extLst>
        <a:ext uri="{E40237B7-FDA0-4F09-8148-C483321AD2D9}">
          <dgm14:cNvPr xmlns:dgm14="http://schemas.microsoft.com/office/drawing/2010/diagram" id="0" name="" descr="Several communities have developed supportive LGBTQ+ laws and policies. Teachers sponsor an LGBTQ+ club.&#13;&#10;Other communities have restricted LGBTQ+ civil rights by prohibiting inclusive curricula, books, identity expressions, participation in sports and clubs, and facility access. &#13;&#10;"/>
        </a:ext>
      </dgm:extLst>
    </dgm:pt>
    <dgm:pt modelId="{0A2B5B0A-5BAB-5844-A72D-7C5AA04923A9}" type="parTrans" cxnId="{A6EEF64D-7D25-B94E-9DCD-5B43C51D65A5}">
      <dgm:prSet/>
      <dgm:spPr/>
      <dgm:t>
        <a:bodyPr/>
        <a:lstStyle/>
        <a:p>
          <a:endParaRPr lang="en-US"/>
        </a:p>
      </dgm:t>
    </dgm:pt>
    <dgm:pt modelId="{B929ADD0-EC2A-2345-BD8C-DA9AF9DF4FA3}" type="sibTrans" cxnId="{A6EEF64D-7D25-B94E-9DCD-5B43C51D65A5}">
      <dgm:prSet/>
      <dgm:spPr/>
      <dgm:t>
        <a:bodyPr/>
        <a:lstStyle/>
        <a:p>
          <a:endParaRPr lang="en-US"/>
        </a:p>
      </dgm:t>
    </dgm:pt>
    <dgm:pt modelId="{345AFE84-C6BD-D343-9A8A-FF72877D105B}">
      <dgm:prSet custT="1"/>
      <dgm:spPr>
        <a:solidFill>
          <a:schemeClr val="accent6">
            <a:lumMod val="50000"/>
          </a:schemeClr>
        </a:solidFill>
        <a:ln>
          <a:solidFill>
            <a:schemeClr val="bg1"/>
          </a:solidFill>
        </a:ln>
      </dgm:spPr>
      <dgm:t>
        <a:bodyPr/>
        <a:lstStyle/>
        <a:p>
          <a:r>
            <a:rPr lang="en-GB" sz="2800" b="1" dirty="0">
              <a:solidFill>
                <a:schemeClr val="tx1"/>
              </a:solidFill>
              <a:effectLst/>
              <a:latin typeface="+mn-lt"/>
              <a:ea typeface="+mn-ea"/>
              <a:cs typeface="+mn-cs"/>
            </a:rPr>
            <a:t>Other communities have restricted LGBTQ+ civil rights by prohibiting inclusive curricula, books, identity expressions, participation in sports and clubs, and facility access. </a:t>
          </a:r>
          <a:endParaRPr lang="en-US" sz="2800" b="1" dirty="0"/>
        </a:p>
      </dgm:t>
      <dgm:extLst>
        <a:ext uri="{E40237B7-FDA0-4F09-8148-C483321AD2D9}">
          <dgm14:cNvPr xmlns:dgm14="http://schemas.microsoft.com/office/drawing/2010/diagram" id="0" name="" descr="Several communities have developed supportive LGBTQ+ laws and policies. Teachers sponsor an LGBTQ+ club.&#13;&#10;Other communities have restricted LGBTQ+ civil rights by prohibiting inclusive curricula, books, identity expressions, participation in sports and clubs, and facility access. &#13;&#10;"/>
        </a:ext>
      </dgm:extLst>
    </dgm:pt>
    <dgm:pt modelId="{27C12620-A82A-014D-B13C-D4061AFFE6EB}" type="parTrans" cxnId="{0A6766BB-C2A8-5C44-9B14-C1AD3BEA17ED}">
      <dgm:prSet/>
      <dgm:spPr/>
      <dgm:t>
        <a:bodyPr/>
        <a:lstStyle/>
        <a:p>
          <a:endParaRPr lang="en-US"/>
        </a:p>
      </dgm:t>
    </dgm:pt>
    <dgm:pt modelId="{484D8ACC-5206-DE4E-86AC-0C6A5625A50E}" type="sibTrans" cxnId="{0A6766BB-C2A8-5C44-9B14-C1AD3BEA17ED}">
      <dgm:prSet/>
      <dgm:spPr/>
      <dgm:t>
        <a:bodyPr/>
        <a:lstStyle/>
        <a:p>
          <a:endParaRPr lang="en-US"/>
        </a:p>
      </dgm:t>
    </dgm:pt>
    <dgm:pt modelId="{F7C63A9D-9735-C545-957B-8DDC28570935}" type="pres">
      <dgm:prSet presAssocID="{298092AD-3A5A-7242-8595-7FBC516C8039}" presName="linear" presStyleCnt="0">
        <dgm:presLayoutVars>
          <dgm:animLvl val="lvl"/>
          <dgm:resizeHandles val="exact"/>
        </dgm:presLayoutVars>
      </dgm:prSet>
      <dgm:spPr/>
    </dgm:pt>
    <dgm:pt modelId="{73A25694-2199-5D4A-8CD5-814774B60312}" type="pres">
      <dgm:prSet presAssocID="{E6DE428D-3A95-C14D-A7D2-EA6FAE7F8537}" presName="parentText" presStyleLbl="node1" presStyleIdx="0" presStyleCnt="2">
        <dgm:presLayoutVars>
          <dgm:chMax val="0"/>
          <dgm:bulletEnabled val="1"/>
        </dgm:presLayoutVars>
      </dgm:prSet>
      <dgm:spPr/>
    </dgm:pt>
    <dgm:pt modelId="{B9D8843F-3E9E-EE4D-8839-3B7D6B689B45}" type="pres">
      <dgm:prSet presAssocID="{B929ADD0-EC2A-2345-BD8C-DA9AF9DF4FA3}" presName="spacer" presStyleCnt="0"/>
      <dgm:spPr/>
    </dgm:pt>
    <dgm:pt modelId="{1E42AC59-DB5A-9840-811C-AA3EE3C5AE21}" type="pres">
      <dgm:prSet presAssocID="{345AFE84-C6BD-D343-9A8A-FF72877D105B}" presName="parentText" presStyleLbl="node1" presStyleIdx="1" presStyleCnt="2">
        <dgm:presLayoutVars>
          <dgm:chMax val="0"/>
          <dgm:bulletEnabled val="1"/>
        </dgm:presLayoutVars>
      </dgm:prSet>
      <dgm:spPr/>
    </dgm:pt>
  </dgm:ptLst>
  <dgm:cxnLst>
    <dgm:cxn modelId="{E81A8429-4AFA-4140-8071-242809E01409}" type="presOf" srcId="{E6DE428D-3A95-C14D-A7D2-EA6FAE7F8537}" destId="{73A25694-2199-5D4A-8CD5-814774B60312}" srcOrd="0" destOrd="0" presId="urn:microsoft.com/office/officeart/2005/8/layout/vList2"/>
    <dgm:cxn modelId="{A6EEF64D-7D25-B94E-9DCD-5B43C51D65A5}" srcId="{298092AD-3A5A-7242-8595-7FBC516C8039}" destId="{E6DE428D-3A95-C14D-A7D2-EA6FAE7F8537}" srcOrd="0" destOrd="0" parTransId="{0A2B5B0A-5BAB-5844-A72D-7C5AA04923A9}" sibTransId="{B929ADD0-EC2A-2345-BD8C-DA9AF9DF4FA3}"/>
    <dgm:cxn modelId="{7F50D167-D7AC-FF45-943D-82A8D5BFA8C4}" type="presOf" srcId="{345AFE84-C6BD-D343-9A8A-FF72877D105B}" destId="{1E42AC59-DB5A-9840-811C-AA3EE3C5AE21}" srcOrd="0" destOrd="0" presId="urn:microsoft.com/office/officeart/2005/8/layout/vList2"/>
    <dgm:cxn modelId="{2C6BB17C-FB06-114E-B8B5-0752163DB837}" type="presOf" srcId="{298092AD-3A5A-7242-8595-7FBC516C8039}" destId="{F7C63A9D-9735-C545-957B-8DDC28570935}" srcOrd="0" destOrd="0" presId="urn:microsoft.com/office/officeart/2005/8/layout/vList2"/>
    <dgm:cxn modelId="{0A6766BB-C2A8-5C44-9B14-C1AD3BEA17ED}" srcId="{298092AD-3A5A-7242-8595-7FBC516C8039}" destId="{345AFE84-C6BD-D343-9A8A-FF72877D105B}" srcOrd="1" destOrd="0" parTransId="{27C12620-A82A-014D-B13C-D4061AFFE6EB}" sibTransId="{484D8ACC-5206-DE4E-86AC-0C6A5625A50E}"/>
    <dgm:cxn modelId="{C53980EB-7376-E14F-A871-7696B5350171}" type="presParOf" srcId="{F7C63A9D-9735-C545-957B-8DDC28570935}" destId="{73A25694-2199-5D4A-8CD5-814774B60312}" srcOrd="0" destOrd="0" presId="urn:microsoft.com/office/officeart/2005/8/layout/vList2"/>
    <dgm:cxn modelId="{D6B426C2-E72C-3D47-91A5-F05F791FB4D0}" type="presParOf" srcId="{F7C63A9D-9735-C545-957B-8DDC28570935}" destId="{B9D8843F-3E9E-EE4D-8839-3B7D6B689B45}" srcOrd="1" destOrd="0" presId="urn:microsoft.com/office/officeart/2005/8/layout/vList2"/>
    <dgm:cxn modelId="{940EBD43-74A1-D44C-A895-BE5F61B15D69}" type="presParOf" srcId="{F7C63A9D-9735-C545-957B-8DDC28570935}" destId="{1E42AC59-DB5A-9840-811C-AA3EE3C5AE21}"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298092AD-3A5A-7242-8595-7FBC516C803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9FDECF5-923F-6442-9272-0C47510936D1}">
      <dgm:prSet custT="1"/>
      <dgm:spPr>
        <a:solidFill>
          <a:srgbClr val="117B57"/>
        </a:solidFill>
        <a:ln>
          <a:solidFill>
            <a:schemeClr val="bg1"/>
          </a:solidFill>
        </a:ln>
      </dgm:spPr>
      <dgm:t>
        <a:bodyPr/>
        <a:lstStyle/>
        <a:p>
          <a:r>
            <a:rPr lang="en-GB" sz="2800" b="1" dirty="0">
              <a:solidFill>
                <a:schemeClr val="tx1"/>
              </a:solidFill>
              <a:effectLst/>
              <a:latin typeface="+mn-lt"/>
              <a:ea typeface="+mn-ea"/>
              <a:cs typeface="+mn-cs"/>
            </a:rPr>
            <a:t>In communities prohibiting LGBTQ+ curricular content, the TAC can continue to teach life skills through art and age-appropriate subject matter, fostering healthier, happier, and more productive lives, including students forming healthy (loving) relationships, students treating themselves and others kindly, and respecting their own and others’ minds and bodies. </a:t>
          </a:r>
          <a:endParaRPr lang="en-US" sz="2800" b="1" dirty="0"/>
        </a:p>
      </dgm:t>
      <dgm:extLst>
        <a:ext uri="{E40237B7-FDA0-4F09-8148-C483321AD2D9}">
          <dgm14:cNvPr xmlns:dgm14="http://schemas.microsoft.com/office/drawing/2010/diagram" id="0" name="" descr="•In communities prohibiting LGBTQ+ curricular content, the TAC can continue to teach life skills through art and age-appropriate subject matter, fostering healthier, happier, and more productive lives, including students forming healthy (loving) relationships, students treating themselves and others kindly, and respecting their own and others’ minds and bodies.&#10;"/>
        </a:ext>
      </dgm:extLst>
    </dgm:pt>
    <dgm:pt modelId="{D40BA35D-CB1C-5B41-AACF-835FC6071AD0}" type="parTrans" cxnId="{72DD52AF-75C0-C24B-8112-074067CD875A}">
      <dgm:prSet/>
      <dgm:spPr/>
      <dgm:t>
        <a:bodyPr/>
        <a:lstStyle/>
        <a:p>
          <a:endParaRPr lang="en-US"/>
        </a:p>
      </dgm:t>
    </dgm:pt>
    <dgm:pt modelId="{7F856BFC-949A-5643-9B48-D43B9E3AD738}" type="sibTrans" cxnId="{72DD52AF-75C0-C24B-8112-074067CD875A}">
      <dgm:prSet/>
      <dgm:spPr/>
      <dgm:t>
        <a:bodyPr/>
        <a:lstStyle/>
        <a:p>
          <a:endParaRPr lang="en-US"/>
        </a:p>
      </dgm:t>
    </dgm:pt>
    <dgm:pt modelId="{F7C63A9D-9735-C545-957B-8DDC28570935}" type="pres">
      <dgm:prSet presAssocID="{298092AD-3A5A-7242-8595-7FBC516C8039}" presName="linear" presStyleCnt="0">
        <dgm:presLayoutVars>
          <dgm:animLvl val="lvl"/>
          <dgm:resizeHandles val="exact"/>
        </dgm:presLayoutVars>
      </dgm:prSet>
      <dgm:spPr/>
    </dgm:pt>
    <dgm:pt modelId="{AFEFC1FE-EF4E-C046-961D-1BF784BCBDF5}" type="pres">
      <dgm:prSet presAssocID="{49FDECF5-923F-6442-9272-0C47510936D1}" presName="parentText" presStyleLbl="node1" presStyleIdx="0" presStyleCnt="1" custScaleY="1254304">
        <dgm:presLayoutVars>
          <dgm:chMax val="0"/>
          <dgm:bulletEnabled val="1"/>
        </dgm:presLayoutVars>
      </dgm:prSet>
      <dgm:spPr/>
    </dgm:pt>
  </dgm:ptLst>
  <dgm:cxnLst>
    <dgm:cxn modelId="{2C6BB17C-FB06-114E-B8B5-0752163DB837}" type="presOf" srcId="{298092AD-3A5A-7242-8595-7FBC516C8039}" destId="{F7C63A9D-9735-C545-957B-8DDC28570935}" srcOrd="0" destOrd="0" presId="urn:microsoft.com/office/officeart/2005/8/layout/vList2"/>
    <dgm:cxn modelId="{72DD52AF-75C0-C24B-8112-074067CD875A}" srcId="{298092AD-3A5A-7242-8595-7FBC516C8039}" destId="{49FDECF5-923F-6442-9272-0C47510936D1}" srcOrd="0" destOrd="0" parTransId="{D40BA35D-CB1C-5B41-AACF-835FC6071AD0}" sibTransId="{7F856BFC-949A-5643-9B48-D43B9E3AD738}"/>
    <dgm:cxn modelId="{FFB4A7DD-741E-6D41-965C-85EE455B728F}" type="presOf" srcId="{49FDECF5-923F-6442-9272-0C47510936D1}" destId="{AFEFC1FE-EF4E-C046-961D-1BF784BCBDF5}" srcOrd="0" destOrd="0" presId="urn:microsoft.com/office/officeart/2005/8/layout/vList2"/>
    <dgm:cxn modelId="{70EB5C06-47CC-F64C-8F62-042DE9FD89FF}" type="presParOf" srcId="{F7C63A9D-9735-C545-957B-8DDC28570935}" destId="{AFEFC1FE-EF4E-C046-961D-1BF784BCBDF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D5DF28C5-8E25-D24D-8EF5-A7704397AE6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72B2E01-0DA4-5841-B535-2792B44CA7B5}">
      <dgm:prSet/>
      <dgm:spPr>
        <a:solidFill>
          <a:schemeClr val="tx1">
            <a:lumMod val="25000"/>
          </a:schemeClr>
        </a:solidFill>
      </dgm:spPr>
      <dgm:t>
        <a:bodyPr/>
        <a:lstStyle/>
        <a:p>
          <a:r>
            <a:rPr lang="en-US" b="1" dirty="0"/>
            <a:t>United Nations Secretary-General: </a:t>
          </a:r>
        </a:p>
        <a:p>
          <a:r>
            <a:rPr lang="en-US" b="1" dirty="0"/>
            <a:t>Education must be transformative and bring shared values to life. It must cultivate an active care for the world and for those with whom we share it. Education must also be relevant in answering the big questions of the day. (p. 20)</a:t>
          </a:r>
          <a:endParaRPr lang="en-US" dirty="0"/>
        </a:p>
      </dgm:t>
      <dgm:extLst>
        <a:ext uri="{E40237B7-FDA0-4F09-8148-C483321AD2D9}">
          <dgm14:cNvPr xmlns:dgm14="http://schemas.microsoft.com/office/drawing/2010/diagram" id="0" name="" descr="Education must be transformative and bring shared values to life. It must cultivate an active care for the world and for those with whom we share it. Education must also be relevant in answering the big questions of the day. (p. 20)&#13;&#10;"/>
        </a:ext>
      </dgm:extLst>
    </dgm:pt>
    <dgm:pt modelId="{E0D4666F-23EC-4243-B956-E3B101BFE688}" type="parTrans" cxnId="{0C10859C-EE1D-394F-A925-F553BF9F5076}">
      <dgm:prSet/>
      <dgm:spPr/>
      <dgm:t>
        <a:bodyPr/>
        <a:lstStyle/>
        <a:p>
          <a:endParaRPr lang="en-US"/>
        </a:p>
      </dgm:t>
    </dgm:pt>
    <dgm:pt modelId="{174F1C57-390B-C74C-8F91-36485F90FD94}" type="sibTrans" cxnId="{0C10859C-EE1D-394F-A925-F553BF9F5076}">
      <dgm:prSet/>
      <dgm:spPr/>
      <dgm:t>
        <a:bodyPr/>
        <a:lstStyle/>
        <a:p>
          <a:endParaRPr lang="en-US"/>
        </a:p>
      </dgm:t>
    </dgm:pt>
    <dgm:pt modelId="{1ADF439C-D929-1148-A2E9-D48B1C275E86}" type="pres">
      <dgm:prSet presAssocID="{D5DF28C5-8E25-D24D-8EF5-A7704397AE64}" presName="linear" presStyleCnt="0">
        <dgm:presLayoutVars>
          <dgm:animLvl val="lvl"/>
          <dgm:resizeHandles val="exact"/>
        </dgm:presLayoutVars>
      </dgm:prSet>
      <dgm:spPr/>
    </dgm:pt>
    <dgm:pt modelId="{24E9F1F0-E495-0C4E-A179-E8E65428C168}" type="pres">
      <dgm:prSet presAssocID="{772B2E01-0DA4-5841-B535-2792B44CA7B5}" presName="parentText" presStyleLbl="node1" presStyleIdx="0" presStyleCnt="1">
        <dgm:presLayoutVars>
          <dgm:chMax val="0"/>
          <dgm:bulletEnabled val="1"/>
        </dgm:presLayoutVars>
      </dgm:prSet>
      <dgm:spPr/>
    </dgm:pt>
  </dgm:ptLst>
  <dgm:cxnLst>
    <dgm:cxn modelId="{F0A3AC3C-77E7-2142-8552-EF587DF88ED5}" type="presOf" srcId="{772B2E01-0DA4-5841-B535-2792B44CA7B5}" destId="{24E9F1F0-E495-0C4E-A179-E8E65428C168}" srcOrd="0" destOrd="0" presId="urn:microsoft.com/office/officeart/2005/8/layout/vList2"/>
    <dgm:cxn modelId="{0C10859C-EE1D-394F-A925-F553BF9F5076}" srcId="{D5DF28C5-8E25-D24D-8EF5-A7704397AE64}" destId="{772B2E01-0DA4-5841-B535-2792B44CA7B5}" srcOrd="0" destOrd="0" parTransId="{E0D4666F-23EC-4243-B956-E3B101BFE688}" sibTransId="{174F1C57-390B-C74C-8F91-36485F90FD94}"/>
    <dgm:cxn modelId="{E3C171E2-0D2D-444E-BCA4-1F89494CA6BA}" type="presOf" srcId="{D5DF28C5-8E25-D24D-8EF5-A7704397AE64}" destId="{1ADF439C-D929-1148-A2E9-D48B1C275E86}" srcOrd="0" destOrd="0" presId="urn:microsoft.com/office/officeart/2005/8/layout/vList2"/>
    <dgm:cxn modelId="{9148D24F-2228-6F47-8A65-4E65BE1B8F2D}" type="presParOf" srcId="{1ADF439C-D929-1148-A2E9-D48B1C275E86}" destId="{24E9F1F0-E495-0C4E-A179-E8E65428C168}"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ED5C86FB-3AB9-0947-B5B7-EAB7351830F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A1D6B07-3FC7-074B-AC23-4B8394D81725}">
      <dgm:prSet custT="1"/>
      <dgm:spPr>
        <a:solidFill>
          <a:srgbClr val="212121"/>
        </a:solidFill>
      </dgm:spPr>
      <dgm:t>
        <a:bodyPr/>
        <a:lstStyle/>
        <a:p>
          <a:r>
            <a:rPr lang="en-US" sz="2700" b="1" i="1" dirty="0">
              <a:solidFill>
                <a:schemeClr val="tx1"/>
              </a:solidFill>
              <a:effectLst/>
              <a:latin typeface="+mn-lt"/>
              <a:ea typeface="+mn-ea"/>
              <a:cs typeface="+mn-cs"/>
            </a:rPr>
            <a:t>TLAE’s</a:t>
          </a:r>
          <a:r>
            <a:rPr lang="en-US" sz="2700" b="1" dirty="0">
              <a:solidFill>
                <a:schemeClr val="tx1"/>
              </a:solidFill>
              <a:effectLst/>
              <a:latin typeface="+mn-lt"/>
              <a:ea typeface="+mn-ea"/>
              <a:cs typeface="+mn-cs"/>
            </a:rPr>
            <a:t> TAE framework values teacher and student agency in answering questions, demonstrating care, and making transformations to cultivate all students’ potential, enhance teaching, and develop inclusive communities. </a:t>
          </a:r>
          <a:endParaRPr lang="en-US" sz="2700" b="1" dirty="0"/>
        </a:p>
      </dgm:t>
      <dgm:extLst>
        <a:ext uri="{E40237B7-FDA0-4F09-8148-C483321AD2D9}">
          <dgm14:cNvPr xmlns:dgm14="http://schemas.microsoft.com/office/drawing/2010/diagram" id="0" name="" descr="•TLAE’s TAE framework values teacher and student agency in answering questions, demonstrating care, and making transformations to cultivate all students’ potential, enhance teaching, and develop inclusive communities.&#10;•Professional developments and working directly with diversified learners assists educators in being better prepared to employ flexible teaching methodologies and make student accommodations.&#10;"/>
        </a:ext>
      </dgm:extLst>
    </dgm:pt>
    <dgm:pt modelId="{0E0852B3-9D3E-2E4A-9DF9-2DF149E48D24}" type="parTrans" cxnId="{EFE3A0E6-4A90-EA43-8671-540C35B1C8FD}">
      <dgm:prSet/>
      <dgm:spPr/>
      <dgm:t>
        <a:bodyPr/>
        <a:lstStyle/>
        <a:p>
          <a:endParaRPr lang="en-US"/>
        </a:p>
      </dgm:t>
    </dgm:pt>
    <dgm:pt modelId="{D2429859-844B-AC46-86FA-34D4496B51B2}" type="sibTrans" cxnId="{EFE3A0E6-4A90-EA43-8671-540C35B1C8FD}">
      <dgm:prSet/>
      <dgm:spPr/>
      <dgm:t>
        <a:bodyPr/>
        <a:lstStyle/>
        <a:p>
          <a:endParaRPr lang="en-US"/>
        </a:p>
      </dgm:t>
    </dgm:pt>
    <dgm:pt modelId="{34BCB48E-6266-3640-97AC-D5B78706F4AE}">
      <dgm:prSet custT="1"/>
      <dgm:spPr>
        <a:solidFill>
          <a:srgbClr val="C00000"/>
        </a:solidFill>
      </dgm:spPr>
      <dgm:t>
        <a:bodyPr/>
        <a:lstStyle/>
        <a:p>
          <a:r>
            <a:rPr lang="en-US" sz="2700" b="1" dirty="0">
              <a:solidFill>
                <a:schemeClr val="tx1"/>
              </a:solidFill>
              <a:effectLst/>
              <a:latin typeface="+mn-lt"/>
              <a:ea typeface="+mn-ea"/>
              <a:cs typeface="+mn-cs"/>
            </a:rPr>
            <a:t>Professional developments and working directly with diversified learners assists educators in being better prepared to employ flexible teaching methodologies and make student accommodations.</a:t>
          </a:r>
          <a:endParaRPr lang="en-US" sz="2700" b="1" dirty="0"/>
        </a:p>
      </dgm:t>
      <dgm:extLst>
        <a:ext uri="{E40237B7-FDA0-4F09-8148-C483321AD2D9}">
          <dgm14:cNvPr xmlns:dgm14="http://schemas.microsoft.com/office/drawing/2010/diagram" id="0" name="" descr="•TLAE’s TAE framework values teacher and student agency in answering questions, demonstrating care, and making transformations to cultivate all students’ potential, enhance teaching, and develop inclusive communities.&#10;•Professional developments and working directly with diversified learners assists educators in being better prepared to employ flexible teaching methodologies and make student accommodations.&#10;"/>
        </a:ext>
      </dgm:extLst>
    </dgm:pt>
    <dgm:pt modelId="{F02F9B4D-067A-0F45-9DDF-FA80E94B5245}" type="parTrans" cxnId="{2CA500D0-3D41-9940-B289-63959252A2BE}">
      <dgm:prSet/>
      <dgm:spPr/>
      <dgm:t>
        <a:bodyPr/>
        <a:lstStyle/>
        <a:p>
          <a:endParaRPr lang="en-US"/>
        </a:p>
      </dgm:t>
    </dgm:pt>
    <dgm:pt modelId="{2DFB455B-2BAA-C64C-B6D7-A300E6DA992F}" type="sibTrans" cxnId="{2CA500D0-3D41-9940-B289-63959252A2BE}">
      <dgm:prSet/>
      <dgm:spPr/>
      <dgm:t>
        <a:bodyPr/>
        <a:lstStyle/>
        <a:p>
          <a:endParaRPr lang="en-US"/>
        </a:p>
      </dgm:t>
    </dgm:pt>
    <dgm:pt modelId="{1F1227CB-003E-F948-94E2-B6168125ACF1}" type="pres">
      <dgm:prSet presAssocID="{ED5C86FB-3AB9-0947-B5B7-EAB7351830F1}" presName="linear" presStyleCnt="0">
        <dgm:presLayoutVars>
          <dgm:animLvl val="lvl"/>
          <dgm:resizeHandles val="exact"/>
        </dgm:presLayoutVars>
      </dgm:prSet>
      <dgm:spPr/>
    </dgm:pt>
    <dgm:pt modelId="{03382133-F18C-D04F-9917-5EF9C5169EC8}" type="pres">
      <dgm:prSet presAssocID="{2A1D6B07-3FC7-074B-AC23-4B8394D81725}" presName="parentText" presStyleLbl="node1" presStyleIdx="0" presStyleCnt="2">
        <dgm:presLayoutVars>
          <dgm:chMax val="0"/>
          <dgm:bulletEnabled val="1"/>
        </dgm:presLayoutVars>
      </dgm:prSet>
      <dgm:spPr/>
    </dgm:pt>
    <dgm:pt modelId="{903C374B-CF1D-AB4B-A3E9-D3CB55164F78}" type="pres">
      <dgm:prSet presAssocID="{D2429859-844B-AC46-86FA-34D4496B51B2}" presName="spacer" presStyleCnt="0"/>
      <dgm:spPr/>
    </dgm:pt>
    <dgm:pt modelId="{73E23A71-34E6-1D4C-AA89-8E70C22B39E0}" type="pres">
      <dgm:prSet presAssocID="{34BCB48E-6266-3640-97AC-D5B78706F4AE}" presName="parentText" presStyleLbl="node1" presStyleIdx="1" presStyleCnt="2">
        <dgm:presLayoutVars>
          <dgm:chMax val="0"/>
          <dgm:bulletEnabled val="1"/>
        </dgm:presLayoutVars>
      </dgm:prSet>
      <dgm:spPr/>
    </dgm:pt>
  </dgm:ptLst>
  <dgm:cxnLst>
    <dgm:cxn modelId="{DB0F5C03-5A88-FC43-B424-9B0DBF854F04}" type="presOf" srcId="{34BCB48E-6266-3640-97AC-D5B78706F4AE}" destId="{73E23A71-34E6-1D4C-AA89-8E70C22B39E0}" srcOrd="0" destOrd="0" presId="urn:microsoft.com/office/officeart/2005/8/layout/vList2"/>
    <dgm:cxn modelId="{1F3D8033-7419-E642-BEEB-779C11C996B4}" type="presOf" srcId="{2A1D6B07-3FC7-074B-AC23-4B8394D81725}" destId="{03382133-F18C-D04F-9917-5EF9C5169EC8}" srcOrd="0" destOrd="0" presId="urn:microsoft.com/office/officeart/2005/8/layout/vList2"/>
    <dgm:cxn modelId="{2CA500D0-3D41-9940-B289-63959252A2BE}" srcId="{ED5C86FB-3AB9-0947-B5B7-EAB7351830F1}" destId="{34BCB48E-6266-3640-97AC-D5B78706F4AE}" srcOrd="1" destOrd="0" parTransId="{F02F9B4D-067A-0F45-9DDF-FA80E94B5245}" sibTransId="{2DFB455B-2BAA-C64C-B6D7-A300E6DA992F}"/>
    <dgm:cxn modelId="{7FEBFFE1-E3D0-124A-8444-239B0FC51E7C}" type="presOf" srcId="{ED5C86FB-3AB9-0947-B5B7-EAB7351830F1}" destId="{1F1227CB-003E-F948-94E2-B6168125ACF1}" srcOrd="0" destOrd="0" presId="urn:microsoft.com/office/officeart/2005/8/layout/vList2"/>
    <dgm:cxn modelId="{EFE3A0E6-4A90-EA43-8671-540C35B1C8FD}" srcId="{ED5C86FB-3AB9-0947-B5B7-EAB7351830F1}" destId="{2A1D6B07-3FC7-074B-AC23-4B8394D81725}" srcOrd="0" destOrd="0" parTransId="{0E0852B3-9D3E-2E4A-9DF9-2DF149E48D24}" sibTransId="{D2429859-844B-AC46-86FA-34D4496B51B2}"/>
    <dgm:cxn modelId="{3572E2BA-F955-3F49-AE87-559A98F2EA97}" type="presParOf" srcId="{1F1227CB-003E-F948-94E2-B6168125ACF1}" destId="{03382133-F18C-D04F-9917-5EF9C5169EC8}" srcOrd="0" destOrd="0" presId="urn:microsoft.com/office/officeart/2005/8/layout/vList2"/>
    <dgm:cxn modelId="{7477424A-BA20-F340-8387-34AED3ED9CD6}" type="presParOf" srcId="{1F1227CB-003E-F948-94E2-B6168125ACF1}" destId="{903C374B-CF1D-AB4B-A3E9-D3CB55164F78}" srcOrd="1" destOrd="0" presId="urn:microsoft.com/office/officeart/2005/8/layout/vList2"/>
    <dgm:cxn modelId="{CEC36D26-87CF-F540-8F53-1EF96E3CE1BB}" type="presParOf" srcId="{1F1227CB-003E-F948-94E2-B6168125ACF1}" destId="{73E23A71-34E6-1D4C-AA89-8E70C22B39E0}"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E9926AE9-CD4D-4F45-B63B-5AFE85AF58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87068A4-1900-8748-AE07-72456C1B0C9D}">
      <dgm:prSet custT="1"/>
      <dgm:spPr>
        <a:solidFill>
          <a:srgbClr val="C00000"/>
        </a:solidFill>
        <a:ln>
          <a:solidFill>
            <a:schemeClr val="bg1"/>
          </a:solidFill>
        </a:ln>
      </dgm:spPr>
      <dgm:t>
        <a:bodyPr/>
        <a:lstStyle/>
        <a:p>
          <a:r>
            <a:rPr lang="en-US" sz="2800" b="1" dirty="0"/>
            <a:t>Blakemore’s book-engineering methods draw inspirations from her childhood due to dyslexia and synesthesia impacting how she learns and processes information. </a:t>
          </a:r>
        </a:p>
      </dgm:t>
      <dgm:extLst>
        <a:ext uri="{E40237B7-FDA0-4F09-8148-C483321AD2D9}">
          <dgm14:cNvPr xmlns:dgm14="http://schemas.microsoft.com/office/drawing/2010/diagram" id="0" name="" descr="•Blakemore’s book-engineering methods draw inspirations from her childhood due to dyslexia and synesthesia impacting how she learns and processes information.&#10;•Blakemore did not learn how to read until age nine. She read in dark rooms to mute the contrast of the black type and tilted her books in many directions to process text more clearly.&#10;"/>
        </a:ext>
      </dgm:extLst>
    </dgm:pt>
    <dgm:pt modelId="{804E70AD-543E-3F4A-B55D-1C77B4C7E72A}" type="parTrans" cxnId="{179D9FDA-CBB8-DD42-93F8-309D5F0EACBB}">
      <dgm:prSet/>
      <dgm:spPr/>
      <dgm:t>
        <a:bodyPr/>
        <a:lstStyle/>
        <a:p>
          <a:endParaRPr lang="en-US"/>
        </a:p>
      </dgm:t>
    </dgm:pt>
    <dgm:pt modelId="{28AD00EC-12F1-9D40-8904-C0B95A8B06A2}" type="sibTrans" cxnId="{179D9FDA-CBB8-DD42-93F8-309D5F0EACBB}">
      <dgm:prSet/>
      <dgm:spPr/>
      <dgm:t>
        <a:bodyPr/>
        <a:lstStyle/>
        <a:p>
          <a:endParaRPr lang="en-US"/>
        </a:p>
      </dgm:t>
    </dgm:pt>
    <dgm:pt modelId="{19648ED8-36C1-F44C-A619-3F9A69EC60DA}">
      <dgm:prSet custT="1"/>
      <dgm:spPr>
        <a:solidFill>
          <a:srgbClr val="FF0000"/>
        </a:solidFill>
        <a:ln>
          <a:solidFill>
            <a:schemeClr val="bg1"/>
          </a:solidFill>
        </a:ln>
      </dgm:spPr>
      <dgm:t>
        <a:bodyPr/>
        <a:lstStyle/>
        <a:p>
          <a:r>
            <a:rPr lang="en-US" sz="2800" b="1" dirty="0"/>
            <a:t>Blakemore did not learn how to read until age nine. She read in dark rooms to mute the contrast of the black type and tilted her books in many directions to process text more clearly. </a:t>
          </a:r>
        </a:p>
      </dgm:t>
      <dgm:extLst>
        <a:ext uri="{E40237B7-FDA0-4F09-8148-C483321AD2D9}">
          <dgm14:cNvPr xmlns:dgm14="http://schemas.microsoft.com/office/drawing/2010/diagram" id="0" name="" descr="•Blakemore’s book-engineering methods draw inspirations from her childhood due to dyslexia and synesthesia impacting how she learns and processes information.&#10;•Blakemore did not learn how to read until age nine. She read in dark rooms to mute the contrast of the black type and tilted her books in many directions to process text more clearly.&#10;"/>
        </a:ext>
      </dgm:extLst>
    </dgm:pt>
    <dgm:pt modelId="{3F5AC918-ED06-3F4F-B8F0-D41013ACBCED}" type="parTrans" cxnId="{6DAE4B30-F0B6-8848-9B90-FD60EE80E3A3}">
      <dgm:prSet/>
      <dgm:spPr/>
      <dgm:t>
        <a:bodyPr/>
        <a:lstStyle/>
        <a:p>
          <a:endParaRPr lang="en-US"/>
        </a:p>
      </dgm:t>
    </dgm:pt>
    <dgm:pt modelId="{318F9352-FBED-6E40-9949-3D3700F46A3B}" type="sibTrans" cxnId="{6DAE4B30-F0B6-8848-9B90-FD60EE80E3A3}">
      <dgm:prSet/>
      <dgm:spPr/>
      <dgm:t>
        <a:bodyPr/>
        <a:lstStyle/>
        <a:p>
          <a:endParaRPr lang="en-US"/>
        </a:p>
      </dgm:t>
    </dgm:pt>
    <dgm:pt modelId="{68D578E3-257F-8341-BAD1-C402DD99DF4A}" type="pres">
      <dgm:prSet presAssocID="{E9926AE9-CD4D-4F45-B63B-5AFE85AF58BE}" presName="linear" presStyleCnt="0">
        <dgm:presLayoutVars>
          <dgm:animLvl val="lvl"/>
          <dgm:resizeHandles val="exact"/>
        </dgm:presLayoutVars>
      </dgm:prSet>
      <dgm:spPr/>
    </dgm:pt>
    <dgm:pt modelId="{6632A73B-63DA-BA42-AA2A-0144F1744F73}" type="pres">
      <dgm:prSet presAssocID="{387068A4-1900-8748-AE07-72456C1B0C9D}" presName="parentText" presStyleLbl="node1" presStyleIdx="0" presStyleCnt="2">
        <dgm:presLayoutVars>
          <dgm:chMax val="0"/>
          <dgm:bulletEnabled val="1"/>
        </dgm:presLayoutVars>
      </dgm:prSet>
      <dgm:spPr/>
    </dgm:pt>
    <dgm:pt modelId="{FBEE2764-AAF5-A048-8543-90CA9CCA9BC4}" type="pres">
      <dgm:prSet presAssocID="{28AD00EC-12F1-9D40-8904-C0B95A8B06A2}" presName="spacer" presStyleCnt="0"/>
      <dgm:spPr/>
    </dgm:pt>
    <dgm:pt modelId="{D251DDAB-738E-204A-BAB5-905899AF1218}" type="pres">
      <dgm:prSet presAssocID="{19648ED8-36C1-F44C-A619-3F9A69EC60DA}" presName="parentText" presStyleLbl="node1" presStyleIdx="1" presStyleCnt="2">
        <dgm:presLayoutVars>
          <dgm:chMax val="0"/>
          <dgm:bulletEnabled val="1"/>
        </dgm:presLayoutVars>
      </dgm:prSet>
      <dgm:spPr/>
    </dgm:pt>
  </dgm:ptLst>
  <dgm:cxnLst>
    <dgm:cxn modelId="{07E87C0A-7043-F641-836A-EDCB5845F92B}" type="presOf" srcId="{387068A4-1900-8748-AE07-72456C1B0C9D}" destId="{6632A73B-63DA-BA42-AA2A-0144F1744F73}" srcOrd="0" destOrd="0" presId="urn:microsoft.com/office/officeart/2005/8/layout/vList2"/>
    <dgm:cxn modelId="{6DAE4B30-F0B6-8848-9B90-FD60EE80E3A3}" srcId="{E9926AE9-CD4D-4F45-B63B-5AFE85AF58BE}" destId="{19648ED8-36C1-F44C-A619-3F9A69EC60DA}" srcOrd="1" destOrd="0" parTransId="{3F5AC918-ED06-3F4F-B8F0-D41013ACBCED}" sibTransId="{318F9352-FBED-6E40-9949-3D3700F46A3B}"/>
    <dgm:cxn modelId="{19FC904A-5B0D-384E-A21D-76947D399BAD}" type="presOf" srcId="{E9926AE9-CD4D-4F45-B63B-5AFE85AF58BE}" destId="{68D578E3-257F-8341-BAD1-C402DD99DF4A}" srcOrd="0" destOrd="0" presId="urn:microsoft.com/office/officeart/2005/8/layout/vList2"/>
    <dgm:cxn modelId="{37974EC5-7179-6340-91D5-06CE8C4DF9A3}" type="presOf" srcId="{19648ED8-36C1-F44C-A619-3F9A69EC60DA}" destId="{D251DDAB-738E-204A-BAB5-905899AF1218}" srcOrd="0" destOrd="0" presId="urn:microsoft.com/office/officeart/2005/8/layout/vList2"/>
    <dgm:cxn modelId="{179D9FDA-CBB8-DD42-93F8-309D5F0EACBB}" srcId="{E9926AE9-CD4D-4F45-B63B-5AFE85AF58BE}" destId="{387068A4-1900-8748-AE07-72456C1B0C9D}" srcOrd="0" destOrd="0" parTransId="{804E70AD-543E-3F4A-B55D-1C77B4C7E72A}" sibTransId="{28AD00EC-12F1-9D40-8904-C0B95A8B06A2}"/>
    <dgm:cxn modelId="{93C0A44E-A06A-6042-B410-7716A391C284}" type="presParOf" srcId="{68D578E3-257F-8341-BAD1-C402DD99DF4A}" destId="{6632A73B-63DA-BA42-AA2A-0144F1744F73}" srcOrd="0" destOrd="0" presId="urn:microsoft.com/office/officeart/2005/8/layout/vList2"/>
    <dgm:cxn modelId="{4FCA844D-A272-1248-9006-4910AC1922C0}" type="presParOf" srcId="{68D578E3-257F-8341-BAD1-C402DD99DF4A}" destId="{FBEE2764-AAF5-A048-8543-90CA9CCA9BC4}" srcOrd="1" destOrd="0" presId="urn:microsoft.com/office/officeart/2005/8/layout/vList2"/>
    <dgm:cxn modelId="{F96CC904-26D7-234F-AF1A-C1B6E452245C}" type="presParOf" srcId="{68D578E3-257F-8341-BAD1-C402DD99DF4A}" destId="{D251DDAB-738E-204A-BAB5-905899AF1218}"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D0A81087-BF0D-8344-8D36-96BD717FA16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DA1B8C-866D-E844-9386-46E1EBFBA045}">
      <dgm:prSet custT="1"/>
      <dgm:spPr>
        <a:solidFill>
          <a:schemeClr val="accent5">
            <a:lumMod val="50000"/>
          </a:schemeClr>
        </a:solidFill>
      </dgm:spPr>
      <dgm:t>
        <a:bodyPr/>
        <a:lstStyle/>
        <a:p>
          <a:r>
            <a:rPr lang="en-GB" sz="2100" b="1" u="sng" dirty="0">
              <a:solidFill>
                <a:schemeClr val="tx1"/>
              </a:solidFill>
              <a:effectLst/>
              <a:latin typeface="+mn-lt"/>
              <a:ea typeface="+mn-ea"/>
              <a:cs typeface="+mn-cs"/>
            </a:rPr>
            <a:t>Visually Triggered Ideated Somatic Knowledge (V-TISK) </a:t>
          </a:r>
          <a:r>
            <a:rPr lang="en-GB" sz="2100" b="1" dirty="0">
              <a:solidFill>
                <a:schemeClr val="tx1"/>
              </a:solidFill>
              <a:effectLst/>
              <a:latin typeface="+mn-lt"/>
              <a:ea typeface="+mn-ea"/>
              <a:cs typeface="+mn-cs"/>
            </a:rPr>
            <a:t>refers to the process by which </a:t>
          </a:r>
          <a:r>
            <a:rPr lang="en-US" sz="2100" b="1" dirty="0">
              <a:solidFill>
                <a:schemeClr val="tx1"/>
              </a:solidFill>
              <a:effectLst/>
              <a:latin typeface="+mn-lt"/>
              <a:ea typeface="+mn-ea"/>
              <a:cs typeface="+mn-cs"/>
            </a:rPr>
            <a:t>visual-based artistic activities are intertwined with ideating bodily knowledge leading to deeper comprehension</a:t>
          </a:r>
          <a:r>
            <a:rPr lang="en-GB" sz="2100" b="1" dirty="0">
              <a:solidFill>
                <a:schemeClr val="tx1"/>
              </a:solidFill>
              <a:effectLst/>
              <a:latin typeface="+mn-lt"/>
              <a:ea typeface="+mn-ea"/>
              <a:cs typeface="+mn-cs"/>
            </a:rPr>
            <a:t>. Students</a:t>
          </a:r>
          <a:r>
            <a:rPr lang="en-US" sz="2100" b="1" dirty="0"/>
            <a:t> benefit from multimodal approaches that support different cognitive styles, such as using language, touch, and sound to ideate and create. </a:t>
          </a:r>
        </a:p>
      </dgm:t>
      <dgm:extLst>
        <a:ext uri="{E40237B7-FDA0-4F09-8148-C483321AD2D9}">
          <dgm14:cNvPr xmlns:dgm14="http://schemas.microsoft.com/office/drawing/2010/diagram" id="0" name="" descr="•4% of students have aphantasia—a lifelong and complete absence of voluntary visual imagery—which exists on a spectrum. Their production of quality artworks becomes less difficult when visual scaffolding, like photographs and AI-generated images tailored to students’ styles, is provided during instruction.&#10;•Visually Triggered Ideated Somatic Knowledge (V-TISK) refers to the process by which visual-based artistic activities are intertwined with ideating bodily knowledge leading to deeper comprehension. Students benefit from multimodal approaches that support different cognitive styles, such as using language, touch, and sound to ideate and create.&#10;•Artists with aphantasia’s art-making strategies, like using factual associations, sensory compensation, and 3D modeling, offer inclusive methods for students.&#10;"/>
        </a:ext>
      </dgm:extLst>
    </dgm:pt>
    <dgm:pt modelId="{FF7C2D54-9B6B-0042-A7AE-0679185A2921}" type="parTrans" cxnId="{98C89669-6CB3-F346-97BB-B1F59A756147}">
      <dgm:prSet/>
      <dgm:spPr/>
      <dgm:t>
        <a:bodyPr/>
        <a:lstStyle/>
        <a:p>
          <a:endParaRPr lang="en-US"/>
        </a:p>
      </dgm:t>
    </dgm:pt>
    <dgm:pt modelId="{20E67494-07A6-D947-A474-141FDA8A50DB}" type="sibTrans" cxnId="{98C89669-6CB3-F346-97BB-B1F59A756147}">
      <dgm:prSet/>
      <dgm:spPr/>
      <dgm:t>
        <a:bodyPr/>
        <a:lstStyle/>
        <a:p>
          <a:endParaRPr lang="en-US"/>
        </a:p>
      </dgm:t>
    </dgm:pt>
    <dgm:pt modelId="{3F3CE57B-2C7D-C24A-AE99-1A05F5148905}">
      <dgm:prSet custT="1"/>
      <dgm:spPr>
        <a:solidFill>
          <a:schemeClr val="tx1">
            <a:lumMod val="10000"/>
          </a:schemeClr>
        </a:solidFill>
      </dgm:spPr>
      <dgm:t>
        <a:bodyPr/>
        <a:lstStyle/>
        <a:p>
          <a:r>
            <a:rPr lang="en-US" sz="2100" b="1" dirty="0"/>
            <a:t>Artists with aphantasia’s art-making strategies, like using factual associations, sensory compensation, and 3D modeling, offer inclusive methods for students. </a:t>
          </a:r>
          <a:endParaRPr lang="en-US" sz="2100" dirty="0"/>
        </a:p>
      </dgm:t>
      <dgm:extLst>
        <a:ext uri="{E40237B7-FDA0-4F09-8148-C483321AD2D9}">
          <dgm14:cNvPr xmlns:dgm14="http://schemas.microsoft.com/office/drawing/2010/diagram" id="0" name="" descr="•4% of students have aphantasia—a lifelong and complete absence of voluntary visual imagery—which exists on a spectrum. Their production of quality artworks becomes less difficult when visual scaffolding, like photographs and AI-generated images tailored to students’ styles, is provided during instruction.&#10;•Visually Triggered Ideated Somatic Knowledge (V-TISK) refers to the process by which visual-based artistic activities are intertwined with ideating bodily knowledge leading to deeper comprehension. Students benefit from multimodal approaches that support different cognitive styles, such as using language, touch, and sound to ideate and create.&#10;•Artists with aphantasia’s art-making strategies, like using factual associations, sensory compensation, and 3D modeling, offer inclusive methods for students.&#10;"/>
        </a:ext>
      </dgm:extLst>
    </dgm:pt>
    <dgm:pt modelId="{66F959D2-F38E-1945-B0E1-DD99EB2C4BD7}" type="parTrans" cxnId="{97E1A754-32AD-3A44-A9AD-523C2BEFC5A3}">
      <dgm:prSet/>
      <dgm:spPr/>
      <dgm:t>
        <a:bodyPr/>
        <a:lstStyle/>
        <a:p>
          <a:endParaRPr lang="en-US"/>
        </a:p>
      </dgm:t>
    </dgm:pt>
    <dgm:pt modelId="{97D29D50-E2B4-F44A-B25C-E84E733F1019}" type="sibTrans" cxnId="{97E1A754-32AD-3A44-A9AD-523C2BEFC5A3}">
      <dgm:prSet/>
      <dgm:spPr/>
      <dgm:t>
        <a:bodyPr/>
        <a:lstStyle/>
        <a:p>
          <a:endParaRPr lang="en-US"/>
        </a:p>
      </dgm:t>
    </dgm:pt>
    <dgm:pt modelId="{71257AF7-9D70-9F40-A187-5ED54C1DD26A}">
      <dgm:prSet custT="1"/>
      <dgm:spPr>
        <a:solidFill>
          <a:srgbClr val="002060"/>
        </a:solidFill>
      </dgm:spPr>
      <dgm:t>
        <a:bodyPr/>
        <a:lstStyle/>
        <a:p>
          <a:r>
            <a:rPr lang="en-US" sz="2100" b="1" dirty="0"/>
            <a:t>4% of students have </a:t>
          </a:r>
          <a:r>
            <a:rPr lang="en-US" sz="2100" b="1" u="sng" dirty="0"/>
            <a:t>aphantasia</a:t>
          </a:r>
          <a:r>
            <a:rPr lang="en-GB" sz="2100" b="1" dirty="0"/>
            <a:t>—a lifelong and complete absence of voluntary visual imagery—which exists on a spectrum. </a:t>
          </a:r>
          <a:r>
            <a:rPr lang="en-US" sz="2100" b="1" dirty="0">
              <a:solidFill>
                <a:schemeClr val="tx1"/>
              </a:solidFill>
              <a:effectLst/>
              <a:latin typeface="+mn-lt"/>
              <a:ea typeface="+mn-ea"/>
              <a:cs typeface="+mn-cs"/>
            </a:rPr>
            <a:t>Their production of </a:t>
          </a:r>
          <a:r>
            <a:rPr lang="en-GB" sz="2100" b="1" dirty="0">
              <a:solidFill>
                <a:schemeClr val="tx1"/>
              </a:solidFill>
              <a:effectLst/>
              <a:latin typeface="+mn-lt"/>
              <a:ea typeface="+mn-ea"/>
              <a:cs typeface="+mn-cs"/>
            </a:rPr>
            <a:t>quality artworks becomes less difficult when visual scaffolding, like photographs </a:t>
          </a:r>
          <a:r>
            <a:rPr lang="en-US" sz="2100" b="1" dirty="0"/>
            <a:t>and AI-generated images tailored to students’ styles</a:t>
          </a:r>
          <a:r>
            <a:rPr lang="en-GB" sz="2100" b="1" dirty="0">
              <a:solidFill>
                <a:schemeClr val="tx1"/>
              </a:solidFill>
              <a:effectLst/>
              <a:latin typeface="+mn-lt"/>
              <a:ea typeface="+mn-ea"/>
              <a:cs typeface="+mn-cs"/>
            </a:rPr>
            <a:t>, is provided during instruction. </a:t>
          </a:r>
          <a:endParaRPr lang="en-US" sz="2100" dirty="0"/>
        </a:p>
      </dgm:t>
      <dgm:extLst>
        <a:ext uri="{E40237B7-FDA0-4F09-8148-C483321AD2D9}">
          <dgm14:cNvPr xmlns:dgm14="http://schemas.microsoft.com/office/drawing/2010/diagram" id="0" name="" descr="•4% of students have aphantasia—a lifelong and complete absence of voluntary visual imagery—which exists on a spectrum. Their production of quality artworks becomes less difficult when visual scaffolding, like photographs and AI-generated images tailored to students’ styles, is provided during instruction.&#10;•Visually Triggered Ideated Somatic Knowledge (V-TISK) refers to the process by which visual-based artistic activities are intertwined with ideating bodily knowledge leading to deeper comprehension. Students benefit from multimodal approaches that support different cognitive styles, such as using language, touch, and sound to ideate and create.&#10;•Artists with aphantasia’s art-making strategies, like using factual associations, sensory compensation, and 3D modeling, offer inclusive methods for students.&#10;"/>
        </a:ext>
      </dgm:extLst>
    </dgm:pt>
    <dgm:pt modelId="{AA24F175-5394-1143-AE81-87D33B3AA4F0}" type="parTrans" cxnId="{5D38B5E4-9D0B-5549-996A-321B48F4666A}">
      <dgm:prSet/>
      <dgm:spPr/>
      <dgm:t>
        <a:bodyPr/>
        <a:lstStyle/>
        <a:p>
          <a:endParaRPr lang="en-US"/>
        </a:p>
      </dgm:t>
    </dgm:pt>
    <dgm:pt modelId="{90187798-61A1-3044-BAFE-B0CA64255F45}" type="sibTrans" cxnId="{5D38B5E4-9D0B-5549-996A-321B48F4666A}">
      <dgm:prSet/>
      <dgm:spPr/>
      <dgm:t>
        <a:bodyPr/>
        <a:lstStyle/>
        <a:p>
          <a:endParaRPr lang="en-US"/>
        </a:p>
      </dgm:t>
    </dgm:pt>
    <dgm:pt modelId="{EA1B523E-8DCB-4049-912B-7EE9522DC925}" type="pres">
      <dgm:prSet presAssocID="{D0A81087-BF0D-8344-8D36-96BD717FA16E}" presName="linear" presStyleCnt="0">
        <dgm:presLayoutVars>
          <dgm:animLvl val="lvl"/>
          <dgm:resizeHandles val="exact"/>
        </dgm:presLayoutVars>
      </dgm:prSet>
      <dgm:spPr/>
    </dgm:pt>
    <dgm:pt modelId="{3E8A292E-1C22-B44A-BE29-8199D999B405}" type="pres">
      <dgm:prSet presAssocID="{71257AF7-9D70-9F40-A187-5ED54C1DD26A}" presName="parentText" presStyleLbl="node1" presStyleIdx="0" presStyleCnt="3">
        <dgm:presLayoutVars>
          <dgm:chMax val="0"/>
          <dgm:bulletEnabled val="1"/>
        </dgm:presLayoutVars>
      </dgm:prSet>
      <dgm:spPr/>
    </dgm:pt>
    <dgm:pt modelId="{DF901CCA-8752-2E4F-BF92-76580725270D}" type="pres">
      <dgm:prSet presAssocID="{90187798-61A1-3044-BAFE-B0CA64255F45}" presName="spacer" presStyleCnt="0"/>
      <dgm:spPr/>
    </dgm:pt>
    <dgm:pt modelId="{2FA9DA5F-322A-F946-AB2D-F8714F1538BF}" type="pres">
      <dgm:prSet presAssocID="{E0DA1B8C-866D-E844-9386-46E1EBFBA045}" presName="parentText" presStyleLbl="node1" presStyleIdx="1" presStyleCnt="3">
        <dgm:presLayoutVars>
          <dgm:chMax val="0"/>
          <dgm:bulletEnabled val="1"/>
        </dgm:presLayoutVars>
      </dgm:prSet>
      <dgm:spPr/>
    </dgm:pt>
    <dgm:pt modelId="{7DF805F2-1AE5-0749-ABA6-22E24E62895B}" type="pres">
      <dgm:prSet presAssocID="{20E67494-07A6-D947-A474-141FDA8A50DB}" presName="spacer" presStyleCnt="0"/>
      <dgm:spPr/>
    </dgm:pt>
    <dgm:pt modelId="{BA6B3A46-6CA3-EB4C-B0C9-18AA463DF0F6}" type="pres">
      <dgm:prSet presAssocID="{3F3CE57B-2C7D-C24A-AE99-1A05F5148905}" presName="parentText" presStyleLbl="node1" presStyleIdx="2" presStyleCnt="3">
        <dgm:presLayoutVars>
          <dgm:chMax val="0"/>
          <dgm:bulletEnabled val="1"/>
        </dgm:presLayoutVars>
      </dgm:prSet>
      <dgm:spPr/>
    </dgm:pt>
  </dgm:ptLst>
  <dgm:cxnLst>
    <dgm:cxn modelId="{5ECAE22E-843B-F047-8770-82CFC629A9DB}" type="presOf" srcId="{E0DA1B8C-866D-E844-9386-46E1EBFBA045}" destId="{2FA9DA5F-322A-F946-AB2D-F8714F1538BF}" srcOrd="0" destOrd="0" presId="urn:microsoft.com/office/officeart/2005/8/layout/vList2"/>
    <dgm:cxn modelId="{D4ABC739-B984-7046-87B1-16A090DB954A}" type="presOf" srcId="{3F3CE57B-2C7D-C24A-AE99-1A05F5148905}" destId="{BA6B3A46-6CA3-EB4C-B0C9-18AA463DF0F6}" srcOrd="0" destOrd="0" presId="urn:microsoft.com/office/officeart/2005/8/layout/vList2"/>
    <dgm:cxn modelId="{97E1A754-32AD-3A44-A9AD-523C2BEFC5A3}" srcId="{D0A81087-BF0D-8344-8D36-96BD717FA16E}" destId="{3F3CE57B-2C7D-C24A-AE99-1A05F5148905}" srcOrd="2" destOrd="0" parTransId="{66F959D2-F38E-1945-B0E1-DD99EB2C4BD7}" sibTransId="{97D29D50-E2B4-F44A-B25C-E84E733F1019}"/>
    <dgm:cxn modelId="{98C89669-6CB3-F346-97BB-B1F59A756147}" srcId="{D0A81087-BF0D-8344-8D36-96BD717FA16E}" destId="{E0DA1B8C-866D-E844-9386-46E1EBFBA045}" srcOrd="1" destOrd="0" parTransId="{FF7C2D54-9B6B-0042-A7AE-0679185A2921}" sibTransId="{20E67494-07A6-D947-A474-141FDA8A50DB}"/>
    <dgm:cxn modelId="{C0046C7F-AEA5-2B49-8D31-B6BF364D7754}" type="presOf" srcId="{71257AF7-9D70-9F40-A187-5ED54C1DD26A}" destId="{3E8A292E-1C22-B44A-BE29-8199D999B405}" srcOrd="0" destOrd="0" presId="urn:microsoft.com/office/officeart/2005/8/layout/vList2"/>
    <dgm:cxn modelId="{5D38B5E4-9D0B-5549-996A-321B48F4666A}" srcId="{D0A81087-BF0D-8344-8D36-96BD717FA16E}" destId="{71257AF7-9D70-9F40-A187-5ED54C1DD26A}" srcOrd="0" destOrd="0" parTransId="{AA24F175-5394-1143-AE81-87D33B3AA4F0}" sibTransId="{90187798-61A1-3044-BAFE-B0CA64255F45}"/>
    <dgm:cxn modelId="{4A863DEA-AF63-1A4B-8B1A-9F9607652FF2}" type="presOf" srcId="{D0A81087-BF0D-8344-8D36-96BD717FA16E}" destId="{EA1B523E-8DCB-4049-912B-7EE9522DC925}" srcOrd="0" destOrd="0" presId="urn:microsoft.com/office/officeart/2005/8/layout/vList2"/>
    <dgm:cxn modelId="{E68EA5B3-CB29-BC46-A401-F7B06A4620DC}" type="presParOf" srcId="{EA1B523E-8DCB-4049-912B-7EE9522DC925}" destId="{3E8A292E-1C22-B44A-BE29-8199D999B405}" srcOrd="0" destOrd="0" presId="urn:microsoft.com/office/officeart/2005/8/layout/vList2"/>
    <dgm:cxn modelId="{A3139BF0-5C2F-3046-8943-2A29B367A562}" type="presParOf" srcId="{EA1B523E-8DCB-4049-912B-7EE9522DC925}" destId="{DF901CCA-8752-2E4F-BF92-76580725270D}" srcOrd="1" destOrd="0" presId="urn:microsoft.com/office/officeart/2005/8/layout/vList2"/>
    <dgm:cxn modelId="{F87D030D-F40C-594D-AA33-C0B649E7012A}" type="presParOf" srcId="{EA1B523E-8DCB-4049-912B-7EE9522DC925}" destId="{2FA9DA5F-322A-F946-AB2D-F8714F1538BF}" srcOrd="2" destOrd="0" presId="urn:microsoft.com/office/officeart/2005/8/layout/vList2"/>
    <dgm:cxn modelId="{03FB594B-2C99-3F49-8120-B74B37F4C5F3}" type="presParOf" srcId="{EA1B523E-8DCB-4049-912B-7EE9522DC925}" destId="{7DF805F2-1AE5-0749-ABA6-22E24E62895B}" srcOrd="3" destOrd="0" presId="urn:microsoft.com/office/officeart/2005/8/layout/vList2"/>
    <dgm:cxn modelId="{9D5BEA2D-9C2F-6747-B9F0-9AE649CF19D8}" type="presParOf" srcId="{EA1B523E-8DCB-4049-912B-7EE9522DC925}" destId="{BA6B3A46-6CA3-EB4C-B0C9-18AA463DF0F6}"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D422394D-8423-A348-950C-47251568228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DFDE079-242C-E54A-854E-0CF6224B37A8}">
      <dgm:prSet custT="1"/>
      <dgm:spPr>
        <a:solidFill>
          <a:schemeClr val="accent2">
            <a:lumMod val="50000"/>
          </a:schemeClr>
        </a:solidFill>
      </dgm:spPr>
      <dgm:t>
        <a:bodyPr/>
        <a:lstStyle/>
        <a:p>
          <a:r>
            <a:rPr lang="en-US" sz="2800" b="1" dirty="0"/>
            <a:t>Traditional art instruction often relies on visual recall, which disadvantages the 20% of students who struggle with mental imagery. </a:t>
          </a:r>
          <a:endParaRPr lang="en-US" sz="2800" dirty="0"/>
        </a:p>
      </dgm:t>
      <dgm:extLst>
        <a:ext uri="{E40237B7-FDA0-4F09-8148-C483321AD2D9}">
          <dgm14:cNvPr xmlns:dgm14="http://schemas.microsoft.com/office/drawing/2010/diagram" id="0" name="" descr="Traditional art instruction often relies on visual recall, which disadvantages the 20% of students who struggle with mental imagery. &#13;&#10;"/>
        </a:ext>
      </dgm:extLst>
    </dgm:pt>
    <dgm:pt modelId="{935D5A08-D6F2-EE4A-8E6F-04E96323383F}" type="parTrans" cxnId="{55A4992E-7877-EA4F-9FA9-BAF72F498109}">
      <dgm:prSet/>
      <dgm:spPr/>
      <dgm:t>
        <a:bodyPr/>
        <a:lstStyle/>
        <a:p>
          <a:endParaRPr lang="en-US"/>
        </a:p>
      </dgm:t>
    </dgm:pt>
    <dgm:pt modelId="{B8BCEA62-6A59-E34B-A206-E73C26EA6D2F}" type="sibTrans" cxnId="{55A4992E-7877-EA4F-9FA9-BAF72F498109}">
      <dgm:prSet/>
      <dgm:spPr/>
      <dgm:t>
        <a:bodyPr/>
        <a:lstStyle/>
        <a:p>
          <a:endParaRPr lang="en-US"/>
        </a:p>
      </dgm:t>
    </dgm:pt>
    <dgm:pt modelId="{A903092D-C403-C247-86A4-B1CEE76A059D}" type="pres">
      <dgm:prSet presAssocID="{D422394D-8423-A348-950C-472515682282}" presName="linear" presStyleCnt="0">
        <dgm:presLayoutVars>
          <dgm:animLvl val="lvl"/>
          <dgm:resizeHandles val="exact"/>
        </dgm:presLayoutVars>
      </dgm:prSet>
      <dgm:spPr/>
    </dgm:pt>
    <dgm:pt modelId="{6B599CF2-43F8-FC4E-9A31-40EEE14AA05C}" type="pres">
      <dgm:prSet presAssocID="{DDFDE079-242C-E54A-854E-0CF6224B37A8}" presName="parentText" presStyleLbl="node1" presStyleIdx="0" presStyleCnt="1" custScaleY="1260636">
        <dgm:presLayoutVars>
          <dgm:chMax val="0"/>
          <dgm:bulletEnabled val="1"/>
        </dgm:presLayoutVars>
      </dgm:prSet>
      <dgm:spPr/>
    </dgm:pt>
  </dgm:ptLst>
  <dgm:cxnLst>
    <dgm:cxn modelId="{55A4992E-7877-EA4F-9FA9-BAF72F498109}" srcId="{D422394D-8423-A348-950C-472515682282}" destId="{DDFDE079-242C-E54A-854E-0CF6224B37A8}" srcOrd="0" destOrd="0" parTransId="{935D5A08-D6F2-EE4A-8E6F-04E96323383F}" sibTransId="{B8BCEA62-6A59-E34B-A206-E73C26EA6D2F}"/>
    <dgm:cxn modelId="{0F7F8996-005F-9249-BC0C-19311EF8D1AB}" type="presOf" srcId="{DDFDE079-242C-E54A-854E-0CF6224B37A8}" destId="{6B599CF2-43F8-FC4E-9A31-40EEE14AA05C}" srcOrd="0" destOrd="0" presId="urn:microsoft.com/office/officeart/2005/8/layout/vList2"/>
    <dgm:cxn modelId="{9F88A7C7-BBF8-2E45-BCAB-C73F2ABCD2D1}" type="presOf" srcId="{D422394D-8423-A348-950C-472515682282}" destId="{A903092D-C403-C247-86A4-B1CEE76A059D}" srcOrd="0" destOrd="0" presId="urn:microsoft.com/office/officeart/2005/8/layout/vList2"/>
    <dgm:cxn modelId="{21528949-25D1-2644-9F0E-C532F7A26D1F}" type="presParOf" srcId="{A903092D-C403-C247-86A4-B1CEE76A059D}" destId="{6B599CF2-43F8-FC4E-9A31-40EEE14AA05C}"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CD0DA6C8-8E03-E54A-B4DA-2D67835F1F08}"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27794692-943A-DE41-827D-C349B1BC14EE}">
      <dgm:prSet/>
      <dgm:spPr>
        <a:solidFill>
          <a:srgbClr val="D82042"/>
        </a:solidFill>
      </dgm:spPr>
      <dgm:t>
        <a:bodyPr/>
        <a:lstStyle/>
        <a:p>
          <a:pPr rtl="0"/>
          <a:r>
            <a:rPr lang="en-US" b="1" dirty="0">
              <a:solidFill>
                <a:srgbClr val="FFFFFF"/>
              </a:solidFill>
            </a:rPr>
            <a:t>Universal Design</a:t>
          </a:r>
          <a:endParaRPr lang="en-US" dirty="0">
            <a:solidFill>
              <a:srgbClr val="FFFFFF"/>
            </a:solidFill>
          </a:endParaRPr>
        </a:p>
      </dgm:t>
      <dgm:extLst>
        <a:ext uri="{E40237B7-FDA0-4F09-8148-C483321AD2D9}">
          <dgm14:cNvPr xmlns:dgm14="http://schemas.microsoft.com/office/drawing/2010/diagram" id="0" name="" descr="Universal Design&#13;&#10;Inclusive Classrooms&#13;&#10;"/>
        </a:ext>
      </dgm:extLst>
    </dgm:pt>
    <dgm:pt modelId="{E0549239-CB19-974E-8829-48055688A311}" type="parTrans" cxnId="{B38E1549-1606-F746-972C-210548DB7C66}">
      <dgm:prSet/>
      <dgm:spPr/>
      <dgm:t>
        <a:bodyPr/>
        <a:lstStyle/>
        <a:p>
          <a:endParaRPr lang="en-US"/>
        </a:p>
      </dgm:t>
    </dgm:pt>
    <dgm:pt modelId="{28456C5F-5DA4-B346-977F-78F30745339F}" type="sibTrans" cxnId="{B38E1549-1606-F746-972C-210548DB7C66}">
      <dgm:prSet/>
      <dgm:spPr/>
      <dgm:t>
        <a:bodyPr/>
        <a:lstStyle/>
        <a:p>
          <a:endParaRPr lang="en-US"/>
        </a:p>
      </dgm:t>
    </dgm:pt>
    <dgm:pt modelId="{9843A1BD-F044-0D41-9742-95BF9A520057}">
      <dgm:prSet/>
      <dgm:spPr>
        <a:solidFill>
          <a:srgbClr val="007742"/>
        </a:solidFill>
      </dgm:spPr>
      <dgm:t>
        <a:bodyPr/>
        <a:lstStyle/>
        <a:p>
          <a:pPr rtl="0"/>
          <a:r>
            <a:rPr lang="en-US" b="1" dirty="0">
              <a:solidFill>
                <a:srgbClr val="FFFFFF"/>
              </a:solidFill>
            </a:rPr>
            <a:t>Inclusive Classrooms</a:t>
          </a:r>
          <a:endParaRPr lang="en-US" dirty="0">
            <a:solidFill>
              <a:srgbClr val="FFFFFF"/>
            </a:solidFill>
          </a:endParaRPr>
        </a:p>
      </dgm:t>
      <dgm:extLst>
        <a:ext uri="{E40237B7-FDA0-4F09-8148-C483321AD2D9}">
          <dgm14:cNvPr xmlns:dgm14="http://schemas.microsoft.com/office/drawing/2010/diagram" id="0" name="" descr="Universal Design&#13;&#10;Inclusive Classrooms&#13;&#10;"/>
        </a:ext>
      </dgm:extLst>
    </dgm:pt>
    <dgm:pt modelId="{500B205E-946E-8B45-86EF-62889B1316DA}" type="parTrans" cxnId="{223F258E-F0CD-2340-B12C-3E4326D362AA}">
      <dgm:prSet/>
      <dgm:spPr/>
      <dgm:t>
        <a:bodyPr/>
        <a:lstStyle/>
        <a:p>
          <a:endParaRPr lang="en-US"/>
        </a:p>
      </dgm:t>
    </dgm:pt>
    <dgm:pt modelId="{17EF0362-73D5-1642-8A48-33E26448FB99}" type="sibTrans" cxnId="{223F258E-F0CD-2340-B12C-3E4326D362AA}">
      <dgm:prSet/>
      <dgm:spPr/>
      <dgm:t>
        <a:bodyPr/>
        <a:lstStyle/>
        <a:p>
          <a:endParaRPr lang="en-US"/>
        </a:p>
      </dgm:t>
    </dgm:pt>
    <dgm:pt modelId="{C2F69295-C8DD-334B-8D69-52435D799F60}" type="pres">
      <dgm:prSet presAssocID="{CD0DA6C8-8E03-E54A-B4DA-2D67835F1F08}" presName="diagram" presStyleCnt="0">
        <dgm:presLayoutVars>
          <dgm:dir/>
          <dgm:resizeHandles val="exact"/>
        </dgm:presLayoutVars>
      </dgm:prSet>
      <dgm:spPr/>
    </dgm:pt>
    <dgm:pt modelId="{69756A60-6278-9E43-84B8-864F3C753973}" type="pres">
      <dgm:prSet presAssocID="{27794692-943A-DE41-827D-C349B1BC14EE}" presName="node" presStyleLbl="node1" presStyleIdx="0" presStyleCnt="2" custScaleX="194053" custLinFactNeighborY="7337">
        <dgm:presLayoutVars>
          <dgm:bulletEnabled val="1"/>
        </dgm:presLayoutVars>
      </dgm:prSet>
      <dgm:spPr/>
    </dgm:pt>
    <dgm:pt modelId="{C50E40D1-86CA-784A-BC11-5D9108C95BC2}" type="pres">
      <dgm:prSet presAssocID="{28456C5F-5DA4-B346-977F-78F30745339F}" presName="sibTrans" presStyleCnt="0"/>
      <dgm:spPr/>
    </dgm:pt>
    <dgm:pt modelId="{95A2E91D-4FA9-7B43-A574-A876C4F938F3}" type="pres">
      <dgm:prSet presAssocID="{9843A1BD-F044-0D41-9742-95BF9A520057}" presName="node" presStyleLbl="node1" presStyleIdx="1" presStyleCnt="2" custScaleX="194053">
        <dgm:presLayoutVars>
          <dgm:bulletEnabled val="1"/>
        </dgm:presLayoutVars>
      </dgm:prSet>
      <dgm:spPr/>
    </dgm:pt>
  </dgm:ptLst>
  <dgm:cxnLst>
    <dgm:cxn modelId="{7FCDAD30-8AB4-394A-910B-E88AB2CE755B}" type="presOf" srcId="{CD0DA6C8-8E03-E54A-B4DA-2D67835F1F08}" destId="{C2F69295-C8DD-334B-8D69-52435D799F60}" srcOrd="0" destOrd="0" presId="urn:microsoft.com/office/officeart/2005/8/layout/default"/>
    <dgm:cxn modelId="{FB651344-6010-0D4B-8D14-66FED9A6461D}" type="presOf" srcId="{9843A1BD-F044-0D41-9742-95BF9A520057}" destId="{95A2E91D-4FA9-7B43-A574-A876C4F938F3}" srcOrd="0" destOrd="0" presId="urn:microsoft.com/office/officeart/2005/8/layout/default"/>
    <dgm:cxn modelId="{B38E1549-1606-F746-972C-210548DB7C66}" srcId="{CD0DA6C8-8E03-E54A-B4DA-2D67835F1F08}" destId="{27794692-943A-DE41-827D-C349B1BC14EE}" srcOrd="0" destOrd="0" parTransId="{E0549239-CB19-974E-8829-48055688A311}" sibTransId="{28456C5F-5DA4-B346-977F-78F30745339F}"/>
    <dgm:cxn modelId="{223F258E-F0CD-2340-B12C-3E4326D362AA}" srcId="{CD0DA6C8-8E03-E54A-B4DA-2D67835F1F08}" destId="{9843A1BD-F044-0D41-9742-95BF9A520057}" srcOrd="1" destOrd="0" parTransId="{500B205E-946E-8B45-86EF-62889B1316DA}" sibTransId="{17EF0362-73D5-1642-8A48-33E26448FB99}"/>
    <dgm:cxn modelId="{9AE780C3-AFF9-F147-9AA6-AF212E07DD10}" type="presOf" srcId="{27794692-943A-DE41-827D-C349B1BC14EE}" destId="{69756A60-6278-9E43-84B8-864F3C753973}" srcOrd="0" destOrd="0" presId="urn:microsoft.com/office/officeart/2005/8/layout/default"/>
    <dgm:cxn modelId="{247D7468-313C-AA43-9D91-FF2F061258E1}" type="presParOf" srcId="{C2F69295-C8DD-334B-8D69-52435D799F60}" destId="{69756A60-6278-9E43-84B8-864F3C753973}" srcOrd="0" destOrd="0" presId="urn:microsoft.com/office/officeart/2005/8/layout/default"/>
    <dgm:cxn modelId="{24A2CCDC-E58E-6F41-BC1B-75CCA55985D1}" type="presParOf" srcId="{C2F69295-C8DD-334B-8D69-52435D799F60}" destId="{C50E40D1-86CA-784A-BC11-5D9108C95BC2}" srcOrd="1" destOrd="0" presId="urn:microsoft.com/office/officeart/2005/8/layout/default"/>
    <dgm:cxn modelId="{F99B3AF6-3E71-F449-B84A-0B2C55ACF33B}" type="presParOf" srcId="{C2F69295-C8DD-334B-8D69-52435D799F60}" destId="{95A2E91D-4FA9-7B43-A574-A876C4F938F3}"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CD0DA6C8-8E03-E54A-B4DA-2D67835F1F08}"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3F3C7AC3-0B29-3D44-8CDA-8B81BDE554AF}">
      <dgm:prSet custT="1"/>
      <dgm:spPr>
        <a:solidFill>
          <a:srgbClr val="330066"/>
        </a:solidFill>
      </dgm:spPr>
      <dgm:t>
        <a:bodyPr/>
        <a:lstStyle/>
        <a:p>
          <a:pPr rtl="0"/>
          <a:r>
            <a:rPr lang="en-US" sz="3600" b="1" dirty="0">
              <a:solidFill>
                <a:schemeClr val="bg1"/>
              </a:solidFill>
            </a:rPr>
            <a:t>Accessible Passageways</a:t>
          </a:r>
        </a:p>
      </dgm:t>
      <dgm:extLst>
        <a:ext uri="{E40237B7-FDA0-4F09-8148-C483321AD2D9}">
          <dgm14:cNvPr xmlns:dgm14="http://schemas.microsoft.com/office/drawing/2010/diagram" id="0" name="" descr="Accessible Passageways&#13;&#10;Clutter Free Environments &#13;&#10;Supplies within Reach &#13;&#10;Inclusive Signage for LGBTQ+ &#13;&#10;Accommodating Seating Arrangements&#13;&#10;"/>
        </a:ext>
      </dgm:extLst>
    </dgm:pt>
    <dgm:pt modelId="{58F7CF78-F6D1-6040-BE4D-B232CE2E3E14}" type="parTrans" cxnId="{2E19F946-8747-CF44-9BE0-60F63AFF3038}">
      <dgm:prSet/>
      <dgm:spPr/>
      <dgm:t>
        <a:bodyPr/>
        <a:lstStyle/>
        <a:p>
          <a:endParaRPr lang="en-US"/>
        </a:p>
      </dgm:t>
    </dgm:pt>
    <dgm:pt modelId="{7A0C9901-2DDC-B14A-90E1-EC33D23308BE}" type="sibTrans" cxnId="{2E19F946-8747-CF44-9BE0-60F63AFF3038}">
      <dgm:prSet/>
      <dgm:spPr/>
      <dgm:t>
        <a:bodyPr/>
        <a:lstStyle/>
        <a:p>
          <a:endParaRPr lang="en-US"/>
        </a:p>
      </dgm:t>
    </dgm:pt>
    <dgm:pt modelId="{1E9E8610-0439-4E43-B0DB-5C371D65E48E}">
      <dgm:prSet custT="1"/>
      <dgm:spPr>
        <a:solidFill>
          <a:srgbClr val="000090"/>
        </a:solidFill>
      </dgm:spPr>
      <dgm:t>
        <a:bodyPr/>
        <a:lstStyle/>
        <a:p>
          <a:pPr rtl="0"/>
          <a:r>
            <a:rPr lang="en-US" sz="3600" b="1" dirty="0">
              <a:solidFill>
                <a:schemeClr val="bg1"/>
              </a:solidFill>
            </a:rPr>
            <a:t>Supplies within Reach </a:t>
          </a:r>
        </a:p>
      </dgm:t>
      <dgm:extLst>
        <a:ext uri="{E40237B7-FDA0-4F09-8148-C483321AD2D9}">
          <dgm14:cNvPr xmlns:dgm14="http://schemas.microsoft.com/office/drawing/2010/diagram" id="0" name="" descr="Accessible Passageways&#13;&#10;Clutter Free Environments &#13;&#10;Supplies within Reach &#13;&#10;Inclusive Signage for LGBTQ+ &#13;&#10;Accommodating Seating Arrangements&#13;&#10;"/>
        </a:ext>
      </dgm:extLst>
    </dgm:pt>
    <dgm:pt modelId="{AF334086-70DB-654F-9A0A-7A435A9B1DE8}" type="parTrans" cxnId="{6C7E6A05-A8B8-4740-BF6D-505079816F2A}">
      <dgm:prSet/>
      <dgm:spPr/>
      <dgm:t>
        <a:bodyPr/>
        <a:lstStyle/>
        <a:p>
          <a:endParaRPr lang="en-US"/>
        </a:p>
      </dgm:t>
    </dgm:pt>
    <dgm:pt modelId="{EC03CF05-19D0-7D4F-929F-C0C5AC7B46AA}" type="sibTrans" cxnId="{6C7E6A05-A8B8-4740-BF6D-505079816F2A}">
      <dgm:prSet/>
      <dgm:spPr/>
      <dgm:t>
        <a:bodyPr/>
        <a:lstStyle/>
        <a:p>
          <a:endParaRPr lang="en-US"/>
        </a:p>
      </dgm:t>
    </dgm:pt>
    <dgm:pt modelId="{48C9F9BC-35AE-C546-AF22-EA5655FD205E}">
      <dgm:prSet custT="1"/>
      <dgm:spPr>
        <a:solidFill>
          <a:srgbClr val="0000FF"/>
        </a:solidFill>
      </dgm:spPr>
      <dgm:t>
        <a:bodyPr/>
        <a:lstStyle/>
        <a:p>
          <a:pPr rtl="0"/>
          <a:r>
            <a:rPr lang="en-US" sz="3600" b="1" dirty="0">
              <a:solidFill>
                <a:schemeClr val="bg1"/>
              </a:solidFill>
            </a:rPr>
            <a:t>Inclusive Signage for LGBTQ+ </a:t>
          </a:r>
        </a:p>
      </dgm:t>
      <dgm:extLst>
        <a:ext uri="{E40237B7-FDA0-4F09-8148-C483321AD2D9}">
          <dgm14:cNvPr xmlns:dgm14="http://schemas.microsoft.com/office/drawing/2010/diagram" id="0" name="" descr="Accessible Passageways&#13;&#10;Clutter Free Environments &#13;&#10;Supplies within Reach &#13;&#10;Inclusive Signage for LGBTQ+ &#13;&#10;Accommodating Seating Arrangements&#13;&#10;"/>
        </a:ext>
      </dgm:extLst>
    </dgm:pt>
    <dgm:pt modelId="{FD73E1F3-7FCB-2542-A1DC-5F3611B716FF}" type="parTrans" cxnId="{1BC5F46C-545D-384A-88D5-0168F5D7773E}">
      <dgm:prSet/>
      <dgm:spPr/>
      <dgm:t>
        <a:bodyPr/>
        <a:lstStyle/>
        <a:p>
          <a:endParaRPr lang="en-US"/>
        </a:p>
      </dgm:t>
    </dgm:pt>
    <dgm:pt modelId="{E7B39DA4-BAA8-2C47-9952-7D102D4A6E7B}" type="sibTrans" cxnId="{1BC5F46C-545D-384A-88D5-0168F5D7773E}">
      <dgm:prSet/>
      <dgm:spPr/>
      <dgm:t>
        <a:bodyPr/>
        <a:lstStyle/>
        <a:p>
          <a:endParaRPr lang="en-US"/>
        </a:p>
      </dgm:t>
    </dgm:pt>
    <dgm:pt modelId="{4F598A25-1363-6C4E-A763-C4953A5247F2}">
      <dgm:prSet custT="1"/>
      <dgm:spPr>
        <a:solidFill>
          <a:srgbClr val="10694B"/>
        </a:solidFill>
      </dgm:spPr>
      <dgm:t>
        <a:bodyPr/>
        <a:lstStyle/>
        <a:p>
          <a:pPr rtl="0"/>
          <a:r>
            <a:rPr lang="en-US" sz="3600" b="1" dirty="0">
              <a:solidFill>
                <a:schemeClr val="bg1"/>
              </a:solidFill>
            </a:rPr>
            <a:t>Accommodating Seating Arrangements</a:t>
          </a:r>
        </a:p>
      </dgm:t>
      <dgm:extLst>
        <a:ext uri="{E40237B7-FDA0-4F09-8148-C483321AD2D9}">
          <dgm14:cNvPr xmlns:dgm14="http://schemas.microsoft.com/office/drawing/2010/diagram" id="0" name="" descr="Accessible Passageways&#13;&#10;Clutter Free Environments &#13;&#10;Supplies within Reach &#13;&#10;Inclusive Signage for LGBTQ+ &#13;&#10;Accommodating Seating Arrangements&#13;&#10;"/>
        </a:ext>
      </dgm:extLst>
    </dgm:pt>
    <dgm:pt modelId="{8FB3711C-1A1B-1442-81E8-73D824608AE8}" type="parTrans" cxnId="{88A58A96-3351-6144-A6E8-84B75ABB7421}">
      <dgm:prSet/>
      <dgm:spPr/>
      <dgm:t>
        <a:bodyPr/>
        <a:lstStyle/>
        <a:p>
          <a:endParaRPr lang="en-US"/>
        </a:p>
      </dgm:t>
    </dgm:pt>
    <dgm:pt modelId="{A4C1FB30-4652-EE44-A4E9-BA67CF1AFA0C}" type="sibTrans" cxnId="{88A58A96-3351-6144-A6E8-84B75ABB7421}">
      <dgm:prSet/>
      <dgm:spPr/>
      <dgm:t>
        <a:bodyPr/>
        <a:lstStyle/>
        <a:p>
          <a:endParaRPr lang="en-US"/>
        </a:p>
      </dgm:t>
    </dgm:pt>
    <dgm:pt modelId="{FCE11F06-A868-724E-9ED0-25AB1A54F5A3}">
      <dgm:prSet custT="1"/>
      <dgm:spPr>
        <a:solidFill>
          <a:srgbClr val="660066"/>
        </a:solidFill>
      </dgm:spPr>
      <dgm:t>
        <a:bodyPr/>
        <a:lstStyle/>
        <a:p>
          <a:pPr rtl="0"/>
          <a:r>
            <a:rPr lang="en-US" sz="3600" b="1" dirty="0">
              <a:solidFill>
                <a:schemeClr val="bg1"/>
              </a:solidFill>
            </a:rPr>
            <a:t>Clutter Free Environments </a:t>
          </a:r>
        </a:p>
      </dgm:t>
      <dgm:extLst>
        <a:ext uri="{E40237B7-FDA0-4F09-8148-C483321AD2D9}">
          <dgm14:cNvPr xmlns:dgm14="http://schemas.microsoft.com/office/drawing/2010/diagram" id="0" name="" descr="Accessible Passageways&#13;&#10;Clutter Free Environments &#13;&#10;Supplies within Reach &#13;&#10;Inclusive Signage for LGBTQ+ &#13;&#10;Accommodating Seating Arrangements&#13;&#10;"/>
        </a:ext>
      </dgm:extLst>
    </dgm:pt>
    <dgm:pt modelId="{538B6E06-9451-414F-BBD7-19AB6E244D31}" type="parTrans" cxnId="{E9AEDBC4-CEC8-7949-8392-5D80FE7EA530}">
      <dgm:prSet/>
      <dgm:spPr/>
      <dgm:t>
        <a:bodyPr/>
        <a:lstStyle/>
        <a:p>
          <a:endParaRPr lang="en-US"/>
        </a:p>
      </dgm:t>
    </dgm:pt>
    <dgm:pt modelId="{8B6316DA-79F7-C848-98BE-3650AAA1024C}" type="sibTrans" cxnId="{E9AEDBC4-CEC8-7949-8392-5D80FE7EA530}">
      <dgm:prSet/>
      <dgm:spPr/>
      <dgm:t>
        <a:bodyPr/>
        <a:lstStyle/>
        <a:p>
          <a:endParaRPr lang="en-US"/>
        </a:p>
      </dgm:t>
    </dgm:pt>
    <dgm:pt modelId="{3831D22A-07D7-C841-859F-9657DA223644}" type="pres">
      <dgm:prSet presAssocID="{CD0DA6C8-8E03-E54A-B4DA-2D67835F1F08}" presName="linear" presStyleCnt="0">
        <dgm:presLayoutVars>
          <dgm:animLvl val="lvl"/>
          <dgm:resizeHandles val="exact"/>
        </dgm:presLayoutVars>
      </dgm:prSet>
      <dgm:spPr/>
    </dgm:pt>
    <dgm:pt modelId="{A033B51A-1228-9349-B0CC-3D6284CAE3FB}" type="pres">
      <dgm:prSet presAssocID="{3F3C7AC3-0B29-3D44-8CDA-8B81BDE554AF}" presName="parentText" presStyleLbl="node1" presStyleIdx="0" presStyleCnt="5">
        <dgm:presLayoutVars>
          <dgm:chMax val="0"/>
          <dgm:bulletEnabled val="1"/>
        </dgm:presLayoutVars>
      </dgm:prSet>
      <dgm:spPr/>
    </dgm:pt>
    <dgm:pt modelId="{DFDE9304-7C27-4145-BDEB-0D6AC9859A86}" type="pres">
      <dgm:prSet presAssocID="{7A0C9901-2DDC-B14A-90E1-EC33D23308BE}" presName="spacer" presStyleCnt="0"/>
      <dgm:spPr/>
    </dgm:pt>
    <dgm:pt modelId="{7D958EE0-2796-6848-8316-B00DB2DC41D7}" type="pres">
      <dgm:prSet presAssocID="{FCE11F06-A868-724E-9ED0-25AB1A54F5A3}" presName="parentText" presStyleLbl="node1" presStyleIdx="1" presStyleCnt="5">
        <dgm:presLayoutVars>
          <dgm:chMax val="0"/>
          <dgm:bulletEnabled val="1"/>
        </dgm:presLayoutVars>
      </dgm:prSet>
      <dgm:spPr/>
    </dgm:pt>
    <dgm:pt modelId="{9A423826-8762-7C48-A1C2-2B009E0AC558}" type="pres">
      <dgm:prSet presAssocID="{8B6316DA-79F7-C848-98BE-3650AAA1024C}" presName="spacer" presStyleCnt="0"/>
      <dgm:spPr/>
    </dgm:pt>
    <dgm:pt modelId="{373E65B6-8271-014D-8D52-D9AB1909AF9C}" type="pres">
      <dgm:prSet presAssocID="{1E9E8610-0439-4E43-B0DB-5C371D65E48E}" presName="parentText" presStyleLbl="node1" presStyleIdx="2" presStyleCnt="5">
        <dgm:presLayoutVars>
          <dgm:chMax val="0"/>
          <dgm:bulletEnabled val="1"/>
        </dgm:presLayoutVars>
      </dgm:prSet>
      <dgm:spPr/>
    </dgm:pt>
    <dgm:pt modelId="{65F6C917-F7A9-CE44-84D3-623A8CF8DF04}" type="pres">
      <dgm:prSet presAssocID="{EC03CF05-19D0-7D4F-929F-C0C5AC7B46AA}" presName="spacer" presStyleCnt="0"/>
      <dgm:spPr/>
    </dgm:pt>
    <dgm:pt modelId="{E3739C49-DBA9-774B-8940-29AA1E71E4E5}" type="pres">
      <dgm:prSet presAssocID="{48C9F9BC-35AE-C546-AF22-EA5655FD205E}" presName="parentText" presStyleLbl="node1" presStyleIdx="3" presStyleCnt="5">
        <dgm:presLayoutVars>
          <dgm:chMax val="0"/>
          <dgm:bulletEnabled val="1"/>
        </dgm:presLayoutVars>
      </dgm:prSet>
      <dgm:spPr/>
    </dgm:pt>
    <dgm:pt modelId="{9825D5BB-40E9-3F4F-A68A-7D5C02D72D19}" type="pres">
      <dgm:prSet presAssocID="{E7B39DA4-BAA8-2C47-9952-7D102D4A6E7B}" presName="spacer" presStyleCnt="0"/>
      <dgm:spPr/>
    </dgm:pt>
    <dgm:pt modelId="{884C3479-3440-7748-BE4C-77283AACFA06}" type="pres">
      <dgm:prSet presAssocID="{4F598A25-1363-6C4E-A763-C4953A5247F2}" presName="parentText" presStyleLbl="node1" presStyleIdx="4" presStyleCnt="5">
        <dgm:presLayoutVars>
          <dgm:chMax val="0"/>
          <dgm:bulletEnabled val="1"/>
        </dgm:presLayoutVars>
      </dgm:prSet>
      <dgm:spPr/>
    </dgm:pt>
  </dgm:ptLst>
  <dgm:cxnLst>
    <dgm:cxn modelId="{6C7E6A05-A8B8-4740-BF6D-505079816F2A}" srcId="{CD0DA6C8-8E03-E54A-B4DA-2D67835F1F08}" destId="{1E9E8610-0439-4E43-B0DB-5C371D65E48E}" srcOrd="2" destOrd="0" parTransId="{AF334086-70DB-654F-9A0A-7A435A9B1DE8}" sibTransId="{EC03CF05-19D0-7D4F-929F-C0C5AC7B46AA}"/>
    <dgm:cxn modelId="{37ECB217-6747-C846-A8CC-79AA4A54440B}" type="presOf" srcId="{1E9E8610-0439-4E43-B0DB-5C371D65E48E}" destId="{373E65B6-8271-014D-8D52-D9AB1909AF9C}" srcOrd="0" destOrd="0" presId="urn:microsoft.com/office/officeart/2005/8/layout/vList2"/>
    <dgm:cxn modelId="{3A7F871A-BECE-1844-817A-9F9BBA006FEC}" type="presOf" srcId="{4F598A25-1363-6C4E-A763-C4953A5247F2}" destId="{884C3479-3440-7748-BE4C-77283AACFA06}" srcOrd="0" destOrd="0" presId="urn:microsoft.com/office/officeart/2005/8/layout/vList2"/>
    <dgm:cxn modelId="{2E19F946-8747-CF44-9BE0-60F63AFF3038}" srcId="{CD0DA6C8-8E03-E54A-B4DA-2D67835F1F08}" destId="{3F3C7AC3-0B29-3D44-8CDA-8B81BDE554AF}" srcOrd="0" destOrd="0" parTransId="{58F7CF78-F6D1-6040-BE4D-B232CE2E3E14}" sibTransId="{7A0C9901-2DDC-B14A-90E1-EC33D23308BE}"/>
    <dgm:cxn modelId="{1BFF106A-5AEF-3B46-84C1-B2FB6D00CD8C}" type="presOf" srcId="{CD0DA6C8-8E03-E54A-B4DA-2D67835F1F08}" destId="{3831D22A-07D7-C841-859F-9657DA223644}" srcOrd="0" destOrd="0" presId="urn:microsoft.com/office/officeart/2005/8/layout/vList2"/>
    <dgm:cxn modelId="{1BC5F46C-545D-384A-88D5-0168F5D7773E}" srcId="{CD0DA6C8-8E03-E54A-B4DA-2D67835F1F08}" destId="{48C9F9BC-35AE-C546-AF22-EA5655FD205E}" srcOrd="3" destOrd="0" parTransId="{FD73E1F3-7FCB-2542-A1DC-5F3611B716FF}" sibTransId="{E7B39DA4-BAA8-2C47-9952-7D102D4A6E7B}"/>
    <dgm:cxn modelId="{88A58A96-3351-6144-A6E8-84B75ABB7421}" srcId="{CD0DA6C8-8E03-E54A-B4DA-2D67835F1F08}" destId="{4F598A25-1363-6C4E-A763-C4953A5247F2}" srcOrd="4" destOrd="0" parTransId="{8FB3711C-1A1B-1442-81E8-73D824608AE8}" sibTransId="{A4C1FB30-4652-EE44-A4E9-BA67CF1AFA0C}"/>
    <dgm:cxn modelId="{E9AEDBC4-CEC8-7949-8392-5D80FE7EA530}" srcId="{CD0DA6C8-8E03-E54A-B4DA-2D67835F1F08}" destId="{FCE11F06-A868-724E-9ED0-25AB1A54F5A3}" srcOrd="1" destOrd="0" parTransId="{538B6E06-9451-414F-BBD7-19AB6E244D31}" sibTransId="{8B6316DA-79F7-C848-98BE-3650AAA1024C}"/>
    <dgm:cxn modelId="{86AAFBDF-AAF1-DF4F-9B0B-79397417BA89}" type="presOf" srcId="{48C9F9BC-35AE-C546-AF22-EA5655FD205E}" destId="{E3739C49-DBA9-774B-8940-29AA1E71E4E5}" srcOrd="0" destOrd="0" presId="urn:microsoft.com/office/officeart/2005/8/layout/vList2"/>
    <dgm:cxn modelId="{C42654F6-A721-A84A-8096-42307F47881B}" type="presOf" srcId="{FCE11F06-A868-724E-9ED0-25AB1A54F5A3}" destId="{7D958EE0-2796-6848-8316-B00DB2DC41D7}" srcOrd="0" destOrd="0" presId="urn:microsoft.com/office/officeart/2005/8/layout/vList2"/>
    <dgm:cxn modelId="{6694E0FF-7176-6C40-8D22-96F782C638F6}" type="presOf" srcId="{3F3C7AC3-0B29-3D44-8CDA-8B81BDE554AF}" destId="{A033B51A-1228-9349-B0CC-3D6284CAE3FB}" srcOrd="0" destOrd="0" presId="urn:microsoft.com/office/officeart/2005/8/layout/vList2"/>
    <dgm:cxn modelId="{88AB055D-6614-B34E-A9AA-5BEB49DB60E5}" type="presParOf" srcId="{3831D22A-07D7-C841-859F-9657DA223644}" destId="{A033B51A-1228-9349-B0CC-3D6284CAE3FB}" srcOrd="0" destOrd="0" presId="urn:microsoft.com/office/officeart/2005/8/layout/vList2"/>
    <dgm:cxn modelId="{F8DEBEF7-3FBF-264C-B97D-6D4ABD73A6C8}" type="presParOf" srcId="{3831D22A-07D7-C841-859F-9657DA223644}" destId="{DFDE9304-7C27-4145-BDEB-0D6AC9859A86}" srcOrd="1" destOrd="0" presId="urn:microsoft.com/office/officeart/2005/8/layout/vList2"/>
    <dgm:cxn modelId="{9BC69822-A8A7-8745-A98F-7E38454C691D}" type="presParOf" srcId="{3831D22A-07D7-C841-859F-9657DA223644}" destId="{7D958EE0-2796-6848-8316-B00DB2DC41D7}" srcOrd="2" destOrd="0" presId="urn:microsoft.com/office/officeart/2005/8/layout/vList2"/>
    <dgm:cxn modelId="{C9ED1782-854C-8140-9608-2FEE915DB767}" type="presParOf" srcId="{3831D22A-07D7-C841-859F-9657DA223644}" destId="{9A423826-8762-7C48-A1C2-2B009E0AC558}" srcOrd="3" destOrd="0" presId="urn:microsoft.com/office/officeart/2005/8/layout/vList2"/>
    <dgm:cxn modelId="{08C33058-F868-4B4C-9620-1987523F1299}" type="presParOf" srcId="{3831D22A-07D7-C841-859F-9657DA223644}" destId="{373E65B6-8271-014D-8D52-D9AB1909AF9C}" srcOrd="4" destOrd="0" presId="urn:microsoft.com/office/officeart/2005/8/layout/vList2"/>
    <dgm:cxn modelId="{14F34FD0-FFC7-B949-93CB-FE1D0880D167}" type="presParOf" srcId="{3831D22A-07D7-C841-859F-9657DA223644}" destId="{65F6C917-F7A9-CE44-84D3-623A8CF8DF04}" srcOrd="5" destOrd="0" presId="urn:microsoft.com/office/officeart/2005/8/layout/vList2"/>
    <dgm:cxn modelId="{4BE37919-A96D-CB47-A158-816ABF7029AD}" type="presParOf" srcId="{3831D22A-07D7-C841-859F-9657DA223644}" destId="{E3739C49-DBA9-774B-8940-29AA1E71E4E5}" srcOrd="6" destOrd="0" presId="urn:microsoft.com/office/officeart/2005/8/layout/vList2"/>
    <dgm:cxn modelId="{8756244B-3C90-AE4A-9063-14FAE4F3381B}" type="presParOf" srcId="{3831D22A-07D7-C841-859F-9657DA223644}" destId="{9825D5BB-40E9-3F4F-A68A-7D5C02D72D19}" srcOrd="7" destOrd="0" presId="urn:microsoft.com/office/officeart/2005/8/layout/vList2"/>
    <dgm:cxn modelId="{35517CD5-29E4-E944-A4ED-5C621931B04B}" type="presParOf" srcId="{3831D22A-07D7-C841-859F-9657DA223644}" destId="{884C3479-3440-7748-BE4C-77283AACFA06}"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A853F009-AB22-7A47-98F9-4542F6884D5C}" type="doc">
      <dgm:prSet loTypeId="urn:microsoft.com/office/officeart/2005/8/layout/vList2" loCatId="" qsTypeId="urn:microsoft.com/office/officeart/2005/8/quickstyle/simple2" qsCatId="simple" csTypeId="urn:microsoft.com/office/officeart/2005/8/colors/accent1_2" csCatId="accent1" phldr="1"/>
      <dgm:spPr/>
      <dgm:t>
        <a:bodyPr/>
        <a:lstStyle/>
        <a:p>
          <a:endParaRPr lang="en-US"/>
        </a:p>
      </dgm:t>
    </dgm:pt>
    <dgm:pt modelId="{B557EB82-3198-F244-8647-A0332C802D9B}">
      <dgm:prSet custT="1"/>
      <dgm:spPr>
        <a:solidFill>
          <a:srgbClr val="660066"/>
        </a:solidFill>
        <a:ln>
          <a:solidFill>
            <a:schemeClr val="bg1"/>
          </a:solidFill>
        </a:ln>
      </dgm:spPr>
      <dgm:t>
        <a:bodyPr/>
        <a:lstStyle/>
        <a:p>
          <a:pPr rtl="0"/>
          <a:r>
            <a:rPr lang="en-US" sz="4000" b="1" dirty="0"/>
            <a:t>Teachers use specialized art supplies, equipment, instructional resources, and procedures to help students learn. </a:t>
          </a:r>
          <a:endParaRPr lang="en-US" sz="4000" dirty="0"/>
        </a:p>
      </dgm:t>
      <dgm:extLst>
        <a:ext uri="{E40237B7-FDA0-4F09-8148-C483321AD2D9}">
          <dgm14:cNvPr xmlns:dgm14="http://schemas.microsoft.com/office/drawing/2010/diagram" id="0" name="" descr="Teachers use specialized art supplies, equipment, instructional resources, and procedures to help students learn. &#13;&#10;"/>
        </a:ext>
      </dgm:extLst>
    </dgm:pt>
    <dgm:pt modelId="{7E4477FF-F0A2-6F41-ABCF-152E9B248895}" type="parTrans" cxnId="{69679AB9-373B-F844-AC3E-426B15B2C2C4}">
      <dgm:prSet/>
      <dgm:spPr/>
      <dgm:t>
        <a:bodyPr/>
        <a:lstStyle/>
        <a:p>
          <a:endParaRPr lang="en-US"/>
        </a:p>
      </dgm:t>
    </dgm:pt>
    <dgm:pt modelId="{41B320AF-8615-934F-81B5-AB5598C30309}" type="sibTrans" cxnId="{69679AB9-373B-F844-AC3E-426B15B2C2C4}">
      <dgm:prSet/>
      <dgm:spPr/>
      <dgm:t>
        <a:bodyPr/>
        <a:lstStyle/>
        <a:p>
          <a:endParaRPr lang="en-US"/>
        </a:p>
      </dgm:t>
    </dgm:pt>
    <dgm:pt modelId="{B8EE16A6-4B3E-8F47-B956-76E789AD0BB4}" type="pres">
      <dgm:prSet presAssocID="{A853F009-AB22-7A47-98F9-4542F6884D5C}" presName="linear" presStyleCnt="0">
        <dgm:presLayoutVars>
          <dgm:animLvl val="lvl"/>
          <dgm:resizeHandles val="exact"/>
        </dgm:presLayoutVars>
      </dgm:prSet>
      <dgm:spPr/>
    </dgm:pt>
    <dgm:pt modelId="{1F7B541B-B4A9-5946-9D7E-520FB2F97C7B}" type="pres">
      <dgm:prSet presAssocID="{B557EB82-3198-F244-8647-A0332C802D9B}" presName="parentText" presStyleLbl="node1" presStyleIdx="0" presStyleCnt="1">
        <dgm:presLayoutVars>
          <dgm:chMax val="0"/>
          <dgm:bulletEnabled val="1"/>
        </dgm:presLayoutVars>
      </dgm:prSet>
      <dgm:spPr/>
    </dgm:pt>
  </dgm:ptLst>
  <dgm:cxnLst>
    <dgm:cxn modelId="{47EC35AC-8C47-D34B-BF82-B853C2DA1F38}" type="presOf" srcId="{A853F009-AB22-7A47-98F9-4542F6884D5C}" destId="{B8EE16A6-4B3E-8F47-B956-76E789AD0BB4}" srcOrd="0" destOrd="0" presId="urn:microsoft.com/office/officeart/2005/8/layout/vList2"/>
    <dgm:cxn modelId="{D9C760AE-8F35-BE46-B1C4-B252F93CE35F}" type="presOf" srcId="{B557EB82-3198-F244-8647-A0332C802D9B}" destId="{1F7B541B-B4A9-5946-9D7E-520FB2F97C7B}" srcOrd="0" destOrd="0" presId="urn:microsoft.com/office/officeart/2005/8/layout/vList2"/>
    <dgm:cxn modelId="{69679AB9-373B-F844-AC3E-426B15B2C2C4}" srcId="{A853F009-AB22-7A47-98F9-4542F6884D5C}" destId="{B557EB82-3198-F244-8647-A0332C802D9B}" srcOrd="0" destOrd="0" parTransId="{7E4477FF-F0A2-6F41-ABCF-152E9B248895}" sibTransId="{41B320AF-8615-934F-81B5-AB5598C30309}"/>
    <dgm:cxn modelId="{FACA1732-9C90-5744-889A-61BBD9D57371}" type="presParOf" srcId="{B8EE16A6-4B3E-8F47-B956-76E789AD0BB4}" destId="{1F7B541B-B4A9-5946-9D7E-520FB2F97C7B}" srcOrd="0" destOrd="0" presId="urn:microsoft.com/office/officeart/2005/8/layout/vList2"/>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E3C75D-8A86-1047-B78B-41BFDAF4BA1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A278295-91A2-FC4E-9E6D-84DF2BDD5DA7}">
      <dgm:prSet/>
      <dgm:spPr>
        <a:solidFill>
          <a:schemeClr val="accent1">
            <a:lumMod val="50000"/>
          </a:schemeClr>
        </a:solidFill>
      </dgm:spPr>
      <dgm:t>
        <a:bodyPr/>
        <a:lstStyle/>
        <a:p>
          <a:r>
            <a:rPr lang="en-US" b="1" u="sng" dirty="0"/>
            <a:t>Talent</a:t>
          </a:r>
          <a:r>
            <a:rPr lang="en-US" b="1" dirty="0"/>
            <a:t> describes children’s propensities and above average accomplishments in disciplines including the visual arts. </a:t>
          </a:r>
          <a:endParaRPr lang="en-US" dirty="0"/>
        </a:p>
      </dgm:t>
      <dgm:extLst>
        <a:ext uri="{E40237B7-FDA0-4F09-8148-C483321AD2D9}">
          <dgm14:cNvPr xmlns:dgm14="http://schemas.microsoft.com/office/drawing/2010/diagram" id="0" name="" descr="•Talent describes children’s propensities and above average accomplishments in disciplines including the visual arts.&#10;"/>
        </a:ext>
      </dgm:extLst>
    </dgm:pt>
    <dgm:pt modelId="{CB6B9392-2505-A444-B02C-D2C6C8A3E705}" type="parTrans" cxnId="{415E9D40-C8A0-7C47-8B88-FF99F5E1E1FE}">
      <dgm:prSet/>
      <dgm:spPr/>
      <dgm:t>
        <a:bodyPr/>
        <a:lstStyle/>
        <a:p>
          <a:endParaRPr lang="en-US"/>
        </a:p>
      </dgm:t>
    </dgm:pt>
    <dgm:pt modelId="{CF97AB73-416E-FF46-A9CE-5FE834F8324C}" type="sibTrans" cxnId="{415E9D40-C8A0-7C47-8B88-FF99F5E1E1FE}">
      <dgm:prSet/>
      <dgm:spPr/>
      <dgm:t>
        <a:bodyPr/>
        <a:lstStyle/>
        <a:p>
          <a:endParaRPr lang="en-US"/>
        </a:p>
      </dgm:t>
    </dgm:pt>
    <dgm:pt modelId="{EA572D99-7311-214A-A54E-243644BA5E5D}" type="pres">
      <dgm:prSet presAssocID="{D3E3C75D-8A86-1047-B78B-41BFDAF4BA11}" presName="linear" presStyleCnt="0">
        <dgm:presLayoutVars>
          <dgm:animLvl val="lvl"/>
          <dgm:resizeHandles val="exact"/>
        </dgm:presLayoutVars>
      </dgm:prSet>
      <dgm:spPr/>
    </dgm:pt>
    <dgm:pt modelId="{AB720542-9068-474B-80BA-3747A51D46BB}" type="pres">
      <dgm:prSet presAssocID="{5A278295-91A2-FC4E-9E6D-84DF2BDD5DA7}" presName="parentText" presStyleLbl="node1" presStyleIdx="0" presStyleCnt="1" custLinFactNeighborX="3048" custLinFactNeighborY="1142">
        <dgm:presLayoutVars>
          <dgm:chMax val="0"/>
          <dgm:bulletEnabled val="1"/>
        </dgm:presLayoutVars>
      </dgm:prSet>
      <dgm:spPr/>
    </dgm:pt>
  </dgm:ptLst>
  <dgm:cxnLst>
    <dgm:cxn modelId="{415E9D40-C8A0-7C47-8B88-FF99F5E1E1FE}" srcId="{D3E3C75D-8A86-1047-B78B-41BFDAF4BA11}" destId="{5A278295-91A2-FC4E-9E6D-84DF2BDD5DA7}" srcOrd="0" destOrd="0" parTransId="{CB6B9392-2505-A444-B02C-D2C6C8A3E705}" sibTransId="{CF97AB73-416E-FF46-A9CE-5FE834F8324C}"/>
    <dgm:cxn modelId="{07B39A72-4AFB-8E4D-87DE-12F10BFF40BE}" type="presOf" srcId="{5A278295-91A2-FC4E-9E6D-84DF2BDD5DA7}" destId="{AB720542-9068-474B-80BA-3747A51D46BB}" srcOrd="0" destOrd="0" presId="urn:microsoft.com/office/officeart/2005/8/layout/vList2"/>
    <dgm:cxn modelId="{D092C2DB-0421-2F4C-A451-999967CD4C4B}" type="presOf" srcId="{D3E3C75D-8A86-1047-B78B-41BFDAF4BA11}" destId="{EA572D99-7311-214A-A54E-243644BA5E5D}" srcOrd="0" destOrd="0" presId="urn:microsoft.com/office/officeart/2005/8/layout/vList2"/>
    <dgm:cxn modelId="{3B958B40-B906-4444-827D-86B6CBDEDD02}" type="presParOf" srcId="{EA572D99-7311-214A-A54E-243644BA5E5D}" destId="{AB720542-9068-474B-80BA-3747A51D46BB}"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E7A98C1B-0A2B-3C40-A64F-178FABFE0CF9}"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D0986F1C-FF84-2A43-9C62-1251BE407782}">
      <dgm:prSet custT="1"/>
      <dgm:spPr>
        <a:solidFill>
          <a:srgbClr val="000000"/>
        </a:solidFill>
        <a:ln>
          <a:solidFill>
            <a:srgbClr val="FF0000"/>
          </a:solidFill>
        </a:ln>
      </dgm:spPr>
      <dgm:t>
        <a:bodyPr/>
        <a:lstStyle/>
        <a:p>
          <a:pPr rtl="0"/>
          <a:r>
            <a:rPr lang="en-US" sz="2400" b="1" dirty="0">
              <a:solidFill>
                <a:schemeClr val="bg1"/>
              </a:solidFill>
            </a:rPr>
            <a:t>Select black markers to produce bold lines. </a:t>
          </a:r>
        </a:p>
      </dgm:t>
      <dgm:extLst>
        <a:ext uri="{E40237B7-FDA0-4F09-8148-C483321AD2D9}">
          <dgm14:cNvPr xmlns:dgm14="http://schemas.microsoft.com/office/drawing/2010/diagram" id="0" name="" descr="Select black markers to produce bold lines. &#13;&#10;Place a sheet of paper on screen to draw with crayons that leave a raised wax surface. &#13;&#10;Secure paper to a work surface. &#13;&#10;Try gloves, paintbrushes, and spreading utensils for  students not to touch materials directly.&#13;&#10;Prepare sensory boxes for learning. &#13;&#10;Use checklists and  picture schedules that show class routines in a timetable format.&#13;&#10;"/>
        </a:ext>
      </dgm:extLst>
    </dgm:pt>
    <dgm:pt modelId="{813584BE-D101-2C40-896E-AA78DD49324B}" type="parTrans" cxnId="{56BD6F95-AD9A-024F-B867-3B0ACAC18640}">
      <dgm:prSet/>
      <dgm:spPr/>
      <dgm:t>
        <a:bodyPr/>
        <a:lstStyle/>
        <a:p>
          <a:endParaRPr lang="en-US"/>
        </a:p>
      </dgm:t>
    </dgm:pt>
    <dgm:pt modelId="{271ABF6D-B245-5D49-8C5B-D0CAC974FA18}" type="sibTrans" cxnId="{56BD6F95-AD9A-024F-B867-3B0ACAC18640}">
      <dgm:prSet/>
      <dgm:spPr/>
      <dgm:t>
        <a:bodyPr/>
        <a:lstStyle/>
        <a:p>
          <a:endParaRPr lang="en-US"/>
        </a:p>
      </dgm:t>
    </dgm:pt>
    <dgm:pt modelId="{C8C40CD4-D563-0441-A685-D467DD8DC85A}">
      <dgm:prSet custT="1"/>
      <dgm:spPr>
        <a:solidFill>
          <a:srgbClr val="000000"/>
        </a:solidFill>
        <a:ln>
          <a:solidFill>
            <a:srgbClr val="FF6600"/>
          </a:solidFill>
        </a:ln>
      </dgm:spPr>
      <dgm:t>
        <a:bodyPr/>
        <a:lstStyle/>
        <a:p>
          <a:pPr rtl="0"/>
          <a:r>
            <a:rPr lang="en-US" sz="2400" b="1" dirty="0">
              <a:solidFill>
                <a:schemeClr val="bg1"/>
              </a:solidFill>
            </a:rPr>
            <a:t>Place a sheet of paper on screen to draw with crayons that leave a raised wax surface. </a:t>
          </a:r>
        </a:p>
      </dgm:t>
      <dgm:extLst>
        <a:ext uri="{E40237B7-FDA0-4F09-8148-C483321AD2D9}">
          <dgm14:cNvPr xmlns:dgm14="http://schemas.microsoft.com/office/drawing/2010/diagram" id="0" name="" descr="Select black markers to produce bold lines. &#13;&#10;Place a sheet of paper on screen to draw with crayons that leave a raised wax surface. &#13;&#10;Secure paper to a work surface. &#13;&#10;Try gloves, paintbrushes, and spreading utensils for  students not to touch materials directly.&#13;&#10;Prepare sensory boxes for learning. &#13;&#10;Use checklists and  picture schedules that show class routines in a timetable format.&#13;&#10;"/>
        </a:ext>
      </dgm:extLst>
    </dgm:pt>
    <dgm:pt modelId="{F6B1F528-264E-854B-9E40-F0DDD44F4DB3}" type="parTrans" cxnId="{15C1F05E-9D02-704B-9739-F5E28352D001}">
      <dgm:prSet/>
      <dgm:spPr/>
      <dgm:t>
        <a:bodyPr/>
        <a:lstStyle/>
        <a:p>
          <a:endParaRPr lang="en-US"/>
        </a:p>
      </dgm:t>
    </dgm:pt>
    <dgm:pt modelId="{A1E0B4F5-FF19-2C40-B473-91E28A2F1689}" type="sibTrans" cxnId="{15C1F05E-9D02-704B-9739-F5E28352D001}">
      <dgm:prSet/>
      <dgm:spPr/>
      <dgm:t>
        <a:bodyPr/>
        <a:lstStyle/>
        <a:p>
          <a:endParaRPr lang="en-US"/>
        </a:p>
      </dgm:t>
    </dgm:pt>
    <dgm:pt modelId="{D98FB028-D589-1A48-B8EF-23470406FC10}">
      <dgm:prSet custT="1"/>
      <dgm:spPr>
        <a:solidFill>
          <a:srgbClr val="000000"/>
        </a:solidFill>
        <a:ln>
          <a:solidFill>
            <a:srgbClr val="FFFF00"/>
          </a:solidFill>
        </a:ln>
      </dgm:spPr>
      <dgm:t>
        <a:bodyPr/>
        <a:lstStyle/>
        <a:p>
          <a:pPr rtl="0"/>
          <a:r>
            <a:rPr lang="en-US" sz="2400" b="1" dirty="0">
              <a:solidFill>
                <a:schemeClr val="bg1"/>
              </a:solidFill>
            </a:rPr>
            <a:t>Secure paper to a work surface. </a:t>
          </a:r>
        </a:p>
      </dgm:t>
      <dgm:extLst>
        <a:ext uri="{E40237B7-FDA0-4F09-8148-C483321AD2D9}">
          <dgm14:cNvPr xmlns:dgm14="http://schemas.microsoft.com/office/drawing/2010/diagram" id="0" name="" descr="Select black markers to produce bold lines. &#13;&#10;Place a sheet of paper on screen to draw with crayons that leave a raised wax surface. &#13;&#10;Secure paper to a work surface. &#13;&#10;Try gloves, paintbrushes, and spreading utensils for  students not to touch materials directly.&#13;&#10;Prepare sensory boxes for learning. &#13;&#10;Use checklists and  picture schedules that show class routines in a timetable format.&#13;&#10;"/>
        </a:ext>
      </dgm:extLst>
    </dgm:pt>
    <dgm:pt modelId="{4C9A82EF-720C-9542-9C06-DAF0A99183C1}" type="parTrans" cxnId="{D1D897F1-00BB-3641-9129-A03044981502}">
      <dgm:prSet/>
      <dgm:spPr/>
      <dgm:t>
        <a:bodyPr/>
        <a:lstStyle/>
        <a:p>
          <a:endParaRPr lang="en-US"/>
        </a:p>
      </dgm:t>
    </dgm:pt>
    <dgm:pt modelId="{46AE1DEA-226F-2949-83EB-4D626D599006}" type="sibTrans" cxnId="{D1D897F1-00BB-3641-9129-A03044981502}">
      <dgm:prSet/>
      <dgm:spPr/>
      <dgm:t>
        <a:bodyPr/>
        <a:lstStyle/>
        <a:p>
          <a:endParaRPr lang="en-US"/>
        </a:p>
      </dgm:t>
    </dgm:pt>
    <dgm:pt modelId="{9CAE58A3-29A3-3F43-918F-88492F01F3B1}">
      <dgm:prSet custT="1"/>
      <dgm:spPr>
        <a:solidFill>
          <a:srgbClr val="000000"/>
        </a:solidFill>
        <a:ln>
          <a:solidFill>
            <a:srgbClr val="008000"/>
          </a:solidFill>
        </a:ln>
      </dgm:spPr>
      <dgm:t>
        <a:bodyPr/>
        <a:lstStyle/>
        <a:p>
          <a:pPr rtl="0"/>
          <a:r>
            <a:rPr lang="en-US" sz="2400" b="1" dirty="0">
              <a:solidFill>
                <a:schemeClr val="bg1"/>
              </a:solidFill>
            </a:rPr>
            <a:t>Try gloves, paintbrushes, and spreading utensils for  students not to touch materials directly.</a:t>
          </a:r>
        </a:p>
      </dgm:t>
      <dgm:extLst>
        <a:ext uri="{E40237B7-FDA0-4F09-8148-C483321AD2D9}">
          <dgm14:cNvPr xmlns:dgm14="http://schemas.microsoft.com/office/drawing/2010/diagram" id="0" name="" descr="Select black markers to produce bold lines. &#13;&#10;Place a sheet of paper on screen to draw with crayons that leave a raised wax surface. &#13;&#10;Secure paper to a work surface. &#13;&#10;Try gloves, paintbrushes, and spreading utensils for  students not to touch materials directly.&#13;&#10;Prepare sensory boxes for learning. &#13;&#10;Use checklists and  picture schedules that show class routines in a timetable format.&#13;&#10;"/>
        </a:ext>
      </dgm:extLst>
    </dgm:pt>
    <dgm:pt modelId="{F0033C2E-3C77-D44A-AADA-6174B37DD885}" type="parTrans" cxnId="{86B8B055-D9B4-FB47-991B-E6CF59E3747E}">
      <dgm:prSet/>
      <dgm:spPr/>
      <dgm:t>
        <a:bodyPr/>
        <a:lstStyle/>
        <a:p>
          <a:endParaRPr lang="en-US"/>
        </a:p>
      </dgm:t>
    </dgm:pt>
    <dgm:pt modelId="{B8B5633B-BF88-3642-9AA0-4A6D760A2FF7}" type="sibTrans" cxnId="{86B8B055-D9B4-FB47-991B-E6CF59E3747E}">
      <dgm:prSet/>
      <dgm:spPr/>
      <dgm:t>
        <a:bodyPr/>
        <a:lstStyle/>
        <a:p>
          <a:endParaRPr lang="en-US"/>
        </a:p>
      </dgm:t>
    </dgm:pt>
    <dgm:pt modelId="{51148126-1ADA-0E41-A2A3-558A9DC36D53}">
      <dgm:prSet custT="1"/>
      <dgm:spPr>
        <a:solidFill>
          <a:srgbClr val="000000"/>
        </a:solidFill>
        <a:ln>
          <a:solidFill>
            <a:srgbClr val="0000FF"/>
          </a:solidFill>
        </a:ln>
      </dgm:spPr>
      <dgm:t>
        <a:bodyPr/>
        <a:lstStyle/>
        <a:p>
          <a:pPr rtl="0"/>
          <a:r>
            <a:rPr lang="en-US" sz="2400" b="1" dirty="0">
              <a:solidFill>
                <a:schemeClr val="bg1"/>
              </a:solidFill>
            </a:rPr>
            <a:t>Prepare sensory boxes for learning. </a:t>
          </a:r>
        </a:p>
      </dgm:t>
      <dgm:extLst>
        <a:ext uri="{E40237B7-FDA0-4F09-8148-C483321AD2D9}">
          <dgm14:cNvPr xmlns:dgm14="http://schemas.microsoft.com/office/drawing/2010/diagram" id="0" name="" descr="Select black markers to produce bold lines. &#13;&#10;Place a sheet of paper on screen to draw with crayons that leave a raised wax surface. &#13;&#10;Secure paper to a work surface. &#13;&#10;Try gloves, paintbrushes, and spreading utensils for  students not to touch materials directly.&#13;&#10;Prepare sensory boxes for learning. &#13;&#10;Use checklists and  picture schedules that show class routines in a timetable format.&#13;&#10;"/>
        </a:ext>
      </dgm:extLst>
    </dgm:pt>
    <dgm:pt modelId="{1B18AC73-6BE6-324B-9A5D-6E337C522315}" type="parTrans" cxnId="{3FCC28A2-C90C-784F-9467-00E5C2C51C16}">
      <dgm:prSet/>
      <dgm:spPr/>
      <dgm:t>
        <a:bodyPr/>
        <a:lstStyle/>
        <a:p>
          <a:endParaRPr lang="en-US"/>
        </a:p>
      </dgm:t>
    </dgm:pt>
    <dgm:pt modelId="{4404FCEF-8A04-CD4D-AD97-65A010C79F02}" type="sibTrans" cxnId="{3FCC28A2-C90C-784F-9467-00E5C2C51C16}">
      <dgm:prSet/>
      <dgm:spPr/>
      <dgm:t>
        <a:bodyPr/>
        <a:lstStyle/>
        <a:p>
          <a:endParaRPr lang="en-US"/>
        </a:p>
      </dgm:t>
    </dgm:pt>
    <dgm:pt modelId="{E3393FF5-D882-9844-A538-1B9E17F4F39F}">
      <dgm:prSet custT="1"/>
      <dgm:spPr>
        <a:solidFill>
          <a:srgbClr val="000000"/>
        </a:solidFill>
        <a:ln>
          <a:solidFill>
            <a:srgbClr val="660066"/>
          </a:solidFill>
        </a:ln>
      </dgm:spPr>
      <dgm:t>
        <a:bodyPr/>
        <a:lstStyle/>
        <a:p>
          <a:pPr rtl="0"/>
          <a:r>
            <a:rPr lang="en-US" sz="2400" b="1" dirty="0">
              <a:solidFill>
                <a:schemeClr val="bg1"/>
              </a:solidFill>
            </a:rPr>
            <a:t>Use checklists and  picture schedules that show class routines in a timetable format.</a:t>
          </a:r>
        </a:p>
      </dgm:t>
      <dgm:extLst>
        <a:ext uri="{E40237B7-FDA0-4F09-8148-C483321AD2D9}">
          <dgm14:cNvPr xmlns:dgm14="http://schemas.microsoft.com/office/drawing/2010/diagram" id="0" name="" descr="Select black markers to produce bold lines. &#13;&#10;Place a sheet of paper on screen to draw with crayons that leave a raised wax surface. &#13;&#10;Secure paper to a work surface. &#13;&#10;Try gloves, paintbrushes, and spreading utensils for  students not to touch materials directly.&#13;&#10;Prepare sensory boxes for learning. &#13;&#10;Use checklists and  picture schedules that show class routines in a timetable format.&#13;&#10;"/>
        </a:ext>
      </dgm:extLst>
    </dgm:pt>
    <dgm:pt modelId="{AC1795AA-AE10-5E46-AEF2-BAC5ED475A75}" type="parTrans" cxnId="{36618BEB-79BA-1D44-A766-945D51CF390B}">
      <dgm:prSet/>
      <dgm:spPr/>
      <dgm:t>
        <a:bodyPr/>
        <a:lstStyle/>
        <a:p>
          <a:endParaRPr lang="en-US"/>
        </a:p>
      </dgm:t>
    </dgm:pt>
    <dgm:pt modelId="{0AF6C9BC-18C5-6447-AED5-9F8D87CAB3AB}" type="sibTrans" cxnId="{36618BEB-79BA-1D44-A766-945D51CF390B}">
      <dgm:prSet/>
      <dgm:spPr/>
      <dgm:t>
        <a:bodyPr/>
        <a:lstStyle/>
        <a:p>
          <a:endParaRPr lang="en-US"/>
        </a:p>
      </dgm:t>
    </dgm:pt>
    <dgm:pt modelId="{CFBC99D8-BED1-694E-AC1B-B6E63CFC3AE0}" type="pres">
      <dgm:prSet presAssocID="{E7A98C1B-0A2B-3C40-A64F-178FABFE0CF9}" presName="diagram" presStyleCnt="0">
        <dgm:presLayoutVars>
          <dgm:dir/>
          <dgm:resizeHandles val="exact"/>
        </dgm:presLayoutVars>
      </dgm:prSet>
      <dgm:spPr/>
    </dgm:pt>
    <dgm:pt modelId="{E3A75ABA-FF32-974C-A775-6DABD00FD839}" type="pres">
      <dgm:prSet presAssocID="{D0986F1C-FF84-2A43-9C62-1251BE407782}" presName="node" presStyleLbl="node1" presStyleIdx="0" presStyleCnt="6" custScaleX="166508">
        <dgm:presLayoutVars>
          <dgm:bulletEnabled val="1"/>
        </dgm:presLayoutVars>
      </dgm:prSet>
      <dgm:spPr/>
    </dgm:pt>
    <dgm:pt modelId="{B268B58E-E5E2-8649-AF2C-AFE5435C10BA}" type="pres">
      <dgm:prSet presAssocID="{271ABF6D-B245-5D49-8C5B-D0CAC974FA18}" presName="sibTrans" presStyleCnt="0"/>
      <dgm:spPr/>
    </dgm:pt>
    <dgm:pt modelId="{1D7BABF9-2212-6B44-AC22-81EA2B696752}" type="pres">
      <dgm:prSet presAssocID="{C8C40CD4-D563-0441-A685-D467DD8DC85A}" presName="node" presStyleLbl="node1" presStyleIdx="1" presStyleCnt="6" custScaleX="166508">
        <dgm:presLayoutVars>
          <dgm:bulletEnabled val="1"/>
        </dgm:presLayoutVars>
      </dgm:prSet>
      <dgm:spPr/>
    </dgm:pt>
    <dgm:pt modelId="{9893E9D4-4AA0-DC4B-9CEF-37D679069005}" type="pres">
      <dgm:prSet presAssocID="{A1E0B4F5-FF19-2C40-B473-91E28A2F1689}" presName="sibTrans" presStyleCnt="0"/>
      <dgm:spPr/>
    </dgm:pt>
    <dgm:pt modelId="{87B9AE18-483B-7D46-B3DF-2B08374D1DDA}" type="pres">
      <dgm:prSet presAssocID="{D98FB028-D589-1A48-B8EF-23470406FC10}" presName="node" presStyleLbl="node1" presStyleIdx="2" presStyleCnt="6" custScaleX="166508">
        <dgm:presLayoutVars>
          <dgm:bulletEnabled val="1"/>
        </dgm:presLayoutVars>
      </dgm:prSet>
      <dgm:spPr/>
    </dgm:pt>
    <dgm:pt modelId="{049808A1-0F40-A640-A1DB-3F6D9A7F7AF5}" type="pres">
      <dgm:prSet presAssocID="{46AE1DEA-226F-2949-83EB-4D626D599006}" presName="sibTrans" presStyleCnt="0"/>
      <dgm:spPr/>
    </dgm:pt>
    <dgm:pt modelId="{B142117A-A07F-A849-8715-A9A5564CE19B}" type="pres">
      <dgm:prSet presAssocID="{9CAE58A3-29A3-3F43-918F-88492F01F3B1}" presName="node" presStyleLbl="node1" presStyleIdx="3" presStyleCnt="6" custScaleX="166508">
        <dgm:presLayoutVars>
          <dgm:bulletEnabled val="1"/>
        </dgm:presLayoutVars>
      </dgm:prSet>
      <dgm:spPr/>
    </dgm:pt>
    <dgm:pt modelId="{2228D5AD-1532-C84A-8A2E-4BFDAF161637}" type="pres">
      <dgm:prSet presAssocID="{B8B5633B-BF88-3642-9AA0-4A6D760A2FF7}" presName="sibTrans" presStyleCnt="0"/>
      <dgm:spPr/>
    </dgm:pt>
    <dgm:pt modelId="{E1157C9B-EEA1-4B47-B262-92292F98D726}" type="pres">
      <dgm:prSet presAssocID="{51148126-1ADA-0E41-A2A3-558A9DC36D53}" presName="node" presStyleLbl="node1" presStyleIdx="4" presStyleCnt="6" custScaleX="166508">
        <dgm:presLayoutVars>
          <dgm:bulletEnabled val="1"/>
        </dgm:presLayoutVars>
      </dgm:prSet>
      <dgm:spPr/>
    </dgm:pt>
    <dgm:pt modelId="{291AED31-D50B-5942-8FAB-7BAD5530314B}" type="pres">
      <dgm:prSet presAssocID="{4404FCEF-8A04-CD4D-AD97-65A010C79F02}" presName="sibTrans" presStyleCnt="0"/>
      <dgm:spPr/>
    </dgm:pt>
    <dgm:pt modelId="{3CD27AA9-F17F-8A42-B6E0-B078F45AF010}" type="pres">
      <dgm:prSet presAssocID="{E3393FF5-D882-9844-A538-1B9E17F4F39F}" presName="node" presStyleLbl="node1" presStyleIdx="5" presStyleCnt="6" custScaleX="166508">
        <dgm:presLayoutVars>
          <dgm:bulletEnabled val="1"/>
        </dgm:presLayoutVars>
      </dgm:prSet>
      <dgm:spPr/>
    </dgm:pt>
  </dgm:ptLst>
  <dgm:cxnLst>
    <dgm:cxn modelId="{60CFD008-88D4-3E4C-9FE9-EABB93CF25E1}" type="presOf" srcId="{C8C40CD4-D563-0441-A685-D467DD8DC85A}" destId="{1D7BABF9-2212-6B44-AC22-81EA2B696752}" srcOrd="0" destOrd="0" presId="urn:microsoft.com/office/officeart/2005/8/layout/default"/>
    <dgm:cxn modelId="{D2572052-7878-414C-BFF3-5DCAB4C47981}" type="presOf" srcId="{E7A98C1B-0A2B-3C40-A64F-178FABFE0CF9}" destId="{CFBC99D8-BED1-694E-AC1B-B6E63CFC3AE0}" srcOrd="0" destOrd="0" presId="urn:microsoft.com/office/officeart/2005/8/layout/default"/>
    <dgm:cxn modelId="{86B8B055-D9B4-FB47-991B-E6CF59E3747E}" srcId="{E7A98C1B-0A2B-3C40-A64F-178FABFE0CF9}" destId="{9CAE58A3-29A3-3F43-918F-88492F01F3B1}" srcOrd="3" destOrd="0" parTransId="{F0033C2E-3C77-D44A-AADA-6174B37DD885}" sibTransId="{B8B5633B-BF88-3642-9AA0-4A6D760A2FF7}"/>
    <dgm:cxn modelId="{15C1F05E-9D02-704B-9739-F5E28352D001}" srcId="{E7A98C1B-0A2B-3C40-A64F-178FABFE0CF9}" destId="{C8C40CD4-D563-0441-A685-D467DD8DC85A}" srcOrd="1" destOrd="0" parTransId="{F6B1F528-264E-854B-9E40-F0DDD44F4DB3}" sibTransId="{A1E0B4F5-FF19-2C40-B473-91E28A2F1689}"/>
    <dgm:cxn modelId="{06867E6A-41FE-6C4E-9CA3-47C986FB2CE1}" type="presOf" srcId="{D98FB028-D589-1A48-B8EF-23470406FC10}" destId="{87B9AE18-483B-7D46-B3DF-2B08374D1DDA}" srcOrd="0" destOrd="0" presId="urn:microsoft.com/office/officeart/2005/8/layout/default"/>
    <dgm:cxn modelId="{5124578C-0720-454A-B24C-94666C04F2FB}" type="presOf" srcId="{E3393FF5-D882-9844-A538-1B9E17F4F39F}" destId="{3CD27AA9-F17F-8A42-B6E0-B078F45AF010}" srcOrd="0" destOrd="0" presId="urn:microsoft.com/office/officeart/2005/8/layout/default"/>
    <dgm:cxn modelId="{0A038D91-1C03-3040-B4CE-61F16E12EFBC}" type="presOf" srcId="{D0986F1C-FF84-2A43-9C62-1251BE407782}" destId="{E3A75ABA-FF32-974C-A775-6DABD00FD839}" srcOrd="0" destOrd="0" presId="urn:microsoft.com/office/officeart/2005/8/layout/default"/>
    <dgm:cxn modelId="{56BD6F95-AD9A-024F-B867-3B0ACAC18640}" srcId="{E7A98C1B-0A2B-3C40-A64F-178FABFE0CF9}" destId="{D0986F1C-FF84-2A43-9C62-1251BE407782}" srcOrd="0" destOrd="0" parTransId="{813584BE-D101-2C40-896E-AA78DD49324B}" sibTransId="{271ABF6D-B245-5D49-8C5B-D0CAC974FA18}"/>
    <dgm:cxn modelId="{3FCC28A2-C90C-784F-9467-00E5C2C51C16}" srcId="{E7A98C1B-0A2B-3C40-A64F-178FABFE0CF9}" destId="{51148126-1ADA-0E41-A2A3-558A9DC36D53}" srcOrd="4" destOrd="0" parTransId="{1B18AC73-6BE6-324B-9A5D-6E337C522315}" sibTransId="{4404FCEF-8A04-CD4D-AD97-65A010C79F02}"/>
    <dgm:cxn modelId="{F6D2E7E5-4B78-0D44-866B-19ADC3D9191E}" type="presOf" srcId="{9CAE58A3-29A3-3F43-918F-88492F01F3B1}" destId="{B142117A-A07F-A849-8715-A9A5564CE19B}" srcOrd="0" destOrd="0" presId="urn:microsoft.com/office/officeart/2005/8/layout/default"/>
    <dgm:cxn modelId="{36618BEB-79BA-1D44-A766-945D51CF390B}" srcId="{E7A98C1B-0A2B-3C40-A64F-178FABFE0CF9}" destId="{E3393FF5-D882-9844-A538-1B9E17F4F39F}" srcOrd="5" destOrd="0" parTransId="{AC1795AA-AE10-5E46-AEF2-BAC5ED475A75}" sibTransId="{0AF6C9BC-18C5-6447-AED5-9F8D87CAB3AB}"/>
    <dgm:cxn modelId="{D1D897F1-00BB-3641-9129-A03044981502}" srcId="{E7A98C1B-0A2B-3C40-A64F-178FABFE0CF9}" destId="{D98FB028-D589-1A48-B8EF-23470406FC10}" srcOrd="2" destOrd="0" parTransId="{4C9A82EF-720C-9542-9C06-DAF0A99183C1}" sibTransId="{46AE1DEA-226F-2949-83EB-4D626D599006}"/>
    <dgm:cxn modelId="{D9B308F6-FFC8-3945-9971-CA8AA431D223}" type="presOf" srcId="{51148126-1ADA-0E41-A2A3-558A9DC36D53}" destId="{E1157C9B-EEA1-4B47-B262-92292F98D726}" srcOrd="0" destOrd="0" presId="urn:microsoft.com/office/officeart/2005/8/layout/default"/>
    <dgm:cxn modelId="{D5858938-C6D6-7542-ADD2-BA1D0B107FFD}" type="presParOf" srcId="{CFBC99D8-BED1-694E-AC1B-B6E63CFC3AE0}" destId="{E3A75ABA-FF32-974C-A775-6DABD00FD839}" srcOrd="0" destOrd="0" presId="urn:microsoft.com/office/officeart/2005/8/layout/default"/>
    <dgm:cxn modelId="{12976B9B-9198-AB45-99FC-812CD5141A08}" type="presParOf" srcId="{CFBC99D8-BED1-694E-AC1B-B6E63CFC3AE0}" destId="{B268B58E-E5E2-8649-AF2C-AFE5435C10BA}" srcOrd="1" destOrd="0" presId="urn:microsoft.com/office/officeart/2005/8/layout/default"/>
    <dgm:cxn modelId="{FDD1B8A7-250B-7F4F-B6D9-70CC070C47FF}" type="presParOf" srcId="{CFBC99D8-BED1-694E-AC1B-B6E63CFC3AE0}" destId="{1D7BABF9-2212-6B44-AC22-81EA2B696752}" srcOrd="2" destOrd="0" presId="urn:microsoft.com/office/officeart/2005/8/layout/default"/>
    <dgm:cxn modelId="{A101A582-4274-444E-A3AC-E2969F5225FF}" type="presParOf" srcId="{CFBC99D8-BED1-694E-AC1B-B6E63CFC3AE0}" destId="{9893E9D4-4AA0-DC4B-9CEF-37D679069005}" srcOrd="3" destOrd="0" presId="urn:microsoft.com/office/officeart/2005/8/layout/default"/>
    <dgm:cxn modelId="{5F14F0FE-74AE-8840-8258-823E524B67A3}" type="presParOf" srcId="{CFBC99D8-BED1-694E-AC1B-B6E63CFC3AE0}" destId="{87B9AE18-483B-7D46-B3DF-2B08374D1DDA}" srcOrd="4" destOrd="0" presId="urn:microsoft.com/office/officeart/2005/8/layout/default"/>
    <dgm:cxn modelId="{F2E1AB46-A88F-7347-B191-1858892354D3}" type="presParOf" srcId="{CFBC99D8-BED1-694E-AC1B-B6E63CFC3AE0}" destId="{049808A1-0F40-A640-A1DB-3F6D9A7F7AF5}" srcOrd="5" destOrd="0" presId="urn:microsoft.com/office/officeart/2005/8/layout/default"/>
    <dgm:cxn modelId="{2E06F075-FA75-784C-92C5-861D587C1007}" type="presParOf" srcId="{CFBC99D8-BED1-694E-AC1B-B6E63CFC3AE0}" destId="{B142117A-A07F-A849-8715-A9A5564CE19B}" srcOrd="6" destOrd="0" presId="urn:microsoft.com/office/officeart/2005/8/layout/default"/>
    <dgm:cxn modelId="{0CC526E0-91CD-034D-BACA-5FCAB36BF6C8}" type="presParOf" srcId="{CFBC99D8-BED1-694E-AC1B-B6E63CFC3AE0}" destId="{2228D5AD-1532-C84A-8A2E-4BFDAF161637}" srcOrd="7" destOrd="0" presId="urn:microsoft.com/office/officeart/2005/8/layout/default"/>
    <dgm:cxn modelId="{A52E1309-BA32-0240-B80B-FB23885B273E}" type="presParOf" srcId="{CFBC99D8-BED1-694E-AC1B-B6E63CFC3AE0}" destId="{E1157C9B-EEA1-4B47-B262-92292F98D726}" srcOrd="8" destOrd="0" presId="urn:microsoft.com/office/officeart/2005/8/layout/default"/>
    <dgm:cxn modelId="{92BA4A0C-56BC-5341-83CA-8622F42298FC}" type="presParOf" srcId="{CFBC99D8-BED1-694E-AC1B-B6E63CFC3AE0}" destId="{291AED31-D50B-5942-8FAB-7BAD5530314B}" srcOrd="9" destOrd="0" presId="urn:microsoft.com/office/officeart/2005/8/layout/default"/>
    <dgm:cxn modelId="{B090813D-229F-9047-AA65-B3B684468190}" type="presParOf" srcId="{CFBC99D8-BED1-694E-AC1B-B6E63CFC3AE0}" destId="{3CD27AA9-F17F-8A42-B6E0-B078F45AF010}"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CE5827E6-4C32-E74D-9B64-8E4330EECC95}"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1BDD9158-47E5-AE4D-B33B-AA0F49F34771}">
      <dgm:prSet/>
      <dgm:spPr>
        <a:solidFill>
          <a:srgbClr val="000090"/>
        </a:solidFill>
      </dgm:spPr>
      <dgm:t>
        <a:bodyPr/>
        <a:lstStyle/>
        <a:p>
          <a:pPr rtl="0"/>
          <a:r>
            <a:rPr lang="en-US" b="1" u="sng" dirty="0">
              <a:solidFill>
                <a:srgbClr val="FFFFFF"/>
              </a:solidFill>
            </a:rPr>
            <a:t>Focus on People First Language</a:t>
          </a:r>
          <a:r>
            <a:rPr lang="en-US" b="1" u="none" dirty="0">
              <a:solidFill>
                <a:srgbClr val="FFFFFF"/>
              </a:solidFill>
            </a:rPr>
            <a:t> </a:t>
          </a:r>
          <a:r>
            <a:rPr lang="en-US" b="1" dirty="0">
              <a:solidFill>
                <a:srgbClr val="FFFFFF"/>
              </a:solidFill>
            </a:rPr>
            <a:t>as opposed to </a:t>
          </a:r>
          <a:r>
            <a:rPr lang="en-US" b="1" u="sng" dirty="0">
              <a:solidFill>
                <a:srgbClr val="FFFFFF"/>
              </a:solidFill>
            </a:rPr>
            <a:t>ableism.</a:t>
          </a:r>
          <a:endParaRPr lang="en-US" u="sng" dirty="0">
            <a:solidFill>
              <a:srgbClr val="FFFFFF"/>
            </a:solidFill>
          </a:endParaRPr>
        </a:p>
      </dgm:t>
      <dgm:extLst>
        <a:ext uri="{E40237B7-FDA0-4F09-8148-C483321AD2D9}">
          <dgm14:cNvPr xmlns:dgm14="http://schemas.microsoft.com/office/drawing/2010/diagram" id="0" name="" descr="Focus on People First Language as opposed to ableism.&#13;&#10;Expand people first language to safeguard students who may be called derogatory names for being different. &#13;&#10;"/>
        </a:ext>
      </dgm:extLst>
    </dgm:pt>
    <dgm:pt modelId="{4714E477-DC93-1D44-A377-DFBC9D1ACE49}" type="parTrans" cxnId="{78C7F7C0-30E3-074F-9B9B-49C63E6F6265}">
      <dgm:prSet/>
      <dgm:spPr/>
      <dgm:t>
        <a:bodyPr/>
        <a:lstStyle/>
        <a:p>
          <a:endParaRPr lang="en-US"/>
        </a:p>
      </dgm:t>
    </dgm:pt>
    <dgm:pt modelId="{4118D475-7E18-AC40-AAE4-3A20D31FA7EA}" type="sibTrans" cxnId="{78C7F7C0-30E3-074F-9B9B-49C63E6F6265}">
      <dgm:prSet/>
      <dgm:spPr/>
      <dgm:t>
        <a:bodyPr/>
        <a:lstStyle/>
        <a:p>
          <a:endParaRPr lang="en-US"/>
        </a:p>
      </dgm:t>
    </dgm:pt>
    <dgm:pt modelId="{889C421C-C4B6-5742-B50B-BF5BDB02C7AB}">
      <dgm:prSet/>
      <dgm:spPr>
        <a:solidFill>
          <a:srgbClr val="0000FF"/>
        </a:solidFill>
      </dgm:spPr>
      <dgm:t>
        <a:bodyPr/>
        <a:lstStyle/>
        <a:p>
          <a:pPr rtl="0"/>
          <a:r>
            <a:rPr lang="en-US" b="1" dirty="0">
              <a:solidFill>
                <a:srgbClr val="FFFFFF"/>
              </a:solidFill>
            </a:rPr>
            <a:t>Expand people first language to safeguard students who may be called derogatory names for being different. </a:t>
          </a:r>
        </a:p>
      </dgm:t>
      <dgm:extLst>
        <a:ext uri="{E40237B7-FDA0-4F09-8148-C483321AD2D9}">
          <dgm14:cNvPr xmlns:dgm14="http://schemas.microsoft.com/office/drawing/2010/diagram" id="0" name="" descr="Focus on People First Language as opposed to ableism.&#13;&#10;Expand people first language to safeguard students who may be called derogatory names for being different. &#13;&#10;"/>
        </a:ext>
      </dgm:extLst>
    </dgm:pt>
    <dgm:pt modelId="{A811386B-4150-1241-9955-CF6FB487B1F4}" type="parTrans" cxnId="{8D78FEF3-5034-F64F-A935-8501E0F3965B}">
      <dgm:prSet/>
      <dgm:spPr/>
      <dgm:t>
        <a:bodyPr/>
        <a:lstStyle/>
        <a:p>
          <a:endParaRPr lang="en-US"/>
        </a:p>
      </dgm:t>
    </dgm:pt>
    <dgm:pt modelId="{EE494C87-D4EB-8443-97E0-D47E6A93BE6E}" type="sibTrans" cxnId="{8D78FEF3-5034-F64F-A935-8501E0F3965B}">
      <dgm:prSet/>
      <dgm:spPr/>
      <dgm:t>
        <a:bodyPr/>
        <a:lstStyle/>
        <a:p>
          <a:endParaRPr lang="en-US"/>
        </a:p>
      </dgm:t>
    </dgm:pt>
    <dgm:pt modelId="{C5EB54FF-99D5-D24F-9A8A-622F1A951BE3}" type="pres">
      <dgm:prSet presAssocID="{CE5827E6-4C32-E74D-9B64-8E4330EECC95}" presName="linear" presStyleCnt="0">
        <dgm:presLayoutVars>
          <dgm:animLvl val="lvl"/>
          <dgm:resizeHandles val="exact"/>
        </dgm:presLayoutVars>
      </dgm:prSet>
      <dgm:spPr/>
    </dgm:pt>
    <dgm:pt modelId="{CAC27F25-AC43-8547-8E51-42ECECDEB72D}" type="pres">
      <dgm:prSet presAssocID="{1BDD9158-47E5-AE4D-B33B-AA0F49F34771}" presName="parentText" presStyleLbl="node1" presStyleIdx="0" presStyleCnt="2">
        <dgm:presLayoutVars>
          <dgm:chMax val="0"/>
          <dgm:bulletEnabled val="1"/>
        </dgm:presLayoutVars>
      </dgm:prSet>
      <dgm:spPr/>
    </dgm:pt>
    <dgm:pt modelId="{D905CC40-74D2-9940-B742-C29306BD7AA3}" type="pres">
      <dgm:prSet presAssocID="{4118D475-7E18-AC40-AAE4-3A20D31FA7EA}" presName="spacer" presStyleCnt="0"/>
      <dgm:spPr/>
    </dgm:pt>
    <dgm:pt modelId="{FF5CACD7-D36C-DA4F-93B0-2A683E28451A}" type="pres">
      <dgm:prSet presAssocID="{889C421C-C4B6-5742-B50B-BF5BDB02C7AB}" presName="parentText" presStyleLbl="node1" presStyleIdx="1" presStyleCnt="2">
        <dgm:presLayoutVars>
          <dgm:chMax val="0"/>
          <dgm:bulletEnabled val="1"/>
        </dgm:presLayoutVars>
      </dgm:prSet>
      <dgm:spPr/>
    </dgm:pt>
  </dgm:ptLst>
  <dgm:cxnLst>
    <dgm:cxn modelId="{A9A15E11-85BF-B34F-8BAB-5DC168C46E38}" type="presOf" srcId="{CE5827E6-4C32-E74D-9B64-8E4330EECC95}" destId="{C5EB54FF-99D5-D24F-9A8A-622F1A951BE3}" srcOrd="0" destOrd="0" presId="urn:microsoft.com/office/officeart/2005/8/layout/vList2"/>
    <dgm:cxn modelId="{B07705A5-99DB-7E49-B951-055C01A5840A}" type="presOf" srcId="{1BDD9158-47E5-AE4D-B33B-AA0F49F34771}" destId="{CAC27F25-AC43-8547-8E51-42ECECDEB72D}" srcOrd="0" destOrd="0" presId="urn:microsoft.com/office/officeart/2005/8/layout/vList2"/>
    <dgm:cxn modelId="{78C7F7C0-30E3-074F-9B9B-49C63E6F6265}" srcId="{CE5827E6-4C32-E74D-9B64-8E4330EECC95}" destId="{1BDD9158-47E5-AE4D-B33B-AA0F49F34771}" srcOrd="0" destOrd="0" parTransId="{4714E477-DC93-1D44-A377-DFBC9D1ACE49}" sibTransId="{4118D475-7E18-AC40-AAE4-3A20D31FA7EA}"/>
    <dgm:cxn modelId="{2D99BBF3-0397-6A40-BC80-F029C6A2934A}" type="presOf" srcId="{889C421C-C4B6-5742-B50B-BF5BDB02C7AB}" destId="{FF5CACD7-D36C-DA4F-93B0-2A683E28451A}" srcOrd="0" destOrd="0" presId="urn:microsoft.com/office/officeart/2005/8/layout/vList2"/>
    <dgm:cxn modelId="{8D78FEF3-5034-F64F-A935-8501E0F3965B}" srcId="{CE5827E6-4C32-E74D-9B64-8E4330EECC95}" destId="{889C421C-C4B6-5742-B50B-BF5BDB02C7AB}" srcOrd="1" destOrd="0" parTransId="{A811386B-4150-1241-9955-CF6FB487B1F4}" sibTransId="{EE494C87-D4EB-8443-97E0-D47E6A93BE6E}"/>
    <dgm:cxn modelId="{C23D4027-76AD-3448-AE65-F54E0F256960}" type="presParOf" srcId="{C5EB54FF-99D5-D24F-9A8A-622F1A951BE3}" destId="{CAC27F25-AC43-8547-8E51-42ECECDEB72D}" srcOrd="0" destOrd="0" presId="urn:microsoft.com/office/officeart/2005/8/layout/vList2"/>
    <dgm:cxn modelId="{22BB1A31-E8AA-0E4E-85C1-CE50EA8D80D5}" type="presParOf" srcId="{C5EB54FF-99D5-D24F-9A8A-622F1A951BE3}" destId="{D905CC40-74D2-9940-B742-C29306BD7AA3}" srcOrd="1" destOrd="0" presId="urn:microsoft.com/office/officeart/2005/8/layout/vList2"/>
    <dgm:cxn modelId="{6717FCF7-2A7C-C348-B017-7A045BF380D5}" type="presParOf" srcId="{C5EB54FF-99D5-D24F-9A8A-622F1A951BE3}" destId="{FF5CACD7-D36C-DA4F-93B0-2A683E28451A}"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CE5827E6-4C32-E74D-9B64-8E4330EECC95}"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1BDD9158-47E5-AE4D-B33B-AA0F49F34771}">
      <dgm:prSet custT="1"/>
      <dgm:spPr>
        <a:solidFill>
          <a:srgbClr val="800000"/>
        </a:solidFill>
        <a:ln>
          <a:solidFill>
            <a:schemeClr val="bg1"/>
          </a:solidFill>
        </a:ln>
      </dgm:spPr>
      <dgm:t>
        <a:bodyPr/>
        <a:lstStyle/>
        <a:p>
          <a:pPr rtl="0"/>
          <a:r>
            <a:rPr lang="en-US" sz="3600" b="1" dirty="0">
              <a:solidFill>
                <a:srgbClr val="FFFFFF"/>
              </a:solidFill>
            </a:rPr>
            <a:t>Plan small group interactions.</a:t>
          </a:r>
        </a:p>
      </dgm:t>
      <dgm:extLst>
        <a:ext uri="{E40237B7-FDA0-4F09-8148-C483321AD2D9}">
          <dgm14:cNvPr xmlns:dgm14="http://schemas.microsoft.com/office/drawing/2010/diagram" id="0" name="" descr="Plan small group interactions.&#13;&#10;Students can work together to solve problems. &#13;&#10;Students can help clarify concepts to peers.&#13;&#10;Small group discussions can be less intimidating.&#13;&#10;"/>
        </a:ext>
      </dgm:extLst>
    </dgm:pt>
    <dgm:pt modelId="{4714E477-DC93-1D44-A377-DFBC9D1ACE49}" type="parTrans" cxnId="{78C7F7C0-30E3-074F-9B9B-49C63E6F6265}">
      <dgm:prSet/>
      <dgm:spPr/>
      <dgm:t>
        <a:bodyPr/>
        <a:lstStyle/>
        <a:p>
          <a:endParaRPr lang="en-US"/>
        </a:p>
      </dgm:t>
    </dgm:pt>
    <dgm:pt modelId="{4118D475-7E18-AC40-AAE4-3A20D31FA7EA}" type="sibTrans" cxnId="{78C7F7C0-30E3-074F-9B9B-49C63E6F6265}">
      <dgm:prSet/>
      <dgm:spPr/>
      <dgm:t>
        <a:bodyPr/>
        <a:lstStyle/>
        <a:p>
          <a:endParaRPr lang="en-US"/>
        </a:p>
      </dgm:t>
    </dgm:pt>
    <dgm:pt modelId="{7CA4928D-5D98-8342-855C-F0C51C4FFB58}">
      <dgm:prSet custT="1"/>
      <dgm:spPr>
        <a:solidFill>
          <a:srgbClr val="FF3333"/>
        </a:solidFill>
        <a:ln>
          <a:solidFill>
            <a:schemeClr val="bg1"/>
          </a:solidFill>
        </a:ln>
      </dgm:spPr>
      <dgm:t>
        <a:bodyPr/>
        <a:lstStyle/>
        <a:p>
          <a:r>
            <a:rPr lang="en-US" sz="3600" b="1" dirty="0">
              <a:solidFill>
                <a:srgbClr val="FFFFFF"/>
              </a:solidFill>
            </a:rPr>
            <a:t>Students can work together to solve problems. </a:t>
          </a:r>
        </a:p>
      </dgm:t>
      <dgm:extLst>
        <a:ext uri="{E40237B7-FDA0-4F09-8148-C483321AD2D9}">
          <dgm14:cNvPr xmlns:dgm14="http://schemas.microsoft.com/office/drawing/2010/diagram" id="0" name="" descr="Plan small group interactions.&#13;&#10;Students can work together to solve problems. &#13;&#10;Students can help clarify concepts to peers.&#13;&#10;Small group discussions can be less intimidating.&#13;&#10;"/>
        </a:ext>
      </dgm:extLst>
    </dgm:pt>
    <dgm:pt modelId="{450DC734-35BA-684A-A174-41895439E00B}" type="parTrans" cxnId="{16FDA752-5E50-5F4B-90B8-9456DBF7D6DF}">
      <dgm:prSet/>
      <dgm:spPr/>
      <dgm:t>
        <a:bodyPr/>
        <a:lstStyle/>
        <a:p>
          <a:endParaRPr lang="en-US"/>
        </a:p>
      </dgm:t>
    </dgm:pt>
    <dgm:pt modelId="{974E09ED-F687-4C42-8C71-C4526E00FD00}" type="sibTrans" cxnId="{16FDA752-5E50-5F4B-90B8-9456DBF7D6DF}">
      <dgm:prSet/>
      <dgm:spPr/>
      <dgm:t>
        <a:bodyPr/>
        <a:lstStyle/>
        <a:p>
          <a:endParaRPr lang="en-US"/>
        </a:p>
      </dgm:t>
    </dgm:pt>
    <dgm:pt modelId="{7090CB27-754F-D847-9DD0-B0D840CBC59A}">
      <dgm:prSet custT="1"/>
      <dgm:spPr>
        <a:solidFill>
          <a:srgbClr val="FF3366"/>
        </a:solidFill>
        <a:ln>
          <a:solidFill>
            <a:schemeClr val="bg1"/>
          </a:solidFill>
        </a:ln>
      </dgm:spPr>
      <dgm:t>
        <a:bodyPr/>
        <a:lstStyle/>
        <a:p>
          <a:r>
            <a:rPr lang="en-US" sz="3600" b="1" dirty="0">
              <a:solidFill>
                <a:srgbClr val="FFFFFF"/>
              </a:solidFill>
            </a:rPr>
            <a:t>Students can help clarify concepts to peers.</a:t>
          </a:r>
        </a:p>
      </dgm:t>
      <dgm:extLst>
        <a:ext uri="{E40237B7-FDA0-4F09-8148-C483321AD2D9}">
          <dgm14:cNvPr xmlns:dgm14="http://schemas.microsoft.com/office/drawing/2010/diagram" id="0" name="" descr="Plan small group interactions.&#13;&#10;Students can work together to solve problems. &#13;&#10;Students can help clarify concepts to peers.&#13;&#10;Small group discussions can be less intimidating.&#13;&#10;"/>
        </a:ext>
      </dgm:extLst>
    </dgm:pt>
    <dgm:pt modelId="{EE36D817-8F9D-6F4D-BA40-065047483819}" type="parTrans" cxnId="{F25A13AE-B07A-1A43-A647-25FB7EB2D1CA}">
      <dgm:prSet/>
      <dgm:spPr/>
      <dgm:t>
        <a:bodyPr/>
        <a:lstStyle/>
        <a:p>
          <a:endParaRPr lang="en-US"/>
        </a:p>
      </dgm:t>
    </dgm:pt>
    <dgm:pt modelId="{880F09DA-92D1-5D4A-973E-0D660DD18298}" type="sibTrans" cxnId="{F25A13AE-B07A-1A43-A647-25FB7EB2D1CA}">
      <dgm:prSet/>
      <dgm:spPr/>
      <dgm:t>
        <a:bodyPr/>
        <a:lstStyle/>
        <a:p>
          <a:endParaRPr lang="en-US"/>
        </a:p>
      </dgm:t>
    </dgm:pt>
    <dgm:pt modelId="{C8F6C0D7-5789-9240-9F8B-691184500DAA}">
      <dgm:prSet custT="1"/>
      <dgm:spPr>
        <a:solidFill>
          <a:srgbClr val="0000FF"/>
        </a:solidFill>
        <a:ln>
          <a:solidFill>
            <a:schemeClr val="bg1"/>
          </a:solidFill>
        </a:ln>
      </dgm:spPr>
      <dgm:t>
        <a:bodyPr/>
        <a:lstStyle/>
        <a:p>
          <a:r>
            <a:rPr lang="en-US" sz="3600" b="1" dirty="0">
              <a:solidFill>
                <a:srgbClr val="FFFFFF"/>
              </a:solidFill>
            </a:rPr>
            <a:t>Small group discussions can be less intimidating.</a:t>
          </a:r>
        </a:p>
      </dgm:t>
      <dgm:extLst>
        <a:ext uri="{E40237B7-FDA0-4F09-8148-C483321AD2D9}">
          <dgm14:cNvPr xmlns:dgm14="http://schemas.microsoft.com/office/drawing/2010/diagram" id="0" name="" descr="Plan small group interactions.&#13;&#10;Students can work together to solve problems. &#13;&#10;Students can help clarify concepts to peers.&#13;&#10;Small group discussions can be less intimidating.&#13;&#10;"/>
        </a:ext>
      </dgm:extLst>
    </dgm:pt>
    <dgm:pt modelId="{FE327F79-172A-C543-8618-EA4AA8A2464A}" type="parTrans" cxnId="{1B8139D4-9ECB-BA41-B63A-D62CBED5FD1F}">
      <dgm:prSet/>
      <dgm:spPr/>
      <dgm:t>
        <a:bodyPr/>
        <a:lstStyle/>
        <a:p>
          <a:endParaRPr lang="en-US"/>
        </a:p>
      </dgm:t>
    </dgm:pt>
    <dgm:pt modelId="{FE08D987-C4DB-C047-A823-4B53567B5993}" type="sibTrans" cxnId="{1B8139D4-9ECB-BA41-B63A-D62CBED5FD1F}">
      <dgm:prSet/>
      <dgm:spPr/>
      <dgm:t>
        <a:bodyPr/>
        <a:lstStyle/>
        <a:p>
          <a:endParaRPr lang="en-US"/>
        </a:p>
      </dgm:t>
    </dgm:pt>
    <dgm:pt modelId="{950C52E8-FDD2-AC43-ADD0-925C2005C8F1}" type="pres">
      <dgm:prSet presAssocID="{CE5827E6-4C32-E74D-9B64-8E4330EECC95}" presName="diagram" presStyleCnt="0">
        <dgm:presLayoutVars>
          <dgm:dir/>
          <dgm:resizeHandles val="exact"/>
        </dgm:presLayoutVars>
      </dgm:prSet>
      <dgm:spPr/>
    </dgm:pt>
    <dgm:pt modelId="{26A4CB82-F50B-5A4A-B5C3-EEF34742A329}" type="pres">
      <dgm:prSet presAssocID="{1BDD9158-47E5-AE4D-B33B-AA0F49F34771}" presName="node" presStyleLbl="node1" presStyleIdx="0" presStyleCnt="4" custScaleX="427185">
        <dgm:presLayoutVars>
          <dgm:bulletEnabled val="1"/>
        </dgm:presLayoutVars>
      </dgm:prSet>
      <dgm:spPr/>
    </dgm:pt>
    <dgm:pt modelId="{69F93E4D-0E4C-DD49-8CE0-9D50D8AF60C6}" type="pres">
      <dgm:prSet presAssocID="{4118D475-7E18-AC40-AAE4-3A20D31FA7EA}" presName="sibTrans" presStyleCnt="0"/>
      <dgm:spPr/>
    </dgm:pt>
    <dgm:pt modelId="{97D79B9F-10DE-5B4C-BCE0-860D5F67AB72}" type="pres">
      <dgm:prSet presAssocID="{7CA4928D-5D98-8342-855C-F0C51C4FFB58}" presName="node" presStyleLbl="node1" presStyleIdx="1" presStyleCnt="4" custScaleX="427185">
        <dgm:presLayoutVars>
          <dgm:bulletEnabled val="1"/>
        </dgm:presLayoutVars>
      </dgm:prSet>
      <dgm:spPr/>
    </dgm:pt>
    <dgm:pt modelId="{9D117676-33F2-C547-97FD-9F9F80EAB7A2}" type="pres">
      <dgm:prSet presAssocID="{974E09ED-F687-4C42-8C71-C4526E00FD00}" presName="sibTrans" presStyleCnt="0"/>
      <dgm:spPr/>
    </dgm:pt>
    <dgm:pt modelId="{F7E97F1B-236E-5346-81ED-41146EE37DA5}" type="pres">
      <dgm:prSet presAssocID="{7090CB27-754F-D847-9DD0-B0D840CBC59A}" presName="node" presStyleLbl="node1" presStyleIdx="2" presStyleCnt="4" custScaleX="427185">
        <dgm:presLayoutVars>
          <dgm:bulletEnabled val="1"/>
        </dgm:presLayoutVars>
      </dgm:prSet>
      <dgm:spPr/>
    </dgm:pt>
    <dgm:pt modelId="{BAC72124-4975-EC4E-9848-F084A376EBA6}" type="pres">
      <dgm:prSet presAssocID="{880F09DA-92D1-5D4A-973E-0D660DD18298}" presName="sibTrans" presStyleCnt="0"/>
      <dgm:spPr/>
    </dgm:pt>
    <dgm:pt modelId="{D9D2FBA1-9F61-5846-B8DA-4A645BF3699D}" type="pres">
      <dgm:prSet presAssocID="{C8F6C0D7-5789-9240-9F8B-691184500DAA}" presName="node" presStyleLbl="node1" presStyleIdx="3" presStyleCnt="4" custScaleX="427185">
        <dgm:presLayoutVars>
          <dgm:bulletEnabled val="1"/>
        </dgm:presLayoutVars>
      </dgm:prSet>
      <dgm:spPr/>
    </dgm:pt>
  </dgm:ptLst>
  <dgm:cxnLst>
    <dgm:cxn modelId="{95D5F315-7465-494D-AC67-B500A9267C50}" type="presOf" srcId="{7090CB27-754F-D847-9DD0-B0D840CBC59A}" destId="{F7E97F1B-236E-5346-81ED-41146EE37DA5}" srcOrd="0" destOrd="0" presId="urn:microsoft.com/office/officeart/2005/8/layout/default"/>
    <dgm:cxn modelId="{C4E8264E-C333-974C-89C3-DEA5F1F6AFC4}" type="presOf" srcId="{C8F6C0D7-5789-9240-9F8B-691184500DAA}" destId="{D9D2FBA1-9F61-5846-B8DA-4A645BF3699D}" srcOrd="0" destOrd="0" presId="urn:microsoft.com/office/officeart/2005/8/layout/default"/>
    <dgm:cxn modelId="{B9524D51-2697-F845-B1BB-39B0B7ADC971}" type="presOf" srcId="{CE5827E6-4C32-E74D-9B64-8E4330EECC95}" destId="{950C52E8-FDD2-AC43-ADD0-925C2005C8F1}" srcOrd="0" destOrd="0" presId="urn:microsoft.com/office/officeart/2005/8/layout/default"/>
    <dgm:cxn modelId="{16FDA752-5E50-5F4B-90B8-9456DBF7D6DF}" srcId="{CE5827E6-4C32-E74D-9B64-8E4330EECC95}" destId="{7CA4928D-5D98-8342-855C-F0C51C4FFB58}" srcOrd="1" destOrd="0" parTransId="{450DC734-35BA-684A-A174-41895439E00B}" sibTransId="{974E09ED-F687-4C42-8C71-C4526E00FD00}"/>
    <dgm:cxn modelId="{64AA0774-A879-3C41-9995-8EC46529DCFD}" type="presOf" srcId="{7CA4928D-5D98-8342-855C-F0C51C4FFB58}" destId="{97D79B9F-10DE-5B4C-BCE0-860D5F67AB72}" srcOrd="0" destOrd="0" presId="urn:microsoft.com/office/officeart/2005/8/layout/default"/>
    <dgm:cxn modelId="{23053B89-18E3-534D-BE59-7E5F67F9BA30}" type="presOf" srcId="{1BDD9158-47E5-AE4D-B33B-AA0F49F34771}" destId="{26A4CB82-F50B-5A4A-B5C3-EEF34742A329}" srcOrd="0" destOrd="0" presId="urn:microsoft.com/office/officeart/2005/8/layout/default"/>
    <dgm:cxn modelId="{F25A13AE-B07A-1A43-A647-25FB7EB2D1CA}" srcId="{CE5827E6-4C32-E74D-9B64-8E4330EECC95}" destId="{7090CB27-754F-D847-9DD0-B0D840CBC59A}" srcOrd="2" destOrd="0" parTransId="{EE36D817-8F9D-6F4D-BA40-065047483819}" sibTransId="{880F09DA-92D1-5D4A-973E-0D660DD18298}"/>
    <dgm:cxn modelId="{78C7F7C0-30E3-074F-9B9B-49C63E6F6265}" srcId="{CE5827E6-4C32-E74D-9B64-8E4330EECC95}" destId="{1BDD9158-47E5-AE4D-B33B-AA0F49F34771}" srcOrd="0" destOrd="0" parTransId="{4714E477-DC93-1D44-A377-DFBC9D1ACE49}" sibTransId="{4118D475-7E18-AC40-AAE4-3A20D31FA7EA}"/>
    <dgm:cxn modelId="{1B8139D4-9ECB-BA41-B63A-D62CBED5FD1F}" srcId="{CE5827E6-4C32-E74D-9B64-8E4330EECC95}" destId="{C8F6C0D7-5789-9240-9F8B-691184500DAA}" srcOrd="3" destOrd="0" parTransId="{FE327F79-172A-C543-8618-EA4AA8A2464A}" sibTransId="{FE08D987-C4DB-C047-A823-4B53567B5993}"/>
    <dgm:cxn modelId="{D950FD79-C278-ED4E-9238-C18100297942}" type="presParOf" srcId="{950C52E8-FDD2-AC43-ADD0-925C2005C8F1}" destId="{26A4CB82-F50B-5A4A-B5C3-EEF34742A329}" srcOrd="0" destOrd="0" presId="urn:microsoft.com/office/officeart/2005/8/layout/default"/>
    <dgm:cxn modelId="{5352C20D-E9DA-AB41-83C3-58B5AD477181}" type="presParOf" srcId="{950C52E8-FDD2-AC43-ADD0-925C2005C8F1}" destId="{69F93E4D-0E4C-DD49-8CE0-9D50D8AF60C6}" srcOrd="1" destOrd="0" presId="urn:microsoft.com/office/officeart/2005/8/layout/default"/>
    <dgm:cxn modelId="{906DF57A-F2C7-3E40-B6DD-F6B43DFBF98B}" type="presParOf" srcId="{950C52E8-FDD2-AC43-ADD0-925C2005C8F1}" destId="{97D79B9F-10DE-5B4C-BCE0-860D5F67AB72}" srcOrd="2" destOrd="0" presId="urn:microsoft.com/office/officeart/2005/8/layout/default"/>
    <dgm:cxn modelId="{CB6B5298-460A-6F40-AFCA-B5E6301B05C3}" type="presParOf" srcId="{950C52E8-FDD2-AC43-ADD0-925C2005C8F1}" destId="{9D117676-33F2-C547-97FD-9F9F80EAB7A2}" srcOrd="3" destOrd="0" presId="urn:microsoft.com/office/officeart/2005/8/layout/default"/>
    <dgm:cxn modelId="{587794A0-D562-CE4F-B869-7874971632BD}" type="presParOf" srcId="{950C52E8-FDD2-AC43-ADD0-925C2005C8F1}" destId="{F7E97F1B-236E-5346-81ED-41146EE37DA5}" srcOrd="4" destOrd="0" presId="urn:microsoft.com/office/officeart/2005/8/layout/default"/>
    <dgm:cxn modelId="{BE83FA96-BF4F-9849-91F8-CF8FD0E87FB1}" type="presParOf" srcId="{950C52E8-FDD2-AC43-ADD0-925C2005C8F1}" destId="{BAC72124-4975-EC4E-9848-F084A376EBA6}" srcOrd="5" destOrd="0" presId="urn:microsoft.com/office/officeart/2005/8/layout/default"/>
    <dgm:cxn modelId="{D72B17C6-2E5E-FF42-B9BC-89A28A2CE800}" type="presParOf" srcId="{950C52E8-FDD2-AC43-ADD0-925C2005C8F1}" destId="{D9D2FBA1-9F61-5846-B8DA-4A645BF3699D}"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14E75756-188D-F842-9CE9-1ECAB277D2C0}"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C28C96EB-5844-224F-AB8C-4A4C5C9C21A8}">
      <dgm:prSet/>
      <dgm:spPr>
        <a:solidFill>
          <a:srgbClr val="800000"/>
        </a:solidFill>
      </dgm:spPr>
      <dgm:t>
        <a:bodyPr/>
        <a:lstStyle/>
        <a:p>
          <a:pPr rtl="0"/>
          <a:r>
            <a:rPr lang="en-US" b="1" dirty="0">
              <a:solidFill>
                <a:srgbClr val="FFFFFF"/>
              </a:solidFill>
            </a:rPr>
            <a:t>Teach methods for students to calm their bodies and behaviors to reduce fear and anxiety. </a:t>
          </a:r>
        </a:p>
      </dgm:t>
      <dgm:extLst>
        <a:ext uri="{E40237B7-FDA0-4F09-8148-C483321AD2D9}">
          <dgm14:cNvPr xmlns:dgm14="http://schemas.microsoft.com/office/drawing/2010/diagram" id="0" name="" descr="Teach methods for students to calm their bodies and behaviors to reduce fear and anxiety. &#13;&#10;Incorporate quiet reflective moments into lessons. &#13;&#10;"/>
        </a:ext>
      </dgm:extLst>
    </dgm:pt>
    <dgm:pt modelId="{335492DA-B837-DB49-8CE0-9A4C4A0BEBAA}" type="parTrans" cxnId="{50E41238-F24C-0047-9CD3-A3F127CE700F}">
      <dgm:prSet/>
      <dgm:spPr/>
      <dgm:t>
        <a:bodyPr/>
        <a:lstStyle/>
        <a:p>
          <a:endParaRPr lang="en-US"/>
        </a:p>
      </dgm:t>
    </dgm:pt>
    <dgm:pt modelId="{F8A94B39-C39A-B94A-9A72-36E2F024E72C}" type="sibTrans" cxnId="{50E41238-F24C-0047-9CD3-A3F127CE700F}">
      <dgm:prSet/>
      <dgm:spPr/>
      <dgm:t>
        <a:bodyPr/>
        <a:lstStyle/>
        <a:p>
          <a:endParaRPr lang="en-US"/>
        </a:p>
      </dgm:t>
    </dgm:pt>
    <dgm:pt modelId="{508FE2AD-AE8A-8643-BD0B-1FFE6EE05062}">
      <dgm:prSet/>
      <dgm:spPr>
        <a:solidFill>
          <a:srgbClr val="CC0000"/>
        </a:solidFill>
      </dgm:spPr>
      <dgm:t>
        <a:bodyPr/>
        <a:lstStyle/>
        <a:p>
          <a:pPr rtl="0"/>
          <a:r>
            <a:rPr lang="en-US" b="1" dirty="0">
              <a:solidFill>
                <a:srgbClr val="FFFFFF"/>
              </a:solidFill>
            </a:rPr>
            <a:t>Incorporate quiet reflective moments into lessons. </a:t>
          </a:r>
        </a:p>
      </dgm:t>
      <dgm:extLst>
        <a:ext uri="{E40237B7-FDA0-4F09-8148-C483321AD2D9}">
          <dgm14:cNvPr xmlns:dgm14="http://schemas.microsoft.com/office/drawing/2010/diagram" id="0" name="" descr="Teach methods for students to calm their bodies and behaviors to reduce fear and anxiety. &#13;&#10;Incorporate quiet reflective moments into lessons. &#13;&#10;"/>
        </a:ext>
      </dgm:extLst>
    </dgm:pt>
    <dgm:pt modelId="{5D7630D1-0976-9349-87D8-0C607184E227}" type="parTrans" cxnId="{EBF3AC53-C8E1-E445-A130-C3E7E1A0D5C1}">
      <dgm:prSet/>
      <dgm:spPr/>
      <dgm:t>
        <a:bodyPr/>
        <a:lstStyle/>
        <a:p>
          <a:endParaRPr lang="en-US"/>
        </a:p>
      </dgm:t>
    </dgm:pt>
    <dgm:pt modelId="{1F815C84-281C-3C4D-AF46-F5DCB3AFAC06}" type="sibTrans" cxnId="{EBF3AC53-C8E1-E445-A130-C3E7E1A0D5C1}">
      <dgm:prSet/>
      <dgm:spPr/>
      <dgm:t>
        <a:bodyPr/>
        <a:lstStyle/>
        <a:p>
          <a:endParaRPr lang="en-US"/>
        </a:p>
      </dgm:t>
    </dgm:pt>
    <dgm:pt modelId="{819C9DED-64F4-4540-867F-B537698DB877}" type="pres">
      <dgm:prSet presAssocID="{14E75756-188D-F842-9CE9-1ECAB277D2C0}" presName="diagram" presStyleCnt="0">
        <dgm:presLayoutVars>
          <dgm:dir/>
          <dgm:resizeHandles val="exact"/>
        </dgm:presLayoutVars>
      </dgm:prSet>
      <dgm:spPr/>
    </dgm:pt>
    <dgm:pt modelId="{2DF7CC3D-6EA5-F349-88E6-6EA1944DCA5E}" type="pres">
      <dgm:prSet presAssocID="{C28C96EB-5844-224F-AB8C-4A4C5C9C21A8}" presName="node" presStyleLbl="node1" presStyleIdx="0" presStyleCnt="2" custScaleX="177163">
        <dgm:presLayoutVars>
          <dgm:bulletEnabled val="1"/>
        </dgm:presLayoutVars>
      </dgm:prSet>
      <dgm:spPr/>
    </dgm:pt>
    <dgm:pt modelId="{903F8838-9FA4-844D-B572-A4ED6EB630AB}" type="pres">
      <dgm:prSet presAssocID="{F8A94B39-C39A-B94A-9A72-36E2F024E72C}" presName="sibTrans" presStyleCnt="0"/>
      <dgm:spPr/>
    </dgm:pt>
    <dgm:pt modelId="{0EEC2E6C-68E3-2441-BF2F-6F5B5162D906}" type="pres">
      <dgm:prSet presAssocID="{508FE2AD-AE8A-8643-BD0B-1FFE6EE05062}" presName="node" presStyleLbl="node1" presStyleIdx="1" presStyleCnt="2" custScaleX="177163">
        <dgm:presLayoutVars>
          <dgm:bulletEnabled val="1"/>
        </dgm:presLayoutVars>
      </dgm:prSet>
      <dgm:spPr/>
    </dgm:pt>
  </dgm:ptLst>
  <dgm:cxnLst>
    <dgm:cxn modelId="{50E41238-F24C-0047-9CD3-A3F127CE700F}" srcId="{14E75756-188D-F842-9CE9-1ECAB277D2C0}" destId="{C28C96EB-5844-224F-AB8C-4A4C5C9C21A8}" srcOrd="0" destOrd="0" parTransId="{335492DA-B837-DB49-8CE0-9A4C4A0BEBAA}" sibTransId="{F8A94B39-C39A-B94A-9A72-36E2F024E72C}"/>
    <dgm:cxn modelId="{EBF3AC53-C8E1-E445-A130-C3E7E1A0D5C1}" srcId="{14E75756-188D-F842-9CE9-1ECAB277D2C0}" destId="{508FE2AD-AE8A-8643-BD0B-1FFE6EE05062}" srcOrd="1" destOrd="0" parTransId="{5D7630D1-0976-9349-87D8-0C607184E227}" sibTransId="{1F815C84-281C-3C4D-AF46-F5DCB3AFAC06}"/>
    <dgm:cxn modelId="{4BACEB9E-F168-314A-8628-7ED95DC49BE5}" type="presOf" srcId="{C28C96EB-5844-224F-AB8C-4A4C5C9C21A8}" destId="{2DF7CC3D-6EA5-F349-88E6-6EA1944DCA5E}" srcOrd="0" destOrd="0" presId="urn:microsoft.com/office/officeart/2005/8/layout/default"/>
    <dgm:cxn modelId="{60EC3AE6-57D9-3C4C-8195-69A43A705FA1}" type="presOf" srcId="{508FE2AD-AE8A-8643-BD0B-1FFE6EE05062}" destId="{0EEC2E6C-68E3-2441-BF2F-6F5B5162D906}" srcOrd="0" destOrd="0" presId="urn:microsoft.com/office/officeart/2005/8/layout/default"/>
    <dgm:cxn modelId="{8C9765F0-52D0-9E48-9B73-E81A1BDA8D59}" type="presOf" srcId="{14E75756-188D-F842-9CE9-1ECAB277D2C0}" destId="{819C9DED-64F4-4540-867F-B537698DB877}" srcOrd="0" destOrd="0" presId="urn:microsoft.com/office/officeart/2005/8/layout/default"/>
    <dgm:cxn modelId="{6D9B898D-E01E-4F42-9398-1A2E684C966D}" type="presParOf" srcId="{819C9DED-64F4-4540-867F-B537698DB877}" destId="{2DF7CC3D-6EA5-F349-88E6-6EA1944DCA5E}" srcOrd="0" destOrd="0" presId="urn:microsoft.com/office/officeart/2005/8/layout/default"/>
    <dgm:cxn modelId="{D5931DE8-FB3A-624E-AB88-AD5A11B67531}" type="presParOf" srcId="{819C9DED-64F4-4540-867F-B537698DB877}" destId="{903F8838-9FA4-844D-B572-A4ED6EB630AB}" srcOrd="1" destOrd="0" presId="urn:microsoft.com/office/officeart/2005/8/layout/default"/>
    <dgm:cxn modelId="{24C082C4-A37B-8843-9FA6-6A26893CB48E}" type="presParOf" srcId="{819C9DED-64F4-4540-867F-B537698DB877}" destId="{0EEC2E6C-68E3-2441-BF2F-6F5B5162D906}"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14E75756-188D-F842-9CE9-1ECAB277D2C0}"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CE52113A-3165-C54F-A93D-AD663E6C78A4}">
      <dgm:prSet custT="1"/>
      <dgm:spPr>
        <a:solidFill>
          <a:srgbClr val="424242"/>
        </a:solidFill>
      </dgm:spPr>
      <dgm:t>
        <a:bodyPr/>
        <a:lstStyle/>
        <a:p>
          <a:pPr rtl="0"/>
          <a:r>
            <a:rPr lang="en-US" sz="3200" b="1" dirty="0">
              <a:solidFill>
                <a:schemeClr val="bg1"/>
              </a:solidFill>
            </a:rPr>
            <a:t>Journaling and art tasks assist students in communicating their thoughts. </a:t>
          </a:r>
        </a:p>
      </dgm:t>
      <dgm:extLst>
        <a:ext uri="{E40237B7-FDA0-4F09-8148-C483321AD2D9}">
          <dgm14:cNvPr xmlns:dgm14="http://schemas.microsoft.com/office/drawing/2010/diagram" id="0" name="" descr="Journaling and art tasks assist students in communicating their thoughts. &#13;&#10;Students become frustrated when their work is not perfect. Classes can discuss how artists practice, experiment, manipulate materials and make revisions. &#13;&#10;"/>
        </a:ext>
      </dgm:extLst>
    </dgm:pt>
    <dgm:pt modelId="{5A6C7806-7DA9-7E4C-B5CB-2631A75D8DE2}" type="parTrans" cxnId="{51F1FF48-30AD-8945-9C2D-39325C9B00A7}">
      <dgm:prSet/>
      <dgm:spPr/>
      <dgm:t>
        <a:bodyPr/>
        <a:lstStyle/>
        <a:p>
          <a:endParaRPr lang="en-US"/>
        </a:p>
      </dgm:t>
    </dgm:pt>
    <dgm:pt modelId="{2061C626-F571-EF43-9419-A7756BE05E27}" type="sibTrans" cxnId="{51F1FF48-30AD-8945-9C2D-39325C9B00A7}">
      <dgm:prSet/>
      <dgm:spPr/>
      <dgm:t>
        <a:bodyPr/>
        <a:lstStyle/>
        <a:p>
          <a:endParaRPr lang="en-US"/>
        </a:p>
      </dgm:t>
    </dgm:pt>
    <dgm:pt modelId="{5DC5371E-5CCC-A448-9056-523BEFED6903}">
      <dgm:prSet custT="1"/>
      <dgm:spPr>
        <a:solidFill>
          <a:srgbClr val="007742"/>
        </a:solidFill>
      </dgm:spPr>
      <dgm:t>
        <a:bodyPr/>
        <a:lstStyle/>
        <a:p>
          <a:pPr rtl="0"/>
          <a:r>
            <a:rPr lang="en-US" sz="3200" b="1" dirty="0">
              <a:solidFill>
                <a:schemeClr val="bg1"/>
              </a:solidFill>
            </a:rPr>
            <a:t>Students become frustrated when their work is not perfect. Classes can discuss how artists practice, experiment, manipulate materials and make revisions. </a:t>
          </a:r>
        </a:p>
      </dgm:t>
      <dgm:extLst>
        <a:ext uri="{E40237B7-FDA0-4F09-8148-C483321AD2D9}">
          <dgm14:cNvPr xmlns:dgm14="http://schemas.microsoft.com/office/drawing/2010/diagram" id="0" name="" descr="Journaling and art tasks assist students in communicating their thoughts. &#13;&#10;Students become frustrated when their work is not perfect. Classes can discuss how artists practice, experiment, manipulate materials and make revisions. &#13;&#10;"/>
        </a:ext>
      </dgm:extLst>
    </dgm:pt>
    <dgm:pt modelId="{8F972CC0-DBD5-A547-8FCC-43D1432043DA}" type="parTrans" cxnId="{700730B2-0571-A74D-91B0-AFCE6F26BC64}">
      <dgm:prSet/>
      <dgm:spPr/>
      <dgm:t>
        <a:bodyPr/>
        <a:lstStyle/>
        <a:p>
          <a:endParaRPr lang="en-US"/>
        </a:p>
      </dgm:t>
    </dgm:pt>
    <dgm:pt modelId="{0304B70D-99D4-154B-9379-536C70E14BFF}" type="sibTrans" cxnId="{700730B2-0571-A74D-91B0-AFCE6F26BC64}">
      <dgm:prSet/>
      <dgm:spPr/>
      <dgm:t>
        <a:bodyPr/>
        <a:lstStyle/>
        <a:p>
          <a:endParaRPr lang="en-US"/>
        </a:p>
      </dgm:t>
    </dgm:pt>
    <dgm:pt modelId="{0989DBF2-3AAA-C846-97ED-135C03B1B7DD}" type="pres">
      <dgm:prSet presAssocID="{14E75756-188D-F842-9CE9-1ECAB277D2C0}" presName="linear" presStyleCnt="0">
        <dgm:presLayoutVars>
          <dgm:animLvl val="lvl"/>
          <dgm:resizeHandles val="exact"/>
        </dgm:presLayoutVars>
      </dgm:prSet>
      <dgm:spPr/>
    </dgm:pt>
    <dgm:pt modelId="{3F3BE097-DE32-B54F-909E-2762A3A4D8D8}" type="pres">
      <dgm:prSet presAssocID="{CE52113A-3165-C54F-A93D-AD663E6C78A4}" presName="parentText" presStyleLbl="node1" presStyleIdx="0" presStyleCnt="2">
        <dgm:presLayoutVars>
          <dgm:chMax val="0"/>
          <dgm:bulletEnabled val="1"/>
        </dgm:presLayoutVars>
      </dgm:prSet>
      <dgm:spPr/>
    </dgm:pt>
    <dgm:pt modelId="{549976E8-BA0C-6B43-BD3B-86BC16181842}" type="pres">
      <dgm:prSet presAssocID="{2061C626-F571-EF43-9419-A7756BE05E27}" presName="spacer" presStyleCnt="0"/>
      <dgm:spPr/>
    </dgm:pt>
    <dgm:pt modelId="{9CB95F91-A322-FA43-BD9B-F62975C42ED7}" type="pres">
      <dgm:prSet presAssocID="{5DC5371E-5CCC-A448-9056-523BEFED6903}" presName="parentText" presStyleLbl="node1" presStyleIdx="1" presStyleCnt="2">
        <dgm:presLayoutVars>
          <dgm:chMax val="0"/>
          <dgm:bulletEnabled val="1"/>
        </dgm:presLayoutVars>
      </dgm:prSet>
      <dgm:spPr/>
    </dgm:pt>
  </dgm:ptLst>
  <dgm:cxnLst>
    <dgm:cxn modelId="{46F88435-118A-F140-BEBD-EAA3A6D679CD}" type="presOf" srcId="{14E75756-188D-F842-9CE9-1ECAB277D2C0}" destId="{0989DBF2-3AAA-C846-97ED-135C03B1B7DD}" srcOrd="0" destOrd="0" presId="urn:microsoft.com/office/officeart/2005/8/layout/vList2"/>
    <dgm:cxn modelId="{51F1FF48-30AD-8945-9C2D-39325C9B00A7}" srcId="{14E75756-188D-F842-9CE9-1ECAB277D2C0}" destId="{CE52113A-3165-C54F-A93D-AD663E6C78A4}" srcOrd="0" destOrd="0" parTransId="{5A6C7806-7DA9-7E4C-B5CB-2631A75D8DE2}" sibTransId="{2061C626-F571-EF43-9419-A7756BE05E27}"/>
    <dgm:cxn modelId="{56B87886-81DE-8D47-9783-C145F83786B5}" type="presOf" srcId="{CE52113A-3165-C54F-A93D-AD663E6C78A4}" destId="{3F3BE097-DE32-B54F-909E-2762A3A4D8D8}" srcOrd="0" destOrd="0" presId="urn:microsoft.com/office/officeart/2005/8/layout/vList2"/>
    <dgm:cxn modelId="{8E933B96-C420-3B47-81EF-8CA473BD0FCB}" type="presOf" srcId="{5DC5371E-5CCC-A448-9056-523BEFED6903}" destId="{9CB95F91-A322-FA43-BD9B-F62975C42ED7}" srcOrd="0" destOrd="0" presId="urn:microsoft.com/office/officeart/2005/8/layout/vList2"/>
    <dgm:cxn modelId="{700730B2-0571-A74D-91B0-AFCE6F26BC64}" srcId="{14E75756-188D-F842-9CE9-1ECAB277D2C0}" destId="{5DC5371E-5CCC-A448-9056-523BEFED6903}" srcOrd="1" destOrd="0" parTransId="{8F972CC0-DBD5-A547-8FCC-43D1432043DA}" sibTransId="{0304B70D-99D4-154B-9379-536C70E14BFF}"/>
    <dgm:cxn modelId="{BD392CC7-9FA8-5645-BEE7-0EE75A45E135}" type="presParOf" srcId="{0989DBF2-3AAA-C846-97ED-135C03B1B7DD}" destId="{3F3BE097-DE32-B54F-909E-2762A3A4D8D8}" srcOrd="0" destOrd="0" presId="urn:microsoft.com/office/officeart/2005/8/layout/vList2"/>
    <dgm:cxn modelId="{642B122A-2AAC-0E4C-AECF-6F6793B4B224}" type="presParOf" srcId="{0989DBF2-3AAA-C846-97ED-135C03B1B7DD}" destId="{549976E8-BA0C-6B43-BD3B-86BC16181842}" srcOrd="1" destOrd="0" presId="urn:microsoft.com/office/officeart/2005/8/layout/vList2"/>
    <dgm:cxn modelId="{23769173-B513-2642-8923-59B2C4B1B635}" type="presParOf" srcId="{0989DBF2-3AAA-C846-97ED-135C03B1B7DD}" destId="{9CB95F91-A322-FA43-BD9B-F62975C42ED7}"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1086594B-628C-B74B-ACAB-81E7AEAC3357}"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4892EEE9-2746-304E-949C-4D4C29A88A44}">
      <dgm:prSet custT="1"/>
      <dgm:spPr>
        <a:solidFill>
          <a:schemeClr val="tx2">
            <a:lumMod val="90000"/>
            <a:lumOff val="10000"/>
          </a:schemeClr>
        </a:solidFill>
      </dgm:spPr>
      <dgm:t>
        <a:bodyPr/>
        <a:lstStyle/>
        <a:p>
          <a:pPr rtl="0"/>
          <a:r>
            <a:rPr lang="en-US" sz="3100" b="1" u="sng" dirty="0">
              <a:solidFill>
                <a:srgbClr val="FFFFFF"/>
              </a:solidFill>
            </a:rPr>
            <a:t>Self-efficacy</a:t>
          </a:r>
          <a:r>
            <a:rPr lang="en-US" sz="3100" b="1" dirty="0">
              <a:solidFill>
                <a:srgbClr val="FFFFFF"/>
              </a:solidFill>
            </a:rPr>
            <a:t>: students’ beliefs about their capabilities to produce effective results based on their abilities to overcome obstacles, rebound from setbacks, observe people similar to themselves succeed, and hear from someone else that they attain new skills.</a:t>
          </a:r>
        </a:p>
      </dgm:t>
      <dgm:extLst>
        <a:ext uri="{E40237B7-FDA0-4F09-8148-C483321AD2D9}">
          <dgm14:cNvPr xmlns:dgm14="http://schemas.microsoft.com/office/drawing/2010/diagram" id="0" name="" descr="•Self-efficacy: students’ beliefs about their capabilities to produce effective results based on their abilities to overcome obstacles, rebound from setbacks, observe people similar to themselves succeed, and hear from someone else that they attain new skills.&#10;"/>
        </a:ext>
      </dgm:extLst>
    </dgm:pt>
    <dgm:pt modelId="{2A23DE83-EB02-2242-B41C-5E396C2B32F5}" type="parTrans" cxnId="{05911215-B25B-0142-9FFE-349AAF0CBC1C}">
      <dgm:prSet/>
      <dgm:spPr/>
      <dgm:t>
        <a:bodyPr/>
        <a:lstStyle/>
        <a:p>
          <a:endParaRPr lang="en-US"/>
        </a:p>
      </dgm:t>
    </dgm:pt>
    <dgm:pt modelId="{1641DEE2-4543-E147-918B-7C89BEBA2BC0}" type="sibTrans" cxnId="{05911215-B25B-0142-9FFE-349AAF0CBC1C}">
      <dgm:prSet/>
      <dgm:spPr/>
      <dgm:t>
        <a:bodyPr/>
        <a:lstStyle/>
        <a:p>
          <a:endParaRPr lang="en-US"/>
        </a:p>
      </dgm:t>
    </dgm:pt>
    <dgm:pt modelId="{4B1F9372-9E96-4D49-A098-129B6A2C08EB}" type="pres">
      <dgm:prSet presAssocID="{1086594B-628C-B74B-ACAB-81E7AEAC3357}" presName="linear" presStyleCnt="0">
        <dgm:presLayoutVars>
          <dgm:animLvl val="lvl"/>
          <dgm:resizeHandles val="exact"/>
        </dgm:presLayoutVars>
      </dgm:prSet>
      <dgm:spPr/>
    </dgm:pt>
    <dgm:pt modelId="{108EFCCE-0119-F748-8C1A-DB0352211E52}" type="pres">
      <dgm:prSet presAssocID="{4892EEE9-2746-304E-949C-4D4C29A88A44}" presName="parentText" presStyleLbl="node1" presStyleIdx="0" presStyleCnt="1" custScaleY="1296694" custLinFactNeighborX="322">
        <dgm:presLayoutVars>
          <dgm:chMax val="0"/>
          <dgm:bulletEnabled val="1"/>
        </dgm:presLayoutVars>
      </dgm:prSet>
      <dgm:spPr/>
    </dgm:pt>
  </dgm:ptLst>
  <dgm:cxnLst>
    <dgm:cxn modelId="{05911215-B25B-0142-9FFE-349AAF0CBC1C}" srcId="{1086594B-628C-B74B-ACAB-81E7AEAC3357}" destId="{4892EEE9-2746-304E-949C-4D4C29A88A44}" srcOrd="0" destOrd="0" parTransId="{2A23DE83-EB02-2242-B41C-5E396C2B32F5}" sibTransId="{1641DEE2-4543-E147-918B-7C89BEBA2BC0}"/>
    <dgm:cxn modelId="{CA8BD463-02ED-724F-9EC3-69EC429E3761}" type="presOf" srcId="{4892EEE9-2746-304E-949C-4D4C29A88A44}" destId="{108EFCCE-0119-F748-8C1A-DB0352211E52}" srcOrd="0" destOrd="0" presId="urn:microsoft.com/office/officeart/2005/8/layout/vList2"/>
    <dgm:cxn modelId="{6D83A8DF-1A08-F949-9924-5F9503CCC74B}" type="presOf" srcId="{1086594B-628C-B74B-ACAB-81E7AEAC3357}" destId="{4B1F9372-9E96-4D49-A098-129B6A2C08EB}" srcOrd="0" destOrd="0" presId="urn:microsoft.com/office/officeart/2005/8/layout/vList2"/>
    <dgm:cxn modelId="{07B4F8DC-29DC-0044-97DB-58380FC1B617}" type="presParOf" srcId="{4B1F9372-9E96-4D49-A098-129B6A2C08EB}" destId="{108EFCCE-0119-F748-8C1A-DB0352211E52}"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F8245921-440F-7144-8ED9-852E9BA9730B}"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162FE5ED-C59A-A644-9648-564022507BE2}">
      <dgm:prSet/>
      <dgm:spPr>
        <a:solidFill>
          <a:srgbClr val="797148"/>
        </a:solidFill>
      </dgm:spPr>
      <dgm:t>
        <a:bodyPr/>
        <a:lstStyle/>
        <a:p>
          <a:pPr algn="ctr" rtl="0"/>
          <a:r>
            <a:rPr lang="en-US" b="1" dirty="0">
              <a:solidFill>
                <a:schemeClr val="bg1"/>
              </a:solidFill>
            </a:rPr>
            <a:t>Collective efficacy</a:t>
          </a:r>
          <a:r>
            <a:rPr lang="en-US" dirty="0">
              <a:solidFill>
                <a:schemeClr val="bg1"/>
              </a:solidFill>
            </a:rPr>
            <a:t> </a:t>
          </a:r>
        </a:p>
      </dgm:t>
      <dgm:extLst>
        <a:ext uri="{E40237B7-FDA0-4F09-8148-C483321AD2D9}">
          <dgm14:cNvPr xmlns:dgm14="http://schemas.microsoft.com/office/drawing/2010/diagram" id="0" name="" descr="Collective efficacy &#13;&#10;"/>
        </a:ext>
      </dgm:extLst>
    </dgm:pt>
    <dgm:pt modelId="{1D1AC579-FA21-8749-AF6B-538A3F302ABA}" type="parTrans" cxnId="{9E0BD34E-EACF-394A-BAB8-12C40251D6F0}">
      <dgm:prSet/>
      <dgm:spPr/>
      <dgm:t>
        <a:bodyPr/>
        <a:lstStyle/>
        <a:p>
          <a:endParaRPr lang="en-US"/>
        </a:p>
      </dgm:t>
    </dgm:pt>
    <dgm:pt modelId="{BBC0EE7E-C14E-394A-BA49-2219CD934CB8}" type="sibTrans" cxnId="{9E0BD34E-EACF-394A-BAB8-12C40251D6F0}">
      <dgm:prSet/>
      <dgm:spPr/>
      <dgm:t>
        <a:bodyPr/>
        <a:lstStyle/>
        <a:p>
          <a:endParaRPr lang="en-US"/>
        </a:p>
      </dgm:t>
    </dgm:pt>
    <dgm:pt modelId="{8600A76A-BE1E-A84C-BE3A-4A58A138FE16}" type="pres">
      <dgm:prSet presAssocID="{F8245921-440F-7144-8ED9-852E9BA9730B}" presName="linear" presStyleCnt="0">
        <dgm:presLayoutVars>
          <dgm:animLvl val="lvl"/>
          <dgm:resizeHandles val="exact"/>
        </dgm:presLayoutVars>
      </dgm:prSet>
      <dgm:spPr/>
    </dgm:pt>
    <dgm:pt modelId="{9D3ECF59-98B9-5743-871C-0993177EA7F2}" type="pres">
      <dgm:prSet presAssocID="{162FE5ED-C59A-A644-9648-564022507BE2}" presName="parentText" presStyleLbl="node1" presStyleIdx="0" presStyleCnt="1" custLinFactNeighborY="-3472">
        <dgm:presLayoutVars>
          <dgm:chMax val="0"/>
          <dgm:bulletEnabled val="1"/>
        </dgm:presLayoutVars>
      </dgm:prSet>
      <dgm:spPr/>
    </dgm:pt>
  </dgm:ptLst>
  <dgm:cxnLst>
    <dgm:cxn modelId="{E4CF003A-7F94-3B42-BD75-D9F6AFECD010}" type="presOf" srcId="{F8245921-440F-7144-8ED9-852E9BA9730B}" destId="{8600A76A-BE1E-A84C-BE3A-4A58A138FE16}" srcOrd="0" destOrd="0" presId="urn:microsoft.com/office/officeart/2005/8/layout/vList2"/>
    <dgm:cxn modelId="{9E0BD34E-EACF-394A-BAB8-12C40251D6F0}" srcId="{F8245921-440F-7144-8ED9-852E9BA9730B}" destId="{162FE5ED-C59A-A644-9648-564022507BE2}" srcOrd="0" destOrd="0" parTransId="{1D1AC579-FA21-8749-AF6B-538A3F302ABA}" sibTransId="{BBC0EE7E-C14E-394A-BA49-2219CD934CB8}"/>
    <dgm:cxn modelId="{C4B8C79B-E463-9B47-868B-A510D8A69FD6}" type="presOf" srcId="{162FE5ED-C59A-A644-9648-564022507BE2}" destId="{9D3ECF59-98B9-5743-871C-0993177EA7F2}" srcOrd="0" destOrd="0" presId="urn:microsoft.com/office/officeart/2005/8/layout/vList2"/>
    <dgm:cxn modelId="{A23DC70E-4FAD-F747-8E3C-11B41466A621}" type="presParOf" srcId="{8600A76A-BE1E-A84C-BE3A-4A58A138FE16}" destId="{9D3ECF59-98B9-5743-871C-0993177EA7F2}"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CC8443EA-31D3-7F40-97D1-3F202736DB13}"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64F55F27-9704-7946-883B-01105CA00B47}">
      <dgm:prSet custT="1"/>
      <dgm:spPr>
        <a:solidFill>
          <a:srgbClr val="FF6600"/>
        </a:solidFill>
        <a:ln>
          <a:solidFill>
            <a:schemeClr val="bg1"/>
          </a:solidFill>
        </a:ln>
      </dgm:spPr>
      <dgm:t>
        <a:bodyPr/>
        <a:lstStyle/>
        <a:p>
          <a:pPr rtl="0"/>
          <a:r>
            <a:rPr lang="en-US" sz="3200" b="1" dirty="0">
              <a:solidFill>
                <a:schemeClr val="bg1"/>
              </a:solidFill>
            </a:rPr>
            <a:t>Translate important vocabulary. </a:t>
          </a:r>
        </a:p>
      </dgm:t>
      <dgm:extLst>
        <a:ext uri="{E40237B7-FDA0-4F09-8148-C483321AD2D9}">
          <dgm14:cNvPr xmlns:dgm14="http://schemas.microsoft.com/office/drawing/2010/diagram" id="0" name="" descr="Present class content at grade level.&#13;&#10;Use language that students understand.&#13;&#10;Break down key terms. &#13;&#10;Focus on 5-8 new words in depth at one time. &#13;&#10;Prepare lists of academic terms.&#13;&#10;Translate important vocabulary. &#13;&#10;"/>
        </a:ext>
      </dgm:extLst>
    </dgm:pt>
    <dgm:pt modelId="{41C143E7-B512-F447-A1A5-6FE41DAA6748}" type="sibTrans" cxnId="{9C5A313E-EF6E-F443-B4CC-91809916E988}">
      <dgm:prSet/>
      <dgm:spPr/>
      <dgm:t>
        <a:bodyPr/>
        <a:lstStyle/>
        <a:p>
          <a:endParaRPr lang="en-US"/>
        </a:p>
      </dgm:t>
    </dgm:pt>
    <dgm:pt modelId="{ADBA41B3-E491-DD46-B9F3-2C02C8545FD7}" type="parTrans" cxnId="{9C5A313E-EF6E-F443-B4CC-91809916E988}">
      <dgm:prSet/>
      <dgm:spPr/>
      <dgm:t>
        <a:bodyPr/>
        <a:lstStyle/>
        <a:p>
          <a:endParaRPr lang="en-US"/>
        </a:p>
      </dgm:t>
    </dgm:pt>
    <dgm:pt modelId="{29B90618-09E6-2B4A-A923-E314DE92BA5A}">
      <dgm:prSet custT="1"/>
      <dgm:spPr>
        <a:solidFill>
          <a:srgbClr val="FF6600"/>
        </a:solidFill>
        <a:ln>
          <a:solidFill>
            <a:schemeClr val="bg1"/>
          </a:solidFill>
        </a:ln>
      </dgm:spPr>
      <dgm:t>
        <a:bodyPr/>
        <a:lstStyle/>
        <a:p>
          <a:pPr rtl="0"/>
          <a:r>
            <a:rPr lang="en-US" sz="3200" b="1" dirty="0">
              <a:solidFill>
                <a:schemeClr val="bg1"/>
              </a:solidFill>
            </a:rPr>
            <a:t>Prepare lists of academic terms.</a:t>
          </a:r>
        </a:p>
      </dgm:t>
      <dgm:extLst>
        <a:ext uri="{E40237B7-FDA0-4F09-8148-C483321AD2D9}">
          <dgm14:cNvPr xmlns:dgm14="http://schemas.microsoft.com/office/drawing/2010/diagram" id="0" name="" descr="Present class content at grade level.&#13;&#10;Use language that students understand.&#13;&#10;Break down key terms. &#13;&#10;Focus on 5-8 new words in depth at one time. &#13;&#10;Prepare lists of academic terms.&#13;&#10;Translate important vocabulary. &#13;&#10;"/>
        </a:ext>
      </dgm:extLst>
    </dgm:pt>
    <dgm:pt modelId="{37EA4E35-7114-A942-9978-43428C724336}" type="sibTrans" cxnId="{868C98DB-AC6E-2F4C-A809-4DEDE615A506}">
      <dgm:prSet/>
      <dgm:spPr/>
      <dgm:t>
        <a:bodyPr/>
        <a:lstStyle/>
        <a:p>
          <a:endParaRPr lang="en-US"/>
        </a:p>
      </dgm:t>
    </dgm:pt>
    <dgm:pt modelId="{83089C54-4841-C44D-8A6A-AB220A142C9D}" type="parTrans" cxnId="{868C98DB-AC6E-2F4C-A809-4DEDE615A506}">
      <dgm:prSet/>
      <dgm:spPr/>
      <dgm:t>
        <a:bodyPr/>
        <a:lstStyle/>
        <a:p>
          <a:endParaRPr lang="en-US"/>
        </a:p>
      </dgm:t>
    </dgm:pt>
    <dgm:pt modelId="{2BA4C907-5ED9-1942-A0C3-861ACEEB56EF}">
      <dgm:prSet custT="1"/>
      <dgm:spPr>
        <a:solidFill>
          <a:srgbClr val="007742"/>
        </a:solidFill>
        <a:ln>
          <a:solidFill>
            <a:schemeClr val="bg1"/>
          </a:solidFill>
        </a:ln>
      </dgm:spPr>
      <dgm:t>
        <a:bodyPr/>
        <a:lstStyle/>
        <a:p>
          <a:pPr rtl="0"/>
          <a:r>
            <a:rPr lang="en-US" sz="3200" b="1" dirty="0">
              <a:solidFill>
                <a:schemeClr val="bg1"/>
              </a:solidFill>
            </a:rPr>
            <a:t>Focus on 5-8 new words in depth at one time. </a:t>
          </a:r>
        </a:p>
      </dgm:t>
      <dgm:extLst>
        <a:ext uri="{E40237B7-FDA0-4F09-8148-C483321AD2D9}">
          <dgm14:cNvPr xmlns:dgm14="http://schemas.microsoft.com/office/drawing/2010/diagram" id="0" name="" descr="Present class content at grade level.&#13;&#10;Use language that students understand.&#13;&#10;Break down key terms. &#13;&#10;Focus on 5-8 new words in depth at one time. &#13;&#10;Prepare lists of academic terms.&#13;&#10;Translate important vocabulary. &#13;&#10;"/>
        </a:ext>
      </dgm:extLst>
    </dgm:pt>
    <dgm:pt modelId="{98001647-40EA-EA42-8144-3C3E5EFD046E}" type="sibTrans" cxnId="{59179BC1-CA78-DF47-9A1B-AF1420A6B1B7}">
      <dgm:prSet/>
      <dgm:spPr/>
      <dgm:t>
        <a:bodyPr/>
        <a:lstStyle/>
        <a:p>
          <a:endParaRPr lang="en-US"/>
        </a:p>
      </dgm:t>
    </dgm:pt>
    <dgm:pt modelId="{AE9A8156-5232-A540-9786-9056CCF57CBE}" type="parTrans" cxnId="{59179BC1-CA78-DF47-9A1B-AF1420A6B1B7}">
      <dgm:prSet/>
      <dgm:spPr/>
      <dgm:t>
        <a:bodyPr/>
        <a:lstStyle/>
        <a:p>
          <a:endParaRPr lang="en-US"/>
        </a:p>
      </dgm:t>
    </dgm:pt>
    <dgm:pt modelId="{280E1CC4-BA86-A541-8F35-691932B285A7}">
      <dgm:prSet custT="1"/>
      <dgm:spPr>
        <a:solidFill>
          <a:srgbClr val="007742"/>
        </a:solidFill>
        <a:ln>
          <a:solidFill>
            <a:schemeClr val="bg1"/>
          </a:solidFill>
        </a:ln>
      </dgm:spPr>
      <dgm:t>
        <a:bodyPr/>
        <a:lstStyle/>
        <a:p>
          <a:pPr rtl="0"/>
          <a:r>
            <a:rPr lang="en-US" sz="3200" b="1" dirty="0">
              <a:solidFill>
                <a:schemeClr val="bg1"/>
              </a:solidFill>
            </a:rPr>
            <a:t>Break down key terms. </a:t>
          </a:r>
        </a:p>
      </dgm:t>
      <dgm:extLst>
        <a:ext uri="{E40237B7-FDA0-4F09-8148-C483321AD2D9}">
          <dgm14:cNvPr xmlns:dgm14="http://schemas.microsoft.com/office/drawing/2010/diagram" id="0" name="" descr="Present class content at grade level.&#13;&#10;Use language that students understand.&#13;&#10;Break down key terms. &#13;&#10;Focus on 5-8 new words in depth at one time. &#13;&#10;Prepare lists of academic terms.&#13;&#10;Translate important vocabulary. &#13;&#10;"/>
        </a:ext>
      </dgm:extLst>
    </dgm:pt>
    <dgm:pt modelId="{81D50CBF-571F-4C4A-8207-3B3BE9EEBE20}" type="sibTrans" cxnId="{ADE21300-9B7F-9447-AC8F-C8BB6298FD18}">
      <dgm:prSet/>
      <dgm:spPr/>
      <dgm:t>
        <a:bodyPr/>
        <a:lstStyle/>
        <a:p>
          <a:endParaRPr lang="en-US"/>
        </a:p>
      </dgm:t>
    </dgm:pt>
    <dgm:pt modelId="{FB4DF67A-743A-3244-B82A-1B90305060B7}" type="parTrans" cxnId="{ADE21300-9B7F-9447-AC8F-C8BB6298FD18}">
      <dgm:prSet/>
      <dgm:spPr/>
      <dgm:t>
        <a:bodyPr/>
        <a:lstStyle/>
        <a:p>
          <a:endParaRPr lang="en-US"/>
        </a:p>
      </dgm:t>
    </dgm:pt>
    <dgm:pt modelId="{60D3D5A6-CDBF-654A-970C-EB19F17FE1DC}">
      <dgm:prSet custT="1"/>
      <dgm:spPr>
        <a:solidFill>
          <a:schemeClr val="tx1">
            <a:lumMod val="25000"/>
          </a:schemeClr>
        </a:solidFill>
        <a:ln>
          <a:solidFill>
            <a:schemeClr val="bg1"/>
          </a:solidFill>
        </a:ln>
      </dgm:spPr>
      <dgm:t>
        <a:bodyPr/>
        <a:lstStyle/>
        <a:p>
          <a:pPr rtl="0"/>
          <a:r>
            <a:rPr lang="en-US" sz="3200" b="1" dirty="0">
              <a:solidFill>
                <a:schemeClr val="bg1"/>
              </a:solidFill>
            </a:rPr>
            <a:t>Use language that students understand.</a:t>
          </a:r>
        </a:p>
      </dgm:t>
      <dgm:extLst>
        <a:ext uri="{E40237B7-FDA0-4F09-8148-C483321AD2D9}">
          <dgm14:cNvPr xmlns:dgm14="http://schemas.microsoft.com/office/drawing/2010/diagram" id="0" name="" descr="Present class content at grade level.&#13;&#10;Use language that students understand.&#13;&#10;Break down key terms. &#13;&#10;Focus on 5-8 new words in depth at one time. &#13;&#10;Prepare lists of academic terms.&#13;&#10;Translate important vocabulary. &#13;&#10;"/>
        </a:ext>
      </dgm:extLst>
    </dgm:pt>
    <dgm:pt modelId="{03397196-ED12-0C4C-A484-7EC04932926B}" type="sibTrans" cxnId="{A364620E-9B1D-BE4F-9A6B-F47A17F68F9E}">
      <dgm:prSet/>
      <dgm:spPr/>
      <dgm:t>
        <a:bodyPr/>
        <a:lstStyle/>
        <a:p>
          <a:endParaRPr lang="en-US"/>
        </a:p>
      </dgm:t>
    </dgm:pt>
    <dgm:pt modelId="{F83B23B7-595F-9D43-A5D4-C4E8D5464C26}" type="parTrans" cxnId="{A364620E-9B1D-BE4F-9A6B-F47A17F68F9E}">
      <dgm:prSet/>
      <dgm:spPr/>
      <dgm:t>
        <a:bodyPr/>
        <a:lstStyle/>
        <a:p>
          <a:endParaRPr lang="en-US"/>
        </a:p>
      </dgm:t>
    </dgm:pt>
    <dgm:pt modelId="{9AD9E49F-5FAA-1D46-9209-7485FA9EB7AC}">
      <dgm:prSet custT="1"/>
      <dgm:spPr>
        <a:solidFill>
          <a:schemeClr val="tx1">
            <a:lumMod val="25000"/>
          </a:schemeClr>
        </a:solidFill>
        <a:ln>
          <a:solidFill>
            <a:schemeClr val="bg1"/>
          </a:solidFill>
        </a:ln>
      </dgm:spPr>
      <dgm:t>
        <a:bodyPr/>
        <a:lstStyle/>
        <a:p>
          <a:pPr rtl="0"/>
          <a:r>
            <a:rPr lang="en-US" sz="3200" b="1" dirty="0">
              <a:solidFill>
                <a:schemeClr val="bg1"/>
              </a:solidFill>
            </a:rPr>
            <a:t>Present class content at grade level.</a:t>
          </a:r>
        </a:p>
      </dgm:t>
      <dgm:extLst>
        <a:ext uri="{E40237B7-FDA0-4F09-8148-C483321AD2D9}">
          <dgm14:cNvPr xmlns:dgm14="http://schemas.microsoft.com/office/drawing/2010/diagram" id="0" name="" descr="Present class content at grade level.&#13;&#10;Use language that students understand.&#13;&#10;Break down key terms. &#13;&#10;Focus on 5-8 new words in depth at one time. &#13;&#10;Prepare lists of academic terms.&#13;&#10;Translate important vocabulary. &#13;&#10;"/>
        </a:ext>
      </dgm:extLst>
    </dgm:pt>
    <dgm:pt modelId="{706F3DCC-8379-DD4F-B1D7-3CDCBABFD359}" type="sibTrans" cxnId="{898A7FC4-4C2B-6C4F-B190-E89A3D0D552E}">
      <dgm:prSet/>
      <dgm:spPr/>
      <dgm:t>
        <a:bodyPr/>
        <a:lstStyle/>
        <a:p>
          <a:endParaRPr lang="en-US"/>
        </a:p>
      </dgm:t>
    </dgm:pt>
    <dgm:pt modelId="{59619965-1B30-6D45-AF7F-F9DC7E602648}" type="parTrans" cxnId="{898A7FC4-4C2B-6C4F-B190-E89A3D0D552E}">
      <dgm:prSet/>
      <dgm:spPr/>
      <dgm:t>
        <a:bodyPr/>
        <a:lstStyle/>
        <a:p>
          <a:endParaRPr lang="en-US"/>
        </a:p>
      </dgm:t>
    </dgm:pt>
    <dgm:pt modelId="{84B825EE-B4C4-F046-B3A9-EA2961DE988A}" type="pres">
      <dgm:prSet presAssocID="{CC8443EA-31D3-7F40-97D1-3F202736DB13}" presName="diagram" presStyleCnt="0">
        <dgm:presLayoutVars>
          <dgm:dir/>
          <dgm:resizeHandles val="exact"/>
        </dgm:presLayoutVars>
      </dgm:prSet>
      <dgm:spPr/>
    </dgm:pt>
    <dgm:pt modelId="{71E9406D-C3F0-A14C-B4E2-4F23D7E1F80D}" type="pres">
      <dgm:prSet presAssocID="{9AD9E49F-5FAA-1D46-9209-7485FA9EB7AC}" presName="node" presStyleLbl="node1" presStyleIdx="0" presStyleCnt="6" custScaleX="152142">
        <dgm:presLayoutVars>
          <dgm:bulletEnabled val="1"/>
        </dgm:presLayoutVars>
      </dgm:prSet>
      <dgm:spPr/>
    </dgm:pt>
    <dgm:pt modelId="{2A3D2157-C1D1-364F-8BD0-F955DE212D96}" type="pres">
      <dgm:prSet presAssocID="{706F3DCC-8379-DD4F-B1D7-3CDCBABFD359}" presName="sibTrans" presStyleCnt="0"/>
      <dgm:spPr/>
    </dgm:pt>
    <dgm:pt modelId="{5E50637B-9286-3940-A020-7D9F89B94631}" type="pres">
      <dgm:prSet presAssocID="{60D3D5A6-CDBF-654A-970C-EB19F17FE1DC}" presName="node" presStyleLbl="node1" presStyleIdx="1" presStyleCnt="6" custScaleX="152142">
        <dgm:presLayoutVars>
          <dgm:bulletEnabled val="1"/>
        </dgm:presLayoutVars>
      </dgm:prSet>
      <dgm:spPr/>
    </dgm:pt>
    <dgm:pt modelId="{BA193CBC-D1F8-5D45-AB18-B5FB5AB745AA}" type="pres">
      <dgm:prSet presAssocID="{03397196-ED12-0C4C-A484-7EC04932926B}" presName="sibTrans" presStyleCnt="0"/>
      <dgm:spPr/>
    </dgm:pt>
    <dgm:pt modelId="{0C490FC1-CE73-024E-8971-522FCE657DA4}" type="pres">
      <dgm:prSet presAssocID="{280E1CC4-BA86-A541-8F35-691932B285A7}" presName="node" presStyleLbl="node1" presStyleIdx="2" presStyleCnt="6" custScaleX="152142">
        <dgm:presLayoutVars>
          <dgm:bulletEnabled val="1"/>
        </dgm:presLayoutVars>
      </dgm:prSet>
      <dgm:spPr/>
    </dgm:pt>
    <dgm:pt modelId="{849ECDC6-9F46-0E46-B26B-546F570F98FA}" type="pres">
      <dgm:prSet presAssocID="{81D50CBF-571F-4C4A-8207-3B3BE9EEBE20}" presName="sibTrans" presStyleCnt="0"/>
      <dgm:spPr/>
    </dgm:pt>
    <dgm:pt modelId="{929E0D48-1CBC-3642-B615-854E5FFA37AA}" type="pres">
      <dgm:prSet presAssocID="{2BA4C907-5ED9-1942-A0C3-861ACEEB56EF}" presName="node" presStyleLbl="node1" presStyleIdx="3" presStyleCnt="6" custScaleX="152142">
        <dgm:presLayoutVars>
          <dgm:bulletEnabled val="1"/>
        </dgm:presLayoutVars>
      </dgm:prSet>
      <dgm:spPr/>
    </dgm:pt>
    <dgm:pt modelId="{D3737FA9-C099-2A42-94F6-E0443CBDB54F}" type="pres">
      <dgm:prSet presAssocID="{98001647-40EA-EA42-8144-3C3E5EFD046E}" presName="sibTrans" presStyleCnt="0"/>
      <dgm:spPr/>
    </dgm:pt>
    <dgm:pt modelId="{F1148D80-237E-C840-9200-70EC2D2B1FF7}" type="pres">
      <dgm:prSet presAssocID="{29B90618-09E6-2B4A-A923-E314DE92BA5A}" presName="node" presStyleLbl="node1" presStyleIdx="4" presStyleCnt="6" custScaleX="152142">
        <dgm:presLayoutVars>
          <dgm:bulletEnabled val="1"/>
        </dgm:presLayoutVars>
      </dgm:prSet>
      <dgm:spPr/>
    </dgm:pt>
    <dgm:pt modelId="{24D5273E-B3BC-7C41-A0DE-48030FE30000}" type="pres">
      <dgm:prSet presAssocID="{37EA4E35-7114-A942-9978-43428C724336}" presName="sibTrans" presStyleCnt="0"/>
      <dgm:spPr/>
    </dgm:pt>
    <dgm:pt modelId="{593A6732-941F-2749-B8E0-E51A3AB5E92A}" type="pres">
      <dgm:prSet presAssocID="{64F55F27-9704-7946-883B-01105CA00B47}" presName="node" presStyleLbl="node1" presStyleIdx="5" presStyleCnt="6" custScaleX="152142">
        <dgm:presLayoutVars>
          <dgm:bulletEnabled val="1"/>
        </dgm:presLayoutVars>
      </dgm:prSet>
      <dgm:spPr/>
    </dgm:pt>
  </dgm:ptLst>
  <dgm:cxnLst>
    <dgm:cxn modelId="{ADE21300-9B7F-9447-AC8F-C8BB6298FD18}" srcId="{CC8443EA-31D3-7F40-97D1-3F202736DB13}" destId="{280E1CC4-BA86-A541-8F35-691932B285A7}" srcOrd="2" destOrd="0" parTransId="{FB4DF67A-743A-3244-B82A-1B90305060B7}" sibTransId="{81D50CBF-571F-4C4A-8207-3B3BE9EEBE20}"/>
    <dgm:cxn modelId="{A364620E-9B1D-BE4F-9A6B-F47A17F68F9E}" srcId="{CC8443EA-31D3-7F40-97D1-3F202736DB13}" destId="{60D3D5A6-CDBF-654A-970C-EB19F17FE1DC}" srcOrd="1" destOrd="0" parTransId="{F83B23B7-595F-9D43-A5D4-C4E8D5464C26}" sibTransId="{03397196-ED12-0C4C-A484-7EC04932926B}"/>
    <dgm:cxn modelId="{075B7B1B-6CA6-1849-99FD-E602C9FAAE7F}" type="presOf" srcId="{64F55F27-9704-7946-883B-01105CA00B47}" destId="{593A6732-941F-2749-B8E0-E51A3AB5E92A}" srcOrd="0" destOrd="0" presId="urn:microsoft.com/office/officeart/2005/8/layout/default"/>
    <dgm:cxn modelId="{9C5A313E-EF6E-F443-B4CC-91809916E988}" srcId="{CC8443EA-31D3-7F40-97D1-3F202736DB13}" destId="{64F55F27-9704-7946-883B-01105CA00B47}" srcOrd="5" destOrd="0" parTransId="{ADBA41B3-E491-DD46-B9F3-2C02C8545FD7}" sibTransId="{41C143E7-B512-F447-A1A5-6FE41DAA6748}"/>
    <dgm:cxn modelId="{D78ED64E-125F-9A44-ABB1-FA8EB130FF80}" type="presOf" srcId="{CC8443EA-31D3-7F40-97D1-3F202736DB13}" destId="{84B825EE-B4C4-F046-B3A9-EA2961DE988A}" srcOrd="0" destOrd="0" presId="urn:microsoft.com/office/officeart/2005/8/layout/default"/>
    <dgm:cxn modelId="{53223A51-F823-354D-B174-0E1F9B972B5D}" type="presOf" srcId="{9AD9E49F-5FAA-1D46-9209-7485FA9EB7AC}" destId="{71E9406D-C3F0-A14C-B4E2-4F23D7E1F80D}" srcOrd="0" destOrd="0" presId="urn:microsoft.com/office/officeart/2005/8/layout/default"/>
    <dgm:cxn modelId="{9CD66C86-8DA0-4040-97F6-3AEB6214E66B}" type="presOf" srcId="{29B90618-09E6-2B4A-A923-E314DE92BA5A}" destId="{F1148D80-237E-C840-9200-70EC2D2B1FF7}" srcOrd="0" destOrd="0" presId="urn:microsoft.com/office/officeart/2005/8/layout/default"/>
    <dgm:cxn modelId="{483D8695-CF09-064F-B3B2-6347D39AE938}" type="presOf" srcId="{60D3D5A6-CDBF-654A-970C-EB19F17FE1DC}" destId="{5E50637B-9286-3940-A020-7D9F89B94631}" srcOrd="0" destOrd="0" presId="urn:microsoft.com/office/officeart/2005/8/layout/default"/>
    <dgm:cxn modelId="{A14983BC-9BBA-6244-913E-AACCD980E0C6}" type="presOf" srcId="{2BA4C907-5ED9-1942-A0C3-861ACEEB56EF}" destId="{929E0D48-1CBC-3642-B615-854E5FFA37AA}" srcOrd="0" destOrd="0" presId="urn:microsoft.com/office/officeart/2005/8/layout/default"/>
    <dgm:cxn modelId="{59179BC1-CA78-DF47-9A1B-AF1420A6B1B7}" srcId="{CC8443EA-31D3-7F40-97D1-3F202736DB13}" destId="{2BA4C907-5ED9-1942-A0C3-861ACEEB56EF}" srcOrd="3" destOrd="0" parTransId="{AE9A8156-5232-A540-9786-9056CCF57CBE}" sibTransId="{98001647-40EA-EA42-8144-3C3E5EFD046E}"/>
    <dgm:cxn modelId="{898A7FC4-4C2B-6C4F-B190-E89A3D0D552E}" srcId="{CC8443EA-31D3-7F40-97D1-3F202736DB13}" destId="{9AD9E49F-5FAA-1D46-9209-7485FA9EB7AC}" srcOrd="0" destOrd="0" parTransId="{59619965-1B30-6D45-AF7F-F9DC7E602648}" sibTransId="{706F3DCC-8379-DD4F-B1D7-3CDCBABFD359}"/>
    <dgm:cxn modelId="{868C98DB-AC6E-2F4C-A809-4DEDE615A506}" srcId="{CC8443EA-31D3-7F40-97D1-3F202736DB13}" destId="{29B90618-09E6-2B4A-A923-E314DE92BA5A}" srcOrd="4" destOrd="0" parTransId="{83089C54-4841-C44D-8A6A-AB220A142C9D}" sibTransId="{37EA4E35-7114-A942-9978-43428C724336}"/>
    <dgm:cxn modelId="{E51777F1-0D18-6249-9F22-4EAF4D42543E}" type="presOf" srcId="{280E1CC4-BA86-A541-8F35-691932B285A7}" destId="{0C490FC1-CE73-024E-8971-522FCE657DA4}" srcOrd="0" destOrd="0" presId="urn:microsoft.com/office/officeart/2005/8/layout/default"/>
    <dgm:cxn modelId="{5494F0EC-CCF2-B542-93F8-5C4D8BA17E4E}" type="presParOf" srcId="{84B825EE-B4C4-F046-B3A9-EA2961DE988A}" destId="{71E9406D-C3F0-A14C-B4E2-4F23D7E1F80D}" srcOrd="0" destOrd="0" presId="urn:microsoft.com/office/officeart/2005/8/layout/default"/>
    <dgm:cxn modelId="{4407C74F-0274-B947-9F1F-2A6D58A0AA41}" type="presParOf" srcId="{84B825EE-B4C4-F046-B3A9-EA2961DE988A}" destId="{2A3D2157-C1D1-364F-8BD0-F955DE212D96}" srcOrd="1" destOrd="0" presId="urn:microsoft.com/office/officeart/2005/8/layout/default"/>
    <dgm:cxn modelId="{494360E5-0C52-2C4B-B90E-7311759785AE}" type="presParOf" srcId="{84B825EE-B4C4-F046-B3A9-EA2961DE988A}" destId="{5E50637B-9286-3940-A020-7D9F89B94631}" srcOrd="2" destOrd="0" presId="urn:microsoft.com/office/officeart/2005/8/layout/default"/>
    <dgm:cxn modelId="{563269F1-5027-B346-94E3-1E3902997E79}" type="presParOf" srcId="{84B825EE-B4C4-F046-B3A9-EA2961DE988A}" destId="{BA193CBC-D1F8-5D45-AB18-B5FB5AB745AA}" srcOrd="3" destOrd="0" presId="urn:microsoft.com/office/officeart/2005/8/layout/default"/>
    <dgm:cxn modelId="{AF9EC55B-5679-4140-B5C5-6045652710FD}" type="presParOf" srcId="{84B825EE-B4C4-F046-B3A9-EA2961DE988A}" destId="{0C490FC1-CE73-024E-8971-522FCE657DA4}" srcOrd="4" destOrd="0" presId="urn:microsoft.com/office/officeart/2005/8/layout/default"/>
    <dgm:cxn modelId="{C675843E-B1B1-0A4C-9FC3-8AE08C74B418}" type="presParOf" srcId="{84B825EE-B4C4-F046-B3A9-EA2961DE988A}" destId="{849ECDC6-9F46-0E46-B26B-546F570F98FA}" srcOrd="5" destOrd="0" presId="urn:microsoft.com/office/officeart/2005/8/layout/default"/>
    <dgm:cxn modelId="{14604358-4591-4A42-B5C8-3A6DCC809191}" type="presParOf" srcId="{84B825EE-B4C4-F046-B3A9-EA2961DE988A}" destId="{929E0D48-1CBC-3642-B615-854E5FFA37AA}" srcOrd="6" destOrd="0" presId="urn:microsoft.com/office/officeart/2005/8/layout/default"/>
    <dgm:cxn modelId="{0A7FD1D3-1644-D14D-8E36-3FEC548407D1}" type="presParOf" srcId="{84B825EE-B4C4-F046-B3A9-EA2961DE988A}" destId="{D3737FA9-C099-2A42-94F6-E0443CBDB54F}" srcOrd="7" destOrd="0" presId="urn:microsoft.com/office/officeart/2005/8/layout/default"/>
    <dgm:cxn modelId="{677C43C0-F6E8-B84A-A640-8F18D27FCD66}" type="presParOf" srcId="{84B825EE-B4C4-F046-B3A9-EA2961DE988A}" destId="{F1148D80-237E-C840-9200-70EC2D2B1FF7}" srcOrd="8" destOrd="0" presId="urn:microsoft.com/office/officeart/2005/8/layout/default"/>
    <dgm:cxn modelId="{1AAF3D90-8073-CC44-87BD-B9BF1666388A}" type="presParOf" srcId="{84B825EE-B4C4-F046-B3A9-EA2961DE988A}" destId="{24D5273E-B3BC-7C41-A0DE-48030FE30000}" srcOrd="9" destOrd="0" presId="urn:microsoft.com/office/officeart/2005/8/layout/default"/>
    <dgm:cxn modelId="{254BCCFF-183D-8D47-951B-3730039D4C76}" type="presParOf" srcId="{84B825EE-B4C4-F046-B3A9-EA2961DE988A}" destId="{593A6732-941F-2749-B8E0-E51A3AB5E92A}"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CE04D1BB-1701-2445-BFEE-90627B263CC6}"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DDA5FA87-6EAB-9149-BA0F-8026CCAA4974}">
      <dgm:prSet custT="1"/>
      <dgm:spPr>
        <a:solidFill>
          <a:srgbClr val="927352"/>
        </a:solidFill>
      </dgm:spPr>
      <dgm:t>
        <a:bodyPr/>
        <a:lstStyle/>
        <a:p>
          <a:pPr algn="l" rtl="0"/>
          <a:r>
            <a:rPr lang="en-US" sz="3600" b="1" dirty="0">
              <a:solidFill>
                <a:schemeClr val="bg1"/>
              </a:solidFill>
            </a:rPr>
            <a:t>Build students’ academic vocabulary. </a:t>
          </a:r>
        </a:p>
      </dgm:t>
      <dgm:extLst>
        <a:ext uri="{E40237B7-FDA0-4F09-8148-C483321AD2D9}">
          <dgm14:cNvPr xmlns:dgm14="http://schemas.microsoft.com/office/drawing/2010/diagram" id="0" name="" descr="•Build students’ academic vocabulary.&#10;•Teach artists’ specialized language.&#10;•Have students analyze the meanings of art.&#10;•Develop literacy-based art projects.&#10;"/>
        </a:ext>
      </dgm:extLst>
    </dgm:pt>
    <dgm:pt modelId="{E011B4C7-DD5D-0348-B7F7-9C2E3E0F295C}" type="parTrans" cxnId="{E5A2D2D1-5E9D-1C4C-8A8B-6C85BEA6EAE8}">
      <dgm:prSet/>
      <dgm:spPr/>
      <dgm:t>
        <a:bodyPr/>
        <a:lstStyle/>
        <a:p>
          <a:endParaRPr lang="en-US"/>
        </a:p>
      </dgm:t>
    </dgm:pt>
    <dgm:pt modelId="{12B45914-0099-A74E-BDC1-7B09BB864410}" type="sibTrans" cxnId="{E5A2D2D1-5E9D-1C4C-8A8B-6C85BEA6EAE8}">
      <dgm:prSet/>
      <dgm:spPr/>
      <dgm:t>
        <a:bodyPr/>
        <a:lstStyle/>
        <a:p>
          <a:endParaRPr lang="en-US"/>
        </a:p>
      </dgm:t>
    </dgm:pt>
    <dgm:pt modelId="{DC95514E-807E-6D4C-9242-6C434C3EA6D1}">
      <dgm:prSet custT="1"/>
      <dgm:spPr>
        <a:solidFill>
          <a:srgbClr val="10976B"/>
        </a:solidFill>
      </dgm:spPr>
      <dgm:t>
        <a:bodyPr/>
        <a:lstStyle/>
        <a:p>
          <a:pPr algn="l" rtl="0"/>
          <a:r>
            <a:rPr lang="en-US" sz="3600" b="1" dirty="0">
              <a:solidFill>
                <a:schemeClr val="bg1"/>
              </a:solidFill>
            </a:rPr>
            <a:t>Teach artists’ specialized language. </a:t>
          </a:r>
        </a:p>
      </dgm:t>
      <dgm:extLst>
        <a:ext uri="{E40237B7-FDA0-4F09-8148-C483321AD2D9}">
          <dgm14:cNvPr xmlns:dgm14="http://schemas.microsoft.com/office/drawing/2010/diagram" id="0" name="" descr="•Build students’ academic vocabulary.&#10;•Teach artists’ specialized language.&#10;•Have students analyze the meanings of art.&#10;•Develop literacy-based art projects.&#10;"/>
        </a:ext>
      </dgm:extLst>
    </dgm:pt>
    <dgm:pt modelId="{B473F11C-A68E-DE49-8801-A0F9AEEFCD0D}" type="parTrans" cxnId="{8E3244B5-2A0E-C74C-A9DD-1816468F77E8}">
      <dgm:prSet/>
      <dgm:spPr/>
      <dgm:t>
        <a:bodyPr/>
        <a:lstStyle/>
        <a:p>
          <a:endParaRPr lang="en-US"/>
        </a:p>
      </dgm:t>
    </dgm:pt>
    <dgm:pt modelId="{A8CAED9A-6A6F-0A45-95FC-DE2BCC5AF1AA}" type="sibTrans" cxnId="{8E3244B5-2A0E-C74C-A9DD-1816468F77E8}">
      <dgm:prSet/>
      <dgm:spPr/>
      <dgm:t>
        <a:bodyPr/>
        <a:lstStyle/>
        <a:p>
          <a:endParaRPr lang="en-US"/>
        </a:p>
      </dgm:t>
    </dgm:pt>
    <dgm:pt modelId="{B88DEBF1-A24E-4642-BE9E-2E2580D7553C}">
      <dgm:prSet custT="1"/>
      <dgm:spPr>
        <a:solidFill>
          <a:srgbClr val="008EBD"/>
        </a:solidFill>
      </dgm:spPr>
      <dgm:t>
        <a:bodyPr/>
        <a:lstStyle/>
        <a:p>
          <a:pPr algn="l" rtl="0"/>
          <a:r>
            <a:rPr lang="en-US" sz="3600" b="1" dirty="0">
              <a:solidFill>
                <a:schemeClr val="bg1"/>
              </a:solidFill>
            </a:rPr>
            <a:t>Have students analyze the meanings of art.</a:t>
          </a:r>
        </a:p>
      </dgm:t>
      <dgm:extLst>
        <a:ext uri="{E40237B7-FDA0-4F09-8148-C483321AD2D9}">
          <dgm14:cNvPr xmlns:dgm14="http://schemas.microsoft.com/office/drawing/2010/diagram" id="0" name="" descr="•Build students’ academic vocabulary.&#10;•Teach artists’ specialized language.&#10;•Have students analyze the meanings of art.&#10;•Develop literacy-based art projects.&#10;"/>
        </a:ext>
      </dgm:extLst>
    </dgm:pt>
    <dgm:pt modelId="{BDC367BE-1572-0640-967F-6A2087B92D89}" type="parTrans" cxnId="{A33131E4-A1F7-D443-A3A3-49B0CAB5121D}">
      <dgm:prSet/>
      <dgm:spPr/>
      <dgm:t>
        <a:bodyPr/>
        <a:lstStyle/>
        <a:p>
          <a:endParaRPr lang="en-US"/>
        </a:p>
      </dgm:t>
    </dgm:pt>
    <dgm:pt modelId="{D0725439-A955-B64F-9590-4A2C824592FE}" type="sibTrans" cxnId="{A33131E4-A1F7-D443-A3A3-49B0CAB5121D}">
      <dgm:prSet/>
      <dgm:spPr/>
      <dgm:t>
        <a:bodyPr/>
        <a:lstStyle/>
        <a:p>
          <a:endParaRPr lang="en-US"/>
        </a:p>
      </dgm:t>
    </dgm:pt>
    <dgm:pt modelId="{E9BCC797-D8AC-7649-85C1-28754C29AED4}">
      <dgm:prSet custT="1"/>
      <dgm:spPr>
        <a:solidFill>
          <a:srgbClr val="076B90"/>
        </a:solidFill>
      </dgm:spPr>
      <dgm:t>
        <a:bodyPr/>
        <a:lstStyle/>
        <a:p>
          <a:pPr algn="l" rtl="0"/>
          <a:r>
            <a:rPr lang="en-US" sz="3600" b="1" dirty="0">
              <a:solidFill>
                <a:schemeClr val="bg1"/>
              </a:solidFill>
            </a:rPr>
            <a:t>Develop literacy-based art projects.</a:t>
          </a:r>
        </a:p>
      </dgm:t>
      <dgm:extLst>
        <a:ext uri="{E40237B7-FDA0-4F09-8148-C483321AD2D9}">
          <dgm14:cNvPr xmlns:dgm14="http://schemas.microsoft.com/office/drawing/2010/diagram" id="0" name="" descr="•Build students’ academic vocabulary.&#10;•Teach artists’ specialized language.&#10;•Have students analyze the meanings of art.&#10;•Develop literacy-based art projects.&#10;"/>
        </a:ext>
      </dgm:extLst>
    </dgm:pt>
    <dgm:pt modelId="{2C054099-C530-D645-B12F-957CFBC66072}" type="parTrans" cxnId="{F2CD6391-2A10-1B45-BAB6-1BEBE209B478}">
      <dgm:prSet/>
      <dgm:spPr/>
      <dgm:t>
        <a:bodyPr/>
        <a:lstStyle/>
        <a:p>
          <a:endParaRPr lang="en-US"/>
        </a:p>
      </dgm:t>
    </dgm:pt>
    <dgm:pt modelId="{89C846C6-A4C6-9A43-9F05-AFB7DFA63641}" type="sibTrans" cxnId="{F2CD6391-2A10-1B45-BAB6-1BEBE209B478}">
      <dgm:prSet/>
      <dgm:spPr/>
      <dgm:t>
        <a:bodyPr/>
        <a:lstStyle/>
        <a:p>
          <a:endParaRPr lang="en-US"/>
        </a:p>
      </dgm:t>
    </dgm:pt>
    <dgm:pt modelId="{0EC613A5-2EC2-E547-A54D-EED4E47F8125}" type="pres">
      <dgm:prSet presAssocID="{CE04D1BB-1701-2445-BFEE-90627B263CC6}" presName="diagram" presStyleCnt="0">
        <dgm:presLayoutVars>
          <dgm:dir/>
          <dgm:resizeHandles val="exact"/>
        </dgm:presLayoutVars>
      </dgm:prSet>
      <dgm:spPr/>
    </dgm:pt>
    <dgm:pt modelId="{42C4EB8F-7FD9-7340-A88E-6C439AEF55DD}" type="pres">
      <dgm:prSet presAssocID="{DDA5FA87-6EAB-9149-BA0F-8026CCAA4974}" presName="node" presStyleLbl="node1" presStyleIdx="0" presStyleCnt="4" custScaleX="410832">
        <dgm:presLayoutVars>
          <dgm:bulletEnabled val="1"/>
        </dgm:presLayoutVars>
      </dgm:prSet>
      <dgm:spPr/>
    </dgm:pt>
    <dgm:pt modelId="{4C3627CB-138A-6B4B-8E81-7FBBC7291C1E}" type="pres">
      <dgm:prSet presAssocID="{12B45914-0099-A74E-BDC1-7B09BB864410}" presName="sibTrans" presStyleCnt="0"/>
      <dgm:spPr/>
    </dgm:pt>
    <dgm:pt modelId="{27B9CA16-52E6-DF4D-BB23-D3306AA79160}" type="pres">
      <dgm:prSet presAssocID="{DC95514E-807E-6D4C-9242-6C434C3EA6D1}" presName="node" presStyleLbl="node1" presStyleIdx="1" presStyleCnt="4" custScaleX="410832">
        <dgm:presLayoutVars>
          <dgm:bulletEnabled val="1"/>
        </dgm:presLayoutVars>
      </dgm:prSet>
      <dgm:spPr/>
    </dgm:pt>
    <dgm:pt modelId="{65E12955-6D99-A24B-9D04-7C0E726AA767}" type="pres">
      <dgm:prSet presAssocID="{A8CAED9A-6A6F-0A45-95FC-DE2BCC5AF1AA}" presName="sibTrans" presStyleCnt="0"/>
      <dgm:spPr/>
    </dgm:pt>
    <dgm:pt modelId="{D5DE5C26-FF3E-DE43-8142-3E97BD0F2BE1}" type="pres">
      <dgm:prSet presAssocID="{B88DEBF1-A24E-4642-BE9E-2E2580D7553C}" presName="node" presStyleLbl="node1" presStyleIdx="2" presStyleCnt="4" custScaleX="410832">
        <dgm:presLayoutVars>
          <dgm:bulletEnabled val="1"/>
        </dgm:presLayoutVars>
      </dgm:prSet>
      <dgm:spPr/>
    </dgm:pt>
    <dgm:pt modelId="{1D7B37CD-FCC4-0A45-899A-CFCE3315D249}" type="pres">
      <dgm:prSet presAssocID="{D0725439-A955-B64F-9590-4A2C824592FE}" presName="sibTrans" presStyleCnt="0"/>
      <dgm:spPr/>
    </dgm:pt>
    <dgm:pt modelId="{1AA3C2B4-7941-AE48-A303-5D98330189DE}" type="pres">
      <dgm:prSet presAssocID="{E9BCC797-D8AC-7649-85C1-28754C29AED4}" presName="node" presStyleLbl="node1" presStyleIdx="3" presStyleCnt="4" custScaleX="410832">
        <dgm:presLayoutVars>
          <dgm:bulletEnabled val="1"/>
        </dgm:presLayoutVars>
      </dgm:prSet>
      <dgm:spPr/>
    </dgm:pt>
  </dgm:ptLst>
  <dgm:cxnLst>
    <dgm:cxn modelId="{6C51CA26-9B59-2740-8B5D-CB64BF9C7B38}" type="presOf" srcId="{DC95514E-807E-6D4C-9242-6C434C3EA6D1}" destId="{27B9CA16-52E6-DF4D-BB23-D3306AA79160}" srcOrd="0" destOrd="0" presId="urn:microsoft.com/office/officeart/2005/8/layout/default"/>
    <dgm:cxn modelId="{7E4FCF77-7EE4-2C4D-A3AC-725F25261A46}" type="presOf" srcId="{E9BCC797-D8AC-7649-85C1-28754C29AED4}" destId="{1AA3C2B4-7941-AE48-A303-5D98330189DE}" srcOrd="0" destOrd="0" presId="urn:microsoft.com/office/officeart/2005/8/layout/default"/>
    <dgm:cxn modelId="{6F5CC38D-D0C6-5448-892E-C93A39545030}" type="presOf" srcId="{DDA5FA87-6EAB-9149-BA0F-8026CCAA4974}" destId="{42C4EB8F-7FD9-7340-A88E-6C439AEF55DD}" srcOrd="0" destOrd="0" presId="urn:microsoft.com/office/officeart/2005/8/layout/default"/>
    <dgm:cxn modelId="{F2CD6391-2A10-1B45-BAB6-1BEBE209B478}" srcId="{CE04D1BB-1701-2445-BFEE-90627B263CC6}" destId="{E9BCC797-D8AC-7649-85C1-28754C29AED4}" srcOrd="3" destOrd="0" parTransId="{2C054099-C530-D645-B12F-957CFBC66072}" sibTransId="{89C846C6-A4C6-9A43-9F05-AFB7DFA63641}"/>
    <dgm:cxn modelId="{8ECEAEA0-290B-8A4F-A502-C3AB98068CB3}" type="presOf" srcId="{CE04D1BB-1701-2445-BFEE-90627B263CC6}" destId="{0EC613A5-2EC2-E547-A54D-EED4E47F8125}" srcOrd="0" destOrd="0" presId="urn:microsoft.com/office/officeart/2005/8/layout/default"/>
    <dgm:cxn modelId="{8E3244B5-2A0E-C74C-A9DD-1816468F77E8}" srcId="{CE04D1BB-1701-2445-BFEE-90627B263CC6}" destId="{DC95514E-807E-6D4C-9242-6C434C3EA6D1}" srcOrd="1" destOrd="0" parTransId="{B473F11C-A68E-DE49-8801-A0F9AEEFCD0D}" sibTransId="{A8CAED9A-6A6F-0A45-95FC-DE2BCC5AF1AA}"/>
    <dgm:cxn modelId="{E5A2D2D1-5E9D-1C4C-8A8B-6C85BEA6EAE8}" srcId="{CE04D1BB-1701-2445-BFEE-90627B263CC6}" destId="{DDA5FA87-6EAB-9149-BA0F-8026CCAA4974}" srcOrd="0" destOrd="0" parTransId="{E011B4C7-DD5D-0348-B7F7-9C2E3E0F295C}" sibTransId="{12B45914-0099-A74E-BDC1-7B09BB864410}"/>
    <dgm:cxn modelId="{1CBABED8-89BD-5C46-84E0-C2F9C73446D1}" type="presOf" srcId="{B88DEBF1-A24E-4642-BE9E-2E2580D7553C}" destId="{D5DE5C26-FF3E-DE43-8142-3E97BD0F2BE1}" srcOrd="0" destOrd="0" presId="urn:microsoft.com/office/officeart/2005/8/layout/default"/>
    <dgm:cxn modelId="{A33131E4-A1F7-D443-A3A3-49B0CAB5121D}" srcId="{CE04D1BB-1701-2445-BFEE-90627B263CC6}" destId="{B88DEBF1-A24E-4642-BE9E-2E2580D7553C}" srcOrd="2" destOrd="0" parTransId="{BDC367BE-1572-0640-967F-6A2087B92D89}" sibTransId="{D0725439-A955-B64F-9590-4A2C824592FE}"/>
    <dgm:cxn modelId="{E900C929-0DD1-2C45-B064-76ECC9B14A48}" type="presParOf" srcId="{0EC613A5-2EC2-E547-A54D-EED4E47F8125}" destId="{42C4EB8F-7FD9-7340-A88E-6C439AEF55DD}" srcOrd="0" destOrd="0" presId="urn:microsoft.com/office/officeart/2005/8/layout/default"/>
    <dgm:cxn modelId="{631AF085-EAC8-B54A-A05A-7E725E085FFC}" type="presParOf" srcId="{0EC613A5-2EC2-E547-A54D-EED4E47F8125}" destId="{4C3627CB-138A-6B4B-8E81-7FBBC7291C1E}" srcOrd="1" destOrd="0" presId="urn:microsoft.com/office/officeart/2005/8/layout/default"/>
    <dgm:cxn modelId="{9057406E-9173-994C-B571-4A8D4C642F48}" type="presParOf" srcId="{0EC613A5-2EC2-E547-A54D-EED4E47F8125}" destId="{27B9CA16-52E6-DF4D-BB23-D3306AA79160}" srcOrd="2" destOrd="0" presId="urn:microsoft.com/office/officeart/2005/8/layout/default"/>
    <dgm:cxn modelId="{5928CE4D-E2A7-1841-A76A-7D7B352FCE13}" type="presParOf" srcId="{0EC613A5-2EC2-E547-A54D-EED4E47F8125}" destId="{65E12955-6D99-A24B-9D04-7C0E726AA767}" srcOrd="3" destOrd="0" presId="urn:microsoft.com/office/officeart/2005/8/layout/default"/>
    <dgm:cxn modelId="{0B61B5A2-3AD7-6140-8846-3F5648633B1E}" type="presParOf" srcId="{0EC613A5-2EC2-E547-A54D-EED4E47F8125}" destId="{D5DE5C26-FF3E-DE43-8142-3E97BD0F2BE1}" srcOrd="4" destOrd="0" presId="urn:microsoft.com/office/officeart/2005/8/layout/default"/>
    <dgm:cxn modelId="{F9DD61B8-F08F-B94A-9FE4-6987E68575D3}" type="presParOf" srcId="{0EC613A5-2EC2-E547-A54D-EED4E47F8125}" destId="{1D7B37CD-FCC4-0A45-899A-CFCE3315D249}" srcOrd="5" destOrd="0" presId="urn:microsoft.com/office/officeart/2005/8/layout/default"/>
    <dgm:cxn modelId="{259FF32A-D8DE-9F41-850B-9689A528C316}" type="presParOf" srcId="{0EC613A5-2EC2-E547-A54D-EED4E47F8125}" destId="{1AA3C2B4-7941-AE48-A303-5D98330189DE}"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6021928A-9B16-A94A-A73E-D9D7B8621C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ABCFC78-53C2-E14D-87C8-93ABF7DD5DBE}">
      <dgm:prSet/>
      <dgm:spPr>
        <a:solidFill>
          <a:srgbClr val="D82042"/>
        </a:solidFill>
      </dgm:spPr>
      <dgm:t>
        <a:bodyPr/>
        <a:lstStyle/>
        <a:p>
          <a:r>
            <a:rPr lang="en-GB" b="1" dirty="0"/>
            <a:t>Many people outside of my school think that when someone is blind, they live in a world of complete darkness, unable to see or even enjoy art, much less create art. I felt that my student art exhibits were more than just simply showcasing their work but making the community aware that students who are blind and visually impaired can be talented passionate artists. </a:t>
          </a:r>
          <a:endParaRPr lang="en-US" dirty="0"/>
        </a:p>
      </dgm:t>
      <dgm:extLst>
        <a:ext uri="{E40237B7-FDA0-4F09-8148-C483321AD2D9}">
          <dgm14:cNvPr xmlns:dgm14="http://schemas.microsoft.com/office/drawing/2010/diagram" id="0" name="" descr="Many people outside of my school think that when someone is blind, they live in a world of complete darkness, unable to see or even enjoy art, much less create art. I felt that my student art exhibits were more than just simply showcasing their work but making the community aware that students who are blind and visually impaired can be talented passionate artists &#13;&#10;"/>
        </a:ext>
      </dgm:extLst>
    </dgm:pt>
    <dgm:pt modelId="{4854AC27-1EC2-494F-92B6-81E06989F3C1}" type="parTrans" cxnId="{06FC942F-0B80-9240-87F9-6233958B373E}">
      <dgm:prSet/>
      <dgm:spPr/>
      <dgm:t>
        <a:bodyPr/>
        <a:lstStyle/>
        <a:p>
          <a:endParaRPr lang="en-US"/>
        </a:p>
      </dgm:t>
    </dgm:pt>
    <dgm:pt modelId="{61FF1256-E7E2-A74A-BEAE-97A4EB47394A}" type="sibTrans" cxnId="{06FC942F-0B80-9240-87F9-6233958B373E}">
      <dgm:prSet/>
      <dgm:spPr/>
      <dgm:t>
        <a:bodyPr/>
        <a:lstStyle/>
        <a:p>
          <a:endParaRPr lang="en-US"/>
        </a:p>
      </dgm:t>
    </dgm:pt>
    <dgm:pt modelId="{FB95B867-0A3D-6C45-9311-F0383A5B174D}" type="pres">
      <dgm:prSet presAssocID="{6021928A-9B16-A94A-A73E-D9D7B8621C37}" presName="linear" presStyleCnt="0">
        <dgm:presLayoutVars>
          <dgm:animLvl val="lvl"/>
          <dgm:resizeHandles val="exact"/>
        </dgm:presLayoutVars>
      </dgm:prSet>
      <dgm:spPr/>
    </dgm:pt>
    <dgm:pt modelId="{DE853766-C50B-5C46-A21A-FB39D6A4D4EC}" type="pres">
      <dgm:prSet presAssocID="{4ABCFC78-53C2-E14D-87C8-93ABF7DD5DBE}" presName="parentText" presStyleLbl="node1" presStyleIdx="0" presStyleCnt="1" custScaleX="94036">
        <dgm:presLayoutVars>
          <dgm:chMax val="0"/>
          <dgm:bulletEnabled val="1"/>
        </dgm:presLayoutVars>
      </dgm:prSet>
      <dgm:spPr/>
    </dgm:pt>
  </dgm:ptLst>
  <dgm:cxnLst>
    <dgm:cxn modelId="{06FC942F-0B80-9240-87F9-6233958B373E}" srcId="{6021928A-9B16-A94A-A73E-D9D7B8621C37}" destId="{4ABCFC78-53C2-E14D-87C8-93ABF7DD5DBE}" srcOrd="0" destOrd="0" parTransId="{4854AC27-1EC2-494F-92B6-81E06989F3C1}" sibTransId="{61FF1256-E7E2-A74A-BEAE-97A4EB47394A}"/>
    <dgm:cxn modelId="{707950D1-A4BB-D849-A004-76539696FE8D}" type="presOf" srcId="{4ABCFC78-53C2-E14D-87C8-93ABF7DD5DBE}" destId="{DE853766-C50B-5C46-A21A-FB39D6A4D4EC}" srcOrd="0" destOrd="0" presId="urn:microsoft.com/office/officeart/2005/8/layout/vList2"/>
    <dgm:cxn modelId="{C67D6DD1-1BA4-E145-9FB0-51B5B3DEFAFB}" type="presOf" srcId="{6021928A-9B16-A94A-A73E-D9D7B8621C37}" destId="{FB95B867-0A3D-6C45-9311-F0383A5B174D}" srcOrd="0" destOrd="0" presId="urn:microsoft.com/office/officeart/2005/8/layout/vList2"/>
    <dgm:cxn modelId="{CC813258-FFE7-D74E-8E6E-0B69876501A7}" type="presParOf" srcId="{FB95B867-0A3D-6C45-9311-F0383A5B174D}" destId="{DE853766-C50B-5C46-A21A-FB39D6A4D4EC}"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B61EE2-32C5-2C4E-A650-9FF909E3E6BC}"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631F9A1D-7ABD-524F-8A20-952C575DC4C3}">
      <dgm:prSet custT="1"/>
      <dgm:spPr>
        <a:solidFill>
          <a:srgbClr val="10976B"/>
        </a:solidFill>
      </dgm:spPr>
      <dgm:t>
        <a:bodyPr/>
        <a:lstStyle/>
        <a:p>
          <a:pPr rtl="0"/>
          <a:r>
            <a:rPr lang="en-US" sz="2800" b="1" dirty="0">
              <a:solidFill>
                <a:schemeClr val="bg1"/>
              </a:solidFill>
            </a:rPr>
            <a:t>“Students, children, or youth who give evidence of high achievement capability in areas such as intellectual, creative, artistic, or leadership capacity, or in specific academic fields, and who need services or activities not ordinarily provided by the school in order to fully develop those capabilities.” - US Congress</a:t>
          </a:r>
        </a:p>
      </dgm:t>
      <dgm:extLst>
        <a:ext uri="{E40237B7-FDA0-4F09-8148-C483321AD2D9}">
          <dgm14:cNvPr xmlns:dgm14="http://schemas.microsoft.com/office/drawing/2010/diagram" id="0" name="" descr="•“Students, children, or youth who give evidence of high achievement capability in areas such as intellectual, creative, artistic, or leadership capacity, or in specific academic fields, and who need services or activities not ordinarily provided by the school in order to fully develop those capabilities.” - US Congress&#10;"/>
        </a:ext>
      </dgm:extLst>
    </dgm:pt>
    <dgm:pt modelId="{0E33C808-3F92-5D4E-A1DA-C65CBE58655D}" type="parTrans" cxnId="{D85D5E6B-7E5D-104B-9BD8-C1208055CBA3}">
      <dgm:prSet/>
      <dgm:spPr/>
      <dgm:t>
        <a:bodyPr/>
        <a:lstStyle/>
        <a:p>
          <a:endParaRPr lang="en-US"/>
        </a:p>
      </dgm:t>
    </dgm:pt>
    <dgm:pt modelId="{187521E1-4AE6-DA41-883A-2C840B0EC912}" type="sibTrans" cxnId="{D85D5E6B-7E5D-104B-9BD8-C1208055CBA3}">
      <dgm:prSet/>
      <dgm:spPr/>
      <dgm:t>
        <a:bodyPr/>
        <a:lstStyle/>
        <a:p>
          <a:endParaRPr lang="en-US"/>
        </a:p>
      </dgm:t>
    </dgm:pt>
    <dgm:pt modelId="{AE79802A-1158-FF4E-9BFB-8D734C8E2A87}" type="pres">
      <dgm:prSet presAssocID="{19B61EE2-32C5-2C4E-A650-9FF909E3E6BC}" presName="linear" presStyleCnt="0">
        <dgm:presLayoutVars>
          <dgm:animLvl val="lvl"/>
          <dgm:resizeHandles val="exact"/>
        </dgm:presLayoutVars>
      </dgm:prSet>
      <dgm:spPr/>
    </dgm:pt>
    <dgm:pt modelId="{3F39F63F-CC47-E848-8241-CD2710D41A45}" type="pres">
      <dgm:prSet presAssocID="{631F9A1D-7ABD-524F-8A20-952C575DC4C3}" presName="parentText" presStyleLbl="node1" presStyleIdx="0" presStyleCnt="1" custScaleY="1278131">
        <dgm:presLayoutVars>
          <dgm:chMax val="0"/>
          <dgm:bulletEnabled val="1"/>
        </dgm:presLayoutVars>
      </dgm:prSet>
      <dgm:spPr/>
    </dgm:pt>
  </dgm:ptLst>
  <dgm:cxnLst>
    <dgm:cxn modelId="{D85D5E6B-7E5D-104B-9BD8-C1208055CBA3}" srcId="{19B61EE2-32C5-2C4E-A650-9FF909E3E6BC}" destId="{631F9A1D-7ABD-524F-8A20-952C575DC4C3}" srcOrd="0" destOrd="0" parTransId="{0E33C808-3F92-5D4E-A1DA-C65CBE58655D}" sibTransId="{187521E1-4AE6-DA41-883A-2C840B0EC912}"/>
    <dgm:cxn modelId="{B3E0C2AC-61FE-DD44-9046-A19244C3FFC4}" type="presOf" srcId="{631F9A1D-7ABD-524F-8A20-952C575DC4C3}" destId="{3F39F63F-CC47-E848-8241-CD2710D41A45}" srcOrd="0" destOrd="0" presId="urn:microsoft.com/office/officeart/2005/8/layout/vList2"/>
    <dgm:cxn modelId="{B369ACAD-F810-874A-8CAC-3FAF57075B11}" type="presOf" srcId="{19B61EE2-32C5-2C4E-A650-9FF909E3E6BC}" destId="{AE79802A-1158-FF4E-9BFB-8D734C8E2A87}" srcOrd="0" destOrd="0" presId="urn:microsoft.com/office/officeart/2005/8/layout/vList2"/>
    <dgm:cxn modelId="{CE4651EC-D04C-734E-B458-190D84C0E5C6}" type="presParOf" srcId="{AE79802A-1158-FF4E-9BFB-8D734C8E2A87}" destId="{3F39F63F-CC47-E848-8241-CD2710D41A4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F3291267-06B6-8540-B4C4-25D473EA990C}" type="doc">
      <dgm:prSet loTypeId="urn:microsoft.com/office/officeart/2005/8/layout/default" loCatId="list" qsTypeId="urn:microsoft.com/office/officeart/2005/8/quickstyle/simple2" qsCatId="simple" csTypeId="urn:microsoft.com/office/officeart/2005/8/colors/accent0_1" csCatId="mainScheme" phldr="1"/>
      <dgm:spPr/>
      <dgm:t>
        <a:bodyPr/>
        <a:lstStyle/>
        <a:p>
          <a:endParaRPr lang="en-US"/>
        </a:p>
      </dgm:t>
    </dgm:pt>
    <dgm:pt modelId="{086C6272-B8BC-D148-8342-5865C0900289}">
      <dgm:prSet custT="1"/>
      <dgm:spPr>
        <a:solidFill>
          <a:srgbClr val="CC0033"/>
        </a:solidFill>
      </dgm:spPr>
      <dgm:t>
        <a:bodyPr/>
        <a:lstStyle/>
        <a:p>
          <a:pPr rtl="0"/>
          <a:r>
            <a:rPr lang="en-US" sz="2400" b="1" dirty="0">
              <a:solidFill>
                <a:schemeClr val="bg1"/>
              </a:solidFill>
            </a:rPr>
            <a:t>Big Ideas: Assimilation &amp; Rejuvenation</a:t>
          </a:r>
        </a:p>
      </dgm:t>
      <dgm:extLst>
        <a:ext uri="{E40237B7-FDA0-4F09-8148-C483321AD2D9}">
          <dgm14:cNvPr xmlns:dgm14="http://schemas.microsoft.com/office/drawing/2010/diagram" id="0" name="" descr="Big Ideas: Assimilation &amp; Rejuvenation&#13;&#10;Photography&#13;&#10;"/>
        </a:ext>
      </dgm:extLst>
    </dgm:pt>
    <dgm:pt modelId="{7040BBA0-D4A7-E845-9E0F-33D6FFC18E99}" type="parTrans" cxnId="{F1C531C2-2144-2A45-BACE-0D554324AEE9}">
      <dgm:prSet/>
      <dgm:spPr/>
      <dgm:t>
        <a:bodyPr/>
        <a:lstStyle/>
        <a:p>
          <a:endParaRPr lang="en-US"/>
        </a:p>
      </dgm:t>
    </dgm:pt>
    <dgm:pt modelId="{D8C54BCB-5370-2840-A9B8-8A6C7FD5CBD2}" type="sibTrans" cxnId="{F1C531C2-2144-2A45-BACE-0D554324AEE9}">
      <dgm:prSet/>
      <dgm:spPr/>
      <dgm:t>
        <a:bodyPr/>
        <a:lstStyle/>
        <a:p>
          <a:endParaRPr lang="en-US"/>
        </a:p>
      </dgm:t>
    </dgm:pt>
    <dgm:pt modelId="{FF6A07FB-5A8C-8743-98A6-108C266AFF07}">
      <dgm:prSet custT="1"/>
      <dgm:spPr>
        <a:solidFill>
          <a:srgbClr val="000090"/>
        </a:solidFill>
      </dgm:spPr>
      <dgm:t>
        <a:bodyPr/>
        <a:lstStyle/>
        <a:p>
          <a:pPr rtl="0"/>
          <a:r>
            <a:rPr lang="en-US" sz="2400" b="1" dirty="0">
              <a:solidFill>
                <a:schemeClr val="bg1"/>
              </a:solidFill>
            </a:rPr>
            <a:t>Photography</a:t>
          </a:r>
        </a:p>
      </dgm:t>
      <dgm:extLst>
        <a:ext uri="{E40237B7-FDA0-4F09-8148-C483321AD2D9}">
          <dgm14:cNvPr xmlns:dgm14="http://schemas.microsoft.com/office/drawing/2010/diagram" id="0" name="" descr="Big Ideas: Assimilation &amp; Rejuvenation&#13;&#10;Photography&#13;&#10;"/>
        </a:ext>
      </dgm:extLst>
    </dgm:pt>
    <dgm:pt modelId="{A063F26E-4669-0348-8C51-23E02B779545}" type="parTrans" cxnId="{F770E1B4-C954-2440-8C98-8CC7F6834D19}">
      <dgm:prSet/>
      <dgm:spPr/>
      <dgm:t>
        <a:bodyPr/>
        <a:lstStyle/>
        <a:p>
          <a:endParaRPr lang="en-US"/>
        </a:p>
      </dgm:t>
    </dgm:pt>
    <dgm:pt modelId="{EAC17E38-FBB5-8749-9A51-742310CB79EF}" type="sibTrans" cxnId="{F770E1B4-C954-2440-8C98-8CC7F6834D19}">
      <dgm:prSet/>
      <dgm:spPr/>
      <dgm:t>
        <a:bodyPr/>
        <a:lstStyle/>
        <a:p>
          <a:endParaRPr lang="en-US"/>
        </a:p>
      </dgm:t>
    </dgm:pt>
    <dgm:pt modelId="{B63A0BE0-A430-FC44-8C0C-22A2F0D1013C}" type="pres">
      <dgm:prSet presAssocID="{F3291267-06B6-8540-B4C4-25D473EA990C}" presName="diagram" presStyleCnt="0">
        <dgm:presLayoutVars>
          <dgm:dir/>
          <dgm:resizeHandles val="exact"/>
        </dgm:presLayoutVars>
      </dgm:prSet>
      <dgm:spPr/>
    </dgm:pt>
    <dgm:pt modelId="{BEC58641-2956-5A47-AC42-7E1D7E565140}" type="pres">
      <dgm:prSet presAssocID="{086C6272-B8BC-D148-8342-5865C0900289}" presName="node" presStyleLbl="node1" presStyleIdx="0" presStyleCnt="2" custScaleY="58598">
        <dgm:presLayoutVars>
          <dgm:bulletEnabled val="1"/>
        </dgm:presLayoutVars>
      </dgm:prSet>
      <dgm:spPr/>
    </dgm:pt>
    <dgm:pt modelId="{B2FE9382-E56D-F04D-9AF8-94B14EB8382E}" type="pres">
      <dgm:prSet presAssocID="{D8C54BCB-5370-2840-A9B8-8A6C7FD5CBD2}" presName="sibTrans" presStyleCnt="0"/>
      <dgm:spPr/>
    </dgm:pt>
    <dgm:pt modelId="{9E4222BE-93B0-324E-97BB-85A42D3DDED9}" type="pres">
      <dgm:prSet presAssocID="{FF6A07FB-5A8C-8743-98A6-108C266AFF07}" presName="node" presStyleLbl="node1" presStyleIdx="1" presStyleCnt="2" custScaleY="58598">
        <dgm:presLayoutVars>
          <dgm:bulletEnabled val="1"/>
        </dgm:presLayoutVars>
      </dgm:prSet>
      <dgm:spPr/>
    </dgm:pt>
  </dgm:ptLst>
  <dgm:cxnLst>
    <dgm:cxn modelId="{B3BF6B8E-3D6E-8248-BCCD-A5BCF9EFA147}" type="presOf" srcId="{F3291267-06B6-8540-B4C4-25D473EA990C}" destId="{B63A0BE0-A430-FC44-8C0C-22A2F0D1013C}" srcOrd="0" destOrd="0" presId="urn:microsoft.com/office/officeart/2005/8/layout/default"/>
    <dgm:cxn modelId="{C1AE53AD-11A7-1047-BF44-9AB0C1EF4854}" type="presOf" srcId="{FF6A07FB-5A8C-8743-98A6-108C266AFF07}" destId="{9E4222BE-93B0-324E-97BB-85A42D3DDED9}" srcOrd="0" destOrd="0" presId="urn:microsoft.com/office/officeart/2005/8/layout/default"/>
    <dgm:cxn modelId="{F770E1B4-C954-2440-8C98-8CC7F6834D19}" srcId="{F3291267-06B6-8540-B4C4-25D473EA990C}" destId="{FF6A07FB-5A8C-8743-98A6-108C266AFF07}" srcOrd="1" destOrd="0" parTransId="{A063F26E-4669-0348-8C51-23E02B779545}" sibTransId="{EAC17E38-FBB5-8749-9A51-742310CB79EF}"/>
    <dgm:cxn modelId="{154D1EBE-AC7F-D04E-8CFC-47CDE373FAC9}" type="presOf" srcId="{086C6272-B8BC-D148-8342-5865C0900289}" destId="{BEC58641-2956-5A47-AC42-7E1D7E565140}" srcOrd="0" destOrd="0" presId="urn:microsoft.com/office/officeart/2005/8/layout/default"/>
    <dgm:cxn modelId="{F1C531C2-2144-2A45-BACE-0D554324AEE9}" srcId="{F3291267-06B6-8540-B4C4-25D473EA990C}" destId="{086C6272-B8BC-D148-8342-5865C0900289}" srcOrd="0" destOrd="0" parTransId="{7040BBA0-D4A7-E845-9E0F-33D6FFC18E99}" sibTransId="{D8C54BCB-5370-2840-A9B8-8A6C7FD5CBD2}"/>
    <dgm:cxn modelId="{9A5C7E1F-2AEA-8B40-A088-2B307F4C70BC}" type="presParOf" srcId="{B63A0BE0-A430-FC44-8C0C-22A2F0D1013C}" destId="{BEC58641-2956-5A47-AC42-7E1D7E565140}" srcOrd="0" destOrd="0" presId="urn:microsoft.com/office/officeart/2005/8/layout/default"/>
    <dgm:cxn modelId="{306BB26E-3EED-FC49-A71E-859B63B4515C}" type="presParOf" srcId="{B63A0BE0-A430-FC44-8C0C-22A2F0D1013C}" destId="{B2FE9382-E56D-F04D-9AF8-94B14EB8382E}" srcOrd="1" destOrd="0" presId="urn:microsoft.com/office/officeart/2005/8/layout/default"/>
    <dgm:cxn modelId="{5565D60C-5E26-574C-A1C6-E05311094BF7}" type="presParOf" srcId="{B63A0BE0-A430-FC44-8C0C-22A2F0D1013C}" destId="{9E4222BE-93B0-324E-97BB-85A42D3DDED9}"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5E9B228F-9167-1443-B75B-A650709DD88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9170029-79CF-A84C-ACA6-D90B9AAF1F9D}">
      <dgm:prSet custT="1"/>
      <dgm:spPr>
        <a:solidFill>
          <a:srgbClr val="C00000"/>
        </a:solidFill>
      </dgm:spPr>
      <dgm:t>
        <a:bodyPr/>
        <a:lstStyle/>
        <a:p>
          <a:r>
            <a:rPr lang="en-US" sz="2800" b="1" i="0" u="none" dirty="0"/>
            <a:t>Apply your knowledge of diversified learners to add accommodations to </a:t>
          </a:r>
          <a:r>
            <a:rPr lang="en-US" sz="2800" b="1" i="1" dirty="0"/>
            <a:t>TLAE’s</a:t>
          </a:r>
          <a:r>
            <a:rPr lang="en-US" sz="2800" b="1" dirty="0"/>
            <a:t> and </a:t>
          </a:r>
          <a:r>
            <a:rPr lang="en-US" sz="2800" b="1" i="1" dirty="0"/>
            <a:t>STEAM Teaching and Learning Through the Arts and Design’s Artists’ Lessons </a:t>
          </a:r>
          <a:r>
            <a:rPr lang="en-US" sz="2800" b="1" i="1"/>
            <a:t>to Thrive! </a:t>
          </a:r>
          <a:r>
            <a:rPr lang="en-US" sz="2800" b="1" i="0" dirty="0"/>
            <a:t>instructional resources.</a:t>
          </a:r>
        </a:p>
      </dgm:t>
      <dgm:extLst>
        <a:ext uri="{E40237B7-FDA0-4F09-8148-C483321AD2D9}">
          <dgm14:cNvPr xmlns:dgm14="http://schemas.microsoft.com/office/drawing/2010/diagram" id="0" name="" descr="•Apply your knowledge of diversified learners to add accommodations to TLAE’s and STEAM Teaching and Learning Through the Arts and Design’s Artists’ Lessons to Thrive instructional resources.&#10;"/>
        </a:ext>
      </dgm:extLst>
    </dgm:pt>
    <dgm:pt modelId="{5DF26BEB-946C-3345-A5FA-96B89E7644E7}" type="parTrans" cxnId="{19D0E131-5F08-F843-9025-2FC59AD56961}">
      <dgm:prSet/>
      <dgm:spPr/>
      <dgm:t>
        <a:bodyPr/>
        <a:lstStyle/>
        <a:p>
          <a:endParaRPr lang="en-US"/>
        </a:p>
      </dgm:t>
    </dgm:pt>
    <dgm:pt modelId="{4FAA568A-27AA-264B-8332-350D755C6090}" type="sibTrans" cxnId="{19D0E131-5F08-F843-9025-2FC59AD56961}">
      <dgm:prSet/>
      <dgm:spPr/>
      <dgm:t>
        <a:bodyPr/>
        <a:lstStyle/>
        <a:p>
          <a:endParaRPr lang="en-US"/>
        </a:p>
      </dgm:t>
    </dgm:pt>
    <dgm:pt modelId="{62B3462F-E640-2A48-83B2-2B3FD0575FCA}" type="pres">
      <dgm:prSet presAssocID="{5E9B228F-9167-1443-B75B-A650709DD88F}" presName="linear" presStyleCnt="0">
        <dgm:presLayoutVars>
          <dgm:animLvl val="lvl"/>
          <dgm:resizeHandles val="exact"/>
        </dgm:presLayoutVars>
      </dgm:prSet>
      <dgm:spPr/>
    </dgm:pt>
    <dgm:pt modelId="{2A01B8A2-C530-6B42-BE54-6597A2F89F97}" type="pres">
      <dgm:prSet presAssocID="{89170029-79CF-A84C-ACA6-D90B9AAF1F9D}" presName="parentText" presStyleLbl="node1" presStyleIdx="0" presStyleCnt="1" custScaleX="111609" custScaleY="1781911">
        <dgm:presLayoutVars>
          <dgm:chMax val="0"/>
          <dgm:bulletEnabled val="1"/>
        </dgm:presLayoutVars>
      </dgm:prSet>
      <dgm:spPr/>
    </dgm:pt>
  </dgm:ptLst>
  <dgm:cxnLst>
    <dgm:cxn modelId="{19D0E131-5F08-F843-9025-2FC59AD56961}" srcId="{5E9B228F-9167-1443-B75B-A650709DD88F}" destId="{89170029-79CF-A84C-ACA6-D90B9AAF1F9D}" srcOrd="0" destOrd="0" parTransId="{5DF26BEB-946C-3345-A5FA-96B89E7644E7}" sibTransId="{4FAA568A-27AA-264B-8332-350D755C6090}"/>
    <dgm:cxn modelId="{A2CF018C-4390-5748-8484-41393A99B36E}" type="presOf" srcId="{89170029-79CF-A84C-ACA6-D90B9AAF1F9D}" destId="{2A01B8A2-C530-6B42-BE54-6597A2F89F97}" srcOrd="0" destOrd="0" presId="urn:microsoft.com/office/officeart/2005/8/layout/vList2"/>
    <dgm:cxn modelId="{89A5AFF8-E10C-D74A-A096-92252E0C5EC1}" type="presOf" srcId="{5E9B228F-9167-1443-B75B-A650709DD88F}" destId="{62B3462F-E640-2A48-83B2-2B3FD0575FCA}" srcOrd="0" destOrd="0" presId="urn:microsoft.com/office/officeart/2005/8/layout/vList2"/>
    <dgm:cxn modelId="{0B658C5F-7B0D-6542-9FD2-AB3EF6BD1B5B}" type="presParOf" srcId="{62B3462F-E640-2A48-83B2-2B3FD0575FCA}" destId="{2A01B8A2-C530-6B42-BE54-6597A2F89F9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7F4D25F0-104E-D241-9094-E38A878BE1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9F779D-290B-134E-8717-8663483D4741}">
      <dgm:prSet custT="1"/>
      <dgm:spPr>
        <a:solidFill>
          <a:srgbClr val="002060"/>
        </a:solidFill>
      </dgm:spPr>
      <dgm:t>
        <a:bodyPr/>
        <a:lstStyle/>
        <a:p>
          <a:r>
            <a:rPr lang="en-US" sz="2800" b="1" dirty="0"/>
            <a:t>Teacher: Advocate for students’ equal rights as valuable society members and recognize students’ abilities to function and participate equally given necessary resources and accommodations. </a:t>
          </a:r>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3;&#10;Student: Apply self-reflection to learning tasks to better understand myself and my growth as a learner and creator.&#13;&#10;"/>
        </a:ext>
      </dgm:extLst>
    </dgm:pt>
    <dgm:pt modelId="{F9FA0972-8B40-004C-B0BA-22DCBF54A523}" type="sibTrans" cxnId="{9EB6D225-2A8D-B342-A85F-B4D8CD260600}">
      <dgm:prSet/>
      <dgm:spPr/>
      <dgm:t>
        <a:bodyPr/>
        <a:lstStyle/>
        <a:p>
          <a:endParaRPr lang="en-US"/>
        </a:p>
      </dgm:t>
    </dgm:pt>
    <dgm:pt modelId="{8341FFF5-5782-EC49-8D04-DFBE491CF24B}" type="parTrans" cxnId="{9EB6D225-2A8D-B342-A85F-B4D8CD260600}">
      <dgm:prSet/>
      <dgm:spPr/>
      <dgm:t>
        <a:bodyPr/>
        <a:lstStyle/>
        <a:p>
          <a:endParaRPr lang="en-US"/>
        </a:p>
      </dgm:t>
    </dgm:pt>
    <dgm:pt modelId="{6172077A-6040-BA4D-B242-B803C05AFCDB}">
      <dgm:prSet custT="1"/>
      <dgm:spPr>
        <a:solidFill>
          <a:schemeClr val="accent2">
            <a:lumMod val="50000"/>
          </a:schemeClr>
        </a:solidFill>
      </dgm:spPr>
      <dgm:t>
        <a:bodyPr/>
        <a:lstStyle/>
        <a:p>
          <a:r>
            <a:rPr lang="en-US" sz="2800" b="1" dirty="0"/>
            <a:t>Student: </a:t>
          </a:r>
          <a:r>
            <a:rPr lang="en-GB" sz="2800" b="1" dirty="0"/>
            <a:t>Work towards becoming resilient so I can succeed despite challenges, learn from mentors and supportive systems, and use my creativity to find new solutions.</a:t>
          </a:r>
          <a:endParaRPr lang="en-US" sz="2800" b="1" dirty="0"/>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3;&#10;Student: Apply self-reflection to learning tasks to better understand myself and my growth as a learner and creator.&#13;&#10;"/>
        </a:ext>
      </dgm:extLst>
    </dgm:pt>
    <dgm:pt modelId="{219C22BE-2D19-B942-9D5E-C9AACD71741E}" type="sibTrans" cxnId="{9BC88A87-4B9E-1A4E-893D-3A1395A1C79D}">
      <dgm:prSet/>
      <dgm:spPr/>
      <dgm:t>
        <a:bodyPr/>
        <a:lstStyle/>
        <a:p>
          <a:endParaRPr lang="en-US"/>
        </a:p>
      </dgm:t>
    </dgm:pt>
    <dgm:pt modelId="{A6DC4A2E-DDB8-7F4E-B445-9B9EA07327A3}" type="parTrans" cxnId="{9BC88A87-4B9E-1A4E-893D-3A1395A1C79D}">
      <dgm:prSet/>
      <dgm:spPr/>
      <dgm:t>
        <a:bodyPr/>
        <a:lstStyle/>
        <a:p>
          <a:endParaRPr lang="en-US"/>
        </a:p>
      </dgm:t>
    </dgm:pt>
    <dgm:pt modelId="{AC1D7CC0-975C-1C4C-B2B8-D8BB87A7F3E7}" type="pres">
      <dgm:prSet presAssocID="{7F4D25F0-104E-D241-9094-E38A878BE14D}" presName="linear" presStyleCnt="0">
        <dgm:presLayoutVars>
          <dgm:animLvl val="lvl"/>
          <dgm:resizeHandles val="exact"/>
        </dgm:presLayoutVars>
      </dgm:prSet>
      <dgm:spPr/>
    </dgm:pt>
    <dgm:pt modelId="{C7F1F53D-0346-F44A-9B79-17B8C14B29E0}" type="pres">
      <dgm:prSet presAssocID="{A69F779D-290B-134E-8717-8663483D4741}" presName="parentText" presStyleLbl="node1" presStyleIdx="0" presStyleCnt="2">
        <dgm:presLayoutVars>
          <dgm:chMax val="0"/>
          <dgm:bulletEnabled val="1"/>
        </dgm:presLayoutVars>
      </dgm:prSet>
      <dgm:spPr/>
    </dgm:pt>
    <dgm:pt modelId="{5BF3057E-1CE0-734B-A4E5-E8A3E19A2C4F}" type="pres">
      <dgm:prSet presAssocID="{F9FA0972-8B40-004C-B0BA-22DCBF54A523}" presName="spacer" presStyleCnt="0"/>
      <dgm:spPr/>
    </dgm:pt>
    <dgm:pt modelId="{8FEAD02C-4E15-E24C-BEF7-DBEB707FF8B5}" type="pres">
      <dgm:prSet presAssocID="{6172077A-6040-BA4D-B242-B803C05AFCDB}" presName="parentText" presStyleLbl="node1" presStyleIdx="1" presStyleCnt="2">
        <dgm:presLayoutVars>
          <dgm:chMax val="0"/>
          <dgm:bulletEnabled val="1"/>
        </dgm:presLayoutVars>
      </dgm:prSet>
      <dgm:spPr/>
    </dgm:pt>
  </dgm:ptLst>
  <dgm:cxnLst>
    <dgm:cxn modelId="{D3129C08-4F9F-0C48-9821-4F47B4F4C14A}" type="presOf" srcId="{6172077A-6040-BA4D-B242-B803C05AFCDB}" destId="{8FEAD02C-4E15-E24C-BEF7-DBEB707FF8B5}" srcOrd="0" destOrd="0" presId="urn:microsoft.com/office/officeart/2005/8/layout/vList2"/>
    <dgm:cxn modelId="{9EB6D225-2A8D-B342-A85F-B4D8CD260600}" srcId="{7F4D25F0-104E-D241-9094-E38A878BE14D}" destId="{A69F779D-290B-134E-8717-8663483D4741}" srcOrd="0" destOrd="0" parTransId="{8341FFF5-5782-EC49-8D04-DFBE491CF24B}" sibTransId="{F9FA0972-8B40-004C-B0BA-22DCBF54A523}"/>
    <dgm:cxn modelId="{E11F1A2A-5002-794E-A0D1-0F6D22D26E11}" type="presOf" srcId="{7F4D25F0-104E-D241-9094-E38A878BE14D}" destId="{AC1D7CC0-975C-1C4C-B2B8-D8BB87A7F3E7}" srcOrd="0" destOrd="0" presId="urn:microsoft.com/office/officeart/2005/8/layout/vList2"/>
    <dgm:cxn modelId="{9BC88A87-4B9E-1A4E-893D-3A1395A1C79D}" srcId="{7F4D25F0-104E-D241-9094-E38A878BE14D}" destId="{6172077A-6040-BA4D-B242-B803C05AFCDB}" srcOrd="1" destOrd="0" parTransId="{A6DC4A2E-DDB8-7F4E-B445-9B9EA07327A3}" sibTransId="{219C22BE-2D19-B942-9D5E-C9AACD71741E}"/>
    <dgm:cxn modelId="{A49C7DBA-FEB1-514F-A24D-B095D09E4D8A}" type="presOf" srcId="{A69F779D-290B-134E-8717-8663483D4741}" destId="{C7F1F53D-0346-F44A-9B79-17B8C14B29E0}" srcOrd="0" destOrd="0" presId="urn:microsoft.com/office/officeart/2005/8/layout/vList2"/>
    <dgm:cxn modelId="{EC32F63B-FB74-534B-A929-C46166906159}" type="presParOf" srcId="{AC1D7CC0-975C-1C4C-B2B8-D8BB87A7F3E7}" destId="{C7F1F53D-0346-F44A-9B79-17B8C14B29E0}" srcOrd="0" destOrd="0" presId="urn:microsoft.com/office/officeart/2005/8/layout/vList2"/>
    <dgm:cxn modelId="{E88DD5DE-4B69-8149-871E-95C5F621D27A}" type="presParOf" srcId="{AC1D7CC0-975C-1C4C-B2B8-D8BB87A7F3E7}" destId="{5BF3057E-1CE0-734B-A4E5-E8A3E19A2C4F}" srcOrd="1" destOrd="0" presId="urn:microsoft.com/office/officeart/2005/8/layout/vList2"/>
    <dgm:cxn modelId="{49A20615-C06D-5742-BB5A-253329669CE3}" type="presParOf" srcId="{AC1D7CC0-975C-1C4C-B2B8-D8BB87A7F3E7}" destId="{8FEAD02C-4E15-E24C-BEF7-DBEB707FF8B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dgm:spPr>
        <a:solidFill>
          <a:schemeClr val="accent6">
            <a:lumMod val="75000"/>
          </a:schemeClr>
        </a:solidFill>
      </dgm:spPr>
      <dgm:t>
        <a:bodyPr/>
        <a:lstStyle/>
        <a:p>
          <a:pPr rtl="0"/>
          <a:r>
            <a:rPr lang="en-US" b="1" dirty="0">
              <a:solidFill>
                <a:schemeClr val="bg1"/>
              </a:solidFill>
              <a:latin typeface="Arial"/>
              <a:cs typeface="Arial"/>
            </a:rPr>
            <a:t>Gifted and Talented: Learners with High Abilities</a:t>
          </a:r>
        </a:p>
      </dgm:t>
      <dgm:extLst>
        <a:ext uri="{E40237B7-FDA0-4F09-8148-C483321AD2D9}">
          <dgm14:cNvPr xmlns:dgm14="http://schemas.microsoft.com/office/drawing/2010/diagram" id="0" name="" descr="Gifted and Talented: Learners with High Abilities&#13;&#10;Children with Disabilities&#13;&#10;At-Promise Students&#13;&#10;English Learners&#13;&#10;LGBTQ+&#13;&#10;Teaching and Accommodating Diversified Learners&#13;&#10;&#9;Inclusive Classroom Design&#13;&#10;&#9;Adaptive Art Supplies&#13;&#10;&#9;Safe and Empowering Communications&#13;&#10;&#9;Building Art Vocabulary and Inquiry Skills&#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dgm:spPr>
        <a:solidFill>
          <a:srgbClr val="B72027"/>
        </a:solidFill>
      </dgm:spPr>
      <dgm:t>
        <a:bodyPr/>
        <a:lstStyle/>
        <a:p>
          <a:pPr rtl="0"/>
          <a:r>
            <a:rPr lang="en-US" b="1" dirty="0">
              <a:solidFill>
                <a:schemeClr val="bg1"/>
              </a:solidFill>
              <a:latin typeface="Arial"/>
              <a:cs typeface="Arial"/>
            </a:rPr>
            <a:t>Children with Disabilities</a:t>
          </a:r>
        </a:p>
      </dgm:t>
      <dgm:extLst>
        <a:ext uri="{E40237B7-FDA0-4F09-8148-C483321AD2D9}">
          <dgm14:cNvPr xmlns:dgm14="http://schemas.microsoft.com/office/drawing/2010/diagram" id="0" name="" descr="Gifted and Talented: Learners with High Abilities&#13;&#10;Children with Disabilities&#13;&#10;At-Promise Students&#13;&#10;English Learners&#13;&#10;LGBTQ+&#13;&#10;Teaching and Accommodating Diversified Learners&#13;&#10;&#9;Inclusive Classroom Design&#13;&#10;&#9;Adaptive Art Supplies&#13;&#10;&#9;Safe and Empowering Communications&#13;&#10;&#9;Building Art Vocabulary and Inquiry Skills&#13;&#10;"/>
        </a:ext>
      </dgm:extLst>
    </dgm:pt>
    <dgm:pt modelId="{19EF7A20-93A9-4350-95A0-C307006314C7}" type="parTrans" cxnId="{9970A462-F621-46A0-994B-EAB3C6F16400}">
      <dgm:prSet/>
      <dgm:spPr/>
      <dgm:t>
        <a:bodyPr/>
        <a:lstStyle/>
        <a:p>
          <a:endParaRPr lang="en-US"/>
        </a:p>
      </dgm:t>
    </dgm:pt>
    <dgm:pt modelId="{796B79BD-D9E9-4B24-A57C-CE9A38659035}" type="sibTrans" cxnId="{9970A462-F621-46A0-994B-EAB3C6F16400}">
      <dgm:prSet/>
      <dgm:spPr/>
      <dgm:t>
        <a:bodyPr/>
        <a:lstStyle/>
        <a:p>
          <a:endParaRPr lang="en-US"/>
        </a:p>
      </dgm:t>
    </dgm:pt>
    <dgm:pt modelId="{15F39A1B-435D-4AE7-9F90-59BED1693829}">
      <dgm:prSet/>
      <dgm:spPr>
        <a:solidFill>
          <a:srgbClr val="007742"/>
        </a:solidFill>
      </dgm:spPr>
      <dgm:t>
        <a:bodyPr/>
        <a:lstStyle/>
        <a:p>
          <a:pPr rtl="0"/>
          <a:r>
            <a:rPr lang="en-US" b="1" dirty="0">
              <a:solidFill>
                <a:schemeClr val="bg1"/>
              </a:solidFill>
              <a:latin typeface="Arial"/>
              <a:cs typeface="Arial"/>
            </a:rPr>
            <a:t>At-Promise Students</a:t>
          </a:r>
        </a:p>
      </dgm:t>
      <dgm:extLst>
        <a:ext uri="{E40237B7-FDA0-4F09-8148-C483321AD2D9}">
          <dgm14:cNvPr xmlns:dgm14="http://schemas.microsoft.com/office/drawing/2010/diagram" id="0" name="" descr="Gifted and Talented: Learners with High Abilities&#13;&#10;Children with Disabilities&#13;&#10;At-Promise Students&#13;&#10;English Learners&#13;&#10;LGBTQ+&#13;&#10;Teaching and Accommodating Diversified Learners&#13;&#10;&#9;Inclusive Classroom Design&#13;&#10;&#9;Adaptive Art Supplies&#13;&#10;&#9;Safe and Empowering Communications&#13;&#10;&#9;Building Art Vocabulary and Inquiry Skills&#13;&#10;"/>
        </a:ext>
      </dgm:extLst>
    </dgm:pt>
    <dgm:pt modelId="{B10A2564-F46A-4924-B27D-D4EF32290C91}" type="parTrans" cxnId="{0FD76977-7B68-4178-B1D0-C7DF7B1C4670}">
      <dgm:prSet/>
      <dgm:spPr/>
      <dgm:t>
        <a:bodyPr/>
        <a:lstStyle/>
        <a:p>
          <a:endParaRPr lang="en-US"/>
        </a:p>
      </dgm:t>
    </dgm:pt>
    <dgm:pt modelId="{7DEF36AC-AFBE-4AFF-84C4-EA587017AA73}" type="sibTrans" cxnId="{0FD76977-7B68-4178-B1D0-C7DF7B1C4670}">
      <dgm:prSet/>
      <dgm:spPr/>
      <dgm:t>
        <a:bodyPr/>
        <a:lstStyle/>
        <a:p>
          <a:endParaRPr lang="en-US"/>
        </a:p>
      </dgm:t>
    </dgm:pt>
    <dgm:pt modelId="{3B89C6C7-2FCD-9D4F-A2E4-6F7ECFC55422}">
      <dgm:prSet/>
      <dgm:spPr>
        <a:solidFill>
          <a:srgbClr val="FF6600"/>
        </a:solidFill>
      </dgm:spPr>
      <dgm:t>
        <a:bodyPr/>
        <a:lstStyle/>
        <a:p>
          <a:r>
            <a:rPr lang="en-US" b="1" dirty="0">
              <a:solidFill>
                <a:schemeClr val="bg1"/>
              </a:solidFill>
            </a:rPr>
            <a:t>English Learners</a:t>
          </a:r>
        </a:p>
      </dgm:t>
      <dgm:extLst>
        <a:ext uri="{E40237B7-FDA0-4F09-8148-C483321AD2D9}">
          <dgm14:cNvPr xmlns:dgm14="http://schemas.microsoft.com/office/drawing/2010/diagram" id="0" name="" descr="Gifted and Talented: Learners with High Abilities&#13;&#10;Children with Disabilities&#13;&#10;At-Promise Students&#13;&#10;English Learners&#13;&#10;LGBTQ+&#13;&#10;Teaching and Accommodating Diversified Learners&#13;&#10;&#9;Inclusive Classroom Design&#13;&#10;&#9;Adaptive Art Supplies&#13;&#10;&#9;Safe and Empowering Communications&#13;&#10;&#9;Building Art Vocabulary and Inquiry Skills&#13;&#10;"/>
        </a:ext>
      </dgm:extLst>
    </dgm:pt>
    <dgm:pt modelId="{DD606393-0F30-F645-9F17-36DC17545B61}" type="parTrans" cxnId="{B8BCECC4-FFEF-5442-B550-1558E2E76798}">
      <dgm:prSet/>
      <dgm:spPr/>
      <dgm:t>
        <a:bodyPr/>
        <a:lstStyle/>
        <a:p>
          <a:endParaRPr lang="en-US"/>
        </a:p>
      </dgm:t>
    </dgm:pt>
    <dgm:pt modelId="{D7A7A546-63EE-E441-B456-F2431E0BBA06}" type="sibTrans" cxnId="{B8BCECC4-FFEF-5442-B550-1558E2E76798}">
      <dgm:prSet/>
      <dgm:spPr/>
      <dgm:t>
        <a:bodyPr/>
        <a:lstStyle/>
        <a:p>
          <a:endParaRPr lang="en-US"/>
        </a:p>
      </dgm:t>
    </dgm:pt>
    <dgm:pt modelId="{831230D0-2CD7-6F4C-B4E3-813227E44A69}">
      <dgm:prSet/>
      <dgm:spPr>
        <a:solidFill>
          <a:srgbClr val="660066"/>
        </a:solidFill>
      </dgm:spPr>
      <dgm:t>
        <a:bodyPr/>
        <a:lstStyle/>
        <a:p>
          <a:r>
            <a:rPr lang="en-US" b="1" dirty="0">
              <a:solidFill>
                <a:schemeClr val="bg1"/>
              </a:solidFill>
            </a:rPr>
            <a:t>LGBTQ+</a:t>
          </a:r>
        </a:p>
      </dgm:t>
      <dgm:extLst>
        <a:ext uri="{E40237B7-FDA0-4F09-8148-C483321AD2D9}">
          <dgm14:cNvPr xmlns:dgm14="http://schemas.microsoft.com/office/drawing/2010/diagram" id="0" name="" descr="Gifted and Talented: Learners with High Abilities&#13;&#10;Children with Disabilities&#13;&#10;At-Promise Students&#13;&#10;English Learners&#13;&#10;LGBTQ+&#13;&#10;Teaching and Accommodating Diversified Learners&#13;&#10;&#9;Inclusive Classroom Design&#13;&#10;&#9;Adaptive Art Supplies&#13;&#10;&#9;Safe and Empowering Communications&#13;&#10;&#9;Building Art Vocabulary and Inquiry Skills&#13;&#10;"/>
        </a:ext>
      </dgm:extLst>
    </dgm:pt>
    <dgm:pt modelId="{DF74FE0A-FAC7-AD4E-918B-3C12B639266C}" type="parTrans" cxnId="{36A4FCA7-5366-E744-854F-A5E540900879}">
      <dgm:prSet/>
      <dgm:spPr/>
      <dgm:t>
        <a:bodyPr/>
        <a:lstStyle/>
        <a:p>
          <a:endParaRPr lang="en-US"/>
        </a:p>
      </dgm:t>
    </dgm:pt>
    <dgm:pt modelId="{7E479E9D-BD34-A34F-997B-F98CDD886B12}" type="sibTrans" cxnId="{36A4FCA7-5366-E744-854F-A5E540900879}">
      <dgm:prSet/>
      <dgm:spPr/>
      <dgm:t>
        <a:bodyPr/>
        <a:lstStyle/>
        <a:p>
          <a:endParaRPr lang="en-US"/>
        </a:p>
      </dgm:t>
    </dgm:pt>
    <dgm:pt modelId="{A3D46922-9B66-B84E-BCEF-3AEFA27BBA7E}">
      <dgm:prSet/>
      <dgm:spPr>
        <a:solidFill>
          <a:schemeClr val="tx2"/>
        </a:solidFill>
      </dgm:spPr>
      <dgm:t>
        <a:bodyPr/>
        <a:lstStyle/>
        <a:p>
          <a:r>
            <a:rPr lang="en-US" b="1" dirty="0">
              <a:solidFill>
                <a:schemeClr val="bg1"/>
              </a:solidFill>
            </a:rPr>
            <a:t>Teaching and Accommodating Diversified Learners</a:t>
          </a:r>
        </a:p>
      </dgm:t>
      <dgm:extLst>
        <a:ext uri="{E40237B7-FDA0-4F09-8148-C483321AD2D9}">
          <dgm14:cNvPr xmlns:dgm14="http://schemas.microsoft.com/office/drawing/2010/diagram" id="0" name="" descr="Gifted and Talented: Learners with High Abilities&#13;&#10;Children with Disabilities&#13;&#10;At-Promise Students&#13;&#10;English Learners&#13;&#10;LGBTQ+&#13;&#10;Teaching and Accommodating Diversified Learners&#13;&#10;&#9;Inclusive Classroom Design&#13;&#10;&#9;Adaptive Art Supplies&#13;&#10;&#9;Safe and Empowering Communications&#13;&#10;&#9;Building Art Vocabulary and Inquiry Skills&#13;&#10;"/>
        </a:ext>
      </dgm:extLst>
    </dgm:pt>
    <dgm:pt modelId="{29F19996-3FCD-5447-B519-758B3E326898}" type="parTrans" cxnId="{E2594ACF-DCC2-8D4A-8B03-50CBA90E7565}">
      <dgm:prSet/>
      <dgm:spPr/>
      <dgm:t>
        <a:bodyPr/>
        <a:lstStyle/>
        <a:p>
          <a:endParaRPr lang="en-US"/>
        </a:p>
      </dgm:t>
    </dgm:pt>
    <dgm:pt modelId="{DC7F4ABA-9A0F-9646-BD29-2E39545519D8}" type="sibTrans" cxnId="{E2594ACF-DCC2-8D4A-8B03-50CBA90E7565}">
      <dgm:prSet/>
      <dgm:spPr/>
      <dgm:t>
        <a:bodyPr/>
        <a:lstStyle/>
        <a:p>
          <a:endParaRPr lang="en-US"/>
        </a:p>
      </dgm:t>
    </dgm:pt>
    <dgm:pt modelId="{7E1C203C-4928-7E40-8446-C8D7D84A7605}">
      <dgm:prSet/>
      <dgm:spPr>
        <a:solidFill>
          <a:srgbClr val="0432FF"/>
        </a:solidFill>
      </dgm:spPr>
      <dgm:t>
        <a:bodyPr/>
        <a:lstStyle/>
        <a:p>
          <a:r>
            <a:rPr lang="en-US" dirty="0">
              <a:solidFill>
                <a:schemeClr val="tx1"/>
              </a:solidFill>
            </a:rPr>
            <a:t>Inclusive Classroom Design</a:t>
          </a:r>
        </a:p>
      </dgm:t>
      <dgm:extLst>
        <a:ext uri="{E40237B7-FDA0-4F09-8148-C483321AD2D9}">
          <dgm14:cNvPr xmlns:dgm14="http://schemas.microsoft.com/office/drawing/2010/diagram" id="0" name="" descr="Gifted and Talented: Learners with High Abilities&#13;&#10;Children with Disabilities&#13;&#10;At-Promise Students&#13;&#10;English Learners&#13;&#10;LGBTQ+&#13;&#10;Teaching and Accommodating Diversified Learners&#13;&#10;&#9;Inclusive Classroom Design&#13;&#10;&#9;Adaptive Art Supplies&#13;&#10;&#9;Safe and Empowering Communications&#13;&#10;&#9;Building Art Vocabulary and Inquiry Skills&#13;&#10;"/>
        </a:ext>
      </dgm:extLst>
    </dgm:pt>
    <dgm:pt modelId="{516DF2B4-A4D9-8B43-BCFA-CCE0F3B33534}" type="parTrans" cxnId="{9A2B1FCC-FCD4-A445-BA35-990CD07FD669}">
      <dgm:prSet/>
      <dgm:spPr/>
      <dgm:t>
        <a:bodyPr/>
        <a:lstStyle/>
        <a:p>
          <a:endParaRPr lang="en-US"/>
        </a:p>
      </dgm:t>
    </dgm:pt>
    <dgm:pt modelId="{02D4067C-D9BF-A545-B7E4-2343AD3C573F}" type="sibTrans" cxnId="{9A2B1FCC-FCD4-A445-BA35-990CD07FD669}">
      <dgm:prSet/>
      <dgm:spPr/>
      <dgm:t>
        <a:bodyPr/>
        <a:lstStyle/>
        <a:p>
          <a:endParaRPr lang="en-US"/>
        </a:p>
      </dgm:t>
    </dgm:pt>
    <dgm:pt modelId="{ECB91CB1-BB32-BA47-B4D8-51A4C336D66A}">
      <dgm:prSet/>
      <dgm:spPr>
        <a:solidFill>
          <a:srgbClr val="0432FF"/>
        </a:solidFill>
      </dgm:spPr>
      <dgm:t>
        <a:bodyPr/>
        <a:lstStyle/>
        <a:p>
          <a:r>
            <a:rPr lang="en-US" dirty="0">
              <a:solidFill>
                <a:schemeClr val="tx1"/>
              </a:solidFill>
            </a:rPr>
            <a:t>Adaptive Art Supplies</a:t>
          </a:r>
        </a:p>
      </dgm:t>
    </dgm:pt>
    <dgm:pt modelId="{33ABD576-5029-C44C-9A82-84AF2B368091}" type="parTrans" cxnId="{A774F5E8-A61C-1A44-93A1-95B0A382DF96}">
      <dgm:prSet/>
      <dgm:spPr/>
      <dgm:t>
        <a:bodyPr/>
        <a:lstStyle/>
        <a:p>
          <a:endParaRPr lang="en-US"/>
        </a:p>
      </dgm:t>
    </dgm:pt>
    <dgm:pt modelId="{86B6BCDC-CF91-CF4A-8C49-3EC710DFAE63}" type="sibTrans" cxnId="{A774F5E8-A61C-1A44-93A1-95B0A382DF96}">
      <dgm:prSet/>
      <dgm:spPr/>
      <dgm:t>
        <a:bodyPr/>
        <a:lstStyle/>
        <a:p>
          <a:endParaRPr lang="en-US"/>
        </a:p>
      </dgm:t>
    </dgm:pt>
    <dgm:pt modelId="{4D306FFC-C802-4346-8A93-B5FC8DE46E00}">
      <dgm:prSet/>
      <dgm:spPr>
        <a:solidFill>
          <a:srgbClr val="0432FF"/>
        </a:solidFill>
      </dgm:spPr>
      <dgm:t>
        <a:bodyPr/>
        <a:lstStyle/>
        <a:p>
          <a:r>
            <a:rPr lang="en-US" dirty="0">
              <a:solidFill>
                <a:schemeClr val="tx1"/>
              </a:solidFill>
            </a:rPr>
            <a:t>Safe and Empowering Communications</a:t>
          </a:r>
        </a:p>
      </dgm:t>
    </dgm:pt>
    <dgm:pt modelId="{3580A380-83DF-3A46-A23B-320A06A517CC}" type="parTrans" cxnId="{8D7EFFF3-D9A5-B348-BD8B-BF76EE845239}">
      <dgm:prSet/>
      <dgm:spPr/>
      <dgm:t>
        <a:bodyPr/>
        <a:lstStyle/>
        <a:p>
          <a:endParaRPr lang="en-US"/>
        </a:p>
      </dgm:t>
    </dgm:pt>
    <dgm:pt modelId="{5A2FFC73-E780-4E4A-BA19-26B5F1027ABD}" type="sibTrans" cxnId="{8D7EFFF3-D9A5-B348-BD8B-BF76EE845239}">
      <dgm:prSet/>
      <dgm:spPr/>
      <dgm:t>
        <a:bodyPr/>
        <a:lstStyle/>
        <a:p>
          <a:endParaRPr lang="en-US"/>
        </a:p>
      </dgm:t>
    </dgm:pt>
    <dgm:pt modelId="{84CEA1F7-B83F-8447-8F77-28E6DED67FE8}">
      <dgm:prSet/>
      <dgm:spPr>
        <a:solidFill>
          <a:srgbClr val="0432FF"/>
        </a:solidFill>
      </dgm:spPr>
      <dgm:t>
        <a:bodyPr/>
        <a:lstStyle/>
        <a:p>
          <a:r>
            <a:rPr lang="en-US" dirty="0">
              <a:solidFill>
                <a:schemeClr val="tx1"/>
              </a:solidFill>
            </a:rPr>
            <a:t>Building Art Vocabulary and Inquiry Skills</a:t>
          </a:r>
        </a:p>
      </dgm:t>
    </dgm:pt>
    <dgm:pt modelId="{DF6F9BEA-0662-4346-A737-8B0DA50666D5}" type="parTrans" cxnId="{C863E8EA-91F1-2544-9672-72543C4AD2C6}">
      <dgm:prSet/>
      <dgm:spPr/>
      <dgm:t>
        <a:bodyPr/>
        <a:lstStyle/>
        <a:p>
          <a:endParaRPr lang="en-US"/>
        </a:p>
      </dgm:t>
    </dgm:pt>
    <dgm:pt modelId="{7B77D205-AFED-1B49-A456-90E67BEA04B0}" type="sibTrans" cxnId="{C863E8EA-91F1-2544-9672-72543C4AD2C6}">
      <dgm:prSet/>
      <dgm:spPr/>
      <dgm:t>
        <a:bodyPr/>
        <a:lstStyle/>
        <a:p>
          <a:endParaRPr lang="en-US"/>
        </a:p>
      </dgm:t>
    </dgm:pt>
    <dgm:pt modelId="{33C7A6B8-9F84-4290-A5A5-049C3E93B9D4}" type="pres">
      <dgm:prSet presAssocID="{1CB4A6C1-BC55-463C-A409-A01AC759398F}" presName="linear" presStyleCnt="0">
        <dgm:presLayoutVars>
          <dgm:animLvl val="lvl"/>
          <dgm:resizeHandles val="exact"/>
        </dgm:presLayoutVars>
      </dgm:prSet>
      <dgm:spPr/>
    </dgm:pt>
    <dgm:pt modelId="{9E493754-C814-45B7-8E1C-71B596D294D7}" type="pres">
      <dgm:prSet presAssocID="{A0930849-EE48-442D-A4F7-F30B0DD9B25A}" presName="parentText" presStyleLbl="node1" presStyleIdx="0" presStyleCnt="6">
        <dgm:presLayoutVars>
          <dgm:chMax val="0"/>
          <dgm:bulletEnabled val="1"/>
        </dgm:presLayoutVars>
      </dgm:prSet>
      <dgm:spPr/>
    </dgm:pt>
    <dgm:pt modelId="{8E317465-46C7-40B9-8DB7-6C5076F5EC9F}" type="pres">
      <dgm:prSet presAssocID="{6CB9F8B6-A809-4E7B-851D-EBC1721A94EA}" presName="spacer" presStyleCnt="0"/>
      <dgm:spPr/>
    </dgm:pt>
    <dgm:pt modelId="{C93B7E74-9B3E-44B2-9046-B6A526B9E61F}" type="pres">
      <dgm:prSet presAssocID="{CF8CB8DE-37BB-4F27-BA0C-EA730A4D717F}" presName="parentText" presStyleLbl="node1" presStyleIdx="1" presStyleCnt="6">
        <dgm:presLayoutVars>
          <dgm:chMax val="0"/>
          <dgm:bulletEnabled val="1"/>
        </dgm:presLayoutVars>
      </dgm:prSet>
      <dgm:spPr/>
    </dgm:pt>
    <dgm:pt modelId="{C86FC14D-D92C-420D-8757-ACBD325FAC76}" type="pres">
      <dgm:prSet presAssocID="{796B79BD-D9E9-4B24-A57C-CE9A38659035}" presName="spacer" presStyleCnt="0"/>
      <dgm:spPr/>
    </dgm:pt>
    <dgm:pt modelId="{64601F41-4D65-45BD-846A-1C7E16337B35}" type="pres">
      <dgm:prSet presAssocID="{15F39A1B-435D-4AE7-9F90-59BED1693829}" presName="parentText" presStyleLbl="node1" presStyleIdx="2" presStyleCnt="6">
        <dgm:presLayoutVars>
          <dgm:chMax val="0"/>
          <dgm:bulletEnabled val="1"/>
        </dgm:presLayoutVars>
      </dgm:prSet>
      <dgm:spPr/>
    </dgm:pt>
    <dgm:pt modelId="{AAA7C9CC-6EF2-B84F-9913-6EFFA28001A3}" type="pres">
      <dgm:prSet presAssocID="{7DEF36AC-AFBE-4AFF-84C4-EA587017AA73}" presName="spacer" presStyleCnt="0"/>
      <dgm:spPr/>
    </dgm:pt>
    <dgm:pt modelId="{CBA76B3F-0B29-E646-8E04-483E9B180215}" type="pres">
      <dgm:prSet presAssocID="{3B89C6C7-2FCD-9D4F-A2E4-6F7ECFC55422}" presName="parentText" presStyleLbl="node1" presStyleIdx="3" presStyleCnt="6">
        <dgm:presLayoutVars>
          <dgm:chMax val="0"/>
          <dgm:bulletEnabled val="1"/>
        </dgm:presLayoutVars>
      </dgm:prSet>
      <dgm:spPr/>
    </dgm:pt>
    <dgm:pt modelId="{79B28B1D-EDE0-384B-A01B-12F001F75A90}" type="pres">
      <dgm:prSet presAssocID="{D7A7A546-63EE-E441-B456-F2431E0BBA06}" presName="spacer" presStyleCnt="0"/>
      <dgm:spPr/>
    </dgm:pt>
    <dgm:pt modelId="{15910EFE-C435-2148-B742-0EC2FC0107F8}" type="pres">
      <dgm:prSet presAssocID="{831230D0-2CD7-6F4C-B4E3-813227E44A69}" presName="parentText" presStyleLbl="node1" presStyleIdx="4" presStyleCnt="6">
        <dgm:presLayoutVars>
          <dgm:chMax val="0"/>
          <dgm:bulletEnabled val="1"/>
        </dgm:presLayoutVars>
      </dgm:prSet>
      <dgm:spPr/>
    </dgm:pt>
    <dgm:pt modelId="{9DB7A679-ED10-E244-8629-F688FEE91DEC}" type="pres">
      <dgm:prSet presAssocID="{7E479E9D-BD34-A34F-997B-F98CDD886B12}" presName="spacer" presStyleCnt="0"/>
      <dgm:spPr/>
    </dgm:pt>
    <dgm:pt modelId="{2F8ED829-C4BB-9F41-AB6B-D11543DC3FC1}" type="pres">
      <dgm:prSet presAssocID="{A3D46922-9B66-B84E-BCEF-3AEFA27BBA7E}" presName="parentText" presStyleLbl="node1" presStyleIdx="5" presStyleCnt="6">
        <dgm:presLayoutVars>
          <dgm:chMax val="0"/>
          <dgm:bulletEnabled val="1"/>
        </dgm:presLayoutVars>
      </dgm:prSet>
      <dgm:spPr/>
    </dgm:pt>
    <dgm:pt modelId="{5BD35ABB-5B7C-0A4E-8981-52AC6E34DEF8}" type="pres">
      <dgm:prSet presAssocID="{A3D46922-9B66-B84E-BCEF-3AEFA27BBA7E}" presName="childText" presStyleLbl="revTx" presStyleIdx="0" presStyleCnt="1">
        <dgm:presLayoutVars>
          <dgm:bulletEnabled val="1"/>
        </dgm:presLayoutVars>
      </dgm:prSet>
      <dgm:spPr/>
    </dgm:pt>
  </dgm:ptLst>
  <dgm:cxnLst>
    <dgm:cxn modelId="{872CA50B-39A0-8040-9F25-B4126DCCD164}" type="presOf" srcId="{A0930849-EE48-442D-A4F7-F30B0DD9B25A}" destId="{9E493754-C814-45B7-8E1C-71B596D294D7}" srcOrd="0" destOrd="0" presId="urn:microsoft.com/office/officeart/2005/8/layout/vList2"/>
    <dgm:cxn modelId="{E4964419-1D62-7941-BD37-9C06ABB5331E}" type="presOf" srcId="{3B89C6C7-2FCD-9D4F-A2E4-6F7ECFC55422}" destId="{CBA76B3F-0B29-E646-8E04-483E9B180215}" srcOrd="0" destOrd="0" presId="urn:microsoft.com/office/officeart/2005/8/layout/vList2"/>
    <dgm:cxn modelId="{88E2F23F-D9E3-1B44-B5DA-1A9E223295DF}" type="presOf" srcId="{A3D46922-9B66-B84E-BCEF-3AEFA27BBA7E}" destId="{2F8ED829-C4BB-9F41-AB6B-D11543DC3FC1}" srcOrd="0" destOrd="0" presId="urn:microsoft.com/office/officeart/2005/8/layout/vList2"/>
    <dgm:cxn modelId="{6EE21649-1823-1240-B7FF-60B59B1A6F15}" type="presOf" srcId="{15F39A1B-435D-4AE7-9F90-59BED1693829}" destId="{64601F41-4D65-45BD-846A-1C7E16337B35}" srcOrd="0" destOrd="0" presId="urn:microsoft.com/office/officeart/2005/8/layout/vList2"/>
    <dgm:cxn modelId="{26841454-0E44-9D43-B440-FB3B5FAD3CCE}" type="presOf" srcId="{CF8CB8DE-37BB-4F27-BA0C-EA730A4D717F}" destId="{C93B7E74-9B3E-44B2-9046-B6A526B9E61F}" srcOrd="0" destOrd="0" presId="urn:microsoft.com/office/officeart/2005/8/layout/vList2"/>
    <dgm:cxn modelId="{9970A462-F621-46A0-994B-EAB3C6F16400}" srcId="{1CB4A6C1-BC55-463C-A409-A01AC759398F}" destId="{CF8CB8DE-37BB-4F27-BA0C-EA730A4D717F}" srcOrd="1" destOrd="0" parTransId="{19EF7A20-93A9-4350-95A0-C307006314C7}" sibTransId="{796B79BD-D9E9-4B24-A57C-CE9A38659035}"/>
    <dgm:cxn modelId="{0276C865-6C41-EB45-94C7-A135A50A8B34}" type="presOf" srcId="{4D306FFC-C802-4346-8A93-B5FC8DE46E00}" destId="{5BD35ABB-5B7C-0A4E-8981-52AC6E34DEF8}" srcOrd="0" destOrd="2" presId="urn:microsoft.com/office/officeart/2005/8/layout/vList2"/>
    <dgm:cxn modelId="{A5D0C66A-6B13-B542-AFB4-82F3BD29B760}" type="presOf" srcId="{84CEA1F7-B83F-8447-8F77-28E6DED67FE8}" destId="{5BD35ABB-5B7C-0A4E-8981-52AC6E34DEF8}" srcOrd="0" destOrd="3" presId="urn:microsoft.com/office/officeart/2005/8/layout/vList2"/>
    <dgm:cxn modelId="{0FD76977-7B68-4178-B1D0-C7DF7B1C4670}" srcId="{1CB4A6C1-BC55-463C-A409-A01AC759398F}" destId="{15F39A1B-435D-4AE7-9F90-59BED1693829}" srcOrd="2" destOrd="0" parTransId="{B10A2564-F46A-4924-B27D-D4EF32290C91}" sibTransId="{7DEF36AC-AFBE-4AFF-84C4-EA587017AA73}"/>
    <dgm:cxn modelId="{2A73508C-0347-D94F-843F-A3CB9327D958}" type="presOf" srcId="{ECB91CB1-BB32-BA47-B4D8-51A4C336D66A}" destId="{5BD35ABB-5B7C-0A4E-8981-52AC6E34DEF8}" srcOrd="0" destOrd="1" presId="urn:microsoft.com/office/officeart/2005/8/layout/vList2"/>
    <dgm:cxn modelId="{1A2FC98D-6089-5244-A828-11A478BCF819}" type="presOf" srcId="{7E1C203C-4928-7E40-8446-C8D7D84A7605}" destId="{5BD35ABB-5B7C-0A4E-8981-52AC6E34DEF8}" srcOrd="0" destOrd="0" presId="urn:microsoft.com/office/officeart/2005/8/layout/vList2"/>
    <dgm:cxn modelId="{36A4FCA7-5366-E744-854F-A5E540900879}" srcId="{1CB4A6C1-BC55-463C-A409-A01AC759398F}" destId="{831230D0-2CD7-6F4C-B4E3-813227E44A69}" srcOrd="4" destOrd="0" parTransId="{DF74FE0A-FAC7-AD4E-918B-3C12B639266C}" sibTransId="{7E479E9D-BD34-A34F-997B-F98CDD886B12}"/>
    <dgm:cxn modelId="{23E478B6-8EE2-194C-A566-62CA51C75C58}" type="presOf" srcId="{1CB4A6C1-BC55-463C-A409-A01AC759398F}" destId="{33C7A6B8-9F84-4290-A5A5-049C3E93B9D4}" srcOrd="0" destOrd="0" presId="urn:microsoft.com/office/officeart/2005/8/layout/vList2"/>
    <dgm:cxn modelId="{2879E3B7-2E95-4422-84D2-E91317179D3A}" srcId="{1CB4A6C1-BC55-463C-A409-A01AC759398F}" destId="{A0930849-EE48-442D-A4F7-F30B0DD9B25A}" srcOrd="0" destOrd="0" parTransId="{356DF678-EC2D-48DA-8573-B160FCD76A34}" sibTransId="{6CB9F8B6-A809-4E7B-851D-EBC1721A94EA}"/>
    <dgm:cxn modelId="{B8BCECC4-FFEF-5442-B550-1558E2E76798}" srcId="{1CB4A6C1-BC55-463C-A409-A01AC759398F}" destId="{3B89C6C7-2FCD-9D4F-A2E4-6F7ECFC55422}" srcOrd="3" destOrd="0" parTransId="{DD606393-0F30-F645-9F17-36DC17545B61}" sibTransId="{D7A7A546-63EE-E441-B456-F2431E0BBA06}"/>
    <dgm:cxn modelId="{9A2B1FCC-FCD4-A445-BA35-990CD07FD669}" srcId="{A3D46922-9B66-B84E-BCEF-3AEFA27BBA7E}" destId="{7E1C203C-4928-7E40-8446-C8D7D84A7605}" srcOrd="0" destOrd="0" parTransId="{516DF2B4-A4D9-8B43-BCFA-CCE0F3B33534}" sibTransId="{02D4067C-D9BF-A545-B7E4-2343AD3C573F}"/>
    <dgm:cxn modelId="{E2594ACF-DCC2-8D4A-8B03-50CBA90E7565}" srcId="{1CB4A6C1-BC55-463C-A409-A01AC759398F}" destId="{A3D46922-9B66-B84E-BCEF-3AEFA27BBA7E}" srcOrd="5" destOrd="0" parTransId="{29F19996-3FCD-5447-B519-758B3E326898}" sibTransId="{DC7F4ABA-9A0F-9646-BD29-2E39545519D8}"/>
    <dgm:cxn modelId="{A774F5E8-A61C-1A44-93A1-95B0A382DF96}" srcId="{A3D46922-9B66-B84E-BCEF-3AEFA27BBA7E}" destId="{ECB91CB1-BB32-BA47-B4D8-51A4C336D66A}" srcOrd="1" destOrd="0" parTransId="{33ABD576-5029-C44C-9A82-84AF2B368091}" sibTransId="{86B6BCDC-CF91-CF4A-8C49-3EC710DFAE63}"/>
    <dgm:cxn modelId="{C863E8EA-91F1-2544-9672-72543C4AD2C6}" srcId="{A3D46922-9B66-B84E-BCEF-3AEFA27BBA7E}" destId="{84CEA1F7-B83F-8447-8F77-28E6DED67FE8}" srcOrd="3" destOrd="0" parTransId="{DF6F9BEA-0662-4346-A737-8B0DA50666D5}" sibTransId="{7B77D205-AFED-1B49-A456-90E67BEA04B0}"/>
    <dgm:cxn modelId="{8B0B78EE-7EFE-B449-916B-19FF90F5A123}" type="presOf" srcId="{831230D0-2CD7-6F4C-B4E3-813227E44A69}" destId="{15910EFE-C435-2148-B742-0EC2FC0107F8}" srcOrd="0" destOrd="0" presId="urn:microsoft.com/office/officeart/2005/8/layout/vList2"/>
    <dgm:cxn modelId="{8D7EFFF3-D9A5-B348-BD8B-BF76EE845239}" srcId="{A3D46922-9B66-B84E-BCEF-3AEFA27BBA7E}" destId="{4D306FFC-C802-4346-8A93-B5FC8DE46E00}" srcOrd="2" destOrd="0" parTransId="{3580A380-83DF-3A46-A23B-320A06A517CC}" sibTransId="{5A2FFC73-E780-4E4A-BA19-26B5F1027ABD}"/>
    <dgm:cxn modelId="{082761BD-038F-9C47-AE0E-B8B413579AA5}" type="presParOf" srcId="{33C7A6B8-9F84-4290-A5A5-049C3E93B9D4}" destId="{9E493754-C814-45B7-8E1C-71B596D294D7}" srcOrd="0" destOrd="0" presId="urn:microsoft.com/office/officeart/2005/8/layout/vList2"/>
    <dgm:cxn modelId="{9FE06DAA-1DFD-3440-B690-06E33ECBE8DA}" type="presParOf" srcId="{33C7A6B8-9F84-4290-A5A5-049C3E93B9D4}" destId="{8E317465-46C7-40B9-8DB7-6C5076F5EC9F}" srcOrd="1" destOrd="0" presId="urn:microsoft.com/office/officeart/2005/8/layout/vList2"/>
    <dgm:cxn modelId="{BD1B6457-D6E6-1440-8CE9-66553F62EE36}" type="presParOf" srcId="{33C7A6B8-9F84-4290-A5A5-049C3E93B9D4}" destId="{C93B7E74-9B3E-44B2-9046-B6A526B9E61F}" srcOrd="2" destOrd="0" presId="urn:microsoft.com/office/officeart/2005/8/layout/vList2"/>
    <dgm:cxn modelId="{512D736A-1A85-A340-B6B8-F05D66AB7F5F}" type="presParOf" srcId="{33C7A6B8-9F84-4290-A5A5-049C3E93B9D4}" destId="{C86FC14D-D92C-420D-8757-ACBD325FAC76}" srcOrd="3" destOrd="0" presId="urn:microsoft.com/office/officeart/2005/8/layout/vList2"/>
    <dgm:cxn modelId="{EE69F30A-9423-A349-978C-EC62FE501BF6}" type="presParOf" srcId="{33C7A6B8-9F84-4290-A5A5-049C3E93B9D4}" destId="{64601F41-4D65-45BD-846A-1C7E16337B35}" srcOrd="4" destOrd="0" presId="urn:microsoft.com/office/officeart/2005/8/layout/vList2"/>
    <dgm:cxn modelId="{B48B075C-1FF1-4541-9370-F8F208046339}" type="presParOf" srcId="{33C7A6B8-9F84-4290-A5A5-049C3E93B9D4}" destId="{AAA7C9CC-6EF2-B84F-9913-6EFFA28001A3}" srcOrd="5" destOrd="0" presId="urn:microsoft.com/office/officeart/2005/8/layout/vList2"/>
    <dgm:cxn modelId="{A646211A-4604-E84B-BA50-196398AB682C}" type="presParOf" srcId="{33C7A6B8-9F84-4290-A5A5-049C3E93B9D4}" destId="{CBA76B3F-0B29-E646-8E04-483E9B180215}" srcOrd="6" destOrd="0" presId="urn:microsoft.com/office/officeart/2005/8/layout/vList2"/>
    <dgm:cxn modelId="{AB8C35AF-89D8-0745-8127-E97505581CF2}" type="presParOf" srcId="{33C7A6B8-9F84-4290-A5A5-049C3E93B9D4}" destId="{79B28B1D-EDE0-384B-A01B-12F001F75A90}" srcOrd="7" destOrd="0" presId="urn:microsoft.com/office/officeart/2005/8/layout/vList2"/>
    <dgm:cxn modelId="{5FEC6D30-DC10-044D-AEC9-F22C0F230D99}" type="presParOf" srcId="{33C7A6B8-9F84-4290-A5A5-049C3E93B9D4}" destId="{15910EFE-C435-2148-B742-0EC2FC0107F8}" srcOrd="8" destOrd="0" presId="urn:microsoft.com/office/officeart/2005/8/layout/vList2"/>
    <dgm:cxn modelId="{5F37B9F3-0FE8-7E4A-8F3E-608FF9FABBD8}" type="presParOf" srcId="{33C7A6B8-9F84-4290-A5A5-049C3E93B9D4}" destId="{9DB7A679-ED10-E244-8629-F688FEE91DEC}" srcOrd="9" destOrd="0" presId="urn:microsoft.com/office/officeart/2005/8/layout/vList2"/>
    <dgm:cxn modelId="{CAB9BFBD-4C95-DD49-9778-209D87EB0B51}" type="presParOf" srcId="{33C7A6B8-9F84-4290-A5A5-049C3E93B9D4}" destId="{2F8ED829-C4BB-9F41-AB6B-D11543DC3FC1}" srcOrd="10" destOrd="0" presId="urn:microsoft.com/office/officeart/2005/8/layout/vList2"/>
    <dgm:cxn modelId="{1E8D7FA0-D2B5-944E-A719-075746A9BE36}" type="presParOf" srcId="{33C7A6B8-9F84-4290-A5A5-049C3E93B9D4}" destId="{5BD35ABB-5B7C-0A4E-8981-52AC6E34DEF8}" srcOrd="1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607E2B-FCDC-DA4E-9B20-1824E669351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AA8604-70B8-D043-9133-11154FC91BC8}">
      <dgm:prSet/>
      <dgm:spPr>
        <a:solidFill>
          <a:srgbClr val="D14859"/>
        </a:solidFill>
      </dgm:spPr>
      <dgm:t>
        <a:bodyPr/>
        <a:lstStyle/>
        <a:p>
          <a:r>
            <a:rPr lang="en-US" b="1" dirty="0"/>
            <a:t>Children identified as gifted and talented learn faster than same-aged peers and can apply learning content in greater depth. </a:t>
          </a:r>
          <a:endParaRPr lang="en-US" dirty="0"/>
        </a:p>
      </dgm:t>
      <dgm:extLst>
        <a:ext uri="{E40237B7-FDA0-4F09-8148-C483321AD2D9}">
          <dgm14:cNvPr xmlns:dgm14="http://schemas.microsoft.com/office/drawing/2010/diagram" id="0" name="" descr="Children identified as gifted and talented learn faster than same-aged peers and can apply learning content in greater depth. &#13;&#10;"/>
        </a:ext>
      </dgm:extLst>
    </dgm:pt>
    <dgm:pt modelId="{3F723D23-01FB-6C4F-907B-84575C4D2AFB}" type="parTrans" cxnId="{7FF3E5BD-22D9-C948-A96D-8400097C35E3}">
      <dgm:prSet/>
      <dgm:spPr/>
      <dgm:t>
        <a:bodyPr/>
        <a:lstStyle/>
        <a:p>
          <a:endParaRPr lang="en-US"/>
        </a:p>
      </dgm:t>
    </dgm:pt>
    <dgm:pt modelId="{012BC1FE-C198-2E48-B720-D9D1AB83CE9D}" type="sibTrans" cxnId="{7FF3E5BD-22D9-C948-A96D-8400097C35E3}">
      <dgm:prSet/>
      <dgm:spPr/>
      <dgm:t>
        <a:bodyPr/>
        <a:lstStyle/>
        <a:p>
          <a:endParaRPr lang="en-US"/>
        </a:p>
      </dgm:t>
    </dgm:pt>
    <dgm:pt modelId="{2B0E3E84-0170-F444-ABB9-BE6BB230BA84}" type="pres">
      <dgm:prSet presAssocID="{29607E2B-FCDC-DA4E-9B20-1824E6693511}" presName="linear" presStyleCnt="0">
        <dgm:presLayoutVars>
          <dgm:animLvl val="lvl"/>
          <dgm:resizeHandles val="exact"/>
        </dgm:presLayoutVars>
      </dgm:prSet>
      <dgm:spPr/>
    </dgm:pt>
    <dgm:pt modelId="{18438C69-6FD2-694D-8653-064C48125F53}" type="pres">
      <dgm:prSet presAssocID="{4EAA8604-70B8-D043-9133-11154FC91BC8}" presName="parentText" presStyleLbl="node1" presStyleIdx="0" presStyleCnt="1" custScaleY="115793">
        <dgm:presLayoutVars>
          <dgm:chMax val="0"/>
          <dgm:bulletEnabled val="1"/>
        </dgm:presLayoutVars>
      </dgm:prSet>
      <dgm:spPr/>
    </dgm:pt>
  </dgm:ptLst>
  <dgm:cxnLst>
    <dgm:cxn modelId="{EED97818-9F6D-524E-8258-84105B62E97F}" type="presOf" srcId="{29607E2B-FCDC-DA4E-9B20-1824E6693511}" destId="{2B0E3E84-0170-F444-ABB9-BE6BB230BA84}" srcOrd="0" destOrd="0" presId="urn:microsoft.com/office/officeart/2005/8/layout/vList2"/>
    <dgm:cxn modelId="{12ADB957-5A1D-D54C-843C-42D1F128CC26}" type="presOf" srcId="{4EAA8604-70B8-D043-9133-11154FC91BC8}" destId="{18438C69-6FD2-694D-8653-064C48125F53}" srcOrd="0" destOrd="0" presId="urn:microsoft.com/office/officeart/2005/8/layout/vList2"/>
    <dgm:cxn modelId="{7FF3E5BD-22D9-C948-A96D-8400097C35E3}" srcId="{29607E2B-FCDC-DA4E-9B20-1824E6693511}" destId="{4EAA8604-70B8-D043-9133-11154FC91BC8}" srcOrd="0" destOrd="0" parTransId="{3F723D23-01FB-6C4F-907B-84575C4D2AFB}" sibTransId="{012BC1FE-C198-2E48-B720-D9D1AB83CE9D}"/>
    <dgm:cxn modelId="{89380CE0-D90E-AB44-AB99-ED5642B6F8D0}" type="presParOf" srcId="{2B0E3E84-0170-F444-ABB9-BE6BB230BA84}" destId="{18438C69-6FD2-694D-8653-064C48125F5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0561F6-C06B-1A47-910E-B9B36034636D}"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80BA8DDE-82C7-3640-9E24-2E5104D31402}">
      <dgm:prSet custT="1"/>
      <dgm:spPr>
        <a:solidFill>
          <a:srgbClr val="7030A0">
            <a:alpha val="95000"/>
          </a:srgbClr>
        </a:solidFill>
      </dgm:spPr>
      <dgm:t>
        <a:bodyPr/>
        <a:lstStyle/>
        <a:p>
          <a:pPr rtl="0"/>
          <a:r>
            <a:rPr lang="en-US" sz="2200" b="1" dirty="0">
              <a:solidFill>
                <a:schemeClr val="bg1"/>
              </a:solidFill>
            </a:rPr>
            <a:t>Developing deep interests in the visual arts at young ages </a:t>
          </a:r>
        </a:p>
      </dgm:t>
      <dgm:extLst>
        <a:ext uri="{E40237B7-FDA0-4F09-8148-C483321AD2D9}">
          <dgm14:cNvPr xmlns:dgm14="http://schemas.microsoft.com/office/drawing/2010/diagram" id="0" name="" descr="Developing deep interests in the visual arts at young ages &#13;&#10;Focusing on art projects longer than peers&#13;&#10;Designing more complicated and innovative creations&#13;&#10;Wanting to participate in extracurricular arts activities&#13;&#10;Producing a larger body of works in a shorter time span than peers&#13;&#10;Creating art journals and portfolios as learning resources&#13;&#10;Having a keen ability to write and talk about art&#13;&#10;Becoming motivated when working with talented peers&#13;&#10;Seeing art professionals as role models&#13;&#10;"/>
        </a:ext>
      </dgm:extLst>
    </dgm:pt>
    <dgm:pt modelId="{D834B98C-7D3B-D643-B95F-20A0D2E56173}" type="parTrans" cxnId="{CC08D46A-A8F8-6F40-8EC8-79638D91183E}">
      <dgm:prSet/>
      <dgm:spPr/>
      <dgm:t>
        <a:bodyPr/>
        <a:lstStyle/>
        <a:p>
          <a:endParaRPr lang="en-US"/>
        </a:p>
      </dgm:t>
    </dgm:pt>
    <dgm:pt modelId="{BFDD6BCD-BCB3-F048-98CB-F3DABCD3D2ED}" type="sibTrans" cxnId="{CC08D46A-A8F8-6F40-8EC8-79638D91183E}">
      <dgm:prSet/>
      <dgm:spPr/>
      <dgm:t>
        <a:bodyPr/>
        <a:lstStyle/>
        <a:p>
          <a:endParaRPr lang="en-US"/>
        </a:p>
      </dgm:t>
    </dgm:pt>
    <dgm:pt modelId="{E6148598-A48C-224A-A8A3-8267C0A7D740}">
      <dgm:prSet custT="1"/>
      <dgm:spPr>
        <a:solidFill>
          <a:srgbClr val="7030A0">
            <a:alpha val="95000"/>
          </a:srgbClr>
        </a:solidFill>
      </dgm:spPr>
      <dgm:t>
        <a:bodyPr/>
        <a:lstStyle/>
        <a:p>
          <a:pPr rtl="0"/>
          <a:r>
            <a:rPr lang="en-US" sz="2200" b="1" dirty="0">
              <a:solidFill>
                <a:schemeClr val="bg1"/>
              </a:solidFill>
            </a:rPr>
            <a:t>Focusing on art projects longer than peers</a:t>
          </a:r>
        </a:p>
      </dgm:t>
      <dgm:extLst>
        <a:ext uri="{E40237B7-FDA0-4F09-8148-C483321AD2D9}">
          <dgm14:cNvPr xmlns:dgm14="http://schemas.microsoft.com/office/drawing/2010/diagram" id="0" name="" descr="Developing deep interests in the visual arts at young ages &#13;&#10;Focusing on art projects longer than peers&#13;&#10;Designing more complicated and innovative creations&#13;&#10;Wanting to participate in extracurricular arts activities&#13;&#10;Producing a larger body of works in a shorter time span than peers&#13;&#10;Creating art journals and portfolios as learning resources&#13;&#10;Having a keen ability to write and talk about art&#13;&#10;Becoming motivated when working with talented peers&#13;&#10;Seeing art professionals as role models&#13;&#10;"/>
        </a:ext>
      </dgm:extLst>
    </dgm:pt>
    <dgm:pt modelId="{1A27330B-0E48-1C46-835A-F65C4D47FF17}" type="parTrans" cxnId="{92711409-11E0-4944-97FE-C4F4C474DCF2}">
      <dgm:prSet/>
      <dgm:spPr/>
      <dgm:t>
        <a:bodyPr/>
        <a:lstStyle/>
        <a:p>
          <a:endParaRPr lang="en-US"/>
        </a:p>
      </dgm:t>
    </dgm:pt>
    <dgm:pt modelId="{36FAA366-DFC9-774C-8F7A-B914936D6723}" type="sibTrans" cxnId="{92711409-11E0-4944-97FE-C4F4C474DCF2}">
      <dgm:prSet/>
      <dgm:spPr/>
      <dgm:t>
        <a:bodyPr/>
        <a:lstStyle/>
        <a:p>
          <a:endParaRPr lang="en-US"/>
        </a:p>
      </dgm:t>
    </dgm:pt>
    <dgm:pt modelId="{395E553F-7E8E-1D4D-A68D-914B4ABAE1A2}">
      <dgm:prSet custT="1"/>
      <dgm:spPr>
        <a:solidFill>
          <a:srgbClr val="7030A0">
            <a:alpha val="95000"/>
          </a:srgbClr>
        </a:solidFill>
      </dgm:spPr>
      <dgm:t>
        <a:bodyPr/>
        <a:lstStyle/>
        <a:p>
          <a:pPr rtl="0"/>
          <a:r>
            <a:rPr lang="en-US" sz="2200" b="1" dirty="0">
              <a:solidFill>
                <a:schemeClr val="bg1"/>
              </a:solidFill>
            </a:rPr>
            <a:t>Designing more complicated and innovative creations</a:t>
          </a:r>
        </a:p>
      </dgm:t>
      <dgm:extLst>
        <a:ext uri="{E40237B7-FDA0-4F09-8148-C483321AD2D9}">
          <dgm14:cNvPr xmlns:dgm14="http://schemas.microsoft.com/office/drawing/2010/diagram" id="0" name="" descr="Developing deep interests in the visual arts at young ages &#13;&#10;Focusing on art projects longer than peers&#13;&#10;Designing more complicated and innovative creations&#13;&#10;Wanting to participate in extracurricular arts activities&#13;&#10;Producing a larger body of works in a shorter time span than peers&#13;&#10;Creating art journals and portfolios as learning resources&#13;&#10;Having a keen ability to write and talk about art&#13;&#10;Becoming motivated when working with talented peers&#13;&#10;Seeing art professionals as role models&#13;&#10;"/>
        </a:ext>
      </dgm:extLst>
    </dgm:pt>
    <dgm:pt modelId="{FF22BB4E-B81D-8C4B-8581-CA04ABA80051}" type="parTrans" cxnId="{9A467E36-924B-ED4A-A1AE-79DE544DB7B8}">
      <dgm:prSet/>
      <dgm:spPr/>
      <dgm:t>
        <a:bodyPr/>
        <a:lstStyle/>
        <a:p>
          <a:endParaRPr lang="en-US"/>
        </a:p>
      </dgm:t>
    </dgm:pt>
    <dgm:pt modelId="{641E9BC8-4C54-FF4A-A635-0F9A4605FFFF}" type="sibTrans" cxnId="{9A467E36-924B-ED4A-A1AE-79DE544DB7B8}">
      <dgm:prSet/>
      <dgm:spPr/>
      <dgm:t>
        <a:bodyPr/>
        <a:lstStyle/>
        <a:p>
          <a:endParaRPr lang="en-US"/>
        </a:p>
      </dgm:t>
    </dgm:pt>
    <dgm:pt modelId="{E716C2DE-5016-3449-BB2F-4241DB2E27BD}">
      <dgm:prSet custT="1"/>
      <dgm:spPr>
        <a:solidFill>
          <a:srgbClr val="007742"/>
        </a:solidFill>
      </dgm:spPr>
      <dgm:t>
        <a:bodyPr/>
        <a:lstStyle/>
        <a:p>
          <a:pPr rtl="0"/>
          <a:r>
            <a:rPr lang="en-US" sz="2200" b="1" dirty="0">
              <a:solidFill>
                <a:schemeClr val="bg1"/>
              </a:solidFill>
            </a:rPr>
            <a:t>Wanting to participate in extracurricular arts activities</a:t>
          </a:r>
        </a:p>
      </dgm:t>
      <dgm:extLst>
        <a:ext uri="{E40237B7-FDA0-4F09-8148-C483321AD2D9}">
          <dgm14:cNvPr xmlns:dgm14="http://schemas.microsoft.com/office/drawing/2010/diagram" id="0" name="" descr="Developing deep interests in the visual arts at young ages &#13;&#10;Focusing on art projects longer than peers&#13;&#10;Designing more complicated and innovative creations&#13;&#10;Wanting to participate in extracurricular arts activities&#13;&#10;Producing a larger body of works in a shorter time span than peers&#13;&#10;Creating art journals and portfolios as learning resources&#13;&#10;Having a keen ability to write and talk about art&#13;&#10;Becoming motivated when working with talented peers&#13;&#10;Seeing art professionals as role models&#13;&#10;"/>
        </a:ext>
      </dgm:extLst>
    </dgm:pt>
    <dgm:pt modelId="{8764ACE6-C90A-BA4F-90AA-13A23356BE27}" type="parTrans" cxnId="{F50D95F3-963B-974E-A442-4FA8E0AFB626}">
      <dgm:prSet/>
      <dgm:spPr/>
      <dgm:t>
        <a:bodyPr/>
        <a:lstStyle/>
        <a:p>
          <a:endParaRPr lang="en-US"/>
        </a:p>
      </dgm:t>
    </dgm:pt>
    <dgm:pt modelId="{AEADB354-9186-6C4F-9FA8-11C08437F60E}" type="sibTrans" cxnId="{F50D95F3-963B-974E-A442-4FA8E0AFB626}">
      <dgm:prSet/>
      <dgm:spPr/>
      <dgm:t>
        <a:bodyPr/>
        <a:lstStyle/>
        <a:p>
          <a:endParaRPr lang="en-US"/>
        </a:p>
      </dgm:t>
    </dgm:pt>
    <dgm:pt modelId="{84C77F1E-9962-3F43-A9C1-004001E9205C}">
      <dgm:prSet custT="1"/>
      <dgm:spPr>
        <a:solidFill>
          <a:srgbClr val="007742">
            <a:alpha val="95000"/>
          </a:srgbClr>
        </a:solidFill>
      </dgm:spPr>
      <dgm:t>
        <a:bodyPr/>
        <a:lstStyle/>
        <a:p>
          <a:pPr rtl="0"/>
          <a:r>
            <a:rPr lang="en-US" sz="2200" b="1" dirty="0">
              <a:solidFill>
                <a:schemeClr val="bg1"/>
              </a:solidFill>
            </a:rPr>
            <a:t>Producing a larger body of works in a shorter time span than peers</a:t>
          </a:r>
        </a:p>
      </dgm:t>
      <dgm:extLst>
        <a:ext uri="{E40237B7-FDA0-4F09-8148-C483321AD2D9}">
          <dgm14:cNvPr xmlns:dgm14="http://schemas.microsoft.com/office/drawing/2010/diagram" id="0" name="" descr="Developing deep interests in the visual arts at young ages &#13;&#10;Focusing on art projects longer than peers&#13;&#10;Designing more complicated and innovative creations&#13;&#10;Wanting to participate in extracurricular arts activities&#13;&#10;Producing a larger body of works in a shorter time span than peers&#13;&#10;Creating art journals and portfolios as learning resources&#13;&#10;Having a keen ability to write and talk about art&#13;&#10;Becoming motivated when working with talented peers&#13;&#10;Seeing art professionals as role models&#13;&#10;"/>
        </a:ext>
      </dgm:extLst>
    </dgm:pt>
    <dgm:pt modelId="{89E26B1E-A115-4E45-BCD4-3936970A9F27}" type="parTrans" cxnId="{5B59F0BE-C20C-684B-B6A0-38310018A99A}">
      <dgm:prSet/>
      <dgm:spPr/>
      <dgm:t>
        <a:bodyPr/>
        <a:lstStyle/>
        <a:p>
          <a:endParaRPr lang="en-US"/>
        </a:p>
      </dgm:t>
    </dgm:pt>
    <dgm:pt modelId="{87E57C42-3066-454A-A707-E56B01027A25}" type="sibTrans" cxnId="{5B59F0BE-C20C-684B-B6A0-38310018A99A}">
      <dgm:prSet/>
      <dgm:spPr/>
      <dgm:t>
        <a:bodyPr/>
        <a:lstStyle/>
        <a:p>
          <a:endParaRPr lang="en-US"/>
        </a:p>
      </dgm:t>
    </dgm:pt>
    <dgm:pt modelId="{92C0F1EE-9E48-3B46-B250-CC3312B74CC0}">
      <dgm:prSet custT="1"/>
      <dgm:spPr>
        <a:solidFill>
          <a:srgbClr val="007742">
            <a:alpha val="95000"/>
          </a:srgbClr>
        </a:solidFill>
      </dgm:spPr>
      <dgm:t>
        <a:bodyPr/>
        <a:lstStyle/>
        <a:p>
          <a:pPr rtl="0"/>
          <a:r>
            <a:rPr lang="en-US" sz="2200" b="1" dirty="0">
              <a:solidFill>
                <a:schemeClr val="bg1"/>
              </a:solidFill>
            </a:rPr>
            <a:t>Creating art journals and portfolios as learning resources</a:t>
          </a:r>
        </a:p>
      </dgm:t>
      <dgm:extLst>
        <a:ext uri="{E40237B7-FDA0-4F09-8148-C483321AD2D9}">
          <dgm14:cNvPr xmlns:dgm14="http://schemas.microsoft.com/office/drawing/2010/diagram" id="0" name="" descr="Developing deep interests in the visual arts at young ages &#13;&#10;Focusing on art projects longer than peers&#13;&#10;Designing more complicated and innovative creations&#13;&#10;Wanting to participate in extracurricular arts activities&#13;&#10;Producing a larger body of works in a shorter time span than peers&#13;&#10;Creating art journals and portfolios as learning resources&#13;&#10;Having a keen ability to write and talk about art&#13;&#10;Becoming motivated when working with talented peers&#13;&#10;Seeing art professionals as role models&#13;&#10;"/>
        </a:ext>
      </dgm:extLst>
    </dgm:pt>
    <dgm:pt modelId="{7773518E-B6DD-5144-87C6-699585EDD2D7}" type="parTrans" cxnId="{B319B284-D379-7143-A8DB-6AC5CA9B7858}">
      <dgm:prSet/>
      <dgm:spPr/>
      <dgm:t>
        <a:bodyPr/>
        <a:lstStyle/>
        <a:p>
          <a:endParaRPr lang="en-US"/>
        </a:p>
      </dgm:t>
    </dgm:pt>
    <dgm:pt modelId="{AF634313-4481-7C4B-9BB3-6660EC28F094}" type="sibTrans" cxnId="{B319B284-D379-7143-A8DB-6AC5CA9B7858}">
      <dgm:prSet/>
      <dgm:spPr/>
      <dgm:t>
        <a:bodyPr/>
        <a:lstStyle/>
        <a:p>
          <a:endParaRPr lang="en-US"/>
        </a:p>
      </dgm:t>
    </dgm:pt>
    <dgm:pt modelId="{57F8CF52-0ED8-1044-870C-59A57CCBA322}">
      <dgm:prSet custT="1"/>
      <dgm:spPr>
        <a:solidFill>
          <a:srgbClr val="FF0000">
            <a:alpha val="95000"/>
          </a:srgbClr>
        </a:solidFill>
      </dgm:spPr>
      <dgm:t>
        <a:bodyPr/>
        <a:lstStyle/>
        <a:p>
          <a:pPr rtl="0"/>
          <a:r>
            <a:rPr lang="en-US" sz="2200" b="1" dirty="0">
              <a:solidFill>
                <a:schemeClr val="bg1"/>
              </a:solidFill>
            </a:rPr>
            <a:t>Having a keen ability to write and talk about art</a:t>
          </a:r>
        </a:p>
      </dgm:t>
      <dgm:extLst>
        <a:ext uri="{E40237B7-FDA0-4F09-8148-C483321AD2D9}">
          <dgm14:cNvPr xmlns:dgm14="http://schemas.microsoft.com/office/drawing/2010/diagram" id="0" name="" descr="Developing deep interests in the visual arts at young ages &#13;&#10;Focusing on art projects longer than peers&#13;&#10;Designing more complicated and innovative creations&#13;&#10;Wanting to participate in extracurricular arts activities&#13;&#10;Producing a larger body of works in a shorter time span than peers&#13;&#10;Creating art journals and portfolios as learning resources&#13;&#10;Having a keen ability to write and talk about art&#13;&#10;Becoming motivated when working with talented peers&#13;&#10;Seeing art professionals as role models&#13;&#10;"/>
        </a:ext>
      </dgm:extLst>
    </dgm:pt>
    <dgm:pt modelId="{EFF64C87-D74F-1449-A330-EE9FA5EB51A3}" type="parTrans" cxnId="{52CC5FCF-B25C-7D49-879A-52EE430754F2}">
      <dgm:prSet/>
      <dgm:spPr/>
      <dgm:t>
        <a:bodyPr/>
        <a:lstStyle/>
        <a:p>
          <a:endParaRPr lang="en-US"/>
        </a:p>
      </dgm:t>
    </dgm:pt>
    <dgm:pt modelId="{2F27C586-96A7-544B-92F1-B6648A9C0B95}" type="sibTrans" cxnId="{52CC5FCF-B25C-7D49-879A-52EE430754F2}">
      <dgm:prSet/>
      <dgm:spPr/>
      <dgm:t>
        <a:bodyPr/>
        <a:lstStyle/>
        <a:p>
          <a:endParaRPr lang="en-US"/>
        </a:p>
      </dgm:t>
    </dgm:pt>
    <dgm:pt modelId="{BAFB48B4-576F-4F40-B7B4-44F4EC73C4B6}">
      <dgm:prSet custT="1"/>
      <dgm:spPr>
        <a:solidFill>
          <a:srgbClr val="FF0000">
            <a:alpha val="95000"/>
          </a:srgbClr>
        </a:solidFill>
      </dgm:spPr>
      <dgm:t>
        <a:bodyPr/>
        <a:lstStyle/>
        <a:p>
          <a:pPr rtl="0"/>
          <a:r>
            <a:rPr lang="en-US" sz="2200" b="1" dirty="0">
              <a:solidFill>
                <a:schemeClr val="bg1"/>
              </a:solidFill>
            </a:rPr>
            <a:t>Becoming motivated when working with talented peers</a:t>
          </a:r>
        </a:p>
      </dgm:t>
      <dgm:extLst>
        <a:ext uri="{E40237B7-FDA0-4F09-8148-C483321AD2D9}">
          <dgm14:cNvPr xmlns:dgm14="http://schemas.microsoft.com/office/drawing/2010/diagram" id="0" name="" descr="Developing deep interests in the visual arts at young ages &#13;&#10;Focusing on art projects longer than peers&#13;&#10;Designing more complicated and innovative creations&#13;&#10;Wanting to participate in extracurricular arts activities&#13;&#10;Producing a larger body of works in a shorter time span than peers&#13;&#10;Creating art journals and portfolios as learning resources&#13;&#10;Having a keen ability to write and talk about art&#13;&#10;Becoming motivated when working with talented peers&#13;&#10;Seeing art professionals as role models&#13;&#10;"/>
        </a:ext>
      </dgm:extLst>
    </dgm:pt>
    <dgm:pt modelId="{370FFBCA-66FC-424B-9626-455D5CAADF45}" type="parTrans" cxnId="{E82575A1-03F4-9441-90AD-11E57DAB246A}">
      <dgm:prSet/>
      <dgm:spPr/>
      <dgm:t>
        <a:bodyPr/>
        <a:lstStyle/>
        <a:p>
          <a:endParaRPr lang="en-US"/>
        </a:p>
      </dgm:t>
    </dgm:pt>
    <dgm:pt modelId="{3F7AF264-33BA-8140-960A-95DC6E634260}" type="sibTrans" cxnId="{E82575A1-03F4-9441-90AD-11E57DAB246A}">
      <dgm:prSet/>
      <dgm:spPr/>
      <dgm:t>
        <a:bodyPr/>
        <a:lstStyle/>
        <a:p>
          <a:endParaRPr lang="en-US"/>
        </a:p>
      </dgm:t>
    </dgm:pt>
    <dgm:pt modelId="{9CA8AB73-056A-1947-9EC4-6F2CFF62E25F}">
      <dgm:prSet custT="1"/>
      <dgm:spPr>
        <a:solidFill>
          <a:srgbClr val="FF0000">
            <a:alpha val="95000"/>
          </a:srgbClr>
        </a:solidFill>
      </dgm:spPr>
      <dgm:t>
        <a:bodyPr/>
        <a:lstStyle/>
        <a:p>
          <a:pPr rtl="0"/>
          <a:r>
            <a:rPr lang="en-US" sz="2200" b="1" dirty="0">
              <a:solidFill>
                <a:schemeClr val="bg1"/>
              </a:solidFill>
            </a:rPr>
            <a:t>Seeing art professionals as role models</a:t>
          </a:r>
        </a:p>
      </dgm:t>
      <dgm:extLst>
        <a:ext uri="{E40237B7-FDA0-4F09-8148-C483321AD2D9}">
          <dgm14:cNvPr xmlns:dgm14="http://schemas.microsoft.com/office/drawing/2010/diagram" id="0" name="" descr="Developing deep interests in the visual arts at young ages &#13;&#10;Focusing on art projects longer than peers&#13;&#10;Designing more complicated and innovative creations&#13;&#10;Wanting to participate in extracurricular arts activities&#13;&#10;Producing a larger body of works in a shorter time span than peers&#13;&#10;Creating art journals and portfolios as learning resources&#13;&#10;Having a keen ability to write and talk about art&#13;&#10;Becoming motivated when working with talented peers&#13;&#10;Seeing art professionals as role models&#13;&#10;"/>
        </a:ext>
      </dgm:extLst>
    </dgm:pt>
    <dgm:pt modelId="{64B8BB56-037B-D541-ACDA-395FE5ED39B6}" type="parTrans" cxnId="{E615DC49-D05F-4E4D-B860-C6435265276D}">
      <dgm:prSet/>
      <dgm:spPr/>
      <dgm:t>
        <a:bodyPr/>
        <a:lstStyle/>
        <a:p>
          <a:endParaRPr lang="en-US"/>
        </a:p>
      </dgm:t>
    </dgm:pt>
    <dgm:pt modelId="{33AD9396-1433-754B-A34D-E33A75586EF7}" type="sibTrans" cxnId="{E615DC49-D05F-4E4D-B860-C6435265276D}">
      <dgm:prSet/>
      <dgm:spPr/>
      <dgm:t>
        <a:bodyPr/>
        <a:lstStyle/>
        <a:p>
          <a:endParaRPr lang="en-US"/>
        </a:p>
      </dgm:t>
    </dgm:pt>
    <dgm:pt modelId="{FA2BA5A9-2A35-3A4C-9114-F49C5155565F}" type="pres">
      <dgm:prSet presAssocID="{950561F6-C06B-1A47-910E-B9B36034636D}" presName="diagram" presStyleCnt="0">
        <dgm:presLayoutVars>
          <dgm:dir/>
          <dgm:resizeHandles val="exact"/>
        </dgm:presLayoutVars>
      </dgm:prSet>
      <dgm:spPr/>
    </dgm:pt>
    <dgm:pt modelId="{C4AA74DC-D2BE-2341-8E52-9EDEB723A111}" type="pres">
      <dgm:prSet presAssocID="{80BA8DDE-82C7-3640-9E24-2E5104D31402}" presName="node" presStyleLbl="node1" presStyleIdx="0" presStyleCnt="9" custScaleX="122365">
        <dgm:presLayoutVars>
          <dgm:bulletEnabled val="1"/>
        </dgm:presLayoutVars>
      </dgm:prSet>
      <dgm:spPr/>
    </dgm:pt>
    <dgm:pt modelId="{89EC1D29-A6E3-654C-B691-64FA2C3266E9}" type="pres">
      <dgm:prSet presAssocID="{BFDD6BCD-BCB3-F048-98CB-F3DABCD3D2ED}" presName="sibTrans" presStyleCnt="0"/>
      <dgm:spPr/>
    </dgm:pt>
    <dgm:pt modelId="{3F0F2970-C92D-6342-BEE5-907C02C2D1A7}" type="pres">
      <dgm:prSet presAssocID="{E6148598-A48C-224A-A8A3-8267C0A7D740}" presName="node" presStyleLbl="node1" presStyleIdx="1" presStyleCnt="9" custScaleX="122365">
        <dgm:presLayoutVars>
          <dgm:bulletEnabled val="1"/>
        </dgm:presLayoutVars>
      </dgm:prSet>
      <dgm:spPr/>
    </dgm:pt>
    <dgm:pt modelId="{D1937DC5-DA22-D048-9D43-02EC29B8C7F8}" type="pres">
      <dgm:prSet presAssocID="{36FAA366-DFC9-774C-8F7A-B914936D6723}" presName="sibTrans" presStyleCnt="0"/>
      <dgm:spPr/>
    </dgm:pt>
    <dgm:pt modelId="{F0CD1B9E-6D05-F44B-89F5-5A81816C180F}" type="pres">
      <dgm:prSet presAssocID="{395E553F-7E8E-1D4D-A68D-914B4ABAE1A2}" presName="node" presStyleLbl="node1" presStyleIdx="2" presStyleCnt="9" custScaleX="122365">
        <dgm:presLayoutVars>
          <dgm:bulletEnabled val="1"/>
        </dgm:presLayoutVars>
      </dgm:prSet>
      <dgm:spPr/>
    </dgm:pt>
    <dgm:pt modelId="{9F0E188E-1BF4-E34E-8D12-10B94775A623}" type="pres">
      <dgm:prSet presAssocID="{641E9BC8-4C54-FF4A-A635-0F9A4605FFFF}" presName="sibTrans" presStyleCnt="0"/>
      <dgm:spPr/>
    </dgm:pt>
    <dgm:pt modelId="{21862E46-6601-CA49-878B-B414202B9DA9}" type="pres">
      <dgm:prSet presAssocID="{E716C2DE-5016-3449-BB2F-4241DB2E27BD}" presName="node" presStyleLbl="node1" presStyleIdx="3" presStyleCnt="9" custScaleX="122365">
        <dgm:presLayoutVars>
          <dgm:bulletEnabled val="1"/>
        </dgm:presLayoutVars>
      </dgm:prSet>
      <dgm:spPr/>
    </dgm:pt>
    <dgm:pt modelId="{32CF95FD-23A8-6345-A5F3-AE02C054D535}" type="pres">
      <dgm:prSet presAssocID="{AEADB354-9186-6C4F-9FA8-11C08437F60E}" presName="sibTrans" presStyleCnt="0"/>
      <dgm:spPr/>
    </dgm:pt>
    <dgm:pt modelId="{3AFD65D3-D599-B54A-96AC-91EF8D696838}" type="pres">
      <dgm:prSet presAssocID="{84C77F1E-9962-3F43-A9C1-004001E9205C}" presName="node" presStyleLbl="node1" presStyleIdx="4" presStyleCnt="9" custScaleX="122365">
        <dgm:presLayoutVars>
          <dgm:bulletEnabled val="1"/>
        </dgm:presLayoutVars>
      </dgm:prSet>
      <dgm:spPr/>
    </dgm:pt>
    <dgm:pt modelId="{C3326C6C-5352-E84C-99B9-9C5908DDA5DB}" type="pres">
      <dgm:prSet presAssocID="{87E57C42-3066-454A-A707-E56B01027A25}" presName="sibTrans" presStyleCnt="0"/>
      <dgm:spPr/>
    </dgm:pt>
    <dgm:pt modelId="{DCC6EA2B-4397-894A-851F-2C7F3127C8FB}" type="pres">
      <dgm:prSet presAssocID="{92C0F1EE-9E48-3B46-B250-CC3312B74CC0}" presName="node" presStyleLbl="node1" presStyleIdx="5" presStyleCnt="9" custScaleX="122365">
        <dgm:presLayoutVars>
          <dgm:bulletEnabled val="1"/>
        </dgm:presLayoutVars>
      </dgm:prSet>
      <dgm:spPr/>
    </dgm:pt>
    <dgm:pt modelId="{77C1D3C1-8BCC-8448-BCB8-59047E3D58D6}" type="pres">
      <dgm:prSet presAssocID="{AF634313-4481-7C4B-9BB3-6660EC28F094}" presName="sibTrans" presStyleCnt="0"/>
      <dgm:spPr/>
    </dgm:pt>
    <dgm:pt modelId="{4541A317-9FA6-224C-A8D7-FFBA29720278}" type="pres">
      <dgm:prSet presAssocID="{57F8CF52-0ED8-1044-870C-59A57CCBA322}" presName="node" presStyleLbl="node1" presStyleIdx="6" presStyleCnt="9" custScaleX="122365">
        <dgm:presLayoutVars>
          <dgm:bulletEnabled val="1"/>
        </dgm:presLayoutVars>
      </dgm:prSet>
      <dgm:spPr/>
    </dgm:pt>
    <dgm:pt modelId="{79C32280-4209-A644-BEF4-146D663B4AA9}" type="pres">
      <dgm:prSet presAssocID="{2F27C586-96A7-544B-92F1-B6648A9C0B95}" presName="sibTrans" presStyleCnt="0"/>
      <dgm:spPr/>
    </dgm:pt>
    <dgm:pt modelId="{15443009-623B-CA40-B3D3-9F7B7634AE9E}" type="pres">
      <dgm:prSet presAssocID="{BAFB48B4-576F-4F40-B7B4-44F4EC73C4B6}" presName="node" presStyleLbl="node1" presStyleIdx="7" presStyleCnt="9" custScaleX="122365">
        <dgm:presLayoutVars>
          <dgm:bulletEnabled val="1"/>
        </dgm:presLayoutVars>
      </dgm:prSet>
      <dgm:spPr/>
    </dgm:pt>
    <dgm:pt modelId="{87539FFC-EB80-964C-B424-CDB19769B87F}" type="pres">
      <dgm:prSet presAssocID="{3F7AF264-33BA-8140-960A-95DC6E634260}" presName="sibTrans" presStyleCnt="0"/>
      <dgm:spPr/>
    </dgm:pt>
    <dgm:pt modelId="{10CCBB3F-A5E6-F24F-85B1-89A7721129A2}" type="pres">
      <dgm:prSet presAssocID="{9CA8AB73-056A-1947-9EC4-6F2CFF62E25F}" presName="node" presStyleLbl="node1" presStyleIdx="8" presStyleCnt="9" custScaleX="122365">
        <dgm:presLayoutVars>
          <dgm:bulletEnabled val="1"/>
        </dgm:presLayoutVars>
      </dgm:prSet>
      <dgm:spPr/>
    </dgm:pt>
  </dgm:ptLst>
  <dgm:cxnLst>
    <dgm:cxn modelId="{EBD22905-52B1-2648-BCC3-6C4414FB7CC4}" type="presOf" srcId="{80BA8DDE-82C7-3640-9E24-2E5104D31402}" destId="{C4AA74DC-D2BE-2341-8E52-9EDEB723A111}" srcOrd="0" destOrd="0" presId="urn:microsoft.com/office/officeart/2005/8/layout/default"/>
    <dgm:cxn modelId="{92711409-11E0-4944-97FE-C4F4C474DCF2}" srcId="{950561F6-C06B-1A47-910E-B9B36034636D}" destId="{E6148598-A48C-224A-A8A3-8267C0A7D740}" srcOrd="1" destOrd="0" parTransId="{1A27330B-0E48-1C46-835A-F65C4D47FF17}" sibTransId="{36FAA366-DFC9-774C-8F7A-B914936D6723}"/>
    <dgm:cxn modelId="{8AFF2829-B6A5-4B42-BF61-6095EFFA698A}" type="presOf" srcId="{57F8CF52-0ED8-1044-870C-59A57CCBA322}" destId="{4541A317-9FA6-224C-A8D7-FFBA29720278}" srcOrd="0" destOrd="0" presId="urn:microsoft.com/office/officeart/2005/8/layout/default"/>
    <dgm:cxn modelId="{9A467E36-924B-ED4A-A1AE-79DE544DB7B8}" srcId="{950561F6-C06B-1A47-910E-B9B36034636D}" destId="{395E553F-7E8E-1D4D-A68D-914B4ABAE1A2}" srcOrd="2" destOrd="0" parTransId="{FF22BB4E-B81D-8C4B-8581-CA04ABA80051}" sibTransId="{641E9BC8-4C54-FF4A-A635-0F9A4605FFFF}"/>
    <dgm:cxn modelId="{40E87038-F9AF-8C4E-AB8D-24796AFC19F5}" type="presOf" srcId="{950561F6-C06B-1A47-910E-B9B36034636D}" destId="{FA2BA5A9-2A35-3A4C-9114-F49C5155565F}" srcOrd="0" destOrd="0" presId="urn:microsoft.com/office/officeart/2005/8/layout/default"/>
    <dgm:cxn modelId="{09A84C45-DDE4-1A4C-A495-9B2C3C8086F3}" type="presOf" srcId="{92C0F1EE-9E48-3B46-B250-CC3312B74CC0}" destId="{DCC6EA2B-4397-894A-851F-2C7F3127C8FB}" srcOrd="0" destOrd="0" presId="urn:microsoft.com/office/officeart/2005/8/layout/default"/>
    <dgm:cxn modelId="{E615DC49-D05F-4E4D-B860-C6435265276D}" srcId="{950561F6-C06B-1A47-910E-B9B36034636D}" destId="{9CA8AB73-056A-1947-9EC4-6F2CFF62E25F}" srcOrd="8" destOrd="0" parTransId="{64B8BB56-037B-D541-ACDA-395FE5ED39B6}" sibTransId="{33AD9396-1433-754B-A34D-E33A75586EF7}"/>
    <dgm:cxn modelId="{CC08D46A-A8F8-6F40-8EC8-79638D91183E}" srcId="{950561F6-C06B-1A47-910E-B9B36034636D}" destId="{80BA8DDE-82C7-3640-9E24-2E5104D31402}" srcOrd="0" destOrd="0" parTransId="{D834B98C-7D3B-D643-B95F-20A0D2E56173}" sibTransId="{BFDD6BCD-BCB3-F048-98CB-F3DABCD3D2ED}"/>
    <dgm:cxn modelId="{B319B284-D379-7143-A8DB-6AC5CA9B7858}" srcId="{950561F6-C06B-1A47-910E-B9B36034636D}" destId="{92C0F1EE-9E48-3B46-B250-CC3312B74CC0}" srcOrd="5" destOrd="0" parTransId="{7773518E-B6DD-5144-87C6-699585EDD2D7}" sibTransId="{AF634313-4481-7C4B-9BB3-6660EC28F094}"/>
    <dgm:cxn modelId="{E82575A1-03F4-9441-90AD-11E57DAB246A}" srcId="{950561F6-C06B-1A47-910E-B9B36034636D}" destId="{BAFB48B4-576F-4F40-B7B4-44F4EC73C4B6}" srcOrd="7" destOrd="0" parTransId="{370FFBCA-66FC-424B-9626-455D5CAADF45}" sibTransId="{3F7AF264-33BA-8140-960A-95DC6E634260}"/>
    <dgm:cxn modelId="{5E5DC6A9-B04E-5E46-B61E-7EE4F98B728E}" type="presOf" srcId="{BAFB48B4-576F-4F40-B7B4-44F4EC73C4B6}" destId="{15443009-623B-CA40-B3D3-9F7B7634AE9E}" srcOrd="0" destOrd="0" presId="urn:microsoft.com/office/officeart/2005/8/layout/default"/>
    <dgm:cxn modelId="{6F7540B7-0A1C-7043-929E-5340C91DB274}" type="presOf" srcId="{9CA8AB73-056A-1947-9EC4-6F2CFF62E25F}" destId="{10CCBB3F-A5E6-F24F-85B1-89A7721129A2}" srcOrd="0" destOrd="0" presId="urn:microsoft.com/office/officeart/2005/8/layout/default"/>
    <dgm:cxn modelId="{0C8437BD-93E3-E44A-A001-429ED03B2CA5}" type="presOf" srcId="{E716C2DE-5016-3449-BB2F-4241DB2E27BD}" destId="{21862E46-6601-CA49-878B-B414202B9DA9}" srcOrd="0" destOrd="0" presId="urn:microsoft.com/office/officeart/2005/8/layout/default"/>
    <dgm:cxn modelId="{5B59F0BE-C20C-684B-B6A0-38310018A99A}" srcId="{950561F6-C06B-1A47-910E-B9B36034636D}" destId="{84C77F1E-9962-3F43-A9C1-004001E9205C}" srcOrd="4" destOrd="0" parTransId="{89E26B1E-A115-4E45-BCD4-3936970A9F27}" sibTransId="{87E57C42-3066-454A-A707-E56B01027A25}"/>
    <dgm:cxn modelId="{9BCE58C8-7411-2C48-8FF9-58D2DBF61401}" type="presOf" srcId="{84C77F1E-9962-3F43-A9C1-004001E9205C}" destId="{3AFD65D3-D599-B54A-96AC-91EF8D696838}" srcOrd="0" destOrd="0" presId="urn:microsoft.com/office/officeart/2005/8/layout/default"/>
    <dgm:cxn modelId="{A34F7EC9-FBF6-E445-8E49-0C628EBA132E}" type="presOf" srcId="{E6148598-A48C-224A-A8A3-8267C0A7D740}" destId="{3F0F2970-C92D-6342-BEE5-907C02C2D1A7}" srcOrd="0" destOrd="0" presId="urn:microsoft.com/office/officeart/2005/8/layout/default"/>
    <dgm:cxn modelId="{52CC5FCF-B25C-7D49-879A-52EE430754F2}" srcId="{950561F6-C06B-1A47-910E-B9B36034636D}" destId="{57F8CF52-0ED8-1044-870C-59A57CCBA322}" srcOrd="6" destOrd="0" parTransId="{EFF64C87-D74F-1449-A330-EE9FA5EB51A3}" sibTransId="{2F27C586-96A7-544B-92F1-B6648A9C0B95}"/>
    <dgm:cxn modelId="{D1BF6ECF-131E-2A43-B50F-147C9921AAB5}" type="presOf" srcId="{395E553F-7E8E-1D4D-A68D-914B4ABAE1A2}" destId="{F0CD1B9E-6D05-F44B-89F5-5A81816C180F}" srcOrd="0" destOrd="0" presId="urn:microsoft.com/office/officeart/2005/8/layout/default"/>
    <dgm:cxn modelId="{F50D95F3-963B-974E-A442-4FA8E0AFB626}" srcId="{950561F6-C06B-1A47-910E-B9B36034636D}" destId="{E716C2DE-5016-3449-BB2F-4241DB2E27BD}" srcOrd="3" destOrd="0" parTransId="{8764ACE6-C90A-BA4F-90AA-13A23356BE27}" sibTransId="{AEADB354-9186-6C4F-9FA8-11C08437F60E}"/>
    <dgm:cxn modelId="{B81C967E-3FFA-5E40-B098-239841C4AEFD}" type="presParOf" srcId="{FA2BA5A9-2A35-3A4C-9114-F49C5155565F}" destId="{C4AA74DC-D2BE-2341-8E52-9EDEB723A111}" srcOrd="0" destOrd="0" presId="urn:microsoft.com/office/officeart/2005/8/layout/default"/>
    <dgm:cxn modelId="{6039744C-E326-0F42-99E8-DA472915F0C3}" type="presParOf" srcId="{FA2BA5A9-2A35-3A4C-9114-F49C5155565F}" destId="{89EC1D29-A6E3-654C-B691-64FA2C3266E9}" srcOrd="1" destOrd="0" presId="urn:microsoft.com/office/officeart/2005/8/layout/default"/>
    <dgm:cxn modelId="{936496C5-34C8-C242-A144-BEA2D55475CD}" type="presParOf" srcId="{FA2BA5A9-2A35-3A4C-9114-F49C5155565F}" destId="{3F0F2970-C92D-6342-BEE5-907C02C2D1A7}" srcOrd="2" destOrd="0" presId="urn:microsoft.com/office/officeart/2005/8/layout/default"/>
    <dgm:cxn modelId="{FC7F40BD-73DD-BF40-B72A-6EC953C430D5}" type="presParOf" srcId="{FA2BA5A9-2A35-3A4C-9114-F49C5155565F}" destId="{D1937DC5-DA22-D048-9D43-02EC29B8C7F8}" srcOrd="3" destOrd="0" presId="urn:microsoft.com/office/officeart/2005/8/layout/default"/>
    <dgm:cxn modelId="{EEB2E3E0-47CA-8744-98CC-E31CA1060C5C}" type="presParOf" srcId="{FA2BA5A9-2A35-3A4C-9114-F49C5155565F}" destId="{F0CD1B9E-6D05-F44B-89F5-5A81816C180F}" srcOrd="4" destOrd="0" presId="urn:microsoft.com/office/officeart/2005/8/layout/default"/>
    <dgm:cxn modelId="{7A5A218A-48A0-8946-A085-49BD0C7717A8}" type="presParOf" srcId="{FA2BA5A9-2A35-3A4C-9114-F49C5155565F}" destId="{9F0E188E-1BF4-E34E-8D12-10B94775A623}" srcOrd="5" destOrd="0" presId="urn:microsoft.com/office/officeart/2005/8/layout/default"/>
    <dgm:cxn modelId="{64041522-07C9-F243-B9C8-E2E8D1613041}" type="presParOf" srcId="{FA2BA5A9-2A35-3A4C-9114-F49C5155565F}" destId="{21862E46-6601-CA49-878B-B414202B9DA9}" srcOrd="6" destOrd="0" presId="urn:microsoft.com/office/officeart/2005/8/layout/default"/>
    <dgm:cxn modelId="{59B84B40-C424-B04A-BD73-FAFFFDA921D7}" type="presParOf" srcId="{FA2BA5A9-2A35-3A4C-9114-F49C5155565F}" destId="{32CF95FD-23A8-6345-A5F3-AE02C054D535}" srcOrd="7" destOrd="0" presId="urn:microsoft.com/office/officeart/2005/8/layout/default"/>
    <dgm:cxn modelId="{F3B34A4E-D7F2-2C4A-865D-5F0AB964B5C3}" type="presParOf" srcId="{FA2BA5A9-2A35-3A4C-9114-F49C5155565F}" destId="{3AFD65D3-D599-B54A-96AC-91EF8D696838}" srcOrd="8" destOrd="0" presId="urn:microsoft.com/office/officeart/2005/8/layout/default"/>
    <dgm:cxn modelId="{E894AABA-5B7B-774F-B33C-18FB6329D949}" type="presParOf" srcId="{FA2BA5A9-2A35-3A4C-9114-F49C5155565F}" destId="{C3326C6C-5352-E84C-99B9-9C5908DDA5DB}" srcOrd="9" destOrd="0" presId="urn:microsoft.com/office/officeart/2005/8/layout/default"/>
    <dgm:cxn modelId="{C2C3421B-09F1-2546-A893-4DAE23D88557}" type="presParOf" srcId="{FA2BA5A9-2A35-3A4C-9114-F49C5155565F}" destId="{DCC6EA2B-4397-894A-851F-2C7F3127C8FB}" srcOrd="10" destOrd="0" presId="urn:microsoft.com/office/officeart/2005/8/layout/default"/>
    <dgm:cxn modelId="{3B6EC9E7-D99B-A142-95AB-1D58A83F863A}" type="presParOf" srcId="{FA2BA5A9-2A35-3A4C-9114-F49C5155565F}" destId="{77C1D3C1-8BCC-8448-BCB8-59047E3D58D6}" srcOrd="11" destOrd="0" presId="urn:microsoft.com/office/officeart/2005/8/layout/default"/>
    <dgm:cxn modelId="{44EA99EB-D4B9-3F4C-BC45-7C27EB29F5EB}" type="presParOf" srcId="{FA2BA5A9-2A35-3A4C-9114-F49C5155565F}" destId="{4541A317-9FA6-224C-A8D7-FFBA29720278}" srcOrd="12" destOrd="0" presId="urn:microsoft.com/office/officeart/2005/8/layout/default"/>
    <dgm:cxn modelId="{E38E8490-42BE-B845-B34C-D3839E04D8E2}" type="presParOf" srcId="{FA2BA5A9-2A35-3A4C-9114-F49C5155565F}" destId="{79C32280-4209-A644-BEF4-146D663B4AA9}" srcOrd="13" destOrd="0" presId="urn:microsoft.com/office/officeart/2005/8/layout/default"/>
    <dgm:cxn modelId="{6E77102A-07C3-EF40-B4AA-879F088DF000}" type="presParOf" srcId="{FA2BA5A9-2A35-3A4C-9114-F49C5155565F}" destId="{15443009-623B-CA40-B3D3-9F7B7634AE9E}" srcOrd="14" destOrd="0" presId="urn:microsoft.com/office/officeart/2005/8/layout/default"/>
    <dgm:cxn modelId="{84EB3233-F464-EF43-B587-51AEECF11C4F}" type="presParOf" srcId="{FA2BA5A9-2A35-3A4C-9114-F49C5155565F}" destId="{87539FFC-EB80-964C-B424-CDB19769B87F}" srcOrd="15" destOrd="0" presId="urn:microsoft.com/office/officeart/2005/8/layout/default"/>
    <dgm:cxn modelId="{C06CE4D7-84BF-864F-813C-FA9355F69BF3}" type="presParOf" srcId="{FA2BA5A9-2A35-3A4C-9114-F49C5155565F}" destId="{10CCBB3F-A5E6-F24F-85B1-89A7721129A2}"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800F66F-9A36-264C-894E-F871361E3DA5}"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F1230084-50BD-3843-A5B0-AF3D28DCA8F3}">
      <dgm:prSet/>
      <dgm:spPr>
        <a:solidFill>
          <a:srgbClr val="10976B"/>
        </a:solidFill>
      </dgm:spPr>
      <dgm:t>
        <a:bodyPr/>
        <a:lstStyle/>
        <a:p>
          <a:pPr rtl="0"/>
          <a:r>
            <a:rPr lang="en-US" b="1" u="sng" dirty="0">
              <a:solidFill>
                <a:schemeClr val="bg1"/>
              </a:solidFill>
            </a:rPr>
            <a:t>Enrichment</a:t>
          </a:r>
          <a:r>
            <a:rPr lang="en-US" b="1" dirty="0">
              <a:solidFill>
                <a:schemeClr val="bg1"/>
              </a:solidFill>
            </a:rPr>
            <a:t> is the practice of providing students, who are gifted and talented, with experiences that reach beyond the scope of typical age-appropriate lessons. </a:t>
          </a:r>
        </a:p>
      </dgm:t>
      <dgm:extLst>
        <a:ext uri="{E40237B7-FDA0-4F09-8148-C483321AD2D9}">
          <dgm14:cNvPr xmlns:dgm14="http://schemas.microsoft.com/office/drawing/2010/diagram" id="0" name="" descr="Enrichment is the practice of providing students, who are gifted and talented, with experiences that reach beyond the scope of typical age-appropriate lessons. &#13;&#10;"/>
        </a:ext>
      </dgm:extLst>
    </dgm:pt>
    <dgm:pt modelId="{21464B6C-0BB8-6448-8052-DA1A9EC570BB}" type="parTrans" cxnId="{D7DC6480-CB0A-8642-A64A-415F4599172D}">
      <dgm:prSet/>
      <dgm:spPr/>
      <dgm:t>
        <a:bodyPr/>
        <a:lstStyle/>
        <a:p>
          <a:endParaRPr lang="en-US"/>
        </a:p>
      </dgm:t>
    </dgm:pt>
    <dgm:pt modelId="{33B2BDF2-F8FE-B742-BEA4-BC7B2C12226D}" type="sibTrans" cxnId="{D7DC6480-CB0A-8642-A64A-415F4599172D}">
      <dgm:prSet/>
      <dgm:spPr/>
      <dgm:t>
        <a:bodyPr/>
        <a:lstStyle/>
        <a:p>
          <a:endParaRPr lang="en-US"/>
        </a:p>
      </dgm:t>
    </dgm:pt>
    <dgm:pt modelId="{D9781549-5C38-3946-8441-5D228CD92C8F}" type="pres">
      <dgm:prSet presAssocID="{7800F66F-9A36-264C-894E-F871361E3DA5}" presName="linear" presStyleCnt="0">
        <dgm:presLayoutVars>
          <dgm:animLvl val="lvl"/>
          <dgm:resizeHandles val="exact"/>
        </dgm:presLayoutVars>
      </dgm:prSet>
      <dgm:spPr/>
    </dgm:pt>
    <dgm:pt modelId="{F3D6EFED-2D0A-624F-B03A-0B66EDE11F48}" type="pres">
      <dgm:prSet presAssocID="{F1230084-50BD-3843-A5B0-AF3D28DCA8F3}" presName="parentText" presStyleLbl="node1" presStyleIdx="0" presStyleCnt="1" custLinFactNeighborY="-520">
        <dgm:presLayoutVars>
          <dgm:chMax val="0"/>
          <dgm:bulletEnabled val="1"/>
        </dgm:presLayoutVars>
      </dgm:prSet>
      <dgm:spPr/>
    </dgm:pt>
  </dgm:ptLst>
  <dgm:cxnLst>
    <dgm:cxn modelId="{EE273B4A-76C6-754A-B36C-6D70123465A7}" type="presOf" srcId="{F1230084-50BD-3843-A5B0-AF3D28DCA8F3}" destId="{F3D6EFED-2D0A-624F-B03A-0B66EDE11F48}" srcOrd="0" destOrd="0" presId="urn:microsoft.com/office/officeart/2005/8/layout/vList2"/>
    <dgm:cxn modelId="{D7DC6480-CB0A-8642-A64A-415F4599172D}" srcId="{7800F66F-9A36-264C-894E-F871361E3DA5}" destId="{F1230084-50BD-3843-A5B0-AF3D28DCA8F3}" srcOrd="0" destOrd="0" parTransId="{21464B6C-0BB8-6448-8052-DA1A9EC570BB}" sibTransId="{33B2BDF2-F8FE-B742-BEA4-BC7B2C12226D}"/>
    <dgm:cxn modelId="{351BBDD4-5AEE-DC47-90A6-4E25D5F7E5A8}" type="presOf" srcId="{7800F66F-9A36-264C-894E-F871361E3DA5}" destId="{D9781549-5C38-3946-8441-5D228CD92C8F}" srcOrd="0" destOrd="0" presId="urn:microsoft.com/office/officeart/2005/8/layout/vList2"/>
    <dgm:cxn modelId="{11F45272-5A0D-3840-BFA8-7ED93CE823A4}" type="presParOf" srcId="{D9781549-5C38-3946-8441-5D228CD92C8F}" destId="{F3D6EFED-2D0A-624F-B03A-0B66EDE11F48}"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EBE27-85F2-6D44-8D07-BBEC84BF26EE}">
      <dsp:nvSpPr>
        <dsp:cNvPr id="0" name=""/>
        <dsp:cNvSpPr/>
      </dsp:nvSpPr>
      <dsp:spPr>
        <a:xfrm>
          <a:off x="0" y="44213"/>
          <a:ext cx="6781800" cy="711360"/>
        </a:xfrm>
        <a:prstGeom prst="roundRect">
          <a:avLst/>
        </a:prstGeom>
        <a:solidFill>
          <a:srgbClr val="6018D7"/>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solidFill>
                <a:schemeClr val="bg1"/>
              </a:solidFill>
              <a:latin typeface="Arial"/>
              <a:cs typeface="Arial"/>
            </a:rPr>
            <a:t>Gifted and Talented: Learners with High Abilities</a:t>
          </a:r>
        </a:p>
      </dsp:txBody>
      <dsp:txXfrm>
        <a:off x="34726" y="78939"/>
        <a:ext cx="6712348" cy="641908"/>
      </dsp:txXfrm>
    </dsp:sp>
    <dsp:sp modelId="{C0CDE02C-48C8-4541-AD7E-9305327ECD0C}">
      <dsp:nvSpPr>
        <dsp:cNvPr id="0" name=""/>
        <dsp:cNvSpPr/>
      </dsp:nvSpPr>
      <dsp:spPr>
        <a:xfrm>
          <a:off x="0" y="865013"/>
          <a:ext cx="6781800" cy="711360"/>
        </a:xfrm>
        <a:prstGeom prst="roundRect">
          <a:avLst/>
        </a:prstGeom>
        <a:solidFill>
          <a:srgbClr val="B72027"/>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solidFill>
                <a:schemeClr val="bg1"/>
              </a:solidFill>
              <a:latin typeface="Arial"/>
              <a:cs typeface="Arial"/>
            </a:rPr>
            <a:t>Children with Disabilities</a:t>
          </a:r>
        </a:p>
      </dsp:txBody>
      <dsp:txXfrm>
        <a:off x="34726" y="899739"/>
        <a:ext cx="6712348" cy="641908"/>
      </dsp:txXfrm>
    </dsp:sp>
    <dsp:sp modelId="{7AD4EE25-CEC4-2348-A72C-6F2A03E7A4C8}">
      <dsp:nvSpPr>
        <dsp:cNvPr id="0" name=""/>
        <dsp:cNvSpPr/>
      </dsp:nvSpPr>
      <dsp:spPr>
        <a:xfrm>
          <a:off x="0" y="1685813"/>
          <a:ext cx="6781800" cy="711360"/>
        </a:xfrm>
        <a:prstGeom prst="roundRect">
          <a:avLst/>
        </a:prstGeom>
        <a:solidFill>
          <a:srgbClr val="007742"/>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solidFill>
                <a:schemeClr val="bg1"/>
              </a:solidFill>
              <a:latin typeface="Arial"/>
              <a:cs typeface="Arial"/>
            </a:rPr>
            <a:t>At-Promise Students</a:t>
          </a:r>
        </a:p>
      </dsp:txBody>
      <dsp:txXfrm>
        <a:off x="34726" y="1720539"/>
        <a:ext cx="6712348" cy="641908"/>
      </dsp:txXfrm>
    </dsp:sp>
    <dsp:sp modelId="{FBB1B006-7AAF-1D4B-A7CA-21C48F1BF28F}">
      <dsp:nvSpPr>
        <dsp:cNvPr id="0" name=""/>
        <dsp:cNvSpPr/>
      </dsp:nvSpPr>
      <dsp:spPr>
        <a:xfrm>
          <a:off x="0" y="2506613"/>
          <a:ext cx="6781800" cy="711360"/>
        </a:xfrm>
        <a:prstGeom prst="roundRect">
          <a:avLst/>
        </a:prstGeom>
        <a:solidFill>
          <a:srgbClr val="FE6600"/>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English Learners</a:t>
          </a:r>
        </a:p>
      </dsp:txBody>
      <dsp:txXfrm>
        <a:off x="34726" y="2541339"/>
        <a:ext cx="6712348" cy="641908"/>
      </dsp:txXfrm>
    </dsp:sp>
    <dsp:sp modelId="{D6B36F93-8DCC-A244-8F19-85BE358A7F4D}">
      <dsp:nvSpPr>
        <dsp:cNvPr id="0" name=""/>
        <dsp:cNvSpPr/>
      </dsp:nvSpPr>
      <dsp:spPr>
        <a:xfrm>
          <a:off x="0" y="3327414"/>
          <a:ext cx="6781800" cy="711360"/>
        </a:xfrm>
        <a:prstGeom prst="roundRect">
          <a:avLst/>
        </a:prstGeom>
        <a:solidFill>
          <a:srgbClr val="650065"/>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LGBTQ+</a:t>
          </a:r>
        </a:p>
      </dsp:txBody>
      <dsp:txXfrm>
        <a:off x="34726" y="3362140"/>
        <a:ext cx="6712348" cy="641908"/>
      </dsp:txXfrm>
    </dsp:sp>
    <dsp:sp modelId="{4AAB6B31-32C2-2B41-8381-DDE45D27F55F}">
      <dsp:nvSpPr>
        <dsp:cNvPr id="0" name=""/>
        <dsp:cNvSpPr/>
      </dsp:nvSpPr>
      <dsp:spPr>
        <a:xfrm>
          <a:off x="0" y="4148214"/>
          <a:ext cx="6781800" cy="711360"/>
        </a:xfrm>
        <a:prstGeom prst="roundRect">
          <a:avLst/>
        </a:prstGeom>
        <a:solidFill>
          <a:srgbClr val="0E2742"/>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Teaching and Accommodating Diversified Learners</a:t>
          </a:r>
        </a:p>
      </dsp:txBody>
      <dsp:txXfrm>
        <a:off x="34726" y="4182940"/>
        <a:ext cx="6712348" cy="6419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606C9-DFE2-7142-9232-ACD228F89E37}">
      <dsp:nvSpPr>
        <dsp:cNvPr id="0" name=""/>
        <dsp:cNvSpPr/>
      </dsp:nvSpPr>
      <dsp:spPr>
        <a:xfrm>
          <a:off x="318727" y="315"/>
          <a:ext cx="2161128" cy="1429682"/>
        </a:xfrm>
        <a:prstGeom prst="rect">
          <a:avLst/>
        </a:prstGeom>
        <a:solidFill>
          <a:srgbClr val="007879"/>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chemeClr val="bg1"/>
              </a:solidFill>
            </a:rPr>
            <a:t>Independent research on big ideas, artists, and methods</a:t>
          </a:r>
        </a:p>
      </dsp:txBody>
      <dsp:txXfrm>
        <a:off x="318727" y="315"/>
        <a:ext cx="2161128" cy="1429682"/>
      </dsp:txXfrm>
    </dsp:sp>
    <dsp:sp modelId="{DB322583-9A43-B645-933D-A53F138FBAA6}">
      <dsp:nvSpPr>
        <dsp:cNvPr id="0" name=""/>
        <dsp:cNvSpPr/>
      </dsp:nvSpPr>
      <dsp:spPr>
        <a:xfrm>
          <a:off x="2667081" y="315"/>
          <a:ext cx="2161128" cy="1429682"/>
        </a:xfrm>
        <a:prstGeom prst="rect">
          <a:avLst/>
        </a:prstGeom>
        <a:solidFill>
          <a:srgbClr val="00B05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chemeClr val="bg1"/>
              </a:solidFill>
            </a:rPr>
            <a:t>Extension activities related to lessons</a:t>
          </a:r>
        </a:p>
      </dsp:txBody>
      <dsp:txXfrm>
        <a:off x="2667081" y="315"/>
        <a:ext cx="2161128" cy="1429682"/>
      </dsp:txXfrm>
    </dsp:sp>
    <dsp:sp modelId="{95EFF278-E717-0748-8D2E-50D3960DE682}">
      <dsp:nvSpPr>
        <dsp:cNvPr id="0" name=""/>
        <dsp:cNvSpPr/>
      </dsp:nvSpPr>
      <dsp:spPr>
        <a:xfrm>
          <a:off x="5015435" y="315"/>
          <a:ext cx="2161128" cy="1429682"/>
        </a:xfrm>
        <a:prstGeom prst="rect">
          <a:avLst/>
        </a:prstGeom>
        <a:solidFill>
          <a:srgbClr val="007879"/>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chemeClr val="bg1"/>
              </a:solidFill>
            </a:rPr>
            <a:t>Creations at learning centers with talented peers </a:t>
          </a:r>
        </a:p>
      </dsp:txBody>
      <dsp:txXfrm>
        <a:off x="5015435" y="315"/>
        <a:ext cx="2161128" cy="1429682"/>
      </dsp:txXfrm>
    </dsp:sp>
    <dsp:sp modelId="{2417F6E2-E0DC-DF40-B2A9-38BC84D44E9C}">
      <dsp:nvSpPr>
        <dsp:cNvPr id="0" name=""/>
        <dsp:cNvSpPr/>
      </dsp:nvSpPr>
      <dsp:spPr>
        <a:xfrm>
          <a:off x="7363790" y="315"/>
          <a:ext cx="2161128" cy="1429682"/>
        </a:xfrm>
        <a:prstGeom prst="rect">
          <a:avLst/>
        </a:prstGeom>
        <a:solidFill>
          <a:srgbClr val="00B05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chemeClr val="bg1"/>
              </a:solidFill>
            </a:rPr>
            <a:t>Collaborations with mentors </a:t>
          </a:r>
        </a:p>
      </dsp:txBody>
      <dsp:txXfrm>
        <a:off x="7363790" y="315"/>
        <a:ext cx="2161128" cy="1429682"/>
      </dsp:txXfrm>
    </dsp:sp>
    <dsp:sp modelId="{C330C5C9-D10D-A947-B18A-961DAFCAF31D}">
      <dsp:nvSpPr>
        <dsp:cNvPr id="0" name=""/>
        <dsp:cNvSpPr/>
      </dsp:nvSpPr>
      <dsp:spPr>
        <a:xfrm>
          <a:off x="9712144" y="315"/>
          <a:ext cx="2161128" cy="1429682"/>
        </a:xfrm>
        <a:prstGeom prst="rect">
          <a:avLst/>
        </a:prstGeom>
        <a:solidFill>
          <a:srgbClr val="007879"/>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chemeClr val="bg1"/>
              </a:solidFill>
            </a:rPr>
            <a:t>Community art projects </a:t>
          </a:r>
        </a:p>
      </dsp:txBody>
      <dsp:txXfrm>
        <a:off x="9712144" y="315"/>
        <a:ext cx="2161128" cy="142968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28F5F-7881-9041-958E-AB8B5FC02CC9}">
      <dsp:nvSpPr>
        <dsp:cNvPr id="0" name=""/>
        <dsp:cNvSpPr/>
      </dsp:nvSpPr>
      <dsp:spPr>
        <a:xfrm>
          <a:off x="0" y="0"/>
          <a:ext cx="8264146" cy="2420918"/>
        </a:xfrm>
        <a:prstGeom prst="roundRect">
          <a:avLst/>
        </a:prstGeom>
        <a:solidFill>
          <a:srgbClr val="9305B8"/>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u="sng" kern="1200" dirty="0">
              <a:solidFill>
                <a:srgbClr val="FFFFFF"/>
              </a:solidFill>
            </a:rPr>
            <a:t>Intelligence quotient (IQ)</a:t>
          </a:r>
          <a:r>
            <a:rPr lang="en-US" sz="3200" b="1" u="none" kern="1200" dirty="0">
              <a:solidFill>
                <a:srgbClr val="FFFFFF"/>
              </a:solidFill>
            </a:rPr>
            <a:t> </a:t>
          </a:r>
          <a:r>
            <a:rPr lang="en-US" sz="3200" b="1" kern="1200" dirty="0">
              <a:solidFill>
                <a:srgbClr val="FFFFFF"/>
              </a:solidFill>
            </a:rPr>
            <a:t>tests have a median score of intelligence set at 100 points. Individuals with an IQ score of 130 or more are classified as gifted. </a:t>
          </a:r>
        </a:p>
      </dsp:txBody>
      <dsp:txXfrm>
        <a:off x="118179" y="118179"/>
        <a:ext cx="8027788" cy="2184560"/>
      </dsp:txXfrm>
    </dsp:sp>
    <dsp:sp modelId="{B76B86CE-DE14-2441-8A95-E0170C975F31}">
      <dsp:nvSpPr>
        <dsp:cNvPr id="0" name=""/>
        <dsp:cNvSpPr/>
      </dsp:nvSpPr>
      <dsp:spPr>
        <a:xfrm>
          <a:off x="0" y="2437591"/>
          <a:ext cx="8264146" cy="2420918"/>
        </a:xfrm>
        <a:prstGeom prst="roundRect">
          <a:avLst/>
        </a:prstGeom>
        <a:solidFill>
          <a:srgbClr val="591258"/>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u="sng" kern="1200" dirty="0">
              <a:solidFill>
                <a:srgbClr val="FFFFFF"/>
              </a:solidFill>
            </a:rPr>
            <a:t>Torrance Test of Creative Thinking </a:t>
          </a:r>
          <a:r>
            <a:rPr lang="en-US" sz="3200" b="1" kern="1200" dirty="0">
              <a:solidFill>
                <a:srgbClr val="FFFFFF"/>
              </a:solidFill>
            </a:rPr>
            <a:t>measures a child’s mental characteristics including fluency, flexibility, originality, elaboration, resistance to premature closure, and abstractness of titles. </a:t>
          </a:r>
        </a:p>
      </dsp:txBody>
      <dsp:txXfrm>
        <a:off x="118179" y="2555770"/>
        <a:ext cx="8027788" cy="21845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9F564-0E1B-984B-B7E1-D6B4D62270D4}">
      <dsp:nvSpPr>
        <dsp:cNvPr id="0" name=""/>
        <dsp:cNvSpPr/>
      </dsp:nvSpPr>
      <dsp:spPr>
        <a:xfrm>
          <a:off x="0" y="2352"/>
          <a:ext cx="4278838" cy="4813066"/>
        </a:xfrm>
        <a:prstGeom prst="roundRect">
          <a:avLst/>
        </a:prstGeom>
        <a:solidFill>
          <a:schemeClr val="tx1">
            <a:lumMod val="1000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1" i="1" kern="1200" dirty="0"/>
            <a:t>TLAE’s</a:t>
          </a:r>
          <a:r>
            <a:rPr lang="en-US" sz="3100" b="1" kern="1200" dirty="0"/>
            <a:t> TAE framework support equity by encouraging creativity, critical thinking, and student agency through interdisciplinary, arts-based learning.</a:t>
          </a:r>
        </a:p>
      </dsp:txBody>
      <dsp:txXfrm>
        <a:off x="208876" y="211228"/>
        <a:ext cx="3861086" cy="43953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59437-F48F-BE42-B65A-629DCBB71ACD}">
      <dsp:nvSpPr>
        <dsp:cNvPr id="0" name=""/>
        <dsp:cNvSpPr/>
      </dsp:nvSpPr>
      <dsp:spPr>
        <a:xfrm>
          <a:off x="4026" y="3443"/>
          <a:ext cx="7756408" cy="2188304"/>
        </a:xfrm>
        <a:prstGeom prst="rect">
          <a:avLst/>
        </a:prstGeom>
        <a:solidFill>
          <a:srgbClr val="057CD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b="1" kern="1200" dirty="0">
              <a:solidFill>
                <a:srgbClr val="FFFFFF"/>
              </a:solidFill>
            </a:rPr>
            <a:t>Giftedness and talent belong to all cultures, genders, and classes. </a:t>
          </a:r>
        </a:p>
      </dsp:txBody>
      <dsp:txXfrm>
        <a:off x="4026" y="3443"/>
        <a:ext cx="7756408" cy="2188304"/>
      </dsp:txXfrm>
    </dsp:sp>
    <dsp:sp modelId="{DA5BF12F-22A0-3148-9B3E-A2BD1712534F}">
      <dsp:nvSpPr>
        <dsp:cNvPr id="0" name=""/>
        <dsp:cNvSpPr/>
      </dsp:nvSpPr>
      <dsp:spPr>
        <a:xfrm>
          <a:off x="4026" y="2556465"/>
          <a:ext cx="7756408" cy="2188304"/>
        </a:xfrm>
        <a:prstGeom prst="rect">
          <a:avLst/>
        </a:prstGeom>
        <a:solidFill>
          <a:schemeClr val="accent4">
            <a:lumMod val="5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b="1" kern="1200" dirty="0">
              <a:solidFill>
                <a:srgbClr val="FFFFFF"/>
              </a:solidFill>
            </a:rPr>
            <a:t>Students’ may be unnoticed if school faculty and administration focus solely on children’s achievements and productivity. </a:t>
          </a:r>
        </a:p>
      </dsp:txBody>
      <dsp:txXfrm>
        <a:off x="4026" y="2556465"/>
        <a:ext cx="7756408" cy="218830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1CC5A-A3B4-9E44-93E1-A5F6ABD54282}">
      <dsp:nvSpPr>
        <dsp:cNvPr id="0" name=""/>
        <dsp:cNvSpPr/>
      </dsp:nvSpPr>
      <dsp:spPr>
        <a:xfrm>
          <a:off x="0" y="77529"/>
          <a:ext cx="6324600" cy="4742367"/>
        </a:xfrm>
        <a:prstGeom prst="roundRect">
          <a:avLst/>
        </a:prstGeom>
        <a:solidFill>
          <a:srgbClr val="0F4B7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1" kern="1200" dirty="0">
              <a:solidFill>
                <a:srgbClr val="FFFFFF"/>
              </a:solidFill>
            </a:rPr>
            <a:t>Students who are gifted or talented and also identified with having a disability are referred to as </a:t>
          </a:r>
          <a:r>
            <a:rPr lang="en-US" sz="4000" b="1" u="sng" kern="1200" dirty="0">
              <a:solidFill>
                <a:srgbClr val="FFFFFF"/>
              </a:solidFill>
            </a:rPr>
            <a:t>twice exceptional</a:t>
          </a:r>
          <a:r>
            <a:rPr lang="en-US" sz="4000" b="1" kern="1200" dirty="0">
              <a:solidFill>
                <a:srgbClr val="FFFFFF"/>
              </a:solidFill>
            </a:rPr>
            <a:t>. </a:t>
          </a:r>
        </a:p>
      </dsp:txBody>
      <dsp:txXfrm>
        <a:off x="231503" y="309032"/>
        <a:ext cx="5861594" cy="427936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D0693-27F4-514B-9946-249201EE809A}">
      <dsp:nvSpPr>
        <dsp:cNvPr id="0" name=""/>
        <dsp:cNvSpPr/>
      </dsp:nvSpPr>
      <dsp:spPr>
        <a:xfrm>
          <a:off x="0" y="2835"/>
          <a:ext cx="8360572" cy="1601666"/>
        </a:xfrm>
        <a:prstGeom prst="roundRect">
          <a:avLst/>
        </a:prstGeom>
        <a:solidFill>
          <a:srgbClr val="007AAA"/>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The term </a:t>
          </a:r>
          <a:r>
            <a:rPr lang="en-US" sz="2800" b="1" u="sng" kern="1200" dirty="0"/>
            <a:t>children with disabilities </a:t>
          </a:r>
          <a:r>
            <a:rPr lang="en-US" sz="2800" b="1" kern="1200" dirty="0"/>
            <a:t>applies to students who have been diagnosed with a disability, multiple disabilities, or an exceptional circumstance. </a:t>
          </a:r>
          <a:endParaRPr lang="en-US" sz="2800" kern="1200" dirty="0"/>
        </a:p>
      </dsp:txBody>
      <dsp:txXfrm>
        <a:off x="78187" y="81022"/>
        <a:ext cx="8204198" cy="1445292"/>
      </dsp:txXfrm>
    </dsp:sp>
    <dsp:sp modelId="{0D8C780C-89EB-6F4B-9F2A-DF3893A9D2ED}">
      <dsp:nvSpPr>
        <dsp:cNvPr id="0" name=""/>
        <dsp:cNvSpPr/>
      </dsp:nvSpPr>
      <dsp:spPr>
        <a:xfrm>
          <a:off x="0" y="1615962"/>
          <a:ext cx="8360572" cy="1601666"/>
        </a:xfrm>
        <a:prstGeom prst="roundRect">
          <a:avLst/>
        </a:prstGeom>
        <a:solidFill>
          <a:srgbClr val="00787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249 million children and adolescents have </a:t>
          </a:r>
          <a:r>
            <a:rPr lang="en-US" sz="2800" b="1" kern="1200"/>
            <a:t>a disability</a:t>
          </a:r>
          <a:r>
            <a:rPr lang="en-US" sz="2800" b="1" kern="1200" dirty="0"/>
            <a:t>. </a:t>
          </a:r>
          <a:endParaRPr lang="en-US" sz="2800" kern="1200" dirty="0"/>
        </a:p>
      </dsp:txBody>
      <dsp:txXfrm>
        <a:off x="78187" y="1694149"/>
        <a:ext cx="8204198" cy="1445292"/>
      </dsp:txXfrm>
    </dsp:sp>
    <dsp:sp modelId="{31059002-644C-A542-ADBF-D2D570B8275F}">
      <dsp:nvSpPr>
        <dsp:cNvPr id="0" name=""/>
        <dsp:cNvSpPr/>
      </dsp:nvSpPr>
      <dsp:spPr>
        <a:xfrm>
          <a:off x="0" y="3229089"/>
          <a:ext cx="8360572" cy="1601666"/>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15% of the school population has a disability. The severity varies from student to student. </a:t>
          </a:r>
          <a:endParaRPr lang="en-US" sz="2800" kern="1200" dirty="0"/>
        </a:p>
      </dsp:txBody>
      <dsp:txXfrm>
        <a:off x="78187" y="3307276"/>
        <a:ext cx="8204198" cy="144529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554F7-898F-704C-8F59-EB2045429FA9}">
      <dsp:nvSpPr>
        <dsp:cNvPr id="0" name=""/>
        <dsp:cNvSpPr/>
      </dsp:nvSpPr>
      <dsp:spPr>
        <a:xfrm>
          <a:off x="438418" y="99762"/>
          <a:ext cx="2333259" cy="1399955"/>
        </a:xfrm>
        <a:prstGeom prst="rect">
          <a:avLst/>
        </a:prstGeom>
        <a:solidFill>
          <a:srgbClr val="145CDD">
            <a:alpha val="93000"/>
          </a:srgbClr>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Intellectual Disability </a:t>
          </a:r>
        </a:p>
      </dsp:txBody>
      <dsp:txXfrm>
        <a:off x="438418" y="99762"/>
        <a:ext cx="2333259" cy="1399955"/>
      </dsp:txXfrm>
    </dsp:sp>
    <dsp:sp modelId="{4967F86B-2928-3D4D-B102-5698C35A6409}">
      <dsp:nvSpPr>
        <dsp:cNvPr id="0" name=""/>
        <dsp:cNvSpPr/>
      </dsp:nvSpPr>
      <dsp:spPr>
        <a:xfrm>
          <a:off x="3005003" y="99762"/>
          <a:ext cx="2333259" cy="1399955"/>
        </a:xfrm>
        <a:prstGeom prst="rect">
          <a:avLst/>
        </a:prstGeom>
        <a:solidFill>
          <a:srgbClr val="145CDD">
            <a:alpha val="93000"/>
          </a:srgbClr>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Hearing Impairment (Including Deafness)</a:t>
          </a:r>
        </a:p>
      </dsp:txBody>
      <dsp:txXfrm>
        <a:off x="3005003" y="99762"/>
        <a:ext cx="2333259" cy="1399955"/>
      </dsp:txXfrm>
    </dsp:sp>
    <dsp:sp modelId="{FE215B9F-397B-C349-B235-6E2108B7B292}">
      <dsp:nvSpPr>
        <dsp:cNvPr id="0" name=""/>
        <dsp:cNvSpPr/>
      </dsp:nvSpPr>
      <dsp:spPr>
        <a:xfrm>
          <a:off x="5571588" y="99762"/>
          <a:ext cx="2333259" cy="1399955"/>
        </a:xfrm>
        <a:prstGeom prst="rect">
          <a:avLst/>
        </a:prstGeom>
        <a:solidFill>
          <a:srgbClr val="145CDD">
            <a:alpha val="93000"/>
          </a:srgbClr>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Speech or Language Impairment</a:t>
          </a:r>
        </a:p>
      </dsp:txBody>
      <dsp:txXfrm>
        <a:off x="5571588" y="99762"/>
        <a:ext cx="2333259" cy="1399955"/>
      </dsp:txXfrm>
    </dsp:sp>
    <dsp:sp modelId="{6B59F17B-B798-BC4A-AE1F-78523FBACE53}">
      <dsp:nvSpPr>
        <dsp:cNvPr id="0" name=""/>
        <dsp:cNvSpPr/>
      </dsp:nvSpPr>
      <dsp:spPr>
        <a:xfrm>
          <a:off x="8138174" y="99762"/>
          <a:ext cx="2333259" cy="1399955"/>
        </a:xfrm>
        <a:prstGeom prst="rect">
          <a:avLst/>
        </a:prstGeom>
        <a:solidFill>
          <a:srgbClr val="145CDD">
            <a:alpha val="93000"/>
          </a:srgbClr>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Visual Impairment (Including Blindness)</a:t>
          </a:r>
        </a:p>
      </dsp:txBody>
      <dsp:txXfrm>
        <a:off x="8138174" y="99762"/>
        <a:ext cx="2333259" cy="1399955"/>
      </dsp:txXfrm>
    </dsp:sp>
    <dsp:sp modelId="{8C3FBCFC-DDF0-3743-9E93-49136741B758}">
      <dsp:nvSpPr>
        <dsp:cNvPr id="0" name=""/>
        <dsp:cNvSpPr/>
      </dsp:nvSpPr>
      <dsp:spPr>
        <a:xfrm>
          <a:off x="438418" y="1733044"/>
          <a:ext cx="2333259" cy="1399955"/>
        </a:xfrm>
        <a:prstGeom prst="rect">
          <a:avLst/>
        </a:prstGeom>
        <a:solidFill>
          <a:srgbClr val="FF0000">
            <a:alpha val="93000"/>
          </a:srgbClr>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Serious Emotional Disturbance</a:t>
          </a:r>
        </a:p>
      </dsp:txBody>
      <dsp:txXfrm>
        <a:off x="438418" y="1733044"/>
        <a:ext cx="2333259" cy="1399955"/>
      </dsp:txXfrm>
    </dsp:sp>
    <dsp:sp modelId="{735546ED-92E5-234D-B79F-C98467C1A867}">
      <dsp:nvSpPr>
        <dsp:cNvPr id="0" name=""/>
        <dsp:cNvSpPr/>
      </dsp:nvSpPr>
      <dsp:spPr>
        <a:xfrm>
          <a:off x="3005003" y="1733044"/>
          <a:ext cx="2333259" cy="1399955"/>
        </a:xfrm>
        <a:prstGeom prst="rect">
          <a:avLst/>
        </a:prstGeom>
        <a:solidFill>
          <a:srgbClr val="FF0000">
            <a:alpha val="93000"/>
          </a:srgbClr>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Orthopedic Impairment</a:t>
          </a:r>
        </a:p>
      </dsp:txBody>
      <dsp:txXfrm>
        <a:off x="3005003" y="1733044"/>
        <a:ext cx="2333259" cy="1399955"/>
      </dsp:txXfrm>
    </dsp:sp>
    <dsp:sp modelId="{036360D2-DA09-7848-B3BD-87D5BB22B477}">
      <dsp:nvSpPr>
        <dsp:cNvPr id="0" name=""/>
        <dsp:cNvSpPr/>
      </dsp:nvSpPr>
      <dsp:spPr>
        <a:xfrm>
          <a:off x="5571588" y="1733044"/>
          <a:ext cx="2333259" cy="1399955"/>
        </a:xfrm>
        <a:prstGeom prst="rect">
          <a:avLst/>
        </a:prstGeom>
        <a:solidFill>
          <a:srgbClr val="FF0000">
            <a:alpha val="93000"/>
          </a:srgbClr>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Autism</a:t>
          </a:r>
        </a:p>
      </dsp:txBody>
      <dsp:txXfrm>
        <a:off x="5571588" y="1733044"/>
        <a:ext cx="2333259" cy="1399955"/>
      </dsp:txXfrm>
    </dsp:sp>
    <dsp:sp modelId="{F1F0BEE7-15E1-7E4D-99B9-97F8A1E27C94}">
      <dsp:nvSpPr>
        <dsp:cNvPr id="0" name=""/>
        <dsp:cNvSpPr/>
      </dsp:nvSpPr>
      <dsp:spPr>
        <a:xfrm>
          <a:off x="8138174" y="1733044"/>
          <a:ext cx="2333259" cy="1399955"/>
        </a:xfrm>
        <a:prstGeom prst="rect">
          <a:avLst/>
        </a:prstGeom>
        <a:solidFill>
          <a:srgbClr val="FF0000">
            <a:alpha val="93000"/>
          </a:srgbClr>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Traumatic Brain Injury</a:t>
          </a:r>
        </a:p>
      </dsp:txBody>
      <dsp:txXfrm>
        <a:off x="8138174" y="1733044"/>
        <a:ext cx="2333259" cy="1399955"/>
      </dsp:txXfrm>
    </dsp:sp>
    <dsp:sp modelId="{1B40BF1B-869C-F941-A5D4-015F17F8A1D5}">
      <dsp:nvSpPr>
        <dsp:cNvPr id="0" name=""/>
        <dsp:cNvSpPr/>
      </dsp:nvSpPr>
      <dsp:spPr>
        <a:xfrm>
          <a:off x="438418" y="3266928"/>
          <a:ext cx="2333259" cy="1399955"/>
        </a:xfrm>
        <a:prstGeom prst="rect">
          <a:avLst/>
        </a:prstGeom>
        <a:solidFill>
          <a:srgbClr val="10976B"/>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Other Health Impairment</a:t>
          </a:r>
        </a:p>
      </dsp:txBody>
      <dsp:txXfrm>
        <a:off x="438418" y="3266928"/>
        <a:ext cx="2333259" cy="1399955"/>
      </dsp:txXfrm>
    </dsp:sp>
    <dsp:sp modelId="{2D201325-69F0-D94E-8975-880D2D9A5BCF}">
      <dsp:nvSpPr>
        <dsp:cNvPr id="0" name=""/>
        <dsp:cNvSpPr/>
      </dsp:nvSpPr>
      <dsp:spPr>
        <a:xfrm>
          <a:off x="3005003" y="3266928"/>
          <a:ext cx="2333259" cy="1399955"/>
        </a:xfrm>
        <a:prstGeom prst="rect">
          <a:avLst/>
        </a:prstGeom>
        <a:solidFill>
          <a:srgbClr val="10976B">
            <a:alpha val="93000"/>
          </a:srgbClr>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Specific Learning Disability</a:t>
          </a:r>
        </a:p>
      </dsp:txBody>
      <dsp:txXfrm>
        <a:off x="3005003" y="3266928"/>
        <a:ext cx="2333259" cy="1399955"/>
      </dsp:txXfrm>
    </dsp:sp>
    <dsp:sp modelId="{4FC27B9C-EC44-EC41-A6B6-D8F4B721F43A}">
      <dsp:nvSpPr>
        <dsp:cNvPr id="0" name=""/>
        <dsp:cNvSpPr/>
      </dsp:nvSpPr>
      <dsp:spPr>
        <a:xfrm>
          <a:off x="5571588" y="3266928"/>
          <a:ext cx="2333259" cy="1399955"/>
        </a:xfrm>
        <a:prstGeom prst="rect">
          <a:avLst/>
        </a:prstGeom>
        <a:solidFill>
          <a:srgbClr val="10976B">
            <a:alpha val="93000"/>
          </a:srgbClr>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Deaf-Blindness</a:t>
          </a:r>
        </a:p>
      </dsp:txBody>
      <dsp:txXfrm>
        <a:off x="5571588" y="3266928"/>
        <a:ext cx="2333259" cy="1399955"/>
      </dsp:txXfrm>
    </dsp:sp>
    <dsp:sp modelId="{B7B350C5-7053-3343-B258-285B07C24330}">
      <dsp:nvSpPr>
        <dsp:cNvPr id="0" name=""/>
        <dsp:cNvSpPr/>
      </dsp:nvSpPr>
      <dsp:spPr>
        <a:xfrm>
          <a:off x="8138174" y="3266928"/>
          <a:ext cx="2333259" cy="1399955"/>
        </a:xfrm>
        <a:prstGeom prst="rect">
          <a:avLst/>
        </a:prstGeom>
        <a:solidFill>
          <a:srgbClr val="10976B">
            <a:alpha val="93000"/>
          </a:srgbClr>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Multiple Disabilities</a:t>
          </a:r>
        </a:p>
      </dsp:txBody>
      <dsp:txXfrm>
        <a:off x="8138174" y="3266928"/>
        <a:ext cx="2333259" cy="139995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9433B-EF32-E14A-810C-02483DF67F66}">
      <dsp:nvSpPr>
        <dsp:cNvPr id="0" name=""/>
        <dsp:cNvSpPr/>
      </dsp:nvSpPr>
      <dsp:spPr>
        <a:xfrm>
          <a:off x="3657" y="45616"/>
          <a:ext cx="7412659" cy="2197732"/>
        </a:xfrm>
        <a:prstGeom prst="rect">
          <a:avLst/>
        </a:prstGeom>
        <a:solidFill>
          <a:srgbClr val="166CC2"/>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Disabilities are a universal part of the human experience, not an exception. All people have the potential for developing a disability at some point in their lives. </a:t>
          </a:r>
        </a:p>
      </dsp:txBody>
      <dsp:txXfrm>
        <a:off x="3657" y="45616"/>
        <a:ext cx="7412659" cy="2197732"/>
      </dsp:txXfrm>
    </dsp:sp>
    <dsp:sp modelId="{AA5E2991-8E8B-6F46-8386-6682E1D741F9}">
      <dsp:nvSpPr>
        <dsp:cNvPr id="0" name=""/>
        <dsp:cNvSpPr/>
      </dsp:nvSpPr>
      <dsp:spPr>
        <a:xfrm>
          <a:off x="3657" y="2609638"/>
          <a:ext cx="7412659" cy="2197732"/>
        </a:xfrm>
        <a:prstGeom prst="rect">
          <a:avLst/>
        </a:prstGeom>
        <a:solidFill>
          <a:srgbClr val="FF0000">
            <a:alpha val="93000"/>
          </a:srgb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A population that views disability as a regular part of the human experience is better prepared to advocate for all human’s equal rights as valuable members of society.</a:t>
          </a:r>
        </a:p>
      </dsp:txBody>
      <dsp:txXfrm>
        <a:off x="3657" y="2609638"/>
        <a:ext cx="7412659" cy="219773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D0693-27F4-514B-9946-249201EE809A}">
      <dsp:nvSpPr>
        <dsp:cNvPr id="0" name=""/>
        <dsp:cNvSpPr/>
      </dsp:nvSpPr>
      <dsp:spPr>
        <a:xfrm>
          <a:off x="0" y="10645"/>
          <a:ext cx="8907361" cy="1544400"/>
        </a:xfrm>
        <a:prstGeom prst="roundRect">
          <a:avLst/>
        </a:prstGeom>
        <a:solidFill>
          <a:srgbClr val="007AAA"/>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UNICEF’s (2021) biopsychosocial approach to disability recognizes the intersections of biology, psychology, and social factors shape disability. </a:t>
          </a:r>
          <a:endParaRPr lang="en-US" sz="2800" kern="1200" dirty="0"/>
        </a:p>
      </dsp:txBody>
      <dsp:txXfrm>
        <a:off x="75391" y="86036"/>
        <a:ext cx="8756579" cy="1393618"/>
      </dsp:txXfrm>
    </dsp:sp>
    <dsp:sp modelId="{0D8C780C-89EB-6F4B-9F2A-DF3893A9D2ED}">
      <dsp:nvSpPr>
        <dsp:cNvPr id="0" name=""/>
        <dsp:cNvSpPr/>
      </dsp:nvSpPr>
      <dsp:spPr>
        <a:xfrm>
          <a:off x="0" y="1670245"/>
          <a:ext cx="8907361" cy="1544400"/>
        </a:xfrm>
        <a:prstGeom prst="roundRect">
          <a:avLst/>
        </a:prstGeom>
        <a:solidFill>
          <a:srgbClr val="00787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Its multidimensional perspective identifies students’ abilities to function and participate equally given necessary resources and accommodations. </a:t>
          </a:r>
          <a:endParaRPr lang="en-US" sz="2800" kern="1200" dirty="0"/>
        </a:p>
      </dsp:txBody>
      <dsp:txXfrm>
        <a:off x="75391" y="1745636"/>
        <a:ext cx="8756579" cy="1393618"/>
      </dsp:txXfrm>
    </dsp:sp>
    <dsp:sp modelId="{31059002-644C-A542-ADBF-D2D570B8275F}">
      <dsp:nvSpPr>
        <dsp:cNvPr id="0" name=""/>
        <dsp:cNvSpPr/>
      </dsp:nvSpPr>
      <dsp:spPr>
        <a:xfrm>
          <a:off x="0" y="3329845"/>
          <a:ext cx="8907361" cy="154440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It differs from perceiving disability as medical diagnoses with related impairments and limitations. </a:t>
          </a:r>
          <a:endParaRPr lang="en-US" sz="2800" kern="1200" dirty="0"/>
        </a:p>
      </dsp:txBody>
      <dsp:txXfrm>
        <a:off x="75391" y="3405236"/>
        <a:ext cx="8756579" cy="139361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ABA63-C5C2-B04A-9BDF-B4A1E2817FAC}">
      <dsp:nvSpPr>
        <dsp:cNvPr id="0" name=""/>
        <dsp:cNvSpPr/>
      </dsp:nvSpPr>
      <dsp:spPr>
        <a:xfrm>
          <a:off x="0" y="974"/>
          <a:ext cx="5524644" cy="2412210"/>
        </a:xfrm>
        <a:prstGeom prst="roundRect">
          <a:avLst/>
        </a:prstGeom>
        <a:solidFill>
          <a:schemeClr val="tx1">
            <a:lumMod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In 1975, U.S. Congress passed </a:t>
          </a:r>
          <a:r>
            <a:rPr lang="en-US" sz="2400" b="1" u="sng" kern="1200" dirty="0"/>
            <a:t>Public Law 94-142 </a:t>
          </a:r>
          <a:r>
            <a:rPr lang="en-US" sz="2400" b="1" kern="1200" dirty="0"/>
            <a:t>titled Education for All Handicapped Children Act. It became the </a:t>
          </a:r>
          <a:r>
            <a:rPr lang="en-US" sz="2400" b="1" u="sng" kern="1200" dirty="0"/>
            <a:t>Individuals with Disabilities Education Act (IDEA)</a:t>
          </a:r>
          <a:r>
            <a:rPr lang="en-US" sz="2400" b="1" kern="1200" dirty="0"/>
            <a:t> in 1990.</a:t>
          </a:r>
          <a:endParaRPr lang="en-US" sz="2400" kern="1200" dirty="0"/>
        </a:p>
      </dsp:txBody>
      <dsp:txXfrm>
        <a:off x="117754" y="118728"/>
        <a:ext cx="5289136" cy="2176702"/>
      </dsp:txXfrm>
    </dsp:sp>
    <dsp:sp modelId="{5E6094F1-8DD4-7E49-931F-B2EB398B9757}">
      <dsp:nvSpPr>
        <dsp:cNvPr id="0" name=""/>
        <dsp:cNvSpPr/>
      </dsp:nvSpPr>
      <dsp:spPr>
        <a:xfrm>
          <a:off x="0" y="2427459"/>
          <a:ext cx="5524644" cy="2412210"/>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In the United States, IDEA serves approximately 7 million children with educational institutions providing children with services to obtain a </a:t>
          </a:r>
          <a:r>
            <a:rPr lang="en-US" sz="2400" b="1" u="sng" kern="1200" dirty="0"/>
            <a:t>free, appropriate, public education (FAPE)</a:t>
          </a:r>
          <a:r>
            <a:rPr lang="en-US" sz="2400" b="1" kern="1200" dirty="0"/>
            <a:t>. </a:t>
          </a:r>
          <a:endParaRPr lang="en-US" sz="2400" kern="1200" dirty="0"/>
        </a:p>
      </dsp:txBody>
      <dsp:txXfrm>
        <a:off x="117754" y="2545213"/>
        <a:ext cx="5289136" cy="2176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66D16-20E3-964B-AC0A-41968F46F5BD}">
      <dsp:nvSpPr>
        <dsp:cNvPr id="0" name=""/>
        <dsp:cNvSpPr/>
      </dsp:nvSpPr>
      <dsp:spPr>
        <a:xfrm>
          <a:off x="0" y="163150"/>
          <a:ext cx="5694186" cy="4492800"/>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u="sng" kern="1200" dirty="0"/>
            <a:t>Diversified learners </a:t>
          </a:r>
          <a:r>
            <a:rPr lang="en-US" sz="3000" b="1" kern="1200" dirty="0"/>
            <a:t>represent the wide variety of students teachers educate across our planet. As unique individuals, students have varying abilities and come from different cultural, racial, socioeconomic, and linguistic backgrounds.</a:t>
          </a:r>
          <a:endParaRPr lang="en-US" sz="3000" kern="1200" dirty="0"/>
        </a:p>
      </dsp:txBody>
      <dsp:txXfrm>
        <a:off x="219320" y="382470"/>
        <a:ext cx="5255546" cy="405416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EA1089-0F84-A642-A4E5-62140CF194D0}">
      <dsp:nvSpPr>
        <dsp:cNvPr id="0" name=""/>
        <dsp:cNvSpPr/>
      </dsp:nvSpPr>
      <dsp:spPr>
        <a:xfrm>
          <a:off x="582645" y="1178"/>
          <a:ext cx="2174490" cy="1304694"/>
        </a:xfrm>
        <a:prstGeom prst="rect">
          <a:avLst/>
        </a:prstGeom>
        <a:solidFill>
          <a:srgbClr val="FF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Specific Learning Disability, 35%</a:t>
          </a:r>
        </a:p>
      </dsp:txBody>
      <dsp:txXfrm>
        <a:off x="582645" y="1178"/>
        <a:ext cx="2174490" cy="1304694"/>
      </dsp:txXfrm>
    </dsp:sp>
    <dsp:sp modelId="{01426755-8C8C-694A-B772-D50C5A51A1D3}">
      <dsp:nvSpPr>
        <dsp:cNvPr id="0" name=""/>
        <dsp:cNvSpPr/>
      </dsp:nvSpPr>
      <dsp:spPr>
        <a:xfrm>
          <a:off x="2974584" y="1178"/>
          <a:ext cx="2174490" cy="1304694"/>
        </a:xfrm>
        <a:prstGeom prst="rect">
          <a:avLst/>
        </a:prstGeom>
        <a:solidFill>
          <a:srgbClr val="FF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Speech or Language Impairment, 21%</a:t>
          </a:r>
        </a:p>
      </dsp:txBody>
      <dsp:txXfrm>
        <a:off x="2974584" y="1178"/>
        <a:ext cx="2174490" cy="1304694"/>
      </dsp:txXfrm>
    </dsp:sp>
    <dsp:sp modelId="{7DF27244-B707-6646-934F-7DE0121F8333}">
      <dsp:nvSpPr>
        <dsp:cNvPr id="0" name=""/>
        <dsp:cNvSpPr/>
      </dsp:nvSpPr>
      <dsp:spPr>
        <a:xfrm>
          <a:off x="5366524" y="1178"/>
          <a:ext cx="2174490" cy="1304694"/>
        </a:xfrm>
        <a:prstGeom prst="rect">
          <a:avLst/>
        </a:prstGeom>
        <a:solidFill>
          <a:srgbClr val="FF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Other Health Impairment, 12%</a:t>
          </a:r>
        </a:p>
      </dsp:txBody>
      <dsp:txXfrm>
        <a:off x="5366524" y="1178"/>
        <a:ext cx="2174490" cy="1304694"/>
      </dsp:txXfrm>
    </dsp:sp>
    <dsp:sp modelId="{9EBDA450-1FDF-B848-A9EE-244F3B568044}">
      <dsp:nvSpPr>
        <dsp:cNvPr id="0" name=""/>
        <dsp:cNvSpPr/>
      </dsp:nvSpPr>
      <dsp:spPr>
        <a:xfrm>
          <a:off x="7758464" y="1178"/>
          <a:ext cx="2174490" cy="1304694"/>
        </a:xfrm>
        <a:prstGeom prst="rect">
          <a:avLst/>
        </a:prstGeom>
        <a:solidFill>
          <a:srgbClr val="FF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Autism, 8%</a:t>
          </a:r>
        </a:p>
      </dsp:txBody>
      <dsp:txXfrm>
        <a:off x="7758464" y="1178"/>
        <a:ext cx="2174490" cy="1304694"/>
      </dsp:txXfrm>
    </dsp:sp>
    <dsp:sp modelId="{9E997072-355F-994F-B854-5D67301422A4}">
      <dsp:nvSpPr>
        <dsp:cNvPr id="0" name=""/>
        <dsp:cNvSpPr/>
      </dsp:nvSpPr>
      <dsp:spPr>
        <a:xfrm>
          <a:off x="582645" y="1523321"/>
          <a:ext cx="2174490" cy="1304694"/>
        </a:xfrm>
        <a:prstGeom prst="rect">
          <a:avLst/>
        </a:prstGeom>
        <a:solidFill>
          <a:srgbClr val="CC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Intellectual Delay, 6%</a:t>
          </a:r>
        </a:p>
      </dsp:txBody>
      <dsp:txXfrm>
        <a:off x="582645" y="1523321"/>
        <a:ext cx="2174490" cy="1304694"/>
      </dsp:txXfrm>
    </dsp:sp>
    <dsp:sp modelId="{FBA32AA4-E307-B24D-94A6-E072CB8EE4D3}">
      <dsp:nvSpPr>
        <dsp:cNvPr id="0" name=""/>
        <dsp:cNvSpPr/>
      </dsp:nvSpPr>
      <dsp:spPr>
        <a:xfrm>
          <a:off x="2974584" y="1523321"/>
          <a:ext cx="2174490" cy="1304694"/>
        </a:xfrm>
        <a:prstGeom prst="rect">
          <a:avLst/>
        </a:prstGeom>
        <a:solidFill>
          <a:srgbClr val="CC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Emotional/Behavioral Disability, 6%</a:t>
          </a:r>
        </a:p>
      </dsp:txBody>
      <dsp:txXfrm>
        <a:off x="2974584" y="1523321"/>
        <a:ext cx="2174490" cy="1304694"/>
      </dsp:txXfrm>
    </dsp:sp>
    <dsp:sp modelId="{42712CA1-4B50-3647-8AB8-521E3AC50974}">
      <dsp:nvSpPr>
        <dsp:cNvPr id="0" name=""/>
        <dsp:cNvSpPr/>
      </dsp:nvSpPr>
      <dsp:spPr>
        <a:xfrm>
          <a:off x="5366524" y="1523321"/>
          <a:ext cx="2174490" cy="1304694"/>
        </a:xfrm>
        <a:prstGeom prst="rect">
          <a:avLst/>
        </a:prstGeom>
        <a:solidFill>
          <a:srgbClr val="CC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Multiple Disabilities, 2%</a:t>
          </a:r>
        </a:p>
      </dsp:txBody>
      <dsp:txXfrm>
        <a:off x="5366524" y="1523321"/>
        <a:ext cx="2174490" cy="1304694"/>
      </dsp:txXfrm>
    </dsp:sp>
    <dsp:sp modelId="{339B0BF6-6B5D-624A-AF4C-0E049311554F}">
      <dsp:nvSpPr>
        <dsp:cNvPr id="0" name=""/>
        <dsp:cNvSpPr/>
      </dsp:nvSpPr>
      <dsp:spPr>
        <a:xfrm>
          <a:off x="7758464" y="1523321"/>
          <a:ext cx="2174490" cy="1304694"/>
        </a:xfrm>
        <a:prstGeom prst="rect">
          <a:avLst/>
        </a:prstGeom>
        <a:solidFill>
          <a:srgbClr val="CC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Hearing Impairments, 1% or Less</a:t>
          </a:r>
        </a:p>
      </dsp:txBody>
      <dsp:txXfrm>
        <a:off x="7758464" y="1523321"/>
        <a:ext cx="2174490" cy="1304694"/>
      </dsp:txXfrm>
    </dsp:sp>
    <dsp:sp modelId="{82F5DA6C-C98B-F24E-9D72-30A707DFC436}">
      <dsp:nvSpPr>
        <dsp:cNvPr id="0" name=""/>
        <dsp:cNvSpPr/>
      </dsp:nvSpPr>
      <dsp:spPr>
        <a:xfrm>
          <a:off x="582645" y="3045465"/>
          <a:ext cx="2174490" cy="1304694"/>
        </a:xfrm>
        <a:prstGeom prst="rect">
          <a:avLst/>
        </a:prstGeom>
        <a:solidFill>
          <a:srgbClr val="80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Orthopedic Impairments, 1% or Less</a:t>
          </a:r>
        </a:p>
      </dsp:txBody>
      <dsp:txXfrm>
        <a:off x="582645" y="3045465"/>
        <a:ext cx="2174490" cy="1304694"/>
      </dsp:txXfrm>
    </dsp:sp>
    <dsp:sp modelId="{D6062590-74D2-A443-951B-F60E544E716D}">
      <dsp:nvSpPr>
        <dsp:cNvPr id="0" name=""/>
        <dsp:cNvSpPr/>
      </dsp:nvSpPr>
      <dsp:spPr>
        <a:xfrm>
          <a:off x="2974584" y="3045465"/>
          <a:ext cx="2174490" cy="1304694"/>
        </a:xfrm>
        <a:prstGeom prst="rect">
          <a:avLst/>
        </a:prstGeom>
        <a:solidFill>
          <a:srgbClr val="80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Deaf-Blindness, 1% or Less</a:t>
          </a:r>
        </a:p>
      </dsp:txBody>
      <dsp:txXfrm>
        <a:off x="2974584" y="3045465"/>
        <a:ext cx="2174490" cy="1304694"/>
      </dsp:txXfrm>
    </dsp:sp>
    <dsp:sp modelId="{0C26C563-E734-8B49-ADE4-9A466A6D157D}">
      <dsp:nvSpPr>
        <dsp:cNvPr id="0" name=""/>
        <dsp:cNvSpPr/>
      </dsp:nvSpPr>
      <dsp:spPr>
        <a:xfrm>
          <a:off x="5366524" y="3045465"/>
          <a:ext cx="2174490" cy="1304694"/>
        </a:xfrm>
        <a:prstGeom prst="rect">
          <a:avLst/>
        </a:prstGeom>
        <a:solidFill>
          <a:srgbClr val="80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Traumatic Brain Injury, 1% or Less</a:t>
          </a:r>
        </a:p>
      </dsp:txBody>
      <dsp:txXfrm>
        <a:off x="5366524" y="3045465"/>
        <a:ext cx="2174490" cy="1304694"/>
      </dsp:txXfrm>
    </dsp:sp>
    <dsp:sp modelId="{A125A6EA-E0CB-5D42-B00A-530760B0695A}">
      <dsp:nvSpPr>
        <dsp:cNvPr id="0" name=""/>
        <dsp:cNvSpPr/>
      </dsp:nvSpPr>
      <dsp:spPr>
        <a:xfrm>
          <a:off x="7758464" y="3045465"/>
          <a:ext cx="2174490" cy="1304694"/>
        </a:xfrm>
        <a:prstGeom prst="rect">
          <a:avLst/>
        </a:prstGeom>
        <a:solidFill>
          <a:srgbClr val="80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FFFFFF"/>
              </a:solidFill>
            </a:rPr>
            <a:t>Visual Impairments 1% or Less</a:t>
          </a:r>
        </a:p>
      </dsp:txBody>
      <dsp:txXfrm>
        <a:off x="7758464" y="3045465"/>
        <a:ext cx="2174490" cy="130469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4D729-416B-D141-8B82-7CC4E70C3EC0}">
      <dsp:nvSpPr>
        <dsp:cNvPr id="0" name=""/>
        <dsp:cNvSpPr/>
      </dsp:nvSpPr>
      <dsp:spPr>
        <a:xfrm>
          <a:off x="0" y="114002"/>
          <a:ext cx="6447183" cy="2433600"/>
        </a:xfrm>
        <a:prstGeom prst="roundRect">
          <a:avLst/>
        </a:prstGeom>
        <a:solidFill>
          <a:schemeClr val="accent6">
            <a:lumMod val="5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rPr>
            <a:t>IDEA mandates that learning takes place in the </a:t>
          </a:r>
          <a:r>
            <a:rPr lang="en-US" sz="2800" b="1" u="sng" kern="1200" dirty="0">
              <a:solidFill>
                <a:schemeClr val="bg1"/>
              </a:solidFill>
            </a:rPr>
            <a:t>least restrictive environment</a:t>
          </a:r>
          <a:r>
            <a:rPr lang="en-US" sz="2800" b="1" kern="1200" dirty="0">
              <a:solidFill>
                <a:schemeClr val="bg1"/>
              </a:solidFill>
            </a:rPr>
            <a:t>: the most appropriate educational setting to accommodate students’ needs. </a:t>
          </a:r>
        </a:p>
      </dsp:txBody>
      <dsp:txXfrm>
        <a:off x="118799" y="232801"/>
        <a:ext cx="6209585" cy="2196002"/>
      </dsp:txXfrm>
    </dsp:sp>
    <dsp:sp modelId="{C03B8012-4D2F-E244-ACA1-00A0C344A460}">
      <dsp:nvSpPr>
        <dsp:cNvPr id="0" name=""/>
        <dsp:cNvSpPr/>
      </dsp:nvSpPr>
      <dsp:spPr>
        <a:xfrm>
          <a:off x="0" y="2734802"/>
          <a:ext cx="6447183" cy="2433600"/>
        </a:xfrm>
        <a:prstGeom prst="roundRect">
          <a:avLst/>
        </a:prstGeom>
        <a:solidFill>
          <a:schemeClr val="accent4">
            <a:lumMod val="5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rPr>
            <a:t>95% of students attend regular schools. 5% of students attend specialized schools or at home, a residential center, a hospital facility, or a correctional institution.</a:t>
          </a:r>
        </a:p>
      </dsp:txBody>
      <dsp:txXfrm>
        <a:off x="118799" y="2853601"/>
        <a:ext cx="6209585" cy="219600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F5D20-8327-2444-B56E-255E1B9D5E6A}">
      <dsp:nvSpPr>
        <dsp:cNvPr id="0" name=""/>
        <dsp:cNvSpPr/>
      </dsp:nvSpPr>
      <dsp:spPr>
        <a:xfrm>
          <a:off x="3" y="168365"/>
          <a:ext cx="6571302" cy="2257096"/>
        </a:xfrm>
        <a:prstGeom prst="rect">
          <a:avLst/>
        </a:prstGeom>
        <a:solidFill>
          <a:srgbClr val="66006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IDEA requires that students with disabilities receive an instructional plan to determine how they can best reach learning objectives in all subjects of study through an IEP. </a:t>
          </a:r>
        </a:p>
      </dsp:txBody>
      <dsp:txXfrm>
        <a:off x="3" y="168365"/>
        <a:ext cx="6571302" cy="2257096"/>
      </dsp:txXfrm>
    </dsp:sp>
    <dsp:sp modelId="{2ADBA8EB-72E5-2149-B26D-9E01D6AA5413}">
      <dsp:nvSpPr>
        <dsp:cNvPr id="0" name=""/>
        <dsp:cNvSpPr/>
      </dsp:nvSpPr>
      <dsp:spPr>
        <a:xfrm>
          <a:off x="3" y="2671486"/>
          <a:ext cx="6571302" cy="2257096"/>
        </a:xfrm>
        <a:prstGeom prst="rect">
          <a:avLst/>
        </a:prstGeom>
        <a:solidFill>
          <a:srgbClr val="993333"/>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An </a:t>
          </a:r>
          <a:r>
            <a:rPr lang="en-US" sz="2800" b="1" u="sng" kern="1200" dirty="0">
              <a:solidFill>
                <a:srgbClr val="FFFFFF"/>
              </a:solidFill>
            </a:rPr>
            <a:t>individualized education program (IEP)</a:t>
          </a:r>
          <a:r>
            <a:rPr lang="en-US" sz="2800" b="1" kern="1200" dirty="0">
              <a:solidFill>
                <a:srgbClr val="FFFFFF"/>
              </a:solidFill>
            </a:rPr>
            <a:t>: is “a written statement for each child with a disability that is developed, reviewed, and revised in accordance with” the law.</a:t>
          </a:r>
        </a:p>
      </dsp:txBody>
      <dsp:txXfrm>
        <a:off x="3" y="2671486"/>
        <a:ext cx="6571302" cy="225709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D1A6FA-1B77-1F40-AF0E-025AD0650799}">
      <dsp:nvSpPr>
        <dsp:cNvPr id="0" name=""/>
        <dsp:cNvSpPr/>
      </dsp:nvSpPr>
      <dsp:spPr>
        <a:xfrm>
          <a:off x="2631" y="414165"/>
          <a:ext cx="2087893" cy="1498196"/>
        </a:xfrm>
        <a:prstGeom prst="rect">
          <a:avLst/>
        </a:prstGeom>
        <a:solidFill>
          <a:schemeClr val="accent3">
            <a:lumMod val="5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tx1"/>
              </a:solidFill>
            </a:rPr>
            <a:t>Assesses children’s educational needs and abilities. </a:t>
          </a:r>
        </a:p>
      </dsp:txBody>
      <dsp:txXfrm>
        <a:off x="2631" y="414165"/>
        <a:ext cx="2087893" cy="1498196"/>
      </dsp:txXfrm>
    </dsp:sp>
    <dsp:sp modelId="{DFA26795-638A-A74B-97C3-FD27138FD785}">
      <dsp:nvSpPr>
        <dsp:cNvPr id="0" name=""/>
        <dsp:cNvSpPr/>
      </dsp:nvSpPr>
      <dsp:spPr>
        <a:xfrm>
          <a:off x="2299314" y="414165"/>
          <a:ext cx="2087893" cy="1498196"/>
        </a:xfrm>
        <a:prstGeom prst="rect">
          <a:avLst/>
        </a:prstGeom>
        <a:solidFill>
          <a:schemeClr val="accent2">
            <a:lumMod val="75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tx1"/>
              </a:solidFill>
            </a:rPr>
            <a:t>Listens to parents’ input and concerns. </a:t>
          </a:r>
        </a:p>
      </dsp:txBody>
      <dsp:txXfrm>
        <a:off x="2299314" y="414165"/>
        <a:ext cx="2087893" cy="1498196"/>
      </dsp:txXfrm>
    </dsp:sp>
    <dsp:sp modelId="{9FE618DF-8B78-2340-B132-5CC396CB8895}">
      <dsp:nvSpPr>
        <dsp:cNvPr id="0" name=""/>
        <dsp:cNvSpPr/>
      </dsp:nvSpPr>
      <dsp:spPr>
        <a:xfrm>
          <a:off x="4595996" y="414165"/>
          <a:ext cx="2087893" cy="1498196"/>
        </a:xfrm>
        <a:prstGeom prst="rect">
          <a:avLst/>
        </a:prstGeom>
        <a:solidFill>
          <a:srgbClr val="D14859"/>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tx1"/>
              </a:solidFill>
            </a:rPr>
            <a:t>Analyzes teacher observations and anecdotal information. </a:t>
          </a:r>
        </a:p>
      </dsp:txBody>
      <dsp:txXfrm>
        <a:off x="4595996" y="414165"/>
        <a:ext cx="2087893" cy="1498196"/>
      </dsp:txXfrm>
    </dsp:sp>
    <dsp:sp modelId="{D76408E6-CDF0-2442-BA67-C0F969C6C81C}">
      <dsp:nvSpPr>
        <dsp:cNvPr id="0" name=""/>
        <dsp:cNvSpPr/>
      </dsp:nvSpPr>
      <dsp:spPr>
        <a:xfrm>
          <a:off x="6892679" y="414165"/>
          <a:ext cx="2087893" cy="1498196"/>
        </a:xfrm>
        <a:prstGeom prst="rect">
          <a:avLst/>
        </a:prstGeom>
        <a:solidFill>
          <a:srgbClr val="C0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tx1"/>
              </a:solidFill>
            </a:rPr>
            <a:t>Reviews recent student evaluations. </a:t>
          </a:r>
        </a:p>
      </dsp:txBody>
      <dsp:txXfrm>
        <a:off x="6892679" y="414165"/>
        <a:ext cx="2087893" cy="1498196"/>
      </dsp:txXfrm>
    </dsp:sp>
    <dsp:sp modelId="{EA2980A5-C1B1-1240-BAA1-21535F31A545}">
      <dsp:nvSpPr>
        <dsp:cNvPr id="0" name=""/>
        <dsp:cNvSpPr/>
      </dsp:nvSpPr>
      <dsp:spPr>
        <a:xfrm>
          <a:off x="2631" y="2121152"/>
          <a:ext cx="2087893" cy="1498196"/>
        </a:xfrm>
        <a:prstGeom prst="rect">
          <a:avLst/>
        </a:prstGeom>
        <a:solidFill>
          <a:schemeClr val="tx1">
            <a:lumMod val="25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tx1"/>
              </a:solidFill>
            </a:rPr>
            <a:t>Keeps parents informed. </a:t>
          </a:r>
        </a:p>
      </dsp:txBody>
      <dsp:txXfrm>
        <a:off x="2631" y="2121152"/>
        <a:ext cx="2087893" cy="1498196"/>
      </dsp:txXfrm>
    </dsp:sp>
    <dsp:sp modelId="{3CCAE92A-70D5-D54D-B874-372A19B01D6A}">
      <dsp:nvSpPr>
        <dsp:cNvPr id="0" name=""/>
        <dsp:cNvSpPr/>
      </dsp:nvSpPr>
      <dsp:spPr>
        <a:xfrm>
          <a:off x="2299314" y="2121152"/>
          <a:ext cx="2087893" cy="1498196"/>
        </a:xfrm>
        <a:prstGeom prst="rect">
          <a:avLst/>
        </a:prstGeom>
        <a:solidFill>
          <a:srgbClr val="0070C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tx1"/>
              </a:solidFill>
            </a:rPr>
            <a:t>Seeks parental consent when making decisions. </a:t>
          </a:r>
        </a:p>
      </dsp:txBody>
      <dsp:txXfrm>
        <a:off x="2299314" y="2121152"/>
        <a:ext cx="2087893" cy="1498196"/>
      </dsp:txXfrm>
    </dsp:sp>
    <dsp:sp modelId="{CD29A8EC-C5F2-3B4A-89EB-3274DE1FF55F}">
      <dsp:nvSpPr>
        <dsp:cNvPr id="0" name=""/>
        <dsp:cNvSpPr/>
      </dsp:nvSpPr>
      <dsp:spPr>
        <a:xfrm>
          <a:off x="4595996" y="2121152"/>
          <a:ext cx="2087893" cy="1498196"/>
        </a:xfrm>
        <a:prstGeom prst="rect">
          <a:avLst/>
        </a:prstGeom>
        <a:solidFill>
          <a:schemeClr val="accent1">
            <a:lumMod val="75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tx1"/>
              </a:solidFill>
            </a:rPr>
            <a:t>Develops an IEP to identifies actions and resources students need. </a:t>
          </a:r>
        </a:p>
      </dsp:txBody>
      <dsp:txXfrm>
        <a:off x="4595996" y="2121152"/>
        <a:ext cx="2087893" cy="1498196"/>
      </dsp:txXfrm>
    </dsp:sp>
    <dsp:sp modelId="{CBF31DCB-3BB6-2744-A878-FD2EA05DF364}">
      <dsp:nvSpPr>
        <dsp:cNvPr id="0" name=""/>
        <dsp:cNvSpPr/>
      </dsp:nvSpPr>
      <dsp:spPr>
        <a:xfrm>
          <a:off x="6892679" y="2121152"/>
          <a:ext cx="2087893" cy="1498196"/>
        </a:xfrm>
        <a:prstGeom prst="rect">
          <a:avLst/>
        </a:prstGeom>
        <a:solidFill>
          <a:schemeClr val="accent1">
            <a:lumMod val="5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tx1"/>
              </a:solidFill>
            </a:rPr>
            <a:t>Reassesses the IEP and make further accommodations as necessary. </a:t>
          </a:r>
        </a:p>
      </dsp:txBody>
      <dsp:txXfrm>
        <a:off x="6892679" y="2121152"/>
        <a:ext cx="2087893" cy="149819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2231D-9BDD-2146-939F-8D801C5FDA3F}">
      <dsp:nvSpPr>
        <dsp:cNvPr id="0" name=""/>
        <dsp:cNvSpPr/>
      </dsp:nvSpPr>
      <dsp:spPr>
        <a:xfrm>
          <a:off x="117634" y="0"/>
          <a:ext cx="3698990" cy="4871958"/>
        </a:xfrm>
        <a:prstGeom prst="rect">
          <a:avLst/>
        </a:prstGeom>
        <a:solidFill>
          <a:srgbClr val="00996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1" kern="1200" dirty="0">
              <a:solidFill>
                <a:srgbClr val="FFFFFF"/>
              </a:solidFill>
            </a:rPr>
            <a:t>Parents can request </a:t>
          </a:r>
          <a:r>
            <a:rPr lang="en-US" sz="4000" b="1" u="sng" kern="1200" dirty="0">
              <a:solidFill>
                <a:srgbClr val="FFFFFF"/>
              </a:solidFill>
            </a:rPr>
            <a:t>procedural due process</a:t>
          </a:r>
          <a:r>
            <a:rPr lang="en-US" sz="4000" b="1" kern="1200" dirty="0">
              <a:solidFill>
                <a:srgbClr val="FFFFFF"/>
              </a:solidFill>
            </a:rPr>
            <a:t>, a legal safeguard to mediate IEP differences. </a:t>
          </a:r>
        </a:p>
      </dsp:txBody>
      <dsp:txXfrm>
        <a:off x="117634" y="0"/>
        <a:ext cx="3698990" cy="487195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F93A8-064A-5C46-BDD5-223240527B73}">
      <dsp:nvSpPr>
        <dsp:cNvPr id="0" name=""/>
        <dsp:cNvSpPr/>
      </dsp:nvSpPr>
      <dsp:spPr>
        <a:xfrm>
          <a:off x="0" y="545"/>
          <a:ext cx="5715000" cy="2850958"/>
        </a:xfrm>
        <a:prstGeom prst="roundRect">
          <a:avLst/>
        </a:prstGeom>
        <a:solidFill>
          <a:schemeClr val="tx1">
            <a:lumMod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t>“A student must be determined to: (1) have a physical or mental impairment that substantially limits one or more major life activities; or (2) have a record of such an impairment; or (3) be regarded as having such an impairment” (U.S. Department of Education, 2023, #10). </a:t>
          </a:r>
          <a:endParaRPr lang="en-US" sz="2400" kern="1200" dirty="0"/>
        </a:p>
      </dsp:txBody>
      <dsp:txXfrm>
        <a:off x="139172" y="139717"/>
        <a:ext cx="5436656" cy="2572614"/>
      </dsp:txXfrm>
    </dsp:sp>
    <dsp:sp modelId="{1F2EB87C-B906-A848-B24E-2A9C29AD8E29}">
      <dsp:nvSpPr>
        <dsp:cNvPr id="0" name=""/>
        <dsp:cNvSpPr/>
      </dsp:nvSpPr>
      <dsp:spPr>
        <a:xfrm>
          <a:off x="0" y="2859681"/>
          <a:ext cx="5715000" cy="1807023"/>
        </a:xfrm>
        <a:prstGeom prst="round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Section 504 does not distribute funds for students with disabilities or identify specific disabilities. </a:t>
          </a:r>
          <a:endParaRPr lang="en-US" sz="2400" kern="1200" dirty="0"/>
        </a:p>
      </dsp:txBody>
      <dsp:txXfrm>
        <a:off x="88212" y="2947893"/>
        <a:ext cx="5538576" cy="163059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C89F1-AB0C-B748-BE24-3CFA25EFE3BB}">
      <dsp:nvSpPr>
        <dsp:cNvPr id="0" name=""/>
        <dsp:cNvSpPr/>
      </dsp:nvSpPr>
      <dsp:spPr>
        <a:xfrm>
          <a:off x="590379" y="90565"/>
          <a:ext cx="5611945" cy="2220896"/>
        </a:xfrm>
        <a:prstGeom prst="rect">
          <a:avLst/>
        </a:prstGeom>
        <a:solidFill>
          <a:schemeClr val="tx2">
            <a:lumMod val="90000"/>
            <a:lumOff val="1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b="1" kern="1200" dirty="0">
              <a:solidFill>
                <a:schemeClr val="bg1"/>
              </a:solidFill>
            </a:rPr>
            <a:t>Students with disabilities who attend regular schools spend approximately 80% of their school day in classes shared with students without disabilities. </a:t>
          </a:r>
        </a:p>
      </dsp:txBody>
      <dsp:txXfrm>
        <a:off x="590379" y="90565"/>
        <a:ext cx="5611945" cy="2220896"/>
      </dsp:txXfrm>
    </dsp:sp>
    <dsp:sp modelId="{2FFF4F57-CE6F-0B45-BB31-18832CAA0E52}">
      <dsp:nvSpPr>
        <dsp:cNvPr id="0" name=""/>
        <dsp:cNvSpPr/>
      </dsp:nvSpPr>
      <dsp:spPr>
        <a:xfrm>
          <a:off x="590379" y="2591931"/>
          <a:ext cx="5611945" cy="2220896"/>
        </a:xfrm>
        <a:prstGeom prst="rect">
          <a:avLst/>
        </a:prstGeom>
        <a:solidFill>
          <a:srgbClr val="552C08"/>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b="1" kern="1200" dirty="0">
              <a:solidFill>
                <a:schemeClr val="bg1"/>
              </a:solidFill>
            </a:rPr>
            <a:t>Students with disabilities may also learn part or full time in a resource classroom with a qualified resource teacher who delivers instruction. </a:t>
          </a:r>
        </a:p>
      </dsp:txBody>
      <dsp:txXfrm>
        <a:off x="590379" y="2591931"/>
        <a:ext cx="5611945" cy="222089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EAD3B-D259-2248-B497-B4DAE551CA81}">
      <dsp:nvSpPr>
        <dsp:cNvPr id="0" name=""/>
        <dsp:cNvSpPr/>
      </dsp:nvSpPr>
      <dsp:spPr>
        <a:xfrm>
          <a:off x="0" y="172522"/>
          <a:ext cx="4490026" cy="4103543"/>
        </a:xfrm>
        <a:prstGeom prst="roundRect">
          <a:avLst/>
        </a:prstGeom>
        <a:solidFill>
          <a:srgbClr val="340B3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u="sng" kern="1200" dirty="0"/>
            <a:t>At-promise </a:t>
          </a:r>
          <a:r>
            <a:rPr lang="en-US" sz="2900" b="1" kern="1200" dirty="0"/>
            <a:t>are students who are more likely to drop out of school. They belong to all racial groups and live in big cities, rural communities, and in the suburbs. </a:t>
          </a:r>
          <a:endParaRPr lang="en-US" sz="2900" kern="1200" dirty="0"/>
        </a:p>
      </dsp:txBody>
      <dsp:txXfrm>
        <a:off x="200318" y="372840"/>
        <a:ext cx="4089390" cy="370290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C550E-5E9D-354F-98FE-773A05184421}">
      <dsp:nvSpPr>
        <dsp:cNvPr id="0" name=""/>
        <dsp:cNvSpPr/>
      </dsp:nvSpPr>
      <dsp:spPr>
        <a:xfrm>
          <a:off x="138397" y="705"/>
          <a:ext cx="2362584" cy="1077813"/>
        </a:xfrm>
        <a:prstGeom prst="rect">
          <a:avLst/>
        </a:prstGeom>
        <a:solidFill>
          <a:srgbClr val="C0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Quality Education</a:t>
          </a:r>
        </a:p>
      </dsp:txBody>
      <dsp:txXfrm>
        <a:off x="138397" y="705"/>
        <a:ext cx="2362584" cy="1077813"/>
      </dsp:txXfrm>
    </dsp:sp>
    <dsp:sp modelId="{FB2AE948-45EC-B742-8D8E-35DCBF2DBDD9}">
      <dsp:nvSpPr>
        <dsp:cNvPr id="0" name=""/>
        <dsp:cNvSpPr/>
      </dsp:nvSpPr>
      <dsp:spPr>
        <a:xfrm>
          <a:off x="2680617" y="705"/>
          <a:ext cx="2362584" cy="1077813"/>
        </a:xfrm>
        <a:prstGeom prst="rect">
          <a:avLst/>
        </a:prstGeom>
        <a:solidFill>
          <a:srgbClr val="C0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Nutritious Foods</a:t>
          </a:r>
        </a:p>
      </dsp:txBody>
      <dsp:txXfrm>
        <a:off x="2680617" y="705"/>
        <a:ext cx="2362584" cy="1077813"/>
      </dsp:txXfrm>
    </dsp:sp>
    <dsp:sp modelId="{3BA8E13F-D7C6-324E-96F7-4550143C82FE}">
      <dsp:nvSpPr>
        <dsp:cNvPr id="0" name=""/>
        <dsp:cNvSpPr/>
      </dsp:nvSpPr>
      <dsp:spPr>
        <a:xfrm>
          <a:off x="138397" y="1258153"/>
          <a:ext cx="2362584" cy="1077813"/>
        </a:xfrm>
        <a:prstGeom prst="rect">
          <a:avLst/>
        </a:prstGeom>
        <a:solidFill>
          <a:srgbClr val="FF66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Healthcare</a:t>
          </a:r>
        </a:p>
      </dsp:txBody>
      <dsp:txXfrm>
        <a:off x="138397" y="1258153"/>
        <a:ext cx="2362584" cy="1077813"/>
      </dsp:txXfrm>
    </dsp:sp>
    <dsp:sp modelId="{DE020F1D-3307-FF4B-A36A-1F3A9D782C74}">
      <dsp:nvSpPr>
        <dsp:cNvPr id="0" name=""/>
        <dsp:cNvSpPr/>
      </dsp:nvSpPr>
      <dsp:spPr>
        <a:xfrm>
          <a:off x="2680617" y="1258153"/>
          <a:ext cx="2362584" cy="1077813"/>
        </a:xfrm>
        <a:prstGeom prst="rect">
          <a:avLst/>
        </a:prstGeom>
        <a:solidFill>
          <a:srgbClr val="FF66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Affordable Housing</a:t>
          </a:r>
        </a:p>
      </dsp:txBody>
      <dsp:txXfrm>
        <a:off x="2680617" y="1258153"/>
        <a:ext cx="2362584" cy="1077813"/>
      </dsp:txXfrm>
    </dsp:sp>
    <dsp:sp modelId="{C0312A6A-621D-2244-B096-920C626D32CF}">
      <dsp:nvSpPr>
        <dsp:cNvPr id="0" name=""/>
        <dsp:cNvSpPr/>
      </dsp:nvSpPr>
      <dsp:spPr>
        <a:xfrm>
          <a:off x="138397" y="2515602"/>
          <a:ext cx="2362584" cy="1077813"/>
        </a:xfrm>
        <a:prstGeom prst="rect">
          <a:avLst/>
        </a:prstGeom>
        <a:solidFill>
          <a:schemeClr val="accent4">
            <a:lumMod val="5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Sanitation</a:t>
          </a:r>
        </a:p>
      </dsp:txBody>
      <dsp:txXfrm>
        <a:off x="138397" y="2515602"/>
        <a:ext cx="2362584" cy="1077813"/>
      </dsp:txXfrm>
    </dsp:sp>
    <dsp:sp modelId="{6A24DC1A-6CEF-AE46-AC1A-DBD94D1E4F9F}">
      <dsp:nvSpPr>
        <dsp:cNvPr id="0" name=""/>
        <dsp:cNvSpPr/>
      </dsp:nvSpPr>
      <dsp:spPr>
        <a:xfrm>
          <a:off x="2680617" y="2515602"/>
          <a:ext cx="2362584" cy="1077813"/>
        </a:xfrm>
        <a:prstGeom prst="rect">
          <a:avLst/>
        </a:prstGeom>
        <a:solidFill>
          <a:schemeClr val="accent4">
            <a:lumMod val="5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Clean Water</a:t>
          </a:r>
        </a:p>
      </dsp:txBody>
      <dsp:txXfrm>
        <a:off x="2680617" y="2515602"/>
        <a:ext cx="2362584" cy="1077813"/>
      </dsp:txXfrm>
    </dsp:sp>
    <dsp:sp modelId="{10182E6A-C6CA-1745-BC6E-8BF3A54A1CF2}">
      <dsp:nvSpPr>
        <dsp:cNvPr id="0" name=""/>
        <dsp:cNvSpPr/>
      </dsp:nvSpPr>
      <dsp:spPr>
        <a:xfrm>
          <a:off x="138397" y="3773051"/>
          <a:ext cx="2362584" cy="1077813"/>
        </a:xfrm>
        <a:prstGeom prst="rect">
          <a:avLst/>
        </a:prstGeom>
        <a:solidFill>
          <a:srgbClr val="0048AA"/>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School Supplies</a:t>
          </a:r>
        </a:p>
      </dsp:txBody>
      <dsp:txXfrm>
        <a:off x="138397" y="3773051"/>
        <a:ext cx="2362584" cy="1077813"/>
      </dsp:txXfrm>
    </dsp:sp>
    <dsp:sp modelId="{8EF7C3EF-2DBC-5046-9D11-28A562B449FC}">
      <dsp:nvSpPr>
        <dsp:cNvPr id="0" name=""/>
        <dsp:cNvSpPr/>
      </dsp:nvSpPr>
      <dsp:spPr>
        <a:xfrm>
          <a:off x="2680617" y="3773051"/>
          <a:ext cx="2362584" cy="1077813"/>
        </a:xfrm>
        <a:prstGeom prst="rect">
          <a:avLst/>
        </a:prstGeom>
        <a:solidFill>
          <a:srgbClr val="0048AA"/>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ts val="0"/>
            </a:spcAft>
            <a:buNone/>
          </a:pPr>
          <a:r>
            <a:rPr lang="en-US" sz="2700" b="1" kern="1200" dirty="0">
              <a:solidFill>
                <a:srgbClr val="FFFFFF"/>
              </a:solidFill>
            </a:rPr>
            <a:t>Spiritual/</a:t>
          </a:r>
        </a:p>
        <a:p>
          <a:pPr marL="0" lvl="0" indent="0" algn="ctr" defTabSz="1200150" rtl="0">
            <a:lnSpc>
              <a:spcPct val="90000"/>
            </a:lnSpc>
            <a:spcBef>
              <a:spcPct val="0"/>
            </a:spcBef>
            <a:spcAft>
              <a:spcPts val="0"/>
            </a:spcAft>
            <a:buNone/>
          </a:pPr>
          <a:r>
            <a:rPr lang="en-US" sz="2700" b="1" kern="1200" dirty="0">
              <a:solidFill>
                <a:srgbClr val="FFFFFF"/>
              </a:solidFill>
            </a:rPr>
            <a:t>Emotional Well-Being</a:t>
          </a:r>
        </a:p>
      </dsp:txBody>
      <dsp:txXfrm>
        <a:off x="2680617" y="3773051"/>
        <a:ext cx="2362584" cy="107781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337C1-4209-5E41-B37C-EE512468548C}">
      <dsp:nvSpPr>
        <dsp:cNvPr id="0" name=""/>
        <dsp:cNvSpPr/>
      </dsp:nvSpPr>
      <dsp:spPr>
        <a:xfrm>
          <a:off x="0" y="86"/>
          <a:ext cx="5711473" cy="2326654"/>
        </a:xfrm>
        <a:prstGeom prst="roundRect">
          <a:avLst/>
        </a:prstGeom>
        <a:solidFill>
          <a:srgbClr val="075858"/>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Students who read below grade level have limited or only partial knowledge of the reading skills they need and face greater academic risks. </a:t>
          </a:r>
        </a:p>
      </dsp:txBody>
      <dsp:txXfrm>
        <a:off x="113578" y="113664"/>
        <a:ext cx="5484317" cy="2099498"/>
      </dsp:txXfrm>
    </dsp:sp>
    <dsp:sp modelId="{F1DF57C8-0DBA-6D46-A7FB-5272B1A65E09}">
      <dsp:nvSpPr>
        <dsp:cNvPr id="0" name=""/>
        <dsp:cNvSpPr/>
      </dsp:nvSpPr>
      <dsp:spPr>
        <a:xfrm>
          <a:off x="0" y="2340508"/>
          <a:ext cx="5711473" cy="2326654"/>
        </a:xfrm>
        <a:prstGeom prst="roundRect">
          <a:avLst/>
        </a:prstGeom>
        <a:solidFill>
          <a:srgbClr val="CC336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When children cannot read at grade level by the end of 3rd grade, they will most likely continue to read below grade level.</a:t>
          </a:r>
        </a:p>
      </dsp:txBody>
      <dsp:txXfrm>
        <a:off x="113578" y="2454086"/>
        <a:ext cx="5484317" cy="20994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4C485-2A9F-8942-B65E-752292CAF8BF}">
      <dsp:nvSpPr>
        <dsp:cNvPr id="0" name=""/>
        <dsp:cNvSpPr/>
      </dsp:nvSpPr>
      <dsp:spPr>
        <a:xfrm>
          <a:off x="0" y="1626"/>
          <a:ext cx="8634805" cy="2425979"/>
        </a:xfrm>
        <a:prstGeom prst="roundRect">
          <a:avLst/>
        </a:prstGeom>
        <a:solidFill>
          <a:srgbClr val="0048AA"/>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b="1" u="sng" kern="1200" dirty="0"/>
            <a:t>Self-efficacy</a:t>
          </a:r>
          <a:r>
            <a:rPr lang="en-US" sz="2700" b="1" kern="1200" dirty="0"/>
            <a:t> describes students’ beliefs about their capabilities to produce effective results, overcome obstacles, rebound from setbacks, observe people like themselves succeed, and hear from someone else they can attain new skills.</a:t>
          </a:r>
        </a:p>
      </dsp:txBody>
      <dsp:txXfrm>
        <a:off x="118427" y="120053"/>
        <a:ext cx="8397951" cy="2189125"/>
      </dsp:txXfrm>
    </dsp:sp>
    <dsp:sp modelId="{E5041B9B-4575-F242-901B-A0C6E2F23CA3}">
      <dsp:nvSpPr>
        <dsp:cNvPr id="0" name=""/>
        <dsp:cNvSpPr/>
      </dsp:nvSpPr>
      <dsp:spPr>
        <a:xfrm>
          <a:off x="0" y="2441803"/>
          <a:ext cx="8634805" cy="2425979"/>
        </a:xfrm>
        <a:prstGeom prst="roundRect">
          <a:avLst/>
        </a:prstGeom>
        <a:solidFill>
          <a:srgbClr val="0070C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u="sng" kern="1200" dirty="0"/>
            <a:t>Resiliency</a:t>
          </a:r>
          <a:r>
            <a:rPr lang="en-US" sz="2700" b="1" kern="1200" dirty="0"/>
            <a:t> describes people’s abilities to succeed despite obstacles. Resilient students develop positive relationships with mentors, demonstrate agency, benefit from multisystem supports, and use creative skills to see alternatives to their current realities.</a:t>
          </a:r>
        </a:p>
      </dsp:txBody>
      <dsp:txXfrm>
        <a:off x="118427" y="2560230"/>
        <a:ext cx="8397951" cy="218912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39A7B-98E8-3D4F-8097-676CDDB1EC3F}">
      <dsp:nvSpPr>
        <dsp:cNvPr id="0" name=""/>
        <dsp:cNvSpPr/>
      </dsp:nvSpPr>
      <dsp:spPr>
        <a:xfrm>
          <a:off x="4625" y="103892"/>
          <a:ext cx="8245748" cy="1077422"/>
        </a:xfrm>
        <a:prstGeom prst="rect">
          <a:avLst/>
        </a:prstGeom>
        <a:solidFill>
          <a:schemeClr val="tx1">
            <a:lumMod val="1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Students’ risk factors increase with absences, especially unexcused ones.</a:t>
          </a:r>
        </a:p>
      </dsp:txBody>
      <dsp:txXfrm>
        <a:off x="4625" y="103892"/>
        <a:ext cx="8245748" cy="1077422"/>
      </dsp:txXfrm>
    </dsp:sp>
    <dsp:sp modelId="{3B67152D-96A2-BC47-A0F6-012181433946}">
      <dsp:nvSpPr>
        <dsp:cNvPr id="0" name=""/>
        <dsp:cNvSpPr/>
      </dsp:nvSpPr>
      <dsp:spPr>
        <a:xfrm>
          <a:off x="4625" y="1360885"/>
          <a:ext cx="8245748" cy="1077422"/>
        </a:xfrm>
        <a:prstGeom prst="rect">
          <a:avLst/>
        </a:prstGeom>
        <a:solidFill>
          <a:srgbClr val="0000FF"/>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Physical and/or chronic illnesses can affect student learning and attendance.</a:t>
          </a:r>
        </a:p>
      </dsp:txBody>
      <dsp:txXfrm>
        <a:off x="4625" y="1360885"/>
        <a:ext cx="8245748" cy="1077422"/>
      </dsp:txXfrm>
    </dsp:sp>
    <dsp:sp modelId="{88831E37-67AA-2D43-9C0F-7FC759BFE947}">
      <dsp:nvSpPr>
        <dsp:cNvPr id="0" name=""/>
        <dsp:cNvSpPr/>
      </dsp:nvSpPr>
      <dsp:spPr>
        <a:xfrm>
          <a:off x="4625" y="2617878"/>
          <a:ext cx="8245748" cy="1077422"/>
        </a:xfrm>
        <a:prstGeom prst="rect">
          <a:avLst/>
        </a:prstGeom>
        <a:solidFill>
          <a:schemeClr val="accent2">
            <a:lumMod val="75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Some parents prevent their children from attending school.</a:t>
          </a:r>
        </a:p>
      </dsp:txBody>
      <dsp:txXfrm>
        <a:off x="4625" y="2617878"/>
        <a:ext cx="8245748" cy="1077422"/>
      </dsp:txXfrm>
    </dsp:sp>
    <dsp:sp modelId="{AFAA1FAB-36F7-BA49-A5E3-F799ED8AD5EC}">
      <dsp:nvSpPr>
        <dsp:cNvPr id="0" name=""/>
        <dsp:cNvSpPr/>
      </dsp:nvSpPr>
      <dsp:spPr>
        <a:xfrm>
          <a:off x="4625" y="3874871"/>
          <a:ext cx="8245748" cy="1077422"/>
        </a:xfrm>
        <a:prstGeom prst="rect">
          <a:avLst/>
        </a:prstGeom>
        <a:solidFill>
          <a:srgbClr val="80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Some students fear school commutes. </a:t>
          </a:r>
        </a:p>
      </dsp:txBody>
      <dsp:txXfrm>
        <a:off x="4625" y="3874871"/>
        <a:ext cx="8245748" cy="107742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D3B39-89EB-5643-9891-CEC74E7A5CF7}">
      <dsp:nvSpPr>
        <dsp:cNvPr id="0" name=""/>
        <dsp:cNvSpPr/>
      </dsp:nvSpPr>
      <dsp:spPr>
        <a:xfrm>
          <a:off x="5822" y="37115"/>
          <a:ext cx="5780615" cy="2273780"/>
        </a:xfrm>
        <a:prstGeom prst="rect">
          <a:avLst/>
        </a:prstGeom>
        <a:solidFill>
          <a:schemeClr val="tx2">
            <a:lumMod val="90000"/>
            <a:lumOff val="1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u="sng" kern="1200" dirty="0">
              <a:solidFill>
                <a:srgbClr val="FFFFFF"/>
              </a:solidFill>
            </a:rPr>
            <a:t>Truancy</a:t>
          </a:r>
          <a:r>
            <a:rPr lang="en-US" sz="2800" b="1" kern="1200" dirty="0">
              <a:solidFill>
                <a:srgbClr val="FFFFFF"/>
              </a:solidFill>
            </a:rPr>
            <a:t> is an unexcused absence from school. It can be punishable by law.  </a:t>
          </a:r>
        </a:p>
      </dsp:txBody>
      <dsp:txXfrm>
        <a:off x="5822" y="37115"/>
        <a:ext cx="5780615" cy="2273780"/>
      </dsp:txXfrm>
    </dsp:sp>
    <dsp:sp modelId="{F4ECA235-8C69-F34A-83C4-2A6455C69AD0}">
      <dsp:nvSpPr>
        <dsp:cNvPr id="0" name=""/>
        <dsp:cNvSpPr/>
      </dsp:nvSpPr>
      <dsp:spPr>
        <a:xfrm>
          <a:off x="2911" y="2593480"/>
          <a:ext cx="5780615" cy="2273780"/>
        </a:xfrm>
        <a:prstGeom prst="rect">
          <a:avLst/>
        </a:prstGeom>
        <a:solidFill>
          <a:schemeClr val="tx2">
            <a:lumMod val="75000"/>
            <a:lumOff val="25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u="sng" kern="1200" dirty="0">
              <a:solidFill>
                <a:srgbClr val="FFFFFF"/>
              </a:solidFill>
            </a:rPr>
            <a:t>Delinquency</a:t>
          </a:r>
          <a:r>
            <a:rPr lang="en-US" sz="2800" b="1" kern="1200" dirty="0">
              <a:solidFill>
                <a:srgbClr val="FFFFFF"/>
              </a:solidFill>
            </a:rPr>
            <a:t> includes negative social behaviors such as acting out, gang involvement, committing violent offenses, and participating in illegal behaviors.</a:t>
          </a:r>
        </a:p>
      </dsp:txBody>
      <dsp:txXfrm>
        <a:off x="2911" y="2593480"/>
        <a:ext cx="5780615" cy="227378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0A242D-6128-CF46-A723-12F6C389B6FF}">
      <dsp:nvSpPr>
        <dsp:cNvPr id="0" name=""/>
        <dsp:cNvSpPr/>
      </dsp:nvSpPr>
      <dsp:spPr>
        <a:xfrm>
          <a:off x="0" y="160"/>
          <a:ext cx="6956519" cy="2069354"/>
        </a:xfrm>
        <a:prstGeom prst="roundRect">
          <a:avLst/>
        </a:prstGeom>
        <a:solidFill>
          <a:srgbClr val="D8204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School-based resources support students’ access to healthcare, meals, social services, and/or laundry facilities. </a:t>
          </a:r>
        </a:p>
      </dsp:txBody>
      <dsp:txXfrm>
        <a:off x="101018" y="101178"/>
        <a:ext cx="6754483" cy="1867318"/>
      </dsp:txXfrm>
    </dsp:sp>
    <dsp:sp modelId="{DC57E180-0D88-794F-A99B-3C5A0DE9BBB2}">
      <dsp:nvSpPr>
        <dsp:cNvPr id="0" name=""/>
        <dsp:cNvSpPr/>
      </dsp:nvSpPr>
      <dsp:spPr>
        <a:xfrm>
          <a:off x="0" y="2083451"/>
          <a:ext cx="6956519" cy="2755722"/>
        </a:xfrm>
        <a:prstGeom prst="roundRect">
          <a:avLst/>
        </a:prstGeom>
        <a:solidFill>
          <a:srgbClr val="1470E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Teachers and school staff’s personalized text messages, postcards, and home visits offer families helpful information, including students’ quantities of missed school days and missed assignments. </a:t>
          </a:r>
          <a:endParaRPr lang="en-US" sz="2800" kern="1200" dirty="0"/>
        </a:p>
      </dsp:txBody>
      <dsp:txXfrm>
        <a:off x="134523" y="2217974"/>
        <a:ext cx="6687473" cy="248667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D3B39-89EB-5643-9891-CEC74E7A5CF7}">
      <dsp:nvSpPr>
        <dsp:cNvPr id="0" name=""/>
        <dsp:cNvSpPr/>
      </dsp:nvSpPr>
      <dsp:spPr>
        <a:xfrm>
          <a:off x="7838" y="0"/>
          <a:ext cx="7782024" cy="2261646"/>
        </a:xfrm>
        <a:prstGeom prst="rect">
          <a:avLst/>
        </a:prstGeom>
        <a:solidFill>
          <a:schemeClr val="tx2">
            <a:lumMod val="90000"/>
            <a:lumOff val="1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u="sng" kern="1200" dirty="0">
              <a:solidFill>
                <a:schemeClr val="tx1"/>
              </a:solidFill>
              <a:effectLst/>
              <a:latin typeface="+mn-lt"/>
              <a:ea typeface="+mn-ea"/>
              <a:cs typeface="+mn-cs"/>
            </a:rPr>
            <a:t>Adverse childhood experiences (ACEs) </a:t>
          </a:r>
          <a:r>
            <a:rPr lang="en-US" sz="2800" b="1" kern="1200" dirty="0">
              <a:solidFill>
                <a:schemeClr val="tx1"/>
              </a:solidFill>
              <a:effectLst/>
              <a:latin typeface="+mn-lt"/>
              <a:ea typeface="+mn-ea"/>
              <a:cs typeface="+mn-cs"/>
            </a:rPr>
            <a:t>result from traumatic experiences impacting students’ cognitive and social-emotional well-being due to neglect, abuse, violence, and grief/</a:t>
          </a:r>
          <a:endParaRPr lang="en-US" sz="2800" b="1" kern="1200" dirty="0">
            <a:solidFill>
              <a:srgbClr val="FFFFFF"/>
            </a:solidFill>
          </a:endParaRPr>
        </a:p>
      </dsp:txBody>
      <dsp:txXfrm>
        <a:off x="7838" y="0"/>
        <a:ext cx="7782024" cy="2261646"/>
      </dsp:txXfrm>
    </dsp:sp>
    <dsp:sp modelId="{F4ECA235-8C69-F34A-83C4-2A6455C69AD0}">
      <dsp:nvSpPr>
        <dsp:cNvPr id="0" name=""/>
        <dsp:cNvSpPr/>
      </dsp:nvSpPr>
      <dsp:spPr>
        <a:xfrm>
          <a:off x="3919" y="2641952"/>
          <a:ext cx="7782024" cy="2261646"/>
        </a:xfrm>
        <a:prstGeom prst="rect">
          <a:avLst/>
        </a:prstGeom>
        <a:solidFill>
          <a:schemeClr val="tx2">
            <a:lumMod val="75000"/>
            <a:lumOff val="25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u="sng" kern="1200" dirty="0">
              <a:solidFill>
                <a:schemeClr val="tx1"/>
              </a:solidFill>
              <a:effectLst/>
              <a:latin typeface="+mn-lt"/>
              <a:ea typeface="+mn-ea"/>
              <a:cs typeface="+mn-cs"/>
            </a:rPr>
            <a:t>Traumas</a:t>
          </a:r>
          <a:r>
            <a:rPr lang="en-US" sz="2800" b="1" kern="1200" dirty="0">
              <a:solidFill>
                <a:schemeClr val="tx1"/>
              </a:solidFill>
              <a:effectLst/>
              <a:latin typeface="+mn-lt"/>
              <a:ea typeface="+mn-ea"/>
              <a:cs typeface="+mn-cs"/>
            </a:rPr>
            <a:t> include family, historical, medical, racial, and refugee and immigrant traumas, as well as poverty, natural and human-caused disasters; and community and school violence.</a:t>
          </a:r>
          <a:endParaRPr lang="en-US" sz="2800" b="1" kern="1200" dirty="0">
            <a:solidFill>
              <a:srgbClr val="FFFFFF"/>
            </a:solidFill>
          </a:endParaRPr>
        </a:p>
      </dsp:txBody>
      <dsp:txXfrm>
        <a:off x="3919" y="2641952"/>
        <a:ext cx="7782024" cy="226164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52ACA-DA08-2247-92D0-5A03B40D34EC}">
      <dsp:nvSpPr>
        <dsp:cNvPr id="0" name=""/>
        <dsp:cNvSpPr/>
      </dsp:nvSpPr>
      <dsp:spPr>
        <a:xfrm>
          <a:off x="0" y="1468"/>
          <a:ext cx="6391276" cy="2508257"/>
        </a:xfrm>
        <a:prstGeom prst="roundRect">
          <a:avLst/>
        </a:prstGeom>
        <a:solidFill>
          <a:schemeClr val="tx1">
            <a:lumMod val="1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u="sng" kern="1200" dirty="0">
              <a:solidFill>
                <a:srgbClr val="FFFFFF"/>
              </a:solidFill>
            </a:rPr>
            <a:t>English learners (ELs</a:t>
          </a:r>
          <a:r>
            <a:rPr lang="en-US" sz="3200" b="1" kern="1200" dirty="0">
              <a:solidFill>
                <a:srgbClr val="FFFFFF"/>
              </a:solidFill>
            </a:rPr>
            <a:t>) are children living in English speaking countries who are learning to speak English.</a:t>
          </a:r>
        </a:p>
      </dsp:txBody>
      <dsp:txXfrm>
        <a:off x="122443" y="123911"/>
        <a:ext cx="6146390" cy="2263371"/>
      </dsp:txXfrm>
    </dsp:sp>
    <dsp:sp modelId="{EDA4A4D1-922B-D84C-8157-A2FBD8123284}">
      <dsp:nvSpPr>
        <dsp:cNvPr id="0" name=""/>
        <dsp:cNvSpPr/>
      </dsp:nvSpPr>
      <dsp:spPr>
        <a:xfrm>
          <a:off x="0" y="2522649"/>
          <a:ext cx="6391276" cy="2508257"/>
        </a:xfrm>
        <a:prstGeom prst="roundRect">
          <a:avLst/>
        </a:prstGeom>
        <a:solidFill>
          <a:srgbClr val="4077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chemeClr val="tx1"/>
              </a:solidFill>
              <a:effectLst/>
              <a:latin typeface="+mn-lt"/>
              <a:ea typeface="+mn-ea"/>
              <a:cs typeface="+mn-cs"/>
            </a:rPr>
            <a:t>Globally, 40% of students learn in a language they do not understand, which can result in learning barriers and academic hindrances.</a:t>
          </a:r>
          <a:endParaRPr lang="en-US" sz="3200" b="1" kern="1200" dirty="0">
            <a:solidFill>
              <a:srgbClr val="FFFFFF"/>
            </a:solidFill>
          </a:endParaRPr>
        </a:p>
      </dsp:txBody>
      <dsp:txXfrm>
        <a:off x="122443" y="2645092"/>
        <a:ext cx="6146390" cy="226337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99C1B-B8DB-CF41-A4DB-5D69039BB54D}">
      <dsp:nvSpPr>
        <dsp:cNvPr id="0" name=""/>
        <dsp:cNvSpPr/>
      </dsp:nvSpPr>
      <dsp:spPr>
        <a:xfrm>
          <a:off x="205513" y="1402"/>
          <a:ext cx="6724923" cy="2220228"/>
        </a:xfrm>
        <a:prstGeom prst="rect">
          <a:avLst/>
        </a:prstGeom>
        <a:solidFill>
          <a:srgbClr val="430300"/>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chemeClr val="bg1"/>
              </a:solidFill>
            </a:rPr>
            <a:t>Congress passed the </a:t>
          </a:r>
          <a:r>
            <a:rPr lang="en-US" sz="3200" b="1" u="sng" kern="1200" dirty="0">
              <a:solidFill>
                <a:schemeClr val="bg1"/>
              </a:solidFill>
            </a:rPr>
            <a:t>English Language Acquisition, Language Enhancement, and Academic Achievement Act</a:t>
          </a:r>
          <a:r>
            <a:rPr lang="en-US" sz="3200" b="1" kern="1200" dirty="0">
              <a:solidFill>
                <a:schemeClr val="bg1"/>
              </a:solidFill>
            </a:rPr>
            <a:t> so that ELs receive a quality education. </a:t>
          </a:r>
        </a:p>
      </dsp:txBody>
      <dsp:txXfrm>
        <a:off x="205513" y="1402"/>
        <a:ext cx="6724923" cy="2220228"/>
      </dsp:txXfrm>
    </dsp:sp>
    <dsp:sp modelId="{624302C5-2647-2840-BE32-625B561B9739}">
      <dsp:nvSpPr>
        <dsp:cNvPr id="0" name=""/>
        <dsp:cNvSpPr/>
      </dsp:nvSpPr>
      <dsp:spPr>
        <a:xfrm>
          <a:off x="205513" y="2591669"/>
          <a:ext cx="6724923" cy="2220228"/>
        </a:xfrm>
        <a:prstGeom prst="rect">
          <a:avLst/>
        </a:prstGeom>
        <a:solidFill>
          <a:schemeClr val="accent2">
            <a:lumMod val="50000"/>
          </a:schemeClr>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chemeClr val="bg1"/>
              </a:solidFill>
            </a:rPr>
            <a:t>Students typically spend 2-3 years in specialized language programming.</a:t>
          </a:r>
        </a:p>
      </dsp:txBody>
      <dsp:txXfrm>
        <a:off x="205513" y="2591669"/>
        <a:ext cx="6724923" cy="222022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35EE0-AA77-3246-B7FC-8BEF408F632C}">
      <dsp:nvSpPr>
        <dsp:cNvPr id="0" name=""/>
        <dsp:cNvSpPr/>
      </dsp:nvSpPr>
      <dsp:spPr>
        <a:xfrm>
          <a:off x="0" y="365774"/>
          <a:ext cx="5848780" cy="1977300"/>
        </a:xfrm>
        <a:prstGeom prst="roundRect">
          <a:avLst/>
        </a:prstGeom>
        <a:solidFill>
          <a:srgbClr val="0E4CB8"/>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rPr>
            <a:t>ELs require 5-7 years to become completely fluent in English. They are typically two academic years behind same-aged peers.</a:t>
          </a:r>
        </a:p>
      </dsp:txBody>
      <dsp:txXfrm>
        <a:off x="96524" y="462298"/>
        <a:ext cx="5655732" cy="1784252"/>
      </dsp:txXfrm>
    </dsp:sp>
    <dsp:sp modelId="{D78E67C7-B49E-6840-BEC6-D06F0ADEE423}">
      <dsp:nvSpPr>
        <dsp:cNvPr id="0" name=""/>
        <dsp:cNvSpPr/>
      </dsp:nvSpPr>
      <dsp:spPr>
        <a:xfrm>
          <a:off x="0" y="2530274"/>
          <a:ext cx="5848780" cy="1977300"/>
        </a:xfrm>
        <a:prstGeom prst="roundRect">
          <a:avLst/>
        </a:prstGeom>
        <a:solidFill>
          <a:srgbClr val="FF3300"/>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b="1" kern="1200" dirty="0">
              <a:solidFill>
                <a:schemeClr val="tx1"/>
              </a:solidFill>
              <a:effectLst/>
              <a:latin typeface="+mn-lt"/>
              <a:ea typeface="+mn-ea"/>
              <a:cs typeface="+mn-cs"/>
            </a:rPr>
            <a:t>UNESCO advocates for young EL learners to receive at least six years of bilingual education, including cultural instruction. </a:t>
          </a:r>
          <a:endParaRPr lang="en-US" sz="2800" b="1" kern="1200" dirty="0">
            <a:solidFill>
              <a:schemeClr val="bg1"/>
            </a:solidFill>
          </a:endParaRPr>
        </a:p>
      </dsp:txBody>
      <dsp:txXfrm>
        <a:off x="96524" y="2626798"/>
        <a:ext cx="5655732" cy="178425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13669-62CA-874A-A216-D7681F0F528A}">
      <dsp:nvSpPr>
        <dsp:cNvPr id="0" name=""/>
        <dsp:cNvSpPr/>
      </dsp:nvSpPr>
      <dsp:spPr>
        <a:xfrm>
          <a:off x="0" y="23473"/>
          <a:ext cx="6490741" cy="2337660"/>
        </a:xfrm>
        <a:prstGeom prst="roundRect">
          <a:avLst/>
        </a:prstGeom>
        <a:solidFill>
          <a:schemeClr val="tx1">
            <a:lumMod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b="1" u="sng" kern="1200" dirty="0"/>
            <a:t>Bilingualism</a:t>
          </a:r>
          <a:r>
            <a:rPr lang="en-GB" sz="2700" b="1" kern="1200" dirty="0"/>
            <a:t> offers students many rewards, including developing </a:t>
          </a:r>
          <a:r>
            <a:rPr lang="en-US" sz="2700" b="1" kern="1200" dirty="0"/>
            <a:t>flexible and abstract thinking patterns and gaining </a:t>
          </a:r>
          <a:r>
            <a:rPr lang="en-GB" sz="2700" b="1" kern="1200" dirty="0"/>
            <a:t>career advantages given their multilingual communication skills.</a:t>
          </a:r>
          <a:endParaRPr lang="en-US" sz="2700" kern="1200" dirty="0"/>
        </a:p>
      </dsp:txBody>
      <dsp:txXfrm>
        <a:off x="114115" y="137588"/>
        <a:ext cx="6262511" cy="2109430"/>
      </dsp:txXfrm>
    </dsp:sp>
    <dsp:sp modelId="{B973ACD4-03E8-4344-86C9-4C3F70D1CAD2}">
      <dsp:nvSpPr>
        <dsp:cNvPr id="0" name=""/>
        <dsp:cNvSpPr/>
      </dsp:nvSpPr>
      <dsp:spPr>
        <a:xfrm>
          <a:off x="0" y="2438893"/>
          <a:ext cx="6490741" cy="2337660"/>
        </a:xfrm>
        <a:prstGeom prst="roundRect">
          <a:avLst/>
        </a:prstGeom>
        <a:solidFill>
          <a:srgbClr val="00774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ELs who have had interruptions in their education often struggle with reading, writing, and formal speaking in their native languages. </a:t>
          </a:r>
          <a:endParaRPr lang="en-US" sz="2700" kern="1200" dirty="0"/>
        </a:p>
      </dsp:txBody>
      <dsp:txXfrm>
        <a:off x="114115" y="2553008"/>
        <a:ext cx="6262511" cy="210943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6D967-C87E-1344-BBF9-48A0DBCC6172}">
      <dsp:nvSpPr>
        <dsp:cNvPr id="0" name=""/>
        <dsp:cNvSpPr/>
      </dsp:nvSpPr>
      <dsp:spPr>
        <a:xfrm>
          <a:off x="0" y="17404"/>
          <a:ext cx="9043632" cy="2418389"/>
        </a:xfrm>
        <a:prstGeom prst="roundRect">
          <a:avLst/>
        </a:prstGeom>
        <a:solidFill>
          <a:srgbClr val="430942"/>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u="sng" kern="1200" dirty="0">
              <a:solidFill>
                <a:srgbClr val="FFFFFF"/>
              </a:solidFill>
            </a:rPr>
            <a:t>LGBTQ+</a:t>
          </a:r>
          <a:r>
            <a:rPr lang="en-US" sz="2800" b="1" u="none" kern="1200" dirty="0">
              <a:solidFill>
                <a:srgbClr val="FFFFFF"/>
              </a:solidFill>
            </a:rPr>
            <a:t> </a:t>
          </a:r>
          <a:r>
            <a:rPr lang="en-GB" sz="2800" b="1" kern="1200" dirty="0"/>
            <a:t>identifies lesbian, gay, bisexual, transgendered, queer students. It encompasses intersex, agender, bigender, nonbinary, gender fluid, questioning, asexual, and two-spirit. </a:t>
          </a:r>
          <a:endParaRPr lang="en-US" sz="2800" b="1" kern="1200" dirty="0">
            <a:solidFill>
              <a:srgbClr val="FFFFFF"/>
            </a:solidFill>
          </a:endParaRPr>
        </a:p>
      </dsp:txBody>
      <dsp:txXfrm>
        <a:off x="118056" y="135460"/>
        <a:ext cx="8807520" cy="2182277"/>
      </dsp:txXfrm>
    </dsp:sp>
    <dsp:sp modelId="{378CA984-5996-474E-8001-E8ADC0BE177B}">
      <dsp:nvSpPr>
        <dsp:cNvPr id="0" name=""/>
        <dsp:cNvSpPr/>
      </dsp:nvSpPr>
      <dsp:spPr>
        <a:xfrm>
          <a:off x="0" y="2620114"/>
          <a:ext cx="9043632" cy="2029730"/>
        </a:xfrm>
        <a:prstGeom prst="roundRect">
          <a:avLst/>
        </a:prstGeom>
        <a:solidFill>
          <a:schemeClr val="accent2">
            <a:lumMod val="75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GB" sz="2800" b="1" kern="1200" dirty="0"/>
            <a:t>They have diverse backgrounds and abilities. Like all students, they can contribute positively to their schools and communities, supporting important causes and helping others through their leadership, service, and creativity. </a:t>
          </a:r>
          <a:endParaRPr lang="en-US" sz="2800" b="1" kern="1200" dirty="0">
            <a:solidFill>
              <a:srgbClr val="FFFFFF"/>
            </a:solidFill>
          </a:endParaRPr>
        </a:p>
      </dsp:txBody>
      <dsp:txXfrm>
        <a:off x="99083" y="2719197"/>
        <a:ext cx="8845466" cy="183156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CA984-5996-474E-8001-E8ADC0BE177B}">
      <dsp:nvSpPr>
        <dsp:cNvPr id="0" name=""/>
        <dsp:cNvSpPr/>
      </dsp:nvSpPr>
      <dsp:spPr>
        <a:xfrm>
          <a:off x="0" y="895"/>
          <a:ext cx="9043632" cy="1372069"/>
        </a:xfrm>
        <a:prstGeom prst="roundRect">
          <a:avLst/>
        </a:prstGeom>
        <a:solidFill>
          <a:schemeClr val="accent2">
            <a:lumMod val="75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Students are part of a minority population. They can experience greater harassment, bullying, and suicide risks. </a:t>
          </a:r>
        </a:p>
      </dsp:txBody>
      <dsp:txXfrm>
        <a:off x="66979" y="67874"/>
        <a:ext cx="8909674" cy="1238111"/>
      </dsp:txXfrm>
    </dsp:sp>
    <dsp:sp modelId="{514FC930-8715-D141-88D4-3E03D24E8EE5}">
      <dsp:nvSpPr>
        <dsp:cNvPr id="0" name=""/>
        <dsp:cNvSpPr/>
      </dsp:nvSpPr>
      <dsp:spPr>
        <a:xfrm>
          <a:off x="0" y="1384861"/>
          <a:ext cx="9043632" cy="1634797"/>
        </a:xfrm>
        <a:prstGeom prst="roundRect">
          <a:avLst/>
        </a:prstGeom>
        <a:solidFill>
          <a:schemeClr val="accent6">
            <a:lumMod val="5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kern="1200" dirty="0"/>
            <a:t>Over 80% feel unsafe having experienced harassment or assault at school. </a:t>
          </a:r>
          <a:endParaRPr lang="en-US" sz="2800" b="1" kern="1200" dirty="0"/>
        </a:p>
      </dsp:txBody>
      <dsp:txXfrm>
        <a:off x="79804" y="1464665"/>
        <a:ext cx="8884024" cy="1475189"/>
      </dsp:txXfrm>
    </dsp:sp>
    <dsp:sp modelId="{E09FA847-D06F-4C4F-9110-A240EB4FD264}">
      <dsp:nvSpPr>
        <dsp:cNvPr id="0" name=""/>
        <dsp:cNvSpPr/>
      </dsp:nvSpPr>
      <dsp:spPr>
        <a:xfrm>
          <a:off x="0" y="3031556"/>
          <a:ext cx="9043632" cy="1634797"/>
        </a:xfrm>
        <a:prstGeom prst="roundRect">
          <a:avLst/>
        </a:prstGeom>
        <a:solidFill>
          <a:srgbClr val="000542"/>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t>Those who feel safe at school experience greater academic achievement and have access to communal supports, like Gay-Straight Alliances/Gender and Sexuality Alliances (GSA).</a:t>
          </a:r>
          <a:endParaRPr lang="en-US" sz="2800" b="1" kern="1200" dirty="0">
            <a:solidFill>
              <a:srgbClr val="FFFFFF"/>
            </a:solidFill>
          </a:endParaRPr>
        </a:p>
      </dsp:txBody>
      <dsp:txXfrm>
        <a:off x="79804" y="3111360"/>
        <a:ext cx="8884024" cy="14751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D21C0-40B0-C148-AB0E-59EBA3429F3C}">
      <dsp:nvSpPr>
        <dsp:cNvPr id="0" name=""/>
        <dsp:cNvSpPr/>
      </dsp:nvSpPr>
      <dsp:spPr>
        <a:xfrm>
          <a:off x="0" y="2339"/>
          <a:ext cx="5804647" cy="4786626"/>
        </a:xfrm>
        <a:prstGeom prst="roundRect">
          <a:avLst/>
        </a:prstGeom>
        <a:solidFill>
          <a:srgbClr val="1E578F"/>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chemeClr val="bg1"/>
              </a:solidFill>
            </a:rPr>
            <a:t>Gifted and talented education provides students with the resources and learning environments necessary to excel at accelerated rates and depths of learning. </a:t>
          </a:r>
        </a:p>
      </dsp:txBody>
      <dsp:txXfrm>
        <a:off x="233664" y="236003"/>
        <a:ext cx="5337319" cy="431929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25694-2199-5D4A-8CD5-814774B60312}">
      <dsp:nvSpPr>
        <dsp:cNvPr id="0" name=""/>
        <dsp:cNvSpPr/>
      </dsp:nvSpPr>
      <dsp:spPr>
        <a:xfrm>
          <a:off x="0" y="81483"/>
          <a:ext cx="6692239" cy="2408571"/>
        </a:xfrm>
        <a:prstGeom prst="roundRect">
          <a:avLst/>
        </a:prstGeom>
        <a:solidFill>
          <a:srgbClr val="BA2068"/>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kern="1200" dirty="0">
              <a:solidFill>
                <a:schemeClr val="tx1"/>
              </a:solidFill>
              <a:effectLst/>
              <a:latin typeface="+mn-lt"/>
              <a:ea typeface="+mn-ea"/>
              <a:cs typeface="+mn-cs"/>
            </a:rPr>
            <a:t>Several communities have developed supportive LGBTQ+ laws and policies. </a:t>
          </a:r>
          <a:r>
            <a:rPr lang="en-US" sz="2800" b="1" kern="1200" dirty="0"/>
            <a:t>Teachers sponsor an LGBTQ+ club.</a:t>
          </a:r>
          <a:endParaRPr lang="en-US" sz="2800" kern="1200" dirty="0"/>
        </a:p>
      </dsp:txBody>
      <dsp:txXfrm>
        <a:off x="117577" y="199060"/>
        <a:ext cx="6457085" cy="2173417"/>
      </dsp:txXfrm>
    </dsp:sp>
    <dsp:sp modelId="{1E42AC59-DB5A-9840-811C-AA3EE3C5AE21}">
      <dsp:nvSpPr>
        <dsp:cNvPr id="0" name=""/>
        <dsp:cNvSpPr/>
      </dsp:nvSpPr>
      <dsp:spPr>
        <a:xfrm>
          <a:off x="0" y="2677255"/>
          <a:ext cx="6692239" cy="2408571"/>
        </a:xfrm>
        <a:prstGeom prst="roundRect">
          <a:avLst/>
        </a:prstGeom>
        <a:solidFill>
          <a:schemeClr val="accent6">
            <a:lumMod val="50000"/>
          </a:schemeClr>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kern="1200" dirty="0">
              <a:solidFill>
                <a:schemeClr val="tx1"/>
              </a:solidFill>
              <a:effectLst/>
              <a:latin typeface="+mn-lt"/>
              <a:ea typeface="+mn-ea"/>
              <a:cs typeface="+mn-cs"/>
            </a:rPr>
            <a:t>Other communities have restricted LGBTQ+ civil rights by prohibiting inclusive curricula, books, identity expressions, participation in sports and clubs, and facility access. </a:t>
          </a:r>
          <a:endParaRPr lang="en-US" sz="2800" b="1" kern="1200" dirty="0"/>
        </a:p>
      </dsp:txBody>
      <dsp:txXfrm>
        <a:off x="117577" y="2794832"/>
        <a:ext cx="6457085" cy="217341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FC1FE-EF4E-C046-961D-1BF784BCBDF5}">
      <dsp:nvSpPr>
        <dsp:cNvPr id="0" name=""/>
        <dsp:cNvSpPr/>
      </dsp:nvSpPr>
      <dsp:spPr>
        <a:xfrm>
          <a:off x="0" y="91281"/>
          <a:ext cx="5956092" cy="4984748"/>
        </a:xfrm>
        <a:prstGeom prst="roundRect">
          <a:avLst/>
        </a:prstGeom>
        <a:solidFill>
          <a:srgbClr val="117B57"/>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kern="1200" dirty="0">
              <a:solidFill>
                <a:schemeClr val="tx1"/>
              </a:solidFill>
              <a:effectLst/>
              <a:latin typeface="+mn-lt"/>
              <a:ea typeface="+mn-ea"/>
              <a:cs typeface="+mn-cs"/>
            </a:rPr>
            <a:t>In communities prohibiting LGBTQ+ curricular content, the TAC can continue to teach life skills through art and age-appropriate subject matter, fostering healthier, happier, and more productive lives, including students forming healthy (loving) relationships, students treating themselves and others kindly, and respecting their own and others’ minds and bodies. </a:t>
          </a:r>
          <a:endParaRPr lang="en-US" sz="2800" b="1" kern="1200" dirty="0"/>
        </a:p>
      </dsp:txBody>
      <dsp:txXfrm>
        <a:off x="243335" y="334616"/>
        <a:ext cx="5469422" cy="449807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F1F0-E495-0C4E-A179-E8E65428C168}">
      <dsp:nvSpPr>
        <dsp:cNvPr id="0" name=""/>
        <dsp:cNvSpPr/>
      </dsp:nvSpPr>
      <dsp:spPr>
        <a:xfrm>
          <a:off x="0" y="69848"/>
          <a:ext cx="5759970" cy="4675320"/>
        </a:xfrm>
        <a:prstGeom prst="roundRect">
          <a:avLst/>
        </a:prstGeom>
        <a:solidFill>
          <a:schemeClr val="tx1">
            <a:lumMod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United Nations Secretary-General: </a:t>
          </a:r>
        </a:p>
        <a:p>
          <a:pPr marL="0" lvl="0" indent="0" algn="l" defTabSz="1200150">
            <a:lnSpc>
              <a:spcPct val="90000"/>
            </a:lnSpc>
            <a:spcBef>
              <a:spcPct val="0"/>
            </a:spcBef>
            <a:spcAft>
              <a:spcPct val="35000"/>
            </a:spcAft>
            <a:buNone/>
          </a:pPr>
          <a:r>
            <a:rPr lang="en-US" sz="2700" b="1" kern="1200" dirty="0"/>
            <a:t>Education must be transformative and bring shared values to life. It must cultivate an active care for the world and for those with whom we share it. Education must also be relevant in answering the big questions of the day. (p. 20)</a:t>
          </a:r>
          <a:endParaRPr lang="en-US" sz="2700" kern="1200" dirty="0"/>
        </a:p>
      </dsp:txBody>
      <dsp:txXfrm>
        <a:off x="228230" y="298078"/>
        <a:ext cx="5303510" cy="4218860"/>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82133-F18C-D04F-9917-5EF9C5169EC8}">
      <dsp:nvSpPr>
        <dsp:cNvPr id="0" name=""/>
        <dsp:cNvSpPr/>
      </dsp:nvSpPr>
      <dsp:spPr>
        <a:xfrm>
          <a:off x="0" y="26050"/>
          <a:ext cx="8099072" cy="2319525"/>
        </a:xfrm>
        <a:prstGeom prst="roundRect">
          <a:avLst/>
        </a:prstGeom>
        <a:solidFill>
          <a:srgbClr val="21212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1" kern="1200" dirty="0">
              <a:solidFill>
                <a:schemeClr val="tx1"/>
              </a:solidFill>
              <a:effectLst/>
              <a:latin typeface="+mn-lt"/>
              <a:ea typeface="+mn-ea"/>
              <a:cs typeface="+mn-cs"/>
            </a:rPr>
            <a:t>TLAE’s</a:t>
          </a:r>
          <a:r>
            <a:rPr lang="en-US" sz="2700" b="1" kern="1200" dirty="0">
              <a:solidFill>
                <a:schemeClr val="tx1"/>
              </a:solidFill>
              <a:effectLst/>
              <a:latin typeface="+mn-lt"/>
              <a:ea typeface="+mn-ea"/>
              <a:cs typeface="+mn-cs"/>
            </a:rPr>
            <a:t> TAE framework values teacher and student agency in answering questions, demonstrating care, and making transformations to cultivate all students’ potential, enhance teaching, and develop inclusive communities. </a:t>
          </a:r>
          <a:endParaRPr lang="en-US" sz="2700" b="1" kern="1200" dirty="0"/>
        </a:p>
      </dsp:txBody>
      <dsp:txXfrm>
        <a:off x="113230" y="139280"/>
        <a:ext cx="7872612" cy="2093065"/>
      </dsp:txXfrm>
    </dsp:sp>
    <dsp:sp modelId="{73E23A71-34E6-1D4C-AA89-8E70C22B39E0}">
      <dsp:nvSpPr>
        <dsp:cNvPr id="0" name=""/>
        <dsp:cNvSpPr/>
      </dsp:nvSpPr>
      <dsp:spPr>
        <a:xfrm>
          <a:off x="0" y="2532776"/>
          <a:ext cx="8099072" cy="2319525"/>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chemeClr val="tx1"/>
              </a:solidFill>
              <a:effectLst/>
              <a:latin typeface="+mn-lt"/>
              <a:ea typeface="+mn-ea"/>
              <a:cs typeface="+mn-cs"/>
            </a:rPr>
            <a:t>Professional developments and working directly with diversified learners assists educators in being better prepared to employ flexible teaching methodologies and make student accommodations.</a:t>
          </a:r>
          <a:endParaRPr lang="en-US" sz="2700" b="1" kern="1200" dirty="0"/>
        </a:p>
      </dsp:txBody>
      <dsp:txXfrm>
        <a:off x="113230" y="2646006"/>
        <a:ext cx="7872612" cy="2093065"/>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2A73B-63DA-BA42-AA2A-0144F1744F73}">
      <dsp:nvSpPr>
        <dsp:cNvPr id="0" name=""/>
        <dsp:cNvSpPr/>
      </dsp:nvSpPr>
      <dsp:spPr>
        <a:xfrm>
          <a:off x="0" y="1831"/>
          <a:ext cx="7017895" cy="2167424"/>
        </a:xfrm>
        <a:prstGeom prst="roundRect">
          <a:avLst/>
        </a:prstGeom>
        <a:solidFill>
          <a:srgbClr val="C00000"/>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Blakemore’s book-engineering methods draw inspirations from her childhood due to dyslexia and synesthesia impacting how she learns and processes information. </a:t>
          </a:r>
        </a:p>
      </dsp:txBody>
      <dsp:txXfrm>
        <a:off x="105805" y="107636"/>
        <a:ext cx="6806285" cy="1955814"/>
      </dsp:txXfrm>
    </dsp:sp>
    <dsp:sp modelId="{D251DDAB-738E-204A-BAB5-905899AF1218}">
      <dsp:nvSpPr>
        <dsp:cNvPr id="0" name=""/>
        <dsp:cNvSpPr/>
      </dsp:nvSpPr>
      <dsp:spPr>
        <a:xfrm>
          <a:off x="0" y="2182081"/>
          <a:ext cx="7017895" cy="2167424"/>
        </a:xfrm>
        <a:prstGeom prst="roundRect">
          <a:avLst/>
        </a:prstGeom>
        <a:solidFill>
          <a:srgbClr val="FF0000"/>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Blakemore did not learn how to read until age nine. She read in dark rooms to mute the contrast of the black type and tilted her books in many directions to process text more clearly. </a:t>
          </a:r>
        </a:p>
      </dsp:txBody>
      <dsp:txXfrm>
        <a:off x="105805" y="2287886"/>
        <a:ext cx="6806285" cy="1955814"/>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8A292E-1C22-B44A-BE29-8199D999B405}">
      <dsp:nvSpPr>
        <dsp:cNvPr id="0" name=""/>
        <dsp:cNvSpPr/>
      </dsp:nvSpPr>
      <dsp:spPr>
        <a:xfrm>
          <a:off x="0" y="25"/>
          <a:ext cx="8984103" cy="1661217"/>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4% of students have </a:t>
          </a:r>
          <a:r>
            <a:rPr lang="en-US" sz="2100" b="1" u="sng" kern="1200" dirty="0"/>
            <a:t>aphantasia</a:t>
          </a:r>
          <a:r>
            <a:rPr lang="en-GB" sz="2100" b="1" kern="1200" dirty="0"/>
            <a:t>—a lifelong and complete absence of voluntary visual imagery—which exists on a spectrum. </a:t>
          </a:r>
          <a:r>
            <a:rPr lang="en-US" sz="2100" b="1" kern="1200" dirty="0">
              <a:solidFill>
                <a:schemeClr val="tx1"/>
              </a:solidFill>
              <a:effectLst/>
              <a:latin typeface="+mn-lt"/>
              <a:ea typeface="+mn-ea"/>
              <a:cs typeface="+mn-cs"/>
            </a:rPr>
            <a:t>Their production of </a:t>
          </a:r>
          <a:r>
            <a:rPr lang="en-GB" sz="2100" b="1" kern="1200" dirty="0">
              <a:solidFill>
                <a:schemeClr val="tx1"/>
              </a:solidFill>
              <a:effectLst/>
              <a:latin typeface="+mn-lt"/>
              <a:ea typeface="+mn-ea"/>
              <a:cs typeface="+mn-cs"/>
            </a:rPr>
            <a:t>quality artworks becomes less difficult when visual scaffolding, like photographs </a:t>
          </a:r>
          <a:r>
            <a:rPr lang="en-US" sz="2100" b="1" kern="1200" dirty="0"/>
            <a:t>and AI-generated images tailored to students’ styles</a:t>
          </a:r>
          <a:r>
            <a:rPr lang="en-GB" sz="2100" b="1" kern="1200" dirty="0">
              <a:solidFill>
                <a:schemeClr val="tx1"/>
              </a:solidFill>
              <a:effectLst/>
              <a:latin typeface="+mn-lt"/>
              <a:ea typeface="+mn-ea"/>
              <a:cs typeface="+mn-cs"/>
            </a:rPr>
            <a:t>, is provided during instruction. </a:t>
          </a:r>
          <a:endParaRPr lang="en-US" sz="2100" kern="1200" dirty="0"/>
        </a:p>
      </dsp:txBody>
      <dsp:txXfrm>
        <a:off x="81094" y="81119"/>
        <a:ext cx="8821915" cy="1499029"/>
      </dsp:txXfrm>
    </dsp:sp>
    <dsp:sp modelId="{2FA9DA5F-322A-F946-AB2D-F8714F1538BF}">
      <dsp:nvSpPr>
        <dsp:cNvPr id="0" name=""/>
        <dsp:cNvSpPr/>
      </dsp:nvSpPr>
      <dsp:spPr>
        <a:xfrm>
          <a:off x="0" y="1674348"/>
          <a:ext cx="8984103" cy="1661217"/>
        </a:xfrm>
        <a:prstGeom prst="roundRect">
          <a:avLst/>
        </a:prstGeom>
        <a:solidFill>
          <a:schemeClr val="accent5">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1" u="sng" kern="1200" dirty="0">
              <a:solidFill>
                <a:schemeClr val="tx1"/>
              </a:solidFill>
              <a:effectLst/>
              <a:latin typeface="+mn-lt"/>
              <a:ea typeface="+mn-ea"/>
              <a:cs typeface="+mn-cs"/>
            </a:rPr>
            <a:t>Visually Triggered Ideated Somatic Knowledge (V-TISK) </a:t>
          </a:r>
          <a:r>
            <a:rPr lang="en-GB" sz="2100" b="1" kern="1200" dirty="0">
              <a:solidFill>
                <a:schemeClr val="tx1"/>
              </a:solidFill>
              <a:effectLst/>
              <a:latin typeface="+mn-lt"/>
              <a:ea typeface="+mn-ea"/>
              <a:cs typeface="+mn-cs"/>
            </a:rPr>
            <a:t>refers to the process by which </a:t>
          </a:r>
          <a:r>
            <a:rPr lang="en-US" sz="2100" b="1" kern="1200" dirty="0">
              <a:solidFill>
                <a:schemeClr val="tx1"/>
              </a:solidFill>
              <a:effectLst/>
              <a:latin typeface="+mn-lt"/>
              <a:ea typeface="+mn-ea"/>
              <a:cs typeface="+mn-cs"/>
            </a:rPr>
            <a:t>visual-based artistic activities are intertwined with ideating bodily knowledge leading to deeper comprehension</a:t>
          </a:r>
          <a:r>
            <a:rPr lang="en-GB" sz="2100" b="1" kern="1200" dirty="0">
              <a:solidFill>
                <a:schemeClr val="tx1"/>
              </a:solidFill>
              <a:effectLst/>
              <a:latin typeface="+mn-lt"/>
              <a:ea typeface="+mn-ea"/>
              <a:cs typeface="+mn-cs"/>
            </a:rPr>
            <a:t>. Students</a:t>
          </a:r>
          <a:r>
            <a:rPr lang="en-US" sz="2100" b="1" kern="1200" dirty="0"/>
            <a:t> benefit from multimodal approaches that support different cognitive styles, such as using language, touch, and sound to ideate and create. </a:t>
          </a:r>
        </a:p>
      </dsp:txBody>
      <dsp:txXfrm>
        <a:off x="81094" y="1755442"/>
        <a:ext cx="8821915" cy="1499029"/>
      </dsp:txXfrm>
    </dsp:sp>
    <dsp:sp modelId="{BA6B3A46-6CA3-EB4C-B0C9-18AA463DF0F6}">
      <dsp:nvSpPr>
        <dsp:cNvPr id="0" name=""/>
        <dsp:cNvSpPr/>
      </dsp:nvSpPr>
      <dsp:spPr>
        <a:xfrm>
          <a:off x="0" y="3348672"/>
          <a:ext cx="8984103" cy="1661217"/>
        </a:xfrm>
        <a:prstGeom prst="roundRect">
          <a:avLst/>
        </a:prstGeom>
        <a:solidFill>
          <a:schemeClr val="tx1">
            <a:lumMod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Artists with aphantasia’s art-making strategies, like using factual associations, sensory compensation, and 3D modeling, offer inclusive methods for students. </a:t>
          </a:r>
          <a:endParaRPr lang="en-US" sz="2100" kern="1200" dirty="0"/>
        </a:p>
      </dsp:txBody>
      <dsp:txXfrm>
        <a:off x="81094" y="3429766"/>
        <a:ext cx="8821915" cy="1499029"/>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99CF2-43F8-FC4E-9A31-40EEE14AA05C}">
      <dsp:nvSpPr>
        <dsp:cNvPr id="0" name=""/>
        <dsp:cNvSpPr/>
      </dsp:nvSpPr>
      <dsp:spPr>
        <a:xfrm>
          <a:off x="0" y="2446"/>
          <a:ext cx="2653257" cy="5005021"/>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Traditional art instruction often relies on visual recall, which disadvantages the 20% of students who struggle with mental imagery. </a:t>
          </a:r>
          <a:endParaRPr lang="en-US" sz="2800" kern="1200" dirty="0"/>
        </a:p>
      </dsp:txBody>
      <dsp:txXfrm>
        <a:off x="129521" y="131967"/>
        <a:ext cx="2394215" cy="4745979"/>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56A60-6278-9E43-84B8-864F3C753973}">
      <dsp:nvSpPr>
        <dsp:cNvPr id="0" name=""/>
        <dsp:cNvSpPr/>
      </dsp:nvSpPr>
      <dsp:spPr>
        <a:xfrm>
          <a:off x="39548" y="168832"/>
          <a:ext cx="7255153" cy="2243249"/>
        </a:xfrm>
        <a:prstGeom prst="rect">
          <a:avLst/>
        </a:prstGeom>
        <a:solidFill>
          <a:srgbClr val="D82042"/>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rtl="0">
            <a:lnSpc>
              <a:spcPct val="90000"/>
            </a:lnSpc>
            <a:spcBef>
              <a:spcPct val="0"/>
            </a:spcBef>
            <a:spcAft>
              <a:spcPct val="35000"/>
            </a:spcAft>
            <a:buNone/>
          </a:pPr>
          <a:r>
            <a:rPr lang="en-US" sz="6200" b="1" kern="1200" dirty="0">
              <a:solidFill>
                <a:srgbClr val="FFFFFF"/>
              </a:solidFill>
            </a:rPr>
            <a:t>Universal Design</a:t>
          </a:r>
          <a:endParaRPr lang="en-US" sz="6200" kern="1200" dirty="0">
            <a:solidFill>
              <a:srgbClr val="FFFFFF"/>
            </a:solidFill>
          </a:endParaRPr>
        </a:p>
      </dsp:txBody>
      <dsp:txXfrm>
        <a:off x="39548" y="168832"/>
        <a:ext cx="7255153" cy="2243249"/>
      </dsp:txXfrm>
    </dsp:sp>
    <dsp:sp modelId="{95A2E91D-4FA9-7B43-A574-A876C4F938F3}">
      <dsp:nvSpPr>
        <dsp:cNvPr id="0" name=""/>
        <dsp:cNvSpPr/>
      </dsp:nvSpPr>
      <dsp:spPr>
        <a:xfrm>
          <a:off x="39548" y="2621368"/>
          <a:ext cx="7255153" cy="2243249"/>
        </a:xfrm>
        <a:prstGeom prst="rect">
          <a:avLst/>
        </a:prstGeom>
        <a:solidFill>
          <a:srgbClr val="007742"/>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rtl="0">
            <a:lnSpc>
              <a:spcPct val="90000"/>
            </a:lnSpc>
            <a:spcBef>
              <a:spcPct val="0"/>
            </a:spcBef>
            <a:spcAft>
              <a:spcPct val="35000"/>
            </a:spcAft>
            <a:buNone/>
          </a:pPr>
          <a:r>
            <a:rPr lang="en-US" sz="6200" b="1" kern="1200" dirty="0">
              <a:solidFill>
                <a:srgbClr val="FFFFFF"/>
              </a:solidFill>
            </a:rPr>
            <a:t>Inclusive Classrooms</a:t>
          </a:r>
          <a:endParaRPr lang="en-US" sz="6200" kern="1200" dirty="0">
            <a:solidFill>
              <a:srgbClr val="FFFFFF"/>
            </a:solidFill>
          </a:endParaRPr>
        </a:p>
      </dsp:txBody>
      <dsp:txXfrm>
        <a:off x="39548" y="2621368"/>
        <a:ext cx="7255153" cy="2243249"/>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3B51A-1228-9349-B0CC-3D6284CAE3FB}">
      <dsp:nvSpPr>
        <dsp:cNvPr id="0" name=""/>
        <dsp:cNvSpPr/>
      </dsp:nvSpPr>
      <dsp:spPr>
        <a:xfrm>
          <a:off x="0" y="2274"/>
          <a:ext cx="8277839" cy="962055"/>
        </a:xfrm>
        <a:prstGeom prst="roundRect">
          <a:avLst/>
        </a:prstGeom>
        <a:solidFill>
          <a:srgbClr val="33006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chemeClr val="bg1"/>
              </a:solidFill>
            </a:rPr>
            <a:t>Accessible Passageways</a:t>
          </a:r>
        </a:p>
      </dsp:txBody>
      <dsp:txXfrm>
        <a:off x="46964" y="49238"/>
        <a:ext cx="8183911" cy="868127"/>
      </dsp:txXfrm>
    </dsp:sp>
    <dsp:sp modelId="{7D958EE0-2796-6848-8316-B00DB2DC41D7}">
      <dsp:nvSpPr>
        <dsp:cNvPr id="0" name=""/>
        <dsp:cNvSpPr/>
      </dsp:nvSpPr>
      <dsp:spPr>
        <a:xfrm>
          <a:off x="0" y="973990"/>
          <a:ext cx="8277839" cy="962055"/>
        </a:xfrm>
        <a:prstGeom prst="roundRect">
          <a:avLst/>
        </a:prstGeom>
        <a:solidFill>
          <a:srgbClr val="66006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chemeClr val="bg1"/>
              </a:solidFill>
            </a:rPr>
            <a:t>Clutter Free Environments </a:t>
          </a:r>
        </a:p>
      </dsp:txBody>
      <dsp:txXfrm>
        <a:off x="46964" y="1020954"/>
        <a:ext cx="8183911" cy="868127"/>
      </dsp:txXfrm>
    </dsp:sp>
    <dsp:sp modelId="{373E65B6-8271-014D-8D52-D9AB1909AF9C}">
      <dsp:nvSpPr>
        <dsp:cNvPr id="0" name=""/>
        <dsp:cNvSpPr/>
      </dsp:nvSpPr>
      <dsp:spPr>
        <a:xfrm>
          <a:off x="0" y="1945707"/>
          <a:ext cx="8277839" cy="962055"/>
        </a:xfrm>
        <a:prstGeom prst="roundRect">
          <a:avLst/>
        </a:prstGeom>
        <a:solidFill>
          <a:srgbClr val="00009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chemeClr val="bg1"/>
              </a:solidFill>
            </a:rPr>
            <a:t>Supplies within Reach </a:t>
          </a:r>
        </a:p>
      </dsp:txBody>
      <dsp:txXfrm>
        <a:off x="46964" y="1992671"/>
        <a:ext cx="8183911" cy="868127"/>
      </dsp:txXfrm>
    </dsp:sp>
    <dsp:sp modelId="{E3739C49-DBA9-774B-8940-29AA1E71E4E5}">
      <dsp:nvSpPr>
        <dsp:cNvPr id="0" name=""/>
        <dsp:cNvSpPr/>
      </dsp:nvSpPr>
      <dsp:spPr>
        <a:xfrm>
          <a:off x="0" y="2917424"/>
          <a:ext cx="8277839" cy="962055"/>
        </a:xfrm>
        <a:prstGeom prst="roundRect">
          <a:avLst/>
        </a:prstGeom>
        <a:solidFill>
          <a:srgbClr val="0000FF"/>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chemeClr val="bg1"/>
              </a:solidFill>
            </a:rPr>
            <a:t>Inclusive Signage for LGBTQ+ </a:t>
          </a:r>
        </a:p>
      </dsp:txBody>
      <dsp:txXfrm>
        <a:off x="46964" y="2964388"/>
        <a:ext cx="8183911" cy="868127"/>
      </dsp:txXfrm>
    </dsp:sp>
    <dsp:sp modelId="{884C3479-3440-7748-BE4C-77283AACFA06}">
      <dsp:nvSpPr>
        <dsp:cNvPr id="0" name=""/>
        <dsp:cNvSpPr/>
      </dsp:nvSpPr>
      <dsp:spPr>
        <a:xfrm>
          <a:off x="0" y="3889141"/>
          <a:ext cx="8277839" cy="962055"/>
        </a:xfrm>
        <a:prstGeom prst="roundRect">
          <a:avLst/>
        </a:prstGeom>
        <a:solidFill>
          <a:srgbClr val="10694B"/>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chemeClr val="bg1"/>
              </a:solidFill>
            </a:rPr>
            <a:t>Accommodating Seating Arrangements</a:t>
          </a:r>
        </a:p>
      </dsp:txBody>
      <dsp:txXfrm>
        <a:off x="46964" y="3936105"/>
        <a:ext cx="8183911" cy="868127"/>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B541B-B4A9-5946-9D7E-520FB2F97C7B}">
      <dsp:nvSpPr>
        <dsp:cNvPr id="0" name=""/>
        <dsp:cNvSpPr/>
      </dsp:nvSpPr>
      <dsp:spPr>
        <a:xfrm>
          <a:off x="0" y="428"/>
          <a:ext cx="5638800" cy="4350480"/>
        </a:xfrm>
        <a:prstGeom prst="roundRect">
          <a:avLst/>
        </a:prstGeom>
        <a:solidFill>
          <a:srgbClr val="660066"/>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1" kern="1200" dirty="0"/>
            <a:t>Teachers use specialized art supplies, equipment, instructional resources, and procedures to help students learn. </a:t>
          </a:r>
          <a:endParaRPr lang="en-US" sz="4000" kern="1200" dirty="0"/>
        </a:p>
      </dsp:txBody>
      <dsp:txXfrm>
        <a:off x="212373" y="212801"/>
        <a:ext cx="5214054" cy="39257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720542-9068-474B-80BA-3747A51D46BB}">
      <dsp:nvSpPr>
        <dsp:cNvPr id="0" name=""/>
        <dsp:cNvSpPr/>
      </dsp:nvSpPr>
      <dsp:spPr>
        <a:xfrm>
          <a:off x="0" y="104234"/>
          <a:ext cx="5628481" cy="4563000"/>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u="sng" kern="1200" dirty="0"/>
            <a:t>Talent</a:t>
          </a:r>
          <a:r>
            <a:rPr lang="en-US" sz="3900" b="1" kern="1200" dirty="0"/>
            <a:t> describes children’s propensities and above average accomplishments in disciplines including the visual arts. </a:t>
          </a:r>
          <a:endParaRPr lang="en-US" sz="3900" kern="1200" dirty="0"/>
        </a:p>
      </dsp:txBody>
      <dsp:txXfrm>
        <a:off x="222747" y="326981"/>
        <a:ext cx="5182987" cy="4117506"/>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75ABA-FF32-974C-A775-6DABD00FD839}">
      <dsp:nvSpPr>
        <dsp:cNvPr id="0" name=""/>
        <dsp:cNvSpPr/>
      </dsp:nvSpPr>
      <dsp:spPr>
        <a:xfrm>
          <a:off x="41079" y="3585"/>
          <a:ext cx="3891597" cy="1402310"/>
        </a:xfrm>
        <a:prstGeom prst="rect">
          <a:avLst/>
        </a:prstGeom>
        <a:solidFill>
          <a:srgbClr val="000000"/>
        </a:solidFill>
        <a:ln w="25400" cap="flat" cmpd="sng" algn="ctr">
          <a:solidFill>
            <a:srgbClr val="FF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bg1"/>
              </a:solidFill>
            </a:rPr>
            <a:t>Select black markers to produce bold lines. </a:t>
          </a:r>
        </a:p>
      </dsp:txBody>
      <dsp:txXfrm>
        <a:off x="41079" y="3585"/>
        <a:ext cx="3891597" cy="1402310"/>
      </dsp:txXfrm>
    </dsp:sp>
    <dsp:sp modelId="{1D7BABF9-2212-6B44-AC22-81EA2B696752}">
      <dsp:nvSpPr>
        <dsp:cNvPr id="0" name=""/>
        <dsp:cNvSpPr/>
      </dsp:nvSpPr>
      <dsp:spPr>
        <a:xfrm>
          <a:off x="4166395" y="3585"/>
          <a:ext cx="3891597" cy="1402310"/>
        </a:xfrm>
        <a:prstGeom prst="rect">
          <a:avLst/>
        </a:prstGeom>
        <a:solidFill>
          <a:srgbClr val="000000"/>
        </a:solidFill>
        <a:ln w="25400" cap="flat" cmpd="sng" algn="ctr">
          <a:solidFill>
            <a:srgbClr val="FF66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bg1"/>
              </a:solidFill>
            </a:rPr>
            <a:t>Place a sheet of paper on screen to draw with crayons that leave a raised wax surface. </a:t>
          </a:r>
        </a:p>
      </dsp:txBody>
      <dsp:txXfrm>
        <a:off x="4166395" y="3585"/>
        <a:ext cx="3891597" cy="1402310"/>
      </dsp:txXfrm>
    </dsp:sp>
    <dsp:sp modelId="{87B9AE18-483B-7D46-B3DF-2B08374D1DDA}">
      <dsp:nvSpPr>
        <dsp:cNvPr id="0" name=""/>
        <dsp:cNvSpPr/>
      </dsp:nvSpPr>
      <dsp:spPr>
        <a:xfrm>
          <a:off x="41079" y="1639613"/>
          <a:ext cx="3891597" cy="1402310"/>
        </a:xfrm>
        <a:prstGeom prst="rect">
          <a:avLst/>
        </a:prstGeom>
        <a:solidFill>
          <a:srgbClr val="000000"/>
        </a:solidFill>
        <a:ln w="25400" cap="flat" cmpd="sng" algn="ctr">
          <a:solidFill>
            <a:srgbClr val="FFFF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bg1"/>
              </a:solidFill>
            </a:rPr>
            <a:t>Secure paper to a work surface. </a:t>
          </a:r>
        </a:p>
      </dsp:txBody>
      <dsp:txXfrm>
        <a:off x="41079" y="1639613"/>
        <a:ext cx="3891597" cy="1402310"/>
      </dsp:txXfrm>
    </dsp:sp>
    <dsp:sp modelId="{B142117A-A07F-A849-8715-A9A5564CE19B}">
      <dsp:nvSpPr>
        <dsp:cNvPr id="0" name=""/>
        <dsp:cNvSpPr/>
      </dsp:nvSpPr>
      <dsp:spPr>
        <a:xfrm>
          <a:off x="4166395" y="1639613"/>
          <a:ext cx="3891597" cy="1402310"/>
        </a:xfrm>
        <a:prstGeom prst="rect">
          <a:avLst/>
        </a:prstGeom>
        <a:solidFill>
          <a:srgbClr val="000000"/>
        </a:solidFill>
        <a:ln w="25400" cap="flat" cmpd="sng" algn="ctr">
          <a:solidFill>
            <a:srgbClr val="008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bg1"/>
              </a:solidFill>
            </a:rPr>
            <a:t>Try gloves, paintbrushes, and spreading utensils for  students not to touch materials directly.</a:t>
          </a:r>
        </a:p>
      </dsp:txBody>
      <dsp:txXfrm>
        <a:off x="4166395" y="1639613"/>
        <a:ext cx="3891597" cy="1402310"/>
      </dsp:txXfrm>
    </dsp:sp>
    <dsp:sp modelId="{E1157C9B-EEA1-4B47-B262-92292F98D726}">
      <dsp:nvSpPr>
        <dsp:cNvPr id="0" name=""/>
        <dsp:cNvSpPr/>
      </dsp:nvSpPr>
      <dsp:spPr>
        <a:xfrm>
          <a:off x="41079" y="3275642"/>
          <a:ext cx="3891597" cy="1402310"/>
        </a:xfrm>
        <a:prstGeom prst="rect">
          <a:avLst/>
        </a:prstGeom>
        <a:solidFill>
          <a:srgbClr val="000000"/>
        </a:solidFill>
        <a:ln w="25400" cap="flat" cmpd="sng" algn="ctr">
          <a:solidFill>
            <a:srgbClr val="0000FF"/>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bg1"/>
              </a:solidFill>
            </a:rPr>
            <a:t>Prepare sensory boxes for learning. </a:t>
          </a:r>
        </a:p>
      </dsp:txBody>
      <dsp:txXfrm>
        <a:off x="41079" y="3275642"/>
        <a:ext cx="3891597" cy="1402310"/>
      </dsp:txXfrm>
    </dsp:sp>
    <dsp:sp modelId="{3CD27AA9-F17F-8A42-B6E0-B078F45AF010}">
      <dsp:nvSpPr>
        <dsp:cNvPr id="0" name=""/>
        <dsp:cNvSpPr/>
      </dsp:nvSpPr>
      <dsp:spPr>
        <a:xfrm>
          <a:off x="4166395" y="3275642"/>
          <a:ext cx="3891597" cy="1402310"/>
        </a:xfrm>
        <a:prstGeom prst="rect">
          <a:avLst/>
        </a:prstGeom>
        <a:solidFill>
          <a:srgbClr val="000000"/>
        </a:solidFill>
        <a:ln w="25400" cap="flat" cmpd="sng" algn="ctr">
          <a:solidFill>
            <a:srgbClr val="660066"/>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bg1"/>
              </a:solidFill>
            </a:rPr>
            <a:t>Use checklists and  picture schedules that show class routines in a timetable format.</a:t>
          </a:r>
        </a:p>
      </dsp:txBody>
      <dsp:txXfrm>
        <a:off x="4166395" y="3275642"/>
        <a:ext cx="3891597" cy="140231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27F25-AC43-8547-8E51-42ECECDEB72D}">
      <dsp:nvSpPr>
        <dsp:cNvPr id="0" name=""/>
        <dsp:cNvSpPr/>
      </dsp:nvSpPr>
      <dsp:spPr>
        <a:xfrm>
          <a:off x="0" y="51768"/>
          <a:ext cx="6697663" cy="2338318"/>
        </a:xfrm>
        <a:prstGeom prst="roundRect">
          <a:avLst/>
        </a:prstGeom>
        <a:solidFill>
          <a:srgbClr val="00009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b="1" u="sng" kern="1200" dirty="0">
              <a:solidFill>
                <a:srgbClr val="FFFFFF"/>
              </a:solidFill>
            </a:rPr>
            <a:t>Focus on People First Language</a:t>
          </a:r>
          <a:r>
            <a:rPr lang="en-US" sz="3300" b="1" u="none" kern="1200" dirty="0">
              <a:solidFill>
                <a:srgbClr val="FFFFFF"/>
              </a:solidFill>
            </a:rPr>
            <a:t> </a:t>
          </a:r>
          <a:r>
            <a:rPr lang="en-US" sz="3300" b="1" kern="1200" dirty="0">
              <a:solidFill>
                <a:srgbClr val="FFFFFF"/>
              </a:solidFill>
            </a:rPr>
            <a:t>as opposed to </a:t>
          </a:r>
          <a:r>
            <a:rPr lang="en-US" sz="3300" b="1" u="sng" kern="1200" dirty="0">
              <a:solidFill>
                <a:srgbClr val="FFFFFF"/>
              </a:solidFill>
            </a:rPr>
            <a:t>ableism.</a:t>
          </a:r>
          <a:endParaRPr lang="en-US" sz="3300" u="sng" kern="1200" dirty="0">
            <a:solidFill>
              <a:srgbClr val="FFFFFF"/>
            </a:solidFill>
          </a:endParaRPr>
        </a:p>
      </dsp:txBody>
      <dsp:txXfrm>
        <a:off x="114147" y="165915"/>
        <a:ext cx="6469369" cy="2110024"/>
      </dsp:txXfrm>
    </dsp:sp>
    <dsp:sp modelId="{FF5CACD7-D36C-DA4F-93B0-2A683E28451A}">
      <dsp:nvSpPr>
        <dsp:cNvPr id="0" name=""/>
        <dsp:cNvSpPr/>
      </dsp:nvSpPr>
      <dsp:spPr>
        <a:xfrm>
          <a:off x="0" y="2485126"/>
          <a:ext cx="6697663" cy="2338318"/>
        </a:xfrm>
        <a:prstGeom prst="roundRect">
          <a:avLst/>
        </a:prstGeom>
        <a:solidFill>
          <a:srgbClr val="0000FF"/>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b="1" kern="1200" dirty="0">
              <a:solidFill>
                <a:srgbClr val="FFFFFF"/>
              </a:solidFill>
            </a:rPr>
            <a:t>Expand people first language to safeguard students who may be called derogatory names for being different. </a:t>
          </a:r>
        </a:p>
      </dsp:txBody>
      <dsp:txXfrm>
        <a:off x="114147" y="2599273"/>
        <a:ext cx="6469369" cy="2110024"/>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4CB82-F50B-5A4A-B5C3-EEF34742A329}">
      <dsp:nvSpPr>
        <dsp:cNvPr id="0" name=""/>
        <dsp:cNvSpPr/>
      </dsp:nvSpPr>
      <dsp:spPr>
        <a:xfrm>
          <a:off x="255944" y="459"/>
          <a:ext cx="7425611" cy="1042959"/>
        </a:xfrm>
        <a:prstGeom prst="rect">
          <a:avLst/>
        </a:prstGeom>
        <a:solidFill>
          <a:srgbClr val="800000"/>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dirty="0">
              <a:solidFill>
                <a:srgbClr val="FFFFFF"/>
              </a:solidFill>
            </a:rPr>
            <a:t>Plan small group interactions.</a:t>
          </a:r>
        </a:p>
      </dsp:txBody>
      <dsp:txXfrm>
        <a:off x="255944" y="459"/>
        <a:ext cx="7425611" cy="1042959"/>
      </dsp:txXfrm>
    </dsp:sp>
    <dsp:sp modelId="{97D79B9F-10DE-5B4C-BCE0-860D5F67AB72}">
      <dsp:nvSpPr>
        <dsp:cNvPr id="0" name=""/>
        <dsp:cNvSpPr/>
      </dsp:nvSpPr>
      <dsp:spPr>
        <a:xfrm>
          <a:off x="255944" y="1217246"/>
          <a:ext cx="7425611" cy="1042959"/>
        </a:xfrm>
        <a:prstGeom prst="rect">
          <a:avLst/>
        </a:prstGeom>
        <a:solidFill>
          <a:srgbClr val="FF3333"/>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FFFFFF"/>
              </a:solidFill>
            </a:rPr>
            <a:t>Students can work together to solve problems. </a:t>
          </a:r>
        </a:p>
      </dsp:txBody>
      <dsp:txXfrm>
        <a:off x="255944" y="1217246"/>
        <a:ext cx="7425611" cy="1042959"/>
      </dsp:txXfrm>
    </dsp:sp>
    <dsp:sp modelId="{F7E97F1B-236E-5346-81ED-41146EE37DA5}">
      <dsp:nvSpPr>
        <dsp:cNvPr id="0" name=""/>
        <dsp:cNvSpPr/>
      </dsp:nvSpPr>
      <dsp:spPr>
        <a:xfrm>
          <a:off x="255944" y="2434032"/>
          <a:ext cx="7425611" cy="1042959"/>
        </a:xfrm>
        <a:prstGeom prst="rect">
          <a:avLst/>
        </a:prstGeom>
        <a:solidFill>
          <a:srgbClr val="FF3366"/>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FFFFFF"/>
              </a:solidFill>
            </a:rPr>
            <a:t>Students can help clarify concepts to peers.</a:t>
          </a:r>
        </a:p>
      </dsp:txBody>
      <dsp:txXfrm>
        <a:off x="255944" y="2434032"/>
        <a:ext cx="7425611" cy="1042959"/>
      </dsp:txXfrm>
    </dsp:sp>
    <dsp:sp modelId="{D9D2FBA1-9F61-5846-B8DA-4A645BF3699D}">
      <dsp:nvSpPr>
        <dsp:cNvPr id="0" name=""/>
        <dsp:cNvSpPr/>
      </dsp:nvSpPr>
      <dsp:spPr>
        <a:xfrm>
          <a:off x="255944" y="3650818"/>
          <a:ext cx="7425611" cy="1042959"/>
        </a:xfrm>
        <a:prstGeom prst="rect">
          <a:avLst/>
        </a:prstGeom>
        <a:solidFill>
          <a:srgbClr val="0000FF"/>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FFFFFF"/>
              </a:solidFill>
            </a:rPr>
            <a:t>Small group discussions can be less intimidating.</a:t>
          </a:r>
        </a:p>
      </dsp:txBody>
      <dsp:txXfrm>
        <a:off x="255944" y="3650818"/>
        <a:ext cx="7425611" cy="1042959"/>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7CC3D-6EA5-F349-88E6-6EA1944DCA5E}">
      <dsp:nvSpPr>
        <dsp:cNvPr id="0" name=""/>
        <dsp:cNvSpPr/>
      </dsp:nvSpPr>
      <dsp:spPr>
        <a:xfrm>
          <a:off x="5564" y="116814"/>
          <a:ext cx="6429358" cy="2177438"/>
        </a:xfrm>
        <a:prstGeom prst="rect">
          <a:avLst/>
        </a:prstGeom>
        <a:solidFill>
          <a:srgbClr val="80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b="1" kern="1200" dirty="0">
              <a:solidFill>
                <a:srgbClr val="FFFFFF"/>
              </a:solidFill>
            </a:rPr>
            <a:t>Teach methods for students to calm their bodies and behaviors to reduce fear and anxiety. </a:t>
          </a:r>
        </a:p>
      </dsp:txBody>
      <dsp:txXfrm>
        <a:off x="5564" y="116814"/>
        <a:ext cx="6429358" cy="2177438"/>
      </dsp:txXfrm>
    </dsp:sp>
    <dsp:sp modelId="{0EEC2E6C-68E3-2441-BF2F-6F5B5162D906}">
      <dsp:nvSpPr>
        <dsp:cNvPr id="0" name=""/>
        <dsp:cNvSpPr/>
      </dsp:nvSpPr>
      <dsp:spPr>
        <a:xfrm>
          <a:off x="5564" y="2657159"/>
          <a:ext cx="6429358" cy="2177438"/>
        </a:xfrm>
        <a:prstGeom prst="rect">
          <a:avLst/>
        </a:prstGeom>
        <a:solidFill>
          <a:srgbClr val="CC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b="1" kern="1200" dirty="0">
              <a:solidFill>
                <a:srgbClr val="FFFFFF"/>
              </a:solidFill>
            </a:rPr>
            <a:t>Incorporate quiet reflective moments into lessons. </a:t>
          </a:r>
        </a:p>
      </dsp:txBody>
      <dsp:txXfrm>
        <a:off x="5564" y="2657159"/>
        <a:ext cx="6429358" cy="2177438"/>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BE097-DE32-B54F-909E-2762A3A4D8D8}">
      <dsp:nvSpPr>
        <dsp:cNvPr id="0" name=""/>
        <dsp:cNvSpPr/>
      </dsp:nvSpPr>
      <dsp:spPr>
        <a:xfrm>
          <a:off x="0" y="70406"/>
          <a:ext cx="8383587" cy="2262487"/>
        </a:xfrm>
        <a:prstGeom prst="roundRect">
          <a:avLst/>
        </a:prstGeom>
        <a:solidFill>
          <a:srgbClr val="424242"/>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chemeClr val="bg1"/>
              </a:solidFill>
            </a:rPr>
            <a:t>Journaling and art tasks assist students in communicating their thoughts. </a:t>
          </a:r>
        </a:p>
      </dsp:txBody>
      <dsp:txXfrm>
        <a:off x="110446" y="180852"/>
        <a:ext cx="8162695" cy="2041595"/>
      </dsp:txXfrm>
    </dsp:sp>
    <dsp:sp modelId="{9CB95F91-A322-FA43-BD9B-F62975C42ED7}">
      <dsp:nvSpPr>
        <dsp:cNvPr id="0" name=""/>
        <dsp:cNvSpPr/>
      </dsp:nvSpPr>
      <dsp:spPr>
        <a:xfrm>
          <a:off x="0" y="2520094"/>
          <a:ext cx="8383587" cy="2262487"/>
        </a:xfrm>
        <a:prstGeom prst="roundRect">
          <a:avLst/>
        </a:prstGeom>
        <a:solidFill>
          <a:srgbClr val="007742"/>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chemeClr val="bg1"/>
              </a:solidFill>
            </a:rPr>
            <a:t>Students become frustrated when their work is not perfect. Classes can discuss how artists practice, experiment, manipulate materials and make revisions. </a:t>
          </a:r>
        </a:p>
      </dsp:txBody>
      <dsp:txXfrm>
        <a:off x="110446" y="2630540"/>
        <a:ext cx="8162695" cy="2041595"/>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EFCCE-0119-F748-8C1A-DB0352211E52}">
      <dsp:nvSpPr>
        <dsp:cNvPr id="0" name=""/>
        <dsp:cNvSpPr/>
      </dsp:nvSpPr>
      <dsp:spPr>
        <a:xfrm>
          <a:off x="0" y="2457"/>
          <a:ext cx="6180161" cy="5027459"/>
        </a:xfrm>
        <a:prstGeom prst="roundRect">
          <a:avLst/>
        </a:prstGeom>
        <a:solidFill>
          <a:schemeClr val="tx2">
            <a:lumMod val="90000"/>
            <a:lumOff val="10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1" u="sng" kern="1200" dirty="0">
              <a:solidFill>
                <a:srgbClr val="FFFFFF"/>
              </a:solidFill>
            </a:rPr>
            <a:t>Self-efficacy</a:t>
          </a:r>
          <a:r>
            <a:rPr lang="en-US" sz="3100" b="1" kern="1200" dirty="0">
              <a:solidFill>
                <a:srgbClr val="FFFFFF"/>
              </a:solidFill>
            </a:rPr>
            <a:t>: students’ beliefs about their capabilities to produce effective results based on their abilities to overcome obstacles, rebound from setbacks, observe people similar to themselves succeed, and hear from someone else that they attain new skills.</a:t>
          </a:r>
        </a:p>
      </dsp:txBody>
      <dsp:txXfrm>
        <a:off x="245420" y="247877"/>
        <a:ext cx="5689321" cy="4536619"/>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ECF59-98B9-5743-871C-0993177EA7F2}">
      <dsp:nvSpPr>
        <dsp:cNvPr id="0" name=""/>
        <dsp:cNvSpPr/>
      </dsp:nvSpPr>
      <dsp:spPr>
        <a:xfrm>
          <a:off x="0" y="0"/>
          <a:ext cx="4062543" cy="786240"/>
        </a:xfrm>
        <a:prstGeom prst="roundRect">
          <a:avLst/>
        </a:prstGeom>
        <a:solidFill>
          <a:srgbClr val="797148"/>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solidFill>
                <a:schemeClr val="bg1"/>
              </a:solidFill>
            </a:rPr>
            <a:t>Collective efficacy</a:t>
          </a:r>
          <a:r>
            <a:rPr lang="en-US" sz="3200" kern="1200" dirty="0">
              <a:solidFill>
                <a:schemeClr val="bg1"/>
              </a:solidFill>
            </a:rPr>
            <a:t> </a:t>
          </a:r>
        </a:p>
      </dsp:txBody>
      <dsp:txXfrm>
        <a:off x="38381" y="38381"/>
        <a:ext cx="3985781" cy="709478"/>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9406D-C3F0-A14C-B4E2-4F23D7E1F80D}">
      <dsp:nvSpPr>
        <dsp:cNvPr id="0" name=""/>
        <dsp:cNvSpPr/>
      </dsp:nvSpPr>
      <dsp:spPr>
        <a:xfrm>
          <a:off x="166984" y="1297"/>
          <a:ext cx="3649889" cy="1439401"/>
        </a:xfrm>
        <a:prstGeom prst="rect">
          <a:avLst/>
        </a:prstGeom>
        <a:solidFill>
          <a:schemeClr val="tx1">
            <a:lumMod val="25000"/>
          </a:schemeClr>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solidFill>
                <a:schemeClr val="bg1"/>
              </a:solidFill>
            </a:rPr>
            <a:t>Present class content at grade level.</a:t>
          </a:r>
        </a:p>
      </dsp:txBody>
      <dsp:txXfrm>
        <a:off x="166984" y="1297"/>
        <a:ext cx="3649889" cy="1439401"/>
      </dsp:txXfrm>
    </dsp:sp>
    <dsp:sp modelId="{5E50637B-9286-3940-A020-7D9F89B94631}">
      <dsp:nvSpPr>
        <dsp:cNvPr id="0" name=""/>
        <dsp:cNvSpPr/>
      </dsp:nvSpPr>
      <dsp:spPr>
        <a:xfrm>
          <a:off x="4056774" y="1297"/>
          <a:ext cx="3649889" cy="1439401"/>
        </a:xfrm>
        <a:prstGeom prst="rect">
          <a:avLst/>
        </a:prstGeom>
        <a:solidFill>
          <a:schemeClr val="tx1">
            <a:lumMod val="25000"/>
          </a:schemeClr>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solidFill>
                <a:schemeClr val="bg1"/>
              </a:solidFill>
            </a:rPr>
            <a:t>Use language that students understand.</a:t>
          </a:r>
        </a:p>
      </dsp:txBody>
      <dsp:txXfrm>
        <a:off x="4056774" y="1297"/>
        <a:ext cx="3649889" cy="1439401"/>
      </dsp:txXfrm>
    </dsp:sp>
    <dsp:sp modelId="{0C490FC1-CE73-024E-8971-522FCE657DA4}">
      <dsp:nvSpPr>
        <dsp:cNvPr id="0" name=""/>
        <dsp:cNvSpPr/>
      </dsp:nvSpPr>
      <dsp:spPr>
        <a:xfrm>
          <a:off x="166984" y="1680599"/>
          <a:ext cx="3649889" cy="1439401"/>
        </a:xfrm>
        <a:prstGeom prst="rect">
          <a:avLst/>
        </a:prstGeom>
        <a:solidFill>
          <a:srgbClr val="007742"/>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solidFill>
                <a:schemeClr val="bg1"/>
              </a:solidFill>
            </a:rPr>
            <a:t>Break down key terms. </a:t>
          </a:r>
        </a:p>
      </dsp:txBody>
      <dsp:txXfrm>
        <a:off x="166984" y="1680599"/>
        <a:ext cx="3649889" cy="1439401"/>
      </dsp:txXfrm>
    </dsp:sp>
    <dsp:sp modelId="{929E0D48-1CBC-3642-B615-854E5FFA37AA}">
      <dsp:nvSpPr>
        <dsp:cNvPr id="0" name=""/>
        <dsp:cNvSpPr/>
      </dsp:nvSpPr>
      <dsp:spPr>
        <a:xfrm>
          <a:off x="4056774" y="1680599"/>
          <a:ext cx="3649889" cy="1439401"/>
        </a:xfrm>
        <a:prstGeom prst="rect">
          <a:avLst/>
        </a:prstGeom>
        <a:solidFill>
          <a:srgbClr val="007742"/>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solidFill>
                <a:schemeClr val="bg1"/>
              </a:solidFill>
            </a:rPr>
            <a:t>Focus on 5-8 new words in depth at one time. </a:t>
          </a:r>
        </a:p>
      </dsp:txBody>
      <dsp:txXfrm>
        <a:off x="4056774" y="1680599"/>
        <a:ext cx="3649889" cy="1439401"/>
      </dsp:txXfrm>
    </dsp:sp>
    <dsp:sp modelId="{F1148D80-237E-C840-9200-70EC2D2B1FF7}">
      <dsp:nvSpPr>
        <dsp:cNvPr id="0" name=""/>
        <dsp:cNvSpPr/>
      </dsp:nvSpPr>
      <dsp:spPr>
        <a:xfrm>
          <a:off x="166984" y="3359900"/>
          <a:ext cx="3649889" cy="1439401"/>
        </a:xfrm>
        <a:prstGeom prst="rect">
          <a:avLst/>
        </a:prstGeom>
        <a:solidFill>
          <a:srgbClr val="FF6600"/>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solidFill>
                <a:schemeClr val="bg1"/>
              </a:solidFill>
            </a:rPr>
            <a:t>Prepare lists of academic terms.</a:t>
          </a:r>
        </a:p>
      </dsp:txBody>
      <dsp:txXfrm>
        <a:off x="166984" y="3359900"/>
        <a:ext cx="3649889" cy="1439401"/>
      </dsp:txXfrm>
    </dsp:sp>
    <dsp:sp modelId="{593A6732-941F-2749-B8E0-E51A3AB5E92A}">
      <dsp:nvSpPr>
        <dsp:cNvPr id="0" name=""/>
        <dsp:cNvSpPr/>
      </dsp:nvSpPr>
      <dsp:spPr>
        <a:xfrm>
          <a:off x="4056774" y="3359900"/>
          <a:ext cx="3649889" cy="1439401"/>
        </a:xfrm>
        <a:prstGeom prst="rect">
          <a:avLst/>
        </a:prstGeom>
        <a:solidFill>
          <a:srgbClr val="FF6600"/>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b="1" kern="1200" dirty="0">
              <a:solidFill>
                <a:schemeClr val="bg1"/>
              </a:solidFill>
            </a:rPr>
            <a:t>Translate important vocabulary. </a:t>
          </a:r>
        </a:p>
      </dsp:txBody>
      <dsp:txXfrm>
        <a:off x="4056774" y="3359900"/>
        <a:ext cx="3649889" cy="1439401"/>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4EB8F-7FD9-7340-A88E-6C439AEF55DD}">
      <dsp:nvSpPr>
        <dsp:cNvPr id="0" name=""/>
        <dsp:cNvSpPr/>
      </dsp:nvSpPr>
      <dsp:spPr>
        <a:xfrm>
          <a:off x="4" y="1614"/>
          <a:ext cx="7497752" cy="1095010"/>
        </a:xfrm>
        <a:prstGeom prst="rect">
          <a:avLst/>
        </a:prstGeom>
        <a:solidFill>
          <a:srgbClr val="927352"/>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chemeClr val="bg1"/>
              </a:solidFill>
            </a:rPr>
            <a:t>Build students’ academic vocabulary. </a:t>
          </a:r>
        </a:p>
      </dsp:txBody>
      <dsp:txXfrm>
        <a:off x="4" y="1614"/>
        <a:ext cx="7497752" cy="1095010"/>
      </dsp:txXfrm>
    </dsp:sp>
    <dsp:sp modelId="{27B9CA16-52E6-DF4D-BB23-D3306AA79160}">
      <dsp:nvSpPr>
        <dsp:cNvPr id="0" name=""/>
        <dsp:cNvSpPr/>
      </dsp:nvSpPr>
      <dsp:spPr>
        <a:xfrm>
          <a:off x="4" y="1279126"/>
          <a:ext cx="7497752" cy="1095010"/>
        </a:xfrm>
        <a:prstGeom prst="rect">
          <a:avLst/>
        </a:prstGeom>
        <a:solidFill>
          <a:srgbClr val="10976B"/>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chemeClr val="bg1"/>
              </a:solidFill>
            </a:rPr>
            <a:t>Teach artists’ specialized language. </a:t>
          </a:r>
        </a:p>
      </dsp:txBody>
      <dsp:txXfrm>
        <a:off x="4" y="1279126"/>
        <a:ext cx="7497752" cy="1095010"/>
      </dsp:txXfrm>
    </dsp:sp>
    <dsp:sp modelId="{D5DE5C26-FF3E-DE43-8142-3E97BD0F2BE1}">
      <dsp:nvSpPr>
        <dsp:cNvPr id="0" name=""/>
        <dsp:cNvSpPr/>
      </dsp:nvSpPr>
      <dsp:spPr>
        <a:xfrm>
          <a:off x="4" y="2556638"/>
          <a:ext cx="7497752" cy="1095010"/>
        </a:xfrm>
        <a:prstGeom prst="rect">
          <a:avLst/>
        </a:prstGeom>
        <a:solidFill>
          <a:srgbClr val="008EBD"/>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chemeClr val="bg1"/>
              </a:solidFill>
            </a:rPr>
            <a:t>Have students analyze the meanings of art.</a:t>
          </a:r>
        </a:p>
      </dsp:txBody>
      <dsp:txXfrm>
        <a:off x="4" y="2556638"/>
        <a:ext cx="7497752" cy="1095010"/>
      </dsp:txXfrm>
    </dsp:sp>
    <dsp:sp modelId="{1AA3C2B4-7941-AE48-A303-5D98330189DE}">
      <dsp:nvSpPr>
        <dsp:cNvPr id="0" name=""/>
        <dsp:cNvSpPr/>
      </dsp:nvSpPr>
      <dsp:spPr>
        <a:xfrm>
          <a:off x="4" y="3834150"/>
          <a:ext cx="7497752" cy="1095010"/>
        </a:xfrm>
        <a:prstGeom prst="rect">
          <a:avLst/>
        </a:prstGeom>
        <a:solidFill>
          <a:srgbClr val="076B9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chemeClr val="bg1"/>
              </a:solidFill>
            </a:rPr>
            <a:t>Develop literacy-based art projects.</a:t>
          </a:r>
        </a:p>
      </dsp:txBody>
      <dsp:txXfrm>
        <a:off x="4" y="3834150"/>
        <a:ext cx="7497752" cy="1095010"/>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53766-C50B-5C46-A21A-FB39D6A4D4EC}">
      <dsp:nvSpPr>
        <dsp:cNvPr id="0" name=""/>
        <dsp:cNvSpPr/>
      </dsp:nvSpPr>
      <dsp:spPr>
        <a:xfrm>
          <a:off x="168633" y="2974"/>
          <a:ext cx="5317772" cy="4914000"/>
        </a:xfrm>
        <a:prstGeom prst="roundRect">
          <a:avLst/>
        </a:prstGeom>
        <a:solidFill>
          <a:srgbClr val="D8204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t>Many people outside of my school think that when someone is blind, they live in a world of complete darkness, unable to see or even enjoy art, much less create art. I felt that my student art exhibits were more than just simply showcasing their work but making the community aware that students who are blind and visually impaired can be talented passionate artists. </a:t>
          </a:r>
          <a:endParaRPr lang="en-US" sz="2400" kern="1200" dirty="0"/>
        </a:p>
      </dsp:txBody>
      <dsp:txXfrm>
        <a:off x="408515" y="242856"/>
        <a:ext cx="4838008" cy="44342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9F63F-CC47-E848-8241-CD2710D41A45}">
      <dsp:nvSpPr>
        <dsp:cNvPr id="0" name=""/>
        <dsp:cNvSpPr/>
      </dsp:nvSpPr>
      <dsp:spPr>
        <a:xfrm>
          <a:off x="0" y="2339"/>
          <a:ext cx="6678228" cy="4786396"/>
        </a:xfrm>
        <a:prstGeom prst="roundRect">
          <a:avLst/>
        </a:prstGeom>
        <a:solidFill>
          <a:srgbClr val="10976B"/>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rPr>
            <a:t>“Students, children, or youth who give evidence of high achievement capability in areas such as intellectual, creative, artistic, or leadership capacity, or in specific academic fields, and who need services or activities not ordinarily provided by the school in order to fully develop those capabilities.” - US Congress</a:t>
          </a:r>
        </a:p>
      </dsp:txBody>
      <dsp:txXfrm>
        <a:off x="233653" y="235992"/>
        <a:ext cx="6210922" cy="4319090"/>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58641-2956-5A47-AC42-7E1D7E565140}">
      <dsp:nvSpPr>
        <dsp:cNvPr id="0" name=""/>
        <dsp:cNvSpPr/>
      </dsp:nvSpPr>
      <dsp:spPr>
        <a:xfrm>
          <a:off x="795" y="198111"/>
          <a:ext cx="3104037" cy="1091342"/>
        </a:xfrm>
        <a:prstGeom prst="rect">
          <a:avLst/>
        </a:prstGeom>
        <a:solidFill>
          <a:srgbClr val="CC0033"/>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bg1"/>
              </a:solidFill>
            </a:rPr>
            <a:t>Big Ideas: Assimilation &amp; Rejuvenation</a:t>
          </a:r>
        </a:p>
      </dsp:txBody>
      <dsp:txXfrm>
        <a:off x="795" y="198111"/>
        <a:ext cx="3104037" cy="1091342"/>
      </dsp:txXfrm>
    </dsp:sp>
    <dsp:sp modelId="{9E4222BE-93B0-324E-97BB-85A42D3DDED9}">
      <dsp:nvSpPr>
        <dsp:cNvPr id="0" name=""/>
        <dsp:cNvSpPr/>
      </dsp:nvSpPr>
      <dsp:spPr>
        <a:xfrm>
          <a:off x="3415236" y="198111"/>
          <a:ext cx="3104037" cy="1091342"/>
        </a:xfrm>
        <a:prstGeom prst="rect">
          <a:avLst/>
        </a:prstGeom>
        <a:solidFill>
          <a:srgbClr val="00009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chemeClr val="bg1"/>
              </a:solidFill>
            </a:rPr>
            <a:t>Photography</a:t>
          </a:r>
        </a:p>
      </dsp:txBody>
      <dsp:txXfrm>
        <a:off x="3415236" y="198111"/>
        <a:ext cx="3104037" cy="1091342"/>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1B8A2-C530-6B42-BE54-6597A2F89F97}">
      <dsp:nvSpPr>
        <dsp:cNvPr id="0" name=""/>
        <dsp:cNvSpPr/>
      </dsp:nvSpPr>
      <dsp:spPr>
        <a:xfrm>
          <a:off x="0" y="4763"/>
          <a:ext cx="4542176" cy="4870448"/>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u="none" kern="1200" dirty="0"/>
            <a:t>Apply your knowledge of diversified learners to add accommodations to </a:t>
          </a:r>
          <a:r>
            <a:rPr lang="en-US" sz="2800" b="1" i="1" kern="1200" dirty="0"/>
            <a:t>TLAE’s</a:t>
          </a:r>
          <a:r>
            <a:rPr lang="en-US" sz="2800" b="1" kern="1200" dirty="0"/>
            <a:t> and </a:t>
          </a:r>
          <a:r>
            <a:rPr lang="en-US" sz="2800" b="1" i="1" kern="1200" dirty="0"/>
            <a:t>STEAM Teaching and Learning Through the Arts and Design’s Artists’ Lessons </a:t>
          </a:r>
          <a:r>
            <a:rPr lang="en-US" sz="2800" b="1" i="1" kern="1200"/>
            <a:t>to Thrive! </a:t>
          </a:r>
          <a:r>
            <a:rPr lang="en-US" sz="2800" b="1" i="0" kern="1200" dirty="0"/>
            <a:t>instructional resources.</a:t>
          </a:r>
        </a:p>
      </dsp:txBody>
      <dsp:txXfrm>
        <a:off x="221731" y="226494"/>
        <a:ext cx="4098714" cy="4426986"/>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1F53D-0346-F44A-9B79-17B8C14B29E0}">
      <dsp:nvSpPr>
        <dsp:cNvPr id="0" name=""/>
        <dsp:cNvSpPr/>
      </dsp:nvSpPr>
      <dsp:spPr>
        <a:xfrm>
          <a:off x="0" y="1136"/>
          <a:ext cx="6999514" cy="2336160"/>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Teacher: Advocate for students’ equal rights as valuable society members and recognize students’ abilities to function and participate equally given necessary resources and accommodations. </a:t>
          </a:r>
        </a:p>
      </dsp:txBody>
      <dsp:txXfrm>
        <a:off x="114042" y="115178"/>
        <a:ext cx="6771430" cy="2108076"/>
      </dsp:txXfrm>
    </dsp:sp>
    <dsp:sp modelId="{8FEAD02C-4E15-E24C-BEF7-DBEB707FF8B5}">
      <dsp:nvSpPr>
        <dsp:cNvPr id="0" name=""/>
        <dsp:cNvSpPr/>
      </dsp:nvSpPr>
      <dsp:spPr>
        <a:xfrm>
          <a:off x="0" y="2351120"/>
          <a:ext cx="6999514" cy="2336160"/>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Student: </a:t>
          </a:r>
          <a:r>
            <a:rPr lang="en-GB" sz="2800" b="1" kern="1200" dirty="0"/>
            <a:t>Work towards becoming resilient so I can succeed despite challenges, learn from mentors and supportive systems, and use my creativity to find new solutions.</a:t>
          </a:r>
          <a:endParaRPr lang="en-US" sz="2800" b="1" kern="1200" dirty="0"/>
        </a:p>
      </dsp:txBody>
      <dsp:txXfrm>
        <a:off x="114042" y="2465162"/>
        <a:ext cx="6771430" cy="2108076"/>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93754-C814-45B7-8E1C-71B596D294D7}">
      <dsp:nvSpPr>
        <dsp:cNvPr id="0" name=""/>
        <dsp:cNvSpPr/>
      </dsp:nvSpPr>
      <dsp:spPr>
        <a:xfrm>
          <a:off x="0" y="110532"/>
          <a:ext cx="7679151" cy="555018"/>
        </a:xfrm>
        <a:prstGeom prst="roundRect">
          <a:avLst/>
        </a:prstGeom>
        <a:solidFill>
          <a:schemeClr val="accent6">
            <a:lumMod val="7500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kern="1200" dirty="0">
              <a:solidFill>
                <a:schemeClr val="bg1"/>
              </a:solidFill>
              <a:latin typeface="Arial"/>
              <a:cs typeface="Arial"/>
            </a:rPr>
            <a:t>Gifted and Talented: Learners with High Abilities</a:t>
          </a:r>
        </a:p>
      </dsp:txBody>
      <dsp:txXfrm>
        <a:off x="27094" y="137626"/>
        <a:ext cx="7624963" cy="500830"/>
      </dsp:txXfrm>
    </dsp:sp>
    <dsp:sp modelId="{C93B7E74-9B3E-44B2-9046-B6A526B9E61F}">
      <dsp:nvSpPr>
        <dsp:cNvPr id="0" name=""/>
        <dsp:cNvSpPr/>
      </dsp:nvSpPr>
      <dsp:spPr>
        <a:xfrm>
          <a:off x="0" y="731791"/>
          <a:ext cx="7679151" cy="555018"/>
        </a:xfrm>
        <a:prstGeom prst="roundRect">
          <a:avLst/>
        </a:prstGeom>
        <a:solidFill>
          <a:srgbClr val="B72027"/>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kern="1200" dirty="0">
              <a:solidFill>
                <a:schemeClr val="bg1"/>
              </a:solidFill>
              <a:latin typeface="Arial"/>
              <a:cs typeface="Arial"/>
            </a:rPr>
            <a:t>Children with Disabilities</a:t>
          </a:r>
        </a:p>
      </dsp:txBody>
      <dsp:txXfrm>
        <a:off x="27094" y="758885"/>
        <a:ext cx="7624963" cy="500830"/>
      </dsp:txXfrm>
    </dsp:sp>
    <dsp:sp modelId="{64601F41-4D65-45BD-846A-1C7E16337B35}">
      <dsp:nvSpPr>
        <dsp:cNvPr id="0" name=""/>
        <dsp:cNvSpPr/>
      </dsp:nvSpPr>
      <dsp:spPr>
        <a:xfrm>
          <a:off x="0" y="1353049"/>
          <a:ext cx="7679151" cy="555018"/>
        </a:xfrm>
        <a:prstGeom prst="roundRect">
          <a:avLst/>
        </a:prstGeom>
        <a:solidFill>
          <a:srgbClr val="007742"/>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kern="1200" dirty="0">
              <a:solidFill>
                <a:schemeClr val="bg1"/>
              </a:solidFill>
              <a:latin typeface="Arial"/>
              <a:cs typeface="Arial"/>
            </a:rPr>
            <a:t>At-Promise Students</a:t>
          </a:r>
        </a:p>
      </dsp:txBody>
      <dsp:txXfrm>
        <a:off x="27094" y="1380143"/>
        <a:ext cx="7624963" cy="500830"/>
      </dsp:txXfrm>
    </dsp:sp>
    <dsp:sp modelId="{CBA76B3F-0B29-E646-8E04-483E9B180215}">
      <dsp:nvSpPr>
        <dsp:cNvPr id="0" name=""/>
        <dsp:cNvSpPr/>
      </dsp:nvSpPr>
      <dsp:spPr>
        <a:xfrm>
          <a:off x="0" y="1974308"/>
          <a:ext cx="7679151" cy="555018"/>
        </a:xfrm>
        <a:prstGeom prst="roundRect">
          <a:avLst/>
        </a:prstGeom>
        <a:solidFill>
          <a:srgbClr val="FF6600"/>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rPr>
            <a:t>English Learners</a:t>
          </a:r>
        </a:p>
      </dsp:txBody>
      <dsp:txXfrm>
        <a:off x="27094" y="2001402"/>
        <a:ext cx="7624963" cy="500830"/>
      </dsp:txXfrm>
    </dsp:sp>
    <dsp:sp modelId="{15910EFE-C435-2148-B742-0EC2FC0107F8}">
      <dsp:nvSpPr>
        <dsp:cNvPr id="0" name=""/>
        <dsp:cNvSpPr/>
      </dsp:nvSpPr>
      <dsp:spPr>
        <a:xfrm>
          <a:off x="0" y="2595567"/>
          <a:ext cx="7679151" cy="555018"/>
        </a:xfrm>
        <a:prstGeom prst="roundRect">
          <a:avLst/>
        </a:prstGeom>
        <a:solidFill>
          <a:srgbClr val="660066"/>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rPr>
            <a:t>LGBTQ+</a:t>
          </a:r>
        </a:p>
      </dsp:txBody>
      <dsp:txXfrm>
        <a:off x="27094" y="2622661"/>
        <a:ext cx="7624963" cy="500830"/>
      </dsp:txXfrm>
    </dsp:sp>
    <dsp:sp modelId="{2F8ED829-C4BB-9F41-AB6B-D11543DC3FC1}">
      <dsp:nvSpPr>
        <dsp:cNvPr id="0" name=""/>
        <dsp:cNvSpPr/>
      </dsp:nvSpPr>
      <dsp:spPr>
        <a:xfrm>
          <a:off x="0" y="3216826"/>
          <a:ext cx="7679151" cy="555018"/>
        </a:xfrm>
        <a:prstGeom prst="roundRect">
          <a:avLst/>
        </a:prstGeom>
        <a:solidFill>
          <a:schemeClr val="tx2"/>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solidFill>
                <a:schemeClr val="bg1"/>
              </a:solidFill>
            </a:rPr>
            <a:t>Teaching and Accommodating Diversified Learners</a:t>
          </a:r>
        </a:p>
      </dsp:txBody>
      <dsp:txXfrm>
        <a:off x="27094" y="3243920"/>
        <a:ext cx="7624963" cy="500830"/>
      </dsp:txXfrm>
    </dsp:sp>
    <dsp:sp modelId="{5BD35ABB-5B7C-0A4E-8981-52AC6E34DEF8}">
      <dsp:nvSpPr>
        <dsp:cNvPr id="0" name=""/>
        <dsp:cNvSpPr/>
      </dsp:nvSpPr>
      <dsp:spPr>
        <a:xfrm>
          <a:off x="0" y="3771844"/>
          <a:ext cx="7679151" cy="1237860"/>
        </a:xfrm>
        <a:prstGeom prst="rect">
          <a:avLst/>
        </a:prstGeom>
        <a:solidFill>
          <a:srgbClr val="0432FF"/>
        </a:solidFill>
        <a:ln>
          <a:noFill/>
        </a:ln>
        <a:effectLst/>
      </dsp:spPr>
      <dsp:style>
        <a:lnRef idx="0">
          <a:scrgbClr r="0" g="0" b="0"/>
        </a:lnRef>
        <a:fillRef idx="0">
          <a:scrgbClr r="0" g="0" b="0"/>
        </a:fillRef>
        <a:effectRef idx="0">
          <a:scrgbClr r="0" g="0" b="0"/>
        </a:effectRef>
        <a:fontRef idx="minor"/>
      </dsp:style>
      <dsp:txBody>
        <a:bodyPr spcFirstLastPara="0" vert="horz" wrap="square" lIns="24381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solidFill>
                <a:schemeClr val="tx1"/>
              </a:solidFill>
            </a:rPr>
            <a:t>Inclusive Classroom Design</a:t>
          </a:r>
        </a:p>
        <a:p>
          <a:pPr marL="171450" lvl="1" indent="-171450" algn="l" defTabSz="800100">
            <a:lnSpc>
              <a:spcPct val="90000"/>
            </a:lnSpc>
            <a:spcBef>
              <a:spcPct val="0"/>
            </a:spcBef>
            <a:spcAft>
              <a:spcPct val="20000"/>
            </a:spcAft>
            <a:buChar char="•"/>
          </a:pPr>
          <a:r>
            <a:rPr lang="en-US" sz="1800" kern="1200" dirty="0">
              <a:solidFill>
                <a:schemeClr val="tx1"/>
              </a:solidFill>
            </a:rPr>
            <a:t>Adaptive Art Supplies</a:t>
          </a:r>
        </a:p>
        <a:p>
          <a:pPr marL="171450" lvl="1" indent="-171450" algn="l" defTabSz="800100">
            <a:lnSpc>
              <a:spcPct val="90000"/>
            </a:lnSpc>
            <a:spcBef>
              <a:spcPct val="0"/>
            </a:spcBef>
            <a:spcAft>
              <a:spcPct val="20000"/>
            </a:spcAft>
            <a:buChar char="•"/>
          </a:pPr>
          <a:r>
            <a:rPr lang="en-US" sz="1800" kern="1200" dirty="0">
              <a:solidFill>
                <a:schemeClr val="tx1"/>
              </a:solidFill>
            </a:rPr>
            <a:t>Safe and Empowering Communications</a:t>
          </a:r>
        </a:p>
        <a:p>
          <a:pPr marL="171450" lvl="1" indent="-171450" algn="l" defTabSz="800100">
            <a:lnSpc>
              <a:spcPct val="90000"/>
            </a:lnSpc>
            <a:spcBef>
              <a:spcPct val="0"/>
            </a:spcBef>
            <a:spcAft>
              <a:spcPct val="20000"/>
            </a:spcAft>
            <a:buChar char="•"/>
          </a:pPr>
          <a:r>
            <a:rPr lang="en-US" sz="1800" kern="1200" dirty="0">
              <a:solidFill>
                <a:schemeClr val="tx1"/>
              </a:solidFill>
            </a:rPr>
            <a:t>Building Art Vocabulary and Inquiry Skills</a:t>
          </a:r>
        </a:p>
      </dsp:txBody>
      <dsp:txXfrm>
        <a:off x="0" y="3771844"/>
        <a:ext cx="7679151" cy="12378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38C69-6FD2-694D-8653-064C48125F53}">
      <dsp:nvSpPr>
        <dsp:cNvPr id="0" name=""/>
        <dsp:cNvSpPr/>
      </dsp:nvSpPr>
      <dsp:spPr>
        <a:xfrm>
          <a:off x="0" y="92816"/>
          <a:ext cx="8247529" cy="4611664"/>
        </a:xfrm>
        <a:prstGeom prst="roundRect">
          <a:avLst/>
        </a:prstGeom>
        <a:solidFill>
          <a:srgbClr val="D1485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b="1" kern="1200" dirty="0"/>
            <a:t>Children identified as gifted and talented learn faster than same-aged peers and can apply learning content in greater depth. </a:t>
          </a:r>
          <a:endParaRPr lang="en-US" sz="4600" kern="1200" dirty="0"/>
        </a:p>
      </dsp:txBody>
      <dsp:txXfrm>
        <a:off x="225123" y="317939"/>
        <a:ext cx="7797283" cy="41614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A74DC-D2BE-2341-8E52-9EDEB723A111}">
      <dsp:nvSpPr>
        <dsp:cNvPr id="0" name=""/>
        <dsp:cNvSpPr/>
      </dsp:nvSpPr>
      <dsp:spPr>
        <a:xfrm>
          <a:off x="583" y="83248"/>
          <a:ext cx="2822634" cy="1384039"/>
        </a:xfrm>
        <a:prstGeom prst="rect">
          <a:avLst/>
        </a:prstGeom>
        <a:solidFill>
          <a:srgbClr val="7030A0">
            <a:alpha val="95000"/>
          </a:srgb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bg1"/>
              </a:solidFill>
            </a:rPr>
            <a:t>Developing deep interests in the visual arts at young ages </a:t>
          </a:r>
        </a:p>
      </dsp:txBody>
      <dsp:txXfrm>
        <a:off x="583" y="83248"/>
        <a:ext cx="2822634" cy="1384039"/>
      </dsp:txXfrm>
    </dsp:sp>
    <dsp:sp modelId="{3F0F2970-C92D-6342-BEE5-907C02C2D1A7}">
      <dsp:nvSpPr>
        <dsp:cNvPr id="0" name=""/>
        <dsp:cNvSpPr/>
      </dsp:nvSpPr>
      <dsp:spPr>
        <a:xfrm>
          <a:off x="3053890" y="83248"/>
          <a:ext cx="2822634" cy="1384039"/>
        </a:xfrm>
        <a:prstGeom prst="rect">
          <a:avLst/>
        </a:prstGeom>
        <a:solidFill>
          <a:srgbClr val="7030A0">
            <a:alpha val="95000"/>
          </a:srgb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bg1"/>
              </a:solidFill>
            </a:rPr>
            <a:t>Focusing on art projects longer than peers</a:t>
          </a:r>
        </a:p>
      </dsp:txBody>
      <dsp:txXfrm>
        <a:off x="3053890" y="83248"/>
        <a:ext cx="2822634" cy="1384039"/>
      </dsp:txXfrm>
    </dsp:sp>
    <dsp:sp modelId="{F0CD1B9E-6D05-F44B-89F5-5A81816C180F}">
      <dsp:nvSpPr>
        <dsp:cNvPr id="0" name=""/>
        <dsp:cNvSpPr/>
      </dsp:nvSpPr>
      <dsp:spPr>
        <a:xfrm>
          <a:off x="6107197" y="83248"/>
          <a:ext cx="2822634" cy="1384039"/>
        </a:xfrm>
        <a:prstGeom prst="rect">
          <a:avLst/>
        </a:prstGeom>
        <a:solidFill>
          <a:srgbClr val="7030A0">
            <a:alpha val="95000"/>
          </a:srgb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bg1"/>
              </a:solidFill>
            </a:rPr>
            <a:t>Designing more complicated and innovative creations</a:t>
          </a:r>
        </a:p>
      </dsp:txBody>
      <dsp:txXfrm>
        <a:off x="6107197" y="83248"/>
        <a:ext cx="2822634" cy="1384039"/>
      </dsp:txXfrm>
    </dsp:sp>
    <dsp:sp modelId="{21862E46-6601-CA49-878B-B414202B9DA9}">
      <dsp:nvSpPr>
        <dsp:cNvPr id="0" name=""/>
        <dsp:cNvSpPr/>
      </dsp:nvSpPr>
      <dsp:spPr>
        <a:xfrm>
          <a:off x="583" y="1697961"/>
          <a:ext cx="2822634" cy="1384039"/>
        </a:xfrm>
        <a:prstGeom prst="rect">
          <a:avLst/>
        </a:prstGeom>
        <a:solidFill>
          <a:srgbClr val="007742"/>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bg1"/>
              </a:solidFill>
            </a:rPr>
            <a:t>Wanting to participate in extracurricular arts activities</a:t>
          </a:r>
        </a:p>
      </dsp:txBody>
      <dsp:txXfrm>
        <a:off x="583" y="1697961"/>
        <a:ext cx="2822634" cy="1384039"/>
      </dsp:txXfrm>
    </dsp:sp>
    <dsp:sp modelId="{3AFD65D3-D599-B54A-96AC-91EF8D696838}">
      <dsp:nvSpPr>
        <dsp:cNvPr id="0" name=""/>
        <dsp:cNvSpPr/>
      </dsp:nvSpPr>
      <dsp:spPr>
        <a:xfrm>
          <a:off x="3053890" y="1697961"/>
          <a:ext cx="2822634" cy="1384039"/>
        </a:xfrm>
        <a:prstGeom prst="rect">
          <a:avLst/>
        </a:prstGeom>
        <a:solidFill>
          <a:srgbClr val="007742">
            <a:alpha val="95000"/>
          </a:srgb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bg1"/>
              </a:solidFill>
            </a:rPr>
            <a:t>Producing a larger body of works in a shorter time span than peers</a:t>
          </a:r>
        </a:p>
      </dsp:txBody>
      <dsp:txXfrm>
        <a:off x="3053890" y="1697961"/>
        <a:ext cx="2822634" cy="1384039"/>
      </dsp:txXfrm>
    </dsp:sp>
    <dsp:sp modelId="{DCC6EA2B-4397-894A-851F-2C7F3127C8FB}">
      <dsp:nvSpPr>
        <dsp:cNvPr id="0" name=""/>
        <dsp:cNvSpPr/>
      </dsp:nvSpPr>
      <dsp:spPr>
        <a:xfrm>
          <a:off x="6107197" y="1697961"/>
          <a:ext cx="2822634" cy="1384039"/>
        </a:xfrm>
        <a:prstGeom prst="rect">
          <a:avLst/>
        </a:prstGeom>
        <a:solidFill>
          <a:srgbClr val="007742">
            <a:alpha val="95000"/>
          </a:srgb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bg1"/>
              </a:solidFill>
            </a:rPr>
            <a:t>Creating art journals and portfolios as learning resources</a:t>
          </a:r>
        </a:p>
      </dsp:txBody>
      <dsp:txXfrm>
        <a:off x="6107197" y="1697961"/>
        <a:ext cx="2822634" cy="1384039"/>
      </dsp:txXfrm>
    </dsp:sp>
    <dsp:sp modelId="{4541A317-9FA6-224C-A8D7-FFBA29720278}">
      <dsp:nvSpPr>
        <dsp:cNvPr id="0" name=""/>
        <dsp:cNvSpPr/>
      </dsp:nvSpPr>
      <dsp:spPr>
        <a:xfrm>
          <a:off x="583" y="3312674"/>
          <a:ext cx="2822634" cy="1384039"/>
        </a:xfrm>
        <a:prstGeom prst="rect">
          <a:avLst/>
        </a:prstGeom>
        <a:solidFill>
          <a:srgbClr val="FF0000">
            <a:alpha val="95000"/>
          </a:srgb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bg1"/>
              </a:solidFill>
            </a:rPr>
            <a:t>Having a keen ability to write and talk about art</a:t>
          </a:r>
        </a:p>
      </dsp:txBody>
      <dsp:txXfrm>
        <a:off x="583" y="3312674"/>
        <a:ext cx="2822634" cy="1384039"/>
      </dsp:txXfrm>
    </dsp:sp>
    <dsp:sp modelId="{15443009-623B-CA40-B3D3-9F7B7634AE9E}">
      <dsp:nvSpPr>
        <dsp:cNvPr id="0" name=""/>
        <dsp:cNvSpPr/>
      </dsp:nvSpPr>
      <dsp:spPr>
        <a:xfrm>
          <a:off x="3053890" y="3312674"/>
          <a:ext cx="2822634" cy="1384039"/>
        </a:xfrm>
        <a:prstGeom prst="rect">
          <a:avLst/>
        </a:prstGeom>
        <a:solidFill>
          <a:srgbClr val="FF0000">
            <a:alpha val="95000"/>
          </a:srgb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bg1"/>
              </a:solidFill>
            </a:rPr>
            <a:t>Becoming motivated when working with talented peers</a:t>
          </a:r>
        </a:p>
      </dsp:txBody>
      <dsp:txXfrm>
        <a:off x="3053890" y="3312674"/>
        <a:ext cx="2822634" cy="1384039"/>
      </dsp:txXfrm>
    </dsp:sp>
    <dsp:sp modelId="{10CCBB3F-A5E6-F24F-85B1-89A7721129A2}">
      <dsp:nvSpPr>
        <dsp:cNvPr id="0" name=""/>
        <dsp:cNvSpPr/>
      </dsp:nvSpPr>
      <dsp:spPr>
        <a:xfrm>
          <a:off x="6107197" y="3312674"/>
          <a:ext cx="2822634" cy="1384039"/>
        </a:xfrm>
        <a:prstGeom prst="rect">
          <a:avLst/>
        </a:prstGeom>
        <a:solidFill>
          <a:srgbClr val="FF0000">
            <a:alpha val="95000"/>
          </a:srgb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bg1"/>
              </a:solidFill>
            </a:rPr>
            <a:t>Seeing art professionals as role models</a:t>
          </a:r>
        </a:p>
      </dsp:txBody>
      <dsp:txXfrm>
        <a:off x="6107197" y="3312674"/>
        <a:ext cx="2822634" cy="13840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6EFED-2D0A-624F-B03A-0B66EDE11F48}">
      <dsp:nvSpPr>
        <dsp:cNvPr id="0" name=""/>
        <dsp:cNvSpPr/>
      </dsp:nvSpPr>
      <dsp:spPr>
        <a:xfrm>
          <a:off x="0" y="0"/>
          <a:ext cx="6813175" cy="3397680"/>
        </a:xfrm>
        <a:prstGeom prst="roundRect">
          <a:avLst/>
        </a:prstGeom>
        <a:solidFill>
          <a:srgbClr val="10976B"/>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b="1" u="sng" kern="1200" dirty="0">
              <a:solidFill>
                <a:schemeClr val="bg1"/>
              </a:solidFill>
            </a:rPr>
            <a:t>Enrichment</a:t>
          </a:r>
          <a:r>
            <a:rPr lang="en-US" sz="3300" b="1" kern="1200" dirty="0">
              <a:solidFill>
                <a:schemeClr val="bg1"/>
              </a:solidFill>
            </a:rPr>
            <a:t> is the practice of providing students, who are gifted and talented, with experiences that reach beyond the scope of typical age-appropriate lessons. </a:t>
          </a:r>
        </a:p>
      </dsp:txBody>
      <dsp:txXfrm>
        <a:off x="165861" y="165861"/>
        <a:ext cx="6481453" cy="30659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F39F2-5C55-DD40-854C-C0B95CB0331D}" type="datetimeFigureOut">
              <a:rPr lang="en-US" smtClean="0"/>
              <a:t>8/14/25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DC5D3-47FC-A841-AC20-383DD7B1A010}" type="slidenum">
              <a:rPr lang="en-US" smtClean="0"/>
              <a:t>‹#›</a:t>
            </a:fld>
            <a:endParaRPr lang="en-US"/>
          </a:p>
        </p:txBody>
      </p:sp>
    </p:spTree>
    <p:extLst>
      <p:ext uri="{BB962C8B-B14F-4D97-AF65-F5344CB8AC3E}">
        <p14:creationId xmlns:p14="http://schemas.microsoft.com/office/powerpoint/2010/main" val="332952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3" Type="http://schemas.openxmlformats.org/officeDocument/2006/relationships/hyperlink" Target="https://www.future-ed.org/wp-content/uploads/2023/05/Attendance-Playbook.5.23.pdf" TargetMode="External"/><Relationship Id="rId18" Type="http://schemas.openxmlformats.org/officeDocument/2006/relationships/hyperlink" Target="https://nces.ed.gov/pubsearch/pubsinfo.asp?pubid=2018144" TargetMode="External"/><Relationship Id="rId26" Type="http://schemas.openxmlformats.org/officeDocument/2006/relationships/hyperlink" Target="https://www.gcedclearinghouse.org/sites/default/files/resources/%5BENG%5D%20Global%20Education%20First%20Initiative_0.pdf" TargetMode="External"/><Relationship Id="rId3" Type="http://schemas.openxmlformats.org/officeDocument/2006/relationships/hyperlink" Target="https://doi.org/10.3389/fpsyg.2022.1000385" TargetMode="External"/><Relationship Id="rId21" Type="http://schemas.openxmlformats.org/officeDocument/2006/relationships/hyperlink" Target="https://doi.org/10.1007/978-3-031-05476-1_10" TargetMode="External"/><Relationship Id="rId34" Type="http://schemas.openxmlformats.org/officeDocument/2006/relationships/hyperlink" Target="http://nces.ed.gov/programs/coe/indicator_cgg.asp" TargetMode="External"/><Relationship Id="rId7" Type="http://schemas.openxmlformats.org/officeDocument/2006/relationships/hyperlink" Target="http://ciw-online.org/about/" TargetMode="External"/><Relationship Id="rId12" Type="http://schemas.openxmlformats.org/officeDocument/2006/relationships/hyperlink" Target="https://www.youtube.com/watch?v=ewsGmhAjjjI&amp;t=1s" TargetMode="External"/><Relationship Id="rId17" Type="http://schemas.openxmlformats.org/officeDocument/2006/relationships/hyperlink" Target="https://doi.org/10.1146/annurev-clinpsy-081219-120307" TargetMode="External"/><Relationship Id="rId25" Type="http://schemas.openxmlformats.org/officeDocument/2006/relationships/hyperlink" Target="https://data.unicef.org/resources/children-with-disabilities-report-2021/" TargetMode="External"/><Relationship Id="rId33" Type="http://schemas.openxmlformats.org/officeDocument/2006/relationships/hyperlink" Target="https://sites.ed.gov/idea/regs/b/a/300.8" TargetMode="External"/><Relationship Id="rId2" Type="http://schemas.openxmlformats.org/officeDocument/2006/relationships/slide" Target="../slides/slide62.xml"/><Relationship Id="rId16" Type="http://schemas.openxmlformats.org/officeDocument/2006/relationships/hyperlink" Target="https://doi.org/10.1177/23328584231171535" TargetMode="External"/><Relationship Id="rId20" Type="http://schemas.openxmlformats.org/officeDocument/2006/relationships/hyperlink" Target="https://www.nea.org/sites/default/files/2020-07/UnderstandingTrauma_Key_Takeaways.pdf" TargetMode="External"/><Relationship Id="rId29" Type="http://schemas.openxmlformats.org/officeDocument/2006/relationships/hyperlink" Target="https://www2.ed.gov/documents/early-learning/talk-read-sing/bilingual-en.pdf" TargetMode="External"/><Relationship Id="rId1" Type="http://schemas.openxmlformats.org/officeDocument/2006/relationships/notesMaster" Target="../notesMasters/notesMaster1.xml"/><Relationship Id="rId6" Type="http://schemas.openxmlformats.org/officeDocument/2006/relationships/hyperlink" Target="http://www.cast.org/our-work/about-udl.html?utm_source=udlguidelines&amp;amp;utm_medium=web&amp;amp;utm_campaign=none&amp;amp;utm_content=homepage#.XTIexi2ZN0s" TargetMode="External"/><Relationship Id="rId11" Type="http://schemas.openxmlformats.org/officeDocument/2006/relationships/hyperlink" Target="https://www.glsen.org/sites/default/files/2024-04/Model%20Local%20Education%20Agency%20Policies.pdf" TargetMode="External"/><Relationship Id="rId24" Type="http://schemas.openxmlformats.org/officeDocument/2006/relationships/hyperlink" Target="https://violenceagainstchildren.un.org/sites/violenceagainstchildren.un.org/files/documents/other_documents/sowc_2013-main_report_en.pdf" TargetMode="External"/><Relationship Id="rId32" Type="http://schemas.openxmlformats.org/officeDocument/2006/relationships/hyperlink" Target="https://www.govinfo.gov/content/pkg/COMPS-748/pdf/COMPS-748.pdf" TargetMode="External"/><Relationship Id="rId5" Type="http://schemas.openxmlformats.org/officeDocument/2006/relationships/hyperlink" Target="https://doi.org/10.33009/fsop_jpss132261" TargetMode="External"/><Relationship Id="rId15" Type="http://schemas.openxmlformats.org/officeDocument/2006/relationships/hyperlink" Target="https://www.glsen.org/sites/default/files/2022-10/NSCS-2021-Full-Report.pdf" TargetMode="External"/><Relationship Id="rId23" Type="http://schemas.openxmlformats.org/officeDocument/2006/relationships/hyperlink" Target="https://www.ojp.gov/pdffiles1/nij/302346.pdf" TargetMode="External"/><Relationship Id="rId28" Type="http://schemas.openxmlformats.org/officeDocument/2006/relationships/hyperlink" Target="http://www.congress.gov/bill/114th-congress/senate-bill/1177/text?overview=closed" TargetMode="External"/><Relationship Id="rId36" Type="http://schemas.openxmlformats.org/officeDocument/2006/relationships/hyperlink" Target="https://www.whitehouse.gov/presidential-actions/2025/01/ending-radical-indoctrination-in-k-12-schooling/" TargetMode="External"/><Relationship Id="rId10" Type="http://schemas.openxmlformats.org/officeDocument/2006/relationships/hyperlink" Target="http://www.lassagammi.no/helle-storvik-ogaslaug-krokann-berg.4956247-97565.html" TargetMode="External"/><Relationship Id="rId19" Type="http://schemas.openxmlformats.org/officeDocument/2006/relationships/hyperlink" Target="https://nces.ed.gov/programs/coe/indicator/cgg" TargetMode="External"/><Relationship Id="rId31" Type="http://schemas.openxmlformats.org/officeDocument/2006/relationships/hyperlink" Target="https://www2.ed.gov/about/offices/list/ocr/lgbt.html" TargetMode="External"/><Relationship Id="rId4" Type="http://schemas.openxmlformats.org/officeDocument/2006/relationships/hyperlink" Target="http://ies.ed.gov/ncee/wwc/publications_reviews.aspx" TargetMode="External"/><Relationship Id="rId9" Type="http://schemas.openxmlformats.org/officeDocument/2006/relationships/hyperlink" Target="https://translate.google.com/translate?sl=no&amp;amp;tl=en&amp;amp;js=y&amp;amp;prev=_t&amp;amp;hl=en&amp;amp;ie=UTF-8&amp;amp;u=http%3A%2F%2Fwww.lassagammi.no%2Fhelle-storvik-og-aslaugkrokann-berg.4956247-97565.html&amp;amp;edit-text=&amp;amp;act=url" TargetMode="External"/><Relationship Id="rId14" Type="http://schemas.openxmlformats.org/officeDocument/2006/relationships/hyperlink" Target="https://doi.org/10.1080/00043125.2023.2283399" TargetMode="External"/><Relationship Id="rId22" Type="http://schemas.openxmlformats.org/officeDocument/2006/relationships/hyperlink" Target="https://doi.org/10.1007/978-3-031-05476-1_15" TargetMode="External"/><Relationship Id="rId27" Type="http://schemas.openxmlformats.org/officeDocument/2006/relationships/hyperlink" Target="https://www.unesco.org/gem-report/en/articles/40-dont-access-education-language-they-understand" TargetMode="External"/><Relationship Id="rId30" Type="http://schemas.openxmlformats.org/officeDocument/2006/relationships/hyperlink" Target="https://www2.ed.gov/about/offices/list/ocr/504faq.html" TargetMode="External"/><Relationship Id="rId35" Type="http://schemas.openxmlformats.org/officeDocument/2006/relationships/hyperlink" Target="https://www.acf.hhs.gov/orr/grant-funding/unaccompanied-children-released-sponsors-state" TargetMode="External"/><Relationship Id="rId8" Type="http://schemas.openxmlformats.org/officeDocument/2006/relationships/hyperlink" Target="https://uscode.house.gov/view.xhtml?path=/prelim@title20/chapter70/subchapter3/partA&amp;edition=preli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Welcome to </a:t>
            </a:r>
            <a:r>
              <a:rPr lang="en-US" b="1" i="1" dirty="0"/>
              <a:t>Teaching</a:t>
            </a:r>
            <a:r>
              <a:rPr lang="en-US" b="1" i="1" baseline="0" dirty="0"/>
              <a:t> and Learning in Art Education</a:t>
            </a:r>
            <a:r>
              <a:rPr lang="en-US" b="1" i="0" baseline="0" dirty="0"/>
              <a:t>, 2</a:t>
            </a:r>
            <a:r>
              <a:rPr lang="en-US" b="1" i="0" baseline="30000" dirty="0"/>
              <a:t>nd</a:t>
            </a:r>
            <a:r>
              <a:rPr lang="en-US" b="1" i="0" baseline="0" dirty="0"/>
              <a:t> Edition,</a:t>
            </a:r>
            <a:r>
              <a:rPr lang="en-US" b="1" baseline="0" dirty="0"/>
              <a:t> </a:t>
            </a:r>
            <a:r>
              <a:rPr lang="en-US" b="1" dirty="0"/>
              <a:t>Chapter 6!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TLAE as a theoretically-based, practical textbook to prepare preservice educators for their teaching careers and to support in-service educators in improving their existing practices. Its timely second edition with its updated framework remains dedicated to assisting educators in all stages of their careers through effective curricular planning, instruction, assessment, and management to foster student learning and cultivate educators’ meaningful, creative, and rewarding careers.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textbook and instructional resources</a:t>
            </a:r>
            <a:r>
              <a:rPr lang="en-US" baseline="0" dirty="0"/>
              <a:t> </a:t>
            </a:r>
            <a:r>
              <a:rPr lang="en-US" sz="1200" kern="1200" dirty="0">
                <a:solidFill>
                  <a:schemeClr val="tx1"/>
                </a:solidFill>
                <a:effectLst/>
                <a:latin typeface="+mn-lt"/>
                <a:ea typeface="+mn-ea"/>
                <a:cs typeface="+mn-cs"/>
              </a:rPr>
              <a:t>resulted from the contributions of many individuals, including teachers, students, artists, organizations, family, mentors,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Routledge’s editorial/production team. </a:t>
            </a:r>
            <a:r>
              <a:rPr lang="en-US" dirty="0">
                <a:effectLst/>
                <a:latin typeface="Helvetica Neue" panose="02000503000000020004" pitchFamily="2" charset="0"/>
              </a:rPr>
              <a:t>Its teachings are based on the author’s research, communications, and professional interpretations of teachers, artists,’ and designers’ works with the aim of being respectful of diversified peoples and representing their teachings in a truthful and non-biased manner. </a:t>
            </a:r>
            <a:endParaRPr lang="en-US" b="1" dirty="0"/>
          </a:p>
          <a:p>
            <a:endParaRPr lang="en-US" dirty="0"/>
          </a:p>
          <a:p>
            <a:r>
              <a:rPr lang="en-US" b="1" dirty="0"/>
              <a:t>Book Cover Artwork: </a:t>
            </a:r>
            <a:r>
              <a:rPr lang="en-US" b="0" dirty="0"/>
              <a:t>Paula Gale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Right Image: </a:t>
            </a:r>
            <a:r>
              <a:rPr lang="en-US" dirty="0"/>
              <a:t>Collaborative K-8 project. USA. Carlos Alves and JC Carroll, artists-in-residence. United Arts Council of Collier County. (Cropped</a:t>
            </a:r>
            <a:r>
              <a:rPr lang="en-US" baseline="0" dirty="0"/>
              <a:t> Detail)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D53F45-18BA-CD4D-B308-3B0F05C46499}" type="slidenum">
              <a:rPr lang="en-US" smtClean="0"/>
              <a:t>1</a:t>
            </a:fld>
            <a:endParaRPr lang="en-US"/>
          </a:p>
        </p:txBody>
      </p:sp>
    </p:spTree>
    <p:extLst>
      <p:ext uri="{BB962C8B-B14F-4D97-AF65-F5344CB8AC3E}">
        <p14:creationId xmlns:p14="http://schemas.microsoft.com/office/powerpoint/2010/main" val="3206911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Images: </a:t>
            </a:r>
            <a:r>
              <a:rPr lang="en-US" sz="1200" kern="1200" dirty="0">
                <a:solidFill>
                  <a:schemeClr val="tx1"/>
                </a:solidFill>
                <a:effectLst/>
                <a:latin typeface="+mn-lt"/>
                <a:ea typeface="+mn-ea"/>
                <a:cs typeface="+mn-cs"/>
              </a:rPr>
              <a:t>Helena Rodrigues Ribeiro, 12-years-old, Escola Municipal Dr. Augusto Glória, São </a:t>
            </a:r>
            <a:r>
              <a:rPr lang="en-US" sz="1200" kern="1200" dirty="0" err="1">
                <a:solidFill>
                  <a:schemeClr val="tx1"/>
                </a:solidFill>
                <a:effectLst/>
                <a:latin typeface="+mn-lt"/>
                <a:ea typeface="+mn-ea"/>
                <a:cs typeface="+mn-cs"/>
              </a:rPr>
              <a:t>João,Brazil</a:t>
            </a:r>
            <a:r>
              <a:rPr lang="en-US" sz="1200" kern="1200" dirty="0">
                <a:solidFill>
                  <a:schemeClr val="tx1"/>
                </a:solidFill>
                <a:effectLst/>
                <a:latin typeface="+mn-lt"/>
                <a:ea typeface="+mn-ea"/>
                <a:cs typeface="+mn-cs"/>
              </a:rPr>
              <a:t>. 51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ICEFA Lidice </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10</a:t>
            </a:fld>
            <a:endParaRPr lang="en-US"/>
          </a:p>
        </p:txBody>
      </p:sp>
    </p:spTree>
    <p:extLst>
      <p:ext uri="{BB962C8B-B14F-4D97-AF65-F5344CB8AC3E}">
        <p14:creationId xmlns:p14="http://schemas.microsoft.com/office/powerpoint/2010/main" val="2875329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2A9A9-9A40-1F53-522C-709A7C0529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F8691-49D2-98D2-3085-6A2E5CDB12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0AE9D6-A236-4D92-DFDA-725956D33C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Štěpánka Hlavatá, 7 years old, ZUŠ, </a:t>
            </a:r>
            <a:r>
              <a:rPr lang="en-US" dirty="0" err="1"/>
              <a:t>Mšeno</a:t>
            </a:r>
            <a:r>
              <a:rPr lang="en-US" dirty="0"/>
              <a:t>, Czech Republic. 43</a:t>
            </a:r>
            <a:r>
              <a:rPr lang="en-US" baseline="30000" dirty="0"/>
              <a:t>rd</a:t>
            </a:r>
            <a:r>
              <a:rPr lang="en-US" dirty="0"/>
              <a:t> ICEFA Lidice.</a:t>
            </a:r>
          </a:p>
          <a:p>
            <a:endParaRPr lang="en-US" dirty="0"/>
          </a:p>
        </p:txBody>
      </p:sp>
      <p:sp>
        <p:nvSpPr>
          <p:cNvPr id="4" name="Slide Number Placeholder 3">
            <a:extLst>
              <a:ext uri="{FF2B5EF4-FFF2-40B4-BE49-F238E27FC236}">
                <a16:creationId xmlns:a16="http://schemas.microsoft.com/office/drawing/2014/main" id="{0BC1EA5D-629B-31A6-1079-589787B5210D}"/>
              </a:ext>
            </a:extLst>
          </p:cNvPr>
          <p:cNvSpPr>
            <a:spLocks noGrp="1"/>
          </p:cNvSpPr>
          <p:nvPr>
            <p:ph type="sldNum" sz="quarter" idx="5"/>
          </p:nvPr>
        </p:nvSpPr>
        <p:spPr/>
        <p:txBody>
          <a:bodyPr/>
          <a:lstStyle/>
          <a:p>
            <a:fld id="{28DDC5D3-47FC-A841-AC20-383DD7B1A010}" type="slidenum">
              <a:rPr lang="en-US" smtClean="0"/>
              <a:t>11</a:t>
            </a:fld>
            <a:endParaRPr lang="en-US"/>
          </a:p>
        </p:txBody>
      </p:sp>
    </p:spTree>
    <p:extLst>
      <p:ext uri="{BB962C8B-B14F-4D97-AF65-F5344CB8AC3E}">
        <p14:creationId xmlns:p14="http://schemas.microsoft.com/office/powerpoint/2010/main" val="3917593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Explain that </a:t>
            </a:r>
            <a:r>
              <a:rPr lang="en-US" dirty="0">
                <a:solidFill>
                  <a:srgbClr val="FFFFFF"/>
                </a:solidFill>
              </a:rPr>
              <a:t>Lewis Terman expanded Alfred Binet’s research to identify intellectually gifted children and adults. </a:t>
            </a:r>
            <a:endParaRPr lang="en-US" b="1" dirty="0"/>
          </a:p>
          <a:p>
            <a:endParaRPr lang="en-US" b="1" dirty="0"/>
          </a:p>
          <a:p>
            <a:r>
              <a:rPr lang="en-US" b="1" dirty="0"/>
              <a:t>Image: </a:t>
            </a:r>
            <a:r>
              <a:rPr lang="en-US" dirty="0"/>
              <a:t>Václav Böhm, 8 years old, ZUŠ, </a:t>
            </a:r>
            <a:r>
              <a:rPr lang="en-US" dirty="0" err="1"/>
              <a:t>Mšeno</a:t>
            </a:r>
            <a:r>
              <a:rPr lang="en-US" dirty="0"/>
              <a:t>, Czech Republic. 42</a:t>
            </a:r>
            <a:r>
              <a:rPr lang="en-US" baseline="30000" dirty="0"/>
              <a:t>nd</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12</a:t>
            </a:fld>
            <a:endParaRPr lang="en-US"/>
          </a:p>
        </p:txBody>
      </p:sp>
    </p:spTree>
    <p:extLst>
      <p:ext uri="{BB962C8B-B14F-4D97-AF65-F5344CB8AC3E}">
        <p14:creationId xmlns:p14="http://schemas.microsoft.com/office/powerpoint/2010/main" val="1691036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Image</a:t>
            </a:r>
            <a:r>
              <a:rPr lang="en-US" b="1" dirty="0"/>
              <a:t>: </a:t>
            </a:r>
            <a:r>
              <a:rPr lang="en-US" b="0" dirty="0"/>
              <a:t>T</a:t>
            </a:r>
            <a:r>
              <a:rPr lang="en-US" sz="1200" kern="1200" dirty="0">
                <a:solidFill>
                  <a:schemeClr val="tx1"/>
                </a:solidFill>
                <a:effectLst/>
                <a:latin typeface="+mn-lt"/>
                <a:ea typeface="+mn-ea"/>
                <a:cs typeface="+mn-cs"/>
              </a:rPr>
              <a:t>his is a scene from the stop motion animation </a:t>
            </a:r>
            <a:r>
              <a:rPr lang="en-US" sz="1200" i="1" kern="1200" dirty="0">
                <a:solidFill>
                  <a:schemeClr val="tx1"/>
                </a:solidFill>
                <a:effectLst/>
                <a:latin typeface="+mn-lt"/>
                <a:ea typeface="+mn-ea"/>
                <a:cs typeface="+mn-cs"/>
              </a:rPr>
              <a:t>Route 66 Cross Country Road Trip</a:t>
            </a:r>
            <a:r>
              <a:rPr lang="en-US" sz="1200" kern="1200" dirty="0">
                <a:solidFill>
                  <a:schemeClr val="tx1"/>
                </a:solidFill>
                <a:effectLst/>
                <a:latin typeface="+mn-lt"/>
                <a:ea typeface="+mn-ea"/>
                <a:cs typeface="+mn-cs"/>
              </a:rPr>
              <a:t>. USA. Source: Author, Monica Leister, Amber Buck, and Joshua Harper.</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13</a:t>
            </a:fld>
            <a:endParaRPr lang="en-US"/>
          </a:p>
        </p:txBody>
      </p:sp>
    </p:spTree>
    <p:extLst>
      <p:ext uri="{BB962C8B-B14F-4D97-AF65-F5344CB8AC3E}">
        <p14:creationId xmlns:p14="http://schemas.microsoft.com/office/powerpoint/2010/main" val="1840834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Explain the following about students who are gifted: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Girls, low-income students, and those from racially, ethnically, and linguistically diverse backgrounds often remain unidentified.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Early academic gaps in language arts and math contribute to </a:t>
            </a:r>
            <a:r>
              <a:rPr lang="en-US" sz="1200" b="0" dirty="0" err="1"/>
              <a:t>underidentification</a:t>
            </a:r>
            <a:r>
              <a:rPr lang="en-US" sz="1200" b="0" dirty="0"/>
              <a:t>, making early intervention in the first three years of school essential.</a:t>
            </a:r>
            <a:endParaRPr lang="en-US" sz="1200" b="0" dirty="0">
              <a:solidFill>
                <a:srgbClr val="FFFFFF"/>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Creative abilities are often missed when schools focus only on academic performance; social and environmental factors can cause gifted students to hide their talents or underachieve.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FFFF"/>
              </a:solidFill>
            </a:endParaRPr>
          </a:p>
          <a:p>
            <a:endParaRPr lang="en-US" b="1" dirty="0"/>
          </a:p>
          <a:p>
            <a:r>
              <a:rPr lang="en-US" b="1" dirty="0"/>
              <a:t>Image: </a:t>
            </a:r>
            <a:r>
              <a:rPr lang="en-US" dirty="0"/>
              <a:t>Khushi Malde, 14 years</a:t>
            </a:r>
            <a:r>
              <a:rPr lang="en-US" baseline="0" dirty="0"/>
              <a:t> </a:t>
            </a:r>
            <a:r>
              <a:rPr lang="en-US" dirty="0"/>
              <a:t>old. Kenya. Lisa Wee, teacher.</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14</a:t>
            </a:fld>
            <a:endParaRPr lang="en-US"/>
          </a:p>
        </p:txBody>
      </p:sp>
    </p:spTree>
    <p:extLst>
      <p:ext uri="{BB962C8B-B14F-4D97-AF65-F5344CB8AC3E}">
        <p14:creationId xmlns:p14="http://schemas.microsoft.com/office/powerpoint/2010/main" val="3028307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8D4D5-C06D-36E6-7D4E-E6A5B7D69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2B851-2FD2-CF15-BB09-FCC6B36DC7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8589EC-8E4E-ED1D-36A9-3701A348E9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Khushi Malde, 14 years old. Kenya. Lisa Wee, teacher.</a:t>
            </a:r>
          </a:p>
          <a:p>
            <a:endParaRPr lang="en-US" dirty="0"/>
          </a:p>
        </p:txBody>
      </p:sp>
      <p:sp>
        <p:nvSpPr>
          <p:cNvPr id="4" name="Slide Number Placeholder 3">
            <a:extLst>
              <a:ext uri="{FF2B5EF4-FFF2-40B4-BE49-F238E27FC236}">
                <a16:creationId xmlns:a16="http://schemas.microsoft.com/office/drawing/2014/main" id="{51253462-B9B5-586E-7C49-ADD5C31BCD3A}"/>
              </a:ext>
            </a:extLst>
          </p:cNvPr>
          <p:cNvSpPr>
            <a:spLocks noGrp="1"/>
          </p:cNvSpPr>
          <p:nvPr>
            <p:ph type="sldNum" sz="quarter" idx="5"/>
          </p:nvPr>
        </p:nvSpPr>
        <p:spPr/>
        <p:txBody>
          <a:bodyPr/>
          <a:lstStyle/>
          <a:p>
            <a:fld id="{28DDC5D3-47FC-A841-AC20-383DD7B1A010}" type="slidenum">
              <a:rPr lang="en-US" smtClean="0"/>
              <a:t>15</a:t>
            </a:fld>
            <a:endParaRPr lang="en-US"/>
          </a:p>
        </p:txBody>
      </p:sp>
    </p:spTree>
    <p:extLst>
      <p:ext uri="{BB962C8B-B14F-4D97-AF65-F5344CB8AC3E}">
        <p14:creationId xmlns:p14="http://schemas.microsoft.com/office/powerpoint/2010/main" val="576582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Explain to the class that m</a:t>
            </a:r>
            <a:r>
              <a:rPr lang="en-US" sz="1200" b="0" dirty="0">
                <a:solidFill>
                  <a:schemeClr val="bg1"/>
                </a:solidFill>
              </a:rPr>
              <a:t>ost </a:t>
            </a:r>
            <a:r>
              <a:rPr lang="en-US" sz="1200" dirty="0">
                <a:solidFill>
                  <a:schemeClr val="bg1"/>
                </a:solidFill>
              </a:rPr>
              <a:t>teachers teach students with disabilities.</a:t>
            </a:r>
          </a:p>
          <a:p>
            <a:endParaRPr lang="en-US" b="1" dirty="0"/>
          </a:p>
          <a:p>
            <a:r>
              <a:rPr lang="en-US" b="1" dirty="0"/>
              <a:t>Image: </a:t>
            </a:r>
            <a:r>
              <a:rPr lang="en-US" dirty="0"/>
              <a:t>Aneta </a:t>
            </a:r>
            <a:r>
              <a:rPr lang="en-US" dirty="0" err="1"/>
              <a:t>Ampapová</a:t>
            </a:r>
            <a:r>
              <a:rPr lang="en-US" dirty="0"/>
              <a:t>, 4 years old, MŠ a spec. </a:t>
            </a:r>
            <a:r>
              <a:rPr lang="en-US" dirty="0" err="1"/>
              <a:t>pedagog</a:t>
            </a:r>
            <a:r>
              <a:rPr lang="en-US" dirty="0"/>
              <a:t>. centrum, </a:t>
            </a:r>
            <a:r>
              <a:rPr lang="en-US" dirty="0" err="1"/>
              <a:t>Jihlava</a:t>
            </a:r>
            <a:r>
              <a:rPr lang="en-US" dirty="0"/>
              <a:t>, Czech Republic. 41</a:t>
            </a:r>
            <a:r>
              <a:rPr lang="en-US" baseline="30000" dirty="0"/>
              <a:t>st</a:t>
            </a:r>
            <a:r>
              <a:rPr lang="en-US" dirty="0"/>
              <a:t> ICEFA Lidice.</a:t>
            </a:r>
          </a:p>
          <a:p>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16</a:t>
            </a:fld>
            <a:endParaRPr lang="en-US"/>
          </a:p>
        </p:txBody>
      </p:sp>
    </p:spTree>
    <p:extLst>
      <p:ext uri="{BB962C8B-B14F-4D97-AF65-F5344CB8AC3E}">
        <p14:creationId xmlns:p14="http://schemas.microsoft.com/office/powerpoint/2010/main" val="1315167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Disability symbols 16.png: NPS Graphics, put together by </a:t>
            </a:r>
            <a:r>
              <a:rPr lang="en-US" dirty="0" err="1"/>
              <a:t>WcommonsPictograms</a:t>
            </a:r>
            <a:r>
              <a:rPr lang="en-US" dirty="0"/>
              <a:t>-</a:t>
            </a:r>
            <a:r>
              <a:rPr lang="en-US" dirty="0" err="1"/>
              <a:t>nps</a:t>
            </a:r>
            <a:r>
              <a:rPr lang="en-US" dirty="0"/>
              <a:t>-accessibility-wheelchair-</a:t>
            </a:r>
            <a:r>
              <a:rPr lang="en-US" dirty="0" err="1"/>
              <a:t>accessible.svg</a:t>
            </a:r>
            <a:r>
              <a:rPr lang="en-US" dirty="0"/>
              <a:t>: NPS Graphics, converted by </a:t>
            </a:r>
            <a:r>
              <a:rPr lang="en-US" dirty="0" err="1"/>
              <a:t>ZyMOSPictograms</a:t>
            </a:r>
            <a:r>
              <a:rPr lang="en-US" dirty="0"/>
              <a:t>-</a:t>
            </a:r>
            <a:r>
              <a:rPr lang="en-US" dirty="0" err="1"/>
              <a:t>nps</a:t>
            </a:r>
            <a:r>
              <a:rPr lang="en-US" dirty="0"/>
              <a:t>-accessibility-low vision </a:t>
            </a:r>
            <a:r>
              <a:rPr lang="en-US" dirty="0" err="1"/>
              <a:t>access.svg</a:t>
            </a:r>
            <a:r>
              <a:rPr lang="en-US" dirty="0"/>
              <a:t>: NPS Graphics, converted by </a:t>
            </a:r>
            <a:r>
              <a:rPr lang="en-US" dirty="0" err="1"/>
              <a:t>ZyMOSPictograms</a:t>
            </a:r>
            <a:r>
              <a:rPr lang="en-US" dirty="0"/>
              <a:t>-</a:t>
            </a:r>
            <a:r>
              <a:rPr lang="en-US" dirty="0" err="1"/>
              <a:t>nps</a:t>
            </a:r>
            <a:r>
              <a:rPr lang="en-US" dirty="0"/>
              <a:t>-accessibility-sign language </a:t>
            </a:r>
            <a:r>
              <a:rPr lang="en-US" dirty="0" err="1"/>
              <a:t>interpretation.svg</a:t>
            </a:r>
            <a:r>
              <a:rPr lang="en-US" dirty="0"/>
              <a:t>: NPS Graphics, converted by </a:t>
            </a:r>
            <a:r>
              <a:rPr lang="en-US" dirty="0" err="1"/>
              <a:t>ZyMOSAutismbrain.jpg</a:t>
            </a:r>
            <a:r>
              <a:rPr lang="en-US" dirty="0"/>
              <a:t>: National Institutes of Mental Health, National Institutes of </a:t>
            </a:r>
            <a:r>
              <a:rPr lang="en-US" dirty="0" err="1"/>
              <a:t>Healthderivative</a:t>
            </a:r>
            <a:r>
              <a:rPr lang="en-US" dirty="0"/>
              <a:t> work: </a:t>
            </a:r>
            <a:r>
              <a:rPr lang="en-US" dirty="0" err="1"/>
              <a:t>Hamiltonham</a:t>
            </a:r>
            <a:r>
              <a:rPr lang="en-US" dirty="0"/>
              <a:t>, Public domain, via Wikimedia Commons</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17</a:t>
            </a:fld>
            <a:endParaRPr lang="en-US"/>
          </a:p>
        </p:txBody>
      </p:sp>
    </p:spTree>
    <p:extLst>
      <p:ext uri="{BB962C8B-B14F-4D97-AF65-F5344CB8AC3E}">
        <p14:creationId xmlns:p14="http://schemas.microsoft.com/office/powerpoint/2010/main" val="233426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a:t>
            </a:r>
            <a:r>
              <a:rPr lang="en-US" dirty="0"/>
              <a:t>Ján Bartoš, 16 years old, </a:t>
            </a:r>
            <a:r>
              <a:rPr lang="en-US" dirty="0" err="1"/>
              <a:t>Špeciálna</a:t>
            </a:r>
            <a:r>
              <a:rPr lang="en-US" dirty="0"/>
              <a:t> ZŠ </a:t>
            </a:r>
            <a:r>
              <a:rPr lang="en-US" dirty="0" err="1"/>
              <a:t>internátna</a:t>
            </a:r>
            <a:r>
              <a:rPr lang="en-US" dirty="0"/>
              <a:t>, </a:t>
            </a:r>
            <a:r>
              <a:rPr lang="en-US" dirty="0" err="1"/>
              <a:t>Topoľčany</a:t>
            </a:r>
            <a:r>
              <a:rPr lang="en-US" dirty="0"/>
              <a:t>, Slovak Republic. 40</a:t>
            </a:r>
            <a:r>
              <a:rPr lang="en-US" baseline="30000" dirty="0"/>
              <a:t>th</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18</a:t>
            </a:fld>
            <a:endParaRPr lang="en-US"/>
          </a:p>
        </p:txBody>
      </p:sp>
    </p:spTree>
    <p:extLst>
      <p:ext uri="{BB962C8B-B14F-4D97-AF65-F5344CB8AC3E}">
        <p14:creationId xmlns:p14="http://schemas.microsoft.com/office/powerpoint/2010/main" val="3708860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Image</a:t>
            </a:r>
            <a:r>
              <a:rPr lang="en-US" b="1" dirty="0"/>
              <a:t>: </a:t>
            </a:r>
            <a:r>
              <a:rPr lang="en-US" b="0" dirty="0"/>
              <a:t>T</a:t>
            </a:r>
            <a:r>
              <a:rPr lang="en-US" sz="1200" kern="1200" dirty="0">
                <a:solidFill>
                  <a:schemeClr val="tx1"/>
                </a:solidFill>
                <a:effectLst/>
                <a:latin typeface="+mn-lt"/>
                <a:ea typeface="+mn-ea"/>
                <a:cs typeface="+mn-cs"/>
              </a:rPr>
              <a:t>his is a selfie scene for the stop motion animation </a:t>
            </a:r>
            <a:r>
              <a:rPr lang="en-US" sz="1200" i="1" kern="1200" dirty="0">
                <a:solidFill>
                  <a:schemeClr val="tx1"/>
                </a:solidFill>
                <a:effectLst/>
                <a:latin typeface="+mn-lt"/>
                <a:ea typeface="+mn-ea"/>
                <a:cs typeface="+mn-cs"/>
              </a:rPr>
              <a:t>Route 66 Cross Country Road Trip</a:t>
            </a:r>
            <a:r>
              <a:rPr lang="en-US" sz="1200" kern="1200" dirty="0">
                <a:solidFill>
                  <a:schemeClr val="tx1"/>
                </a:solidFill>
                <a:effectLst/>
                <a:latin typeface="+mn-lt"/>
                <a:ea typeface="+mn-ea"/>
                <a:cs typeface="+mn-cs"/>
              </a:rPr>
              <a:t>. USA. Source: Author, Monica Leister, Amber Buck, and Joshua Harper.</a:t>
            </a:r>
            <a:r>
              <a:rPr lang="en-US" dirty="0">
                <a:effectLst/>
              </a:rPr>
              <a: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a:t>
            </a:r>
          </a:p>
          <a:p>
            <a:pPr marL="171450" indent="-171450">
              <a:buFont typeface="Arial"/>
              <a:buChar char="•"/>
            </a:pPr>
            <a:r>
              <a:rPr lang="en-US" sz="1200" kern="1200" dirty="0">
                <a:solidFill>
                  <a:schemeClr val="tx1"/>
                </a:solidFill>
                <a:effectLst/>
                <a:latin typeface="+mn-lt"/>
                <a:ea typeface="+mn-ea"/>
                <a:cs typeface="+mn-cs"/>
              </a:rPr>
              <a:t>UNICEF, 2021</a:t>
            </a:r>
          </a:p>
          <a:p>
            <a:pPr marL="171450" indent="-171450">
              <a:buFont typeface="Arial"/>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19</a:t>
            </a:fld>
            <a:endParaRPr lang="en-US"/>
          </a:p>
        </p:txBody>
      </p:sp>
    </p:spTree>
    <p:extLst>
      <p:ext uri="{BB962C8B-B14F-4D97-AF65-F5344CB8AC3E}">
        <p14:creationId xmlns:p14="http://schemas.microsoft.com/office/powerpoint/2010/main" val="763041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24DE0-A5C8-0255-DEF1-BC8861382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36F2F-9E23-CB1B-077C-1ABA04827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CAA466-023F-1D5E-0697-59C699ABD8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Bangla MN"/>
                <a:cs typeface="Bangla MN"/>
              </a:rPr>
              <a:t>Spotlight on Student Art #6:</a:t>
            </a:r>
            <a:r>
              <a:rPr lang="en-US" sz="1200" b="1" baseline="0" dirty="0">
                <a:solidFill>
                  <a:srgbClr val="FFFFFF"/>
                </a:solidFill>
                <a:latin typeface="Bangla MN"/>
                <a:cs typeface="Bangla MN"/>
              </a:rPr>
              <a:t> </a:t>
            </a:r>
            <a:r>
              <a:rPr lang="en-US" sz="1200" b="1" dirty="0">
                <a:solidFill>
                  <a:srgbClr val="FFFFFF"/>
                </a:solidFill>
                <a:latin typeface="Bangla MN"/>
                <a:cs typeface="Bangla MN"/>
              </a:rPr>
              <a:t>Equality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Collaborative K-8 project. USA. Carlos Alves and JC Carroll, artists-in-residence. United Arts Council of Collier County. (Cropped</a:t>
            </a:r>
            <a:r>
              <a:rPr lang="en-US" baseline="0" dirty="0"/>
              <a:t> Detail)</a:t>
            </a:r>
          </a:p>
          <a:p>
            <a:endParaRPr lang="en-US" dirty="0"/>
          </a:p>
        </p:txBody>
      </p:sp>
      <p:sp>
        <p:nvSpPr>
          <p:cNvPr id="4" name="Slide Number Placeholder 3">
            <a:extLst>
              <a:ext uri="{FF2B5EF4-FFF2-40B4-BE49-F238E27FC236}">
                <a16:creationId xmlns:a16="http://schemas.microsoft.com/office/drawing/2014/main" id="{1A06F3B5-5E02-3C1C-EEA0-73A122A7ED8A}"/>
              </a:ext>
            </a:extLst>
          </p:cNvPr>
          <p:cNvSpPr>
            <a:spLocks noGrp="1"/>
          </p:cNvSpPr>
          <p:nvPr>
            <p:ph type="sldNum" sz="quarter" idx="5"/>
          </p:nvPr>
        </p:nvSpPr>
        <p:spPr/>
        <p:txBody>
          <a:bodyPr/>
          <a:lstStyle/>
          <a:p>
            <a:fld id="{28DDC5D3-47FC-A841-AC20-383DD7B1A010}" type="slidenum">
              <a:rPr lang="en-US" smtClean="0"/>
              <a:t>2</a:t>
            </a:fld>
            <a:endParaRPr lang="en-US"/>
          </a:p>
        </p:txBody>
      </p:sp>
    </p:spTree>
    <p:extLst>
      <p:ext uri="{BB962C8B-B14F-4D97-AF65-F5344CB8AC3E}">
        <p14:creationId xmlns:p14="http://schemas.microsoft.com/office/powerpoint/2010/main" val="807672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Class instruction: </a:t>
            </a:r>
            <a:r>
              <a:rPr lang="en-US" sz="1200" b="0" kern="1200" dirty="0">
                <a:solidFill>
                  <a:schemeClr val="tx1"/>
                </a:solidFill>
                <a:effectLst/>
                <a:latin typeface="+mn-lt"/>
                <a:ea typeface="+mn-ea"/>
                <a:cs typeface="+mn-cs"/>
              </a:rPr>
              <a:t>Introduce students to the </a:t>
            </a:r>
            <a:r>
              <a:rPr lang="en-US" sz="1200" b="1" kern="1200" dirty="0">
                <a:solidFill>
                  <a:schemeClr val="tx1"/>
                </a:solidFill>
                <a:effectLst/>
                <a:latin typeface="+mn-lt"/>
                <a:ea typeface="+mn-ea"/>
                <a:cs typeface="+mn-cs"/>
              </a:rPr>
              <a:t>Definitions of Disability Terms from the Individuals with Disabilities Educational Improvement Act. </a:t>
            </a:r>
            <a:r>
              <a:rPr lang="en-US" sz="1200" b="0" kern="1200" dirty="0">
                <a:solidFill>
                  <a:schemeClr val="tx1"/>
                </a:solidFill>
                <a:effectLst/>
                <a:latin typeface="+mn-lt"/>
                <a:ea typeface="+mn-ea"/>
                <a:cs typeface="+mn-cs"/>
              </a:rPr>
              <a:t>Sec. 300.8. (c). These</a:t>
            </a:r>
            <a:r>
              <a:rPr lang="en-US" sz="1200" b="0" kern="1200" baseline="0" dirty="0">
                <a:solidFill>
                  <a:schemeClr val="tx1"/>
                </a:solidFill>
                <a:effectLst/>
                <a:latin typeface="+mn-lt"/>
                <a:ea typeface="+mn-ea"/>
                <a:cs typeface="+mn-cs"/>
              </a:rPr>
              <a:t> definitions are</a:t>
            </a:r>
            <a:r>
              <a:rPr lang="en-US" sz="1200" b="0" kern="1200" dirty="0">
                <a:solidFill>
                  <a:schemeClr val="tx1"/>
                </a:solidFill>
                <a:effectLst/>
                <a:latin typeface="+mn-lt"/>
                <a:ea typeface="+mn-ea"/>
                <a:cs typeface="+mn-cs"/>
              </a:rPr>
              <a:t> available on this textbook’s website.</a:t>
            </a:r>
            <a:r>
              <a:rPr lang="en-US" b="0" dirty="0">
                <a:effectLst/>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Image</a:t>
            </a:r>
            <a:r>
              <a:rPr lang="en-US" b="1" dirty="0"/>
              <a:t>: </a:t>
            </a:r>
            <a:r>
              <a:rPr lang="en-US" b="0" dirty="0"/>
              <a:t>T</a:t>
            </a:r>
            <a:r>
              <a:rPr lang="en-US" sz="1200" kern="1200" dirty="0">
                <a:solidFill>
                  <a:schemeClr val="tx1"/>
                </a:solidFill>
                <a:effectLst/>
                <a:latin typeface="+mn-lt"/>
                <a:ea typeface="+mn-ea"/>
                <a:cs typeface="+mn-cs"/>
              </a:rPr>
              <a:t>his is a scene from the stop motion animation </a:t>
            </a:r>
            <a:r>
              <a:rPr lang="en-US" sz="1200" i="1" kern="1200" dirty="0">
                <a:solidFill>
                  <a:schemeClr val="tx1"/>
                </a:solidFill>
                <a:effectLst/>
                <a:latin typeface="+mn-lt"/>
                <a:ea typeface="+mn-ea"/>
                <a:cs typeface="+mn-cs"/>
              </a:rPr>
              <a:t>Route 66 Cross Country Road Trip</a:t>
            </a:r>
            <a:r>
              <a:rPr lang="en-US" sz="1200" kern="1200" dirty="0">
                <a:solidFill>
                  <a:schemeClr val="tx1"/>
                </a:solidFill>
                <a:effectLst/>
                <a:latin typeface="+mn-lt"/>
                <a:ea typeface="+mn-ea"/>
                <a:cs typeface="+mn-cs"/>
              </a:rPr>
              <a:t>. USA. Source: Author, Monica Leister, Amber Buck, and Joshua Harper.</a:t>
            </a:r>
            <a:r>
              <a:rPr lang="en-US" dirty="0">
                <a:effectLst/>
              </a:rPr>
              <a: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28DDC5D3-47FC-A841-AC20-383DD7B1A010}" type="slidenum">
              <a:rPr lang="en-US" smtClean="0"/>
              <a:t>20</a:t>
            </a:fld>
            <a:endParaRPr lang="en-US"/>
          </a:p>
        </p:txBody>
      </p:sp>
    </p:spTree>
    <p:extLst>
      <p:ext uri="{BB962C8B-B14F-4D97-AF65-F5344CB8AC3E}">
        <p14:creationId xmlns:p14="http://schemas.microsoft.com/office/powerpoint/2010/main" val="1451835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b="0" dirty="0"/>
              <a:t>https://</a:t>
            </a:r>
            <a:r>
              <a:rPr lang="en-US" b="0" dirty="0" err="1"/>
              <a:t>openclipart.org</a:t>
            </a:r>
            <a:r>
              <a:rPr lang="en-US" b="0" dirty="0"/>
              <a:t>/download/222000/</a:t>
            </a:r>
            <a:r>
              <a:rPr lang="en-US" b="0" dirty="0" err="1"/>
              <a:t>Crayons.svg</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5"/>
          </p:nvPr>
        </p:nvSpPr>
        <p:spPr/>
        <p:txBody>
          <a:bodyPr/>
          <a:lstStyle/>
          <a:p>
            <a:fld id="{28DDC5D3-47FC-A841-AC20-383DD7B1A010}" type="slidenum">
              <a:rPr lang="en-US" smtClean="0"/>
              <a:t>21</a:t>
            </a:fld>
            <a:endParaRPr lang="en-US"/>
          </a:p>
        </p:txBody>
      </p:sp>
    </p:spTree>
    <p:extLst>
      <p:ext uri="{BB962C8B-B14F-4D97-AF65-F5344CB8AC3E}">
        <p14:creationId xmlns:p14="http://schemas.microsoft.com/office/powerpoint/2010/main" val="1532256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56F58-A368-562F-A54E-38022BD9B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3AA3C-C418-A08F-ED01-F5B9D10FD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EA85C-1D24-FC03-6F84-238A1B7E297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solidFill>
                  <a:schemeClr val="bg1"/>
                </a:solidFill>
              </a:rPr>
              <a:t>Explain to the class that a </a:t>
            </a:r>
            <a:r>
              <a:rPr lang="en-US" dirty="0">
                <a:solidFill>
                  <a:schemeClr val="bg1"/>
                </a:solidFill>
              </a:rPr>
              <a:t>child’s least restrictive environment might be a specialized school or care facility with services not available in typical schools. </a:t>
            </a:r>
          </a:p>
          <a:p>
            <a:endParaRPr lang="en-US" b="1" dirty="0"/>
          </a:p>
          <a:p>
            <a:r>
              <a:rPr lang="en-US" b="1" dirty="0"/>
              <a:t>Image: </a:t>
            </a:r>
            <a:r>
              <a:rPr lang="en-US" dirty="0"/>
              <a:t>Art teacher Monica</a:t>
            </a:r>
            <a:r>
              <a:rPr lang="en-US" baseline="0" dirty="0"/>
              <a:t> Leister presents a lesson to her students. USA.</a:t>
            </a:r>
            <a:endParaRPr lang="en-US" dirty="0"/>
          </a:p>
          <a:p>
            <a:endParaRPr lang="en-US" dirty="0"/>
          </a:p>
        </p:txBody>
      </p:sp>
      <p:sp>
        <p:nvSpPr>
          <p:cNvPr id="4" name="Slide Number Placeholder 3">
            <a:extLst>
              <a:ext uri="{FF2B5EF4-FFF2-40B4-BE49-F238E27FC236}">
                <a16:creationId xmlns:a16="http://schemas.microsoft.com/office/drawing/2014/main" id="{383DA682-03AC-114B-0F5B-BA1A51E75AB7}"/>
              </a:ext>
            </a:extLst>
          </p:cNvPr>
          <p:cNvSpPr>
            <a:spLocks noGrp="1"/>
          </p:cNvSpPr>
          <p:nvPr>
            <p:ph type="sldNum" sz="quarter" idx="5"/>
          </p:nvPr>
        </p:nvSpPr>
        <p:spPr/>
        <p:txBody>
          <a:bodyPr/>
          <a:lstStyle/>
          <a:p>
            <a:fld id="{28DDC5D3-47FC-A841-AC20-383DD7B1A010}" type="slidenum">
              <a:rPr lang="en-US" smtClean="0"/>
              <a:t>22</a:t>
            </a:fld>
            <a:endParaRPr lang="en-US"/>
          </a:p>
        </p:txBody>
      </p:sp>
    </p:spTree>
    <p:extLst>
      <p:ext uri="{BB962C8B-B14F-4D97-AF65-F5344CB8AC3E}">
        <p14:creationId xmlns:p14="http://schemas.microsoft.com/office/powerpoint/2010/main" val="3629942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b="1" dirty="0"/>
              <a:t>Class instruction: </a:t>
            </a:r>
            <a:r>
              <a:rPr lang="en-US" b="0" dirty="0">
                <a:solidFill>
                  <a:srgbClr val="FFFFFF"/>
                </a:solidFill>
              </a:rPr>
              <a:t>Explain to the class that a group of experts, called an </a:t>
            </a:r>
            <a:r>
              <a:rPr lang="en-US" b="1" dirty="0">
                <a:solidFill>
                  <a:srgbClr val="FFFFFF"/>
                </a:solidFill>
              </a:rPr>
              <a:t>IEP team</a:t>
            </a:r>
            <a:r>
              <a:rPr lang="en-US" b="0" dirty="0">
                <a:solidFill>
                  <a:srgbClr val="FFFFFF"/>
                </a:solidFill>
              </a:rPr>
              <a:t>, assesses children’s educational needs and abilities at regular intervals.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Image</a:t>
            </a:r>
            <a:r>
              <a:rPr lang="en-US" b="1" dirty="0"/>
              <a:t>: </a:t>
            </a:r>
            <a:r>
              <a:rPr lang="en-US" b="0" dirty="0"/>
              <a:t>T</a:t>
            </a:r>
            <a:r>
              <a:rPr lang="en-US" sz="1200" kern="1200" dirty="0">
                <a:solidFill>
                  <a:schemeClr val="tx1"/>
                </a:solidFill>
                <a:effectLst/>
                <a:latin typeface="+mn-lt"/>
                <a:ea typeface="+mn-ea"/>
                <a:cs typeface="+mn-cs"/>
              </a:rPr>
              <a:t>his is a scene from the stop motion animation </a:t>
            </a:r>
            <a:r>
              <a:rPr lang="en-US" sz="1200" i="1" kern="1200" dirty="0">
                <a:solidFill>
                  <a:schemeClr val="tx1"/>
                </a:solidFill>
                <a:effectLst/>
                <a:latin typeface="+mn-lt"/>
                <a:ea typeface="+mn-ea"/>
                <a:cs typeface="+mn-cs"/>
              </a:rPr>
              <a:t>Route 66 Cross Country Road Trip</a:t>
            </a:r>
            <a:r>
              <a:rPr lang="en-US" sz="1200" kern="1200" dirty="0">
                <a:solidFill>
                  <a:schemeClr val="tx1"/>
                </a:solidFill>
                <a:effectLst/>
                <a:latin typeface="+mn-lt"/>
                <a:ea typeface="+mn-ea"/>
                <a:cs typeface="+mn-cs"/>
              </a:rPr>
              <a:t>. USA. Source: Author, Monica Leister, Amber Buck, and Joshua Harper.</a:t>
            </a:r>
            <a:r>
              <a:rPr lang="en-US" dirty="0">
                <a:effectLst/>
              </a:rPr>
              <a: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23</a:t>
            </a:fld>
            <a:endParaRPr lang="en-US"/>
          </a:p>
        </p:txBody>
      </p:sp>
    </p:spTree>
    <p:extLst>
      <p:ext uri="{BB962C8B-B14F-4D97-AF65-F5344CB8AC3E}">
        <p14:creationId xmlns:p14="http://schemas.microsoft.com/office/powerpoint/2010/main" val="92541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13CF7-48AD-80AF-DEE9-9CFC269727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5EAA9-D0D3-B9DB-5F04-781816A8C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E1DE1-234D-FA26-F386-ED62A02D62CF}"/>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Florida Arts and Community</a:t>
            </a:r>
            <a:r>
              <a:rPr lang="en-US" baseline="0" dirty="0"/>
              <a:t> Enrichment, USA, Jill Harper, Director.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a:extLst>
              <a:ext uri="{FF2B5EF4-FFF2-40B4-BE49-F238E27FC236}">
                <a16:creationId xmlns:a16="http://schemas.microsoft.com/office/drawing/2014/main" id="{EEF46C88-2712-DFF9-4910-C38FD78850D4}"/>
              </a:ext>
            </a:extLst>
          </p:cNvPr>
          <p:cNvSpPr>
            <a:spLocks noGrp="1"/>
          </p:cNvSpPr>
          <p:nvPr>
            <p:ph type="sldNum" sz="quarter" idx="5"/>
          </p:nvPr>
        </p:nvSpPr>
        <p:spPr/>
        <p:txBody>
          <a:bodyPr/>
          <a:lstStyle/>
          <a:p>
            <a:fld id="{28DDC5D3-47FC-A841-AC20-383DD7B1A010}" type="slidenum">
              <a:rPr lang="en-US" smtClean="0"/>
              <a:t>24</a:t>
            </a:fld>
            <a:endParaRPr lang="en-US"/>
          </a:p>
        </p:txBody>
      </p:sp>
    </p:spTree>
    <p:extLst>
      <p:ext uri="{BB962C8B-B14F-4D97-AF65-F5344CB8AC3E}">
        <p14:creationId xmlns:p14="http://schemas.microsoft.com/office/powerpoint/2010/main" val="3939439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solidFill>
                  <a:srgbClr val="FFFFFF"/>
                </a:solidFill>
              </a:rPr>
              <a:t>Explain to the class that parents </a:t>
            </a:r>
            <a:r>
              <a:rPr lang="en-US" dirty="0">
                <a:solidFill>
                  <a:srgbClr val="FFFFFF"/>
                </a:solidFill>
              </a:rPr>
              <a:t>will receive notice of any changes to the child’s IEP in language they can understand.</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Florida Arts and Community</a:t>
            </a:r>
            <a:r>
              <a:rPr lang="en-US" baseline="0" dirty="0"/>
              <a:t> Enrichment, USA, Jill Harper, Director.</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25</a:t>
            </a:fld>
            <a:endParaRPr lang="en-US"/>
          </a:p>
        </p:txBody>
      </p:sp>
    </p:spTree>
    <p:extLst>
      <p:ext uri="{BB962C8B-B14F-4D97-AF65-F5344CB8AC3E}">
        <p14:creationId xmlns:p14="http://schemas.microsoft.com/office/powerpoint/2010/main" val="554101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Image</a:t>
            </a:r>
            <a:r>
              <a:rPr lang="en-US" b="1" dirty="0"/>
              <a:t>: </a:t>
            </a:r>
            <a:r>
              <a:rPr lang="en-US" b="0" dirty="0"/>
              <a:t>T</a:t>
            </a:r>
            <a:r>
              <a:rPr lang="en-US" sz="1200" kern="1200" dirty="0">
                <a:solidFill>
                  <a:schemeClr val="tx1"/>
                </a:solidFill>
                <a:effectLst/>
                <a:latin typeface="+mn-lt"/>
                <a:ea typeface="+mn-ea"/>
                <a:cs typeface="+mn-cs"/>
              </a:rPr>
              <a:t>his is a scene from the stop motion animation </a:t>
            </a:r>
            <a:r>
              <a:rPr lang="en-US" sz="1200" i="1" kern="1200" dirty="0">
                <a:solidFill>
                  <a:schemeClr val="tx1"/>
                </a:solidFill>
                <a:effectLst/>
                <a:latin typeface="+mn-lt"/>
                <a:ea typeface="+mn-ea"/>
                <a:cs typeface="+mn-cs"/>
              </a:rPr>
              <a:t>Route 66 Cross Country Road Trip</a:t>
            </a:r>
            <a:r>
              <a:rPr lang="en-US" sz="1200" kern="1200" dirty="0">
                <a:solidFill>
                  <a:schemeClr val="tx1"/>
                </a:solidFill>
                <a:effectLst/>
                <a:latin typeface="+mn-lt"/>
                <a:ea typeface="+mn-ea"/>
                <a:cs typeface="+mn-cs"/>
              </a:rPr>
              <a:t>. USA. Source: Author, Monica Leister, Amber Buck, and Joshua Harper.</a:t>
            </a:r>
            <a:r>
              <a:rPr lang="en-US" dirty="0">
                <a:effectLst/>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26</a:t>
            </a:fld>
            <a:endParaRPr lang="en-US"/>
          </a:p>
        </p:txBody>
      </p:sp>
    </p:spTree>
    <p:extLst>
      <p:ext uri="{BB962C8B-B14F-4D97-AF65-F5344CB8AC3E}">
        <p14:creationId xmlns:p14="http://schemas.microsoft.com/office/powerpoint/2010/main" val="1948062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B2E7B-84B8-0851-354C-C081085FF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68F57C-948A-64EB-5FBE-98215AB6B1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C61822-94ED-D4EA-6E99-C30B0DA518EC}"/>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a:t>
            </a:r>
            <a:r>
              <a:rPr lang="en-US" b="0" dirty="0"/>
              <a:t>: </a:t>
            </a:r>
            <a:r>
              <a:rPr lang="en-US" b="0" dirty="0">
                <a:solidFill>
                  <a:schemeClr val="tx1"/>
                </a:solidFill>
              </a:rPr>
              <a:t>Explain to the class that students </a:t>
            </a:r>
            <a:r>
              <a:rPr lang="en-US" dirty="0">
                <a:solidFill>
                  <a:schemeClr val="tx1"/>
                </a:solidFill>
              </a:rPr>
              <a:t>with disabilities may require the assistance of a </a:t>
            </a:r>
            <a:r>
              <a:rPr lang="en-US" b="0" dirty="0">
                <a:solidFill>
                  <a:schemeClr val="tx1"/>
                </a:solidFill>
              </a:rPr>
              <a:t>teacher aid </a:t>
            </a:r>
            <a:r>
              <a:rPr lang="en-US" dirty="0">
                <a:solidFill>
                  <a:schemeClr val="tx1"/>
                </a:solidFill>
              </a:rPr>
              <a:t>in the general classroom or benefit from supplementary learning opportunities, such as </a:t>
            </a:r>
            <a:r>
              <a:rPr lang="en-US" b="0" dirty="0">
                <a:solidFill>
                  <a:schemeClr val="tx1"/>
                </a:solidFill>
              </a:rPr>
              <a:t>tutoring. </a:t>
            </a:r>
            <a:endParaRPr lang="en-US" b="0" dirty="0"/>
          </a:p>
          <a:p>
            <a:endParaRPr lang="en-US" b="1" dirty="0"/>
          </a:p>
          <a:p>
            <a:r>
              <a:rPr lang="en-US" b="1" dirty="0"/>
              <a:t>Image: </a:t>
            </a:r>
            <a:r>
              <a:rPr lang="en-US" baseline="0" dirty="0"/>
              <a:t>Collaborative K-8 project. USA. Carlos Alves and JC Carroll, artists-in-residence. United Arts Council of Collier County.</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D041817-9EFC-9252-2CB1-5B0935C00F23}"/>
              </a:ext>
            </a:extLst>
          </p:cNvPr>
          <p:cNvSpPr>
            <a:spLocks noGrp="1"/>
          </p:cNvSpPr>
          <p:nvPr>
            <p:ph type="sldNum" sz="quarter" idx="5"/>
          </p:nvPr>
        </p:nvSpPr>
        <p:spPr/>
        <p:txBody>
          <a:bodyPr/>
          <a:lstStyle/>
          <a:p>
            <a:fld id="{28DDC5D3-47FC-A841-AC20-383DD7B1A010}" type="slidenum">
              <a:rPr lang="en-US" smtClean="0"/>
              <a:t>27</a:t>
            </a:fld>
            <a:endParaRPr lang="en-US"/>
          </a:p>
        </p:txBody>
      </p:sp>
    </p:spTree>
    <p:extLst>
      <p:ext uri="{BB962C8B-B14F-4D97-AF65-F5344CB8AC3E}">
        <p14:creationId xmlns:p14="http://schemas.microsoft.com/office/powerpoint/2010/main" val="3780340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CCA50-2DDF-C518-B276-57840786B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8452E5-4808-A221-1BAC-40B7E4F8B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73F58-35E2-70B8-9081-4551153FA0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sz="1200" kern="1200" dirty="0">
                <a:solidFill>
                  <a:schemeClr val="tx1"/>
                </a:solidFill>
                <a:effectLst/>
                <a:latin typeface="+mn-lt"/>
                <a:ea typeface="+mn-ea"/>
                <a:cs typeface="+mn-cs"/>
              </a:rPr>
              <a:t>Explain that the term at-promise identifies students’ capabilities and the need to provide supports to mitigate the risks potentially hindering their academic success.</a:t>
            </a:r>
            <a:r>
              <a:rPr lang="en-US" dirty="0">
                <a:effectLst/>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Christopher Williams, 5th Grade, USA. Author, teacher.</a:t>
            </a:r>
          </a:p>
          <a:p>
            <a:endParaRPr lang="en-US" dirty="0"/>
          </a:p>
        </p:txBody>
      </p:sp>
      <p:sp>
        <p:nvSpPr>
          <p:cNvPr id="4" name="Slide Number Placeholder 3">
            <a:extLst>
              <a:ext uri="{FF2B5EF4-FFF2-40B4-BE49-F238E27FC236}">
                <a16:creationId xmlns:a16="http://schemas.microsoft.com/office/drawing/2014/main" id="{BD03070D-4D6F-761E-3C14-4ABAE9F3F892}"/>
              </a:ext>
            </a:extLst>
          </p:cNvPr>
          <p:cNvSpPr>
            <a:spLocks noGrp="1"/>
          </p:cNvSpPr>
          <p:nvPr>
            <p:ph type="sldNum" sz="quarter" idx="5"/>
          </p:nvPr>
        </p:nvSpPr>
        <p:spPr/>
        <p:txBody>
          <a:bodyPr/>
          <a:lstStyle/>
          <a:p>
            <a:fld id="{28DDC5D3-47FC-A841-AC20-383DD7B1A010}" type="slidenum">
              <a:rPr lang="en-US" smtClean="0"/>
              <a:t>28</a:t>
            </a:fld>
            <a:endParaRPr lang="en-US"/>
          </a:p>
        </p:txBody>
      </p:sp>
    </p:spTree>
    <p:extLst>
      <p:ext uri="{BB962C8B-B14F-4D97-AF65-F5344CB8AC3E}">
        <p14:creationId xmlns:p14="http://schemas.microsoft.com/office/powerpoint/2010/main" val="3723752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Group</a:t>
            </a:r>
            <a:r>
              <a:rPr lang="en-US" b="0" baseline="0" dirty="0"/>
              <a:t> project with K</a:t>
            </a:r>
            <a:r>
              <a:rPr lang="en-US" dirty="0"/>
              <a:t>indergarten students, Australia. Courtesy of the artist, Julee Latimer ©. </a:t>
            </a:r>
            <a:r>
              <a:rPr lang="en-US" dirty="0" err="1"/>
              <a:t>www.juleelatimer.com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29</a:t>
            </a:fld>
            <a:endParaRPr lang="en-US"/>
          </a:p>
        </p:txBody>
      </p:sp>
    </p:spTree>
    <p:extLst>
      <p:ext uri="{BB962C8B-B14F-4D97-AF65-F5344CB8AC3E}">
        <p14:creationId xmlns:p14="http://schemas.microsoft.com/office/powerpoint/2010/main" val="2615918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dirty="0"/>
              <a:t>Ask students to build on prior learning and personal experiences to make personal connections between this chapter’s teachings and TLAE’s Transformative Art Education framework.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Book Cover Artwork: </a:t>
            </a:r>
            <a:r>
              <a:rPr lang="en-US" b="0" dirty="0"/>
              <a:t>Paula Gale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a:t>
            </a:fld>
            <a:endParaRPr lang="en-US"/>
          </a:p>
        </p:txBody>
      </p:sp>
    </p:spTree>
    <p:extLst>
      <p:ext uri="{BB962C8B-B14F-4D97-AF65-F5344CB8AC3E}">
        <p14:creationId xmlns:p14="http://schemas.microsoft.com/office/powerpoint/2010/main" val="3455631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Jana Růžičková,</a:t>
            </a:r>
            <a:r>
              <a:rPr lang="en-US" baseline="0" dirty="0"/>
              <a:t> </a:t>
            </a:r>
            <a:r>
              <a:rPr lang="en-US" dirty="0"/>
              <a:t>11 years old, ZUŠ, </a:t>
            </a:r>
            <a:r>
              <a:rPr lang="en-US" dirty="0" err="1"/>
              <a:t>Pelhřimov</a:t>
            </a:r>
            <a:r>
              <a:rPr lang="en-US" dirty="0"/>
              <a:t>, Czech Republic, 44</a:t>
            </a:r>
            <a:r>
              <a:rPr lang="en-US" baseline="30000" dirty="0"/>
              <a:t>th</a:t>
            </a:r>
            <a:r>
              <a:rPr lang="en-US" dirty="0"/>
              <a:t> ICEFA Lidice.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30</a:t>
            </a:fld>
            <a:endParaRPr lang="en-US"/>
          </a:p>
        </p:txBody>
      </p:sp>
    </p:spTree>
    <p:extLst>
      <p:ext uri="{BB962C8B-B14F-4D97-AF65-F5344CB8AC3E}">
        <p14:creationId xmlns:p14="http://schemas.microsoft.com/office/powerpoint/2010/main" val="3141224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F3A79-40EF-1C72-4002-7178664D4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44454-918C-4171-C46D-C85D3D08E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E3A3A-AF2B-A8B6-D44E-55316C08980E}"/>
              </a:ext>
            </a:extLst>
          </p:cNvPr>
          <p:cNvSpPr>
            <a:spLocks noGrp="1"/>
          </p:cNvSpPr>
          <p:nvPr>
            <p:ph type="body" idx="1"/>
          </p:nvPr>
        </p:nvSpPr>
        <p:spPr/>
        <p:txBody>
          <a:bodyPr/>
          <a:lstStyle/>
          <a:p>
            <a:r>
              <a:rPr lang="en-US" b="1" dirty="0"/>
              <a:t>Image: </a:t>
            </a:r>
            <a:r>
              <a:rPr lang="en-US" dirty="0"/>
              <a:t>8-and-9-year-old students, Australia. Courtesy of the artist, Julee Latimer ©. </a:t>
            </a:r>
            <a:r>
              <a:rPr lang="en-US" dirty="0" err="1"/>
              <a:t>www.juleelatimer.com</a:t>
            </a:r>
            <a:endParaRPr lang="en-US" dirty="0"/>
          </a:p>
          <a:p>
            <a:endParaRPr lang="en-US" dirty="0"/>
          </a:p>
        </p:txBody>
      </p:sp>
      <p:sp>
        <p:nvSpPr>
          <p:cNvPr id="4" name="Slide Number Placeholder 3">
            <a:extLst>
              <a:ext uri="{FF2B5EF4-FFF2-40B4-BE49-F238E27FC236}">
                <a16:creationId xmlns:a16="http://schemas.microsoft.com/office/drawing/2014/main" id="{C1F8DFF7-AB7E-48D7-B24E-E8516BF6890D}"/>
              </a:ext>
            </a:extLst>
          </p:cNvPr>
          <p:cNvSpPr>
            <a:spLocks noGrp="1"/>
          </p:cNvSpPr>
          <p:nvPr>
            <p:ph type="sldNum" sz="quarter" idx="5"/>
          </p:nvPr>
        </p:nvSpPr>
        <p:spPr/>
        <p:txBody>
          <a:bodyPr/>
          <a:lstStyle/>
          <a:p>
            <a:fld id="{28DDC5D3-47FC-A841-AC20-383DD7B1A010}" type="slidenum">
              <a:rPr lang="en-US" smtClean="0"/>
              <a:t>31</a:t>
            </a:fld>
            <a:endParaRPr lang="en-US"/>
          </a:p>
        </p:txBody>
      </p:sp>
    </p:spTree>
    <p:extLst>
      <p:ext uri="{BB962C8B-B14F-4D97-AF65-F5344CB8AC3E}">
        <p14:creationId xmlns:p14="http://schemas.microsoft.com/office/powerpoint/2010/main" val="1850491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2E258-D843-2C5C-5AA9-B0019E7D3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517C1-EE4C-92EB-259F-93A35250E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80D2B-18B4-3EAC-DD38-A5CA7A5157F8}"/>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solidFill>
                  <a:srgbClr val="FFFFFF"/>
                </a:solidFill>
              </a:rPr>
              <a:t>Explain to the class that children </a:t>
            </a:r>
            <a:r>
              <a:rPr lang="en-US" dirty="0">
                <a:solidFill>
                  <a:srgbClr val="FFFFFF"/>
                </a:solidFill>
              </a:rPr>
              <a:t>and adolescents who have greater feelings of rejection, poor grades, and lack of support from their parents are more likely to become truant. Truancy can lead to </a:t>
            </a:r>
            <a:r>
              <a:rPr lang="en-US" b="0" dirty="0">
                <a:solidFill>
                  <a:srgbClr val="FFFFFF"/>
                </a:solidFill>
              </a:rPr>
              <a:t>delinquency.</a:t>
            </a:r>
            <a:endParaRPr lang="en-US"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Image</a:t>
            </a:r>
            <a:r>
              <a:rPr lang="en-US" b="1" dirty="0"/>
              <a:t>: </a:t>
            </a:r>
            <a:r>
              <a:rPr lang="en-US" b="0" dirty="0"/>
              <a:t>T</a:t>
            </a:r>
            <a:r>
              <a:rPr lang="en-US" sz="1200" kern="1200" dirty="0">
                <a:solidFill>
                  <a:schemeClr val="tx1"/>
                </a:solidFill>
                <a:effectLst/>
                <a:latin typeface="+mn-lt"/>
                <a:ea typeface="+mn-ea"/>
                <a:cs typeface="+mn-cs"/>
              </a:rPr>
              <a:t>his is a scene from the stop motion animation </a:t>
            </a:r>
            <a:r>
              <a:rPr lang="en-US" sz="1200" i="1" kern="1200" dirty="0">
                <a:solidFill>
                  <a:schemeClr val="tx1"/>
                </a:solidFill>
                <a:effectLst/>
                <a:latin typeface="+mn-lt"/>
                <a:ea typeface="+mn-ea"/>
                <a:cs typeface="+mn-cs"/>
              </a:rPr>
              <a:t>Route 66 Cross Country Road Trip</a:t>
            </a:r>
            <a:r>
              <a:rPr lang="en-US" sz="1200" kern="1200" dirty="0">
                <a:solidFill>
                  <a:schemeClr val="tx1"/>
                </a:solidFill>
                <a:effectLst/>
                <a:latin typeface="+mn-lt"/>
                <a:ea typeface="+mn-ea"/>
                <a:cs typeface="+mn-cs"/>
              </a:rPr>
              <a:t>. USA. Source: Author, Monica Leister, Amber Buck, and Joshua Harper.</a:t>
            </a:r>
            <a:r>
              <a:rPr lang="en-US" dirty="0">
                <a:effectLst/>
              </a:rPr>
              <a:t> </a:t>
            </a:r>
            <a:endParaRPr lang="en-US" dirty="0"/>
          </a:p>
          <a:p>
            <a:endParaRPr lang="en-US" dirty="0"/>
          </a:p>
        </p:txBody>
      </p:sp>
      <p:sp>
        <p:nvSpPr>
          <p:cNvPr id="4" name="Slide Number Placeholder 3">
            <a:extLst>
              <a:ext uri="{FF2B5EF4-FFF2-40B4-BE49-F238E27FC236}">
                <a16:creationId xmlns:a16="http://schemas.microsoft.com/office/drawing/2014/main" id="{56425F3C-2F6F-8ABF-E701-289EAC94CA4D}"/>
              </a:ext>
            </a:extLst>
          </p:cNvPr>
          <p:cNvSpPr>
            <a:spLocks noGrp="1"/>
          </p:cNvSpPr>
          <p:nvPr>
            <p:ph type="sldNum" sz="quarter" idx="5"/>
          </p:nvPr>
        </p:nvSpPr>
        <p:spPr/>
        <p:txBody>
          <a:bodyPr/>
          <a:lstStyle/>
          <a:p>
            <a:fld id="{28DDC5D3-47FC-A841-AC20-383DD7B1A010}" type="slidenum">
              <a:rPr lang="en-US" smtClean="0"/>
              <a:t>32</a:t>
            </a:fld>
            <a:endParaRPr lang="en-US"/>
          </a:p>
        </p:txBody>
      </p:sp>
    </p:spTree>
    <p:extLst>
      <p:ext uri="{BB962C8B-B14F-4D97-AF65-F5344CB8AC3E}">
        <p14:creationId xmlns:p14="http://schemas.microsoft.com/office/powerpoint/2010/main" val="2903071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dirty="0"/>
              <a:t>: https://</a:t>
            </a:r>
            <a:r>
              <a:rPr lang="en-US" dirty="0" err="1"/>
              <a:t>openclipart.org</a:t>
            </a:r>
            <a:r>
              <a:rPr lang="en-US" dirty="0"/>
              <a:t>/download/37279/</a:t>
            </a:r>
            <a:r>
              <a:rPr lang="en-US" dirty="0" err="1"/>
              <a:t>mail.svg</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openclipart.org</a:t>
            </a:r>
            <a:r>
              <a:rPr lang="en-US" dirty="0"/>
              <a:t>/download/204996/pen-</a:t>
            </a:r>
            <a:r>
              <a:rPr lang="en-US" dirty="0" err="1"/>
              <a:t>uliphant</a:t>
            </a:r>
            <a:r>
              <a:rPr lang="en-US" dirty="0"/>
              <a:t>-remix-</a:t>
            </a:r>
            <a:r>
              <a:rPr lang="en-US" dirty="0" err="1"/>
              <a:t>monsterBraingames.svg</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33</a:t>
            </a:fld>
            <a:endParaRPr lang="en-US"/>
          </a:p>
        </p:txBody>
      </p:sp>
    </p:spTree>
    <p:extLst>
      <p:ext uri="{BB962C8B-B14F-4D97-AF65-F5344CB8AC3E}">
        <p14:creationId xmlns:p14="http://schemas.microsoft.com/office/powerpoint/2010/main" val="798545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557E0-F004-D2F9-BEE4-4C1E10F1B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B8084-9C6B-BE11-6676-C86ECD70C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08031-336C-03DB-E542-B0E469970173}"/>
              </a:ext>
            </a:extLst>
          </p:cNvPr>
          <p:cNvSpPr>
            <a:spLocks noGrp="1"/>
          </p:cNvSpPr>
          <p:nvPr>
            <p:ph type="body" idx="1"/>
          </p:nvPr>
        </p:nvSpPr>
        <p:spPr/>
        <p:txBody>
          <a:bodyPr/>
          <a:lstStyle/>
          <a:p>
            <a:r>
              <a:rPr lang="en-US" b="1" dirty="0"/>
              <a:t>Image: </a:t>
            </a:r>
            <a:r>
              <a:rPr lang="en-US" i="1" dirty="0"/>
              <a:t>Blue Macaw</a:t>
            </a:r>
            <a:r>
              <a:rPr lang="en-US" dirty="0"/>
              <a:t>, </a:t>
            </a:r>
            <a:r>
              <a:rPr lang="en-US" dirty="0" err="1"/>
              <a:t>Meissener</a:t>
            </a:r>
            <a:r>
              <a:rPr lang="en-US" dirty="0"/>
              <a:t> Porzellan </a:t>
            </a:r>
            <a:r>
              <a:rPr lang="en-US" dirty="0" err="1"/>
              <a:t>Manufaktur</a:t>
            </a:r>
            <a:r>
              <a:rPr lang="en-US" dirty="0"/>
              <a:t>, 1731  porcelain (material), h 82.0cm. Public Domain, </a:t>
            </a:r>
            <a:r>
              <a:rPr lang="en-US" dirty="0" err="1"/>
              <a:t>Rijksmuseums</a:t>
            </a:r>
            <a:r>
              <a:rPr lang="en-US" dirty="0"/>
              <a:t>. http://</a:t>
            </a:r>
            <a:r>
              <a:rPr lang="en-US" dirty="0" err="1"/>
              <a:t>hdl.handle.net</a:t>
            </a:r>
            <a:r>
              <a:rPr lang="en-US" dirty="0"/>
              <a:t>/10934/RM0001.COLLECT.315407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mn-lt"/>
                <a:ea typeface="+mn-ea"/>
                <a:cs typeface="+mn-cs"/>
              </a:rPr>
              <a:t>References: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effectLst/>
                <a:latin typeface="+mn-lt"/>
                <a:ea typeface="+mn-ea"/>
                <a:cs typeface="+mn-cs"/>
              </a:rPr>
              <a:t>Guarino &amp; Chagnon, 2018</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effectLst/>
                <a:latin typeface="+mn-lt"/>
                <a:ea typeface="+mn-ea"/>
                <a:cs typeface="+mn-cs"/>
              </a:rPr>
              <a:t>United Nation’s Children Fund,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a:p>
            <a:endParaRPr lang="en-US" dirty="0"/>
          </a:p>
        </p:txBody>
      </p:sp>
      <p:sp>
        <p:nvSpPr>
          <p:cNvPr id="4" name="Slide Number Placeholder 3">
            <a:extLst>
              <a:ext uri="{FF2B5EF4-FFF2-40B4-BE49-F238E27FC236}">
                <a16:creationId xmlns:a16="http://schemas.microsoft.com/office/drawing/2014/main" id="{73692122-4A45-70DC-9D95-57E7BEC15C07}"/>
              </a:ext>
            </a:extLst>
          </p:cNvPr>
          <p:cNvSpPr>
            <a:spLocks noGrp="1"/>
          </p:cNvSpPr>
          <p:nvPr>
            <p:ph type="sldNum" sz="quarter" idx="5"/>
          </p:nvPr>
        </p:nvSpPr>
        <p:spPr/>
        <p:txBody>
          <a:bodyPr/>
          <a:lstStyle/>
          <a:p>
            <a:fld id="{28DDC5D3-47FC-A841-AC20-383DD7B1A010}" type="slidenum">
              <a:rPr lang="en-US" smtClean="0"/>
              <a:t>34</a:t>
            </a:fld>
            <a:endParaRPr lang="en-US"/>
          </a:p>
        </p:txBody>
      </p:sp>
    </p:spTree>
    <p:extLst>
      <p:ext uri="{BB962C8B-B14F-4D97-AF65-F5344CB8AC3E}">
        <p14:creationId xmlns:p14="http://schemas.microsoft.com/office/powerpoint/2010/main" val="1367118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CF856-327C-F6B1-B7C8-3EF7D5CB6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09443-F3AB-CA60-A704-51B17982D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C0E0C-0449-C1B2-172D-717638A8D9C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dirty="0">
                <a:solidFill>
                  <a:srgbClr val="FFFFFF"/>
                </a:solidFill>
              </a:rPr>
              <a:t>Explain to the class the definition for English learners differs from children learning English as a foreign language in their native countries.</a:t>
            </a:r>
            <a:r>
              <a:rPr lang="en-US" b="1" dirty="0">
                <a:solidFill>
                  <a:srgbClr val="FFFFFF"/>
                </a:solidFill>
              </a:rPr>
              <a:t> </a:t>
            </a:r>
            <a:r>
              <a:rPr lang="en-US" sz="1200" kern="1200" dirty="0">
                <a:solidFill>
                  <a:schemeClr val="tx1"/>
                </a:solidFill>
                <a:effectLst/>
                <a:latin typeface="+mn-lt"/>
                <a:ea typeface="+mn-ea"/>
                <a:cs typeface="+mn-cs"/>
              </a:rPr>
              <a:t>ELs belong to diverse cultures, ethnicities, religions, and socioeconomic backgrounds. </a:t>
            </a:r>
            <a:r>
              <a:rPr lang="en-GB" sz="1200" kern="1200" dirty="0">
                <a:solidFill>
                  <a:schemeClr val="tx1"/>
                </a:solidFill>
                <a:effectLst/>
                <a:latin typeface="+mn-lt"/>
                <a:ea typeface="+mn-ea"/>
                <a:cs typeface="+mn-cs"/>
              </a:rPr>
              <a:t>They </a:t>
            </a:r>
            <a:r>
              <a:rPr lang="en-US" sz="1200" kern="1200" dirty="0">
                <a:solidFill>
                  <a:schemeClr val="tx1"/>
                </a:solidFill>
                <a:effectLst/>
                <a:latin typeface="+mn-lt"/>
                <a:ea typeface="+mn-ea"/>
                <a:cs typeface="+mn-cs"/>
              </a:rPr>
              <a:t>may be born in English- or non-English speaking countries. Their parents may or may not be fluent in English.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r>
              <a:rPr lang="en-US" b="1" dirty="0"/>
              <a:t>Image: </a:t>
            </a:r>
            <a:r>
              <a:rPr lang="en-US" dirty="0"/>
              <a:t>8-and-9-year-old students, Australia. Courtesy of the artist, Julee Latimer ©. </a:t>
            </a:r>
            <a:r>
              <a:rPr lang="en-US" dirty="0" err="1"/>
              <a:t>www.juleelatimer.com</a:t>
            </a:r>
            <a:endParaRPr lang="en-US" dirty="0"/>
          </a:p>
          <a:p>
            <a:endParaRPr lang="en-US" dirty="0"/>
          </a:p>
          <a:p>
            <a:r>
              <a:rPr lang="en-US" b="1" dirty="0"/>
              <a:t>Reference: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effectLst/>
                <a:latin typeface="+mn-lt"/>
                <a:ea typeface="+mn-ea"/>
                <a:cs typeface="+mn-cs"/>
              </a:rPr>
              <a:t>UNESCO, 2023</a:t>
            </a:r>
            <a:endParaRPr lang="en-US" dirty="0"/>
          </a:p>
          <a:p>
            <a:endParaRPr lang="en-US" b="1" dirty="0"/>
          </a:p>
          <a:p>
            <a:endParaRPr lang="en-US" dirty="0"/>
          </a:p>
        </p:txBody>
      </p:sp>
      <p:sp>
        <p:nvSpPr>
          <p:cNvPr id="4" name="Slide Number Placeholder 3">
            <a:extLst>
              <a:ext uri="{FF2B5EF4-FFF2-40B4-BE49-F238E27FC236}">
                <a16:creationId xmlns:a16="http://schemas.microsoft.com/office/drawing/2014/main" id="{FAE21DAF-F5D3-1713-6FBF-F66F25BB3F90}"/>
              </a:ext>
            </a:extLst>
          </p:cNvPr>
          <p:cNvSpPr>
            <a:spLocks noGrp="1"/>
          </p:cNvSpPr>
          <p:nvPr>
            <p:ph type="sldNum" sz="quarter" idx="5"/>
          </p:nvPr>
        </p:nvSpPr>
        <p:spPr/>
        <p:txBody>
          <a:bodyPr/>
          <a:lstStyle/>
          <a:p>
            <a:fld id="{28DDC5D3-47FC-A841-AC20-383DD7B1A010}" type="slidenum">
              <a:rPr lang="en-US" smtClean="0"/>
              <a:t>35</a:t>
            </a:fld>
            <a:endParaRPr lang="en-US"/>
          </a:p>
        </p:txBody>
      </p:sp>
    </p:spTree>
    <p:extLst>
      <p:ext uri="{BB962C8B-B14F-4D97-AF65-F5344CB8AC3E}">
        <p14:creationId xmlns:p14="http://schemas.microsoft.com/office/powerpoint/2010/main" val="26710859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solidFill>
                  <a:schemeClr val="bg1"/>
                </a:solidFill>
              </a:rPr>
              <a:t>Explain to the class that schools </a:t>
            </a:r>
            <a:r>
              <a:rPr lang="en-US" dirty="0">
                <a:solidFill>
                  <a:schemeClr val="bg1"/>
                </a:solidFill>
              </a:rPr>
              <a:t>test ELs to determine yearly progress in reading, writing, speaking, and listening to English. Classes may be taught by ELs specialists.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8-and-9-year-old students, Australia. Courtesy of the artist, Julee Latimer ©. </a:t>
            </a:r>
            <a:r>
              <a:rPr lang="en-US" dirty="0" err="1"/>
              <a:t>www.juleelatimer.com</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36</a:t>
            </a:fld>
            <a:endParaRPr lang="en-US"/>
          </a:p>
        </p:txBody>
      </p:sp>
    </p:spTree>
    <p:extLst>
      <p:ext uri="{BB962C8B-B14F-4D97-AF65-F5344CB8AC3E}">
        <p14:creationId xmlns:p14="http://schemas.microsoft.com/office/powerpoint/2010/main" val="528730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solidFill>
                  <a:schemeClr val="bg1"/>
                </a:solidFill>
              </a:rPr>
              <a:t>Explain to the class that language </a:t>
            </a:r>
            <a:r>
              <a:rPr lang="en-US" dirty="0">
                <a:solidFill>
                  <a:schemeClr val="bg1"/>
                </a:solidFill>
              </a:rPr>
              <a:t>barriers may cause children to repeat grades and lead to dropping out of school.</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8-and-9-year-old students, Australia. Courtesy of the artist, Julee Latimer ©. </a:t>
            </a:r>
            <a:r>
              <a:rPr lang="en-US" dirty="0" err="1"/>
              <a:t>www.juleelatimer.com</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dirty="0">
                <a:solidFill>
                  <a:schemeClr val="tx1"/>
                </a:solidFill>
                <a:effectLst/>
                <a:latin typeface="+mn-lt"/>
                <a:ea typeface="+mn-ea"/>
                <a:cs typeface="+mn-cs"/>
              </a:rPr>
              <a:t>UNESCO, 2023</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37</a:t>
            </a:fld>
            <a:endParaRPr lang="en-US"/>
          </a:p>
        </p:txBody>
      </p:sp>
    </p:spTree>
    <p:extLst>
      <p:ext uri="{BB962C8B-B14F-4D97-AF65-F5344CB8AC3E}">
        <p14:creationId xmlns:p14="http://schemas.microsoft.com/office/powerpoint/2010/main" val="934691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Class instruction: Explain the following: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Some ELs </a:t>
            </a:r>
            <a:r>
              <a:rPr lang="en-US" sz="1200" kern="1200" dirty="0">
                <a:solidFill>
                  <a:schemeClr val="tx1"/>
                </a:solidFill>
                <a:effectLst/>
                <a:latin typeface="+mn-lt"/>
                <a:ea typeface="+mn-ea"/>
                <a:cs typeface="+mn-cs"/>
              </a:rPr>
              <a:t>fled their native homes as refugees and unaccompanied minors. They </a:t>
            </a:r>
            <a:r>
              <a:rPr lang="en-GB" sz="1200" kern="1200" dirty="0">
                <a:solidFill>
                  <a:schemeClr val="tx1"/>
                </a:solidFill>
                <a:effectLst/>
                <a:latin typeface="+mn-lt"/>
                <a:ea typeface="+mn-ea"/>
                <a:cs typeface="+mn-cs"/>
              </a:rPr>
              <a:t>may have experienced </a:t>
            </a:r>
            <a:r>
              <a:rPr lang="en-US" sz="1200" kern="1200" dirty="0">
                <a:solidFill>
                  <a:schemeClr val="tx1"/>
                </a:solidFill>
                <a:effectLst/>
                <a:latin typeface="+mn-lt"/>
                <a:ea typeface="+mn-ea"/>
                <a:cs typeface="+mn-cs"/>
              </a:rPr>
              <a:t>ACEs and ma</a:t>
            </a:r>
            <a:r>
              <a:rPr lang="en-GB" sz="1200" kern="1200" dirty="0" err="1">
                <a:solidFill>
                  <a:schemeClr val="tx1"/>
                </a:solidFill>
                <a:effectLst/>
                <a:latin typeface="+mn-lt"/>
                <a:ea typeface="+mn-ea"/>
                <a:cs typeface="+mn-cs"/>
              </a:rPr>
              <a:t>ny</a:t>
            </a:r>
            <a:r>
              <a:rPr lang="en-GB" sz="1200" kern="1200" dirty="0">
                <a:solidFill>
                  <a:schemeClr val="tx1"/>
                </a:solidFill>
                <a:effectLst/>
                <a:latin typeface="+mn-lt"/>
                <a:ea typeface="+mn-ea"/>
                <a:cs typeface="+mn-cs"/>
              </a:rPr>
              <a:t> newly immigrated ELs live in poverty.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Schools may unintentionally hinder their </a:t>
            </a:r>
            <a:r>
              <a:rPr lang="en-US" sz="1200" kern="1200" dirty="0">
                <a:solidFill>
                  <a:schemeClr val="tx1"/>
                </a:solidFill>
                <a:effectLst/>
                <a:latin typeface="+mn-lt"/>
                <a:ea typeface="+mn-ea"/>
                <a:cs typeface="+mn-cs"/>
              </a:rPr>
              <a:t>academic s</a:t>
            </a:r>
            <a:r>
              <a:rPr lang="en-GB" sz="1200" kern="1200" dirty="0" err="1">
                <a:solidFill>
                  <a:schemeClr val="tx1"/>
                </a:solidFill>
                <a:effectLst/>
                <a:latin typeface="+mn-lt"/>
                <a:ea typeface="+mn-ea"/>
                <a:cs typeface="+mn-cs"/>
              </a:rPr>
              <a:t>uccess</a:t>
            </a:r>
            <a:r>
              <a:rPr lang="en-GB" sz="1200" kern="1200" dirty="0">
                <a:solidFill>
                  <a:schemeClr val="tx1"/>
                </a:solidFill>
                <a:effectLst/>
                <a:latin typeface="+mn-lt"/>
                <a:ea typeface="+mn-ea"/>
                <a:cs typeface="+mn-cs"/>
              </a:rPr>
              <a:t> by </a:t>
            </a:r>
            <a:r>
              <a:rPr lang="en-US" sz="1200" kern="1200" dirty="0">
                <a:solidFill>
                  <a:schemeClr val="tx1"/>
                </a:solidFill>
                <a:effectLst/>
                <a:latin typeface="+mn-lt"/>
                <a:ea typeface="+mn-ea"/>
                <a:cs typeface="+mn-cs"/>
              </a:rPr>
              <a:t>denying access to advanced courses until they are fully proficient in English.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Language barriers can also mask giftedness. Arts and physical education teachers are often the first educators to recognize </a:t>
            </a:r>
            <a:r>
              <a:rPr lang="en-GB" sz="1200" kern="1200" dirty="0" err="1">
                <a:solidFill>
                  <a:schemeClr val="tx1"/>
                </a:solidFill>
                <a:effectLst/>
                <a:latin typeface="+mn-lt"/>
                <a:ea typeface="+mn-ea"/>
                <a:cs typeface="+mn-cs"/>
              </a:rPr>
              <a:t>ELs’</a:t>
            </a:r>
            <a:r>
              <a:rPr lang="en-GB" sz="1200" kern="1200" dirty="0">
                <a:solidFill>
                  <a:schemeClr val="tx1"/>
                </a:solidFill>
                <a:effectLst/>
                <a:latin typeface="+mn-lt"/>
                <a:ea typeface="+mn-ea"/>
                <a:cs typeface="+mn-cs"/>
              </a:rPr>
              <a:t> giftedness </a:t>
            </a:r>
            <a:r>
              <a:rPr lang="en-US" sz="1200" kern="1200" dirty="0">
                <a:solidFill>
                  <a:schemeClr val="tx1"/>
                </a:solidFill>
                <a:effectLst/>
                <a:latin typeface="+mn-lt"/>
                <a:ea typeface="+mn-ea"/>
                <a:cs typeface="+mn-cs"/>
              </a:rPr>
              <a:t>given their disciplines’ specialized knowledge 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Image: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/wiki/File:MUTCD-OH_D5-H20.svg Public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err="1">
                <a:solidFill>
                  <a:schemeClr val="tx1"/>
                </a:solidFill>
                <a:effectLst/>
                <a:latin typeface="+mn-lt"/>
                <a:ea typeface="+mn-ea"/>
                <a:cs typeface="+mn-cs"/>
              </a:rPr>
              <a:t>Brulles</a:t>
            </a:r>
            <a:r>
              <a:rPr lang="en-US" sz="1200" kern="1200" dirty="0">
                <a:solidFill>
                  <a:schemeClr val="tx1"/>
                </a:solidFill>
                <a:effectLst/>
                <a:latin typeface="+mn-lt"/>
                <a:ea typeface="+mn-ea"/>
                <a:cs typeface="+mn-cs"/>
              </a:rPr>
              <a:t>, 2021</a:t>
            </a: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Gottschalk, 2020</a:t>
            </a: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 Department of Education, 2017</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U.S. Department of Health and Human Services, 2023</a:t>
            </a:r>
            <a:endParaRPr lang="en-US" sz="1200" b="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38</a:t>
            </a:fld>
            <a:endParaRPr lang="en-US"/>
          </a:p>
        </p:txBody>
      </p:sp>
    </p:spTree>
    <p:extLst>
      <p:ext uri="{BB962C8B-B14F-4D97-AF65-F5344CB8AC3E}">
        <p14:creationId xmlns:p14="http://schemas.microsoft.com/office/powerpoint/2010/main" val="2571812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Explain to the class that </a:t>
            </a:r>
            <a:r>
              <a:rPr lang="en-US" sz="1200" dirty="0">
                <a:solidFill>
                  <a:srgbClr val="FFFFFF"/>
                </a:solidFill>
              </a:rPr>
              <a:t>LGBTQ+ risk factors are significantly reduced when students have the support of school policies, teachers, parents, and peers. Educators should</a:t>
            </a:r>
            <a:r>
              <a:rPr lang="en-US" sz="1200" baseline="0" dirty="0">
                <a:solidFill>
                  <a:srgbClr val="FFFFFF"/>
                </a:solidFill>
              </a:rPr>
              <a:t> teach all students about </a:t>
            </a:r>
            <a:r>
              <a:rPr lang="en-US" sz="1200" b="0" dirty="0">
                <a:solidFill>
                  <a:srgbClr val="FFFFFF"/>
                </a:solidFill>
              </a:rPr>
              <a:t>human rights and the resiliency of</a:t>
            </a:r>
            <a:r>
              <a:rPr lang="en-US" sz="1200" b="0" baseline="0" dirty="0">
                <a:solidFill>
                  <a:srgbClr val="FFFFFF"/>
                </a:solidFill>
              </a:rPr>
              <a:t> diversified populations.</a:t>
            </a:r>
            <a:endParaRPr lang="en-US" b="0" dirty="0"/>
          </a:p>
          <a:p>
            <a:endParaRPr lang="en-US" b="1" dirty="0"/>
          </a:p>
          <a:p>
            <a:r>
              <a:rPr lang="en-US" b="1" dirty="0"/>
              <a:t>Image:</a:t>
            </a:r>
            <a:r>
              <a:rPr lang="en-US" b="1" baseline="0" dirty="0"/>
              <a:t> </a:t>
            </a:r>
            <a:r>
              <a:rPr lang="en-US" dirty="0"/>
              <a:t>Nick Cave. Heard-NY. Original Photo by Patrick Cashin. Image courtesy of Metropolitan Transportation Authority of the State of New York. Flickr, CC BY 2.0. https://</a:t>
            </a:r>
            <a:r>
              <a:rPr lang="en-US" dirty="0" err="1"/>
              <a:t>creativecommons.org</a:t>
            </a:r>
            <a:r>
              <a:rPr lang="en-US" dirty="0"/>
              <a:t>/licenses/by/2.0/ (Cropped &amp; Background</a:t>
            </a:r>
            <a:r>
              <a:rPr lang="en-US" baseline="0" dirty="0"/>
              <a:t> removed)</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39</a:t>
            </a:fld>
            <a:endParaRPr lang="en-US"/>
          </a:p>
        </p:txBody>
      </p:sp>
    </p:spTree>
    <p:extLst>
      <p:ext uri="{BB962C8B-B14F-4D97-AF65-F5344CB8AC3E}">
        <p14:creationId xmlns:p14="http://schemas.microsoft.com/office/powerpoint/2010/main" val="787909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Nick Cave. Heard-NY. Original Photo by Patrick Cashin. Image courtesy of Metropolitan Transportation Authority of the State of New York. Flickr, CC BY 2.0. https://</a:t>
            </a:r>
            <a:r>
              <a:rPr lang="en-US" dirty="0" err="1"/>
              <a:t>creativecommons.org</a:t>
            </a:r>
            <a:r>
              <a:rPr lang="en-US" dirty="0"/>
              <a:t>/licenses/by/2.0/</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4</a:t>
            </a:fld>
            <a:endParaRPr lang="en-US"/>
          </a:p>
        </p:txBody>
      </p:sp>
    </p:spTree>
    <p:extLst>
      <p:ext uri="{BB962C8B-B14F-4D97-AF65-F5344CB8AC3E}">
        <p14:creationId xmlns:p14="http://schemas.microsoft.com/office/powerpoint/2010/main" val="3422361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BD41-027D-F4B4-13CE-245FE7BE4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B0209-B92D-F4E8-995A-8A250DD90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B51505-8AC7-FE2D-E4EB-26E111404BFA}"/>
              </a:ext>
            </a:extLst>
          </p:cNvPr>
          <p:cNvSpPr>
            <a:spLocks noGrp="1"/>
          </p:cNvSpPr>
          <p:nvPr>
            <p:ph type="body" idx="1"/>
          </p:nvPr>
        </p:nvSpPr>
        <p:spPr/>
        <p:txBody>
          <a:bodyPr/>
          <a:lstStyle/>
          <a:p>
            <a:r>
              <a:rPr lang="en-US" b="1" dirty="0"/>
              <a:t>Image:</a:t>
            </a:r>
            <a:r>
              <a:rPr lang="en-US" b="1" baseline="0" dirty="0"/>
              <a:t> </a:t>
            </a:r>
            <a:r>
              <a:rPr lang="en-US" dirty="0"/>
              <a:t>Nick Cave. Heard-NY. Original Photo by Patrick Cashin. Image courtesy of Metropolitan Transportation Authority of the State of New York. Flickr, CC BY 2.0. https://</a:t>
            </a:r>
            <a:r>
              <a:rPr lang="en-US" dirty="0" err="1"/>
              <a:t>creativecommons.org</a:t>
            </a:r>
            <a:r>
              <a:rPr lang="en-US" dirty="0"/>
              <a:t>/licenses/by/2.0/ (Cropped &amp; Background</a:t>
            </a:r>
            <a:r>
              <a:rPr lang="en-US" baseline="0" dirty="0"/>
              <a:t> removed)</a:t>
            </a:r>
          </a:p>
          <a:p>
            <a:endParaRPr lang="en-US" baseline="0" dirty="0"/>
          </a:p>
          <a:p>
            <a:endParaRPr lang="en-US" dirty="0"/>
          </a:p>
        </p:txBody>
      </p:sp>
      <p:sp>
        <p:nvSpPr>
          <p:cNvPr id="4" name="Slide Number Placeholder 3">
            <a:extLst>
              <a:ext uri="{FF2B5EF4-FFF2-40B4-BE49-F238E27FC236}">
                <a16:creationId xmlns:a16="http://schemas.microsoft.com/office/drawing/2014/main" id="{A1EF4989-20CE-73E6-8D4F-6D71E4A3E65C}"/>
              </a:ext>
            </a:extLst>
          </p:cNvPr>
          <p:cNvSpPr>
            <a:spLocks noGrp="1"/>
          </p:cNvSpPr>
          <p:nvPr>
            <p:ph type="sldNum" sz="quarter" idx="5"/>
          </p:nvPr>
        </p:nvSpPr>
        <p:spPr/>
        <p:txBody>
          <a:bodyPr/>
          <a:lstStyle/>
          <a:p>
            <a:fld id="{28DDC5D3-47FC-A841-AC20-383DD7B1A010}" type="slidenum">
              <a:rPr lang="en-US" smtClean="0"/>
              <a:t>40</a:t>
            </a:fld>
            <a:endParaRPr lang="en-US"/>
          </a:p>
        </p:txBody>
      </p:sp>
    </p:spTree>
    <p:extLst>
      <p:ext uri="{BB962C8B-B14F-4D97-AF65-F5344CB8AC3E}">
        <p14:creationId xmlns:p14="http://schemas.microsoft.com/office/powerpoint/2010/main" val="3263689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a:t>
            </a:r>
            <a:r>
              <a:rPr lang="en-US" b="1" baseline="0" dirty="0"/>
              <a:t> </a:t>
            </a:r>
            <a:r>
              <a:rPr lang="en-US" b="0" baseline="0" dirty="0"/>
              <a:t>Best teaching practices invite educators to utilize</a:t>
            </a:r>
            <a:r>
              <a:rPr lang="en-US" b="0" dirty="0">
                <a:solidFill>
                  <a:srgbClr val="FFFFFF"/>
                </a:solidFill>
              </a:rPr>
              <a:t> age-appropriate </a:t>
            </a:r>
            <a:r>
              <a:rPr lang="en-US" dirty="0">
                <a:solidFill>
                  <a:srgbClr val="FFFFFF"/>
                </a:solidFill>
              </a:rPr>
              <a:t>topics in social justice and ethics to teach about fairness and equity for all. While some educators can openly t</a:t>
            </a:r>
            <a:r>
              <a:rPr lang="en-US" sz="1200" b="0" dirty="0"/>
              <a:t>each the contributions of LGBTQ+ artists, some policies </a:t>
            </a:r>
            <a:r>
              <a:rPr lang="en-GB" sz="1200" kern="1200" dirty="0">
                <a:solidFill>
                  <a:schemeClr val="tx1"/>
                </a:solidFill>
                <a:effectLst/>
                <a:latin typeface="+mn-lt"/>
                <a:ea typeface="+mn-ea"/>
                <a:cs typeface="+mn-cs"/>
              </a:rPr>
              <a:t>have restricted LGBTQ+ civil rights by prohibiting inclusive curricula, books, identity expressions (gender affirming choices, dress codes, pronoun choices, names), participation in sports and clubs, and facility access (GLSEN, 2024). School policies and laws regarding LGBTQ+’s civil rights may fluctuate as they are decided in courts and shaped by politics.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Nick Cave. Heard-NY. Original Photo by Patrick Cashin. Image courtesy of Metropolitan Transportation Authority of the State of New York. Flickr, CC BY 2.0. https://</a:t>
            </a:r>
            <a:r>
              <a:rPr lang="en-US" dirty="0" err="1"/>
              <a:t>creativecommons.org</a:t>
            </a:r>
            <a:r>
              <a:rPr lang="en-US" dirty="0"/>
              <a:t>/licenses/by/2.0/</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Reference:</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GLSEN, 2024</a:t>
            </a:r>
            <a:endParaRPr lang="en-US"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41</a:t>
            </a:fld>
            <a:endParaRPr lang="en-US"/>
          </a:p>
        </p:txBody>
      </p:sp>
    </p:spTree>
    <p:extLst>
      <p:ext uri="{BB962C8B-B14F-4D97-AF65-F5344CB8AC3E}">
        <p14:creationId xmlns:p14="http://schemas.microsoft.com/office/powerpoint/2010/main" val="4030471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E444B-DAF0-B70B-3BED-D896E5E5F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ADC24-4523-5C39-AD3E-075FCADE6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FD554-8CAF-92C9-8C78-D5DE70368838}"/>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Class instruction: </a:t>
            </a:r>
            <a:r>
              <a:rPr lang="en-GB" sz="1200" b="0" kern="1200" dirty="0">
                <a:solidFill>
                  <a:schemeClr val="tx1"/>
                </a:solidFill>
                <a:effectLst/>
                <a:latin typeface="+mn-lt"/>
                <a:ea typeface="+mn-ea"/>
                <a:cs typeface="+mn-cs"/>
              </a:rPr>
              <a:t>Discuss the following with the class: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In communities prohibiting LGBTQ+ curricular content, the transformative art curriculum can continue to teach life skills through art and age-appropriate subject matter, fostering healthier, happier, and more productive lives, including students forming healthy (loving) relationships, students treating themselves and others kindly, and respecting their own and others’ minds and bodies. </a:t>
            </a:r>
            <a:endParaRPr lang="en-US" dirty="0">
              <a:solidFill>
                <a:srgbClr val="FFFFFF"/>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Nick Cave. Heard-NY. Original Photo by Patrick Cashin. Image courtesy of Metropolitan Transportation Authority of the State of New York. Flickr, CC BY 2.0. https://</a:t>
            </a:r>
            <a:r>
              <a:rPr lang="en-US" dirty="0" err="1"/>
              <a:t>creativecommons.org</a:t>
            </a:r>
            <a:r>
              <a:rPr lang="en-US" dirty="0"/>
              <a:t>/licenses/by/2.0/</a:t>
            </a:r>
          </a:p>
          <a:p>
            <a:endParaRPr lang="en-US" baseline="0" dirty="0"/>
          </a:p>
          <a:p>
            <a:endParaRPr lang="en-US" dirty="0"/>
          </a:p>
        </p:txBody>
      </p:sp>
      <p:sp>
        <p:nvSpPr>
          <p:cNvPr id="4" name="Slide Number Placeholder 3">
            <a:extLst>
              <a:ext uri="{FF2B5EF4-FFF2-40B4-BE49-F238E27FC236}">
                <a16:creationId xmlns:a16="http://schemas.microsoft.com/office/drawing/2014/main" id="{F02B9475-1639-C1FF-45EF-8CE61D4B451B}"/>
              </a:ext>
            </a:extLst>
          </p:cNvPr>
          <p:cNvSpPr>
            <a:spLocks noGrp="1"/>
          </p:cNvSpPr>
          <p:nvPr>
            <p:ph type="sldNum" sz="quarter" idx="5"/>
          </p:nvPr>
        </p:nvSpPr>
        <p:spPr/>
        <p:txBody>
          <a:bodyPr/>
          <a:lstStyle/>
          <a:p>
            <a:fld id="{28DDC5D3-47FC-A841-AC20-383DD7B1A010}" type="slidenum">
              <a:rPr lang="en-US" smtClean="0"/>
              <a:t>42</a:t>
            </a:fld>
            <a:endParaRPr lang="en-US"/>
          </a:p>
        </p:txBody>
      </p:sp>
    </p:spTree>
    <p:extLst>
      <p:ext uri="{BB962C8B-B14F-4D97-AF65-F5344CB8AC3E}">
        <p14:creationId xmlns:p14="http://schemas.microsoft.com/office/powerpoint/2010/main" val="40072929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Image</a:t>
            </a:r>
            <a:r>
              <a:rPr lang="en-US" b="1" dirty="0"/>
              <a:t>: </a:t>
            </a:r>
            <a:r>
              <a:rPr lang="en-US" b="0" dirty="0"/>
              <a:t>T</a:t>
            </a:r>
            <a:r>
              <a:rPr lang="en-US" sz="1200" kern="1200" dirty="0">
                <a:solidFill>
                  <a:schemeClr val="tx1"/>
                </a:solidFill>
                <a:effectLst/>
                <a:latin typeface="+mn-lt"/>
                <a:ea typeface="+mn-ea"/>
                <a:cs typeface="+mn-cs"/>
              </a:rPr>
              <a:t>his is a scene from the stop motion animation </a:t>
            </a:r>
            <a:r>
              <a:rPr lang="en-US" sz="1200" i="1" kern="1200" dirty="0">
                <a:solidFill>
                  <a:schemeClr val="tx1"/>
                </a:solidFill>
                <a:effectLst/>
                <a:latin typeface="+mn-lt"/>
                <a:ea typeface="+mn-ea"/>
                <a:cs typeface="+mn-cs"/>
              </a:rPr>
              <a:t>Route 66 Cross Country Road Trip</a:t>
            </a:r>
            <a:r>
              <a:rPr lang="en-US" sz="1200" kern="1200" dirty="0">
                <a:solidFill>
                  <a:schemeClr val="tx1"/>
                </a:solidFill>
                <a:effectLst/>
                <a:latin typeface="+mn-lt"/>
                <a:ea typeface="+mn-ea"/>
                <a:cs typeface="+mn-cs"/>
              </a:rPr>
              <a:t>. USA. Source: Author, Monica Leister, Amber Buck, and Joshua Harper.</a:t>
            </a:r>
            <a:r>
              <a:rPr lang="en-US" dirty="0">
                <a:effectLst/>
              </a:rPr>
              <a:t> </a:t>
            </a:r>
            <a:endParaRPr lang="en-US" dirty="0"/>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Reference:</a:t>
            </a:r>
          </a:p>
          <a:p>
            <a:pPr marL="171450" indent="-171450">
              <a:buFont typeface="Arial" panose="020B0604020202020204" pitchFamily="34" charset="0"/>
              <a:buChar char="•"/>
            </a:pPr>
            <a:r>
              <a:rPr lang="en-US" dirty="0"/>
              <a:t>United Nations Secretary-General, 2012</a:t>
            </a:r>
          </a:p>
        </p:txBody>
      </p:sp>
      <p:sp>
        <p:nvSpPr>
          <p:cNvPr id="4" name="Slide Number Placeholder 3"/>
          <p:cNvSpPr>
            <a:spLocks noGrp="1"/>
          </p:cNvSpPr>
          <p:nvPr>
            <p:ph type="sldNum" sz="quarter" idx="5"/>
          </p:nvPr>
        </p:nvSpPr>
        <p:spPr/>
        <p:txBody>
          <a:bodyPr/>
          <a:lstStyle/>
          <a:p>
            <a:fld id="{28DDC5D3-47FC-A841-AC20-383DD7B1A010}" type="slidenum">
              <a:rPr lang="en-US" smtClean="0"/>
              <a:t>43</a:t>
            </a:fld>
            <a:endParaRPr lang="en-US"/>
          </a:p>
        </p:txBody>
      </p:sp>
    </p:spTree>
    <p:extLst>
      <p:ext uri="{BB962C8B-B14F-4D97-AF65-F5344CB8AC3E}">
        <p14:creationId xmlns:p14="http://schemas.microsoft.com/office/powerpoint/2010/main" val="2592545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A middle childhood student participates in a tactile</a:t>
            </a:r>
            <a:r>
              <a:rPr lang="en-US" baseline="0" dirty="0"/>
              <a:t> learning task </a:t>
            </a:r>
            <a:r>
              <a:rPr lang="en-US" dirty="0"/>
              <a:t>with a pre-service teacher. USA. Author, Monica Leister, and Nichole Dawson Rich, teachers.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44</a:t>
            </a:fld>
            <a:endParaRPr lang="en-US"/>
          </a:p>
        </p:txBody>
      </p:sp>
    </p:spTree>
    <p:extLst>
      <p:ext uri="{BB962C8B-B14F-4D97-AF65-F5344CB8AC3E}">
        <p14:creationId xmlns:p14="http://schemas.microsoft.com/office/powerpoint/2010/main" val="3958827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Class instruction: </a:t>
            </a:r>
            <a:r>
              <a:rPr lang="en-US" sz="1200" b="0" kern="1200" dirty="0">
                <a:solidFill>
                  <a:schemeClr val="tx1"/>
                </a:solidFill>
                <a:effectLst/>
                <a:latin typeface="+mn-lt"/>
                <a:ea typeface="+mn-ea"/>
                <a:cs typeface="+mn-cs"/>
              </a:rPr>
              <a:t>Explain the following: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Artist </a:t>
            </a:r>
            <a:r>
              <a:rPr lang="en-GB" sz="1200" b="0" kern="1200" dirty="0">
                <a:solidFill>
                  <a:schemeClr val="tx1"/>
                </a:solidFill>
                <a:effectLst/>
                <a:latin typeface="+mn-lt"/>
                <a:ea typeface="+mn-ea"/>
                <a:cs typeface="+mn-cs"/>
              </a:rPr>
              <a:t>Sally Blakemore’s self-initiated accommodations and artistic knowledge resulted in her development of 360° engineered popups that physically engage students with books. Her experiences serve as inspirations to foster students’ unique learning and processing methods.  (See </a:t>
            </a:r>
            <a:r>
              <a:rPr lang="en-GB" sz="1200" b="0" i="1" kern="1200" dirty="0">
                <a:solidFill>
                  <a:schemeClr val="tx1"/>
                </a:solidFill>
                <a:effectLst/>
                <a:latin typeface="+mn-lt"/>
                <a:ea typeface="+mn-ea"/>
                <a:cs typeface="+mn-cs"/>
              </a:rPr>
              <a:t>Artists’ Lesson to Thrive!</a:t>
            </a:r>
            <a:r>
              <a:rPr lang="en-GB" sz="1200" b="0" kern="1200" dirty="0">
                <a:solidFill>
                  <a:schemeClr val="tx1"/>
                </a:solidFill>
                <a:effectLst/>
                <a:latin typeface="+mn-lt"/>
                <a:ea typeface="+mn-ea"/>
                <a:cs typeface="+mn-cs"/>
              </a:rPr>
              <a:t> 1.3 and </a:t>
            </a:r>
            <a:r>
              <a:rPr lang="en-GB" sz="1200" b="0" i="1" kern="1200" dirty="0">
                <a:solidFill>
                  <a:schemeClr val="tx1"/>
                </a:solidFill>
                <a:effectLst/>
                <a:latin typeface="+mn-lt"/>
                <a:ea typeface="+mn-ea"/>
                <a:cs typeface="+mn-cs"/>
              </a:rPr>
              <a:t>STLAD</a:t>
            </a:r>
            <a:r>
              <a:rPr lang="en-GB" sz="1200" b="0" kern="1200" dirty="0">
                <a:solidFill>
                  <a:schemeClr val="tx1"/>
                </a:solidFill>
                <a:effectLst/>
                <a:latin typeface="+mn-lt"/>
                <a:ea typeface="+mn-ea"/>
                <a:cs typeface="+mn-cs"/>
              </a:rPr>
              <a:t>; Sickler-Voigt,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Pop-up book. </a:t>
            </a:r>
            <a:r>
              <a:rPr lang="en-US" b="1" dirty="0"/>
              <a:t>© </a:t>
            </a:r>
            <a:r>
              <a:rPr lang="en-US" dirty="0"/>
              <a:t>Sally Blakemore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Reference: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Sickler-Voigt, 2023</a:t>
            </a:r>
            <a:endParaRPr lang="en-US" b="0" dirty="0"/>
          </a:p>
        </p:txBody>
      </p:sp>
      <p:sp>
        <p:nvSpPr>
          <p:cNvPr id="4" name="Slide Number Placeholder 3"/>
          <p:cNvSpPr>
            <a:spLocks noGrp="1"/>
          </p:cNvSpPr>
          <p:nvPr>
            <p:ph type="sldNum" sz="quarter" idx="5"/>
          </p:nvPr>
        </p:nvSpPr>
        <p:spPr/>
        <p:txBody>
          <a:bodyPr/>
          <a:lstStyle/>
          <a:p>
            <a:fld id="{28DDC5D3-47FC-A841-AC20-383DD7B1A010}" type="slidenum">
              <a:rPr lang="en-US" smtClean="0"/>
              <a:t>45</a:t>
            </a:fld>
            <a:endParaRPr lang="en-US"/>
          </a:p>
        </p:txBody>
      </p:sp>
    </p:spTree>
    <p:extLst>
      <p:ext uri="{BB962C8B-B14F-4D97-AF65-F5344CB8AC3E}">
        <p14:creationId xmlns:p14="http://schemas.microsoft.com/office/powerpoint/2010/main" val="15099871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86E9F-C879-A4AD-7E87-6A7F91684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49ECB-4C5B-878C-B283-0C6C09233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D3B69-AA28-2087-EADB-A5FEB79D72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Sahara, 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Sahara,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Sahara et al. 2025</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5E510A2-04A4-FE57-9506-A8F9E8BE7C31}"/>
              </a:ext>
            </a:extLst>
          </p:cNvPr>
          <p:cNvSpPr>
            <a:spLocks noGrp="1"/>
          </p:cNvSpPr>
          <p:nvPr>
            <p:ph type="sldNum" sz="quarter" idx="5"/>
          </p:nvPr>
        </p:nvSpPr>
        <p:spPr/>
        <p:txBody>
          <a:bodyPr/>
          <a:lstStyle/>
          <a:p>
            <a:fld id="{28DDC5D3-47FC-A841-AC20-383DD7B1A010}" type="slidenum">
              <a:rPr lang="en-US" smtClean="0"/>
              <a:t>46</a:t>
            </a:fld>
            <a:endParaRPr lang="en-US"/>
          </a:p>
        </p:txBody>
      </p:sp>
    </p:spTree>
    <p:extLst>
      <p:ext uri="{BB962C8B-B14F-4D97-AF65-F5344CB8AC3E}">
        <p14:creationId xmlns:p14="http://schemas.microsoft.com/office/powerpoint/2010/main" val="4535809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Explain the following: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171450" lvl="0" indent="-171450" rtl="0">
              <a:buFont typeface="Arial"/>
              <a:buChar char="•"/>
            </a:pPr>
            <a:r>
              <a:rPr lang="en-US" b="1" dirty="0">
                <a:solidFill>
                  <a:srgbClr val="FFFFFF"/>
                </a:solidFill>
              </a:rPr>
              <a:t>Universal design: </a:t>
            </a:r>
            <a:r>
              <a:rPr lang="en-US" dirty="0">
                <a:solidFill>
                  <a:srgbClr val="FFFFFF"/>
                </a:solidFill>
              </a:rPr>
              <a:t>built environment specialists develop environmental spaces in which all humans can interact comfortably without obstacles that leave people out.</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effectLst/>
                <a:latin typeface="+mn-lt"/>
                <a:ea typeface="+mn-ea"/>
                <a:cs typeface="+mn-cs"/>
              </a:rPr>
              <a:t>Universal Design for Learning</a:t>
            </a:r>
            <a:r>
              <a:rPr lang="en-US" sz="1200" kern="1200" dirty="0">
                <a:solidFill>
                  <a:schemeClr val="tx1"/>
                </a:solidFill>
                <a:effectLst/>
                <a:latin typeface="+mn-lt"/>
                <a:ea typeface="+mn-ea"/>
                <a:cs typeface="+mn-cs"/>
              </a:rPr>
              <a:t> builds on universal design by built environment specialists and is a curricular approach that utilizes customized spaces and resources to promote individual student success while reducing barriers to learning.</a:t>
            </a:r>
            <a:r>
              <a:rPr lang="en-US" dirty="0">
                <a:solidFill>
                  <a:srgbClr val="FFFFFF"/>
                </a:solidFill>
              </a:rPr>
              <a:t> </a:t>
            </a:r>
          </a:p>
          <a:p>
            <a:pPr marL="171450" lvl="0" indent="-171450" rtl="0">
              <a:buFont typeface="Arial"/>
              <a:buChar char="•"/>
            </a:pPr>
            <a:r>
              <a:rPr lang="en-US" dirty="0">
                <a:solidFill>
                  <a:srgbClr val="FFFFFF"/>
                </a:solidFill>
              </a:rPr>
              <a:t>Teachers prepare </a:t>
            </a:r>
            <a:r>
              <a:rPr lang="en-US" b="1" dirty="0">
                <a:solidFill>
                  <a:srgbClr val="FFFFFF"/>
                </a:solidFill>
              </a:rPr>
              <a:t>inclusive classrooms</a:t>
            </a:r>
            <a:r>
              <a:rPr lang="en-US" dirty="0">
                <a:solidFill>
                  <a:srgbClr val="FFFFFF"/>
                </a:solidFill>
              </a:rPr>
              <a:t>, learning environments that are supportive and accessible to all students through their planned arrangements of furniture, equipment, materials, and learning tasks. Students can work independently, in groups, and come together as a whole class.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A student types at a braille machine during a printmaking lesson. USA. Author and Monica Leister, teachers.</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47</a:t>
            </a:fld>
            <a:endParaRPr lang="en-US"/>
          </a:p>
        </p:txBody>
      </p:sp>
    </p:spTree>
    <p:extLst>
      <p:ext uri="{BB962C8B-B14F-4D97-AF65-F5344CB8AC3E}">
        <p14:creationId xmlns:p14="http://schemas.microsoft.com/office/powerpoint/2010/main" val="16234699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A student </a:t>
            </a:r>
            <a:r>
              <a:rPr lang="en-US" baseline="0" dirty="0"/>
              <a:t>walks through an class exhibition space and touches the artworks. </a:t>
            </a:r>
            <a:r>
              <a:rPr lang="en-US" dirty="0"/>
              <a:t>USA. Author and Monica Leister, teachers.</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48</a:t>
            </a:fld>
            <a:endParaRPr lang="en-US"/>
          </a:p>
        </p:txBody>
      </p:sp>
    </p:spTree>
    <p:extLst>
      <p:ext uri="{BB962C8B-B14F-4D97-AF65-F5344CB8AC3E}">
        <p14:creationId xmlns:p14="http://schemas.microsoft.com/office/powerpoint/2010/main" val="2270039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FE089-0DD2-75B2-4352-B50C16F44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D38E6-EEF7-69A7-49BB-3C83DE29B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4CB00-BCA3-5CBA-FD1F-4E0105A43F8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a:t>
            </a:r>
            <a:r>
              <a:rPr lang="en-US" b="1" baseline="0" dirty="0"/>
              <a:t> activity: </a:t>
            </a:r>
            <a:r>
              <a:rPr lang="en-US" b="0" baseline="0" dirty="0"/>
              <a:t>Review different types of adapted art supplies, such as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lvl="0" indent="-171450" rtl="0">
              <a:buFont typeface="Arial"/>
              <a:buChar char="•"/>
            </a:pPr>
            <a:r>
              <a:rPr lang="en-US" sz="1200" dirty="0">
                <a:solidFill>
                  <a:srgbClr val="FFFFFF"/>
                </a:solidFill>
              </a:rPr>
              <a:t>Computer devices for writing,</a:t>
            </a:r>
          </a:p>
          <a:p>
            <a:pPr marL="171450" lvl="0" indent="-171450" rtl="0">
              <a:buFont typeface="Arial"/>
              <a:buChar char="•"/>
            </a:pPr>
            <a:r>
              <a:rPr lang="en-US" sz="1200" dirty="0">
                <a:solidFill>
                  <a:srgbClr val="FFFFFF"/>
                </a:solidFill>
              </a:rPr>
              <a:t>Art materials with thick grips,</a:t>
            </a:r>
          </a:p>
          <a:p>
            <a:pPr marL="171450" lvl="0" indent="-171450" rtl="0">
              <a:buFont typeface="Arial"/>
              <a:buChar char="•"/>
            </a:pPr>
            <a:r>
              <a:rPr lang="en-US" sz="1200" dirty="0" err="1">
                <a:solidFill>
                  <a:srgbClr val="FFFFFF"/>
                </a:solidFill>
              </a:rPr>
              <a:t>Mouthstick</a:t>
            </a:r>
            <a:r>
              <a:rPr lang="en-US" sz="1200" dirty="0">
                <a:solidFill>
                  <a:srgbClr val="FFFFFF"/>
                </a:solidFill>
              </a:rPr>
              <a:t> for control, and</a:t>
            </a:r>
          </a:p>
          <a:p>
            <a:pPr marL="171450" lvl="0" indent="-171450" rtl="0">
              <a:buFont typeface="Arial"/>
              <a:buChar char="•"/>
            </a:pPr>
            <a:r>
              <a:rPr lang="en-US" sz="1200" dirty="0">
                <a:solidFill>
                  <a:srgbClr val="FFFFFF"/>
                </a:solidFill>
              </a:rPr>
              <a:t>Clay and blocks to develop hand strength, grip, and coordination.</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Students who are blind paint within textured spaces. </a:t>
            </a:r>
            <a:r>
              <a:rPr lang="en-US" baseline="0" dirty="0"/>
              <a:t>USA. </a:t>
            </a:r>
            <a:r>
              <a:rPr lang="en-US" dirty="0"/>
              <a:t>Author, pre-service teachers, and Monica Leister, teachers.</a:t>
            </a:r>
            <a:r>
              <a:rPr lang="en-US" baseline="0"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EAF0E32D-016B-523A-1129-58C15934143D}"/>
              </a:ext>
            </a:extLst>
          </p:cNvPr>
          <p:cNvSpPr>
            <a:spLocks noGrp="1"/>
          </p:cNvSpPr>
          <p:nvPr>
            <p:ph type="sldNum" sz="quarter" idx="5"/>
          </p:nvPr>
        </p:nvSpPr>
        <p:spPr/>
        <p:txBody>
          <a:bodyPr/>
          <a:lstStyle/>
          <a:p>
            <a:fld id="{28DDC5D3-47FC-A841-AC20-383DD7B1A010}" type="slidenum">
              <a:rPr lang="en-US" smtClean="0"/>
              <a:t>49</a:t>
            </a:fld>
            <a:endParaRPr lang="en-US"/>
          </a:p>
        </p:txBody>
      </p:sp>
    </p:spTree>
    <p:extLst>
      <p:ext uri="{BB962C8B-B14F-4D97-AF65-F5344CB8AC3E}">
        <p14:creationId xmlns:p14="http://schemas.microsoft.com/office/powerpoint/2010/main" val="2586309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Explain how artists like students are diverse. Educators can use their curriculum to teach s</a:t>
            </a:r>
            <a:r>
              <a:rPr lang="en-US" sz="1200" b="0" kern="1200" dirty="0">
                <a:solidFill>
                  <a:schemeClr val="tx1"/>
                </a:solidFill>
                <a:effectLst/>
                <a:latin typeface="+mn-lt"/>
                <a:ea typeface="+mn-ea"/>
                <a:cs typeface="+mn-cs"/>
              </a:rPr>
              <a:t>tudents </a:t>
            </a:r>
            <a:r>
              <a:rPr lang="en-US" sz="1200" kern="1200" dirty="0">
                <a:solidFill>
                  <a:schemeClr val="tx1"/>
                </a:solidFill>
                <a:effectLst/>
                <a:latin typeface="+mn-lt"/>
                <a:ea typeface="+mn-ea"/>
                <a:cs typeface="+mn-cs"/>
              </a:rPr>
              <a:t>about artists who share similar backgrounds to themselves, their societal contributions, and how they overcame risk factors to produce art.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This is an Artists’ Lessons to Thrive Chapter on Litha </a:t>
            </a:r>
            <a:r>
              <a:rPr lang="en-US" b="0" dirty="0" err="1"/>
              <a:t>Soyizwapi</a:t>
            </a:r>
            <a:r>
              <a:rPr lang="en-US" b="0" dirty="0"/>
              <a:t> in the book </a:t>
            </a:r>
            <a:r>
              <a:rPr lang="en-US" b="0" i="1" dirty="0"/>
              <a:t>STEAM Teaching and Learning Through the Arts and Design: A Practical Guide for PK-12 Educators.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Bandura, 1997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Masten et al.,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5</a:t>
            </a:fld>
            <a:endParaRPr lang="en-US"/>
          </a:p>
        </p:txBody>
      </p:sp>
    </p:spTree>
    <p:extLst>
      <p:ext uri="{BB962C8B-B14F-4D97-AF65-F5344CB8AC3E}">
        <p14:creationId xmlns:p14="http://schemas.microsoft.com/office/powerpoint/2010/main" val="28406974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Monica</a:t>
            </a:r>
            <a:r>
              <a:rPr lang="en-US" baseline="0" dirty="0"/>
              <a:t> Leister, teacher, demonstrates how she teaches students with visual impairments to draw on screen with crayons. USA.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50</a:t>
            </a:fld>
            <a:endParaRPr lang="en-US"/>
          </a:p>
        </p:txBody>
      </p:sp>
    </p:spTree>
    <p:extLst>
      <p:ext uri="{BB962C8B-B14F-4D97-AF65-F5344CB8AC3E}">
        <p14:creationId xmlns:p14="http://schemas.microsoft.com/office/powerpoint/2010/main" val="1759727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 instruction: </a:t>
            </a:r>
            <a:r>
              <a:rPr lang="en-US" b="0" dirty="0"/>
              <a:t>Explain the following:</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b="1" dirty="0"/>
              <a:t>People first language</a:t>
            </a:r>
            <a:r>
              <a:rPr lang="en-US" dirty="0"/>
              <a:t> focuses on people’s abilities rather than limitations. It shifts the focus from using medical terminology as a human descriptor. </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People first language rejects </a:t>
            </a:r>
            <a:r>
              <a:rPr lang="en-US" b="1" dirty="0"/>
              <a:t>ableism, </a:t>
            </a:r>
            <a:r>
              <a:rPr lang="en-US" dirty="0"/>
              <a:t>discriminating against people who do not fit limited perceptions of what people’s able minds and bodies should be. </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t>Teachers can expand people first language to safeguard students who may be called derogatory names for being different, including LGBTQ+, ELs, and learners with high abilities. </a:t>
            </a:r>
            <a:endParaRPr lang="en-US" b="1" dirty="0"/>
          </a:p>
          <a:p>
            <a:endParaRPr lang="en-US" b="1" dirty="0"/>
          </a:p>
          <a:p>
            <a:r>
              <a:rPr lang="en-US" b="1" dirty="0"/>
              <a:t>Image: </a:t>
            </a:r>
            <a:r>
              <a:rPr lang="en-US" dirty="0"/>
              <a:t>Pre-service</a:t>
            </a:r>
            <a:r>
              <a:rPr lang="en-US" baseline="0" dirty="0"/>
              <a:t> teacher Bobby Shuey talks to a student during an art lesson</a:t>
            </a:r>
            <a:r>
              <a:rPr lang="en-US" dirty="0"/>
              <a:t>. Author and Monica Leister, teachers.</a:t>
            </a:r>
          </a:p>
          <a:p>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51</a:t>
            </a:fld>
            <a:endParaRPr lang="en-US"/>
          </a:p>
        </p:txBody>
      </p:sp>
    </p:spTree>
    <p:extLst>
      <p:ext uri="{BB962C8B-B14F-4D97-AF65-F5344CB8AC3E}">
        <p14:creationId xmlns:p14="http://schemas.microsoft.com/office/powerpoint/2010/main" val="10736539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060A6-FDE3-DA7D-41A2-E1CC8BA25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15644-88C4-B4E5-3840-301225406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0BAEC5-C88B-2F05-1A08-8A57A859EC32}"/>
              </a:ext>
            </a:extLst>
          </p:cNvPr>
          <p:cNvSpPr>
            <a:spLocks noGrp="1"/>
          </p:cNvSpPr>
          <p:nvPr>
            <p:ph type="body" idx="1"/>
          </p:nvPr>
        </p:nvSpPr>
        <p:spPr/>
        <p:txBody>
          <a:bodyPr/>
          <a:lstStyle/>
          <a:p>
            <a:r>
              <a:rPr lang="en-US" b="1" dirty="0"/>
              <a:t>Class instruction: </a:t>
            </a:r>
            <a:r>
              <a:rPr lang="en-US" b="0" dirty="0"/>
              <a:t>Explain the following:</a:t>
            </a:r>
          </a:p>
          <a:p>
            <a:endParaRPr lang="en-US" b="1" dirty="0"/>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solidFill>
                  <a:srgbClr val="FFFFFF"/>
                </a:solidFill>
              </a:rPr>
              <a:t>Small group interactions provide students with opportunities to work closely with peers and articulate their thoughts.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solidFill>
                  <a:srgbClr val="FFFFFF"/>
                </a:solidFill>
              </a:rPr>
              <a:t>Students</a:t>
            </a:r>
            <a:r>
              <a:rPr lang="en-US" baseline="0" dirty="0">
                <a:solidFill>
                  <a:srgbClr val="FFFFFF"/>
                </a:solidFill>
              </a:rPr>
              <a:t> can w</a:t>
            </a:r>
            <a:r>
              <a:rPr lang="en-US" dirty="0">
                <a:solidFill>
                  <a:srgbClr val="FFFFFF"/>
                </a:solidFill>
              </a:rPr>
              <a:t>ork together to solve problems. Such</a:t>
            </a:r>
            <a:r>
              <a:rPr lang="en-US" baseline="0" dirty="0">
                <a:solidFill>
                  <a:srgbClr val="FFFFFF"/>
                </a:solidFill>
              </a:rPr>
              <a:t> collaborations o</a:t>
            </a:r>
            <a:r>
              <a:rPr lang="en-US" dirty="0">
                <a:solidFill>
                  <a:srgbClr val="FFFFFF"/>
                </a:solidFill>
              </a:rPr>
              <a:t>ffer feelings of control and camaraderie to students.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dirty="0">
                <a:solidFill>
                  <a:srgbClr val="FFFFFF"/>
                </a:solidFill>
              </a:rPr>
              <a:t>Students with strong verbal skills can help clarify concepts and/or words that peers may not understand.</a:t>
            </a:r>
            <a:endParaRPr lang="en-US" b="1" dirty="0"/>
          </a:p>
          <a:p>
            <a:endParaRPr lang="en-US" b="1" dirty="0"/>
          </a:p>
          <a:p>
            <a:r>
              <a:rPr lang="en-US" b="1" dirty="0"/>
              <a:t>Image: </a:t>
            </a:r>
            <a:r>
              <a:rPr lang="en-US" dirty="0"/>
              <a:t>Early adolescents receive instruction in English with Danish signage Denmark. Author and Todd Tosten, teachers.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9690F76-3764-4292-8B21-B279B9CB85F0}"/>
              </a:ext>
            </a:extLst>
          </p:cNvPr>
          <p:cNvSpPr>
            <a:spLocks noGrp="1"/>
          </p:cNvSpPr>
          <p:nvPr>
            <p:ph type="sldNum" sz="quarter" idx="5"/>
          </p:nvPr>
        </p:nvSpPr>
        <p:spPr/>
        <p:txBody>
          <a:bodyPr/>
          <a:lstStyle/>
          <a:p>
            <a:fld id="{28DDC5D3-47FC-A841-AC20-383DD7B1A010}" type="slidenum">
              <a:rPr lang="en-US" smtClean="0"/>
              <a:t>52</a:t>
            </a:fld>
            <a:endParaRPr lang="en-US"/>
          </a:p>
        </p:txBody>
      </p:sp>
    </p:spTree>
    <p:extLst>
      <p:ext uri="{BB962C8B-B14F-4D97-AF65-F5344CB8AC3E}">
        <p14:creationId xmlns:p14="http://schemas.microsoft.com/office/powerpoint/2010/main" val="32269825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a:t>
            </a:r>
            <a:r>
              <a:rPr lang="en-US" b="1" baseline="0" dirty="0"/>
              <a:t> instruction: </a:t>
            </a:r>
            <a:r>
              <a:rPr lang="en-US" b="0" baseline="0" dirty="0"/>
              <a:t>Explain the following: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Calming strategies can assist s</a:t>
            </a:r>
            <a:r>
              <a:rPr lang="en-US" b="0" dirty="0"/>
              <a:t>tudents </a:t>
            </a:r>
            <a:r>
              <a:rPr lang="en-US" b="0" baseline="0" dirty="0"/>
              <a:t>in </a:t>
            </a:r>
            <a:r>
              <a:rPr lang="en-US" b="0" dirty="0"/>
              <a:t>managing their behaviors and coping with changes. Teachers can i</a:t>
            </a:r>
            <a:r>
              <a:rPr lang="en-US" dirty="0"/>
              <a:t>ncorporate quiet reflective moments into lessons for students to observe art, interpret what they see, and find the appropriate words to articulate their thoughts.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Julee Latimer ©. Tulip, detail. Image by HONE photography. Courtesy of the artist. </a:t>
            </a:r>
            <a:r>
              <a:rPr lang="en-US" dirty="0" err="1"/>
              <a:t>www.juleelatimer.com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53</a:t>
            </a:fld>
            <a:endParaRPr lang="en-US"/>
          </a:p>
        </p:txBody>
      </p:sp>
    </p:spTree>
    <p:extLst>
      <p:ext uri="{BB962C8B-B14F-4D97-AF65-F5344CB8AC3E}">
        <p14:creationId xmlns:p14="http://schemas.microsoft.com/office/powerpoint/2010/main" val="1426943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5C18A-192E-5531-C88F-D58BD46E30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123C5-F5AB-DA36-5AC1-FFD24BE1C6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33168-DC59-0E2B-D2F3-DF5FB593D5B4}"/>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Danaye, AIDS! If I Had Known! Marionette, 1993. Story by Danaye and Members of the Togolese Association of Women Against AIDS (ATFS). </a:t>
            </a:r>
            <a:r>
              <a:rPr lang="en-US" dirty="0" err="1"/>
              <a:t>Tropenmuseum</a:t>
            </a:r>
            <a:r>
              <a:rPr lang="en-US" dirty="0"/>
              <a:t>, part of the National Museum of World Cultures. (CC BY-SA 4.0). https://</a:t>
            </a:r>
            <a:r>
              <a:rPr lang="en-US" dirty="0" err="1"/>
              <a:t>hdl.handle.net</a:t>
            </a:r>
            <a:r>
              <a:rPr lang="en-US" dirty="0"/>
              <a:t>/20.500.11840/166747</a:t>
            </a:r>
          </a:p>
          <a:p>
            <a:endParaRPr lang="en-US" dirty="0"/>
          </a:p>
          <a:p>
            <a:endParaRPr lang="en-US" dirty="0"/>
          </a:p>
        </p:txBody>
      </p:sp>
      <p:sp>
        <p:nvSpPr>
          <p:cNvPr id="4" name="Slide Number Placeholder 3">
            <a:extLst>
              <a:ext uri="{FF2B5EF4-FFF2-40B4-BE49-F238E27FC236}">
                <a16:creationId xmlns:a16="http://schemas.microsoft.com/office/drawing/2014/main" id="{A8A25D5D-87D3-774C-C96B-A0185254F797}"/>
              </a:ext>
            </a:extLst>
          </p:cNvPr>
          <p:cNvSpPr>
            <a:spLocks noGrp="1"/>
          </p:cNvSpPr>
          <p:nvPr>
            <p:ph type="sldNum" sz="quarter" idx="5"/>
          </p:nvPr>
        </p:nvSpPr>
        <p:spPr/>
        <p:txBody>
          <a:bodyPr/>
          <a:lstStyle/>
          <a:p>
            <a:fld id="{28DDC5D3-47FC-A841-AC20-383DD7B1A010}" type="slidenum">
              <a:rPr lang="en-US" smtClean="0"/>
              <a:t>54</a:t>
            </a:fld>
            <a:endParaRPr lang="en-US"/>
          </a:p>
        </p:txBody>
      </p:sp>
    </p:spTree>
    <p:extLst>
      <p:ext uri="{BB962C8B-B14F-4D97-AF65-F5344CB8AC3E}">
        <p14:creationId xmlns:p14="http://schemas.microsoft.com/office/powerpoint/2010/main" val="6858697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Teach the class that </a:t>
            </a:r>
            <a:r>
              <a:rPr lang="en-US" b="1" dirty="0"/>
              <a:t>c</a:t>
            </a:r>
            <a:r>
              <a:rPr lang="en-US" b="1" dirty="0">
                <a:solidFill>
                  <a:srgbClr val="FFFFFF"/>
                </a:solidFill>
              </a:rPr>
              <a:t>ollective efficacy </a:t>
            </a:r>
            <a:r>
              <a:rPr lang="en-US" dirty="0">
                <a:solidFill>
                  <a:srgbClr val="FFFFFF"/>
                </a:solidFill>
              </a:rPr>
              <a:t>is self-efficacy among all participants within a given community. Individuals abandon personal interests to assist the. Students achieve collaborative goals.</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Florida Arts and Community Enrichment. Jill Harper, director. Ellen</a:t>
            </a:r>
            <a:r>
              <a:rPr lang="en-US" baseline="0" dirty="0"/>
              <a:t> Alt, artist in resident.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55</a:t>
            </a:fld>
            <a:endParaRPr lang="en-US"/>
          </a:p>
        </p:txBody>
      </p:sp>
    </p:spTree>
    <p:extLst>
      <p:ext uri="{BB962C8B-B14F-4D97-AF65-F5344CB8AC3E}">
        <p14:creationId xmlns:p14="http://schemas.microsoft.com/office/powerpoint/2010/main" val="37255576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a:t>
            </a:r>
            <a:r>
              <a:rPr lang="en-US" b="1" baseline="0" dirty="0"/>
              <a:t> </a:t>
            </a:r>
            <a:r>
              <a:rPr lang="en-US" b="0" dirty="0"/>
              <a:t>Inform the class that each subsequent school year the academic language students are expected to know becomes more difficult. </a:t>
            </a:r>
            <a:endParaRPr lang="en-US" b="1" dirty="0"/>
          </a:p>
          <a:p>
            <a:endParaRPr lang="en-US" b="1" dirty="0"/>
          </a:p>
          <a:p>
            <a:r>
              <a:rPr lang="en-US" b="1" dirty="0"/>
              <a:t>Image: </a:t>
            </a:r>
            <a:r>
              <a:rPr lang="en-US" dirty="0"/>
              <a:t>Early childhood students participate in a story. USA, Author and Sara Nixon, teachers.</a:t>
            </a:r>
          </a:p>
          <a:p>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56</a:t>
            </a:fld>
            <a:endParaRPr lang="en-US"/>
          </a:p>
        </p:txBody>
      </p:sp>
    </p:spTree>
    <p:extLst>
      <p:ext uri="{BB962C8B-B14F-4D97-AF65-F5344CB8AC3E}">
        <p14:creationId xmlns:p14="http://schemas.microsoft.com/office/powerpoint/2010/main" val="18359818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latin typeface="Garamond"/>
                <a:cs typeface="Garamond"/>
              </a:rPr>
              <a:t>Class instruction: </a:t>
            </a:r>
            <a:r>
              <a:rPr lang="en-US" dirty="0"/>
              <a:t>Teachers build students’ academic vocabulary by connecting artistic tasks with substantial conversations, art-based readings, creative writings, art production tasks, and reflective journaling. Invite a class discussion on augmenting students’ academic vocabulary through art.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latin typeface="Garamond"/>
              <a:cs typeface="Garamond"/>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Garamond"/>
                <a:cs typeface="Garamond"/>
              </a:rPr>
              <a:t>Image: </a:t>
            </a:r>
            <a:r>
              <a:rPr lang="en-US" sz="1200" dirty="0">
                <a:latin typeface="Garamond"/>
                <a:cs typeface="Garamond"/>
              </a:rPr>
              <a:t>Hai Lu, Han peoples. 20th century. Peking, China, Fairy from the Chinese folktale "The White Snake.” Accession number: 85.1.16705. Michelle Pemberton, Photographer. The Children’s Museum of Indianapolis. CC BY-SA 3.0 via Wikimedia Commons. https://</a:t>
            </a:r>
            <a:r>
              <a:rPr lang="en-US" sz="1200" dirty="0" err="1">
                <a:latin typeface="Garamond"/>
                <a:cs typeface="Garamond"/>
              </a:rPr>
              <a:t>creativecommons.org</a:t>
            </a:r>
            <a:r>
              <a:rPr lang="en-US" sz="1200" dirty="0">
                <a:latin typeface="Garamond"/>
                <a:cs typeface="Garamond"/>
              </a:rPr>
              <a:t>/licenses/by-</a:t>
            </a:r>
            <a:r>
              <a:rPr lang="en-US" sz="1200" dirty="0" err="1">
                <a:latin typeface="Garamond"/>
                <a:cs typeface="Garamond"/>
              </a:rPr>
              <a:t>sa</a:t>
            </a:r>
            <a:r>
              <a:rPr lang="en-US" sz="1200" dirty="0">
                <a:latin typeface="Garamond"/>
                <a:cs typeface="Garamond"/>
              </a:rPr>
              <a:t>/3.0/</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57</a:t>
            </a:fld>
            <a:endParaRPr lang="en-US"/>
          </a:p>
        </p:txBody>
      </p:sp>
    </p:spTree>
    <p:extLst>
      <p:ext uri="{BB962C8B-B14F-4D97-AF65-F5344CB8AC3E}">
        <p14:creationId xmlns:p14="http://schemas.microsoft.com/office/powerpoint/2010/main" val="3691639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a:t>
            </a:r>
            <a:r>
              <a:rPr lang="en-US" sz="1200" b="0" dirty="0">
                <a:solidFill>
                  <a:schemeClr val="tx1"/>
                </a:solidFill>
                <a:latin typeface="Copperplate Gothic Bold" panose="020E0705020206020404" pitchFamily="34" charset="77"/>
                <a:cs typeface="Bangla MN"/>
              </a:rPr>
              <a:t>Teaching Tips to Thrive #6.1 and </a:t>
            </a:r>
            <a:r>
              <a:rPr lang="en-US" sz="1200" dirty="0">
                <a:latin typeface="Copperplate Gothic Bold" panose="020E0705020206020404" pitchFamily="34" charset="77"/>
              </a:rPr>
              <a:t>Monica Leister’s methods for advocating for students with </a:t>
            </a:r>
            <a:r>
              <a:rPr lang="en-US" sz="1200">
                <a:latin typeface="Copperplate Gothic Bold" panose="020E0705020206020404" pitchFamily="34" charset="77"/>
              </a:rPr>
              <a:t>visual impairments.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Image</a:t>
            </a:r>
            <a:r>
              <a:rPr lang="en-US" b="1" dirty="0"/>
              <a:t>: </a:t>
            </a:r>
            <a:r>
              <a:rPr lang="en-US" b="0" dirty="0"/>
              <a:t>T</a:t>
            </a:r>
            <a:r>
              <a:rPr lang="en-US" sz="1200" kern="1200" dirty="0">
                <a:solidFill>
                  <a:schemeClr val="tx1"/>
                </a:solidFill>
                <a:effectLst/>
                <a:latin typeface="+mn-lt"/>
                <a:ea typeface="+mn-ea"/>
                <a:cs typeface="+mn-cs"/>
              </a:rPr>
              <a:t>his is a scene from the stop motion animation </a:t>
            </a:r>
            <a:r>
              <a:rPr lang="en-US" sz="1200" i="1" kern="1200" dirty="0">
                <a:solidFill>
                  <a:schemeClr val="tx1"/>
                </a:solidFill>
                <a:effectLst/>
                <a:latin typeface="+mn-lt"/>
                <a:ea typeface="+mn-ea"/>
                <a:cs typeface="+mn-cs"/>
              </a:rPr>
              <a:t>Route 66 Cross Country Road Trip</a:t>
            </a:r>
            <a:r>
              <a:rPr lang="en-US" sz="1200" kern="1200" dirty="0">
                <a:solidFill>
                  <a:schemeClr val="tx1"/>
                </a:solidFill>
                <a:effectLst/>
                <a:latin typeface="+mn-lt"/>
                <a:ea typeface="+mn-ea"/>
                <a:cs typeface="+mn-cs"/>
              </a:rPr>
              <a:t>. USA. Source: Author, Monica Leister, Amber Buck, and Joshua Harper.</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58</a:t>
            </a:fld>
            <a:endParaRPr lang="en-US"/>
          </a:p>
        </p:txBody>
      </p:sp>
    </p:spTree>
    <p:extLst>
      <p:ext uri="{BB962C8B-B14F-4D97-AF65-F5344CB8AC3E}">
        <p14:creationId xmlns:p14="http://schemas.microsoft.com/office/powerpoint/2010/main" val="1819875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Have the class open the textbook to </a:t>
            </a:r>
            <a:r>
              <a:rPr lang="en-US" b="0" i="1" baseline="0" dirty="0"/>
              <a:t>Artists’ Lessons to Thrive! </a:t>
            </a:r>
            <a:r>
              <a:rPr lang="en-US" b="0" i="0" baseline="0" dirty="0"/>
              <a:t>6.1. Participate in its learning </a:t>
            </a:r>
            <a:r>
              <a:rPr lang="en-US" b="0" baseline="0" dirty="0"/>
              <a:t>targets.</a:t>
            </a:r>
            <a:endParaRPr lang="en-US" b="1" dirty="0"/>
          </a:p>
          <a:p>
            <a:endParaRPr lang="en-US" b="1" dirty="0"/>
          </a:p>
          <a:p>
            <a:r>
              <a:rPr lang="en-US" b="1" dirty="0"/>
              <a:t>Left Image: </a:t>
            </a:r>
            <a:r>
              <a:rPr lang="en-US" dirty="0"/>
              <a:t>Helle Storvik, "And me, am I not a part of it?" The Fjord, 2012, Photoshop-painted photo printed on canvas, </a:t>
            </a:r>
            <a:r>
              <a:rPr lang="en-US" sz="1200" kern="1200" dirty="0">
                <a:solidFill>
                  <a:schemeClr val="tx1"/>
                </a:solidFill>
                <a:effectLst/>
                <a:latin typeface="+mn-lt"/>
                <a:ea typeface="+mn-ea"/>
                <a:cs typeface="+mn-cs"/>
              </a:rPr>
              <a:t>47.24 × 47.24 × 1.18 in. (120 × 120  × 3 cm).</a:t>
            </a:r>
            <a:r>
              <a:rPr lang="en-US" dirty="0">
                <a:effectLst/>
              </a:rPr>
              <a:t> </a:t>
            </a:r>
            <a:endParaRPr lang="en-US" dirty="0"/>
          </a:p>
          <a:p>
            <a:r>
              <a:rPr lang="en-US" b="1" dirty="0"/>
              <a:t>Center Image: </a:t>
            </a:r>
            <a:r>
              <a:rPr lang="en-US" dirty="0"/>
              <a:t>Helle Storvik, "And me, am I not a part of it?" The Sami Dress, 2012, Photoshop-painted photo printed on canvas, </a:t>
            </a:r>
            <a:r>
              <a:rPr lang="en-US" sz="1200" kern="1200" dirty="0">
                <a:solidFill>
                  <a:schemeClr val="tx1"/>
                </a:solidFill>
                <a:effectLst/>
                <a:latin typeface="+mn-lt"/>
                <a:ea typeface="+mn-ea"/>
                <a:cs typeface="+mn-cs"/>
              </a:rPr>
              <a:t>47.24 × 47.24 × 1.18 in. (120 × 120  × 3 cm).</a:t>
            </a:r>
            <a:r>
              <a:rPr lang="en-US" dirty="0">
                <a:effectLst/>
              </a:rPr>
              <a:t> </a:t>
            </a:r>
            <a:endParaRPr lang="en-US" dirty="0"/>
          </a:p>
          <a:p>
            <a:r>
              <a:rPr lang="en-US" b="1" dirty="0"/>
              <a:t>Right Image:</a:t>
            </a:r>
            <a:r>
              <a:rPr lang="en-US" b="1" baseline="0" dirty="0"/>
              <a:t> </a:t>
            </a:r>
            <a:r>
              <a:rPr lang="en-US" baseline="0" dirty="0"/>
              <a:t>Helle Storvik, "And me, am I not a part of it?" The Sami Headgear, 2012, Photoshop-painted photo printed on canvas, </a:t>
            </a:r>
            <a:r>
              <a:rPr lang="en-US" sz="1200" kern="1200" dirty="0">
                <a:solidFill>
                  <a:schemeClr val="tx1"/>
                </a:solidFill>
                <a:effectLst/>
                <a:latin typeface="+mn-lt"/>
                <a:ea typeface="+mn-ea"/>
                <a:cs typeface="+mn-cs"/>
              </a:rPr>
              <a:t>47.24 × 47.24 × 1.18 in. (120 × 120  × 3 cm).</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59</a:t>
            </a:fld>
            <a:endParaRPr lang="en-US"/>
          </a:p>
        </p:txBody>
      </p:sp>
    </p:spTree>
    <p:extLst>
      <p:ext uri="{BB962C8B-B14F-4D97-AF65-F5344CB8AC3E}">
        <p14:creationId xmlns:p14="http://schemas.microsoft.com/office/powerpoint/2010/main" val="1121084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4ABBA-ECC5-96BC-4C2F-32A51DDD1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58939-73E6-55A4-2274-3DDC07270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8C063-D42F-61AC-784A-967CE5460A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Lau Kin Gi, 4 years old, Simply Art, Hong Kong, China. 38</a:t>
            </a:r>
            <a:r>
              <a:rPr lang="en-US" baseline="30000" dirty="0"/>
              <a:t>th</a:t>
            </a:r>
            <a:r>
              <a:rPr lang="en-US" dirty="0"/>
              <a:t> ICEFA Lidice.</a:t>
            </a:r>
          </a:p>
          <a:p>
            <a:endParaRPr lang="en-US" dirty="0"/>
          </a:p>
        </p:txBody>
      </p:sp>
      <p:sp>
        <p:nvSpPr>
          <p:cNvPr id="4" name="Slide Number Placeholder 3">
            <a:extLst>
              <a:ext uri="{FF2B5EF4-FFF2-40B4-BE49-F238E27FC236}">
                <a16:creationId xmlns:a16="http://schemas.microsoft.com/office/drawing/2014/main" id="{055F010E-0A63-B2AE-28F0-7210571681A2}"/>
              </a:ext>
            </a:extLst>
          </p:cNvPr>
          <p:cNvSpPr>
            <a:spLocks noGrp="1"/>
          </p:cNvSpPr>
          <p:nvPr>
            <p:ph type="sldNum" sz="quarter" idx="5"/>
          </p:nvPr>
        </p:nvSpPr>
        <p:spPr/>
        <p:txBody>
          <a:bodyPr/>
          <a:lstStyle/>
          <a:p>
            <a:fld id="{28DDC5D3-47FC-A841-AC20-383DD7B1A010}" type="slidenum">
              <a:rPr lang="en-US" smtClean="0"/>
              <a:t>6</a:t>
            </a:fld>
            <a:endParaRPr lang="en-US"/>
          </a:p>
        </p:txBody>
      </p:sp>
    </p:spTree>
    <p:extLst>
      <p:ext uri="{BB962C8B-B14F-4D97-AF65-F5344CB8AC3E}">
        <p14:creationId xmlns:p14="http://schemas.microsoft.com/office/powerpoint/2010/main" val="30233335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19715-9257-96DF-C64B-BD854A6A2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44FD3-4B97-6F12-0DD0-06DA5A152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C2D1B-B73C-6A87-0FBE-0B1577640C4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Left Image: </a:t>
            </a:r>
            <a:r>
              <a:rPr lang="en-US" b="0" dirty="0"/>
              <a:t>Paula Gale, book cover artwork</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r>
              <a:rPr lang="en-US" b="1" dirty="0"/>
              <a:t>Right Image: </a:t>
            </a:r>
            <a:r>
              <a:rPr lang="en-US" b="0" dirty="0"/>
              <a:t>This is a book cover of STEAM Teaching and Learning Through the Arts and Design: A Practical Guide for PK-12 Educators.</a:t>
            </a:r>
          </a:p>
          <a:p>
            <a:endParaRPr lang="en-US" b="0" dirty="0"/>
          </a:p>
          <a:p>
            <a:endParaRPr lang="en-US" dirty="0"/>
          </a:p>
        </p:txBody>
      </p:sp>
      <p:sp>
        <p:nvSpPr>
          <p:cNvPr id="4" name="Slide Number Placeholder 3">
            <a:extLst>
              <a:ext uri="{FF2B5EF4-FFF2-40B4-BE49-F238E27FC236}">
                <a16:creationId xmlns:a16="http://schemas.microsoft.com/office/drawing/2014/main" id="{41B7DA35-EF17-6A2C-2644-DBA3A336C5B4}"/>
              </a:ext>
            </a:extLst>
          </p:cNvPr>
          <p:cNvSpPr>
            <a:spLocks noGrp="1"/>
          </p:cNvSpPr>
          <p:nvPr>
            <p:ph type="sldNum" sz="quarter" idx="5"/>
          </p:nvPr>
        </p:nvSpPr>
        <p:spPr/>
        <p:txBody>
          <a:bodyPr/>
          <a:lstStyle/>
          <a:p>
            <a:fld id="{28DDC5D3-47FC-A841-AC20-383DD7B1A010}" type="slidenum">
              <a:rPr lang="en-US" smtClean="0"/>
              <a:t>60</a:t>
            </a:fld>
            <a:endParaRPr lang="en-US"/>
          </a:p>
        </p:txBody>
      </p:sp>
    </p:spTree>
    <p:extLst>
      <p:ext uri="{BB962C8B-B14F-4D97-AF65-F5344CB8AC3E}">
        <p14:creationId xmlns:p14="http://schemas.microsoft.com/office/powerpoint/2010/main" val="29311152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Class Activity: </a:t>
            </a:r>
            <a:r>
              <a:rPr lang="en-US" sz="1200" b="0" kern="1200" dirty="0">
                <a:solidFill>
                  <a:schemeClr val="tx1"/>
                </a:solidFill>
                <a:effectLst/>
                <a:latin typeface="+mn-lt"/>
                <a:ea typeface="+mn-ea"/>
                <a:cs typeface="+mn-cs"/>
              </a:rPr>
              <a:t>Open the textbook to Chapter 6’s </a:t>
            </a:r>
            <a:r>
              <a:rPr lang="en-US" sz="1200" b="0" kern="100" dirty="0">
                <a:latin typeface="Copperplate Gothic Bold" panose="020E0705020206020404" pitchFamily="34" charset="77"/>
              </a:rPr>
              <a:t>Teacher and Student Transformative Growth Charts. </a:t>
            </a:r>
            <a:r>
              <a:rPr lang="en-US" sz="1200" b="0" kern="1200">
                <a:solidFill>
                  <a:schemeClr val="tx1"/>
                </a:solidFill>
                <a:effectLst/>
                <a:latin typeface="+mn-lt"/>
                <a:ea typeface="+mn-ea"/>
                <a:cs typeface="+mn-cs"/>
              </a:rPr>
              <a:t>Model 6.1 </a:t>
            </a:r>
            <a:r>
              <a:rPr lang="en-US" sz="1200" b="0" i="1" kern="1200" dirty="0">
                <a:solidFill>
                  <a:schemeClr val="tx1"/>
                </a:solidFill>
                <a:effectLst/>
                <a:latin typeface="+mn-lt"/>
                <a:ea typeface="+mn-ea"/>
                <a:cs typeface="+mn-cs"/>
              </a:rPr>
              <a:t>TLAE’s</a:t>
            </a:r>
            <a:r>
              <a:rPr lang="en-US" sz="1200" b="0" kern="1200" dirty="0">
                <a:solidFill>
                  <a:schemeClr val="tx1"/>
                </a:solidFill>
                <a:effectLst/>
                <a:latin typeface="+mn-lt"/>
                <a:ea typeface="+mn-ea"/>
                <a:cs typeface="+mn-cs"/>
              </a:rPr>
              <a:t> Overview of Approaches to Teacher Transformative Growth and </a:t>
            </a:r>
            <a:r>
              <a:rPr lang="en-US" sz="1200" b="0" kern="1200">
                <a:solidFill>
                  <a:schemeClr val="tx1"/>
                </a:solidFill>
                <a:effectLst/>
                <a:latin typeface="+mn-lt"/>
                <a:ea typeface="+mn-ea"/>
                <a:cs typeface="+mn-cs"/>
              </a:rPr>
              <a:t>Model 6.2 </a:t>
            </a:r>
            <a:r>
              <a:rPr lang="en-US" sz="1200" b="0" i="1" kern="1200" dirty="0">
                <a:solidFill>
                  <a:schemeClr val="tx1"/>
                </a:solidFill>
                <a:effectLst/>
                <a:latin typeface="+mn-lt"/>
                <a:ea typeface="+mn-ea"/>
                <a:cs typeface="+mn-cs"/>
              </a:rPr>
              <a:t>TLAE’s</a:t>
            </a:r>
            <a:r>
              <a:rPr lang="en-US" sz="1200" b="0" kern="1200" dirty="0">
                <a:solidFill>
                  <a:schemeClr val="tx1"/>
                </a:solidFill>
                <a:effectLst/>
                <a:latin typeface="+mn-lt"/>
                <a:ea typeface="+mn-ea"/>
                <a:cs typeface="+mn-cs"/>
              </a:rPr>
              <a:t> Overview of Approaches to Student Transformative Growth. Discuss the meanings of these transformative actions. Build on their list of actions.</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Image: </a:t>
            </a:r>
            <a:r>
              <a:rPr lang="en-US" sz="1200" b="0" kern="1200" dirty="0">
                <a:solidFill>
                  <a:schemeClr val="tx1"/>
                </a:solidFill>
                <a:effectLst/>
                <a:latin typeface="+mn-lt"/>
                <a:ea typeface="+mn-ea"/>
                <a:cs typeface="+mn-cs"/>
              </a:rPr>
              <a:t>Midjourney AI, prompted by Netha Hussain, CC0, via Wikimedia Commons. https://</a:t>
            </a:r>
            <a:r>
              <a:rPr lang="en-US" sz="1200" b="0" kern="1200" dirty="0" err="1">
                <a:solidFill>
                  <a:schemeClr val="tx1"/>
                </a:solidFill>
                <a:effectLst/>
                <a:latin typeface="+mn-lt"/>
                <a:ea typeface="+mn-ea"/>
                <a:cs typeface="+mn-cs"/>
              </a:rPr>
              <a:t>commons.wikimedia.org</a:t>
            </a:r>
            <a:r>
              <a:rPr lang="en-US" sz="1200" b="0" kern="1200" dirty="0">
                <a:solidFill>
                  <a:schemeClr val="tx1"/>
                </a:solidFill>
                <a:effectLst/>
                <a:latin typeface="+mn-lt"/>
                <a:ea typeface="+mn-ea"/>
                <a:cs typeface="+mn-cs"/>
              </a:rPr>
              <a:t>/wiki/File:Quilling_pattern_of_a_mountain_02.png</a:t>
            </a:r>
          </a:p>
        </p:txBody>
      </p:sp>
      <p:sp>
        <p:nvSpPr>
          <p:cNvPr id="4" name="Slide Number Placeholder 3"/>
          <p:cNvSpPr>
            <a:spLocks noGrp="1"/>
          </p:cNvSpPr>
          <p:nvPr>
            <p:ph type="sldNum" sz="quarter" idx="5"/>
          </p:nvPr>
        </p:nvSpPr>
        <p:spPr/>
        <p:txBody>
          <a:bodyPr/>
          <a:lstStyle/>
          <a:p>
            <a:fld id="{28DDC5D3-47FC-A841-AC20-383DD7B1A010}" type="slidenum">
              <a:rPr lang="en-US" smtClean="0"/>
              <a:t>61</a:t>
            </a:fld>
            <a:endParaRPr lang="en-US"/>
          </a:p>
        </p:txBody>
      </p:sp>
    </p:spTree>
    <p:extLst>
      <p:ext uri="{BB962C8B-B14F-4D97-AF65-F5344CB8AC3E}">
        <p14:creationId xmlns:p14="http://schemas.microsoft.com/office/powerpoint/2010/main" val="41819458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E508F-FA92-49DC-69FB-2474B3AB4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2BEF0-C149-3981-1068-2270850100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6CB84C-810C-29C5-B80E-B24CCD07EBE5}"/>
              </a:ext>
            </a:extLst>
          </p:cNvPr>
          <p:cNvSpPr>
            <a:spLocks noGrp="1"/>
          </p:cNvSpPr>
          <p:nvPr>
            <p:ph type="body" idx="1"/>
          </p:nvPr>
        </p:nvSpPr>
        <p:spPr/>
        <p:txBody>
          <a:bodyPr/>
          <a:lstStyle/>
          <a:p>
            <a:r>
              <a:rPr lang="en-US" b="1" dirty="0"/>
              <a:t>Thanks</a:t>
            </a:r>
            <a:r>
              <a:rPr lang="en-US" b="1" baseline="0" dirty="0"/>
              <a:t> for participating in </a:t>
            </a:r>
            <a:r>
              <a:rPr lang="en-US" b="1" i="1" baseline="0" dirty="0"/>
              <a:t>Teaching and Learning in Art Education’s </a:t>
            </a:r>
            <a:r>
              <a:rPr lang="en-US" b="1" baseline="0" dirty="0"/>
              <a:t>2</a:t>
            </a:r>
            <a:r>
              <a:rPr lang="en-US" b="1" baseline="30000" dirty="0"/>
              <a:t>nd</a:t>
            </a:r>
            <a:r>
              <a:rPr lang="en-US" b="1" baseline="0" dirty="0"/>
              <a:t> Ed. Chapter 6!</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Book Cover Artwork: Paula Gale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Chapter </a:t>
            </a:r>
            <a:r>
              <a:rPr lang="en-US" sz="1200" b="1" kern="1200" dirty="0">
                <a:solidFill>
                  <a:schemeClr val="tx1"/>
                </a:solidFill>
                <a:effectLst/>
                <a:latin typeface="+mn-lt"/>
                <a:ea typeface="+mn-ea"/>
                <a:cs typeface="+mn-cs"/>
              </a:rPr>
              <a:t>References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Ackerman, B. P. ,  Brown, E. D. , &amp;  Izard, C. E.   (2004). The relations between persistent poverty and contextual risk and children’s behavior in elementary school. </a:t>
            </a:r>
            <a:r>
              <a:rPr lang="en-US" sz="1200" i="1" kern="1200" dirty="0">
                <a:solidFill>
                  <a:schemeClr val="tx1"/>
                </a:solidFill>
                <a:effectLst/>
                <a:latin typeface="+mn-lt"/>
                <a:ea typeface="+mn-ea"/>
                <a:cs typeface="+mn-cs"/>
              </a:rPr>
              <a:t>Developmental Psychology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40</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367–377.</a:t>
            </a:r>
          </a:p>
          <a:p>
            <a:pPr marL="171450" indent="-171450">
              <a:buFont typeface="Arial" panose="020B0604020202020204" pitchFamily="34" charset="0"/>
              <a:buChar char="•"/>
            </a:pPr>
            <a:r>
              <a:rPr lang="en-GB" sz="1200" kern="1200" dirty="0" err="1">
                <a:solidFill>
                  <a:schemeClr val="tx1"/>
                </a:solidFill>
                <a:effectLst/>
                <a:latin typeface="+mn-lt"/>
                <a:ea typeface="+mn-ea"/>
                <a:cs typeface="+mn-cs"/>
              </a:rPr>
              <a:t>Alabbasi</a:t>
            </a:r>
            <a:r>
              <a:rPr lang="en-GB" sz="1200" kern="1200" dirty="0">
                <a:solidFill>
                  <a:schemeClr val="tx1"/>
                </a:solidFill>
                <a:effectLst/>
                <a:latin typeface="+mn-lt"/>
                <a:ea typeface="+mn-ea"/>
                <a:cs typeface="+mn-cs"/>
              </a:rPr>
              <a:t> A.M.A., Paek, S.H., Kim, D., &amp; Cramond, B. (2022) What do educators need to know about the Torrance Tests of Creative Thinking: A comprehensive review. </a:t>
            </a:r>
            <a:r>
              <a:rPr lang="en-GB" sz="1200" i="1" kern="1200" dirty="0">
                <a:solidFill>
                  <a:schemeClr val="tx1"/>
                </a:solidFill>
                <a:effectLst/>
                <a:latin typeface="+mn-lt"/>
                <a:ea typeface="+mn-ea"/>
                <a:cs typeface="+mn-cs"/>
              </a:rPr>
              <a:t>Frontiers in Psychology, 13</a:t>
            </a:r>
            <a:r>
              <a:rPr lang="en-GB" sz="1200" kern="1200" dirty="0">
                <a:solidFill>
                  <a:schemeClr val="tx1"/>
                </a:solidFill>
                <a:effectLst/>
                <a:latin typeface="+mn-lt"/>
                <a:ea typeface="+mn-ea"/>
                <a:cs typeface="+mn-cs"/>
              </a:rPr>
              <a:t>. </a:t>
            </a:r>
            <a:r>
              <a:rPr lang="en-GB" sz="1200" b="1" u="sng" kern="1200" dirty="0">
                <a:solidFill>
                  <a:schemeClr val="tx1"/>
                </a:solidFill>
                <a:effectLst/>
                <a:latin typeface="+mn-lt"/>
                <a:ea typeface="+mn-ea"/>
                <a:cs typeface="+mn-cs"/>
                <a:hlinkClick r:id="rId3"/>
              </a:rPr>
              <a:t>https://doi.org/10.3389/fpsyg.2022.1000385</a:t>
            </a:r>
            <a:r>
              <a:rPr lang="en-GB" sz="1200" u="sng" kern="1200" dirty="0">
                <a:solidFill>
                  <a:schemeClr val="tx1"/>
                </a:solidFill>
                <a:effectLst/>
                <a:latin typeface="+mn-lt"/>
                <a:ea typeface="+mn-ea"/>
                <a:cs typeface="+mn-cs"/>
                <a:hlinkClick r:id="rId3"/>
              </a:rPr>
              <a:t> </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Baker, S. ,  </a:t>
            </a:r>
            <a:r>
              <a:rPr lang="en-US" sz="1200" kern="1200" dirty="0" err="1">
                <a:solidFill>
                  <a:schemeClr val="tx1"/>
                </a:solidFill>
                <a:effectLst/>
                <a:latin typeface="+mn-lt"/>
                <a:ea typeface="+mn-ea"/>
                <a:cs typeface="+mn-cs"/>
              </a:rPr>
              <a:t>Lesaux</a:t>
            </a:r>
            <a:r>
              <a:rPr lang="en-US" sz="1200" kern="1200" dirty="0">
                <a:solidFill>
                  <a:schemeClr val="tx1"/>
                </a:solidFill>
                <a:effectLst/>
                <a:latin typeface="+mn-lt"/>
                <a:ea typeface="+mn-ea"/>
                <a:cs typeface="+mn-cs"/>
              </a:rPr>
              <a:t>, N. ,  Jayanthi, M. ,  Dimino, J. ,  Proctor, C. P. ,  Morris, J. , …  Newman-Gonchar, R.   (2014). </a:t>
            </a:r>
            <a:r>
              <a:rPr lang="en-US" sz="1200" i="1" kern="1200" dirty="0">
                <a:solidFill>
                  <a:schemeClr val="tx1"/>
                </a:solidFill>
                <a:effectLst/>
                <a:latin typeface="+mn-lt"/>
                <a:ea typeface="+mn-ea"/>
                <a:cs typeface="+mn-cs"/>
              </a:rPr>
              <a:t>Teaching academic content and literacy to English learners in elementary and middle school</a:t>
            </a:r>
            <a:r>
              <a:rPr lang="en-US" sz="1200" kern="1200" dirty="0">
                <a:solidFill>
                  <a:schemeClr val="tx1"/>
                </a:solidFill>
                <a:effectLst/>
                <a:latin typeface="+mn-lt"/>
                <a:ea typeface="+mn-ea"/>
                <a:cs typeface="+mn-cs"/>
              </a:rPr>
              <a:t> (NCEE 2014–4012). Washington, DC: National Center for Education Evaluation and Regional Assistance (NCEE), Institute of Education Sciences, U.S. Department of Education. </a:t>
            </a:r>
            <a:r>
              <a:rPr lang="en-US" sz="1200" b="1" u="sng" kern="1200" dirty="0">
                <a:solidFill>
                  <a:schemeClr val="tx1"/>
                </a:solidFill>
                <a:effectLst/>
                <a:latin typeface="+mn-lt"/>
                <a:ea typeface="+mn-ea"/>
                <a:cs typeface="+mn-cs"/>
                <a:hlinkClick r:id="rId4"/>
              </a:rPr>
              <a:t>http://ies.ed.gov/ncee/wwc/publications_reviews.aspx</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Bandura, A.   (1997). </a:t>
            </a:r>
            <a:r>
              <a:rPr lang="en-US" sz="1200" i="1" kern="1200" dirty="0">
                <a:solidFill>
                  <a:schemeClr val="tx1"/>
                </a:solidFill>
                <a:effectLst/>
                <a:latin typeface="+mn-lt"/>
                <a:ea typeface="+mn-ea"/>
                <a:cs typeface="+mn-cs"/>
              </a:rPr>
              <a:t>Self-efficacy: The exercise of control</a:t>
            </a:r>
            <a:r>
              <a:rPr lang="en-US" sz="1200" kern="1200" dirty="0">
                <a:solidFill>
                  <a:schemeClr val="tx1"/>
                </a:solidFill>
                <a:effectLst/>
                <a:latin typeface="+mn-lt"/>
                <a:ea typeface="+mn-ea"/>
                <a:cs typeface="+mn-cs"/>
              </a:rPr>
              <a:t>. W. H. Freeman &amp; Company.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Benko, J.   (2011). SAMI: The people who walk with reindeer. </a:t>
            </a:r>
            <a:r>
              <a:rPr lang="en-US" sz="1200" i="1" kern="1200" dirty="0">
                <a:solidFill>
                  <a:schemeClr val="tx1"/>
                </a:solidFill>
                <a:effectLst/>
                <a:latin typeface="+mn-lt"/>
                <a:ea typeface="+mn-ea"/>
                <a:cs typeface="+mn-cs"/>
              </a:rPr>
              <a:t>National Geographic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220</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62–81.</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Bettencourt, G. M., Irwin, L. N., Todorova, R., Corwin, Z. B., &amp; Hallett, R. E. (2023). The possibilities and precautions of using the designation “at-promise” in higher education research. </a:t>
            </a:r>
            <a:r>
              <a:rPr lang="en-GB" sz="1200" i="1" kern="1200" dirty="0">
                <a:solidFill>
                  <a:schemeClr val="tx1"/>
                </a:solidFill>
                <a:effectLst/>
                <a:latin typeface="+mn-lt"/>
                <a:ea typeface="+mn-ea"/>
                <a:cs typeface="+mn-cs"/>
              </a:rPr>
              <a:t>Journal of Postsecondary Student Success</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(2), 15-27–27. </a:t>
            </a:r>
            <a:r>
              <a:rPr lang="en-GB" sz="1200" b="1" u="sng" kern="1200" dirty="0">
                <a:solidFill>
                  <a:schemeClr val="tx1"/>
                </a:solidFill>
                <a:effectLst/>
                <a:latin typeface="+mn-lt"/>
                <a:ea typeface="+mn-ea"/>
                <a:cs typeface="+mn-cs"/>
                <a:hlinkClick r:id="rId5"/>
              </a:rPr>
              <a:t>https://doi.org/10.33009/fsop_jpss132261</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Blix, B. ,  Hamran, T. , &amp;  Normann, H.   (2013). Struggles of being and becoming: A dialogical narrative analysis of the life stories of Sami elderly. </a:t>
            </a:r>
            <a:r>
              <a:rPr lang="en-US" sz="1200" i="1" kern="1200" dirty="0">
                <a:solidFill>
                  <a:schemeClr val="tx1"/>
                </a:solidFill>
                <a:effectLst/>
                <a:latin typeface="+mn-lt"/>
                <a:ea typeface="+mn-ea"/>
                <a:cs typeface="+mn-cs"/>
              </a:rPr>
              <a:t>Journal Of Aging Studies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27</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264–275.</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Brulles</a:t>
            </a:r>
            <a:r>
              <a:rPr lang="en-US" sz="1200" kern="1200" dirty="0">
                <a:solidFill>
                  <a:schemeClr val="tx1"/>
                </a:solidFill>
                <a:effectLst/>
                <a:latin typeface="+mn-lt"/>
                <a:ea typeface="+mn-ea"/>
                <a:cs typeface="+mn-cs"/>
              </a:rPr>
              <a:t>, D. (2021). Leading gifted Hispanic learners toward self-advocacy. In J. L. Davis &amp; D. Douglas (Eds.), </a:t>
            </a:r>
            <a:r>
              <a:rPr lang="en-US" sz="1200" i="1" kern="1200" dirty="0">
                <a:solidFill>
                  <a:schemeClr val="tx1"/>
                </a:solidFill>
                <a:effectLst/>
                <a:latin typeface="+mn-lt"/>
                <a:ea typeface="+mn-ea"/>
                <a:cs typeface="+mn-cs"/>
              </a:rPr>
              <a:t>Empowering underrepresented gifted students: Perspectives from the field</a:t>
            </a:r>
            <a:r>
              <a:rPr lang="en-US" sz="1200" kern="1200" dirty="0">
                <a:solidFill>
                  <a:schemeClr val="tx1"/>
                </a:solidFill>
                <a:effectLst/>
                <a:latin typeface="+mn-lt"/>
                <a:ea typeface="+mn-ea"/>
                <a:cs typeface="+mn-cs"/>
              </a:rPr>
              <a:t> (pp. 43-60). Free Spirit.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Center for Applied Special Technology. (2019). </a:t>
            </a:r>
            <a:r>
              <a:rPr lang="en-US" sz="1200" i="1" kern="1200" dirty="0">
                <a:solidFill>
                  <a:schemeClr val="tx1"/>
                </a:solidFill>
                <a:effectLst/>
                <a:latin typeface="+mn-lt"/>
                <a:ea typeface="+mn-ea"/>
                <a:cs typeface="+mn-cs"/>
              </a:rPr>
              <a:t>About universal design for learning</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6"/>
              </a:rPr>
              <a:t>http://www.cast.org/our-work/about-udl.html?utm_source=udlguidelines&amp;amp;utm_medium=web&amp;amp;utm_campaign=none&amp;amp;utm_content=homepage#.XTIexi2ZN0s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Coalition of Immokalee Workers . (2018). </a:t>
            </a:r>
            <a:r>
              <a:rPr lang="en-US" sz="1200" i="1" kern="1200" dirty="0">
                <a:solidFill>
                  <a:schemeClr val="tx1"/>
                </a:solidFill>
                <a:effectLst/>
                <a:latin typeface="+mn-lt"/>
                <a:ea typeface="+mn-ea"/>
                <a:cs typeface="+mn-cs"/>
              </a:rPr>
              <a:t>About CIW</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7"/>
              </a:rPr>
              <a:t>http://ciw-online.org/about/</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Curran, M. E.   (2003). Linguistic diversity and classroom management. </a:t>
            </a:r>
            <a:r>
              <a:rPr lang="en-US" sz="1200" i="1" kern="1200" dirty="0">
                <a:solidFill>
                  <a:schemeClr val="tx1"/>
                </a:solidFill>
                <a:effectLst/>
                <a:latin typeface="+mn-lt"/>
                <a:ea typeface="+mn-ea"/>
                <a:cs typeface="+mn-cs"/>
              </a:rPr>
              <a:t>Theory into Practice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334–340.</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English Language Acquisition, Language Enhancement, and Academic Achievement Act. </a:t>
            </a:r>
            <a:r>
              <a:rPr lang="en-GB" sz="1200" kern="1200" dirty="0">
                <a:solidFill>
                  <a:schemeClr val="tx1"/>
                </a:solidFill>
                <a:effectLst/>
                <a:latin typeface="+mn-lt"/>
                <a:ea typeface="+mn-ea"/>
                <a:cs typeface="+mn-cs"/>
              </a:rPr>
              <a:t>Pub. L. 89–10. 114</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Cong. (2015). </a:t>
            </a:r>
            <a:r>
              <a:rPr lang="en-US" sz="1200" b="1" u="sng" kern="1200" dirty="0">
                <a:solidFill>
                  <a:schemeClr val="tx1"/>
                </a:solidFill>
                <a:effectLst/>
                <a:latin typeface="+mn-lt"/>
                <a:ea typeface="+mn-ea"/>
                <a:cs typeface="+mn-cs"/>
                <a:hlinkClick r:id="rId8"/>
              </a:rPr>
              <a:t>https://uscode.house.gov/view.xhtml?path=/prelim@title20/chapter70/subchapter3/partA&amp;edition=prelim</a:t>
            </a:r>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Figenschau, M.   (2011). </a:t>
            </a:r>
            <a:r>
              <a:rPr lang="en-US" sz="1200" i="1" kern="1200" dirty="0">
                <a:solidFill>
                  <a:schemeClr val="tx1"/>
                </a:solidFill>
                <a:effectLst/>
                <a:latin typeface="+mn-lt"/>
                <a:ea typeface="+mn-ea"/>
                <a:cs typeface="+mn-cs"/>
              </a:rPr>
              <a:t>Helle </a:t>
            </a:r>
            <a:r>
              <a:rPr lang="en-US" sz="1200" i="1" kern="1200" dirty="0" err="1">
                <a:solidFill>
                  <a:schemeClr val="tx1"/>
                </a:solidFill>
                <a:effectLst/>
                <a:latin typeface="+mn-lt"/>
                <a:ea typeface="+mn-ea"/>
                <a:cs typeface="+mn-cs"/>
              </a:rPr>
              <a:t>Storvikneset</a:t>
            </a:r>
            <a:r>
              <a:rPr lang="en-US" sz="1200" i="1" kern="1200" dirty="0">
                <a:solidFill>
                  <a:schemeClr val="tx1"/>
                </a:solidFill>
                <a:effectLst/>
                <a:latin typeface="+mn-lt"/>
                <a:ea typeface="+mn-ea"/>
                <a:cs typeface="+mn-cs"/>
              </a:rPr>
              <a:t> and Åslaug </a:t>
            </a:r>
            <a:r>
              <a:rPr lang="en-US" sz="1200" i="1" kern="1200" dirty="0" err="1">
                <a:solidFill>
                  <a:schemeClr val="tx1"/>
                </a:solidFill>
                <a:effectLst/>
                <a:latin typeface="+mn-lt"/>
                <a:ea typeface="+mn-ea"/>
                <a:cs typeface="+mn-cs"/>
              </a:rPr>
              <a:t>Krokann</a:t>
            </a:r>
            <a:r>
              <a:rPr lang="en-US" sz="1200" i="1" kern="1200" dirty="0">
                <a:solidFill>
                  <a:schemeClr val="tx1"/>
                </a:solidFill>
                <a:effectLst/>
                <a:latin typeface="+mn-lt"/>
                <a:ea typeface="+mn-ea"/>
                <a:cs typeface="+mn-cs"/>
              </a:rPr>
              <a:t> Berg</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9"/>
              </a:rPr>
              <a:t>https://translate.google.com/translate?sl=no&amp;amp;tl=en&amp;amp;js=y&amp;amp;prev=_t&amp;amp;hl=en&amp;amp;ie=UTF-8&amp;amp;u=http%3A%2F%2Fwww.lassagammi.no%2Fhelle-storvik-og-aslaugkrokann-berg.4956247-97565.html&amp;amp;edit-text=&amp;amp;act=url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(Original Norwegian </a:t>
            </a:r>
            <a:r>
              <a:rPr lang="en-US" sz="1200" b="1" u="sng" kern="1200" dirty="0">
                <a:solidFill>
                  <a:schemeClr val="tx1"/>
                </a:solidFill>
                <a:effectLst/>
                <a:latin typeface="+mn-lt"/>
                <a:ea typeface="+mn-ea"/>
                <a:cs typeface="+mn-cs"/>
                <a:hlinkClick r:id="rId10"/>
              </a:rPr>
              <a:t>www.lassagammi.no/helle-storvik-ogaslaug-krokann-berg.4956247-97565.html</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GLSEN. (2024). </a:t>
            </a:r>
            <a:r>
              <a:rPr lang="en-GB" sz="1200" kern="1200" dirty="0">
                <a:solidFill>
                  <a:schemeClr val="tx1"/>
                </a:solidFill>
                <a:effectLst/>
                <a:latin typeface="+mn-lt"/>
                <a:ea typeface="+mn-ea"/>
                <a:cs typeface="+mn-cs"/>
              </a:rPr>
              <a:t>Model local education agency policies on implementing Title IX and other federal </a:t>
            </a:r>
            <a:r>
              <a:rPr lang="en-GB" sz="1200" kern="1200" dirty="0" err="1">
                <a:solidFill>
                  <a:schemeClr val="tx1"/>
                </a:solidFill>
                <a:effectLst/>
                <a:latin typeface="+mn-lt"/>
                <a:ea typeface="+mn-ea"/>
                <a:cs typeface="+mn-cs"/>
              </a:rPr>
              <a:t>nondiscrimination</a:t>
            </a:r>
            <a:r>
              <a:rPr lang="en-GB" sz="1200" kern="1200" dirty="0">
                <a:solidFill>
                  <a:schemeClr val="tx1"/>
                </a:solidFill>
                <a:effectLst/>
                <a:latin typeface="+mn-lt"/>
                <a:ea typeface="+mn-ea"/>
                <a:cs typeface="+mn-cs"/>
              </a:rPr>
              <a:t> protections for LGBTQIA2S+ young people in k-12 schools. </a:t>
            </a:r>
            <a:r>
              <a:rPr lang="en-US" sz="1200" b="1" u="sng" kern="1200" dirty="0">
                <a:solidFill>
                  <a:schemeClr val="tx1"/>
                </a:solidFill>
                <a:effectLst/>
                <a:latin typeface="+mn-lt"/>
                <a:ea typeface="+mn-ea"/>
                <a:cs typeface="+mn-cs"/>
                <a:hlinkClick r:id="rId11"/>
              </a:rPr>
              <a:t>https://www.glsen.org/sites/default/files/2024-04/Model%20Local%20Education%20Agency%20Policies.pdf</a:t>
            </a:r>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Gargiulo, R. M. , &amp;  Metcalf, D.   (2017). </a:t>
            </a:r>
            <a:r>
              <a:rPr lang="en-US" sz="1200" i="1" kern="1200" dirty="0">
                <a:solidFill>
                  <a:schemeClr val="tx1"/>
                </a:solidFill>
                <a:effectLst/>
                <a:latin typeface="+mn-lt"/>
                <a:ea typeface="+mn-ea"/>
                <a:cs typeface="+mn-cs"/>
              </a:rPr>
              <a:t>Teaching in today’s inclusive classrooms: A universal design for learning approach</a:t>
            </a:r>
            <a:r>
              <a:rPr lang="en-US" sz="1200" kern="1200" dirty="0">
                <a:solidFill>
                  <a:schemeClr val="tx1"/>
                </a:solidFill>
                <a:effectLst/>
                <a:latin typeface="+mn-lt"/>
                <a:ea typeface="+mn-ea"/>
                <a:cs typeface="+mn-cs"/>
              </a:rPr>
              <a:t> (3rd ed.). Cengage Learning.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Garrison-Brook, L. (2024). Examining purpose to strengthen mentoring's impact on at-promise youth. In B. Kutsyuruba &amp; F.K. Kochan (Eds.), </a:t>
            </a:r>
            <a:r>
              <a:rPr lang="en-US" sz="1200" i="1" kern="1200" dirty="0">
                <a:solidFill>
                  <a:schemeClr val="tx1"/>
                </a:solidFill>
                <a:effectLst/>
                <a:latin typeface="+mn-lt"/>
                <a:ea typeface="+mn-ea"/>
                <a:cs typeface="+mn-cs"/>
              </a:rPr>
              <a:t>Mentoring for wellbeing in schools </a:t>
            </a:r>
            <a:r>
              <a:rPr lang="en-US" sz="1200" kern="1200" dirty="0">
                <a:solidFill>
                  <a:schemeClr val="tx1"/>
                </a:solidFill>
                <a:effectLst/>
                <a:latin typeface="+mn-lt"/>
                <a:ea typeface="+mn-ea"/>
                <a:cs typeface="+mn-cs"/>
              </a:rPr>
              <a:t>(pp. 47-68). Information Age Publishing.</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Glazer. D. (2023). An experience beyond words: Trauma-informed ideas for child and adolescent services supporting Ukrainian refugees. </a:t>
            </a:r>
            <a:r>
              <a:rPr lang="en-GB" sz="1200" i="1" kern="1200" dirty="0">
                <a:solidFill>
                  <a:schemeClr val="tx1"/>
                </a:solidFill>
                <a:effectLst/>
                <a:latin typeface="+mn-lt"/>
                <a:ea typeface="+mn-ea"/>
                <a:cs typeface="+mn-cs"/>
              </a:rPr>
              <a:t>Clinical Child Psychology and Psychiatry. 28</a:t>
            </a:r>
            <a:r>
              <a:rPr lang="en-GB" sz="1200" kern="1200" dirty="0">
                <a:solidFill>
                  <a:schemeClr val="tx1"/>
                </a:solidFill>
                <a:effectLst/>
                <a:latin typeface="+mn-lt"/>
                <a:ea typeface="+mn-ea"/>
                <a:cs typeface="+mn-cs"/>
              </a:rPr>
              <a:t>(1) 15–20.</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Gottschalk, B. (2020). </a:t>
            </a:r>
            <a:r>
              <a:rPr lang="en-GB" sz="1200" i="1" kern="1200" dirty="0">
                <a:solidFill>
                  <a:schemeClr val="tx1"/>
                </a:solidFill>
                <a:effectLst/>
                <a:latin typeface="+mn-lt"/>
                <a:ea typeface="+mn-ea"/>
                <a:cs typeface="+mn-cs"/>
              </a:rPr>
              <a:t>Dispelling misconceptions about English language learners: research-based ways to improve instruction</a:t>
            </a:r>
            <a:r>
              <a:rPr lang="en-GB" sz="1200" kern="1200" dirty="0">
                <a:solidFill>
                  <a:schemeClr val="tx1"/>
                </a:solidFill>
                <a:effectLst/>
                <a:latin typeface="+mn-lt"/>
                <a:ea typeface="+mn-ea"/>
                <a:cs typeface="+mn-cs"/>
              </a:rPr>
              <a:t>. ASCD.</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Gorski, P.   (2008). The myth of the “culture of poverty.” </a:t>
            </a:r>
            <a:r>
              <a:rPr lang="en-US" sz="1200" i="1" kern="1200" dirty="0">
                <a:solidFill>
                  <a:schemeClr val="tx1"/>
                </a:solidFill>
                <a:effectLst/>
                <a:latin typeface="+mn-lt"/>
                <a:ea typeface="+mn-ea"/>
                <a:cs typeface="+mn-cs"/>
              </a:rPr>
              <a:t>Educational Leadership</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65</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32–36.</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Greene, R. W.   (2014). </a:t>
            </a:r>
            <a:r>
              <a:rPr lang="en-US" sz="1200" i="1" kern="1200" dirty="0">
                <a:solidFill>
                  <a:schemeClr val="tx1"/>
                </a:solidFill>
                <a:effectLst/>
                <a:latin typeface="+mn-lt"/>
                <a:ea typeface="+mn-ea"/>
                <a:cs typeface="+mn-cs"/>
              </a:rPr>
              <a:t>Lost at school: Why our kids with behavioral challenges are falling through the cracks and how we can help them</a:t>
            </a:r>
            <a:r>
              <a:rPr lang="en-US" sz="1200" kern="1200" dirty="0">
                <a:solidFill>
                  <a:schemeClr val="tx1"/>
                </a:solidFill>
                <a:effectLst/>
                <a:latin typeface="+mn-lt"/>
                <a:ea typeface="+mn-ea"/>
                <a:cs typeface="+mn-cs"/>
              </a:rPr>
              <a:t>. Scribner.</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Guarino, K. &amp; Chagnon, E. (2018). </a:t>
            </a:r>
            <a:r>
              <a:rPr lang="en-GB" sz="1200" i="1" kern="1200" dirty="0">
                <a:solidFill>
                  <a:schemeClr val="tx1"/>
                </a:solidFill>
                <a:effectLst/>
                <a:latin typeface="+mn-lt"/>
                <a:ea typeface="+mn-ea"/>
                <a:cs typeface="+mn-cs"/>
              </a:rPr>
              <a:t>Trauma-sensitive schools training package: Understanding trauma and its impact</a:t>
            </a:r>
            <a:r>
              <a:rPr lang="en-GB" sz="1200" kern="1200" dirty="0">
                <a:solidFill>
                  <a:schemeClr val="tx1"/>
                </a:solidFill>
                <a:effectLst/>
                <a:latin typeface="+mn-lt"/>
                <a:ea typeface="+mn-ea"/>
                <a:cs typeface="+mn-cs"/>
              </a:rPr>
              <a:t>. Washington, DC: National </a:t>
            </a:r>
            <a:r>
              <a:rPr lang="en-GB" sz="1200" kern="1200" dirty="0" err="1">
                <a:solidFill>
                  <a:schemeClr val="tx1"/>
                </a:solidFill>
                <a:effectLst/>
                <a:latin typeface="+mn-lt"/>
                <a:ea typeface="+mn-ea"/>
                <a:cs typeface="+mn-cs"/>
              </a:rPr>
              <a:t>Center</a:t>
            </a:r>
            <a:r>
              <a:rPr lang="en-GB" sz="1200" kern="1200" dirty="0">
                <a:solidFill>
                  <a:schemeClr val="tx1"/>
                </a:solidFill>
                <a:effectLst/>
                <a:latin typeface="+mn-lt"/>
                <a:ea typeface="+mn-ea"/>
                <a:cs typeface="+mn-cs"/>
              </a:rPr>
              <a:t> on Safe Supportive Learning Environments. </a:t>
            </a:r>
            <a:r>
              <a:rPr lang="en-GB" sz="1200" b="1" kern="1200" dirty="0">
                <a:solidFill>
                  <a:schemeClr val="tx1"/>
                </a:solidFill>
                <a:effectLst/>
                <a:latin typeface="+mn-lt"/>
                <a:ea typeface="+mn-ea"/>
                <a:cs typeface="+mn-cs"/>
              </a:rPr>
              <a:t>https://</a:t>
            </a:r>
            <a:r>
              <a:rPr lang="en-GB" sz="1200" b="1" kern="1200" dirty="0" err="1">
                <a:solidFill>
                  <a:schemeClr val="tx1"/>
                </a:solidFill>
                <a:effectLst/>
                <a:latin typeface="+mn-lt"/>
                <a:ea typeface="+mn-ea"/>
                <a:cs typeface="+mn-cs"/>
              </a:rPr>
              <a:t>safesupportivelearning.ed.gov</a:t>
            </a:r>
            <a:r>
              <a:rPr lang="en-GB" sz="1200" b="1" kern="1200" dirty="0">
                <a:solidFill>
                  <a:schemeClr val="tx1"/>
                </a:solidFill>
                <a:effectLst/>
                <a:latin typeface="+mn-lt"/>
                <a:ea typeface="+mn-ea"/>
                <a:cs typeface="+mn-cs"/>
              </a:rPr>
              <a:t>/trauma-sensitive-schools-training- package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Jagers, R. J., Skoog-Hoffman, A., Barthelus, B., &amp; Schlund, J. (2021). Transformative social emotional learning: In pursuit of educational equity and excellence. </a:t>
            </a:r>
            <a:r>
              <a:rPr lang="en-US" sz="1200" i="1" kern="1200" dirty="0">
                <a:solidFill>
                  <a:schemeClr val="tx1"/>
                </a:solidFill>
                <a:effectLst/>
                <a:latin typeface="+mn-lt"/>
                <a:ea typeface="+mn-ea"/>
                <a:cs typeface="+mn-cs"/>
              </a:rPr>
              <a:t>American Educator, 45</a:t>
            </a:r>
            <a:r>
              <a:rPr lang="en-US" sz="1200" kern="1200" dirty="0">
                <a:solidFill>
                  <a:schemeClr val="tx1"/>
                </a:solidFill>
                <a:effectLst/>
                <a:latin typeface="+mn-lt"/>
                <a:ea typeface="+mn-ea"/>
                <a:cs typeface="+mn-cs"/>
              </a:rPr>
              <a:t>(2), 12–17.</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JamievstheVoid</a:t>
            </a:r>
            <a:r>
              <a:rPr lang="en-GB" sz="1200" b="1" kern="1200" dirty="0">
                <a:solidFill>
                  <a:schemeClr val="tx1"/>
                </a:solidFill>
                <a:effectLst/>
                <a:latin typeface="+mn-lt"/>
                <a:ea typeface="+mn-ea"/>
                <a:cs typeface="+mn-cs"/>
              </a:rPr>
              <a:t>. (2018, October 9).</a:t>
            </a:r>
            <a:r>
              <a:rPr lang="en-GB"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have APHANTASIA (and you may too...without </a:t>
            </a:r>
            <a:r>
              <a:rPr lang="en-US" sz="1200" i="1" kern="1200" dirty="0" err="1">
                <a:solidFill>
                  <a:schemeClr val="tx1"/>
                </a:solidFill>
                <a:effectLst/>
                <a:latin typeface="+mn-lt"/>
                <a:ea typeface="+mn-ea"/>
                <a:cs typeface="+mn-cs"/>
              </a:rPr>
              <a:t>realising</a:t>
            </a:r>
            <a:r>
              <a:rPr lang="en-US" sz="1200" i="1" kern="1200" dirty="0">
                <a:solidFill>
                  <a:schemeClr val="tx1"/>
                </a:solidFill>
                <a:effectLst/>
                <a:latin typeface="+mn-lt"/>
                <a:ea typeface="+mn-ea"/>
                <a:cs typeface="+mn-cs"/>
              </a:rPr>
              <a:t> it!) </a:t>
            </a:r>
            <a:r>
              <a:rPr lang="en-US" sz="1200" kern="1200" dirty="0">
                <a:solidFill>
                  <a:schemeClr val="tx1"/>
                </a:solidFill>
                <a:effectLst/>
                <a:latin typeface="+mn-lt"/>
                <a:ea typeface="+mn-ea"/>
                <a:cs typeface="+mn-cs"/>
              </a:rPr>
              <a:t>[Video]. YouTube. </a:t>
            </a:r>
            <a:r>
              <a:rPr lang="en-GB" sz="1200" b="1" u="sng" kern="1200" dirty="0">
                <a:solidFill>
                  <a:schemeClr val="tx1"/>
                </a:solidFill>
                <a:effectLst/>
                <a:latin typeface="+mn-lt"/>
                <a:ea typeface="+mn-ea"/>
                <a:cs typeface="+mn-cs"/>
                <a:hlinkClick r:id="rId12"/>
              </a:rPr>
              <a:t>https://www.youtube.com/watch?v=ewsGmhAjjjI&amp;t=1s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Jordan, P. (2023). </a:t>
            </a:r>
            <a:r>
              <a:rPr lang="en-GB" sz="1200" i="1" kern="1200" dirty="0">
                <a:solidFill>
                  <a:schemeClr val="tx1"/>
                </a:solidFill>
                <a:effectLst/>
                <a:latin typeface="+mn-lt"/>
                <a:ea typeface="+mn-ea"/>
                <a:cs typeface="+mn-cs"/>
              </a:rPr>
              <a:t>Attendance playbook: Smart strategies for reducing student absenteeism post-pandemic</a:t>
            </a:r>
            <a:r>
              <a:rPr lang="en-GB" sz="1200" kern="1200" dirty="0">
                <a:solidFill>
                  <a:schemeClr val="tx1"/>
                </a:solidFill>
                <a:effectLst/>
                <a:latin typeface="+mn-lt"/>
                <a:ea typeface="+mn-ea"/>
                <a:cs typeface="+mn-cs"/>
              </a:rPr>
              <a:t>. </a:t>
            </a:r>
            <a:r>
              <a:rPr lang="en-GB" sz="1200" b="1" u="sng" kern="1200" dirty="0">
                <a:solidFill>
                  <a:schemeClr val="tx1"/>
                </a:solidFill>
                <a:effectLst/>
                <a:latin typeface="+mn-lt"/>
                <a:ea typeface="+mn-ea"/>
                <a:cs typeface="+mn-cs"/>
                <a:hlinkClick r:id="rId13"/>
              </a:rPr>
              <a:t>https://www.future-ed.org/wp-content/uploads/2023/05/Attendance-Playbook.5.23.pdf</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err="1">
                <a:solidFill>
                  <a:schemeClr val="tx1"/>
                </a:solidFill>
                <a:effectLst/>
                <a:latin typeface="+mn-lt"/>
                <a:ea typeface="+mn-ea"/>
                <a:cs typeface="+mn-cs"/>
              </a:rPr>
              <a:t>Kantawala</a:t>
            </a:r>
            <a:r>
              <a:rPr lang="en-GB" sz="1200" kern="1200" dirty="0">
                <a:solidFill>
                  <a:schemeClr val="tx1"/>
                </a:solidFill>
                <a:effectLst/>
                <a:latin typeface="+mn-lt"/>
                <a:ea typeface="+mn-ea"/>
                <a:cs typeface="+mn-cs"/>
              </a:rPr>
              <a:t>, A. (2023). Artistic advocacy: A Conversation on art, education, and LGBTQ+:  Advocacy in inclusive spaces with Courtnie Wolfgang and Kim Cosier. </a:t>
            </a:r>
            <a:r>
              <a:rPr lang="en-GB" sz="1200" i="1" kern="1200" dirty="0">
                <a:solidFill>
                  <a:schemeClr val="tx1"/>
                </a:solidFill>
                <a:effectLst/>
                <a:latin typeface="+mn-lt"/>
                <a:ea typeface="+mn-ea"/>
                <a:cs typeface="+mn-cs"/>
              </a:rPr>
              <a:t>Art Education, 76</a:t>
            </a:r>
            <a:r>
              <a:rPr lang="en-GB" sz="1200" kern="1200" dirty="0">
                <a:solidFill>
                  <a:schemeClr val="tx1"/>
                </a:solidFill>
                <a:effectLst/>
                <a:latin typeface="+mn-lt"/>
                <a:ea typeface="+mn-ea"/>
                <a:cs typeface="+mn-cs"/>
              </a:rPr>
              <a:t>(6), 58-65. </a:t>
            </a:r>
            <a:r>
              <a:rPr lang="en-GB" sz="1200" b="1" u="sng" kern="1200" dirty="0">
                <a:solidFill>
                  <a:schemeClr val="tx1"/>
                </a:solidFill>
                <a:effectLst/>
                <a:latin typeface="+mn-lt"/>
                <a:ea typeface="+mn-ea"/>
                <a:cs typeface="+mn-cs"/>
                <a:hlinkClick r:id="rId14"/>
              </a:rPr>
              <a:t>https://doi.org/10.</a:t>
            </a:r>
            <a:r>
              <a:rPr lang="en-US" sz="1200" b="1" u="sng" kern="1200" dirty="0">
                <a:solidFill>
                  <a:schemeClr val="tx1"/>
                </a:solidFill>
                <a:effectLst/>
                <a:latin typeface="+mn-lt"/>
                <a:ea typeface="+mn-ea"/>
                <a:cs typeface="+mn-cs"/>
                <a:hlinkClick r:id="rId14"/>
              </a:rPr>
              <a:t>1080/00043125.2023.2283399</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Klingner, R. (2022). Twice-exceptional children and their challenges in dealing with normality. </a:t>
            </a:r>
            <a:r>
              <a:rPr lang="en-GB" sz="1200" i="1" kern="1200" dirty="0">
                <a:solidFill>
                  <a:schemeClr val="tx1"/>
                </a:solidFill>
                <a:effectLst/>
                <a:latin typeface="+mn-lt"/>
                <a:ea typeface="+mn-ea"/>
                <a:cs typeface="+mn-cs"/>
              </a:rPr>
              <a:t>Education Sciences, 12</a:t>
            </a:r>
            <a:r>
              <a:rPr lang="en-GB" sz="1200" kern="1200" dirty="0">
                <a:solidFill>
                  <a:schemeClr val="tx1"/>
                </a:solidFill>
                <a:effectLst/>
                <a:latin typeface="+mn-lt"/>
                <a:ea typeface="+mn-ea"/>
                <a:cs typeface="+mn-cs"/>
              </a:rPr>
              <a:t>, 268.</a:t>
            </a:r>
            <a:r>
              <a:rPr lang="en-GB" sz="1200" b="1" kern="1200" dirty="0">
                <a:solidFill>
                  <a:schemeClr val="tx1"/>
                </a:solidFill>
                <a:effectLst/>
                <a:latin typeface="+mn-lt"/>
                <a:ea typeface="+mn-ea"/>
                <a:cs typeface="+mn-cs"/>
              </a:rPr>
              <a:t> </a:t>
            </a:r>
            <a:r>
              <a:rPr lang="en-GB" sz="1200" b="1" u="sng" kern="1200" dirty="0">
                <a:solidFill>
                  <a:schemeClr val="tx1"/>
                </a:solidFill>
                <a:effectLst/>
                <a:latin typeface="+mn-lt"/>
                <a:ea typeface="+mn-ea"/>
                <a:cs typeface="+mn-cs"/>
              </a:rPr>
              <a:t>https://</a:t>
            </a:r>
            <a:r>
              <a:rPr lang="en-GB" sz="1200" b="1" u="sng" kern="1200" dirty="0" err="1">
                <a:solidFill>
                  <a:schemeClr val="tx1"/>
                </a:solidFill>
                <a:effectLst/>
                <a:latin typeface="+mn-lt"/>
                <a:ea typeface="+mn-ea"/>
                <a:cs typeface="+mn-cs"/>
              </a:rPr>
              <a:t>doi.org</a:t>
            </a:r>
            <a:r>
              <a:rPr lang="en-GB" sz="1200" b="1" u="sng" kern="1200" dirty="0">
                <a:solidFill>
                  <a:schemeClr val="tx1"/>
                </a:solidFill>
                <a:effectLst/>
                <a:latin typeface="+mn-lt"/>
                <a:ea typeface="+mn-ea"/>
                <a:cs typeface="+mn-cs"/>
              </a:rPr>
              <a:t>/10.3390/ educsci12040268</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err="1">
                <a:solidFill>
                  <a:schemeClr val="tx1"/>
                </a:solidFill>
                <a:effectLst/>
                <a:latin typeface="+mn-lt"/>
                <a:ea typeface="+mn-ea"/>
                <a:cs typeface="+mn-cs"/>
              </a:rPr>
              <a:t>Kosciw</a:t>
            </a:r>
            <a:r>
              <a:rPr lang="en-GB" sz="1200" kern="1200" dirty="0">
                <a:solidFill>
                  <a:schemeClr val="tx1"/>
                </a:solidFill>
                <a:effectLst/>
                <a:latin typeface="+mn-lt"/>
                <a:ea typeface="+mn-ea"/>
                <a:cs typeface="+mn-cs"/>
              </a:rPr>
              <a:t>, J. G., Clark, C. M., &amp; Menard, L. (2022</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2021 national school climate survey: The experiences of LGBTQ+ youth in our nation’s schools. GLSEN. </a:t>
            </a:r>
            <a:r>
              <a:rPr lang="en-US" sz="1200" b="1" u="sng" kern="1200" dirty="0">
                <a:solidFill>
                  <a:schemeClr val="tx1"/>
                </a:solidFill>
                <a:effectLst/>
                <a:latin typeface="+mn-lt"/>
                <a:ea typeface="+mn-ea"/>
                <a:cs typeface="+mn-cs"/>
                <a:hlinkClick r:id="rId15"/>
              </a:rPr>
              <a:t>https://www.glsen.org/sites/default/files/2022-10/NSCS-2021-Full-Report.pdf</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Kraft, M. , &amp;  Keifer-Boyd, K.   (2013). </a:t>
            </a:r>
            <a:r>
              <a:rPr lang="en-US" sz="1200" i="1" kern="1200" dirty="0">
                <a:solidFill>
                  <a:schemeClr val="tx1"/>
                </a:solidFill>
                <a:effectLst/>
                <a:latin typeface="+mn-lt"/>
                <a:ea typeface="+mn-ea"/>
                <a:cs typeface="+mn-cs"/>
              </a:rPr>
              <a:t>Including difference: A communitarian approach to art education in the least restrictive environment</a:t>
            </a:r>
            <a:r>
              <a:rPr lang="en-US" sz="1200" kern="1200" dirty="0">
                <a:solidFill>
                  <a:schemeClr val="tx1"/>
                </a:solidFill>
                <a:effectLst/>
                <a:latin typeface="+mn-lt"/>
                <a:ea typeface="+mn-ea"/>
                <a:cs typeface="+mn-cs"/>
              </a:rPr>
              <a:t>. National Art Education Association.</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Loesl</a:t>
            </a:r>
            <a:r>
              <a:rPr lang="en-US" sz="1200" kern="1200" dirty="0">
                <a:solidFill>
                  <a:schemeClr val="tx1"/>
                </a:solidFill>
                <a:effectLst/>
                <a:latin typeface="+mn-lt"/>
                <a:ea typeface="+mn-ea"/>
                <a:cs typeface="+mn-cs"/>
              </a:rPr>
              <a:t>, S. D.   (2010). Understanding and interpreting the ASD “puzzle”. In   B. L. Gerber  &amp;  J. Kellman   (Eds.), </a:t>
            </a:r>
            <a:r>
              <a:rPr lang="en-US" sz="1200" i="1" kern="1200" dirty="0">
                <a:solidFill>
                  <a:schemeClr val="tx1"/>
                </a:solidFill>
                <a:effectLst/>
                <a:latin typeface="+mn-lt"/>
                <a:ea typeface="+mn-ea"/>
                <a:cs typeface="+mn-cs"/>
              </a:rPr>
              <a:t>Understanding students with autism through art</a:t>
            </a:r>
            <a:r>
              <a:rPr lang="en-US" sz="1200" kern="1200" dirty="0">
                <a:solidFill>
                  <a:schemeClr val="tx1"/>
                </a:solidFill>
                <a:effectLst/>
                <a:latin typeface="+mn-lt"/>
                <a:ea typeface="+mn-ea"/>
                <a:cs typeface="+mn-cs"/>
              </a:rPr>
              <a:t> (pp. 71–82). National Art Education Association.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Long, D. A., McCoach, D. B., Siegle, D., Callahan, C. M., &amp; Gubbins, E. J. (2023). Inequality at the starting line: Underrepresentation in gifted identification and disparities in early achievement. </a:t>
            </a:r>
            <a:r>
              <a:rPr lang="en-US" sz="1200" i="1" kern="1200" dirty="0">
                <a:solidFill>
                  <a:schemeClr val="tx1"/>
                </a:solidFill>
                <a:effectLst/>
                <a:latin typeface="+mn-lt"/>
                <a:ea typeface="+mn-ea"/>
                <a:cs typeface="+mn-cs"/>
              </a:rPr>
              <a:t>AERA Open</a:t>
            </a:r>
            <a:r>
              <a:rPr lang="en-US" sz="1200" kern="1200" dirty="0">
                <a:solidFill>
                  <a:schemeClr val="tx1"/>
                </a:solidFill>
                <a:effectLst/>
                <a:latin typeface="+mn-lt"/>
                <a:ea typeface="+mn-ea"/>
                <a:cs typeface="+mn-cs"/>
              </a:rPr>
              <a:t>, 9, 1–25. </a:t>
            </a:r>
            <a:r>
              <a:rPr lang="en-US" sz="1200" b="1" u="sng" kern="1200" dirty="0">
                <a:solidFill>
                  <a:schemeClr val="tx1"/>
                </a:solidFill>
                <a:effectLst/>
                <a:latin typeface="+mn-lt"/>
                <a:ea typeface="+mn-ea"/>
                <a:cs typeface="+mn-cs"/>
                <a:hlinkClick r:id="rId16"/>
              </a:rPr>
              <a:t>https://doi.org/10.1177/23328584231171535</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Maree, J. G. K. , &amp;  van der Westhuizen, C. N.   (2009). Giftedness and diversity: Research and education in Africa. In   L. </a:t>
            </a:r>
            <a:r>
              <a:rPr lang="en-US" sz="1200" kern="1200" dirty="0" err="1">
                <a:solidFill>
                  <a:schemeClr val="tx1"/>
                </a:solidFill>
                <a:effectLst/>
                <a:latin typeface="+mn-lt"/>
                <a:ea typeface="+mn-ea"/>
                <a:cs typeface="+mn-cs"/>
              </a:rPr>
              <a:t>Shavinina</a:t>
            </a:r>
            <a:r>
              <a:rPr lang="en-US" sz="1200" kern="1200" dirty="0">
                <a:solidFill>
                  <a:schemeClr val="tx1"/>
                </a:solidFill>
                <a:effectLst/>
                <a:latin typeface="+mn-lt"/>
                <a:ea typeface="+mn-ea"/>
                <a:cs typeface="+mn-cs"/>
              </a:rPr>
              <a:t>   (Ed.), </a:t>
            </a:r>
            <a:r>
              <a:rPr lang="en-US" sz="1200" i="1" kern="1200" dirty="0">
                <a:solidFill>
                  <a:schemeClr val="tx1"/>
                </a:solidFill>
                <a:effectLst/>
                <a:latin typeface="+mn-lt"/>
                <a:ea typeface="+mn-ea"/>
                <a:cs typeface="+mn-cs"/>
              </a:rPr>
              <a:t>International handbook on giftedness</a:t>
            </a:r>
            <a:r>
              <a:rPr lang="en-US" sz="1200" kern="1200" dirty="0">
                <a:solidFill>
                  <a:schemeClr val="tx1"/>
                </a:solidFill>
                <a:effectLst/>
                <a:latin typeface="+mn-lt"/>
                <a:ea typeface="+mn-ea"/>
                <a:cs typeface="+mn-cs"/>
              </a:rPr>
              <a:t> (pp. 1409–1425). Springer.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Masten, A. S., Lucke, C. M., Nelson, K. M., &amp; </a:t>
            </a:r>
            <a:r>
              <a:rPr lang="en-US" sz="1200" kern="1200" dirty="0" err="1">
                <a:solidFill>
                  <a:schemeClr val="tx1"/>
                </a:solidFill>
                <a:effectLst/>
                <a:latin typeface="+mn-lt"/>
                <a:ea typeface="+mn-ea"/>
                <a:cs typeface="+mn-cs"/>
              </a:rPr>
              <a:t>Stallworthy</a:t>
            </a:r>
            <a:r>
              <a:rPr lang="en-US" sz="1200" kern="1200" dirty="0">
                <a:solidFill>
                  <a:schemeClr val="tx1"/>
                </a:solidFill>
                <a:effectLst/>
                <a:latin typeface="+mn-lt"/>
                <a:ea typeface="+mn-ea"/>
                <a:cs typeface="+mn-cs"/>
              </a:rPr>
              <a:t>, I. C. (2021). Resilience in development and psychopathology: Multisystem perspectives. </a:t>
            </a:r>
            <a:r>
              <a:rPr lang="en-US" sz="1200" i="1" kern="1200" dirty="0">
                <a:solidFill>
                  <a:schemeClr val="tx1"/>
                </a:solidFill>
                <a:effectLst/>
                <a:latin typeface="+mn-lt"/>
                <a:ea typeface="+mn-ea"/>
                <a:cs typeface="+mn-cs"/>
              </a:rPr>
              <a:t>Annual Review of Clinical Psychology, 17</a:t>
            </a:r>
            <a:r>
              <a:rPr lang="en-US" sz="1200" kern="1200" dirty="0">
                <a:solidFill>
                  <a:schemeClr val="tx1"/>
                </a:solidFill>
                <a:effectLst/>
                <a:latin typeface="+mn-lt"/>
                <a:ea typeface="+mn-ea"/>
                <a:cs typeface="+mn-cs"/>
              </a:rPr>
              <a:t>(1), 521–549. </a:t>
            </a:r>
            <a:r>
              <a:rPr lang="en-US" sz="1200" b="1" u="sng" kern="1200" dirty="0">
                <a:solidFill>
                  <a:schemeClr val="tx1"/>
                </a:solidFill>
                <a:effectLst/>
                <a:latin typeface="+mn-lt"/>
                <a:ea typeface="+mn-ea"/>
                <a:cs typeface="+mn-cs"/>
                <a:hlinkClick r:id="rId17"/>
              </a:rPr>
              <a:t>https://doi.org/10.1146/annurev-clinpsy-081219-120307</a:t>
            </a:r>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McFarland, J. ,  Hussar, B. ,  Wang, X. ,  Zhang, J. ,  Wang, K. ,  Rathbun, A. , …  Bullock Mann, F.   (2018). </a:t>
            </a:r>
            <a:r>
              <a:rPr lang="en-US" sz="1200" i="1" kern="1200" dirty="0">
                <a:solidFill>
                  <a:schemeClr val="tx1"/>
                </a:solidFill>
                <a:effectLst/>
                <a:latin typeface="+mn-lt"/>
                <a:ea typeface="+mn-ea"/>
                <a:cs typeface="+mn-cs"/>
              </a:rPr>
              <a:t>The Condition of Education 2018</a:t>
            </a:r>
            <a:r>
              <a:rPr lang="en-US" sz="1200" kern="1200" dirty="0">
                <a:solidFill>
                  <a:schemeClr val="tx1"/>
                </a:solidFill>
                <a:effectLst/>
                <a:latin typeface="+mn-lt"/>
                <a:ea typeface="+mn-ea"/>
                <a:cs typeface="+mn-cs"/>
              </a:rPr>
              <a:t> (NCES 2018–144). U.S. Department of Education. Washington, DC: National Center for Education Statistics. </a:t>
            </a:r>
            <a:r>
              <a:rPr lang="en-US" sz="1200" b="1" u="sng" kern="1200" dirty="0">
                <a:solidFill>
                  <a:schemeClr val="tx1"/>
                </a:solidFill>
                <a:effectLst/>
                <a:latin typeface="+mn-lt"/>
                <a:ea typeface="+mn-ea"/>
                <a:cs typeface="+mn-cs"/>
                <a:hlinkClick r:id="rId18"/>
              </a:rPr>
              <a:t>https://nces.ed.gov/pubsearch/pubsinfo.asp?pubid=2018144</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Mead, S.   (2010). Reading for life. </a:t>
            </a:r>
            <a:r>
              <a:rPr lang="en-US" sz="1200" i="1" kern="1200" dirty="0">
                <a:solidFill>
                  <a:schemeClr val="tx1"/>
                </a:solidFill>
                <a:effectLst/>
                <a:latin typeface="+mn-lt"/>
                <a:ea typeface="+mn-ea"/>
                <a:cs typeface="+mn-cs"/>
              </a:rPr>
              <a:t>American Prospect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21</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A2–A5.</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National </a:t>
            </a:r>
            <a:r>
              <a:rPr lang="en-GB" sz="1200" kern="1200" dirty="0" err="1">
                <a:solidFill>
                  <a:schemeClr val="tx1"/>
                </a:solidFill>
                <a:effectLst/>
                <a:latin typeface="+mn-lt"/>
                <a:ea typeface="+mn-ea"/>
                <a:cs typeface="+mn-cs"/>
              </a:rPr>
              <a:t>Center</a:t>
            </a:r>
            <a:r>
              <a:rPr lang="en-GB" sz="1200" kern="1200" dirty="0">
                <a:solidFill>
                  <a:schemeClr val="tx1"/>
                </a:solidFill>
                <a:effectLst/>
                <a:latin typeface="+mn-lt"/>
                <a:ea typeface="+mn-ea"/>
                <a:cs typeface="+mn-cs"/>
              </a:rPr>
              <a:t> for Education Statistics. (2023). Students With Disabilities. U.S. Department of Education, Institute of Education Sciences. </a:t>
            </a:r>
            <a:r>
              <a:rPr lang="en-GB" sz="1200" b="1" u="sng" kern="1200" dirty="0">
                <a:solidFill>
                  <a:schemeClr val="tx1"/>
                </a:solidFill>
                <a:effectLst/>
                <a:latin typeface="+mn-lt"/>
                <a:ea typeface="+mn-ea"/>
                <a:cs typeface="+mn-cs"/>
                <a:hlinkClick r:id="rId19"/>
              </a:rPr>
              <a:t>https://nces.ed.gov/programs/coe/indicator/cgg</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National Education Association. (2020, July). </a:t>
            </a:r>
            <a:r>
              <a:rPr lang="en-GB" sz="1200" i="1" kern="1200" dirty="0">
                <a:solidFill>
                  <a:schemeClr val="tx1"/>
                </a:solidFill>
                <a:effectLst/>
                <a:latin typeface="+mn-lt"/>
                <a:ea typeface="+mn-ea"/>
                <a:cs typeface="+mn-cs"/>
              </a:rPr>
              <a:t>Understanding trauma: Key takeaways.</a:t>
            </a:r>
            <a:r>
              <a:rPr lang="en-GB" sz="1200" kern="1200" dirty="0">
                <a:solidFill>
                  <a:schemeClr val="tx1"/>
                </a:solidFill>
                <a:effectLst/>
                <a:latin typeface="+mn-lt"/>
                <a:ea typeface="+mn-ea"/>
                <a:cs typeface="+mn-cs"/>
              </a:rPr>
              <a:t> </a:t>
            </a:r>
            <a:r>
              <a:rPr lang="en-GB" sz="1200" b="1" u="sng" kern="1200" dirty="0">
                <a:solidFill>
                  <a:schemeClr val="tx1"/>
                </a:solidFill>
                <a:effectLst/>
                <a:latin typeface="+mn-lt"/>
                <a:ea typeface="+mn-ea"/>
                <a:cs typeface="+mn-cs"/>
                <a:hlinkClick r:id="rId20"/>
              </a:rPr>
              <a:t>https://www.nea.org/sites/default/files/2020-07/UnderstandingTrauma_Key_Takeaways.pdf</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Rothstein, R.   (2008). Whose problem is poverty? </a:t>
            </a:r>
            <a:r>
              <a:rPr lang="en-US" sz="1200" i="1" kern="1200" dirty="0">
                <a:solidFill>
                  <a:schemeClr val="tx1"/>
                </a:solidFill>
                <a:effectLst/>
                <a:latin typeface="+mn-lt"/>
                <a:ea typeface="+mn-ea"/>
                <a:cs typeface="+mn-cs"/>
              </a:rPr>
              <a:t>Educational Leadership</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65</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8–13.</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Sahara, O. (2022). </a:t>
            </a:r>
            <a:r>
              <a:rPr lang="en-GB" sz="1200" i="1" kern="1200" dirty="0">
                <a:solidFill>
                  <a:schemeClr val="tx1"/>
                </a:solidFill>
                <a:effectLst/>
                <a:latin typeface="+mn-lt"/>
                <a:ea typeface="+mn-ea"/>
                <a:cs typeface="+mn-cs"/>
              </a:rPr>
              <a:t>The significance of media arts education from a cognitive science approach</a:t>
            </a:r>
            <a:r>
              <a:rPr lang="en-US" sz="1200" kern="1200" dirty="0">
                <a:solidFill>
                  <a:schemeClr val="tx1"/>
                </a:solidFill>
                <a:effectLst/>
                <a:latin typeface="+mn-lt"/>
                <a:ea typeface="+mn-ea"/>
                <a:cs typeface="+mn-cs"/>
              </a:rPr>
              <a:t>. In A. D. Knochel &amp; O. Sahara (Eds.), </a:t>
            </a:r>
            <a:r>
              <a:rPr lang="en-GB" sz="1200" i="1" kern="1200" dirty="0">
                <a:solidFill>
                  <a:schemeClr val="tx1"/>
                </a:solidFill>
                <a:effectLst/>
                <a:latin typeface="+mn-lt"/>
                <a:ea typeface="+mn-ea"/>
                <a:cs typeface="+mn-cs"/>
              </a:rPr>
              <a:t>Global media arts education: Mapping global perspectives of media arts in education</a:t>
            </a:r>
            <a:r>
              <a:rPr lang="en-US" sz="1200" kern="1200" dirty="0">
                <a:solidFill>
                  <a:schemeClr val="tx1"/>
                </a:solidFill>
                <a:effectLst/>
                <a:latin typeface="+mn-lt"/>
                <a:ea typeface="+mn-ea"/>
                <a:cs typeface="+mn-cs"/>
              </a:rPr>
              <a:t> (pp. 165–179). Palgrave Macmillan. </a:t>
            </a:r>
            <a:r>
              <a:rPr lang="en-GB" sz="1200" b="1" u="sng" kern="1200" dirty="0">
                <a:solidFill>
                  <a:schemeClr val="tx1"/>
                </a:solidFill>
                <a:effectLst/>
                <a:latin typeface="+mn-lt"/>
                <a:ea typeface="+mn-ea"/>
                <a:cs typeface="+mn-cs"/>
                <a:hlinkClick r:id="rId21"/>
              </a:rPr>
              <a:t>https://doi.org/10.1007/978-3-031-05476-1_10</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Sahara, O. (2023). </a:t>
            </a:r>
            <a:r>
              <a:rPr lang="en-GB" sz="1200" i="1" kern="1200" dirty="0">
                <a:solidFill>
                  <a:schemeClr val="tx1"/>
                </a:solidFill>
                <a:effectLst/>
                <a:latin typeface="+mn-lt"/>
                <a:ea typeface="+mn-ea"/>
                <a:cs typeface="+mn-cs"/>
              </a:rPr>
              <a:t>How can arts education contribute to cognitive diversity? The proposition of inclusive arts education contributing to our cognitive diversity including aphantasia</a:t>
            </a:r>
            <a:r>
              <a:rPr lang="en-US"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Art Education Studies, 44</a:t>
            </a:r>
            <a:r>
              <a:rPr lang="en-US" sz="1200" kern="1200" dirty="0">
                <a:solidFill>
                  <a:schemeClr val="tx1"/>
                </a:solidFill>
                <a:effectLst/>
                <a:latin typeface="+mn-lt"/>
                <a:ea typeface="+mn-ea"/>
                <a:cs typeface="+mn-cs"/>
              </a:rPr>
              <a:t>, 155–166. Art Education Association (Japan)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Sahara, O., Ishihara, Y., &amp; Takahashi, N. (2025, March 22). </a:t>
            </a:r>
            <a:r>
              <a:rPr lang="en-GB" sz="1200" i="1" kern="1200" dirty="0">
                <a:solidFill>
                  <a:schemeClr val="tx1"/>
                </a:solidFill>
                <a:effectLst/>
                <a:latin typeface="+mn-lt"/>
                <a:ea typeface="+mn-ea"/>
                <a:cs typeface="+mn-cs"/>
              </a:rPr>
              <a:t>Cultivating </a:t>
            </a:r>
            <a:r>
              <a:rPr lang="en-GB" sz="1200" i="1" kern="1200" dirty="0" err="1">
                <a:solidFill>
                  <a:schemeClr val="tx1"/>
                </a:solidFill>
                <a:effectLst/>
                <a:latin typeface="+mn-lt"/>
                <a:ea typeface="+mn-ea"/>
                <a:cs typeface="+mn-cs"/>
              </a:rPr>
              <a:t>synesthesia</a:t>
            </a:r>
            <a:r>
              <a:rPr lang="en-GB" sz="1200" i="1" kern="1200" dirty="0">
                <a:solidFill>
                  <a:schemeClr val="tx1"/>
                </a:solidFill>
                <a:effectLst/>
                <a:latin typeface="+mn-lt"/>
                <a:ea typeface="+mn-ea"/>
                <a:cs typeface="+mn-cs"/>
              </a:rPr>
              <a:t> and balancing personal traits through art education in the AI era: Developing generative AI to support aphantasia</a:t>
            </a:r>
            <a:r>
              <a:rPr lang="en-US" sz="1200" kern="1200" dirty="0">
                <a:solidFill>
                  <a:schemeClr val="tx1"/>
                </a:solidFill>
                <a:effectLst/>
                <a:latin typeface="+mn-lt"/>
                <a:ea typeface="+mn-ea"/>
                <a:cs typeface="+mn-cs"/>
              </a:rPr>
              <a:t> [Conference presentation]. NAEA 2025, Louisville, KY.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Semple, R. H. ,  Lee, J. ,  Rosa, D. , &amp;  Miller, L. F.   (2010). A randomized trial of mindfulness-based cognitive therapy for children: Promoting mindful attention to enhance social-emotional resiliency in children. </a:t>
            </a:r>
            <a:r>
              <a:rPr lang="en-US" sz="1200" i="1" kern="1200" dirty="0">
                <a:solidFill>
                  <a:schemeClr val="tx1"/>
                </a:solidFill>
                <a:effectLst/>
                <a:latin typeface="+mn-lt"/>
                <a:ea typeface="+mn-ea"/>
                <a:cs typeface="+mn-cs"/>
              </a:rPr>
              <a:t>Journal of Child &amp; Family Studies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19</a:t>
            </a:r>
            <a:r>
              <a:rPr lang="en-US" sz="1200" kern="1200" dirty="0">
                <a:solidFill>
                  <a:schemeClr val="tx1"/>
                </a:solidFill>
                <a:effectLst/>
                <a:latin typeface="+mn-lt"/>
                <a:ea typeface="+mn-ea"/>
                <a:cs typeface="+mn-cs"/>
              </a:rPr>
              <a:t>, 218–229.</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Sickler-Voigt, D. C. (2023a). Media arts and assistive technologies as empowering global communication tools for students with visual impairments. In A. D. Knochel, O. Sahara (Eds.), </a:t>
            </a:r>
            <a:r>
              <a:rPr lang="en-US" sz="1200" i="1" kern="1200" dirty="0">
                <a:solidFill>
                  <a:schemeClr val="tx1"/>
                </a:solidFill>
                <a:effectLst/>
                <a:latin typeface="+mn-lt"/>
                <a:ea typeface="+mn-ea"/>
                <a:cs typeface="+mn-cs"/>
              </a:rPr>
              <a:t>Global Media Arts Education: Mapping Global Perspectives of Media Arts in Education </a:t>
            </a:r>
            <a:r>
              <a:rPr lang="en-US" sz="1200" kern="1200" dirty="0">
                <a:solidFill>
                  <a:schemeClr val="tx1"/>
                </a:solidFill>
                <a:effectLst/>
                <a:latin typeface="+mn-lt"/>
                <a:ea typeface="+mn-ea"/>
                <a:cs typeface="+mn-cs"/>
              </a:rPr>
              <a:t>(pp. 251-266)</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Palgrave. </a:t>
            </a:r>
            <a:r>
              <a:rPr lang="en-US" sz="1200" b="1" u="sng" kern="1200" dirty="0">
                <a:solidFill>
                  <a:schemeClr val="tx1"/>
                </a:solidFill>
                <a:effectLst/>
                <a:latin typeface="+mn-lt"/>
                <a:ea typeface="+mn-ea"/>
                <a:cs typeface="+mn-cs"/>
                <a:hlinkClick r:id="rId22"/>
              </a:rPr>
              <a:t>https://doi.org/10.1007/978-3-031-05476-1_15</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Sickler-Voigt, D. C. (2023b). </a:t>
            </a:r>
            <a:r>
              <a:rPr lang="en-GB" sz="1200" i="1" kern="1200" dirty="0">
                <a:solidFill>
                  <a:schemeClr val="tx1"/>
                </a:solidFill>
                <a:effectLst/>
                <a:latin typeface="+mn-lt"/>
                <a:ea typeface="+mn-ea"/>
                <a:cs typeface="+mn-cs"/>
              </a:rPr>
              <a:t>STEAM teaching and learning through the arts and design: A practical guide for PK-12 educators.</a:t>
            </a:r>
            <a:r>
              <a:rPr lang="en-GB" sz="1200" kern="1200" dirty="0">
                <a:solidFill>
                  <a:schemeClr val="tx1"/>
                </a:solidFill>
                <a:effectLst/>
                <a:latin typeface="+mn-lt"/>
                <a:ea typeface="+mn-ea"/>
                <a:cs typeface="+mn-cs"/>
              </a:rPr>
              <a:t> Routledge.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Silverman, L. K. , &amp;  Miller, N. B.   (2009). A feminine perspective of giftedness. In   L. </a:t>
            </a:r>
            <a:r>
              <a:rPr lang="en-US" sz="1200" kern="1200" dirty="0" err="1">
                <a:solidFill>
                  <a:schemeClr val="tx1"/>
                </a:solidFill>
                <a:effectLst/>
                <a:latin typeface="+mn-lt"/>
                <a:ea typeface="+mn-ea"/>
                <a:cs typeface="+mn-cs"/>
              </a:rPr>
              <a:t>Shavinina</a:t>
            </a:r>
            <a:r>
              <a:rPr lang="en-US" sz="1200" kern="1200" dirty="0">
                <a:solidFill>
                  <a:schemeClr val="tx1"/>
                </a:solidFill>
                <a:effectLst/>
                <a:latin typeface="+mn-lt"/>
                <a:ea typeface="+mn-ea"/>
                <a:cs typeface="+mn-cs"/>
              </a:rPr>
              <a:t>   (Ed.), </a:t>
            </a:r>
            <a:r>
              <a:rPr lang="en-US" sz="1200" i="1" kern="1200" dirty="0">
                <a:solidFill>
                  <a:schemeClr val="tx1"/>
                </a:solidFill>
                <a:effectLst/>
                <a:latin typeface="+mn-lt"/>
                <a:ea typeface="+mn-ea"/>
                <a:cs typeface="+mn-cs"/>
              </a:rPr>
              <a:t>International handbook on giftedness</a:t>
            </a:r>
            <a:r>
              <a:rPr lang="en-US" sz="1200" kern="1200" dirty="0">
                <a:solidFill>
                  <a:schemeClr val="tx1"/>
                </a:solidFill>
                <a:effectLst/>
                <a:latin typeface="+mn-lt"/>
                <a:ea typeface="+mn-ea"/>
                <a:cs typeface="+mn-cs"/>
              </a:rPr>
              <a:t> (pp. 99–128). Springer.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Spencer, P. E. , &amp;  </a:t>
            </a:r>
            <a:r>
              <a:rPr lang="en-US" sz="1200" kern="1200" dirty="0" err="1">
                <a:solidFill>
                  <a:schemeClr val="tx1"/>
                </a:solidFill>
                <a:effectLst/>
                <a:latin typeface="+mn-lt"/>
                <a:ea typeface="+mn-ea"/>
                <a:cs typeface="+mn-cs"/>
              </a:rPr>
              <a:t>Marschark</a:t>
            </a:r>
            <a:r>
              <a:rPr lang="en-US" sz="1200" kern="1200" dirty="0">
                <a:solidFill>
                  <a:schemeClr val="tx1"/>
                </a:solidFill>
                <a:effectLst/>
                <a:latin typeface="+mn-lt"/>
                <a:ea typeface="+mn-ea"/>
                <a:cs typeface="+mn-cs"/>
              </a:rPr>
              <a:t>, M.   (2010). </a:t>
            </a:r>
            <a:r>
              <a:rPr lang="en-US" sz="1200" i="1" kern="1200" dirty="0">
                <a:solidFill>
                  <a:schemeClr val="tx1"/>
                </a:solidFill>
                <a:effectLst/>
                <a:latin typeface="+mn-lt"/>
                <a:ea typeface="+mn-ea"/>
                <a:cs typeface="+mn-cs"/>
              </a:rPr>
              <a:t>Evidence-based practice in educating deaf and hard-of-hearing students</a:t>
            </a:r>
            <a:r>
              <a:rPr lang="en-US" sz="1200" kern="1200" dirty="0">
                <a:solidFill>
                  <a:schemeClr val="tx1"/>
                </a:solidFill>
                <a:effectLst/>
                <a:latin typeface="+mn-lt"/>
                <a:ea typeface="+mn-ea"/>
                <a:cs typeface="+mn-cs"/>
              </a:rPr>
              <a:t>. Oxford University Press.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Spielman, R. M., Jenkins, W. J., &amp; Lovett, M. D. (2020). </a:t>
            </a:r>
            <a:r>
              <a:rPr lang="en-US" sz="1200" i="1" kern="1200" dirty="0">
                <a:solidFill>
                  <a:schemeClr val="tx1"/>
                </a:solidFill>
                <a:effectLst/>
                <a:latin typeface="+mn-lt"/>
                <a:ea typeface="+mn-ea"/>
                <a:cs typeface="+mn-cs"/>
              </a:rPr>
              <a:t>Psychology</a:t>
            </a:r>
            <a:r>
              <a:rPr lang="en-US" sz="1200" kern="1200" dirty="0">
                <a:solidFill>
                  <a:schemeClr val="tx1"/>
                </a:solidFill>
                <a:effectLst/>
                <a:latin typeface="+mn-lt"/>
                <a:ea typeface="+mn-ea"/>
                <a:cs typeface="+mn-cs"/>
              </a:rPr>
              <a:t>.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ed.). </a:t>
            </a:r>
            <a:r>
              <a:rPr lang="en-US" sz="1200" kern="1200" dirty="0" err="1">
                <a:solidFill>
                  <a:schemeClr val="tx1"/>
                </a:solidFill>
                <a:effectLst/>
                <a:latin typeface="+mn-lt"/>
                <a:ea typeface="+mn-ea"/>
                <a:cs typeface="+mn-cs"/>
              </a:rPr>
              <a:t>Openstax</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Storvik, H. ,  Boine, M. ,  Johansen, R. , &amp;  Berg, </a:t>
            </a:r>
            <a:r>
              <a:rPr lang="en-US" sz="1200" kern="1200" dirty="0" err="1">
                <a:solidFill>
                  <a:schemeClr val="tx1"/>
                </a:solidFill>
                <a:effectLst/>
                <a:latin typeface="+mn-lt"/>
                <a:ea typeface="+mn-ea"/>
                <a:cs typeface="+mn-cs"/>
              </a:rPr>
              <a:t>Å</a:t>
            </a:r>
            <a:r>
              <a:rPr lang="en-US" sz="1200" kern="1200" dirty="0">
                <a:solidFill>
                  <a:schemeClr val="tx1"/>
                </a:solidFill>
                <a:effectLst/>
                <a:latin typeface="+mn-lt"/>
                <a:ea typeface="+mn-ea"/>
                <a:cs typeface="+mn-cs"/>
              </a:rPr>
              <a:t>. K.   (2012). </a:t>
            </a:r>
            <a:r>
              <a:rPr lang="en-US" sz="1200" i="1" kern="1200" dirty="0">
                <a:solidFill>
                  <a:schemeClr val="tx1"/>
                </a:solidFill>
                <a:effectLst/>
                <a:latin typeface="+mn-lt"/>
                <a:ea typeface="+mn-ea"/>
                <a:cs typeface="+mn-cs"/>
              </a:rPr>
              <a:t>Er vi her </a:t>
            </a:r>
            <a:r>
              <a:rPr lang="en-US" sz="1200" i="1" kern="1200" dirty="0" err="1">
                <a:solidFill>
                  <a:schemeClr val="tx1"/>
                </a:solidFill>
                <a:effectLst/>
                <a:latin typeface="+mn-lt"/>
                <a:ea typeface="+mn-ea"/>
                <a:cs typeface="+mn-cs"/>
              </a:rPr>
              <a:t>ennå</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Norway: Aslaug </a:t>
            </a:r>
            <a:r>
              <a:rPr lang="en-US" sz="1200" kern="1200" dirty="0" err="1">
                <a:solidFill>
                  <a:schemeClr val="tx1"/>
                </a:solidFill>
                <a:effectLst/>
                <a:latin typeface="+mn-lt"/>
                <a:ea typeface="+mn-ea"/>
                <a:cs typeface="+mn-cs"/>
              </a:rPr>
              <a:t>Krokann</a:t>
            </a:r>
            <a:r>
              <a:rPr lang="en-US" sz="1200" kern="1200" dirty="0">
                <a:solidFill>
                  <a:schemeClr val="tx1"/>
                </a:solidFill>
                <a:effectLst/>
                <a:latin typeface="+mn-lt"/>
                <a:ea typeface="+mn-ea"/>
                <a:cs typeface="+mn-cs"/>
              </a:rPr>
              <a:t> Berg and Helle Storvik.</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Turanovic</a:t>
            </a:r>
            <a:r>
              <a:rPr lang="en-US" sz="1200" kern="1200" dirty="0">
                <a:solidFill>
                  <a:schemeClr val="tx1"/>
                </a:solidFill>
                <a:effectLst/>
                <a:latin typeface="+mn-lt"/>
                <a:ea typeface="+mn-ea"/>
                <a:cs typeface="+mn-cs"/>
              </a:rPr>
              <a:t>, J. J., &amp; </a:t>
            </a:r>
            <a:r>
              <a:rPr lang="en-US" sz="1200" kern="1200" dirty="0" err="1">
                <a:solidFill>
                  <a:schemeClr val="tx1"/>
                </a:solidFill>
                <a:effectLst/>
                <a:latin typeface="+mn-lt"/>
                <a:ea typeface="+mn-ea"/>
                <a:cs typeface="+mn-cs"/>
              </a:rPr>
              <a:t>Siennick</a:t>
            </a:r>
            <a:r>
              <a:rPr lang="en-US" sz="1200" kern="1200" dirty="0">
                <a:solidFill>
                  <a:schemeClr val="tx1"/>
                </a:solidFill>
                <a:effectLst/>
                <a:latin typeface="+mn-lt"/>
                <a:ea typeface="+mn-ea"/>
                <a:cs typeface="+mn-cs"/>
              </a:rPr>
              <a:t>, S. E. (2022). </a:t>
            </a:r>
            <a:r>
              <a:rPr lang="en-US" sz="1200" i="1" kern="1200" dirty="0">
                <a:solidFill>
                  <a:schemeClr val="tx1"/>
                </a:solidFill>
                <a:effectLst/>
                <a:latin typeface="+mn-lt"/>
                <a:ea typeface="+mn-ea"/>
                <a:cs typeface="+mn-cs"/>
              </a:rPr>
              <a:t>The causes and consequences of school violence: A review</a:t>
            </a:r>
            <a:r>
              <a:rPr lang="en-US" sz="1200" kern="1200" dirty="0">
                <a:solidFill>
                  <a:schemeClr val="tx1"/>
                </a:solidFill>
                <a:effectLst/>
                <a:latin typeface="+mn-lt"/>
                <a:ea typeface="+mn-ea"/>
                <a:cs typeface="+mn-cs"/>
              </a:rPr>
              <a:t>. National Institute of Justice. </a:t>
            </a:r>
            <a:r>
              <a:rPr lang="en-US" sz="1200" b="1" u="sng" kern="1200" dirty="0">
                <a:solidFill>
                  <a:schemeClr val="tx1"/>
                </a:solidFill>
                <a:effectLst/>
                <a:latin typeface="+mn-lt"/>
                <a:ea typeface="+mn-ea"/>
                <a:cs typeface="+mn-cs"/>
                <a:hlinkClick r:id="rId23"/>
              </a:rPr>
              <a:t>https://www.ojp.gov/pdffiles1/nij/302346.pdf</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United Nations Children’s Fund (UNICEF) . (2013). </a:t>
            </a:r>
            <a:r>
              <a:rPr lang="en-GB" sz="1200" i="1" kern="1200" dirty="0">
                <a:solidFill>
                  <a:schemeClr val="tx1"/>
                </a:solidFill>
                <a:effectLst/>
                <a:latin typeface="+mn-lt"/>
                <a:ea typeface="+mn-ea"/>
                <a:cs typeface="+mn-cs"/>
              </a:rPr>
              <a:t>The state of the world’s children 2013: Children with disabilities</a:t>
            </a:r>
            <a:r>
              <a:rPr lang="en-GB" sz="1200" kern="1200" dirty="0">
                <a:solidFill>
                  <a:schemeClr val="tx1"/>
                </a:solidFill>
                <a:effectLst/>
                <a:latin typeface="+mn-lt"/>
                <a:ea typeface="+mn-ea"/>
                <a:cs typeface="+mn-cs"/>
              </a:rPr>
              <a:t>. </a:t>
            </a:r>
            <a:r>
              <a:rPr lang="en-GB" sz="1200" b="1" u="sng" kern="1200" dirty="0">
                <a:solidFill>
                  <a:schemeClr val="tx1"/>
                </a:solidFill>
                <a:effectLst/>
                <a:latin typeface="+mn-lt"/>
                <a:ea typeface="+mn-ea"/>
                <a:cs typeface="+mn-cs"/>
                <a:hlinkClick r:id="rId24"/>
              </a:rPr>
              <a:t>https://violenceagainstchildren.un.org/sites/violenceagainstchildren.un.org/files/documents/other_documents/sowc_2013-main_report_en.pdf</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United Nations Children’s Fund. (2021). </a:t>
            </a:r>
            <a:r>
              <a:rPr lang="en-GB" sz="1200" kern="1200" dirty="0">
                <a:solidFill>
                  <a:schemeClr val="tx1"/>
                </a:solidFill>
                <a:effectLst/>
                <a:latin typeface="+mn-lt"/>
                <a:ea typeface="+mn-ea"/>
                <a:cs typeface="+mn-cs"/>
              </a:rPr>
              <a:t>Seen, counted, included: Using data to shed light on the well-being of children with disabilities. UNICEF. </a:t>
            </a:r>
            <a:r>
              <a:rPr lang="en-GB" sz="1200" b="1" u="sng" kern="1200" dirty="0">
                <a:solidFill>
                  <a:schemeClr val="tx1"/>
                </a:solidFill>
                <a:effectLst/>
                <a:latin typeface="+mn-lt"/>
                <a:ea typeface="+mn-ea"/>
                <a:cs typeface="+mn-cs"/>
                <a:hlinkClick r:id="rId25"/>
              </a:rPr>
              <a:t>https://data.unicef.org/resources/children-with-disabilities-report-2021/</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United Nations Secretary-General. (2012). </a:t>
            </a:r>
            <a:r>
              <a:rPr lang="en-US" sz="1200" i="1" kern="1200" dirty="0">
                <a:solidFill>
                  <a:schemeClr val="tx1"/>
                </a:solidFill>
                <a:effectLst/>
                <a:latin typeface="+mn-lt"/>
                <a:ea typeface="+mn-ea"/>
                <a:cs typeface="+mn-cs"/>
              </a:rPr>
              <a:t>Global education initiative first.</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26"/>
              </a:rPr>
              <a:t>https://www.gcedclearinghouse.org/sites/default/files/resources/%5BENG%5D%20Global%20Education%20First%20Initiative_0.pdf</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UNESCO. (2023). </a:t>
            </a:r>
            <a:r>
              <a:rPr lang="en-US" sz="1200" i="1" kern="1200" dirty="0">
                <a:solidFill>
                  <a:schemeClr val="tx1"/>
                </a:solidFill>
                <a:effectLst/>
                <a:latin typeface="+mn-lt"/>
                <a:ea typeface="+mn-ea"/>
                <a:cs typeface="+mn-cs"/>
              </a:rPr>
              <a:t>40% don’t access education in a language they understand.  </a:t>
            </a:r>
            <a:r>
              <a:rPr lang="en-GB" sz="1200" b="1" u="sng" kern="1200" dirty="0">
                <a:solidFill>
                  <a:schemeClr val="tx1"/>
                </a:solidFill>
                <a:effectLst/>
                <a:latin typeface="+mn-lt"/>
                <a:ea typeface="+mn-ea"/>
                <a:cs typeface="+mn-cs"/>
                <a:hlinkClick r:id="rId27"/>
              </a:rPr>
              <a:t>https://www.unesco.org/gem-report/en/articles/40-dont-access-education-language-they-understand</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 Congress . (2016). </a:t>
            </a:r>
            <a:r>
              <a:rPr lang="en-US" sz="1200" i="1" kern="1200" dirty="0">
                <a:solidFill>
                  <a:schemeClr val="tx1"/>
                </a:solidFill>
                <a:effectLst/>
                <a:latin typeface="+mn-lt"/>
                <a:ea typeface="+mn-ea"/>
                <a:cs typeface="+mn-cs"/>
              </a:rPr>
              <a:t>S.1177: Every Student Succeeds Act (ESSA)</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28"/>
              </a:rPr>
              <a:t>www.congress.gov/bill/114th-congress/senate-bill/1177/text?overview=closed</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 Department of Education . (2017). </a:t>
            </a:r>
            <a:r>
              <a:rPr lang="en-US" sz="1200" i="1" kern="1200" dirty="0">
                <a:solidFill>
                  <a:schemeClr val="tx1"/>
                </a:solidFill>
                <a:effectLst/>
                <a:latin typeface="+mn-lt"/>
                <a:ea typeface="+mn-ea"/>
                <a:cs typeface="+mn-cs"/>
              </a:rPr>
              <a:t>The benefits of being bilingual—A review for teachers and other early education program providers</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29"/>
              </a:rPr>
              <a:t>https://www2.ed.gov/documents/early-learning/talk-read-sing/bilingual-en.pdf</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 Department of Education . (2023). </a:t>
            </a:r>
            <a:r>
              <a:rPr lang="en-GB" sz="1200" i="1" kern="1200" dirty="0">
                <a:solidFill>
                  <a:schemeClr val="tx1"/>
                </a:solidFill>
                <a:effectLst/>
                <a:latin typeface="+mn-lt"/>
                <a:ea typeface="+mn-ea"/>
                <a:cs typeface="+mn-cs"/>
              </a:rPr>
              <a:t>Protecting students with disabilities: frequently asked questions about Section 504 and the education of children with disabilities</a:t>
            </a:r>
            <a:r>
              <a:rPr lang="en-GB" sz="120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a:t>
            </a:r>
            <a:r>
              <a:rPr lang="en-GB" sz="1200" b="1" u="sng" kern="1200" dirty="0">
                <a:solidFill>
                  <a:schemeClr val="tx1"/>
                </a:solidFill>
                <a:effectLst/>
                <a:latin typeface="+mn-lt"/>
                <a:ea typeface="+mn-ea"/>
                <a:cs typeface="+mn-cs"/>
                <a:hlinkClick r:id="rId30"/>
              </a:rPr>
              <a:t>https://www2.ed.gov/about/offices/list/ocr/504faq.html</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U.S. Department of Education. </a:t>
            </a:r>
            <a:r>
              <a:rPr lang="en-US" sz="1200" kern="1200" dirty="0">
                <a:solidFill>
                  <a:schemeClr val="tx1"/>
                </a:solidFill>
                <a:effectLst/>
                <a:latin typeface="+mn-lt"/>
                <a:ea typeface="+mn-ea"/>
                <a:cs typeface="+mn-cs"/>
              </a:rPr>
              <a:t>(2024a). </a:t>
            </a:r>
            <a:r>
              <a:rPr lang="en-US" sz="1200" i="1" kern="1200" dirty="0">
                <a:solidFill>
                  <a:schemeClr val="tx1"/>
                </a:solidFill>
                <a:effectLst/>
                <a:latin typeface="+mn-lt"/>
                <a:ea typeface="+mn-ea"/>
                <a:cs typeface="+mn-cs"/>
              </a:rPr>
              <a:t>Office for Civil Rights: Resources for LGBTQI+ students</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31"/>
              </a:rPr>
              <a:t>https://www2.ed.gov/about/offices/list/ocr/lgbt.html</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U.S. Department of Education. (2024b). </a:t>
            </a:r>
            <a:r>
              <a:rPr lang="en-GB" sz="1200" i="1" kern="1200" dirty="0">
                <a:solidFill>
                  <a:schemeClr val="tx1"/>
                </a:solidFill>
                <a:effectLst/>
                <a:latin typeface="+mn-lt"/>
                <a:ea typeface="+mn-ea"/>
                <a:cs typeface="+mn-cs"/>
              </a:rPr>
              <a:t>Office for Civil Rights: Title IX of the Education Amendments Acts of 1972</a:t>
            </a:r>
            <a:r>
              <a:rPr lang="en-GB" sz="1200" kern="1200" dirty="0">
                <a:solidFill>
                  <a:schemeClr val="tx1"/>
                </a:solidFill>
                <a:effectLst/>
                <a:latin typeface="+mn-lt"/>
                <a:ea typeface="+mn-ea"/>
                <a:cs typeface="+mn-cs"/>
              </a:rPr>
              <a:t>. </a:t>
            </a:r>
            <a:r>
              <a:rPr lang="en-GB" sz="1200" b="1" u="sng" kern="1200" dirty="0">
                <a:solidFill>
                  <a:schemeClr val="tx1"/>
                </a:solidFill>
                <a:effectLst/>
                <a:latin typeface="+mn-lt"/>
                <a:ea typeface="+mn-ea"/>
                <a:cs typeface="+mn-cs"/>
                <a:hlinkClick r:id="rId32"/>
              </a:rPr>
              <a:t>https://www.govinfo.gov/content/pkg/COMPS-748/pdf/COMPS-748.pdf</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 Department of Education Individuals with Disabilities Education Act . (2017). </a:t>
            </a:r>
            <a:r>
              <a:rPr lang="en-GB" sz="1200" kern="1200" dirty="0">
                <a:solidFill>
                  <a:schemeClr val="tx1"/>
                </a:solidFill>
                <a:effectLst/>
                <a:latin typeface="+mn-lt"/>
                <a:ea typeface="+mn-ea"/>
                <a:cs typeface="+mn-cs"/>
              </a:rPr>
              <a:t>Sec. 300.8 Child with a disability. </a:t>
            </a:r>
            <a:r>
              <a:rPr lang="en-GB" sz="1200" b="1" u="sng" kern="1200" dirty="0">
                <a:solidFill>
                  <a:schemeClr val="tx1"/>
                </a:solidFill>
                <a:effectLst/>
                <a:latin typeface="+mn-lt"/>
                <a:ea typeface="+mn-ea"/>
                <a:cs typeface="+mn-cs"/>
                <a:hlinkClick r:id="rId33"/>
              </a:rPr>
              <a:t>https://sites.ed.gov/idea/regs/b/a/300.8</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 Department of Education Institute of Education Sciences . (2018). </a:t>
            </a:r>
            <a:r>
              <a:rPr lang="en-US" sz="1200" i="1" kern="1200" dirty="0">
                <a:solidFill>
                  <a:schemeClr val="tx1"/>
                </a:solidFill>
                <a:effectLst/>
                <a:latin typeface="+mn-lt"/>
                <a:ea typeface="+mn-ea"/>
                <a:cs typeface="+mn-cs"/>
              </a:rPr>
              <a:t>Children and youth with disabilities</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34"/>
              </a:rPr>
              <a:t>http://nces.ed.gov/programs/coe/indicator_cgg.asp</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U.S. Department of Health and Human Services (2023, Feb. 1). </a:t>
            </a:r>
            <a:r>
              <a:rPr lang="en-GB" sz="1200" i="1" kern="1200" dirty="0">
                <a:solidFill>
                  <a:schemeClr val="tx1"/>
                </a:solidFill>
                <a:effectLst/>
                <a:latin typeface="+mn-lt"/>
                <a:ea typeface="+mn-ea"/>
                <a:cs typeface="+mn-cs"/>
              </a:rPr>
              <a:t>Unaccompanied children released to sponsors by state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Office of Refugee Resettlement, An Office of the Administration for Children and Families. </a:t>
            </a:r>
            <a:r>
              <a:rPr lang="en-GB" sz="1200" b="1" u="sng" kern="1200" dirty="0">
                <a:solidFill>
                  <a:schemeClr val="tx1"/>
                </a:solidFill>
                <a:effectLst/>
                <a:latin typeface="+mn-lt"/>
                <a:ea typeface="+mn-ea"/>
                <a:cs typeface="+mn-cs"/>
                <a:hlinkClick r:id="rId35"/>
              </a:rPr>
              <a:t>https://www.acf.hhs.gov/orr/grant-funding/unaccompanied-children-released-sponsors-state</a:t>
            </a:r>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Weinstock, J.   (2013). Assimilation of the Sámi: Its unforeseen effects on the majority populations of Scandinavia. </a:t>
            </a:r>
            <a:r>
              <a:rPr lang="en-US" sz="1200" i="1" kern="1200" dirty="0">
                <a:solidFill>
                  <a:schemeClr val="tx1"/>
                </a:solidFill>
                <a:effectLst/>
                <a:latin typeface="+mn-lt"/>
                <a:ea typeface="+mn-ea"/>
                <a:cs typeface="+mn-cs"/>
              </a:rPr>
              <a:t>Scandinavian Studies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85</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411–430.</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White House. (2025, January 29). Ending radical indoctrination in K-12 schooling. </a:t>
            </a:r>
            <a:r>
              <a:rPr lang="en-GB" sz="1200" b="1" u="sng" kern="1200" dirty="0">
                <a:solidFill>
                  <a:schemeClr val="tx1"/>
                </a:solidFill>
                <a:effectLst/>
                <a:latin typeface="+mn-lt"/>
                <a:ea typeface="+mn-ea"/>
                <a:cs typeface="+mn-cs"/>
                <a:hlinkClick r:id="rId36"/>
              </a:rPr>
              <a:t>https://www.whitehouse.gov/presidential-actions/2025/01/ending-radical-indoctrination-in-k-12-schooling/</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Winner, E., &amp; Drake, J. E. (2022). </a:t>
            </a:r>
            <a:r>
              <a:rPr lang="en-GB" sz="1200" i="1" kern="1200" dirty="0">
                <a:solidFill>
                  <a:schemeClr val="tx1"/>
                </a:solidFill>
                <a:effectLst/>
                <a:latin typeface="+mn-lt"/>
                <a:ea typeface="+mn-ea"/>
                <a:cs typeface="+mn-cs"/>
              </a:rPr>
              <a:t>The child as visual artist</a:t>
            </a:r>
            <a:r>
              <a:rPr lang="en-GB" sz="1200" kern="1200" dirty="0">
                <a:solidFill>
                  <a:schemeClr val="tx1"/>
                </a:solidFill>
                <a:effectLst/>
                <a:latin typeface="+mn-lt"/>
                <a:ea typeface="+mn-ea"/>
                <a:cs typeface="+mn-cs"/>
              </a:rPr>
              <a:t>. Cambridge University Press. </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indent="-17145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143D7288-A9CF-8369-E496-93D695836B83}"/>
              </a:ext>
            </a:extLst>
          </p:cNvPr>
          <p:cNvSpPr>
            <a:spLocks noGrp="1"/>
          </p:cNvSpPr>
          <p:nvPr>
            <p:ph type="sldNum" sz="quarter" idx="5"/>
          </p:nvPr>
        </p:nvSpPr>
        <p:spPr/>
        <p:txBody>
          <a:bodyPr/>
          <a:lstStyle/>
          <a:p>
            <a:fld id="{69D53F45-18BA-CD4D-B308-3B0F05C46499}" type="slidenum">
              <a:rPr lang="en-US" smtClean="0"/>
              <a:t>62</a:t>
            </a:fld>
            <a:endParaRPr lang="en-US"/>
          </a:p>
        </p:txBody>
      </p:sp>
    </p:spTree>
    <p:extLst>
      <p:ext uri="{BB962C8B-B14F-4D97-AF65-F5344CB8AC3E}">
        <p14:creationId xmlns:p14="http://schemas.microsoft.com/office/powerpoint/2010/main" val="1978561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a:t>
            </a:r>
            <a:r>
              <a:rPr lang="en-US" dirty="0"/>
              <a:t>Nick Cave. Heard-NY. Original Photo by Patrick Cashin. Image courtesy of Metropolitan Transportation Authority of the State of New York. Flickr, CC BY 2.0. https://</a:t>
            </a:r>
            <a:r>
              <a:rPr lang="en-US" dirty="0" err="1"/>
              <a:t>creativecommons.org</a:t>
            </a:r>
            <a:r>
              <a:rPr lang="en-US" dirty="0"/>
              <a:t>/licenses/by/2.0/</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7</a:t>
            </a:fld>
            <a:endParaRPr lang="en-US"/>
          </a:p>
        </p:txBody>
      </p:sp>
    </p:spTree>
    <p:extLst>
      <p:ext uri="{BB962C8B-B14F-4D97-AF65-F5344CB8AC3E}">
        <p14:creationId xmlns:p14="http://schemas.microsoft.com/office/powerpoint/2010/main" val="1498892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sz="1200" kern="1200" dirty="0" err="1">
                <a:solidFill>
                  <a:schemeClr val="tx1"/>
                </a:solidFill>
                <a:effectLst/>
                <a:latin typeface="+mn-lt"/>
                <a:ea typeface="+mn-ea"/>
                <a:cs typeface="+mn-cs"/>
              </a:rPr>
              <a:t>Stepánka</a:t>
            </a:r>
            <a:r>
              <a:rPr lang="en-US" sz="1200" kern="1200" dirty="0">
                <a:solidFill>
                  <a:schemeClr val="tx1"/>
                </a:solidFill>
                <a:effectLst/>
                <a:latin typeface="+mn-lt"/>
                <a:ea typeface="+mn-ea"/>
                <a:cs typeface="+mn-cs"/>
              </a:rPr>
              <a:t> Hlavatá (13 years), ZUS, </a:t>
            </a:r>
            <a:r>
              <a:rPr lang="en-US" sz="1200" kern="1200" dirty="0" err="1">
                <a:solidFill>
                  <a:schemeClr val="tx1"/>
                </a:solidFill>
                <a:effectLst/>
                <a:latin typeface="+mn-lt"/>
                <a:ea typeface="+mn-ea"/>
                <a:cs typeface="+mn-cs"/>
              </a:rPr>
              <a:t>Mseno</a:t>
            </a:r>
            <a:r>
              <a:rPr lang="en-US" sz="1200" kern="1200" dirty="0">
                <a:solidFill>
                  <a:schemeClr val="tx1"/>
                </a:solidFill>
                <a:effectLst/>
                <a:latin typeface="+mn-lt"/>
                <a:ea typeface="+mn-ea"/>
                <a:cs typeface="+mn-cs"/>
              </a:rPr>
              <a:t>, Czech Republic. 49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ICEFA Lidice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Reference:</a:t>
            </a:r>
          </a:p>
          <a:p>
            <a:pPr marL="171450" indent="-171450">
              <a:buFont typeface="Arial"/>
              <a:buChar char="•"/>
            </a:pPr>
            <a:r>
              <a:rPr lang="en-US" sz="1200" kern="1200" dirty="0">
                <a:solidFill>
                  <a:schemeClr val="tx1"/>
                </a:solidFill>
                <a:effectLst/>
                <a:latin typeface="+mn-lt"/>
                <a:ea typeface="+mn-ea"/>
                <a:cs typeface="+mn-cs"/>
              </a:rPr>
              <a:t>U.S. Department of Education, 2002</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8</a:t>
            </a:fld>
            <a:endParaRPr lang="en-US"/>
          </a:p>
        </p:txBody>
      </p:sp>
    </p:spTree>
    <p:extLst>
      <p:ext uri="{BB962C8B-B14F-4D97-AF65-F5344CB8AC3E}">
        <p14:creationId xmlns:p14="http://schemas.microsoft.com/office/powerpoint/2010/main" val="3320382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Lau You Gi, 5 years old, Simply Art, Hong Kong, China. 41</a:t>
            </a:r>
            <a:r>
              <a:rPr lang="en-US" baseline="30000" dirty="0"/>
              <a:t>st</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9</a:t>
            </a:fld>
            <a:endParaRPr lang="en-US"/>
          </a:p>
        </p:txBody>
      </p:sp>
    </p:spTree>
    <p:extLst>
      <p:ext uri="{BB962C8B-B14F-4D97-AF65-F5344CB8AC3E}">
        <p14:creationId xmlns:p14="http://schemas.microsoft.com/office/powerpoint/2010/main" val="324391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AFC4-FFB6-D156-389E-C6785214E9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14CB6-6E26-9E53-57A8-1911648DE1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72FBAF-C7C3-A7F1-396C-3697F5F8CF1C}"/>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3706FD53-4D40-89BA-50A7-EAF44535A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827FE-D68B-5941-3255-77B7D269555F}"/>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41115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81EB-AAAE-D0FF-5D4E-0DE07BE55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3792D7-893A-9F0A-F986-9FEBE1C29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5BFB0-6839-FBDD-5523-6E198F95C3F7}"/>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216B1D24-9AE2-3230-B37E-04258A7F7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7A617-861A-43BF-4D00-30826F337168}"/>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917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B2C1F2-4098-FC06-C125-B7C61AE92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652511-E7A4-6337-EA74-0FDB63BC62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D3A88-CBB0-1E94-E2C4-1F43DFA902A2}"/>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DF6897BA-3D70-9BD0-383C-B405C3909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3F513-FBFB-4A29-A8EE-15F5D61E2675}"/>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88368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74A8-BE17-180B-16C3-3C40AD3A6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FDDC5-AC02-3EB7-58F2-426A88EE1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DCB23-9B2B-F5E9-86B2-C1DBCA14D4C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AA8FF8A1-89AD-1918-BC3F-29F803841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E4B57-93D0-844C-62E2-DC991ECA8DAC}"/>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10499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BD04-3EB6-7C90-3A8E-1387D0482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07F1F5-5811-A985-D7EE-35CA06FF66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DFA71D-9147-4C32-7E70-1CA89D9E8DA9}"/>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62C83191-608A-7184-A7D7-ADCA18458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1F986-0079-2773-4A99-DFC837CFA280}"/>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95220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0D52-58FC-6E35-9A2A-E35AC3266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FCC89-0860-39B4-79C2-098B91F40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6AA39-BA5D-166F-6F74-7928EB4DD7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B2991D-756B-2B54-D940-006B2AAEB436}"/>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280668F3-A58F-646E-4151-BFBCF95494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48D1C-C55A-8D8F-578F-2CFDB9953104}"/>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62868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D78F-7B94-FFE6-F99B-74AC14BF8D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DBA07-AC13-E15B-B20F-9DD02EF08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2B46F3-A38D-F135-4DDE-8F649F475E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A05844-85C1-FB1E-9907-9B7573493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EC8999-A67D-D546-4EF7-F2788359DC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75215-C57D-A9F8-A738-60D3DAE901D0}"/>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8" name="Footer Placeholder 7">
            <a:extLst>
              <a:ext uri="{FF2B5EF4-FFF2-40B4-BE49-F238E27FC236}">
                <a16:creationId xmlns:a16="http://schemas.microsoft.com/office/drawing/2014/main" id="{8A503C8C-8B73-4C9E-8ECE-55A5738C52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7D4785-DD43-52F2-873B-9035F58771F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0234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BA5F-F217-4268-7676-95C4B4DE6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BB9E4-8D62-C121-122B-27B7443BDF7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4" name="Footer Placeholder 3">
            <a:extLst>
              <a:ext uri="{FF2B5EF4-FFF2-40B4-BE49-F238E27FC236}">
                <a16:creationId xmlns:a16="http://schemas.microsoft.com/office/drawing/2014/main" id="{25196994-F41D-6C9E-DFFB-346E39C42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E8D689-D03A-811A-542A-A2652E68494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264118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B5B83-B942-4349-0AD4-22A50519FBD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3" name="Footer Placeholder 2">
            <a:extLst>
              <a:ext uri="{FF2B5EF4-FFF2-40B4-BE49-F238E27FC236}">
                <a16:creationId xmlns:a16="http://schemas.microsoft.com/office/drawing/2014/main" id="{31D8AFF5-FC88-C4C8-5FD5-57E9013546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9CCF15-6E97-55EE-A353-C935283A18B1}"/>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4819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FC5F-F18B-6503-9290-EE7FEC645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EB1F2-D53A-7A5B-B71A-36E884167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949199-FB6D-62BF-20CA-E40D443E9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5B619B-CE0A-3068-28B1-44F7EBDC919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1971AB1D-6A7C-7F35-6E46-32C83AC01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F27F6-7FDB-B0E5-5A92-CC82F1381F72}"/>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25337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917-8040-22F0-7D33-4EDF35C4C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FB4046-BD0D-08B1-73E9-F24ADC8243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1852A-C75E-ECA9-D2AC-93ECB3A1B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89C5D-F569-074E-D2FC-9D95DE929025}"/>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F4CBBE82-05EE-F099-467C-BBC93FF54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48510-0AC4-7AE2-FB69-816047865FC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66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tx2">
                <a:lumMod val="25000"/>
                <a:lumOff val="75000"/>
              </a:schemeClr>
            </a:gs>
            <a:gs pos="67000">
              <a:srgbClr val="FFC004"/>
            </a:gs>
            <a:gs pos="38000">
              <a:srgbClr val="00B0F0"/>
            </a:gs>
            <a:gs pos="93000">
              <a:srgbClr val="EB194D"/>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29704-E641-F235-4F7D-91EEE62A8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4476F4-7CD8-3205-E36F-215ACEC8F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748E1-BB65-A71C-0DD6-1D2C4DDF2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59E48282-42AC-E68F-6395-3229FC120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B71D32-4255-B042-BA70-A196A57EAD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068FB-5CA4-C24A-8CAF-21BE3D336CA8}" type="slidenum">
              <a:rPr lang="en-US" smtClean="0"/>
              <a:t>‹#›</a:t>
            </a:fld>
            <a:endParaRPr lang="en-US"/>
          </a:p>
        </p:txBody>
      </p:sp>
    </p:spTree>
    <p:extLst>
      <p:ext uri="{BB962C8B-B14F-4D97-AF65-F5344CB8AC3E}">
        <p14:creationId xmlns:p14="http://schemas.microsoft.com/office/powerpoint/2010/main" val="2068000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8.jpg"/><Relationship Id="rId7" Type="http://schemas.openxmlformats.org/officeDocument/2006/relationships/diagramColors" Target="../diagrams/colors8.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14.jp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diagramColors" Target="../diagrams/colors10.xml"/><Relationship Id="rId3" Type="http://schemas.openxmlformats.org/officeDocument/2006/relationships/image" Target="../media/image4.jpg"/><Relationship Id="rId7" Type="http://schemas.openxmlformats.org/officeDocument/2006/relationships/diagramQuickStyle" Target="../diagrams/quickStyle9.xml"/><Relationship Id="rId12" Type="http://schemas.openxmlformats.org/officeDocument/2006/relationships/diagramQuickStyle" Target="../diagrams/quickStyle10.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Layout" Target="../diagrams/layout9.xml"/><Relationship Id="rId11" Type="http://schemas.openxmlformats.org/officeDocument/2006/relationships/diagramLayout" Target="../diagrams/layout10.xml"/><Relationship Id="rId5" Type="http://schemas.openxmlformats.org/officeDocument/2006/relationships/diagramData" Target="../diagrams/data9.xml"/><Relationship Id="rId10" Type="http://schemas.openxmlformats.org/officeDocument/2006/relationships/diagramData" Target="../diagrams/data10.xml"/><Relationship Id="rId4" Type="http://schemas.openxmlformats.org/officeDocument/2006/relationships/image" Target="../media/image15.jpeg"/><Relationship Id="rId9" Type="http://schemas.microsoft.com/office/2007/relationships/diagramDrawing" Target="../diagrams/drawing9.xml"/><Relationship Id="rId14" Type="http://schemas.microsoft.com/office/2007/relationships/diagramDrawing" Target="../diagrams/drawing10.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8.jpg"/><Relationship Id="rId7" Type="http://schemas.openxmlformats.org/officeDocument/2006/relationships/diagramQuickStyle" Target="../diagrams/quickStyle11.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16.jpeg"/><Relationship Id="rId9" Type="http://schemas.microsoft.com/office/2007/relationships/diagramDrawing" Target="../diagrams/drawing11.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8.jpg"/><Relationship Id="rId7" Type="http://schemas.openxmlformats.org/officeDocument/2006/relationships/diagramQuickStyle" Target="../diagrams/quickStyle13.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18.jpeg"/><Relationship Id="rId9" Type="http://schemas.microsoft.com/office/2007/relationships/diagramDrawing" Target="../diagrams/drawing1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8.jpg"/><Relationship Id="rId7" Type="http://schemas.openxmlformats.org/officeDocument/2006/relationships/diagramQuickStyle" Target="../diagrams/quickStyle14.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19.jpeg"/><Relationship Id="rId9" Type="http://schemas.microsoft.com/office/2007/relationships/diagramDrawing" Target="../diagrams/drawing14.xml"/></Relationships>
</file>

<file path=ppt/slides/_rels/slide1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jpg"/><Relationship Id="rId7" Type="http://schemas.openxmlformats.org/officeDocument/2006/relationships/diagramColors" Target="../diagrams/colors15.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jpg"/><Relationship Id="rId7" Type="http://schemas.openxmlformats.org/officeDocument/2006/relationships/diagramColors" Target="../diagrams/colors1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22.svg"/><Relationship Id="rId4" Type="http://schemas.openxmlformats.org/officeDocument/2006/relationships/diagramData" Target="../diagrams/data16.xml"/><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8.jpg"/><Relationship Id="rId7" Type="http://schemas.openxmlformats.org/officeDocument/2006/relationships/diagramQuickStyle" Target="../diagrams/quickStyle17.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23.jpeg"/><Relationship Id="rId9" Type="http://schemas.microsoft.com/office/2007/relationships/diagramDrawing" Target="../diagrams/drawing1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8.jpg"/><Relationship Id="rId7" Type="http://schemas.openxmlformats.org/officeDocument/2006/relationships/diagramQuickStyle" Target="../diagrams/quickStyle18.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Layout" Target="../diagrams/layout18.xml"/><Relationship Id="rId5" Type="http://schemas.openxmlformats.org/officeDocument/2006/relationships/diagramData" Target="../diagrams/data18.xml"/><Relationship Id="rId4" Type="http://schemas.openxmlformats.org/officeDocument/2006/relationships/image" Target="../media/image24.png"/><Relationship Id="rId9" Type="http://schemas.microsoft.com/office/2007/relationships/diagramDrawing" Target="../diagrams/drawing1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8.jpg"/><Relationship Id="rId7" Type="http://schemas.openxmlformats.org/officeDocument/2006/relationships/diagramColors" Target="../diagrams/colors19.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25.jpg"/></Relationships>
</file>

<file path=ppt/slides/_rels/slide21.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8.jpg"/><Relationship Id="rId7" Type="http://schemas.openxmlformats.org/officeDocument/2006/relationships/diagramColors" Target="../diagrams/colors2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20.xml"/><Relationship Id="rId5" Type="http://schemas.openxmlformats.org/officeDocument/2006/relationships/diagramLayout" Target="../diagrams/layout20.xml"/><Relationship Id="rId10" Type="http://schemas.openxmlformats.org/officeDocument/2006/relationships/image" Target="../media/image27.svg"/><Relationship Id="rId4" Type="http://schemas.openxmlformats.org/officeDocument/2006/relationships/diagramData" Target="../diagrams/data20.xml"/><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8.jpg"/><Relationship Id="rId7" Type="http://schemas.openxmlformats.org/officeDocument/2006/relationships/diagramQuickStyle" Target="../diagrams/quickStyle2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28.jpeg"/><Relationship Id="rId9" Type="http://schemas.microsoft.com/office/2007/relationships/diagramDrawing" Target="../diagrams/drawing21.xml"/></Relationships>
</file>

<file path=ppt/slides/_rels/slide23.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8.jpg"/><Relationship Id="rId7" Type="http://schemas.openxmlformats.org/officeDocument/2006/relationships/diagramColors" Target="../diagrams/colors22.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 Id="rId9" Type="http://schemas.openxmlformats.org/officeDocument/2006/relationships/image" Target="../media/image29.jp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23.xml"/><Relationship Id="rId3" Type="http://schemas.openxmlformats.org/officeDocument/2006/relationships/image" Target="../media/image8.jpg"/><Relationship Id="rId7" Type="http://schemas.openxmlformats.org/officeDocument/2006/relationships/diagramLayout" Target="../diagrams/layout2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Data" Target="../diagrams/data23.xml"/><Relationship Id="rId5" Type="http://schemas.microsoft.com/office/2007/relationships/hdphoto" Target="../media/hdphoto1.wdp"/><Relationship Id="rId10" Type="http://schemas.microsoft.com/office/2007/relationships/diagramDrawing" Target="../diagrams/drawing23.xml"/><Relationship Id="rId4" Type="http://schemas.openxmlformats.org/officeDocument/2006/relationships/image" Target="../media/image30.png"/><Relationship Id="rId9" Type="http://schemas.openxmlformats.org/officeDocument/2006/relationships/diagramColors" Target="../diagrams/colors2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image" Target="../media/image8.jpg"/><Relationship Id="rId7" Type="http://schemas.openxmlformats.org/officeDocument/2006/relationships/diagramQuickStyle" Target="../diagrams/quickStyle24.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Layout" Target="../diagrams/layout24.xml"/><Relationship Id="rId5" Type="http://schemas.openxmlformats.org/officeDocument/2006/relationships/diagramData" Target="../diagrams/data24.xml"/><Relationship Id="rId4" Type="http://schemas.openxmlformats.org/officeDocument/2006/relationships/image" Target="../media/image31.jpeg"/><Relationship Id="rId9" Type="http://schemas.microsoft.com/office/2007/relationships/diagramDrawing" Target="../diagrams/drawing24.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5.xml"/><Relationship Id="rId3" Type="http://schemas.openxmlformats.org/officeDocument/2006/relationships/image" Target="../media/image4.jpg"/><Relationship Id="rId7" Type="http://schemas.openxmlformats.org/officeDocument/2006/relationships/diagramQuickStyle" Target="../diagrams/quickStyle25.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Layout" Target="../diagrams/layout25.xml"/><Relationship Id="rId5" Type="http://schemas.openxmlformats.org/officeDocument/2006/relationships/diagramData" Target="../diagrams/data25.xml"/><Relationship Id="rId4" Type="http://schemas.openxmlformats.org/officeDocument/2006/relationships/image" Target="../media/image32.jpg"/><Relationship Id="rId9" Type="http://schemas.microsoft.com/office/2007/relationships/diagramDrawing" Target="../diagrams/drawing25.xml"/></Relationships>
</file>

<file path=ppt/slides/_rels/slide27.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3.jpeg"/><Relationship Id="rId7" Type="http://schemas.openxmlformats.org/officeDocument/2006/relationships/diagramColors" Target="../diagrams/colors26.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28.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33.jpg"/><Relationship Id="rId7" Type="http://schemas.openxmlformats.org/officeDocument/2006/relationships/diagramColors" Target="../diagrams/colors27.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 Id="rId9" Type="http://schemas.openxmlformats.org/officeDocument/2006/relationships/image" Target="../media/image34.jpe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image" Target="../media/image35.jpg"/><Relationship Id="rId7" Type="http://schemas.openxmlformats.org/officeDocument/2006/relationships/diagramQuickStyle" Target="../diagrams/quickStyle28.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Layout" Target="../diagrams/layout28.xml"/><Relationship Id="rId5" Type="http://schemas.openxmlformats.org/officeDocument/2006/relationships/diagramData" Target="../diagrams/data28.xml"/><Relationship Id="rId4" Type="http://schemas.openxmlformats.org/officeDocument/2006/relationships/image" Target="../media/image36.jpeg"/><Relationship Id="rId9" Type="http://schemas.microsoft.com/office/2007/relationships/diagramDrawing" Target="../diagrams/drawing2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image" Target="../media/image8.jpg"/><Relationship Id="rId7" Type="http://schemas.openxmlformats.org/officeDocument/2006/relationships/diagramQuickStyle" Target="../diagrams/quickStyle29.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Layout" Target="../diagrams/layout29.xml"/><Relationship Id="rId5" Type="http://schemas.openxmlformats.org/officeDocument/2006/relationships/diagramData" Target="../diagrams/data29.xml"/><Relationship Id="rId4" Type="http://schemas.openxmlformats.org/officeDocument/2006/relationships/image" Target="../media/image37.jpeg"/><Relationship Id="rId9" Type="http://schemas.microsoft.com/office/2007/relationships/diagramDrawing" Target="../diagrams/drawing29.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30.xml"/><Relationship Id="rId3" Type="http://schemas.openxmlformats.org/officeDocument/2006/relationships/image" Target="../media/image35.jpg"/><Relationship Id="rId7" Type="http://schemas.openxmlformats.org/officeDocument/2006/relationships/diagramQuickStyle" Target="../diagrams/quickStyle30.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Layout" Target="../diagrams/layout30.xml"/><Relationship Id="rId5" Type="http://schemas.openxmlformats.org/officeDocument/2006/relationships/diagramData" Target="../diagrams/data30.xml"/><Relationship Id="rId4" Type="http://schemas.openxmlformats.org/officeDocument/2006/relationships/image" Target="../media/image38.jpeg"/><Relationship Id="rId9" Type="http://schemas.microsoft.com/office/2007/relationships/diagramDrawing" Target="../diagrams/drawing30.xml"/></Relationships>
</file>

<file path=ppt/slides/_rels/slide32.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image" Target="../media/image35.jpg"/><Relationship Id="rId7" Type="http://schemas.openxmlformats.org/officeDocument/2006/relationships/diagramColors" Target="../diagrams/colors31.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 Id="rId9" Type="http://schemas.openxmlformats.org/officeDocument/2006/relationships/image" Target="../media/image39.jpg"/></Relationships>
</file>

<file path=ppt/slides/_rels/slide33.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8.jpg"/><Relationship Id="rId7" Type="http://schemas.openxmlformats.org/officeDocument/2006/relationships/diagramColors" Target="../diagrams/colors32.xml"/><Relationship Id="rId12" Type="http://schemas.openxmlformats.org/officeDocument/2006/relationships/image" Target="../media/image43.sv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QuickStyle" Target="../diagrams/quickStyle32.xml"/><Relationship Id="rId11" Type="http://schemas.openxmlformats.org/officeDocument/2006/relationships/image" Target="../media/image42.png"/><Relationship Id="rId5" Type="http://schemas.openxmlformats.org/officeDocument/2006/relationships/diagramLayout" Target="../diagrams/layout32.xml"/><Relationship Id="rId10" Type="http://schemas.openxmlformats.org/officeDocument/2006/relationships/image" Target="../media/image41.svg"/><Relationship Id="rId4" Type="http://schemas.openxmlformats.org/officeDocument/2006/relationships/diagramData" Target="../diagrams/data32.xml"/><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33.xml"/><Relationship Id="rId3" Type="http://schemas.openxmlformats.org/officeDocument/2006/relationships/image" Target="../media/image35.jpg"/><Relationship Id="rId7" Type="http://schemas.openxmlformats.org/officeDocument/2006/relationships/diagramQuickStyle" Target="../diagrams/quickStyle33.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Layout" Target="../diagrams/layout33.xml"/><Relationship Id="rId5" Type="http://schemas.openxmlformats.org/officeDocument/2006/relationships/diagramData" Target="../diagrams/data33.xml"/><Relationship Id="rId4" Type="http://schemas.openxmlformats.org/officeDocument/2006/relationships/image" Target="../media/image44.jpeg"/><Relationship Id="rId9" Type="http://schemas.microsoft.com/office/2007/relationships/diagramDrawing" Target="../diagrams/drawing33.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34.xml"/><Relationship Id="rId3" Type="http://schemas.openxmlformats.org/officeDocument/2006/relationships/image" Target="../media/image35.jpg"/><Relationship Id="rId7" Type="http://schemas.openxmlformats.org/officeDocument/2006/relationships/diagramQuickStyle" Target="../diagrams/quickStyle34.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Layout" Target="../diagrams/layout34.xml"/><Relationship Id="rId5" Type="http://schemas.openxmlformats.org/officeDocument/2006/relationships/diagramData" Target="../diagrams/data34.xml"/><Relationship Id="rId4" Type="http://schemas.openxmlformats.org/officeDocument/2006/relationships/image" Target="../media/image45.jpeg"/><Relationship Id="rId9" Type="http://schemas.microsoft.com/office/2007/relationships/diagramDrawing" Target="../diagrams/drawing34.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35.xml"/><Relationship Id="rId3" Type="http://schemas.openxmlformats.org/officeDocument/2006/relationships/image" Target="../media/image6.jpg"/><Relationship Id="rId7" Type="http://schemas.openxmlformats.org/officeDocument/2006/relationships/diagramQuickStyle" Target="../diagrams/quickStyle35.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Layout" Target="../diagrams/layout35.xml"/><Relationship Id="rId5" Type="http://schemas.openxmlformats.org/officeDocument/2006/relationships/diagramData" Target="../diagrams/data35.xml"/><Relationship Id="rId4" Type="http://schemas.openxmlformats.org/officeDocument/2006/relationships/image" Target="../media/image46.jpeg"/><Relationship Id="rId9" Type="http://schemas.microsoft.com/office/2007/relationships/diagramDrawing" Target="../diagrams/drawing35.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36.xml"/><Relationship Id="rId3" Type="http://schemas.openxmlformats.org/officeDocument/2006/relationships/image" Target="../media/image8.jpg"/><Relationship Id="rId7" Type="http://schemas.openxmlformats.org/officeDocument/2006/relationships/diagramQuickStyle" Target="../diagrams/quickStyle36.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Layout" Target="../diagrams/layout36.xml"/><Relationship Id="rId5" Type="http://schemas.openxmlformats.org/officeDocument/2006/relationships/diagramData" Target="../diagrams/data36.xml"/><Relationship Id="rId4" Type="http://schemas.openxmlformats.org/officeDocument/2006/relationships/image" Target="../media/image47.jpeg"/><Relationship Id="rId9" Type="http://schemas.microsoft.com/office/2007/relationships/diagramDrawing" Target="../diagrams/drawing36.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37.xml"/><Relationship Id="rId3" Type="http://schemas.openxmlformats.org/officeDocument/2006/relationships/image" Target="../media/image48.png"/><Relationship Id="rId7" Type="http://schemas.openxmlformats.org/officeDocument/2006/relationships/diagramQuickStyle" Target="../diagrams/quickStyle37.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Layout" Target="../diagrams/layout37.xml"/><Relationship Id="rId5" Type="http://schemas.openxmlformats.org/officeDocument/2006/relationships/diagramData" Target="../diagrams/data37.xml"/><Relationship Id="rId4" Type="http://schemas.openxmlformats.org/officeDocument/2006/relationships/image" Target="../media/image49.svg"/><Relationship Id="rId9" Type="http://schemas.microsoft.com/office/2007/relationships/diagramDrawing" Target="../diagrams/drawing37.xml"/></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38.xml"/><Relationship Id="rId3" Type="http://schemas.openxmlformats.org/officeDocument/2006/relationships/image" Target="../media/image8.jpg"/><Relationship Id="rId7" Type="http://schemas.openxmlformats.org/officeDocument/2006/relationships/diagramLayout" Target="../diagrams/layout38.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Data" Target="../diagrams/data38.xml"/><Relationship Id="rId5" Type="http://schemas.microsoft.com/office/2007/relationships/hdphoto" Target="../media/hdphoto2.wdp"/><Relationship Id="rId10" Type="http://schemas.microsoft.com/office/2007/relationships/diagramDrawing" Target="../diagrams/drawing38.xml"/><Relationship Id="rId4" Type="http://schemas.openxmlformats.org/officeDocument/2006/relationships/image" Target="../media/image50.png"/><Relationship Id="rId9" Type="http://schemas.openxmlformats.org/officeDocument/2006/relationships/diagramColors" Target="../diagrams/colors38.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image" Target="../media/image8.jpg"/><Relationship Id="rId7" Type="http://schemas.openxmlformats.org/officeDocument/2006/relationships/diagramColors" Target="../diagrams/colors39.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 Id="rId9"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40.xml"/><Relationship Id="rId3" Type="http://schemas.openxmlformats.org/officeDocument/2006/relationships/image" Target="../media/image6.jpg"/><Relationship Id="rId7" Type="http://schemas.openxmlformats.org/officeDocument/2006/relationships/diagramQuickStyle" Target="../diagrams/quickStyle40.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Layout" Target="../diagrams/layout40.xml"/><Relationship Id="rId5" Type="http://schemas.openxmlformats.org/officeDocument/2006/relationships/diagramData" Target="../diagrams/data40.xml"/><Relationship Id="rId4" Type="http://schemas.openxmlformats.org/officeDocument/2006/relationships/image" Target="../media/image52.jpeg"/><Relationship Id="rId9" Type="http://schemas.microsoft.com/office/2007/relationships/diagramDrawing" Target="../diagrams/drawing40.xml"/></Relationships>
</file>

<file path=ppt/slides/_rels/slide42.xml.rels><?xml version="1.0" encoding="UTF-8" standalone="yes"?>
<Relationships xmlns="http://schemas.openxmlformats.org/package/2006/relationships"><Relationship Id="rId8" Type="http://schemas.microsoft.com/office/2007/relationships/diagramDrawing" Target="../diagrams/drawing41.xml"/><Relationship Id="rId3" Type="http://schemas.openxmlformats.org/officeDocument/2006/relationships/image" Target="../media/image6.jpg"/><Relationship Id="rId7" Type="http://schemas.openxmlformats.org/officeDocument/2006/relationships/diagramColors" Target="../diagrams/colors41.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QuickStyle" Target="../diagrams/quickStyle41.xml"/><Relationship Id="rId5" Type="http://schemas.openxmlformats.org/officeDocument/2006/relationships/diagramLayout" Target="../diagrams/layout41.xml"/><Relationship Id="rId4" Type="http://schemas.openxmlformats.org/officeDocument/2006/relationships/diagramData" Target="../diagrams/data41.xml"/><Relationship Id="rId9" Type="http://schemas.openxmlformats.org/officeDocument/2006/relationships/image" Target="../media/image53.jp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42.xml"/><Relationship Id="rId3" Type="http://schemas.openxmlformats.org/officeDocument/2006/relationships/image" Target="../media/image8.jpg"/><Relationship Id="rId7" Type="http://schemas.openxmlformats.org/officeDocument/2006/relationships/diagramQuickStyle" Target="../diagrams/quickStyle42.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Layout" Target="../diagrams/layout42.xml"/><Relationship Id="rId5" Type="http://schemas.openxmlformats.org/officeDocument/2006/relationships/diagramData" Target="../diagrams/data42.xml"/><Relationship Id="rId4" Type="http://schemas.openxmlformats.org/officeDocument/2006/relationships/image" Target="../media/image32.jpg"/><Relationship Id="rId9" Type="http://schemas.microsoft.com/office/2007/relationships/diagramDrawing" Target="../diagrams/drawing42.xml"/></Relationships>
</file>

<file path=ppt/slides/_rels/slide44.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image" Target="../media/image54.jpg"/><Relationship Id="rId7" Type="http://schemas.openxmlformats.org/officeDocument/2006/relationships/diagramColors" Target="../diagrams/colors43.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QuickStyle" Target="../diagrams/quickStyle43.xml"/><Relationship Id="rId5" Type="http://schemas.openxmlformats.org/officeDocument/2006/relationships/diagramLayout" Target="../diagrams/layout43.xml"/><Relationship Id="rId4" Type="http://schemas.openxmlformats.org/officeDocument/2006/relationships/diagramData" Target="../diagrams/data43.xml"/><Relationship Id="rId9" Type="http://schemas.openxmlformats.org/officeDocument/2006/relationships/image" Target="../media/image55.jpeg"/></Relationships>
</file>

<file path=ppt/slides/_rels/slide45.xml.rels><?xml version="1.0" encoding="UTF-8" standalone="yes"?>
<Relationships xmlns="http://schemas.openxmlformats.org/package/2006/relationships"><Relationship Id="rId8" Type="http://schemas.microsoft.com/office/2007/relationships/diagramDrawing" Target="../diagrams/drawing44.xml"/><Relationship Id="rId3" Type="http://schemas.openxmlformats.org/officeDocument/2006/relationships/image" Target="../media/image8.jpg"/><Relationship Id="rId7" Type="http://schemas.openxmlformats.org/officeDocument/2006/relationships/diagramColors" Target="../diagrams/colors44.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diagramQuickStyle" Target="../diagrams/quickStyle44.xml"/><Relationship Id="rId5" Type="http://schemas.openxmlformats.org/officeDocument/2006/relationships/diagramLayout" Target="../diagrams/layout44.xml"/><Relationship Id="rId4" Type="http://schemas.openxmlformats.org/officeDocument/2006/relationships/diagramData" Target="../diagrams/data44.xml"/><Relationship Id="rId9" Type="http://schemas.openxmlformats.org/officeDocument/2006/relationships/image" Target="../media/image56.jpg"/></Relationships>
</file>

<file path=ppt/slides/_rels/slide46.xml.rels><?xml version="1.0" encoding="UTF-8" standalone="yes"?>
<Relationships xmlns="http://schemas.openxmlformats.org/package/2006/relationships"><Relationship Id="rId8" Type="http://schemas.microsoft.com/office/2007/relationships/diagramDrawing" Target="../diagrams/drawing45.xml"/><Relationship Id="rId13" Type="http://schemas.microsoft.com/office/2007/relationships/diagramDrawing" Target="../diagrams/drawing46.xml"/><Relationship Id="rId3" Type="http://schemas.openxmlformats.org/officeDocument/2006/relationships/image" Target="../media/image8.jpg"/><Relationship Id="rId7" Type="http://schemas.openxmlformats.org/officeDocument/2006/relationships/diagramColors" Target="../diagrams/colors45.xml"/><Relationship Id="rId12" Type="http://schemas.openxmlformats.org/officeDocument/2006/relationships/diagramColors" Target="../diagrams/colors46.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QuickStyle" Target="../diagrams/quickStyle45.xml"/><Relationship Id="rId11" Type="http://schemas.openxmlformats.org/officeDocument/2006/relationships/diagramQuickStyle" Target="../diagrams/quickStyle46.xml"/><Relationship Id="rId5" Type="http://schemas.openxmlformats.org/officeDocument/2006/relationships/diagramLayout" Target="../diagrams/layout45.xml"/><Relationship Id="rId10" Type="http://schemas.openxmlformats.org/officeDocument/2006/relationships/diagramLayout" Target="../diagrams/layout46.xml"/><Relationship Id="rId4" Type="http://schemas.openxmlformats.org/officeDocument/2006/relationships/diagramData" Target="../diagrams/data45.xml"/><Relationship Id="rId9" Type="http://schemas.openxmlformats.org/officeDocument/2006/relationships/diagramData" Target="../diagrams/data46.xml"/></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47.xml"/><Relationship Id="rId3" Type="http://schemas.openxmlformats.org/officeDocument/2006/relationships/image" Target="../media/image8.jpg"/><Relationship Id="rId7" Type="http://schemas.openxmlformats.org/officeDocument/2006/relationships/diagramQuickStyle" Target="../diagrams/quickStyle47.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diagramLayout" Target="../diagrams/layout47.xml"/><Relationship Id="rId5" Type="http://schemas.openxmlformats.org/officeDocument/2006/relationships/diagramData" Target="../diagrams/data47.xml"/><Relationship Id="rId4" Type="http://schemas.openxmlformats.org/officeDocument/2006/relationships/image" Target="../media/image57.jpeg"/><Relationship Id="rId9" Type="http://schemas.microsoft.com/office/2007/relationships/diagramDrawing" Target="../diagrams/drawing47.xml"/></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48.xml"/><Relationship Id="rId3" Type="http://schemas.openxmlformats.org/officeDocument/2006/relationships/image" Target="../media/image54.jpg"/><Relationship Id="rId7" Type="http://schemas.openxmlformats.org/officeDocument/2006/relationships/diagramQuickStyle" Target="../diagrams/quickStyle48.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Layout" Target="../diagrams/layout48.xml"/><Relationship Id="rId5" Type="http://schemas.openxmlformats.org/officeDocument/2006/relationships/diagramData" Target="../diagrams/data48.xml"/><Relationship Id="rId4" Type="http://schemas.openxmlformats.org/officeDocument/2006/relationships/image" Target="../media/image58.jpeg"/><Relationship Id="rId9" Type="http://schemas.microsoft.com/office/2007/relationships/diagramDrawing" Target="../diagrams/drawing48.xml"/></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49.xml"/><Relationship Id="rId3" Type="http://schemas.openxmlformats.org/officeDocument/2006/relationships/image" Target="../media/image33.jpg"/><Relationship Id="rId7" Type="http://schemas.openxmlformats.org/officeDocument/2006/relationships/diagramQuickStyle" Target="../diagrams/quickStyle49.xm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diagramLayout" Target="../diagrams/layout49.xml"/><Relationship Id="rId5" Type="http://schemas.openxmlformats.org/officeDocument/2006/relationships/diagramData" Target="../diagrams/data49.xml"/><Relationship Id="rId4" Type="http://schemas.openxmlformats.org/officeDocument/2006/relationships/image" Target="../media/image59.jpeg"/><Relationship Id="rId9" Type="http://schemas.microsoft.com/office/2007/relationships/diagramDrawing" Target="../diagrams/drawing49.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jp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9.jpg"/></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50.xml"/><Relationship Id="rId3" Type="http://schemas.openxmlformats.org/officeDocument/2006/relationships/image" Target="../media/image6.jpg"/><Relationship Id="rId7" Type="http://schemas.openxmlformats.org/officeDocument/2006/relationships/diagramQuickStyle" Target="../diagrams/quickStyle50.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Layout" Target="../diagrams/layout50.xml"/><Relationship Id="rId5" Type="http://schemas.openxmlformats.org/officeDocument/2006/relationships/diagramData" Target="../diagrams/data50.xml"/><Relationship Id="rId4" Type="http://schemas.openxmlformats.org/officeDocument/2006/relationships/image" Target="../media/image60.jpeg"/><Relationship Id="rId9" Type="http://schemas.microsoft.com/office/2007/relationships/diagramDrawing" Target="../diagrams/drawing50.xml"/></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51.xml"/><Relationship Id="rId3" Type="http://schemas.openxmlformats.org/officeDocument/2006/relationships/image" Target="../media/image54.jpg"/><Relationship Id="rId7" Type="http://schemas.openxmlformats.org/officeDocument/2006/relationships/diagramQuickStyle" Target="../diagrams/quickStyle51.xm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diagramLayout" Target="../diagrams/layout51.xml"/><Relationship Id="rId5" Type="http://schemas.openxmlformats.org/officeDocument/2006/relationships/diagramData" Target="../diagrams/data51.xml"/><Relationship Id="rId4" Type="http://schemas.openxmlformats.org/officeDocument/2006/relationships/image" Target="../media/image61.jpeg"/><Relationship Id="rId9" Type="http://schemas.microsoft.com/office/2007/relationships/diagramDrawing" Target="../diagrams/drawing51.xml"/></Relationships>
</file>

<file path=ppt/slides/_rels/slide52.xml.rels><?xml version="1.0" encoding="UTF-8" standalone="yes"?>
<Relationships xmlns="http://schemas.openxmlformats.org/package/2006/relationships"><Relationship Id="rId8" Type="http://schemas.openxmlformats.org/officeDocument/2006/relationships/diagramColors" Target="../diagrams/colors52.xml"/><Relationship Id="rId3" Type="http://schemas.openxmlformats.org/officeDocument/2006/relationships/image" Target="../media/image33.jpg"/><Relationship Id="rId7" Type="http://schemas.openxmlformats.org/officeDocument/2006/relationships/diagramQuickStyle" Target="../diagrams/quickStyle52.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Layout" Target="../diagrams/layout52.xml"/><Relationship Id="rId5" Type="http://schemas.openxmlformats.org/officeDocument/2006/relationships/diagramData" Target="../diagrams/data52.xml"/><Relationship Id="rId4" Type="http://schemas.openxmlformats.org/officeDocument/2006/relationships/image" Target="../media/image62.jpeg"/><Relationship Id="rId9" Type="http://schemas.microsoft.com/office/2007/relationships/diagramDrawing" Target="../diagrams/drawing52.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53.xml"/><Relationship Id="rId3" Type="http://schemas.openxmlformats.org/officeDocument/2006/relationships/image" Target="../media/image33.jpg"/><Relationship Id="rId7" Type="http://schemas.openxmlformats.org/officeDocument/2006/relationships/diagramQuickStyle" Target="../diagrams/quickStyle53.xm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diagramLayout" Target="../diagrams/layout53.xml"/><Relationship Id="rId5" Type="http://schemas.openxmlformats.org/officeDocument/2006/relationships/diagramData" Target="../diagrams/data53.xml"/><Relationship Id="rId4" Type="http://schemas.openxmlformats.org/officeDocument/2006/relationships/image" Target="../media/image63.jpeg"/><Relationship Id="rId9" Type="http://schemas.microsoft.com/office/2007/relationships/diagramDrawing" Target="../diagrams/drawing53.xml"/></Relationships>
</file>

<file path=ppt/slides/_rels/slide54.xml.rels><?xml version="1.0" encoding="UTF-8" standalone="yes"?>
<Relationships xmlns="http://schemas.openxmlformats.org/package/2006/relationships"><Relationship Id="rId8" Type="http://schemas.openxmlformats.org/officeDocument/2006/relationships/diagramColors" Target="../diagrams/colors54.xml"/><Relationship Id="rId3" Type="http://schemas.openxmlformats.org/officeDocument/2006/relationships/image" Target="../media/image8.jpg"/><Relationship Id="rId7" Type="http://schemas.openxmlformats.org/officeDocument/2006/relationships/diagramQuickStyle" Target="../diagrams/quickStyle54.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diagramLayout" Target="../diagrams/layout54.xml"/><Relationship Id="rId5" Type="http://schemas.openxmlformats.org/officeDocument/2006/relationships/diagramData" Target="../diagrams/data54.xml"/><Relationship Id="rId4" Type="http://schemas.openxmlformats.org/officeDocument/2006/relationships/image" Target="../media/image64.jpeg"/><Relationship Id="rId9" Type="http://schemas.microsoft.com/office/2007/relationships/diagramDrawing" Target="../diagrams/drawing54.xml"/></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55.xml"/><Relationship Id="rId13" Type="http://schemas.openxmlformats.org/officeDocument/2006/relationships/diagramColors" Target="../diagrams/colors56.xml"/><Relationship Id="rId3" Type="http://schemas.openxmlformats.org/officeDocument/2006/relationships/image" Target="../media/image8.jpg"/><Relationship Id="rId7" Type="http://schemas.openxmlformats.org/officeDocument/2006/relationships/diagramQuickStyle" Target="../diagrams/quickStyle55.xml"/><Relationship Id="rId12" Type="http://schemas.openxmlformats.org/officeDocument/2006/relationships/diagramQuickStyle" Target="../diagrams/quickStyle56.xm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diagramLayout" Target="../diagrams/layout55.xml"/><Relationship Id="rId11" Type="http://schemas.openxmlformats.org/officeDocument/2006/relationships/diagramLayout" Target="../diagrams/layout56.xml"/><Relationship Id="rId5" Type="http://schemas.openxmlformats.org/officeDocument/2006/relationships/diagramData" Target="../diagrams/data55.xml"/><Relationship Id="rId10" Type="http://schemas.openxmlformats.org/officeDocument/2006/relationships/diagramData" Target="../diagrams/data56.xml"/><Relationship Id="rId4" Type="http://schemas.openxmlformats.org/officeDocument/2006/relationships/image" Target="../media/image65.jpeg"/><Relationship Id="rId9" Type="http://schemas.microsoft.com/office/2007/relationships/diagramDrawing" Target="../diagrams/drawing55.xml"/><Relationship Id="rId14" Type="http://schemas.microsoft.com/office/2007/relationships/diagramDrawing" Target="../diagrams/drawing56.xml"/></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57.xml"/><Relationship Id="rId3" Type="http://schemas.openxmlformats.org/officeDocument/2006/relationships/image" Target="../media/image8.jpg"/><Relationship Id="rId7" Type="http://schemas.openxmlformats.org/officeDocument/2006/relationships/diagramQuickStyle" Target="../diagrams/quickStyle57.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diagramLayout" Target="../diagrams/layout57.xml"/><Relationship Id="rId5" Type="http://schemas.openxmlformats.org/officeDocument/2006/relationships/diagramData" Target="../diagrams/data57.xml"/><Relationship Id="rId4" Type="http://schemas.openxmlformats.org/officeDocument/2006/relationships/image" Target="../media/image66.jpeg"/><Relationship Id="rId9" Type="http://schemas.microsoft.com/office/2007/relationships/diagramDrawing" Target="../diagrams/drawing57.xml"/></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58.xml"/><Relationship Id="rId3" Type="http://schemas.openxmlformats.org/officeDocument/2006/relationships/image" Target="../media/image8.jpg"/><Relationship Id="rId7" Type="http://schemas.openxmlformats.org/officeDocument/2006/relationships/diagramQuickStyle" Target="../diagrams/quickStyle58.xm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diagramLayout" Target="../diagrams/layout58.xml"/><Relationship Id="rId5" Type="http://schemas.openxmlformats.org/officeDocument/2006/relationships/diagramData" Target="../diagrams/data58.xml"/><Relationship Id="rId4" Type="http://schemas.openxmlformats.org/officeDocument/2006/relationships/image" Target="../media/image67.jpeg"/><Relationship Id="rId9" Type="http://schemas.microsoft.com/office/2007/relationships/diagramDrawing" Target="../diagrams/drawing58.xml"/></Relationships>
</file>

<file path=ppt/slides/_rels/slide58.xml.rels><?xml version="1.0" encoding="UTF-8" standalone="yes"?>
<Relationships xmlns="http://schemas.openxmlformats.org/package/2006/relationships"><Relationship Id="rId8" Type="http://schemas.microsoft.com/office/2007/relationships/diagramDrawing" Target="../diagrams/drawing59.xml"/><Relationship Id="rId3" Type="http://schemas.openxmlformats.org/officeDocument/2006/relationships/image" Target="../media/image8.jpg"/><Relationship Id="rId7" Type="http://schemas.openxmlformats.org/officeDocument/2006/relationships/diagramColors" Target="../diagrams/colors59.xml"/><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diagramQuickStyle" Target="../diagrams/quickStyle59.xml"/><Relationship Id="rId5" Type="http://schemas.openxmlformats.org/officeDocument/2006/relationships/diagramLayout" Target="../diagrams/layout59.xml"/><Relationship Id="rId4" Type="http://schemas.openxmlformats.org/officeDocument/2006/relationships/diagramData" Target="../diagrams/data59.xml"/><Relationship Id="rId9" Type="http://schemas.openxmlformats.org/officeDocument/2006/relationships/image" Target="../media/image68.jpeg"/></Relationships>
</file>

<file path=ppt/slides/_rels/slide59.xml.rels><?xml version="1.0" encoding="UTF-8" standalone="yes"?>
<Relationships xmlns="http://schemas.openxmlformats.org/package/2006/relationships"><Relationship Id="rId8" Type="http://schemas.openxmlformats.org/officeDocument/2006/relationships/diagramLayout" Target="../diagrams/layout60.xml"/><Relationship Id="rId3" Type="http://schemas.openxmlformats.org/officeDocument/2006/relationships/image" Target="../media/image8.jpg"/><Relationship Id="rId7" Type="http://schemas.openxmlformats.org/officeDocument/2006/relationships/diagramData" Target="../diagrams/data60.xm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71.jpeg"/><Relationship Id="rId11" Type="http://schemas.microsoft.com/office/2007/relationships/diagramDrawing" Target="../diagrams/drawing60.xml"/><Relationship Id="rId5" Type="http://schemas.openxmlformats.org/officeDocument/2006/relationships/image" Target="../media/image70.jpeg"/><Relationship Id="rId10" Type="http://schemas.openxmlformats.org/officeDocument/2006/relationships/diagramColors" Target="../diagrams/colors60.xml"/><Relationship Id="rId4" Type="http://schemas.openxmlformats.org/officeDocument/2006/relationships/image" Target="../media/image69.jpeg"/><Relationship Id="rId9" Type="http://schemas.openxmlformats.org/officeDocument/2006/relationships/diagramQuickStyle" Target="../diagrams/quickStyle60.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8.jpg"/><Relationship Id="rId7" Type="http://schemas.openxmlformats.org/officeDocument/2006/relationships/diagramQuickStyle" Target="../diagrams/quickStyle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jpeg"/><Relationship Id="rId9" Type="http://schemas.microsoft.com/office/2007/relationships/diagramDrawing" Target="../diagrams/drawing4.xml"/></Relationships>
</file>

<file path=ppt/slides/_rels/slide60.xml.rels><?xml version="1.0" encoding="UTF-8" standalone="yes"?>
<Relationships xmlns="http://schemas.openxmlformats.org/package/2006/relationships"><Relationship Id="rId8" Type="http://schemas.microsoft.com/office/2007/relationships/diagramDrawing" Target="../diagrams/drawing61.xml"/><Relationship Id="rId3" Type="http://schemas.openxmlformats.org/officeDocument/2006/relationships/image" Target="../media/image8.jpg"/><Relationship Id="rId7" Type="http://schemas.openxmlformats.org/officeDocument/2006/relationships/diagramColors" Target="../diagrams/colors61.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QuickStyle" Target="../diagrams/quickStyle61.xml"/><Relationship Id="rId5" Type="http://schemas.openxmlformats.org/officeDocument/2006/relationships/diagramLayout" Target="../diagrams/layout61.xml"/><Relationship Id="rId10" Type="http://schemas.openxmlformats.org/officeDocument/2006/relationships/image" Target="../media/image2.jpg"/><Relationship Id="rId4" Type="http://schemas.openxmlformats.org/officeDocument/2006/relationships/diagramData" Target="../diagrams/data61.xml"/><Relationship Id="rId9" Type="http://schemas.openxmlformats.org/officeDocument/2006/relationships/image" Target="../media/image72.png"/></Relationships>
</file>

<file path=ppt/slides/_rels/slide61.xml.rels><?xml version="1.0" encoding="UTF-8" standalone="yes"?>
<Relationships xmlns="http://schemas.openxmlformats.org/package/2006/relationships"><Relationship Id="rId8" Type="http://schemas.microsoft.com/office/2007/relationships/diagramDrawing" Target="../diagrams/drawing62.xml"/><Relationship Id="rId3" Type="http://schemas.openxmlformats.org/officeDocument/2006/relationships/image" Target="../media/image8.jpg"/><Relationship Id="rId7" Type="http://schemas.openxmlformats.org/officeDocument/2006/relationships/diagramColors" Target="../diagrams/colors62.xm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diagramQuickStyle" Target="../diagrams/quickStyle62.xml"/><Relationship Id="rId5" Type="http://schemas.openxmlformats.org/officeDocument/2006/relationships/diagramLayout" Target="../diagrams/layout62.xml"/><Relationship Id="rId4" Type="http://schemas.openxmlformats.org/officeDocument/2006/relationships/diagramData" Target="../diagrams/data62.xml"/><Relationship Id="rId9" Type="http://schemas.openxmlformats.org/officeDocument/2006/relationships/image" Target="../media/image73.png"/></Relationships>
</file>

<file path=ppt/slides/_rels/slide62.xml.rels><?xml version="1.0" encoding="UTF-8" standalone="yes"?>
<Relationships xmlns="http://schemas.openxmlformats.org/package/2006/relationships"><Relationship Id="rId8" Type="http://schemas.microsoft.com/office/2007/relationships/diagramDrawing" Target="../diagrams/drawing63.xml"/><Relationship Id="rId3" Type="http://schemas.openxmlformats.org/officeDocument/2006/relationships/image" Target="../media/image1.tiff"/><Relationship Id="rId7" Type="http://schemas.openxmlformats.org/officeDocument/2006/relationships/diagramColors" Target="../diagrams/colors63.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QuickStyle" Target="../diagrams/quickStyle63.xml"/><Relationship Id="rId5" Type="http://schemas.openxmlformats.org/officeDocument/2006/relationships/diagramLayout" Target="../diagrams/layout63.xml"/><Relationship Id="rId4" Type="http://schemas.openxmlformats.org/officeDocument/2006/relationships/diagramData" Target="../diagrams/data63.xml"/><Relationship Id="rId9" Type="http://schemas.openxmlformats.org/officeDocument/2006/relationships/image" Target="../media/image2.jpg"/></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jp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8.jpg"/><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8.jpg"/><Relationship Id="rId7"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0BBFD-7AC0-69F9-31E5-24EEA7150390}"/>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FD6DFBBB-0EF9-AB98-B165-38E85002507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3" name="Content Placeholder 10" descr="Debrah C. Sickler-Voigt, Author &amp; Presentation Developer ©&#13;&#10;">
            <a:extLst>
              <a:ext uri="{FF2B5EF4-FFF2-40B4-BE49-F238E27FC236}">
                <a16:creationId xmlns:a16="http://schemas.microsoft.com/office/drawing/2014/main" id="{6B2E55EA-1997-C8CF-F601-0C58C21C3FF0}"/>
              </a:ext>
            </a:extLst>
          </p:cNvPr>
          <p:cNvSpPr txBox="1">
            <a:spLocks/>
          </p:cNvSpPr>
          <p:nvPr/>
        </p:nvSpPr>
        <p:spPr>
          <a:xfrm>
            <a:off x="329310" y="6276112"/>
            <a:ext cx="11382300" cy="526470"/>
          </a:xfrm>
          <a:prstGeom prst="rect">
            <a:avLst/>
          </a:prstGeom>
          <a:solidFill>
            <a:srgbClr val="000000"/>
          </a:solidFill>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400" b="1" dirty="0">
                <a:solidFill>
                  <a:srgbClr val="FFFFFF"/>
                </a:solidFill>
              </a:rPr>
              <a:t>Debrah C. Sickler-Voigt, Author &amp; Presentation Developer ©</a:t>
            </a:r>
            <a:endParaRPr lang="en-US" sz="3600" b="1" dirty="0">
              <a:solidFill>
                <a:srgbClr val="FFFFFF"/>
              </a:solidFill>
            </a:endParaRPr>
          </a:p>
        </p:txBody>
      </p:sp>
      <p:pic>
        <p:nvPicPr>
          <p:cNvPr id="5"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27F8B21D-CDE9-80A5-8A07-CC8DA74871D2}"/>
              </a:ext>
            </a:extLst>
          </p:cNvPr>
          <p:cNvPicPr>
            <a:picLocks noGrp="1" noChangeAspect="1"/>
          </p:cNvPicPr>
          <p:nvPr>
            <p:ph idx="1"/>
          </p:nvPr>
        </p:nvPicPr>
        <p:blipFill>
          <a:blip r:embed="rId4"/>
          <a:stretch>
            <a:fillRect/>
          </a:stretch>
        </p:blipFill>
        <p:spPr>
          <a:xfrm>
            <a:off x="341845" y="1633198"/>
            <a:ext cx="3552069" cy="4596796"/>
          </a:xfrm>
          <a:prstGeom prst="rect">
            <a:avLst/>
          </a:prstGeom>
        </p:spPr>
      </p:pic>
      <p:sp>
        <p:nvSpPr>
          <p:cNvPr id="9" name="Title 3" descr="CHAPTER 6. Diversified LearnersTeaching and Learning in Art Education, 2nd Ed.">
            <a:extLst>
              <a:ext uri="{FF2B5EF4-FFF2-40B4-BE49-F238E27FC236}">
                <a16:creationId xmlns:a16="http://schemas.microsoft.com/office/drawing/2014/main" id="{9206AA31-C74B-53B6-10C2-C0CA3DACBABB}"/>
              </a:ext>
            </a:extLst>
          </p:cNvPr>
          <p:cNvSpPr txBox="1">
            <a:spLocks noGrp="1"/>
          </p:cNvSpPr>
          <p:nvPr>
            <p:ph type="title"/>
          </p:nvPr>
        </p:nvSpPr>
        <p:spPr>
          <a:xfrm>
            <a:off x="329310" y="206099"/>
            <a:ext cx="11533380"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CHAPTER 6. </a:t>
            </a:r>
            <a:r>
              <a:rPr lang="en-US" sz="3600" dirty="0">
                <a:ln>
                  <a:solidFill>
                    <a:schemeClr val="tx1"/>
                  </a:solidFill>
                </a:ln>
                <a:solidFill>
                  <a:schemeClr val="bg1"/>
                </a:solidFill>
                <a:effectLst>
                  <a:outerShdw blurRad="50800" dist="38100" dir="2700000" algn="tl" rotWithShape="0">
                    <a:srgbClr val="000000">
                      <a:alpha val="43000"/>
                    </a:srgbClr>
                  </a:outerShdw>
                </a:effectLst>
                <a:latin typeface="Copperplate Gothic Bold" panose="020E0705020206020404" pitchFamily="34" charset="77"/>
                <a:cs typeface="Bangla MN"/>
              </a:rPr>
              <a:t>Diversified Learners</a:t>
            </a:r>
            <a:br>
              <a:rPr lang="en-US" sz="3600" dirty="0">
                <a:ln>
                  <a:solidFill>
                    <a:schemeClr val="tx1"/>
                  </a:solidFill>
                </a:ln>
                <a:solidFill>
                  <a:schemeClr val="bg1"/>
                </a:solidFill>
                <a:effectLst>
                  <a:outerShdw blurRad="50800" dist="38100" dir="2700000" algn="tl" rotWithShape="0">
                    <a:srgbClr val="000000">
                      <a:alpha val="43000"/>
                    </a:srgbClr>
                  </a:outerShdw>
                </a:effectLst>
                <a:latin typeface="Copperplate Gothic Bold" panose="020E0705020206020404" pitchFamily="34" charset="77"/>
                <a:cs typeface="Bangla MN"/>
              </a:rPr>
            </a:br>
            <a:r>
              <a:rPr lang="en-US" sz="2800" cap="all"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Teaching and Learning in Art Education, 2</a:t>
            </a:r>
            <a:r>
              <a:rPr lang="en-US" sz="2800" cap="all" baseline="300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nd</a:t>
            </a:r>
            <a:r>
              <a:rPr lang="en-US" sz="2800" cap="all"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 Ed.</a:t>
            </a:r>
            <a:endParaRPr lang="en-US" sz="3600" dirty="0">
              <a:latin typeface="Copperplate Gothic Bold" panose="020E0705020206020404" pitchFamily="34" charset="77"/>
            </a:endParaRPr>
          </a:p>
        </p:txBody>
      </p:sp>
      <p:pic>
        <p:nvPicPr>
          <p:cNvPr id="2" name="Content Placeholder 1" descr="This is a mosaic showing an Everglades landscape with a large, bright sun. Its bottom shows the Everglades' flora and fauna including reptiles, fish, and palm trees.">
            <a:extLst>
              <a:ext uri="{FF2B5EF4-FFF2-40B4-BE49-F238E27FC236}">
                <a16:creationId xmlns:a16="http://schemas.microsoft.com/office/drawing/2014/main" id="{E607D6A0-B51A-A760-751E-2A9BB99B1A5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6452" t="6348" r="4989" b="40055"/>
          <a:stretch>
            <a:fillRect/>
          </a:stretch>
        </p:blipFill>
        <p:spPr>
          <a:xfrm>
            <a:off x="4415384" y="1693399"/>
            <a:ext cx="7296226" cy="4507228"/>
          </a:xfrm>
          <a:prstGeom prst="rect">
            <a:avLst/>
          </a:prstGeom>
        </p:spPr>
      </p:pic>
    </p:spTree>
    <p:extLst>
      <p:ext uri="{BB962C8B-B14F-4D97-AF65-F5344CB8AC3E}">
        <p14:creationId xmlns:p14="http://schemas.microsoft.com/office/powerpoint/2010/main" val="2455964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20164-0403-8BE6-88F4-9C8BDAE95C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85B31E-BC95-0742-220B-4AE453C9D9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Gifted and Talented: Learners with High Abilities 6">
            <a:extLst>
              <a:ext uri="{FF2B5EF4-FFF2-40B4-BE49-F238E27FC236}">
                <a16:creationId xmlns:a16="http://schemas.microsoft.com/office/drawing/2014/main" id="{22094454-DC3E-DED0-7021-ECBA5B91877C}"/>
              </a:ext>
            </a:extLst>
          </p:cNvPr>
          <p:cNvSpPr>
            <a:spLocks noGrp="1"/>
          </p:cNvSpPr>
          <p:nvPr>
            <p:ph type="title"/>
          </p:nvPr>
        </p:nvSpPr>
        <p:spPr>
          <a:xfrm>
            <a:off x="185877" y="365125"/>
            <a:ext cx="1188674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3600" b="1" dirty="0">
                <a:solidFill>
                  <a:schemeClr val="bg1"/>
                </a:solidFill>
                <a:latin typeface="Copperplate Gothic Bold" panose="020E0705020206020404" pitchFamily="34" charset="77"/>
                <a:cs typeface="Bangla MN"/>
              </a:rPr>
              <a:t>Gifted and Talented: Learners with </a:t>
            </a:r>
            <a:br>
              <a:rPr lang="en-US" sz="3600" b="1" dirty="0">
                <a:solidFill>
                  <a:schemeClr val="bg1"/>
                </a:solidFill>
                <a:latin typeface="Copperplate Gothic Bold" panose="020E0705020206020404" pitchFamily="34" charset="77"/>
                <a:cs typeface="Bangla MN"/>
              </a:rPr>
            </a:br>
            <a:r>
              <a:rPr lang="en-US" sz="3600" b="1" dirty="0">
                <a:solidFill>
                  <a:schemeClr val="bg1"/>
                </a:solidFill>
                <a:latin typeface="Copperplate Gothic Bold" panose="020E0705020206020404" pitchFamily="34" charset="77"/>
                <a:cs typeface="Bangla MN"/>
              </a:rPr>
              <a:t>High Abilities </a:t>
            </a:r>
            <a:r>
              <a:rPr lang="en-US" sz="800" b="1" dirty="0">
                <a:solidFill>
                  <a:schemeClr val="bg1"/>
                </a:solidFill>
                <a:latin typeface="Copperplate Gothic Bold" panose="020E0705020206020404" pitchFamily="34" charset="77"/>
                <a:cs typeface="Bangla MN"/>
              </a:rPr>
              <a:t>6</a:t>
            </a:r>
            <a:endParaRPr lang="en-US" sz="800" b="1" dirty="0">
              <a:solidFill>
                <a:srgbClr val="FFFFFF"/>
              </a:solidFill>
              <a:latin typeface="Copperplate Gothic Bold" panose="020E0705020206020404" pitchFamily="34" charset="77"/>
              <a:cs typeface="Bangla MN"/>
            </a:endParaRPr>
          </a:p>
        </p:txBody>
      </p:sp>
      <p:graphicFrame>
        <p:nvGraphicFramePr>
          <p:cNvPr id="8" name="Content Placeholder 7">
            <a:extLst>
              <a:ext uri="{FF2B5EF4-FFF2-40B4-BE49-F238E27FC236}">
                <a16:creationId xmlns:a16="http://schemas.microsoft.com/office/drawing/2014/main" id="{739F67A2-0AB4-B1DF-9BDF-B8886A7E74A7}"/>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280669210"/>
              </p:ext>
            </p:extLst>
          </p:nvPr>
        </p:nvGraphicFramePr>
        <p:xfrm>
          <a:off x="3142210" y="1825625"/>
          <a:ext cx="8930415" cy="4779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Content Placeholder 8" descr="A colorful cube hanging artwork symbolizing Brazil with its flag and a parrot.&#10;">
            <a:extLst>
              <a:ext uri="{FF2B5EF4-FFF2-40B4-BE49-F238E27FC236}">
                <a16:creationId xmlns:a16="http://schemas.microsoft.com/office/drawing/2014/main" id="{852DB943-9F4D-5847-2C33-645D2447519B}"/>
              </a:ext>
            </a:extLst>
          </p:cNvPr>
          <p:cNvPicPr>
            <a:picLocks noGrp="1" noChangeAspect="1"/>
          </p:cNvPicPr>
          <p:nvPr>
            <p:ph sz="half" idx="1"/>
          </p:nvPr>
        </p:nvPicPr>
        <p:blipFill>
          <a:blip r:embed="rId9"/>
          <a:stretch>
            <a:fillRect/>
          </a:stretch>
        </p:blipFill>
        <p:spPr>
          <a:xfrm>
            <a:off x="185877" y="2039937"/>
            <a:ext cx="2889560" cy="4351338"/>
          </a:xfrm>
        </p:spPr>
      </p:pic>
    </p:spTree>
    <p:extLst>
      <p:ext uri="{BB962C8B-B14F-4D97-AF65-F5344CB8AC3E}">
        <p14:creationId xmlns:p14="http://schemas.microsoft.com/office/powerpoint/2010/main" val="1591951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E7CC7-B599-2390-DD9E-1353F8319D2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8EE46D5-1B27-A8C4-0AF7-8FEE67862F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49486" y="0"/>
            <a:ext cx="8142514" cy="6894784"/>
          </a:xfrm>
          <a:prstGeom prst="rect">
            <a:avLst/>
          </a:prstGeom>
        </p:spPr>
      </p:pic>
      <p:sp>
        <p:nvSpPr>
          <p:cNvPr id="2" name="Title 1" descr="Gifted and Talented: Learners with High Abilities 7 ">
            <a:extLst>
              <a:ext uri="{FF2B5EF4-FFF2-40B4-BE49-F238E27FC236}">
                <a16:creationId xmlns:a16="http://schemas.microsoft.com/office/drawing/2014/main" id="{FF221984-4B86-8C85-30B4-93A15668C759}"/>
              </a:ext>
            </a:extLst>
          </p:cNvPr>
          <p:cNvSpPr>
            <a:spLocks noGrp="1"/>
          </p:cNvSpPr>
          <p:nvPr>
            <p:ph type="title"/>
          </p:nvPr>
        </p:nvSpPr>
        <p:spPr>
          <a:xfrm>
            <a:off x="408856" y="365125"/>
            <a:ext cx="1146041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4000" b="1" dirty="0">
                <a:solidFill>
                  <a:schemeClr val="bg1"/>
                </a:solidFill>
                <a:latin typeface="Copperplate Gothic Bold" panose="020E0705020206020404" pitchFamily="34" charset="77"/>
                <a:cs typeface="Bangla MN"/>
              </a:rPr>
              <a:t>Gifted and Talented: Learners </a:t>
            </a:r>
            <a:br>
              <a:rPr lang="en-US" sz="4000" b="1" dirty="0">
                <a:solidFill>
                  <a:schemeClr val="bg1"/>
                </a:solidFill>
                <a:latin typeface="Copperplate Gothic Bold" panose="020E0705020206020404" pitchFamily="34" charset="77"/>
                <a:cs typeface="Bangla MN"/>
              </a:rPr>
            </a:br>
            <a:r>
              <a:rPr lang="en-US" sz="4000" b="1" dirty="0">
                <a:solidFill>
                  <a:schemeClr val="bg1"/>
                </a:solidFill>
                <a:latin typeface="Copperplate Gothic Bold" panose="020E0705020206020404" pitchFamily="34" charset="77"/>
                <a:cs typeface="Bangla MN"/>
              </a:rPr>
              <a:t>with High Abilities </a:t>
            </a:r>
            <a:r>
              <a:rPr lang="en-US" sz="800" b="1" dirty="0">
                <a:solidFill>
                  <a:schemeClr val="bg1"/>
                </a:solidFill>
                <a:latin typeface="Copperplate Gothic Bold" panose="020E0705020206020404" pitchFamily="34" charset="77"/>
                <a:cs typeface="Bangla MN"/>
              </a:rPr>
              <a:t>7 </a:t>
            </a:r>
            <a:endParaRPr lang="en-US" sz="800" b="1" dirty="0">
              <a:solidFill>
                <a:srgbClr val="FFFFFF"/>
              </a:solidFill>
              <a:latin typeface="Copperplate Gothic Bold" panose="020E0705020206020404" pitchFamily="34" charset="77"/>
              <a:cs typeface="Bangla MN"/>
            </a:endParaRPr>
          </a:p>
        </p:txBody>
      </p:sp>
      <p:pic>
        <p:nvPicPr>
          <p:cNvPr id="5" name="Content Placeholder 5" descr="This is a close-up photograph of a green glass and what appear to be carbonated bubbles inside the glass. ">
            <a:extLst>
              <a:ext uri="{FF2B5EF4-FFF2-40B4-BE49-F238E27FC236}">
                <a16:creationId xmlns:a16="http://schemas.microsoft.com/office/drawing/2014/main" id="{624B8700-F31B-7B40-D6FE-C5D62A78FE6A}"/>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2372" b="-673"/>
          <a:stretch/>
        </p:blipFill>
        <p:spPr>
          <a:xfrm>
            <a:off x="408856" y="1715153"/>
            <a:ext cx="4443299" cy="3427693"/>
          </a:xfrm>
        </p:spPr>
      </p:pic>
      <p:graphicFrame>
        <p:nvGraphicFramePr>
          <p:cNvPr id="8" name="Content Placeholder 1">
            <a:extLst>
              <a:ext uri="{FF2B5EF4-FFF2-40B4-BE49-F238E27FC236}">
                <a16:creationId xmlns:a16="http://schemas.microsoft.com/office/drawing/2014/main" id="{A1723F6C-7EAB-56CF-0B96-A90197283D3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423583926"/>
              </p:ext>
            </p:extLst>
          </p:nvPr>
        </p:nvGraphicFramePr>
        <p:xfrm>
          <a:off x="5056093" y="1753907"/>
          <a:ext cx="6813175" cy="34276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 8">
            <a:extLst>
              <a:ext uri="{FF2B5EF4-FFF2-40B4-BE49-F238E27FC236}">
                <a16:creationId xmlns:a16="http://schemas.microsoft.com/office/drawing/2014/main" id="{65A4BA91-9399-9593-A950-3F8C42CD515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5707835"/>
              </p:ext>
            </p:extLst>
          </p:nvPr>
        </p:nvGraphicFramePr>
        <p:xfrm>
          <a:off x="0" y="5307619"/>
          <a:ext cx="12192000" cy="143031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490512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49DF0-0CE9-6251-2651-F12C1DACD75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5BBF6A-33BF-3FD8-8D6E-F4EB208EA27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Gifted and Talented: Learners with High Abilities 8">
            <a:extLst>
              <a:ext uri="{FF2B5EF4-FFF2-40B4-BE49-F238E27FC236}">
                <a16:creationId xmlns:a16="http://schemas.microsoft.com/office/drawing/2014/main" id="{84645956-EBD7-A311-8446-3219401DF4EF}"/>
              </a:ext>
            </a:extLst>
          </p:cNvPr>
          <p:cNvSpPr>
            <a:spLocks noGrp="1"/>
          </p:cNvSpPr>
          <p:nvPr>
            <p:ph type="title"/>
          </p:nvPr>
        </p:nvSpPr>
        <p:spPr>
          <a:xfrm>
            <a:off x="270253" y="365125"/>
            <a:ext cx="1165280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4000" b="1" dirty="0">
                <a:solidFill>
                  <a:schemeClr val="bg1"/>
                </a:solidFill>
                <a:latin typeface="Copperplate Gothic Bold" panose="020E0705020206020404" pitchFamily="34" charset="77"/>
                <a:cs typeface="Bangla MN"/>
              </a:rPr>
              <a:t>Gifted and Talented: Learners with High Abilities </a:t>
            </a:r>
            <a:r>
              <a:rPr lang="en-US" sz="800" b="1" dirty="0">
                <a:solidFill>
                  <a:schemeClr val="bg1"/>
                </a:solidFill>
                <a:latin typeface="Copperplate Gothic Bold" panose="020E0705020206020404" pitchFamily="34" charset="77"/>
                <a:cs typeface="Bangla MN"/>
              </a:rPr>
              <a:t>8</a:t>
            </a:r>
            <a:endParaRPr lang="en-US" sz="800" b="1" dirty="0">
              <a:solidFill>
                <a:srgbClr val="FFFFFF"/>
              </a:solidFill>
              <a:latin typeface="Copperplate Gothic Bold" panose="020E0705020206020404" pitchFamily="34" charset="77"/>
              <a:cs typeface="Bangla MN"/>
            </a:endParaRPr>
          </a:p>
        </p:txBody>
      </p:sp>
      <p:pic>
        <p:nvPicPr>
          <p:cNvPr id="7" name="Content Placeholder 4" descr="This is a decorative glass sculpture.">
            <a:extLst>
              <a:ext uri="{FF2B5EF4-FFF2-40B4-BE49-F238E27FC236}">
                <a16:creationId xmlns:a16="http://schemas.microsoft.com/office/drawing/2014/main" id="{04494344-0577-6DDE-1C38-B0701E0D4528}"/>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1115" r="-2052"/>
          <a:stretch/>
        </p:blipFill>
        <p:spPr>
          <a:xfrm>
            <a:off x="270254" y="2055812"/>
            <a:ext cx="3190121" cy="4651173"/>
          </a:xfrm>
        </p:spPr>
      </p:pic>
      <p:graphicFrame>
        <p:nvGraphicFramePr>
          <p:cNvPr id="8" name="Content Placeholder 1">
            <a:extLst>
              <a:ext uri="{FF2B5EF4-FFF2-40B4-BE49-F238E27FC236}">
                <a16:creationId xmlns:a16="http://schemas.microsoft.com/office/drawing/2014/main" id="{C9AFDAF8-4F4C-8D7C-4274-3BA37AF6998F}"/>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113369447"/>
              </p:ext>
            </p:extLst>
          </p:nvPr>
        </p:nvGraphicFramePr>
        <p:xfrm>
          <a:off x="3657600" y="1848679"/>
          <a:ext cx="8264146" cy="48585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9385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descr="Gifted and Talented: Learners with High Abilities 9">
            <a:extLst>
              <a:ext uri="{FF2B5EF4-FFF2-40B4-BE49-F238E27FC236}">
                <a16:creationId xmlns:a16="http://schemas.microsoft.com/office/drawing/2014/main" id="{5480D2F1-EE6B-EC3D-1CA2-FECB16F698CC}"/>
              </a:ext>
            </a:extLst>
          </p:cNvPr>
          <p:cNvSpPr>
            <a:spLocks noGrp="1"/>
          </p:cNvSpPr>
          <p:nvPr>
            <p:ph type="title"/>
          </p:nvPr>
        </p:nvSpPr>
        <p:spPr>
          <a:xfrm>
            <a:off x="258748" y="335628"/>
            <a:ext cx="1177774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4000" b="1" dirty="0">
                <a:solidFill>
                  <a:schemeClr val="bg1"/>
                </a:solidFill>
                <a:latin typeface="Copperplate Gothic Bold" panose="020E0705020206020404" pitchFamily="34" charset="77"/>
                <a:cs typeface="Bangla MN"/>
              </a:rPr>
              <a:t>Gifted and Talented: Learners </a:t>
            </a:r>
            <a:br>
              <a:rPr lang="en-US" sz="4000" b="1" dirty="0">
                <a:solidFill>
                  <a:schemeClr val="bg1"/>
                </a:solidFill>
                <a:latin typeface="Copperplate Gothic Bold" panose="020E0705020206020404" pitchFamily="34" charset="77"/>
                <a:cs typeface="Bangla MN"/>
              </a:rPr>
            </a:br>
            <a:r>
              <a:rPr lang="en-US" sz="4000" b="1" dirty="0">
                <a:solidFill>
                  <a:schemeClr val="bg1"/>
                </a:solidFill>
                <a:latin typeface="Copperplate Gothic Bold" panose="020E0705020206020404" pitchFamily="34" charset="77"/>
                <a:cs typeface="Bangla MN"/>
              </a:rPr>
              <a:t>with High Abilities </a:t>
            </a:r>
            <a:r>
              <a:rPr lang="en-US" sz="800" b="1" dirty="0">
                <a:solidFill>
                  <a:schemeClr val="bg1"/>
                </a:solidFill>
                <a:latin typeface="Copperplate Gothic Bold" panose="020E0705020206020404" pitchFamily="34" charset="77"/>
                <a:cs typeface="Bangla MN"/>
              </a:rPr>
              <a:t>9</a:t>
            </a:r>
            <a:endParaRPr lang="en-US" sz="800" b="1" dirty="0">
              <a:solidFill>
                <a:srgbClr val="FFFFFF"/>
              </a:solidFill>
              <a:latin typeface="Copperplate Gothic Bold" panose="020E0705020206020404" pitchFamily="34" charset="77"/>
              <a:cs typeface="Bangla MN"/>
            </a:endParaRPr>
          </a:p>
        </p:txBody>
      </p:sp>
      <p:graphicFrame>
        <p:nvGraphicFramePr>
          <p:cNvPr id="11" name="Content Placeholder 10">
            <a:extLst>
              <a:ext uri="{FF2B5EF4-FFF2-40B4-BE49-F238E27FC236}">
                <a16:creationId xmlns:a16="http://schemas.microsoft.com/office/drawing/2014/main" id="{47D07AD2-B807-2520-8379-76DEAB88926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810905760"/>
              </p:ext>
            </p:extLst>
          </p:nvPr>
        </p:nvGraphicFramePr>
        <p:xfrm>
          <a:off x="7757652" y="1825624"/>
          <a:ext cx="4278838" cy="4817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Content Placeholder 13" descr="This rotoscope artwork shows a scene from Flagstaff with a group of horses in a row.&#10;">
            <a:extLst>
              <a:ext uri="{FF2B5EF4-FFF2-40B4-BE49-F238E27FC236}">
                <a16:creationId xmlns:a16="http://schemas.microsoft.com/office/drawing/2014/main" id="{EC4A3BA1-1278-0F51-B102-85877B897E75}"/>
              </a:ext>
            </a:extLst>
          </p:cNvPr>
          <p:cNvPicPr>
            <a:picLocks noGrp="1" noChangeAspect="1"/>
          </p:cNvPicPr>
          <p:nvPr>
            <p:ph sz="half" idx="1"/>
          </p:nvPr>
        </p:nvPicPr>
        <p:blipFill>
          <a:blip r:embed="rId8"/>
          <a:stretch>
            <a:fillRect/>
          </a:stretch>
        </p:blipFill>
        <p:spPr>
          <a:xfrm>
            <a:off x="258748" y="2307876"/>
            <a:ext cx="7266660" cy="4087496"/>
          </a:xfrm>
        </p:spPr>
      </p:pic>
    </p:spTree>
    <p:extLst>
      <p:ext uri="{BB962C8B-B14F-4D97-AF65-F5344CB8AC3E}">
        <p14:creationId xmlns:p14="http://schemas.microsoft.com/office/powerpoint/2010/main" val="3458627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D87BD-B880-83E0-03D6-C1958837CB2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3DA0847-E586-5A24-46FC-3464E14641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sp>
        <p:nvSpPr>
          <p:cNvPr id="2" name="Title 1" descr="Gifted and Talented: Learners with High Abilities 10">
            <a:extLst>
              <a:ext uri="{FF2B5EF4-FFF2-40B4-BE49-F238E27FC236}">
                <a16:creationId xmlns:a16="http://schemas.microsoft.com/office/drawing/2014/main" id="{67CA7A7C-A7B6-DCA6-190C-34FF2BC5BD83}"/>
              </a:ext>
            </a:extLst>
          </p:cNvPr>
          <p:cNvSpPr>
            <a:spLocks noGrp="1"/>
          </p:cNvSpPr>
          <p:nvPr>
            <p:ph type="title"/>
          </p:nvPr>
        </p:nvSpPr>
        <p:spPr>
          <a:xfrm>
            <a:off x="365125" y="365125"/>
            <a:ext cx="1146175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3600" b="1" dirty="0">
                <a:solidFill>
                  <a:schemeClr val="bg1"/>
                </a:solidFill>
                <a:latin typeface="Copperplate Gothic Bold" panose="020E0705020206020404" pitchFamily="34" charset="77"/>
                <a:cs typeface="Bangla MN"/>
              </a:rPr>
              <a:t>Gifted and Talented: Learners with </a:t>
            </a:r>
            <a:br>
              <a:rPr lang="en-US" sz="3600" b="1" dirty="0">
                <a:solidFill>
                  <a:schemeClr val="bg1"/>
                </a:solidFill>
                <a:latin typeface="Copperplate Gothic Bold" panose="020E0705020206020404" pitchFamily="34" charset="77"/>
                <a:cs typeface="Bangla MN"/>
              </a:rPr>
            </a:br>
            <a:r>
              <a:rPr lang="en-US" sz="3600" b="1" dirty="0">
                <a:solidFill>
                  <a:schemeClr val="bg1"/>
                </a:solidFill>
                <a:latin typeface="Copperplate Gothic Bold" panose="020E0705020206020404" pitchFamily="34" charset="77"/>
                <a:cs typeface="Bangla MN"/>
              </a:rPr>
              <a:t>High Abilities </a:t>
            </a:r>
            <a:r>
              <a:rPr lang="en-US" sz="800" b="1" dirty="0">
                <a:solidFill>
                  <a:schemeClr val="bg1"/>
                </a:solidFill>
                <a:latin typeface="Copperplate Gothic Bold" panose="020E0705020206020404" pitchFamily="34" charset="77"/>
                <a:cs typeface="Bangla MN"/>
              </a:rPr>
              <a:t>10</a:t>
            </a:r>
            <a:endParaRPr lang="en-US" sz="800" b="1" dirty="0">
              <a:solidFill>
                <a:srgbClr val="FFFFFF"/>
              </a:solidFill>
              <a:latin typeface="Copperplate Gothic Bold" panose="020E0705020206020404" pitchFamily="34" charset="77"/>
              <a:cs typeface="Bangla MN"/>
            </a:endParaRPr>
          </a:p>
        </p:txBody>
      </p:sp>
      <p:pic>
        <p:nvPicPr>
          <p:cNvPr id="7" name="Content Placeholder 3" descr="This is a student's drawing of a girl on a swing hanging from a tree. Beautiful clouds and a blue sky are in the background. Grass is below her feet.&#10;&#10;">
            <a:extLst>
              <a:ext uri="{FF2B5EF4-FFF2-40B4-BE49-F238E27FC236}">
                <a16:creationId xmlns:a16="http://schemas.microsoft.com/office/drawing/2014/main" id="{4AF96C38-32BD-F3AF-E853-BB226FBABA9A}"/>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718"/>
          <a:stretch/>
        </p:blipFill>
        <p:spPr>
          <a:xfrm>
            <a:off x="365125" y="1825625"/>
            <a:ext cx="3553106" cy="4748932"/>
          </a:xfrm>
        </p:spPr>
      </p:pic>
      <p:graphicFrame>
        <p:nvGraphicFramePr>
          <p:cNvPr id="8" name="Content Placeholder 1">
            <a:extLst>
              <a:ext uri="{FF2B5EF4-FFF2-40B4-BE49-F238E27FC236}">
                <a16:creationId xmlns:a16="http://schemas.microsoft.com/office/drawing/2014/main" id="{900A8136-BB41-8489-69BF-7A49DD7B434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943688500"/>
              </p:ext>
            </p:extLst>
          </p:nvPr>
        </p:nvGraphicFramePr>
        <p:xfrm>
          <a:off x="4062413" y="1825625"/>
          <a:ext cx="7764462" cy="47482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57317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5B00D-CB0A-B694-892C-75AD4C30F0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054DA4E-4CA2-1AB2-6C32-12E4AEFAFD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Gifted and Talented: Learners with High Abilities 11">
            <a:extLst>
              <a:ext uri="{FF2B5EF4-FFF2-40B4-BE49-F238E27FC236}">
                <a16:creationId xmlns:a16="http://schemas.microsoft.com/office/drawing/2014/main" id="{E662ED93-2EFD-6A72-BA23-AF859AA142DE}"/>
              </a:ext>
            </a:extLst>
          </p:cNvPr>
          <p:cNvSpPr>
            <a:spLocks noGrp="1"/>
          </p:cNvSpPr>
          <p:nvPr>
            <p:ph type="title"/>
          </p:nvPr>
        </p:nvSpPr>
        <p:spPr>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3600" b="1" dirty="0">
                <a:solidFill>
                  <a:schemeClr val="bg1"/>
                </a:solidFill>
                <a:latin typeface="Copperplate Gothic Bold" panose="020E0705020206020404" pitchFamily="34" charset="77"/>
                <a:cs typeface="Bangla MN"/>
              </a:rPr>
              <a:t>Gifted and Talented: Learners with </a:t>
            </a:r>
            <a:br>
              <a:rPr lang="en-US" sz="3600" b="1" dirty="0">
                <a:solidFill>
                  <a:schemeClr val="bg1"/>
                </a:solidFill>
                <a:latin typeface="Copperplate Gothic Bold" panose="020E0705020206020404" pitchFamily="34" charset="77"/>
                <a:cs typeface="Bangla MN"/>
              </a:rPr>
            </a:br>
            <a:r>
              <a:rPr lang="en-US" sz="3600" b="1" dirty="0">
                <a:solidFill>
                  <a:schemeClr val="bg1"/>
                </a:solidFill>
                <a:latin typeface="Copperplate Gothic Bold" panose="020E0705020206020404" pitchFamily="34" charset="77"/>
                <a:cs typeface="Bangla MN"/>
              </a:rPr>
              <a:t>High Abilities </a:t>
            </a:r>
            <a:r>
              <a:rPr lang="en-US" sz="800" b="1" dirty="0">
                <a:solidFill>
                  <a:schemeClr val="bg1"/>
                </a:solidFill>
                <a:latin typeface="Copperplate Gothic Bold" panose="020E0705020206020404" pitchFamily="34" charset="77"/>
                <a:cs typeface="Bangla MN"/>
              </a:rPr>
              <a:t>11</a:t>
            </a:r>
            <a:endParaRPr lang="en-US" sz="800" b="1" dirty="0">
              <a:solidFill>
                <a:srgbClr val="FFFFFF"/>
              </a:solidFill>
              <a:latin typeface="Copperplate Gothic Bold" panose="020E0705020206020404" pitchFamily="34" charset="77"/>
              <a:cs typeface="Bangla MN"/>
            </a:endParaRPr>
          </a:p>
        </p:txBody>
      </p:sp>
      <p:pic>
        <p:nvPicPr>
          <p:cNvPr id="7" name="Content Placeholder 3" descr="This is a picture of a student drawing on a sheet of paper. She is sitting outside and wears a blue shirt.">
            <a:extLst>
              <a:ext uri="{FF2B5EF4-FFF2-40B4-BE49-F238E27FC236}">
                <a16:creationId xmlns:a16="http://schemas.microsoft.com/office/drawing/2014/main" id="{7A3AFCA1-983A-D2F8-5F56-6E9362F7A6C6}"/>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192" r="-1198"/>
          <a:stretch/>
        </p:blipFill>
        <p:spPr>
          <a:xfrm>
            <a:off x="838200" y="1825624"/>
            <a:ext cx="4031974" cy="4860409"/>
          </a:xfrm>
        </p:spPr>
      </p:pic>
      <p:graphicFrame>
        <p:nvGraphicFramePr>
          <p:cNvPr id="8" name="Content Placeholder 2">
            <a:extLst>
              <a:ext uri="{FF2B5EF4-FFF2-40B4-BE49-F238E27FC236}">
                <a16:creationId xmlns:a16="http://schemas.microsoft.com/office/drawing/2014/main" id="{5CB57DC0-E1B9-B23B-0B87-FA8033494C64}"/>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427769781"/>
              </p:ext>
            </p:extLst>
          </p:nvPr>
        </p:nvGraphicFramePr>
        <p:xfrm>
          <a:off x="5352222" y="1843881"/>
          <a:ext cx="6324600" cy="48609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9562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08318-966F-0C81-6B95-4688601330F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2BFFE6D-7861-5BD5-BBE6-64C4067326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49486" y="0"/>
            <a:ext cx="8142514" cy="6894784"/>
          </a:xfrm>
          <a:prstGeom prst="rect">
            <a:avLst/>
          </a:prstGeom>
        </p:spPr>
      </p:pic>
      <p:graphicFrame>
        <p:nvGraphicFramePr>
          <p:cNvPr id="9" name="Content Placeholder 8">
            <a:extLst>
              <a:ext uri="{FF2B5EF4-FFF2-40B4-BE49-F238E27FC236}">
                <a16:creationId xmlns:a16="http://schemas.microsoft.com/office/drawing/2014/main" id="{E488A4B5-40C9-578A-BFC6-E6574B82831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918682725"/>
              </p:ext>
            </p:extLst>
          </p:nvPr>
        </p:nvGraphicFramePr>
        <p:xfrm>
          <a:off x="3685655" y="1825624"/>
          <a:ext cx="8360572" cy="48335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Children with Disabilities 1">
            <a:extLst>
              <a:ext uri="{FF2B5EF4-FFF2-40B4-BE49-F238E27FC236}">
                <a16:creationId xmlns:a16="http://schemas.microsoft.com/office/drawing/2014/main" id="{FD4A770C-7906-87B1-98AC-783D009A07CA}"/>
              </a:ext>
            </a:extLst>
          </p:cNvPr>
          <p:cNvSpPr>
            <a:spLocks noGrp="1"/>
          </p:cNvSpPr>
          <p:nvPr>
            <p:ph type="title"/>
          </p:nvPr>
        </p:nvSpPr>
        <p:spPr>
          <a:xfrm>
            <a:off x="185530" y="365125"/>
            <a:ext cx="1182094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4800" b="1" dirty="0">
                <a:solidFill>
                  <a:schemeClr val="bg1"/>
                </a:solidFill>
                <a:latin typeface="Copperplate Gothic Bold" panose="020E0705020206020404" pitchFamily="34" charset="77"/>
                <a:cs typeface="Bangla MN"/>
              </a:rPr>
              <a:t>Children with Disabilities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pic>
        <p:nvPicPr>
          <p:cNvPr id="5" name="Content Placeholder 3" descr="This is a child's artwork of a figure with outstretched arms. The background is mostly yellow also contains red colors.">
            <a:extLst>
              <a:ext uri="{FF2B5EF4-FFF2-40B4-BE49-F238E27FC236}">
                <a16:creationId xmlns:a16="http://schemas.microsoft.com/office/drawing/2014/main" id="{7C3CEDAC-B81F-7D2A-13B6-D82599A8A2C1}"/>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r="-1084"/>
          <a:stretch/>
        </p:blipFill>
        <p:spPr>
          <a:xfrm>
            <a:off x="185530" y="1875940"/>
            <a:ext cx="3460368" cy="4833592"/>
          </a:xfrm>
        </p:spPr>
      </p:pic>
    </p:spTree>
    <p:extLst>
      <p:ext uri="{BB962C8B-B14F-4D97-AF65-F5344CB8AC3E}">
        <p14:creationId xmlns:p14="http://schemas.microsoft.com/office/powerpoint/2010/main" val="1256438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2E37C-8DFD-8534-322B-F2325A9BCF7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89B1CA5-082A-3437-5E20-38939DFAEAFA}"/>
              </a:ext>
              <a:ext uri="{C183D7F6-B498-43B3-948B-1728B52AA6E4}">
                <adec:decorative xmlns:adec="http://schemas.microsoft.com/office/drawing/2017/decorative" val="1"/>
              </a:ext>
            </a:extLst>
          </p:cNvPr>
          <p:cNvPicPr>
            <a:picLocks/>
          </p:cNvPicPr>
          <p:nvPr/>
        </p:nvPicPr>
        <p:blipFill>
          <a:blip r:embed="rId3">
            <a:alphaModFix amt="16000"/>
          </a:blip>
          <a:srcRect t="42127" r="11960"/>
          <a:stretch>
            <a:fillRect/>
          </a:stretch>
        </p:blipFill>
        <p:spPr>
          <a:xfrm>
            <a:off x="58994" y="228600"/>
            <a:ext cx="12192000" cy="6858000"/>
          </a:xfrm>
          <a:prstGeom prst="rect">
            <a:avLst/>
          </a:prstGeom>
        </p:spPr>
      </p:pic>
      <p:sp>
        <p:nvSpPr>
          <p:cNvPr id="3" name="Title 1" descr="Children with Disabilities 2">
            <a:extLst>
              <a:ext uri="{FF2B5EF4-FFF2-40B4-BE49-F238E27FC236}">
                <a16:creationId xmlns:a16="http://schemas.microsoft.com/office/drawing/2014/main" id="{29C53C9C-E635-24D9-8A23-258AA08EF143}"/>
              </a:ext>
            </a:extLst>
          </p:cNvPr>
          <p:cNvSpPr>
            <a:spLocks noGrp="1"/>
          </p:cNvSpPr>
          <p:nvPr>
            <p:ph type="title"/>
          </p:nvPr>
        </p:nvSpPr>
        <p:spPr>
          <a:xfrm>
            <a:off x="193965" y="117579"/>
            <a:ext cx="1171311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chemeClr val="bg1"/>
                </a:solidFill>
                <a:latin typeface="Copperplate Gothic Bold" panose="020E0705020206020404" pitchFamily="34" charset="77"/>
                <a:cs typeface="Bangla MN"/>
              </a:rPr>
              <a:t>Children with Disabilities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graphicFrame>
        <p:nvGraphicFramePr>
          <p:cNvPr id="6" name="Content Placeholder 7">
            <a:extLst>
              <a:ext uri="{FF2B5EF4-FFF2-40B4-BE49-F238E27FC236}">
                <a16:creationId xmlns:a16="http://schemas.microsoft.com/office/drawing/2014/main" id="{B90FF820-82B5-2B81-879B-202B5EB6B63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5172868"/>
              </p:ext>
            </p:extLst>
          </p:nvPr>
        </p:nvGraphicFramePr>
        <p:xfrm>
          <a:off x="1494183" y="2069928"/>
          <a:ext cx="10909852"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Graphic 9" descr="This is a graphic of a brain and person walking with a white cane.">
            <a:extLst>
              <a:ext uri="{FF2B5EF4-FFF2-40B4-BE49-F238E27FC236}">
                <a16:creationId xmlns:a16="http://schemas.microsoft.com/office/drawing/2014/main" id="{08EDD87E-F4E1-1654-17B8-B688C97B87BF}"/>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48621"/>
          <a:stretch/>
        </p:blipFill>
        <p:spPr>
          <a:xfrm>
            <a:off x="193965" y="1620715"/>
            <a:ext cx="1300346" cy="2530907"/>
          </a:xfrm>
          <a:prstGeom prst="rect">
            <a:avLst/>
          </a:prstGeom>
        </p:spPr>
      </p:pic>
      <p:pic>
        <p:nvPicPr>
          <p:cNvPr id="11" name="Graphic 10" descr="This is a graphic of a wheelchair and sign language.">
            <a:extLst>
              <a:ext uri="{FF2B5EF4-FFF2-40B4-BE49-F238E27FC236}">
                <a16:creationId xmlns:a16="http://schemas.microsoft.com/office/drawing/2014/main" id="{8BEEF6CB-FEA5-7A2A-AA5D-27586FFC5048}"/>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r="50847"/>
          <a:stretch>
            <a:fillRect/>
          </a:stretch>
        </p:blipFill>
        <p:spPr>
          <a:xfrm>
            <a:off x="193965" y="4237120"/>
            <a:ext cx="1244003" cy="2530908"/>
          </a:xfrm>
          <a:prstGeom prst="rect">
            <a:avLst/>
          </a:prstGeom>
        </p:spPr>
      </p:pic>
      <p:sp>
        <p:nvSpPr>
          <p:cNvPr id="12" name="Rectangle 11" descr="The U.S. Congress&#13;&#10;">
            <a:extLst>
              <a:ext uri="{FF2B5EF4-FFF2-40B4-BE49-F238E27FC236}">
                <a16:creationId xmlns:a16="http://schemas.microsoft.com/office/drawing/2014/main" id="{C43199D0-32D5-965B-923D-84184FF69EF4}"/>
              </a:ext>
            </a:extLst>
          </p:cNvPr>
          <p:cNvSpPr/>
          <p:nvPr/>
        </p:nvSpPr>
        <p:spPr>
          <a:xfrm>
            <a:off x="1902542" y="1542901"/>
            <a:ext cx="10095493" cy="523220"/>
          </a:xfrm>
          <a:prstGeom prst="rect">
            <a:avLst/>
          </a:prstGeom>
          <a:solidFill>
            <a:srgbClr val="000000"/>
          </a:solidFill>
          <a:ln w="19050">
            <a:solidFill>
              <a:schemeClr val="tx1"/>
            </a:solidFill>
          </a:ln>
        </p:spPr>
        <p:txBody>
          <a:bodyPr wrap="square">
            <a:spAutoFit/>
          </a:bodyPr>
          <a:lstStyle/>
          <a:p>
            <a:pPr lvl="0" algn="ctr">
              <a:defRPr/>
            </a:pPr>
            <a:r>
              <a:rPr lang="en-US" sz="2800" b="1" dirty="0">
                <a:solidFill>
                  <a:srgbClr val="FFFFFF"/>
                </a:solidFill>
              </a:rPr>
              <a:t>The U.S. Congress</a:t>
            </a:r>
            <a:endParaRPr lang="en-US" sz="2800" dirty="0">
              <a:solidFill>
                <a:srgbClr val="FFFFFF"/>
              </a:solidFill>
            </a:endParaRPr>
          </a:p>
        </p:txBody>
      </p:sp>
    </p:spTree>
    <p:extLst>
      <p:ext uri="{BB962C8B-B14F-4D97-AF65-F5344CB8AC3E}">
        <p14:creationId xmlns:p14="http://schemas.microsoft.com/office/powerpoint/2010/main" val="2789925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ED1DB-3ABF-82FE-B6D8-7682416C69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DF1BAB-C504-9282-4B15-50CC620A4F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2" name="Title 1" descr="Children with Disabilities 3">
            <a:extLst>
              <a:ext uri="{FF2B5EF4-FFF2-40B4-BE49-F238E27FC236}">
                <a16:creationId xmlns:a16="http://schemas.microsoft.com/office/drawing/2014/main" id="{E959D15D-1AB2-9892-3537-14F542245408}"/>
              </a:ext>
            </a:extLst>
          </p:cNvPr>
          <p:cNvSpPr>
            <a:spLocks noGrp="1"/>
          </p:cNvSpPr>
          <p:nvPr>
            <p:ph type="title"/>
          </p:nvPr>
        </p:nvSpPr>
        <p:spPr>
          <a:xfrm>
            <a:off x="418495" y="365125"/>
            <a:ext cx="1135440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Children with Disabilities </a:t>
            </a:r>
            <a:r>
              <a:rPr lang="en-US" sz="800" b="1" dirty="0">
                <a:solidFill>
                  <a:schemeClr val="bg1"/>
                </a:solidFill>
                <a:latin typeface="Copperplate Gothic Bold" panose="020E0705020206020404" pitchFamily="34" charset="77"/>
                <a:cs typeface="Bangla MN"/>
              </a:rPr>
              <a:t>3</a:t>
            </a:r>
            <a:endParaRPr lang="en-US" sz="800" b="1" dirty="0">
              <a:solidFill>
                <a:srgbClr val="FFFFFF"/>
              </a:solidFill>
              <a:latin typeface="Copperplate Gothic Bold" panose="020E0705020206020404" pitchFamily="34" charset="77"/>
              <a:cs typeface="Bangla MN"/>
            </a:endParaRPr>
          </a:p>
        </p:txBody>
      </p:sp>
      <p:pic>
        <p:nvPicPr>
          <p:cNvPr id="4" name="Content Placeholder 4" descr="This is an artwork showing people and animals in a landscape.">
            <a:extLst>
              <a:ext uri="{FF2B5EF4-FFF2-40B4-BE49-F238E27FC236}">
                <a16:creationId xmlns:a16="http://schemas.microsoft.com/office/drawing/2014/main" id="{694CC334-2AB9-D1BC-DAE1-6006371597ED}"/>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324"/>
          <a:stretch/>
        </p:blipFill>
        <p:spPr>
          <a:xfrm>
            <a:off x="418495" y="1825624"/>
            <a:ext cx="5249009" cy="4853471"/>
          </a:xfrm>
        </p:spPr>
      </p:pic>
      <p:graphicFrame>
        <p:nvGraphicFramePr>
          <p:cNvPr id="5" name="Content Placeholder 7">
            <a:extLst>
              <a:ext uri="{FF2B5EF4-FFF2-40B4-BE49-F238E27FC236}">
                <a16:creationId xmlns:a16="http://schemas.microsoft.com/office/drawing/2014/main" id="{55E7FDF3-C452-73D3-EB38-E0B830A86B2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056445595"/>
              </p:ext>
            </p:extLst>
          </p:nvPr>
        </p:nvGraphicFramePr>
        <p:xfrm>
          <a:off x="4352925" y="1825625"/>
          <a:ext cx="7419975" cy="48529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55244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CC42D-03BC-AC10-6FEE-9AE95C8BBD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018E42-3F86-5932-D9EE-C386F09C4C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Children with Disabilities 4">
            <a:extLst>
              <a:ext uri="{FF2B5EF4-FFF2-40B4-BE49-F238E27FC236}">
                <a16:creationId xmlns:a16="http://schemas.microsoft.com/office/drawing/2014/main" id="{812B8485-BC82-584C-F5EF-43DB68BCCE42}"/>
              </a:ext>
            </a:extLst>
          </p:cNvPr>
          <p:cNvSpPr>
            <a:spLocks noGrp="1"/>
          </p:cNvSpPr>
          <p:nvPr>
            <p:ph type="title"/>
          </p:nvPr>
        </p:nvSpPr>
        <p:spPr>
          <a:xfrm>
            <a:off x="187478" y="335306"/>
            <a:ext cx="1181704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Children with Disabilities </a:t>
            </a:r>
            <a:r>
              <a:rPr lang="en-US" sz="800" b="1" dirty="0">
                <a:solidFill>
                  <a:schemeClr val="bg1"/>
                </a:solidFill>
                <a:latin typeface="Copperplate Gothic Bold" panose="020E0705020206020404" pitchFamily="34" charset="77"/>
                <a:cs typeface="Bangla MN"/>
              </a:rPr>
              <a:t>4</a:t>
            </a:r>
            <a:endParaRPr lang="en-US" sz="800" b="1" dirty="0">
              <a:solidFill>
                <a:srgbClr val="FFFFFF"/>
              </a:solidFill>
              <a:latin typeface="Copperplate Gothic Bold" panose="020E0705020206020404" pitchFamily="34" charset="77"/>
              <a:cs typeface="Bangla MN"/>
            </a:endParaRPr>
          </a:p>
        </p:txBody>
      </p:sp>
      <p:pic>
        <p:nvPicPr>
          <p:cNvPr id="20" name="Content Placeholder 19" descr="This rotoscope artwork shows two students with visual impairments making hand gestures.">
            <a:extLst>
              <a:ext uri="{FF2B5EF4-FFF2-40B4-BE49-F238E27FC236}">
                <a16:creationId xmlns:a16="http://schemas.microsoft.com/office/drawing/2014/main" id="{21655E6F-3973-DB1C-4A7F-2364A2DB4BCF}"/>
              </a:ext>
            </a:extLst>
          </p:cNvPr>
          <p:cNvPicPr>
            <a:picLocks noGrp="1" noChangeAspect="1"/>
          </p:cNvPicPr>
          <p:nvPr>
            <p:ph sz="half" idx="1"/>
          </p:nvPr>
        </p:nvPicPr>
        <p:blipFill>
          <a:blip r:embed="rId4"/>
          <a:srcRect l="35242" t="22349" r="32595"/>
          <a:stretch>
            <a:fillRect/>
          </a:stretch>
        </p:blipFill>
        <p:spPr>
          <a:xfrm>
            <a:off x="187478" y="2132817"/>
            <a:ext cx="3232521" cy="4389877"/>
          </a:xfrm>
          <a:prstGeom prst="rect">
            <a:avLst/>
          </a:prstGeom>
        </p:spPr>
      </p:pic>
      <p:graphicFrame>
        <p:nvGraphicFramePr>
          <p:cNvPr id="11" name="Content Placeholder 8">
            <a:extLst>
              <a:ext uri="{FF2B5EF4-FFF2-40B4-BE49-F238E27FC236}">
                <a16:creationId xmlns:a16="http://schemas.microsoft.com/office/drawing/2014/main" id="{66273A79-E6D4-8D54-D17E-67032BED99D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884830045"/>
              </p:ext>
            </p:extLst>
          </p:nvPr>
        </p:nvGraphicFramePr>
        <p:xfrm>
          <a:off x="3097161" y="1816988"/>
          <a:ext cx="8907361" cy="48848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96892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528BB-AD05-5367-5624-65C393118268}"/>
            </a:ext>
          </a:extLst>
        </p:cNvPr>
        <p:cNvGrpSpPr/>
        <p:nvPr/>
      </p:nvGrpSpPr>
      <p:grpSpPr>
        <a:xfrm>
          <a:off x="0" y="0"/>
          <a:ext cx="0" cy="0"/>
          <a:chOff x="0" y="0"/>
          <a:chExt cx="0" cy="0"/>
        </a:xfrm>
      </p:grpSpPr>
      <p:sp>
        <p:nvSpPr>
          <p:cNvPr id="7" name="Title 1" descr="Chapter 6 Topics">
            <a:extLst>
              <a:ext uri="{FF2B5EF4-FFF2-40B4-BE49-F238E27FC236}">
                <a16:creationId xmlns:a16="http://schemas.microsoft.com/office/drawing/2014/main" id="{8742E071-6DDF-AB56-BB76-AFCAB4030F5E}"/>
              </a:ext>
            </a:extLst>
          </p:cNvPr>
          <p:cNvSpPr txBox="1">
            <a:spLocks noGrp="1"/>
          </p:cNvSpPr>
          <p:nvPr>
            <p:ph type="title"/>
          </p:nvPr>
        </p:nvSpPr>
        <p:spPr>
          <a:xfrm>
            <a:off x="152075" y="365125"/>
            <a:ext cx="11869994"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0"/>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600" b="1" dirty="0">
                <a:solidFill>
                  <a:schemeClr val="bg1"/>
                </a:solidFill>
                <a:latin typeface="Copperplate Gothic Bold" panose="020E0705020206020404" pitchFamily="34" charset="77"/>
                <a:cs typeface="Bangla MN" pitchFamily="2" charset="0"/>
              </a:rPr>
              <a:t>Chapter 6 Topics</a:t>
            </a:r>
          </a:p>
        </p:txBody>
      </p:sp>
      <p:pic>
        <p:nvPicPr>
          <p:cNvPr id="17" name="Content Placeholder 1" descr="This is a mosaic showing an Everglades landscape with a large, bright sun. Its bottom shows the Everglades' flora and fauna including reptiles, fish, and palm trees.">
            <a:extLst>
              <a:ext uri="{FF2B5EF4-FFF2-40B4-BE49-F238E27FC236}">
                <a16:creationId xmlns:a16="http://schemas.microsoft.com/office/drawing/2014/main" id="{9B52F615-1105-90D6-56B8-F0059690D5B1}"/>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t="810" b="3038"/>
          <a:stretch>
            <a:fillRect/>
          </a:stretch>
        </p:blipFill>
        <p:spPr>
          <a:xfrm>
            <a:off x="152075" y="1825625"/>
            <a:ext cx="4996531" cy="4903788"/>
          </a:xfrm>
          <a:prstGeom prst="rect">
            <a:avLst/>
          </a:prstGeom>
        </p:spPr>
      </p:pic>
      <p:graphicFrame>
        <p:nvGraphicFramePr>
          <p:cNvPr id="20" name="Content Placeholder 10">
            <a:extLst>
              <a:ext uri="{FF2B5EF4-FFF2-40B4-BE49-F238E27FC236}">
                <a16:creationId xmlns:a16="http://schemas.microsoft.com/office/drawing/2014/main" id="{390915A5-17FA-865F-AA95-99B6928AC94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557575278"/>
              </p:ext>
            </p:extLst>
          </p:nvPr>
        </p:nvGraphicFramePr>
        <p:xfrm>
          <a:off x="5199063" y="1825625"/>
          <a:ext cx="6781800" cy="49037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74809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20DB6-D24C-596C-31A2-F0ADDC5A873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826A71-4820-4B2B-5EF1-B3EEF7732B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2" name="Title 1" descr="Children with Disabilities 5">
            <a:extLst>
              <a:ext uri="{FF2B5EF4-FFF2-40B4-BE49-F238E27FC236}">
                <a16:creationId xmlns:a16="http://schemas.microsoft.com/office/drawing/2014/main" id="{64CA7D5B-20E3-25E2-9E0E-7BB45230850B}"/>
              </a:ext>
            </a:extLst>
          </p:cNvPr>
          <p:cNvSpPr>
            <a:spLocks noGrp="1"/>
          </p:cNvSpPr>
          <p:nvPr>
            <p:ph type="title"/>
          </p:nvPr>
        </p:nvSpPr>
        <p:spPr>
          <a:xfrm>
            <a:off x="176981" y="365125"/>
            <a:ext cx="1182948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Children with Disabilities</a:t>
            </a:r>
            <a:r>
              <a:rPr lang="en-US" sz="800" b="1" dirty="0">
                <a:solidFill>
                  <a:schemeClr val="bg1"/>
                </a:solidFill>
                <a:latin typeface="Copperplate Gothic Bold" panose="020E0705020206020404" pitchFamily="34" charset="77"/>
                <a:cs typeface="Bangla MN"/>
              </a:rPr>
              <a:t> 5</a:t>
            </a:r>
            <a:endParaRPr lang="en-US" sz="800" b="1" dirty="0">
              <a:solidFill>
                <a:srgbClr val="FFFFFF"/>
              </a:solidFill>
              <a:latin typeface="Copperplate Gothic Bold" panose="020E0705020206020404" pitchFamily="34" charset="77"/>
              <a:cs typeface="Bangla MN"/>
            </a:endParaRPr>
          </a:p>
        </p:txBody>
      </p:sp>
      <p:graphicFrame>
        <p:nvGraphicFramePr>
          <p:cNvPr id="10" name="Content Placeholder 9">
            <a:extLst>
              <a:ext uri="{FF2B5EF4-FFF2-40B4-BE49-F238E27FC236}">
                <a16:creationId xmlns:a16="http://schemas.microsoft.com/office/drawing/2014/main" id="{5990F2C6-402B-769D-5084-1C3E1B963A6A}"/>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955720192"/>
              </p:ext>
            </p:extLst>
          </p:nvPr>
        </p:nvGraphicFramePr>
        <p:xfrm>
          <a:off x="6540820" y="1869870"/>
          <a:ext cx="5524644" cy="4840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Content Placeholder 7" descr="This rotoscope artwork shows a scene of Oklahoma City with a corn field, sign language hand gestures, and butterflies.">
            <a:extLst>
              <a:ext uri="{FF2B5EF4-FFF2-40B4-BE49-F238E27FC236}">
                <a16:creationId xmlns:a16="http://schemas.microsoft.com/office/drawing/2014/main" id="{C73A8348-4DC4-EDAD-7634-BA833DB0D59A}"/>
              </a:ext>
            </a:extLst>
          </p:cNvPr>
          <p:cNvPicPr>
            <a:picLocks noGrp="1" noChangeAspect="1"/>
          </p:cNvPicPr>
          <p:nvPr>
            <p:ph sz="half" idx="1"/>
          </p:nvPr>
        </p:nvPicPr>
        <p:blipFill>
          <a:blip r:embed="rId9"/>
          <a:stretch>
            <a:fillRect/>
          </a:stretch>
        </p:blipFill>
        <p:spPr>
          <a:xfrm>
            <a:off x="252737" y="2541409"/>
            <a:ext cx="6161547" cy="3465870"/>
          </a:xfrm>
        </p:spPr>
      </p:pic>
    </p:spTree>
    <p:extLst>
      <p:ext uri="{BB962C8B-B14F-4D97-AF65-F5344CB8AC3E}">
        <p14:creationId xmlns:p14="http://schemas.microsoft.com/office/powerpoint/2010/main" val="3209178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57068-F728-2E58-DBE4-244A2FEE74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DE1448-8747-A607-FA70-0EE8DE11AD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8" name="Content Placeholder 1">
            <a:extLst>
              <a:ext uri="{FF2B5EF4-FFF2-40B4-BE49-F238E27FC236}">
                <a16:creationId xmlns:a16="http://schemas.microsoft.com/office/drawing/2014/main" id="{EB0FC542-571F-5E36-6C39-AA70605B51C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786907395"/>
              </p:ext>
            </p:extLst>
          </p:nvPr>
        </p:nvGraphicFramePr>
        <p:xfrm>
          <a:off x="1813181" y="209867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itle 1" descr="Children with Disabilities 6">
            <a:extLst>
              <a:ext uri="{FF2B5EF4-FFF2-40B4-BE49-F238E27FC236}">
                <a16:creationId xmlns:a16="http://schemas.microsoft.com/office/drawing/2014/main" id="{69A82052-261F-57F8-63AB-09A86DC5BC02}"/>
              </a:ext>
            </a:extLst>
          </p:cNvPr>
          <p:cNvSpPr>
            <a:spLocks noGrp="1"/>
          </p:cNvSpPr>
          <p:nvPr>
            <p:ph type="title"/>
          </p:nvPr>
        </p:nvSpPr>
        <p:spPr>
          <a:xfrm>
            <a:off x="377687" y="365125"/>
            <a:ext cx="1163710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Children with Disabilities</a:t>
            </a:r>
            <a:r>
              <a:rPr lang="en-US" sz="800" b="1" dirty="0">
                <a:solidFill>
                  <a:schemeClr val="bg1"/>
                </a:solidFill>
                <a:latin typeface="Copperplate Gothic Bold" panose="020E0705020206020404" pitchFamily="34" charset="77"/>
                <a:cs typeface="Bangla MN"/>
              </a:rPr>
              <a:t> 6</a:t>
            </a:r>
            <a:endParaRPr lang="en-US" sz="800" b="1" dirty="0">
              <a:solidFill>
                <a:srgbClr val="FFFFFF"/>
              </a:solidFill>
              <a:latin typeface="Copperplate Gothic Bold" panose="020E0705020206020404" pitchFamily="34" charset="77"/>
              <a:cs typeface="Bangla MN"/>
            </a:endParaRPr>
          </a:p>
        </p:txBody>
      </p:sp>
      <p:pic>
        <p:nvPicPr>
          <p:cNvPr id="4" name="Graphic 3">
            <a:extLst>
              <a:ext uri="{FF2B5EF4-FFF2-40B4-BE49-F238E27FC236}">
                <a16:creationId xmlns:a16="http://schemas.microsoft.com/office/drawing/2014/main" id="{03009621-5ADC-8A21-F4F0-7CF86ED6DD72}"/>
              </a:ext>
            </a:extLst>
          </p:cNvPr>
          <p:cNvPicPr>
            <a:picLocks noChangeAspect="1"/>
          </p:cNvPicPr>
          <p:nvPr/>
        </p:nvPicPr>
        <p:blipFill>
          <a:blip r:embed="rId9">
            <a:extLst>
              <a:ext uri="{96DAC541-7B7A-43D3-8B79-37D633B846F1}">
                <asvg:svgBlip xmlns:asvg="http://schemas.microsoft.com/office/drawing/2016/SVG/main" r:embed="rId10"/>
              </a:ext>
            </a:extLst>
          </a:blip>
          <a:srcRect r="63789"/>
          <a:stretch>
            <a:fillRect/>
          </a:stretch>
        </p:blipFill>
        <p:spPr>
          <a:xfrm>
            <a:off x="-469479" y="1435893"/>
            <a:ext cx="2500375" cy="5422107"/>
          </a:xfrm>
          <a:prstGeom prst="rect">
            <a:avLst/>
          </a:prstGeom>
        </p:spPr>
      </p:pic>
    </p:spTree>
    <p:extLst>
      <p:ext uri="{BB962C8B-B14F-4D97-AF65-F5344CB8AC3E}">
        <p14:creationId xmlns:p14="http://schemas.microsoft.com/office/powerpoint/2010/main" val="123583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08D07-FC59-1A42-31D3-9408E2202C7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5C0C3C-58F5-1E8D-1AB4-AB25D321E2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Children with Disabilities 7">
            <a:extLst>
              <a:ext uri="{FF2B5EF4-FFF2-40B4-BE49-F238E27FC236}">
                <a16:creationId xmlns:a16="http://schemas.microsoft.com/office/drawing/2014/main" id="{9CEF9BEA-04C1-383A-B48F-73311694B75A}"/>
              </a:ext>
            </a:extLst>
          </p:cNvPr>
          <p:cNvSpPr>
            <a:spLocks noGrp="1"/>
          </p:cNvSpPr>
          <p:nvPr>
            <p:ph type="title"/>
          </p:nvPr>
        </p:nvSpPr>
        <p:spPr>
          <a:xfrm>
            <a:off x="293275" y="250031"/>
            <a:ext cx="1165356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Children with Disabilities</a:t>
            </a:r>
            <a:r>
              <a:rPr lang="en-US" sz="800" b="1" dirty="0">
                <a:solidFill>
                  <a:schemeClr val="bg1"/>
                </a:solidFill>
                <a:latin typeface="Copperplate Gothic Bold" panose="020E0705020206020404" pitchFamily="34" charset="77"/>
                <a:cs typeface="Bangla MN"/>
              </a:rPr>
              <a:t> 7</a:t>
            </a:r>
            <a:endParaRPr lang="en-US" sz="800" b="1" dirty="0">
              <a:solidFill>
                <a:srgbClr val="FFFFFF"/>
              </a:solidFill>
              <a:latin typeface="Copperplate Gothic Bold" panose="020E0705020206020404" pitchFamily="34" charset="77"/>
              <a:cs typeface="Bangla MN"/>
            </a:endParaRPr>
          </a:p>
        </p:txBody>
      </p:sp>
      <p:pic>
        <p:nvPicPr>
          <p:cNvPr id="7" name="Content Placeholder 3" descr="Art educator Monica Leister is teaching her students. ">
            <a:extLst>
              <a:ext uri="{FF2B5EF4-FFF2-40B4-BE49-F238E27FC236}">
                <a16:creationId xmlns:a16="http://schemas.microsoft.com/office/drawing/2014/main" id="{B568552D-56B3-7684-2A11-F9C0171F2BF1}"/>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501"/>
          <a:stretch/>
        </p:blipFill>
        <p:spPr>
          <a:xfrm>
            <a:off x="293275" y="2254595"/>
            <a:ext cx="5229568" cy="3311317"/>
          </a:xfrm>
        </p:spPr>
      </p:pic>
      <p:graphicFrame>
        <p:nvGraphicFramePr>
          <p:cNvPr id="8" name="Content Placeholder 1">
            <a:extLst>
              <a:ext uri="{FF2B5EF4-FFF2-40B4-BE49-F238E27FC236}">
                <a16:creationId xmlns:a16="http://schemas.microsoft.com/office/drawing/2014/main" id="{3C640470-59AD-8AFE-77A6-A3816C34AA74}"/>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51062666"/>
              </p:ext>
            </p:extLst>
          </p:nvPr>
        </p:nvGraphicFramePr>
        <p:xfrm>
          <a:off x="5661689" y="1575594"/>
          <a:ext cx="6447183" cy="52824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31606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5707F-CB93-4369-844C-6B3BF9EAF54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F557BAD-FF46-B289-0226-4CEA06D264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7" name="Title 1" descr="Children with Disabilities 8">
            <a:extLst>
              <a:ext uri="{FF2B5EF4-FFF2-40B4-BE49-F238E27FC236}">
                <a16:creationId xmlns:a16="http://schemas.microsoft.com/office/drawing/2014/main" id="{04F1B29F-4EBF-4FAE-7C65-1A4C581A286B}"/>
              </a:ext>
            </a:extLst>
          </p:cNvPr>
          <p:cNvSpPr>
            <a:spLocks noGrp="1"/>
          </p:cNvSpPr>
          <p:nvPr>
            <p:ph type="title"/>
          </p:nvPr>
        </p:nvSpPr>
        <p:spPr>
          <a:xfrm>
            <a:off x="159469" y="365125"/>
            <a:ext cx="1187306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Children with Disabilities</a:t>
            </a:r>
            <a:r>
              <a:rPr lang="en-US" sz="800" b="1" dirty="0">
                <a:solidFill>
                  <a:schemeClr val="bg1"/>
                </a:solidFill>
                <a:latin typeface="Copperplate Gothic Bold" panose="020E0705020206020404" pitchFamily="34" charset="77"/>
                <a:cs typeface="Bangla MN"/>
              </a:rPr>
              <a:t> 8</a:t>
            </a:r>
            <a:endParaRPr lang="en-US" sz="800" b="1" dirty="0">
              <a:solidFill>
                <a:srgbClr val="FFFFFF"/>
              </a:solidFill>
              <a:latin typeface="Copperplate Gothic Bold" panose="020E0705020206020404" pitchFamily="34" charset="77"/>
              <a:cs typeface="Bangla MN"/>
            </a:endParaRPr>
          </a:p>
        </p:txBody>
      </p:sp>
      <p:graphicFrame>
        <p:nvGraphicFramePr>
          <p:cNvPr id="8" name="Content Placeholder 1">
            <a:extLst>
              <a:ext uri="{FF2B5EF4-FFF2-40B4-BE49-F238E27FC236}">
                <a16:creationId xmlns:a16="http://schemas.microsoft.com/office/drawing/2014/main" id="{787AF480-E9F6-8C8E-26D2-45569AC398B3}"/>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443910971"/>
              </p:ext>
            </p:extLst>
          </p:nvPr>
        </p:nvGraphicFramePr>
        <p:xfrm>
          <a:off x="5461221" y="1690688"/>
          <a:ext cx="6571310" cy="5032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Content Placeholder 8" descr="A rotoscope scene of Albuquerque with hot air balloons. animation scene of Albuquerque. ">
            <a:extLst>
              <a:ext uri="{FF2B5EF4-FFF2-40B4-BE49-F238E27FC236}">
                <a16:creationId xmlns:a16="http://schemas.microsoft.com/office/drawing/2014/main" id="{8F1D3E77-EA55-0A59-9A06-23CBB25F68ED}"/>
              </a:ext>
            </a:extLst>
          </p:cNvPr>
          <p:cNvPicPr>
            <a:picLocks noGrp="1" noChangeAspect="1"/>
          </p:cNvPicPr>
          <p:nvPr>
            <p:ph sz="half" idx="1"/>
          </p:nvPr>
        </p:nvPicPr>
        <p:blipFill>
          <a:blip r:embed="rId9"/>
          <a:stretch>
            <a:fillRect/>
          </a:stretch>
        </p:blipFill>
        <p:spPr>
          <a:xfrm>
            <a:off x="159469" y="2723198"/>
            <a:ext cx="5181600" cy="2914650"/>
          </a:xfrm>
        </p:spPr>
      </p:pic>
    </p:spTree>
    <p:extLst>
      <p:ext uri="{BB962C8B-B14F-4D97-AF65-F5344CB8AC3E}">
        <p14:creationId xmlns:p14="http://schemas.microsoft.com/office/powerpoint/2010/main" val="1715400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AAAE5-03F7-24BC-17E9-31863A021A8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A969583-F041-04DC-229A-199EDEBD3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7" name="Title 1" descr="Children with Disabilities 9">
            <a:extLst>
              <a:ext uri="{FF2B5EF4-FFF2-40B4-BE49-F238E27FC236}">
                <a16:creationId xmlns:a16="http://schemas.microsoft.com/office/drawing/2014/main" id="{E3940EAB-523E-8D2E-15BA-86C16C2DE4E2}"/>
              </a:ext>
            </a:extLst>
          </p:cNvPr>
          <p:cNvSpPr>
            <a:spLocks noGrp="1"/>
          </p:cNvSpPr>
          <p:nvPr>
            <p:ph type="title"/>
          </p:nvPr>
        </p:nvSpPr>
        <p:spPr>
          <a:xfrm>
            <a:off x="274252" y="365125"/>
            <a:ext cx="1170520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Children with Disabilities </a:t>
            </a:r>
            <a:r>
              <a:rPr lang="en-US" sz="800" b="1" dirty="0">
                <a:solidFill>
                  <a:schemeClr val="bg1"/>
                </a:solidFill>
                <a:latin typeface="Copperplate Gothic Bold" panose="020E0705020206020404" pitchFamily="34" charset="77"/>
                <a:cs typeface="Bangla MN"/>
              </a:rPr>
              <a:t>9</a:t>
            </a:r>
            <a:endParaRPr lang="en-US" sz="800" b="1" dirty="0">
              <a:solidFill>
                <a:srgbClr val="FFFFFF"/>
              </a:solidFill>
              <a:latin typeface="Copperplate Gothic Bold" panose="020E0705020206020404" pitchFamily="34" charset="77"/>
              <a:cs typeface="Bangla MN"/>
            </a:endParaRPr>
          </a:p>
        </p:txBody>
      </p:sp>
      <p:pic>
        <p:nvPicPr>
          <p:cNvPr id="2" name="Content Placeholder 9" descr="The is a mural detail showing a manatee.">
            <a:extLst>
              <a:ext uri="{FF2B5EF4-FFF2-40B4-BE49-F238E27FC236}">
                <a16:creationId xmlns:a16="http://schemas.microsoft.com/office/drawing/2014/main" id="{164430CE-DCAC-4B0D-9093-2E3E75D6F057}"/>
              </a:ext>
            </a:extLst>
          </p:cNvPr>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p:blipFill>
        <p:spPr>
          <a:xfrm>
            <a:off x="184827" y="1910490"/>
            <a:ext cx="7816200" cy="4582385"/>
          </a:xfrm>
        </p:spPr>
      </p:pic>
      <p:graphicFrame>
        <p:nvGraphicFramePr>
          <p:cNvPr id="8" name="Content Placeholder 2">
            <a:extLst>
              <a:ext uri="{FF2B5EF4-FFF2-40B4-BE49-F238E27FC236}">
                <a16:creationId xmlns:a16="http://schemas.microsoft.com/office/drawing/2014/main" id="{975D946C-0910-3410-F81D-ED32C26EC199}"/>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63165594"/>
              </p:ext>
            </p:extLst>
          </p:nvPr>
        </p:nvGraphicFramePr>
        <p:xfrm>
          <a:off x="2996250" y="3151901"/>
          <a:ext cx="8983204" cy="40335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ectangle 8" descr="The IEP Team: &#13;&#10;">
            <a:extLst>
              <a:ext uri="{FF2B5EF4-FFF2-40B4-BE49-F238E27FC236}">
                <a16:creationId xmlns:a16="http://schemas.microsoft.com/office/drawing/2014/main" id="{98C34969-50A0-FA65-6183-BEC6F7C9BC2A}"/>
              </a:ext>
            </a:extLst>
          </p:cNvPr>
          <p:cNvSpPr/>
          <p:nvPr/>
        </p:nvSpPr>
        <p:spPr>
          <a:xfrm>
            <a:off x="8444920" y="2890291"/>
            <a:ext cx="3090641" cy="523220"/>
          </a:xfrm>
          <a:prstGeom prst="rect">
            <a:avLst/>
          </a:prstGeom>
          <a:solidFill>
            <a:srgbClr val="0000FF"/>
          </a:solidFill>
          <a:ln w="38100">
            <a:solidFill>
              <a:schemeClr val="tx1"/>
            </a:solidFill>
          </a:ln>
        </p:spPr>
        <p:txBody>
          <a:bodyPr wrap="square">
            <a:spAutoFit/>
          </a:bodyPr>
          <a:lstStyle/>
          <a:p>
            <a:pPr algn="ctr"/>
            <a:r>
              <a:rPr lang="en-US" sz="2800" b="1" dirty="0">
                <a:solidFill>
                  <a:srgbClr val="FFFFFF"/>
                </a:solidFill>
              </a:rPr>
              <a:t>The IEP Team:</a:t>
            </a:r>
            <a:r>
              <a:rPr lang="en-US" sz="2800" dirty="0">
                <a:solidFill>
                  <a:srgbClr val="FFFFFF"/>
                </a:solidFill>
              </a:rPr>
              <a:t> </a:t>
            </a:r>
          </a:p>
        </p:txBody>
      </p:sp>
    </p:spTree>
    <p:extLst>
      <p:ext uri="{BB962C8B-B14F-4D97-AF65-F5344CB8AC3E}">
        <p14:creationId xmlns:p14="http://schemas.microsoft.com/office/powerpoint/2010/main" val="1658266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EFB42C-506C-1B48-4EB6-6606C9F36E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sp>
        <p:nvSpPr>
          <p:cNvPr id="2" name="Title 1" descr="Children with Disabilities 9">
            <a:extLst>
              <a:ext uri="{FF2B5EF4-FFF2-40B4-BE49-F238E27FC236}">
                <a16:creationId xmlns:a16="http://schemas.microsoft.com/office/drawing/2014/main" id="{CFDBE42D-2D77-C2C5-B662-8D8FF1EBFF40}"/>
              </a:ext>
            </a:extLst>
          </p:cNvPr>
          <p:cNvSpPr>
            <a:spLocks noGrp="1"/>
          </p:cNvSpPr>
          <p:nvPr>
            <p:ph type="title"/>
          </p:nvPr>
        </p:nvSpPr>
        <p:spPr>
          <a:xfrm>
            <a:off x="446582" y="365125"/>
            <a:ext cx="1136110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800" b="1" dirty="0">
                <a:solidFill>
                  <a:schemeClr val="bg1"/>
                </a:solidFill>
                <a:latin typeface="Copperplate Gothic Bold" panose="020E0705020206020404" pitchFamily="34" charset="77"/>
                <a:cs typeface="Bangla MN"/>
              </a:rPr>
              <a:t>Children with Disabilities </a:t>
            </a:r>
            <a:r>
              <a:rPr lang="en-US" sz="800" b="1" dirty="0">
                <a:solidFill>
                  <a:schemeClr val="bg1"/>
                </a:solidFill>
                <a:latin typeface="Copperplate Gothic Bold" panose="020E0705020206020404" pitchFamily="34" charset="77"/>
                <a:cs typeface="Bangla MN"/>
              </a:rPr>
              <a:t>9</a:t>
            </a:r>
            <a:endParaRPr lang="en-US" sz="800" b="1" dirty="0">
              <a:solidFill>
                <a:srgbClr val="FFFFFF"/>
              </a:solidFill>
              <a:latin typeface="Copperplate Gothic Bold" panose="020E0705020206020404" pitchFamily="34" charset="77"/>
              <a:cs typeface="Bangla MN"/>
            </a:endParaRPr>
          </a:p>
        </p:txBody>
      </p:sp>
      <p:pic>
        <p:nvPicPr>
          <p:cNvPr id="3" name="Content Placeholder 3" descr="This is a mural of a landscape with trees, animals, and a large sun.">
            <a:extLst>
              <a:ext uri="{FF2B5EF4-FFF2-40B4-BE49-F238E27FC236}">
                <a16:creationId xmlns:a16="http://schemas.microsoft.com/office/drawing/2014/main" id="{7A4CBA40-78F3-C5EF-067A-2F8F915F744F}"/>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191" r="-384" b="-247"/>
          <a:stretch/>
        </p:blipFill>
        <p:spPr>
          <a:xfrm>
            <a:off x="544389" y="1848518"/>
            <a:ext cx="7035629" cy="4896243"/>
          </a:xfrm>
        </p:spPr>
      </p:pic>
      <p:graphicFrame>
        <p:nvGraphicFramePr>
          <p:cNvPr id="4" name="Content Placeholder 2">
            <a:extLst>
              <a:ext uri="{FF2B5EF4-FFF2-40B4-BE49-F238E27FC236}">
                <a16:creationId xmlns:a16="http://schemas.microsoft.com/office/drawing/2014/main" id="{985453C7-FB4C-FFA9-0F9A-B5F434140A1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371416973"/>
              </p:ext>
            </p:extLst>
          </p:nvPr>
        </p:nvGraphicFramePr>
        <p:xfrm>
          <a:off x="7928793" y="1759960"/>
          <a:ext cx="3816625" cy="48733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91683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C9B168-9EE8-C9DA-4E78-C7EADB4573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218062" y="0"/>
            <a:ext cx="8099073" cy="6858000"/>
          </a:xfrm>
          <a:prstGeom prst="rect">
            <a:avLst/>
          </a:prstGeom>
        </p:spPr>
      </p:pic>
      <p:pic>
        <p:nvPicPr>
          <p:cNvPr id="8" name="Content Placeholder 7" descr="This rotoscope scene shows 5 students in front of the Hollywood sign.">
            <a:extLst>
              <a:ext uri="{FF2B5EF4-FFF2-40B4-BE49-F238E27FC236}">
                <a16:creationId xmlns:a16="http://schemas.microsoft.com/office/drawing/2014/main" id="{A170AB26-C167-C775-CADF-52D24F040089}"/>
              </a:ext>
            </a:extLst>
          </p:cNvPr>
          <p:cNvPicPr>
            <a:picLocks noGrp="1" noChangeAspect="1"/>
          </p:cNvPicPr>
          <p:nvPr>
            <p:ph sz="half" idx="1"/>
          </p:nvPr>
        </p:nvPicPr>
        <p:blipFill>
          <a:blip r:embed="rId4"/>
          <a:stretch>
            <a:fillRect/>
          </a:stretch>
        </p:blipFill>
        <p:spPr>
          <a:xfrm>
            <a:off x="304800" y="2586196"/>
            <a:ext cx="5593079" cy="3146107"/>
          </a:xfrm>
        </p:spPr>
      </p:pic>
      <p:graphicFrame>
        <p:nvGraphicFramePr>
          <p:cNvPr id="3" name="Content Placeholder 2">
            <a:extLst>
              <a:ext uri="{FF2B5EF4-FFF2-40B4-BE49-F238E27FC236}">
                <a16:creationId xmlns:a16="http://schemas.microsoft.com/office/drawing/2014/main" id="{F93F1FF9-C54A-4B60-4566-49678D4AF47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740894246"/>
              </p:ext>
            </p:extLst>
          </p:nvPr>
        </p:nvGraphicFramePr>
        <p:xfrm>
          <a:off x="6172200" y="1825625"/>
          <a:ext cx="5715000" cy="4667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descr="Section 504 of the Rehabilitation Act of 1973Children with Disabilities ">
            <a:extLst>
              <a:ext uri="{FF2B5EF4-FFF2-40B4-BE49-F238E27FC236}">
                <a16:creationId xmlns:a16="http://schemas.microsoft.com/office/drawing/2014/main" id="{7F8D2426-C059-466F-8558-5D0D5F6AF398}"/>
              </a:ext>
            </a:extLst>
          </p:cNvPr>
          <p:cNvSpPr txBox="1">
            <a:spLocks noGrp="1"/>
          </p:cNvSpPr>
          <p:nvPr>
            <p:ph type="title"/>
          </p:nvPr>
        </p:nvSpPr>
        <p:spPr>
          <a:xfrm>
            <a:off x="304800" y="365125"/>
            <a:ext cx="11582400"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solidFill>
                  <a:schemeClr val="tx1"/>
                </a:solidFill>
                <a:latin typeface="Copperplate Gothic Bold" panose="020E0705020206020404" pitchFamily="34" charset="77"/>
              </a:rPr>
              <a:t>Section 504 of the Rehabilitation </a:t>
            </a:r>
            <a:br>
              <a:rPr lang="en-US" sz="3200" dirty="0">
                <a:solidFill>
                  <a:schemeClr val="tx1"/>
                </a:solidFill>
                <a:latin typeface="Copperplate Gothic Bold" panose="020E0705020206020404" pitchFamily="34" charset="77"/>
              </a:rPr>
            </a:br>
            <a:r>
              <a:rPr lang="en-US" sz="3200" dirty="0">
                <a:solidFill>
                  <a:schemeClr val="tx1"/>
                </a:solidFill>
                <a:latin typeface="Copperplate Gothic Bold" panose="020E0705020206020404" pitchFamily="34" charset="77"/>
              </a:rPr>
              <a:t>Act of 1973</a:t>
            </a:r>
            <a:br>
              <a:rPr lang="en-US" sz="2800" dirty="0">
                <a:solidFill>
                  <a:schemeClr val="tx1"/>
                </a:solidFill>
                <a:latin typeface="Copperplate Gothic Bold" panose="020E0705020206020404" pitchFamily="34" charset="77"/>
              </a:rPr>
            </a:br>
            <a:r>
              <a:rPr lang="en-US" sz="2800" b="1" dirty="0">
                <a:solidFill>
                  <a:schemeClr val="bg1"/>
                </a:solidFill>
                <a:latin typeface="Copperplate Gothic Bold" panose="020E0705020206020404" pitchFamily="34" charset="77"/>
                <a:cs typeface="Bangla MN"/>
              </a:rPr>
              <a:t>Children with Disabilities</a:t>
            </a:r>
            <a:r>
              <a:rPr lang="en-US" sz="2800" dirty="0">
                <a:solidFill>
                  <a:schemeClr val="tx1"/>
                </a:solidFill>
                <a:latin typeface="Copperplate Gothic Bold" panose="020E0705020206020404" pitchFamily="34" charset="77"/>
              </a:rPr>
              <a:t> </a:t>
            </a:r>
            <a:endParaRPr lang="en-US" sz="2800" dirty="0">
              <a:latin typeface="Copperplate Gothic Bold" panose="020E0705020206020404" pitchFamily="34" charset="77"/>
            </a:endParaRPr>
          </a:p>
        </p:txBody>
      </p:sp>
    </p:spTree>
    <p:extLst>
      <p:ext uri="{BB962C8B-B14F-4D97-AF65-F5344CB8AC3E}">
        <p14:creationId xmlns:p14="http://schemas.microsoft.com/office/powerpoint/2010/main" val="3683867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B2F0B-FD90-8E7B-9EC2-6929AA164BB6}"/>
            </a:ext>
          </a:extLst>
        </p:cNvPr>
        <p:cNvGrpSpPr/>
        <p:nvPr/>
      </p:nvGrpSpPr>
      <p:grpSpPr>
        <a:xfrm>
          <a:off x="0" y="0"/>
          <a:ext cx="0" cy="0"/>
          <a:chOff x="0" y="0"/>
          <a:chExt cx="0" cy="0"/>
        </a:xfrm>
      </p:grpSpPr>
      <p:sp>
        <p:nvSpPr>
          <p:cNvPr id="7" name="Title 1" descr="Children with Disabilities 10">
            <a:extLst>
              <a:ext uri="{FF2B5EF4-FFF2-40B4-BE49-F238E27FC236}">
                <a16:creationId xmlns:a16="http://schemas.microsoft.com/office/drawing/2014/main" id="{31A222E6-C4B5-A87F-2DB4-17F42597C378}"/>
              </a:ext>
            </a:extLst>
          </p:cNvPr>
          <p:cNvSpPr txBox="1">
            <a:spLocks noGrp="1"/>
          </p:cNvSpPr>
          <p:nvPr>
            <p:ph type="title"/>
          </p:nvPr>
        </p:nvSpPr>
        <p:spPr>
          <a:xfrm>
            <a:off x="211069" y="365125"/>
            <a:ext cx="11811000"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0">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5600" b="1" dirty="0">
                <a:solidFill>
                  <a:schemeClr val="bg1"/>
                </a:solidFill>
                <a:latin typeface="Copperplate Gothic Bold" panose="020E0705020206020404" pitchFamily="34" charset="77"/>
                <a:cs typeface="Bangla MN"/>
              </a:rPr>
              <a:t>Children with Disabilities </a:t>
            </a:r>
            <a:r>
              <a:rPr lang="en-US" sz="900" b="1" dirty="0">
                <a:solidFill>
                  <a:schemeClr val="bg1"/>
                </a:solidFill>
                <a:latin typeface="Copperplate Gothic Bold" panose="020E0705020206020404" pitchFamily="34" charset="77"/>
                <a:cs typeface="Bangla MN"/>
              </a:rPr>
              <a:t>10</a:t>
            </a:r>
            <a:endParaRPr lang="en-US" sz="900" b="1" dirty="0">
              <a:solidFill>
                <a:schemeClr val="bg1"/>
              </a:solidFill>
              <a:latin typeface="Copperplate Gothic Bold" panose="020E0705020206020404" pitchFamily="34" charset="77"/>
              <a:cs typeface="Bangla MN" pitchFamily="2" charset="0"/>
            </a:endParaRPr>
          </a:p>
        </p:txBody>
      </p:sp>
      <p:pic>
        <p:nvPicPr>
          <p:cNvPr id="17" name="Content Placeholder 1" descr="This is a mosaic showing an Everglades landscape with a large, bright sun. Its bottom shows the Everglades' flora and fauna including reptiles, fish, and palm trees.">
            <a:extLst>
              <a:ext uri="{FF2B5EF4-FFF2-40B4-BE49-F238E27FC236}">
                <a16:creationId xmlns:a16="http://schemas.microsoft.com/office/drawing/2014/main" id="{3495DA3A-5A87-6A81-0D71-7F5A292001A0}"/>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t="810" b="3038"/>
          <a:stretch>
            <a:fillRect/>
          </a:stretch>
        </p:blipFill>
        <p:spPr>
          <a:xfrm>
            <a:off x="432706" y="1898857"/>
            <a:ext cx="4894668" cy="4803816"/>
          </a:xfrm>
          <a:prstGeom prst="rect">
            <a:avLst/>
          </a:prstGeom>
        </p:spPr>
      </p:pic>
      <p:graphicFrame>
        <p:nvGraphicFramePr>
          <p:cNvPr id="4" name="Content Placeholder 1">
            <a:extLst>
              <a:ext uri="{FF2B5EF4-FFF2-40B4-BE49-F238E27FC236}">
                <a16:creationId xmlns:a16="http://schemas.microsoft.com/office/drawing/2014/main" id="{91C81C34-FDF5-B916-A215-AE8D72917F4A}"/>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025721433"/>
              </p:ext>
            </p:extLst>
          </p:nvPr>
        </p:nvGraphicFramePr>
        <p:xfrm>
          <a:off x="5188225" y="1825625"/>
          <a:ext cx="6792705" cy="48137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62909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C15A4-2D7A-6EBC-9F65-A958BFF732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4F82C08-5571-1E06-68EE-A271B99E85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76700" y="0"/>
            <a:ext cx="8115300" cy="6871740"/>
          </a:xfrm>
          <a:prstGeom prst="rect">
            <a:avLst/>
          </a:prstGeom>
        </p:spPr>
      </p:pic>
      <p:graphicFrame>
        <p:nvGraphicFramePr>
          <p:cNvPr id="8" name="Content Placeholder 7">
            <a:extLst>
              <a:ext uri="{FF2B5EF4-FFF2-40B4-BE49-F238E27FC236}">
                <a16:creationId xmlns:a16="http://schemas.microsoft.com/office/drawing/2014/main" id="{7EA5FECA-A9E3-033F-E239-71E90DF51F4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934923961"/>
              </p:ext>
            </p:extLst>
          </p:nvPr>
        </p:nvGraphicFramePr>
        <p:xfrm>
          <a:off x="7496565" y="2044287"/>
          <a:ext cx="4490026" cy="4448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Content Placeholder 3" descr="This is a still life drawing of a fruit and a bowl. It contains a bright red watermelon, grapes, and a gourd">
            <a:extLst>
              <a:ext uri="{FF2B5EF4-FFF2-40B4-BE49-F238E27FC236}">
                <a16:creationId xmlns:a16="http://schemas.microsoft.com/office/drawing/2014/main" id="{DB87EE5B-DA36-0B15-98CC-F2E3316BC7E1}"/>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b="-873"/>
          <a:stretch/>
        </p:blipFill>
        <p:spPr>
          <a:xfrm>
            <a:off x="450850" y="2055813"/>
            <a:ext cx="6634046" cy="4437062"/>
          </a:xfrm>
        </p:spPr>
      </p:pic>
      <p:sp>
        <p:nvSpPr>
          <p:cNvPr id="7" name="Title 1" descr="At-Promise Students 1">
            <a:extLst>
              <a:ext uri="{FF2B5EF4-FFF2-40B4-BE49-F238E27FC236}">
                <a16:creationId xmlns:a16="http://schemas.microsoft.com/office/drawing/2014/main" id="{299C5E5A-2431-A27A-1AAA-5F14D04F0C43}"/>
              </a:ext>
            </a:extLst>
          </p:cNvPr>
          <p:cNvSpPr>
            <a:spLocks noGrp="1"/>
          </p:cNvSpPr>
          <p:nvPr>
            <p:ph type="title"/>
          </p:nvPr>
        </p:nvSpPr>
        <p:spPr>
          <a:xfrm>
            <a:off x="450849" y="365125"/>
            <a:ext cx="1137671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800" b="1" dirty="0">
                <a:solidFill>
                  <a:schemeClr val="bg1"/>
                </a:solidFill>
                <a:latin typeface="Copperplate Gothic Bold" panose="020E0705020206020404" pitchFamily="34" charset="77"/>
                <a:cs typeface="Bangla MN"/>
              </a:rPr>
              <a:t>At-Promise Students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spTree>
    <p:extLst>
      <p:ext uri="{BB962C8B-B14F-4D97-AF65-F5344CB8AC3E}">
        <p14:creationId xmlns:p14="http://schemas.microsoft.com/office/powerpoint/2010/main" val="1870558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4F090-BEF7-F060-35D8-89E98787E0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60B4102-7D91-75F7-C5A0-C2165967428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sp>
        <p:nvSpPr>
          <p:cNvPr id="3" name="Title 1" descr="At-Promise Students 2">
            <a:extLst>
              <a:ext uri="{FF2B5EF4-FFF2-40B4-BE49-F238E27FC236}">
                <a16:creationId xmlns:a16="http://schemas.microsoft.com/office/drawing/2014/main" id="{001DC709-1803-52EB-292A-8CCC37985D76}"/>
              </a:ext>
            </a:extLst>
          </p:cNvPr>
          <p:cNvSpPr>
            <a:spLocks noGrp="1"/>
          </p:cNvSpPr>
          <p:nvPr>
            <p:ph type="title"/>
          </p:nvPr>
        </p:nvSpPr>
        <p:spPr>
          <a:xfrm>
            <a:off x="387955" y="365126"/>
            <a:ext cx="11499245" cy="1105866"/>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chemeClr val="bg1"/>
                </a:solidFill>
                <a:latin typeface="Copperplate Gothic Bold" panose="020E0705020206020404" pitchFamily="34" charset="77"/>
                <a:cs typeface="Bangla MN"/>
              </a:rPr>
              <a:t>At-Promise Students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pic>
        <p:nvPicPr>
          <p:cNvPr id="7" name="Content Placeholder 8" descr="This is a Kindergarten mural mosaic with birds and bees.">
            <a:extLst>
              <a:ext uri="{FF2B5EF4-FFF2-40B4-BE49-F238E27FC236}">
                <a16:creationId xmlns:a16="http://schemas.microsoft.com/office/drawing/2014/main" id="{3D2AA782-F2BB-21A3-F6EF-B33DD75CE386}"/>
              </a:ext>
            </a:extLst>
          </p:cNvPr>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rcRect l="12331" r="19081" b="35206"/>
          <a:stretch/>
        </p:blipFill>
        <p:spPr>
          <a:xfrm>
            <a:off x="805688" y="1642614"/>
            <a:ext cx="5708045" cy="2963095"/>
          </a:xfrm>
        </p:spPr>
      </p:pic>
      <p:grpSp>
        <p:nvGrpSpPr>
          <p:cNvPr id="8" name="Group 7">
            <a:extLst>
              <a:ext uri="{FF2B5EF4-FFF2-40B4-BE49-F238E27FC236}">
                <a16:creationId xmlns:a16="http://schemas.microsoft.com/office/drawing/2014/main" id="{F3177BEC-1285-321F-F811-276835F6E6B3}"/>
              </a:ext>
              <a:ext uri="{C183D7F6-B498-43B3-948B-1728B52AA6E4}">
                <adec:decorative xmlns:adec="http://schemas.microsoft.com/office/drawing/2017/decorative" val="1"/>
              </a:ext>
            </a:extLst>
          </p:cNvPr>
          <p:cNvGrpSpPr/>
          <p:nvPr/>
        </p:nvGrpSpPr>
        <p:grpSpPr>
          <a:xfrm>
            <a:off x="387956" y="4777332"/>
            <a:ext cx="6370654" cy="1948553"/>
            <a:chOff x="194454" y="813"/>
            <a:chExt cx="6543513" cy="1948553"/>
          </a:xfrm>
        </p:grpSpPr>
        <p:sp>
          <p:nvSpPr>
            <p:cNvPr id="9" name="Rectangle 8">
              <a:extLst>
                <a:ext uri="{FF2B5EF4-FFF2-40B4-BE49-F238E27FC236}">
                  <a16:creationId xmlns:a16="http://schemas.microsoft.com/office/drawing/2014/main" id="{10128CB0-460E-3A36-464D-CFE72459999E}"/>
                </a:ext>
              </a:extLst>
            </p:cNvPr>
            <p:cNvSpPr/>
            <p:nvPr/>
          </p:nvSpPr>
          <p:spPr>
            <a:xfrm>
              <a:off x="194454" y="813"/>
              <a:ext cx="6543513" cy="1948553"/>
            </a:xfrm>
            <a:prstGeom prst="rect">
              <a:avLst/>
            </a:prstGeom>
            <a:solidFill>
              <a:schemeClr val="tx2"/>
            </a:solidFill>
          </p:spPr>
          <p:style>
            <a:lnRef idx="3">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TextBox 9" descr="Poverty is a multidimensional deprivation that extends beyond material resources and contributes to risk factors. Individuals have limited access to basic human needs.&#13;&#10;">
              <a:extLst>
                <a:ext uri="{FF2B5EF4-FFF2-40B4-BE49-F238E27FC236}">
                  <a16:creationId xmlns:a16="http://schemas.microsoft.com/office/drawing/2014/main" id="{8FE0025C-E8DC-5827-81DB-74E48AF24300}"/>
                </a:ext>
              </a:extLst>
            </p:cNvPr>
            <p:cNvSpPr txBox="1"/>
            <p:nvPr/>
          </p:nvSpPr>
          <p:spPr>
            <a:xfrm>
              <a:off x="194454" y="813"/>
              <a:ext cx="6543513" cy="19485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u="sng" kern="1200" dirty="0">
                  <a:solidFill>
                    <a:schemeClr val="bg1"/>
                  </a:solidFill>
                </a:rPr>
                <a:t>Poverty</a:t>
              </a:r>
              <a:r>
                <a:rPr lang="en-US" sz="2800" b="1" kern="1200" dirty="0">
                  <a:solidFill>
                    <a:schemeClr val="bg1"/>
                  </a:solidFill>
                </a:rPr>
                <a:t> is a multidimensional deprivation that extends beyond material resources and contributes to risk factors. Individuals have limited access to basic human needs.</a:t>
              </a:r>
            </a:p>
          </p:txBody>
        </p:sp>
      </p:grpSp>
      <p:graphicFrame>
        <p:nvGraphicFramePr>
          <p:cNvPr id="11" name="Content Placeholder 4">
            <a:extLst>
              <a:ext uri="{FF2B5EF4-FFF2-40B4-BE49-F238E27FC236}">
                <a16:creationId xmlns:a16="http://schemas.microsoft.com/office/drawing/2014/main" id="{5A948164-0137-D098-C9CC-A210972F46DF}"/>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865676740"/>
              </p:ext>
            </p:extLst>
          </p:nvPr>
        </p:nvGraphicFramePr>
        <p:xfrm>
          <a:off x="6871252" y="1642614"/>
          <a:ext cx="5181600" cy="48515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2673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957B5-B301-7799-A76F-86155EBAC6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F99FD7-2E1F-0B8D-D7F6-D64EA1C34C66}"/>
              </a:ext>
              <a:ext uri="{C183D7F6-B498-43B3-948B-1728B52AA6E4}">
                <adec:decorative xmlns:adec="http://schemas.microsoft.com/office/drawing/2017/decorative" val="1"/>
              </a:ext>
            </a:extLst>
          </p:cNvPr>
          <p:cNvPicPr>
            <a:picLocks noChangeAspect="1"/>
          </p:cNvPicPr>
          <p:nvPr/>
        </p:nvPicPr>
        <p:blipFill>
          <a:blip r:embed="rId3">
            <a:alphaModFix amt="13000"/>
          </a:blip>
          <a:stretch>
            <a:fillRect/>
          </a:stretch>
        </p:blipFill>
        <p:spPr>
          <a:xfrm>
            <a:off x="4218062" y="0"/>
            <a:ext cx="8099073" cy="6858000"/>
          </a:xfrm>
          <a:prstGeom prst="rect">
            <a:avLst/>
          </a:prstGeom>
        </p:spPr>
      </p:pic>
      <p:sp>
        <p:nvSpPr>
          <p:cNvPr id="9" name="TextBox 4" descr="Link Chapter 6’s teachings with TLAE’s Transformative &#13;&#10;Art Education Framework">
            <a:extLst>
              <a:ext uri="{FF2B5EF4-FFF2-40B4-BE49-F238E27FC236}">
                <a16:creationId xmlns:a16="http://schemas.microsoft.com/office/drawing/2014/main" id="{82E040B5-4CCA-04A6-C5A3-44C03D07DB12}"/>
              </a:ext>
            </a:extLst>
          </p:cNvPr>
          <p:cNvSpPr txBox="1">
            <a:spLocks noGrp="1"/>
          </p:cNvSpPr>
          <p:nvPr>
            <p:ph type="title"/>
          </p:nvPr>
        </p:nvSpPr>
        <p:spPr>
          <a:xfrm>
            <a:off x="229278" y="270223"/>
            <a:ext cx="11639261" cy="1325563"/>
          </a:xfrm>
          <a:prstGeom prst="rect">
            <a:avLst/>
          </a:prstGeom>
          <a:solidFill>
            <a:srgbClr val="001278"/>
          </a:solidFill>
          <a:ln w="44450" cmpd="tri">
            <a:no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marL="0" marR="0" algn="ctr">
              <a:lnSpc>
                <a:spcPct val="90000"/>
              </a:lnSpc>
              <a:buNone/>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Link Chapter 6’s teachings with </a:t>
            </a:r>
            <a:b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b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TLAE’s </a:t>
            </a: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Transformative</a:t>
            </a: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 </a:t>
            </a:r>
            <a:endParaRPr lang="en-US" sz="3200" dirty="0">
              <a:solidFill>
                <a:schemeClr val="bg1"/>
              </a:solidFill>
              <a:effectLst/>
              <a:latin typeface="Copperplate Gothic Bold" panose="020E0705020206020404" pitchFamily="34" charset="77"/>
              <a:ea typeface="Times New Roman" panose="02020603050405020304" pitchFamily="18" charset="0"/>
            </a:endParaRPr>
          </a:p>
          <a:p>
            <a:pPr marL="0" marR="0" algn="ctr">
              <a:lnSpc>
                <a:spcPct val="90000"/>
              </a:lnSpc>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Art Education Framework</a:t>
            </a:r>
            <a:endParaRPr lang="en-US" sz="3600" dirty="0">
              <a:solidFill>
                <a:schemeClr val="bg1"/>
              </a:solidFill>
              <a:effectLst/>
              <a:latin typeface="Copperplate Gothic Bold" panose="020E0705020206020404" pitchFamily="34" charset="77"/>
              <a:ea typeface="Times New Roman" panose="02020603050405020304" pitchFamily="18" charset="0"/>
            </a:endParaRPr>
          </a:p>
        </p:txBody>
      </p:sp>
      <p:pic>
        <p:nvPicPr>
          <p:cNvPr id="1026" name="Picture 2" descr="•Multimodal Art Inquiry and Creation&#10;•Art Inquiry: transforming aesthetic perspectives; critiquing global visual and popular culture; and transformative art histories and cultural traditions&#10;•Art Creation: drawing, painting, paper arts, printmaking, book arts, sculpture, clay, mosaics, textiles, puppets, environmental design, and media arts&#10;•Artistic Behaviors&#10;•Idea Development&#10;•Observation&#10;•Imagination and Wonderment&#10;•Persistence&#10;•Making Creative Connections&#10;•Artists’ Lessons to Thrive!&#10;•Instructional Resources&#10;•Life Skills Through Art&#10;•Artistic Concepts, Media, and Techniques&#10;•Holistic Arts and STEAM Integration&#10;">
            <a:extLst>
              <a:ext uri="{FF2B5EF4-FFF2-40B4-BE49-F238E27FC236}">
                <a16:creationId xmlns:a16="http://schemas.microsoft.com/office/drawing/2014/main" id="{EBBF197A-D119-A6FD-EA3B-DC36BA70019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056872" y="1866009"/>
            <a:ext cx="7811667" cy="4849060"/>
          </a:xfrm>
          <a:prstGeom prst="rect">
            <a:avLst/>
          </a:prstGeom>
          <a:solidFill>
            <a:schemeClr val="bg1"/>
          </a:solidFill>
        </p:spPr>
      </p:pic>
      <p:pic>
        <p:nvPicPr>
          <p:cNvPr id="10"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4D9A662C-822A-8869-7EC3-0C8C26123D36}"/>
              </a:ext>
            </a:extLst>
          </p:cNvPr>
          <p:cNvPicPr>
            <a:picLocks noChangeAspect="1"/>
          </p:cNvPicPr>
          <p:nvPr/>
        </p:nvPicPr>
        <p:blipFill>
          <a:blip r:embed="rId5"/>
          <a:stretch>
            <a:fillRect/>
          </a:stretch>
        </p:blipFill>
        <p:spPr>
          <a:xfrm>
            <a:off x="229278" y="1866009"/>
            <a:ext cx="3746999" cy="4849059"/>
          </a:xfrm>
          <a:prstGeom prst="rect">
            <a:avLst/>
          </a:prstGeom>
        </p:spPr>
      </p:pic>
    </p:spTree>
    <p:extLst>
      <p:ext uri="{BB962C8B-B14F-4D97-AF65-F5344CB8AC3E}">
        <p14:creationId xmlns:p14="http://schemas.microsoft.com/office/powerpoint/2010/main" val="1745240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9AA20-D5A8-4D46-F11F-ED9A0BAF5E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C05C19-C767-FC99-C0E4-FF085819DF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At-Promise Students 3">
            <a:extLst>
              <a:ext uri="{FF2B5EF4-FFF2-40B4-BE49-F238E27FC236}">
                <a16:creationId xmlns:a16="http://schemas.microsoft.com/office/drawing/2014/main" id="{7F09BBF0-E952-334B-4091-48056734299D}"/>
              </a:ext>
            </a:extLst>
          </p:cNvPr>
          <p:cNvSpPr>
            <a:spLocks noGrp="1"/>
          </p:cNvSpPr>
          <p:nvPr>
            <p:ph type="title"/>
          </p:nvPr>
        </p:nvSpPr>
        <p:spPr>
          <a:xfrm>
            <a:off x="308327" y="365125"/>
            <a:ext cx="1157534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chemeClr val="bg1"/>
                </a:solidFill>
                <a:latin typeface="Copperplate Gothic Bold" panose="020E0705020206020404" pitchFamily="34" charset="77"/>
                <a:cs typeface="Bangla MN"/>
              </a:rPr>
              <a:t>At-Promise Students </a:t>
            </a:r>
            <a:r>
              <a:rPr lang="en-US" sz="800" b="1" dirty="0">
                <a:solidFill>
                  <a:schemeClr val="bg1"/>
                </a:solidFill>
                <a:latin typeface="Copperplate Gothic Bold" panose="020E0705020206020404" pitchFamily="34" charset="77"/>
                <a:cs typeface="Bangla MN"/>
              </a:rPr>
              <a:t>3</a:t>
            </a:r>
            <a:endParaRPr lang="en-US" sz="800" b="1" dirty="0">
              <a:solidFill>
                <a:srgbClr val="FFFFFF"/>
              </a:solidFill>
              <a:latin typeface="Copperplate Gothic Bold" panose="020E0705020206020404" pitchFamily="34" charset="77"/>
              <a:cs typeface="Bangla MN"/>
            </a:endParaRPr>
          </a:p>
        </p:txBody>
      </p:sp>
      <p:pic>
        <p:nvPicPr>
          <p:cNvPr id="7" name="Content Placeholder 7" descr="The is a sculpture created by folding book pages.">
            <a:extLst>
              <a:ext uri="{FF2B5EF4-FFF2-40B4-BE49-F238E27FC236}">
                <a16:creationId xmlns:a16="http://schemas.microsoft.com/office/drawing/2014/main" id="{8BFE2FE2-FEA2-128C-571D-922757701426}"/>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b="-1428"/>
          <a:stretch/>
        </p:blipFill>
        <p:spPr>
          <a:xfrm>
            <a:off x="308327" y="2055813"/>
            <a:ext cx="5485976" cy="4437062"/>
          </a:xfrm>
        </p:spPr>
      </p:pic>
      <p:graphicFrame>
        <p:nvGraphicFramePr>
          <p:cNvPr id="8" name="Content Placeholder 2">
            <a:extLst>
              <a:ext uri="{FF2B5EF4-FFF2-40B4-BE49-F238E27FC236}">
                <a16:creationId xmlns:a16="http://schemas.microsoft.com/office/drawing/2014/main" id="{E9C931B5-1731-6348-8CEA-B9BD87D89CD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79203556"/>
              </p:ext>
            </p:extLst>
          </p:nvPr>
        </p:nvGraphicFramePr>
        <p:xfrm>
          <a:off x="6172199" y="1825625"/>
          <a:ext cx="5711473" cy="4667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62823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1CB8D-42CD-2049-C257-E493610E20A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5A1E060-DA6E-8846-927F-12C5F266D69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sp>
        <p:nvSpPr>
          <p:cNvPr id="3" name="Title 1" descr="At-Promise Students 4">
            <a:extLst>
              <a:ext uri="{FF2B5EF4-FFF2-40B4-BE49-F238E27FC236}">
                <a16:creationId xmlns:a16="http://schemas.microsoft.com/office/drawing/2014/main" id="{71C9A179-A946-1D34-4D81-A1F4259CAA54}"/>
              </a:ext>
            </a:extLst>
          </p:cNvPr>
          <p:cNvSpPr>
            <a:spLocks noGrp="1"/>
          </p:cNvSpPr>
          <p:nvPr>
            <p:ph type="title"/>
          </p:nvPr>
        </p:nvSpPr>
        <p:spPr>
          <a:xfrm>
            <a:off x="387955" y="365126"/>
            <a:ext cx="11499245" cy="1105866"/>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chemeClr val="bg1"/>
                </a:solidFill>
                <a:latin typeface="Copperplate Gothic Bold" panose="020E0705020206020404" pitchFamily="34" charset="77"/>
                <a:cs typeface="Bangla MN"/>
              </a:rPr>
              <a:t>At-Promise Students </a:t>
            </a:r>
            <a:r>
              <a:rPr lang="en-US" sz="800" b="1" dirty="0">
                <a:solidFill>
                  <a:schemeClr val="bg1"/>
                </a:solidFill>
                <a:latin typeface="Copperplate Gothic Bold" panose="020E0705020206020404" pitchFamily="34" charset="77"/>
                <a:cs typeface="Bangla MN"/>
              </a:rPr>
              <a:t>4</a:t>
            </a:r>
            <a:endParaRPr lang="en-US" sz="800" b="1" dirty="0">
              <a:solidFill>
                <a:srgbClr val="FFFFFF"/>
              </a:solidFill>
              <a:latin typeface="Copperplate Gothic Bold" panose="020E0705020206020404" pitchFamily="34" charset="77"/>
              <a:cs typeface="Bangla MN"/>
            </a:endParaRPr>
          </a:p>
        </p:txBody>
      </p:sp>
      <p:pic>
        <p:nvPicPr>
          <p:cNvPr id="6" name="Content Placeholder 8" descr="This is a mural detail with symbols including an Australian flag and boomerangs. ">
            <a:extLst>
              <a:ext uri="{FF2B5EF4-FFF2-40B4-BE49-F238E27FC236}">
                <a16:creationId xmlns:a16="http://schemas.microsoft.com/office/drawing/2014/main" id="{546F205B-72BF-549C-25DA-EA94845E33F5}"/>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r="-2625"/>
          <a:stretch/>
        </p:blipFill>
        <p:spPr>
          <a:xfrm>
            <a:off x="387955" y="1642614"/>
            <a:ext cx="2711592" cy="5056360"/>
          </a:xfrm>
        </p:spPr>
      </p:pic>
      <p:graphicFrame>
        <p:nvGraphicFramePr>
          <p:cNvPr id="14" name="Content Placeholder 3">
            <a:extLst>
              <a:ext uri="{FF2B5EF4-FFF2-40B4-BE49-F238E27FC236}">
                <a16:creationId xmlns:a16="http://schemas.microsoft.com/office/drawing/2014/main" id="{75663A6F-19BD-BAA7-D43C-4F477907CC5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796640579"/>
              </p:ext>
            </p:extLst>
          </p:nvPr>
        </p:nvGraphicFramePr>
        <p:xfrm>
          <a:off x="3549045" y="1636402"/>
          <a:ext cx="8255000" cy="50561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07846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6BFFE-16B8-FFC1-DA22-4DC8CD27969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3283089-1B11-3244-1FA3-5ADF4E98017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sp>
        <p:nvSpPr>
          <p:cNvPr id="3" name="Title 1" descr="At-Promise Students 5">
            <a:extLst>
              <a:ext uri="{FF2B5EF4-FFF2-40B4-BE49-F238E27FC236}">
                <a16:creationId xmlns:a16="http://schemas.microsoft.com/office/drawing/2014/main" id="{47C26711-D2FA-1B86-EC0D-3900F46431D4}"/>
              </a:ext>
            </a:extLst>
          </p:cNvPr>
          <p:cNvSpPr>
            <a:spLocks noGrp="1"/>
          </p:cNvSpPr>
          <p:nvPr>
            <p:ph type="title"/>
          </p:nvPr>
        </p:nvSpPr>
        <p:spPr>
          <a:xfrm>
            <a:off x="248075" y="365126"/>
            <a:ext cx="11776603" cy="1105866"/>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chemeClr val="bg1"/>
                </a:solidFill>
                <a:latin typeface="Copperplate Gothic Bold" panose="020E0705020206020404" pitchFamily="34" charset="77"/>
                <a:cs typeface="Bangla MN"/>
              </a:rPr>
              <a:t>At-Promise Students </a:t>
            </a:r>
            <a:r>
              <a:rPr lang="en-US" sz="800" b="1" dirty="0">
                <a:solidFill>
                  <a:schemeClr val="bg1"/>
                </a:solidFill>
                <a:latin typeface="Copperplate Gothic Bold" panose="020E0705020206020404" pitchFamily="34" charset="77"/>
                <a:cs typeface="Bangla MN"/>
              </a:rPr>
              <a:t>5</a:t>
            </a:r>
            <a:endParaRPr lang="en-US" sz="800" b="1" dirty="0">
              <a:solidFill>
                <a:srgbClr val="FFFFFF"/>
              </a:solidFill>
              <a:latin typeface="Copperplate Gothic Bold" panose="020E0705020206020404" pitchFamily="34" charset="77"/>
              <a:cs typeface="Bangla MN"/>
            </a:endParaRPr>
          </a:p>
        </p:txBody>
      </p:sp>
      <p:graphicFrame>
        <p:nvGraphicFramePr>
          <p:cNvPr id="10" name="Content Placeholder 4">
            <a:extLst>
              <a:ext uri="{FF2B5EF4-FFF2-40B4-BE49-F238E27FC236}">
                <a16:creationId xmlns:a16="http://schemas.microsoft.com/office/drawing/2014/main" id="{DFF5B9B4-CCFE-15EE-52C2-96562BDD652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167616246"/>
              </p:ext>
            </p:extLst>
          </p:nvPr>
        </p:nvGraphicFramePr>
        <p:xfrm>
          <a:off x="6238240" y="1657350"/>
          <a:ext cx="5786438" cy="4906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4" descr="This is a rotoscoped scene showing a hand adding the letter W to the Hollywood sign.">
            <a:extLst>
              <a:ext uri="{FF2B5EF4-FFF2-40B4-BE49-F238E27FC236}">
                <a16:creationId xmlns:a16="http://schemas.microsoft.com/office/drawing/2014/main" id="{C91DB2B0-9E4D-7B6F-EED1-2CE8FC9E1930}"/>
              </a:ext>
            </a:extLst>
          </p:cNvPr>
          <p:cNvPicPr>
            <a:picLocks noGrp="1" noChangeAspect="1"/>
          </p:cNvPicPr>
          <p:nvPr>
            <p:ph sz="half" idx="1"/>
          </p:nvPr>
        </p:nvPicPr>
        <p:blipFill>
          <a:blip r:embed="rId9"/>
          <a:stretch>
            <a:fillRect/>
          </a:stretch>
        </p:blipFill>
        <p:spPr>
          <a:xfrm>
            <a:off x="248075" y="2466102"/>
            <a:ext cx="5847925" cy="3289458"/>
          </a:xfrm>
        </p:spPr>
      </p:pic>
    </p:spTree>
    <p:extLst>
      <p:ext uri="{BB962C8B-B14F-4D97-AF65-F5344CB8AC3E}">
        <p14:creationId xmlns:p14="http://schemas.microsoft.com/office/powerpoint/2010/main" val="741235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C673F3-E39B-CE9C-1E0A-149C839363EE}"/>
              </a:ext>
              <a:ext uri="{C183D7F6-B498-43B3-948B-1728B52AA6E4}">
                <adec:decorative xmlns:adec="http://schemas.microsoft.com/office/drawing/2017/decorative" val="1"/>
              </a:ext>
            </a:extLst>
          </p:cNvPr>
          <p:cNvPicPr>
            <a:picLocks/>
          </p:cNvPicPr>
          <p:nvPr/>
        </p:nvPicPr>
        <p:blipFill>
          <a:blip r:embed="rId3">
            <a:alphaModFix amt="16000"/>
          </a:blip>
          <a:srcRect l="2439" t="31887"/>
          <a:stretch>
            <a:fillRect/>
          </a:stretch>
        </p:blipFill>
        <p:spPr>
          <a:xfrm>
            <a:off x="0" y="0"/>
            <a:ext cx="12192000" cy="6858000"/>
          </a:xfrm>
          <a:prstGeom prst="rect">
            <a:avLst/>
          </a:prstGeom>
        </p:spPr>
      </p:pic>
      <p:graphicFrame>
        <p:nvGraphicFramePr>
          <p:cNvPr id="11" name="Content Placeholder 10">
            <a:extLst>
              <a:ext uri="{FF2B5EF4-FFF2-40B4-BE49-F238E27FC236}">
                <a16:creationId xmlns:a16="http://schemas.microsoft.com/office/drawing/2014/main" id="{C6B0776E-07F5-1863-8B68-B66CBD242671}"/>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180721407"/>
              </p:ext>
            </p:extLst>
          </p:nvPr>
        </p:nvGraphicFramePr>
        <p:xfrm>
          <a:off x="5120640" y="1854676"/>
          <a:ext cx="6956519" cy="48393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descr="At-Promise Students 6">
            <a:extLst>
              <a:ext uri="{FF2B5EF4-FFF2-40B4-BE49-F238E27FC236}">
                <a16:creationId xmlns:a16="http://schemas.microsoft.com/office/drawing/2014/main" id="{8CB5BCB6-BAA2-79C3-4F0C-6E2CFC733016}"/>
              </a:ext>
            </a:extLst>
          </p:cNvPr>
          <p:cNvSpPr>
            <a:spLocks noGrp="1"/>
          </p:cNvSpPr>
          <p:nvPr>
            <p:ph type="title"/>
          </p:nvPr>
        </p:nvSpPr>
        <p:spPr>
          <a:xfrm>
            <a:off x="74335" y="365125"/>
            <a:ext cx="1200282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chemeClr val="bg1"/>
                </a:solidFill>
                <a:latin typeface="Copperplate Gothic Bold" panose="020E0705020206020404" pitchFamily="34" charset="77"/>
                <a:cs typeface="Bangla MN"/>
              </a:rPr>
              <a:t>At-Promise Students </a:t>
            </a:r>
            <a:r>
              <a:rPr lang="en-US" sz="800" b="1" dirty="0">
                <a:solidFill>
                  <a:schemeClr val="bg1"/>
                </a:solidFill>
                <a:latin typeface="Copperplate Gothic Bold" panose="020E0705020206020404" pitchFamily="34" charset="77"/>
                <a:cs typeface="Bangla MN"/>
              </a:rPr>
              <a:t>6</a:t>
            </a:r>
            <a:endParaRPr lang="en-US" sz="800" b="1" dirty="0">
              <a:solidFill>
                <a:srgbClr val="FFFFFF"/>
              </a:solidFill>
              <a:latin typeface="Copperplate Gothic Bold" panose="020E0705020206020404" pitchFamily="34" charset="77"/>
              <a:cs typeface="Bangla MN"/>
            </a:endParaRPr>
          </a:p>
        </p:txBody>
      </p:sp>
      <p:pic>
        <p:nvPicPr>
          <p:cNvPr id="13" name="Content Placeholder 12" descr="This is a graphic of a postcard and pen.">
            <a:extLst>
              <a:ext uri="{FF2B5EF4-FFF2-40B4-BE49-F238E27FC236}">
                <a16:creationId xmlns:a16="http://schemas.microsoft.com/office/drawing/2014/main" id="{E48F9FB1-494B-0155-3AA0-40F1946EF731}"/>
              </a:ext>
            </a:extLst>
          </p:cNvPr>
          <p:cNvPicPr>
            <a:picLocks noGrp="1" noChangeAspect="1"/>
          </p:cNvPicPr>
          <p:nvPr>
            <p:ph sz="half" idx="1"/>
          </p:nvPr>
        </p:nvPicPr>
        <p:blipFill>
          <a:blip r:embed="rId9">
            <a:extLst>
              <a:ext uri="{96DAC541-7B7A-43D3-8B79-37D633B846F1}">
                <asvg:svgBlip xmlns:asvg="http://schemas.microsoft.com/office/drawing/2016/SVG/main" r:embed="rId10"/>
              </a:ext>
            </a:extLst>
          </a:blip>
          <a:srcRect t="18543" b="20910"/>
          <a:stretch>
            <a:fillRect/>
          </a:stretch>
        </p:blipFill>
        <p:spPr>
          <a:xfrm>
            <a:off x="74335" y="3429000"/>
            <a:ext cx="4978400" cy="3014266"/>
          </a:xfrm>
        </p:spPr>
      </p:pic>
      <p:pic>
        <p:nvPicPr>
          <p:cNvPr id="15" name="Graphic 14">
            <a:extLst>
              <a:ext uri="{FF2B5EF4-FFF2-40B4-BE49-F238E27FC236}">
                <a16:creationId xmlns:a16="http://schemas.microsoft.com/office/drawing/2014/main" id="{8508148E-C155-828C-12A9-32E2AD26DBC8}"/>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2266" y="2055813"/>
            <a:ext cx="2555016" cy="3992880"/>
          </a:xfrm>
          <a:prstGeom prst="rect">
            <a:avLst/>
          </a:prstGeom>
        </p:spPr>
      </p:pic>
    </p:spTree>
    <p:extLst>
      <p:ext uri="{BB962C8B-B14F-4D97-AF65-F5344CB8AC3E}">
        <p14:creationId xmlns:p14="http://schemas.microsoft.com/office/powerpoint/2010/main" val="855510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7A3E7-0B87-B062-4BED-531C572811D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DF12BA9-307A-F372-A2DA-15B5300779F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sp>
        <p:nvSpPr>
          <p:cNvPr id="3" name="Title 1" descr="At-Promise Students 7">
            <a:extLst>
              <a:ext uri="{FF2B5EF4-FFF2-40B4-BE49-F238E27FC236}">
                <a16:creationId xmlns:a16="http://schemas.microsoft.com/office/drawing/2014/main" id="{D1FF7456-5F05-ECF1-6C83-22E671EF4F43}"/>
              </a:ext>
            </a:extLst>
          </p:cNvPr>
          <p:cNvSpPr>
            <a:spLocks noGrp="1"/>
          </p:cNvSpPr>
          <p:nvPr>
            <p:ph type="title"/>
          </p:nvPr>
        </p:nvSpPr>
        <p:spPr>
          <a:xfrm>
            <a:off x="387955" y="365126"/>
            <a:ext cx="11499245" cy="1105866"/>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chemeClr val="bg1"/>
                </a:solidFill>
                <a:latin typeface="Copperplate Gothic Bold" panose="020E0705020206020404" pitchFamily="34" charset="77"/>
                <a:cs typeface="Bangla MN"/>
              </a:rPr>
              <a:t>At-Promise Students </a:t>
            </a:r>
            <a:r>
              <a:rPr lang="en-US" sz="800" b="1" dirty="0">
                <a:solidFill>
                  <a:schemeClr val="bg1"/>
                </a:solidFill>
                <a:latin typeface="Copperplate Gothic Bold" panose="020E0705020206020404" pitchFamily="34" charset="77"/>
                <a:cs typeface="Bangla MN"/>
              </a:rPr>
              <a:t>7</a:t>
            </a:r>
            <a:endParaRPr lang="en-US" sz="800" b="1" dirty="0">
              <a:solidFill>
                <a:srgbClr val="FFFFFF"/>
              </a:solidFill>
              <a:latin typeface="Copperplate Gothic Bold" panose="020E0705020206020404" pitchFamily="34" charset="77"/>
              <a:cs typeface="Bangla MN"/>
            </a:endParaRPr>
          </a:p>
        </p:txBody>
      </p:sp>
      <p:pic>
        <p:nvPicPr>
          <p:cNvPr id="7" name="Content Placeholder 9" descr="This is a porcelain sculpture of a white and blue parrot.">
            <a:extLst>
              <a:ext uri="{FF2B5EF4-FFF2-40B4-BE49-F238E27FC236}">
                <a16:creationId xmlns:a16="http://schemas.microsoft.com/office/drawing/2014/main" id="{E36EC6A8-EDEE-F3C8-D86C-B3E0C4866581}"/>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333" r="-1317"/>
          <a:stretch/>
        </p:blipFill>
        <p:spPr>
          <a:xfrm>
            <a:off x="309006" y="1657214"/>
            <a:ext cx="3626890" cy="4907734"/>
          </a:xfrm>
          <a:prstGeom prst="rect">
            <a:avLst/>
          </a:prstGeom>
        </p:spPr>
      </p:pic>
      <p:graphicFrame>
        <p:nvGraphicFramePr>
          <p:cNvPr id="10" name="Content Placeholder 4">
            <a:extLst>
              <a:ext uri="{FF2B5EF4-FFF2-40B4-BE49-F238E27FC236}">
                <a16:creationId xmlns:a16="http://schemas.microsoft.com/office/drawing/2014/main" id="{1D74AA72-A5EE-5D39-9957-BF1E1CD8771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061010333"/>
              </p:ext>
            </p:extLst>
          </p:nvPr>
        </p:nvGraphicFramePr>
        <p:xfrm>
          <a:off x="4092575" y="1657350"/>
          <a:ext cx="7789863"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93845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4F295-251B-C1C8-958C-8B541F2AF89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59044C6-F491-63D3-D980-8880D5A4E0F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sp>
        <p:nvSpPr>
          <p:cNvPr id="3" name="Title 1" descr="English Learners 1">
            <a:extLst>
              <a:ext uri="{FF2B5EF4-FFF2-40B4-BE49-F238E27FC236}">
                <a16:creationId xmlns:a16="http://schemas.microsoft.com/office/drawing/2014/main" id="{389E2524-AB80-C42B-9902-2E4E82AE665F}"/>
              </a:ext>
            </a:extLst>
          </p:cNvPr>
          <p:cNvSpPr>
            <a:spLocks noGrp="1"/>
          </p:cNvSpPr>
          <p:nvPr>
            <p:ph type="title"/>
          </p:nvPr>
        </p:nvSpPr>
        <p:spPr>
          <a:xfrm>
            <a:off x="387955" y="365126"/>
            <a:ext cx="11499245" cy="1105866"/>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600" b="1" dirty="0">
                <a:solidFill>
                  <a:schemeClr val="bg1"/>
                </a:solidFill>
                <a:latin typeface="Copperplate Gothic Bold" panose="020E0705020206020404" pitchFamily="34" charset="77"/>
                <a:cs typeface="Bangla MN"/>
              </a:rPr>
              <a:t>English Learners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pic>
        <p:nvPicPr>
          <p:cNvPr id="6" name="Content Placeholder 3" descr="This is a mural detail with symbols including an Australian flag and boomerangs displayed on a brick wall.">
            <a:extLst>
              <a:ext uri="{FF2B5EF4-FFF2-40B4-BE49-F238E27FC236}">
                <a16:creationId xmlns:a16="http://schemas.microsoft.com/office/drawing/2014/main" id="{FAC5D112-4C65-DBF5-D3F9-68D9A83E075E}"/>
              </a:ext>
            </a:extLst>
          </p:cNvPr>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rcRect/>
          <a:stretch/>
        </p:blipFill>
        <p:spPr>
          <a:xfrm>
            <a:off x="157030" y="2339529"/>
            <a:ext cx="5181600" cy="3649932"/>
          </a:xfrm>
        </p:spPr>
      </p:pic>
      <p:graphicFrame>
        <p:nvGraphicFramePr>
          <p:cNvPr id="11" name="Content Placeholder 1">
            <a:extLst>
              <a:ext uri="{FF2B5EF4-FFF2-40B4-BE49-F238E27FC236}">
                <a16:creationId xmlns:a16="http://schemas.microsoft.com/office/drawing/2014/main" id="{5E0FCB0C-EEFE-F3AE-AE82-8AEFAE33B4E0}"/>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747275083"/>
              </p:ext>
            </p:extLst>
          </p:nvPr>
        </p:nvGraphicFramePr>
        <p:xfrm>
          <a:off x="5569677" y="1648308"/>
          <a:ext cx="6391276" cy="50323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43424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9DDA1-6DA6-43D1-897C-EEE71AE3448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D4F7DEB-71D6-AE78-3A33-7B5618D44FE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sp>
        <p:nvSpPr>
          <p:cNvPr id="6" name="Title 1" descr="English Learners 2">
            <a:extLst>
              <a:ext uri="{FF2B5EF4-FFF2-40B4-BE49-F238E27FC236}">
                <a16:creationId xmlns:a16="http://schemas.microsoft.com/office/drawing/2014/main" id="{F9D5ED6D-DF89-25AA-DF88-1374A30C57AF}"/>
              </a:ext>
            </a:extLst>
          </p:cNvPr>
          <p:cNvSpPr>
            <a:spLocks noGrp="1"/>
          </p:cNvSpPr>
          <p:nvPr>
            <p:ph type="title"/>
          </p:nvPr>
        </p:nvSpPr>
        <p:spPr>
          <a:xfrm>
            <a:off x="475151" y="365125"/>
            <a:ext cx="1127290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600" b="1" dirty="0">
                <a:solidFill>
                  <a:schemeClr val="bg1"/>
                </a:solidFill>
                <a:latin typeface="Copperplate Gothic Bold" panose="020E0705020206020404" pitchFamily="34" charset="77"/>
                <a:cs typeface="Bangla MN"/>
              </a:rPr>
              <a:t>English Learners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pic>
        <p:nvPicPr>
          <p:cNvPr id="7" name="Content Placeholder 3" descr="This is a mosaic mural with details of a crab and boomerang.">
            <a:extLst>
              <a:ext uri="{FF2B5EF4-FFF2-40B4-BE49-F238E27FC236}">
                <a16:creationId xmlns:a16="http://schemas.microsoft.com/office/drawing/2014/main" id="{0A0AF31E-5680-3D7F-1BF3-6D8DB4D4E9F9}"/>
              </a:ext>
            </a:extLst>
          </p:cNvPr>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rcRect r="43280"/>
          <a:stretch/>
        </p:blipFill>
        <p:spPr>
          <a:xfrm>
            <a:off x="475151" y="1898650"/>
            <a:ext cx="4130325" cy="4667250"/>
          </a:xfrm>
        </p:spPr>
      </p:pic>
      <p:graphicFrame>
        <p:nvGraphicFramePr>
          <p:cNvPr id="8" name="Content Placeholder 2">
            <a:extLst>
              <a:ext uri="{FF2B5EF4-FFF2-40B4-BE49-F238E27FC236}">
                <a16:creationId xmlns:a16="http://schemas.microsoft.com/office/drawing/2014/main" id="{AA41941C-CC7A-C647-7A52-4D202D4014C3}"/>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297673394"/>
              </p:ext>
            </p:extLst>
          </p:nvPr>
        </p:nvGraphicFramePr>
        <p:xfrm>
          <a:off x="4830763" y="1825625"/>
          <a:ext cx="7135950" cy="48133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53088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39FC4-C07E-3EA3-9B82-10E12D7C276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4240F43-8119-2F9D-78A5-5940CD7CF3B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3" name="Title 1" descr="English Learners 3">
            <a:extLst>
              <a:ext uri="{FF2B5EF4-FFF2-40B4-BE49-F238E27FC236}">
                <a16:creationId xmlns:a16="http://schemas.microsoft.com/office/drawing/2014/main" id="{0B45BA68-73A4-219E-201E-1213B6D0EF82}"/>
              </a:ext>
            </a:extLst>
          </p:cNvPr>
          <p:cNvSpPr>
            <a:spLocks noGrp="1"/>
          </p:cNvSpPr>
          <p:nvPr>
            <p:ph type="title"/>
          </p:nvPr>
        </p:nvSpPr>
        <p:spPr>
          <a:xfrm>
            <a:off x="171021" y="365125"/>
            <a:ext cx="1184996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600" b="1" dirty="0">
                <a:solidFill>
                  <a:schemeClr val="bg1"/>
                </a:solidFill>
                <a:latin typeface="Copperplate Gothic Bold" panose="020E0705020206020404" pitchFamily="34" charset="77"/>
                <a:cs typeface="Bangla MN"/>
              </a:rPr>
              <a:t>English Learners </a:t>
            </a:r>
            <a:r>
              <a:rPr lang="en-US" sz="800" b="1" dirty="0">
                <a:solidFill>
                  <a:schemeClr val="bg1"/>
                </a:solidFill>
                <a:latin typeface="Copperplate Gothic Bold" panose="020E0705020206020404" pitchFamily="34" charset="77"/>
                <a:cs typeface="Bangla MN"/>
              </a:rPr>
              <a:t>3</a:t>
            </a:r>
            <a:endParaRPr lang="en-US" sz="800" b="1" dirty="0">
              <a:solidFill>
                <a:srgbClr val="FFFFFF"/>
              </a:solidFill>
              <a:latin typeface="Copperplate Gothic Bold" panose="020E0705020206020404" pitchFamily="34" charset="77"/>
              <a:cs typeface="Bangla MN"/>
            </a:endParaRPr>
          </a:p>
        </p:txBody>
      </p:sp>
      <p:pic>
        <p:nvPicPr>
          <p:cNvPr id="4" name="Content Placeholder 3" descr="This is a mosaic mural with details of an animal and boomerangs.">
            <a:extLst>
              <a:ext uri="{FF2B5EF4-FFF2-40B4-BE49-F238E27FC236}">
                <a16:creationId xmlns:a16="http://schemas.microsoft.com/office/drawing/2014/main" id="{065A08E1-3932-7D4B-8D6F-17F6DA27D5BB}"/>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38296" t="35167"/>
          <a:stretch/>
        </p:blipFill>
        <p:spPr>
          <a:xfrm>
            <a:off x="171020" y="2055813"/>
            <a:ext cx="6108444" cy="3828152"/>
          </a:xfrm>
        </p:spPr>
      </p:pic>
      <p:graphicFrame>
        <p:nvGraphicFramePr>
          <p:cNvPr id="5" name="Content Placeholder 2">
            <a:extLst>
              <a:ext uri="{FF2B5EF4-FFF2-40B4-BE49-F238E27FC236}">
                <a16:creationId xmlns:a16="http://schemas.microsoft.com/office/drawing/2014/main" id="{3BE6278B-21D6-2BFA-21FF-0C8A33D56CB9}"/>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551208572"/>
              </p:ext>
            </p:extLst>
          </p:nvPr>
        </p:nvGraphicFramePr>
        <p:xfrm>
          <a:off x="6172200" y="1825624"/>
          <a:ext cx="5848780" cy="48733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28717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his is a sign welcoming visitors to Ohio in multiple languages.">
            <a:extLst>
              <a:ext uri="{FF2B5EF4-FFF2-40B4-BE49-F238E27FC236}">
                <a16:creationId xmlns:a16="http://schemas.microsoft.com/office/drawing/2014/main" id="{384CF46C-D004-A8B4-7510-91A50ADB6C6C}"/>
              </a:ext>
            </a:extLst>
          </p:cNvPr>
          <p:cNvPicPr>
            <a:picLocks noGrp="1" noChangeAspect="1"/>
          </p:cNvPicPr>
          <p:nvPr>
            <p:ph sz="half" idx="1"/>
          </p:nvPr>
        </p:nvPicPr>
        <p:blipFill>
          <a:blip r:embed="rId3">
            <a:extLst>
              <a:ext uri="{96DAC541-7B7A-43D3-8B79-37D633B846F1}">
                <asvg:svgBlip xmlns:asvg="http://schemas.microsoft.com/office/drawing/2016/SVG/main" r:embed="rId4"/>
              </a:ext>
            </a:extLst>
          </a:blip>
          <a:stretch>
            <a:fillRect/>
          </a:stretch>
        </p:blipFill>
        <p:spPr>
          <a:xfrm>
            <a:off x="319790" y="1825624"/>
            <a:ext cx="4806846" cy="4806846"/>
          </a:xfrm>
        </p:spPr>
      </p:pic>
      <p:graphicFrame>
        <p:nvGraphicFramePr>
          <p:cNvPr id="6" name="Content Placeholder 5">
            <a:extLst>
              <a:ext uri="{FF2B5EF4-FFF2-40B4-BE49-F238E27FC236}">
                <a16:creationId xmlns:a16="http://schemas.microsoft.com/office/drawing/2014/main" id="{04C3E3D7-2503-28DE-0CF1-AA3B3CC7A809}"/>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324862160"/>
              </p:ext>
            </p:extLst>
          </p:nvPr>
        </p:nvGraphicFramePr>
        <p:xfrm>
          <a:off x="5381469" y="1825624"/>
          <a:ext cx="6490741" cy="48000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1" descr="English Learners 4">
            <a:extLst>
              <a:ext uri="{FF2B5EF4-FFF2-40B4-BE49-F238E27FC236}">
                <a16:creationId xmlns:a16="http://schemas.microsoft.com/office/drawing/2014/main" id="{B5E04D2D-A96D-2565-CF03-2DFDEF6D7C87}"/>
              </a:ext>
            </a:extLst>
          </p:cNvPr>
          <p:cNvSpPr>
            <a:spLocks noGrp="1"/>
          </p:cNvSpPr>
          <p:nvPr>
            <p:ph type="title"/>
          </p:nvPr>
        </p:nvSpPr>
        <p:spPr>
          <a:xfrm>
            <a:off x="319790" y="365125"/>
            <a:ext cx="1155242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600" b="1" dirty="0">
                <a:solidFill>
                  <a:schemeClr val="bg1"/>
                </a:solidFill>
                <a:latin typeface="Copperplate Gothic Bold" panose="020E0705020206020404" pitchFamily="34" charset="77"/>
                <a:cs typeface="Bangla MN"/>
              </a:rPr>
              <a:t>English Learners </a:t>
            </a:r>
            <a:r>
              <a:rPr lang="en-US" sz="800" b="1" dirty="0">
                <a:solidFill>
                  <a:schemeClr val="bg1"/>
                </a:solidFill>
                <a:latin typeface="Copperplate Gothic Bold" panose="020E0705020206020404" pitchFamily="34" charset="77"/>
                <a:cs typeface="Bangla MN"/>
              </a:rPr>
              <a:t>4</a:t>
            </a:r>
            <a:endParaRPr lang="en-US" sz="800" b="1" dirty="0">
              <a:solidFill>
                <a:srgbClr val="FFFFFF"/>
              </a:solidFill>
              <a:latin typeface="Copperplate Gothic Bold" panose="020E0705020206020404" pitchFamily="34" charset="77"/>
              <a:cs typeface="Bangla MN"/>
            </a:endParaRPr>
          </a:p>
        </p:txBody>
      </p:sp>
    </p:spTree>
    <p:extLst>
      <p:ext uri="{BB962C8B-B14F-4D97-AF65-F5344CB8AC3E}">
        <p14:creationId xmlns:p14="http://schemas.microsoft.com/office/powerpoint/2010/main" val="2351568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FF94E-44AF-3BE6-ACE9-29E9DC5153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67C0FB-EDF7-EDDE-0F5E-1D1CAE38E0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LGBTQ+ 1">
            <a:extLst>
              <a:ext uri="{FF2B5EF4-FFF2-40B4-BE49-F238E27FC236}">
                <a16:creationId xmlns:a16="http://schemas.microsoft.com/office/drawing/2014/main" id="{97DE70D4-7AB9-DFE3-F28D-6C1EB19581C0}"/>
              </a:ext>
            </a:extLst>
          </p:cNvPr>
          <p:cNvSpPr>
            <a:spLocks noGrp="1"/>
          </p:cNvSpPr>
          <p:nvPr>
            <p:ph type="title"/>
          </p:nvPr>
        </p:nvSpPr>
        <p:spPr>
          <a:xfrm>
            <a:off x="397565" y="365125"/>
            <a:ext cx="1156914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7200" b="1" dirty="0">
                <a:solidFill>
                  <a:schemeClr val="bg1"/>
                </a:solidFill>
                <a:latin typeface="Copperplate Gothic Bold" panose="020E0705020206020404" pitchFamily="34" charset="77"/>
                <a:cs typeface="Bangla MN"/>
              </a:rPr>
              <a:t>LGBTQ+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pic>
        <p:nvPicPr>
          <p:cNvPr id="7" name="Content Placeholder 8" descr="This is a Nick Cave’s sound suit of a standing horse.">
            <a:extLst>
              <a:ext uri="{FF2B5EF4-FFF2-40B4-BE49-F238E27FC236}">
                <a16:creationId xmlns:a16="http://schemas.microsoft.com/office/drawing/2014/main" id="{F29CDC5C-D52C-232E-630B-889C3353BB61}"/>
              </a:ext>
            </a:extLst>
          </p:cNvPr>
          <p:cNvPicPr>
            <a:picLocks noGrp="1" noChangeAspect="1"/>
          </p:cNvPicPr>
          <p:nvPr>
            <p:ph sz="half" idx="1"/>
          </p:nvPr>
        </p:nvPicPr>
        <p:blipFill rotWithShape="1">
          <a:blip r:embed="rId4">
            <a:extLst>
              <a:ext uri="{BEBA8EAE-BF5A-486C-A8C5-ECC9F3942E4B}">
                <a14:imgProps xmlns:a14="http://schemas.microsoft.com/office/drawing/2010/main">
                  <a14:imgLayer r:embed="rId5">
                    <a14:imgEffect>
                      <a14:backgroundRemoval t="387" b="100000" l="4464" r="82143">
                        <a14:foregroundMark x1="35938" y1="3222" x2="35938" y2="3222"/>
                        <a14:foregroundMark x1="74107" y1="4897" x2="74107" y2="4897"/>
                        <a14:foregroundMark x1="68973" y1="9536" x2="68973" y2="9536"/>
                        <a14:foregroundMark x1="37500" y1="9923" x2="37500" y2="9923"/>
                      </a14:backgroundRemoval>
                    </a14:imgEffect>
                  </a14:imgLayer>
                </a14:imgProps>
              </a:ext>
              <a:ext uri="{28A0092B-C50C-407E-A947-70E740481C1C}">
                <a14:useLocalDpi xmlns:a14="http://schemas.microsoft.com/office/drawing/2010/main" val="0"/>
              </a:ext>
            </a:extLst>
          </a:blip>
          <a:srcRect l="2109" r="12090"/>
          <a:stretch/>
        </p:blipFill>
        <p:spPr>
          <a:xfrm>
            <a:off x="397565" y="2141537"/>
            <a:ext cx="2155417" cy="4351338"/>
          </a:xfrm>
        </p:spPr>
      </p:pic>
      <p:graphicFrame>
        <p:nvGraphicFramePr>
          <p:cNvPr id="8" name="Content Placeholder 10">
            <a:extLst>
              <a:ext uri="{FF2B5EF4-FFF2-40B4-BE49-F238E27FC236}">
                <a16:creationId xmlns:a16="http://schemas.microsoft.com/office/drawing/2014/main" id="{E8ACFB29-7362-19A0-DF55-92F440E28ACF}"/>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82580556"/>
              </p:ext>
            </p:extLst>
          </p:nvPr>
        </p:nvGraphicFramePr>
        <p:xfrm>
          <a:off x="2923082" y="1897857"/>
          <a:ext cx="9043632" cy="46672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44603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99C7D-7AAF-A5E3-88A2-D9CA995CA0A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87544A4-A527-D273-1736-B4B20EE07C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graphicFrame>
        <p:nvGraphicFramePr>
          <p:cNvPr id="5" name="Content Placeholder 4">
            <a:extLst>
              <a:ext uri="{FF2B5EF4-FFF2-40B4-BE49-F238E27FC236}">
                <a16:creationId xmlns:a16="http://schemas.microsoft.com/office/drawing/2014/main" id="{93CA1AF4-F333-77FE-E4BC-E5B6002EDD1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90476516"/>
              </p:ext>
            </p:extLst>
          </p:nvPr>
        </p:nvGraphicFramePr>
        <p:xfrm>
          <a:off x="6172200" y="1825624"/>
          <a:ext cx="5694186" cy="48191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descr="Diversified Learners 1">
            <a:extLst>
              <a:ext uri="{FF2B5EF4-FFF2-40B4-BE49-F238E27FC236}">
                <a16:creationId xmlns:a16="http://schemas.microsoft.com/office/drawing/2014/main" id="{99F96647-BCD5-5B4A-126A-5DAA857595CE}"/>
              </a:ext>
            </a:extLst>
          </p:cNvPr>
          <p:cNvSpPr>
            <a:spLocks noGrp="1"/>
          </p:cNvSpPr>
          <p:nvPr>
            <p:ph type="title"/>
          </p:nvPr>
        </p:nvSpPr>
        <p:spPr>
          <a:xfrm>
            <a:off x="325613" y="365125"/>
            <a:ext cx="1159744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5400" b="1" dirty="0">
                <a:solidFill>
                  <a:schemeClr val="bg1"/>
                </a:solidFill>
                <a:latin typeface="Copperplate Gothic Bold" panose="020E0705020206020404" pitchFamily="34" charset="77"/>
                <a:cs typeface="Bangla MN"/>
              </a:rPr>
              <a:t>Diversified Learners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pic>
        <p:nvPicPr>
          <p:cNvPr id="4" name="Content Placeholder 8" descr="This shows Nick Cave’s performance of Herd with horse sound suits.">
            <a:extLst>
              <a:ext uri="{FF2B5EF4-FFF2-40B4-BE49-F238E27FC236}">
                <a16:creationId xmlns:a16="http://schemas.microsoft.com/office/drawing/2014/main" id="{DDB88313-2CB7-C30E-B470-2AD7ECC201A7}"/>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t="-1761"/>
          <a:stretch/>
        </p:blipFill>
        <p:spPr>
          <a:xfrm>
            <a:off x="325614" y="1825625"/>
            <a:ext cx="5181600" cy="4819101"/>
          </a:xfrm>
        </p:spPr>
      </p:pic>
    </p:spTree>
    <p:extLst>
      <p:ext uri="{BB962C8B-B14F-4D97-AF65-F5344CB8AC3E}">
        <p14:creationId xmlns:p14="http://schemas.microsoft.com/office/powerpoint/2010/main" val="441879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E6038-8450-1C81-783C-7CC94E3FDA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926C20-1B7D-631E-0E6E-EB42D905F8F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LGBTQ+ 2">
            <a:extLst>
              <a:ext uri="{FF2B5EF4-FFF2-40B4-BE49-F238E27FC236}">
                <a16:creationId xmlns:a16="http://schemas.microsoft.com/office/drawing/2014/main" id="{50970588-25DE-79B1-F9C9-901BF9BDE38A}"/>
              </a:ext>
            </a:extLst>
          </p:cNvPr>
          <p:cNvSpPr>
            <a:spLocks noGrp="1"/>
          </p:cNvSpPr>
          <p:nvPr>
            <p:ph type="title"/>
          </p:nvPr>
        </p:nvSpPr>
        <p:spPr>
          <a:xfrm>
            <a:off x="397565" y="365125"/>
            <a:ext cx="1156914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7200" b="1" dirty="0">
                <a:solidFill>
                  <a:schemeClr val="bg1"/>
                </a:solidFill>
                <a:latin typeface="Copperplate Gothic Bold" panose="020E0705020206020404" pitchFamily="34" charset="77"/>
                <a:cs typeface="Bangla MN"/>
              </a:rPr>
              <a:t>LGBTQ+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graphicFrame>
        <p:nvGraphicFramePr>
          <p:cNvPr id="8" name="Content Placeholder 10">
            <a:extLst>
              <a:ext uri="{FF2B5EF4-FFF2-40B4-BE49-F238E27FC236}">
                <a16:creationId xmlns:a16="http://schemas.microsoft.com/office/drawing/2014/main" id="{1DCFC0C5-093A-2737-2652-7DF611C5283A}"/>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54353647"/>
              </p:ext>
            </p:extLst>
          </p:nvPr>
        </p:nvGraphicFramePr>
        <p:xfrm>
          <a:off x="2923082" y="1897857"/>
          <a:ext cx="9043632"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Content Placeholder 8" descr="This is a Nick Cave’s sound suit of a standing horse.">
            <a:extLst>
              <a:ext uri="{FF2B5EF4-FFF2-40B4-BE49-F238E27FC236}">
                <a16:creationId xmlns:a16="http://schemas.microsoft.com/office/drawing/2014/main" id="{0B79A9AE-9D28-86C3-1CD4-8F85797C7453}"/>
              </a:ext>
            </a:extLst>
          </p:cNvPr>
          <p:cNvPicPr>
            <a:picLocks noGrp="1" noChangeAspect="1"/>
          </p:cNvPicPr>
          <p:nvPr>
            <p:ph sz="half" idx="1"/>
          </p:nvPr>
        </p:nvPicPr>
        <p:blipFill>
          <a:blip r:embed="rId9"/>
          <a:stretch>
            <a:fillRect/>
          </a:stretch>
        </p:blipFill>
        <p:spPr>
          <a:xfrm>
            <a:off x="0" y="1197850"/>
            <a:ext cx="2923082" cy="5660150"/>
          </a:xfrm>
        </p:spPr>
      </p:pic>
    </p:spTree>
    <p:extLst>
      <p:ext uri="{BB962C8B-B14F-4D97-AF65-F5344CB8AC3E}">
        <p14:creationId xmlns:p14="http://schemas.microsoft.com/office/powerpoint/2010/main" val="988477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D38D4-BF90-54D7-EFF0-F7B3B44A048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4189E21-0F0A-3218-8C39-4F7FA7C66F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pic>
        <p:nvPicPr>
          <p:cNvPr id="3" name="Content Placeholder 3" descr="This photograph shows dancers wearing horse costumes Nick Cave made from colorful raffia. They perform before an audience at Grand Central Terminal.">
            <a:extLst>
              <a:ext uri="{FF2B5EF4-FFF2-40B4-BE49-F238E27FC236}">
                <a16:creationId xmlns:a16="http://schemas.microsoft.com/office/drawing/2014/main" id="{ACB0DE60-E80B-1468-BBFA-25E7EE58C955}"/>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310"/>
          <a:stretch/>
        </p:blipFill>
        <p:spPr>
          <a:xfrm>
            <a:off x="187376" y="2422470"/>
            <a:ext cx="4833107" cy="3214494"/>
          </a:xfrm>
        </p:spPr>
      </p:pic>
      <p:sp>
        <p:nvSpPr>
          <p:cNvPr id="7" name="Title 1" descr="LGBTQ+ 3">
            <a:extLst>
              <a:ext uri="{FF2B5EF4-FFF2-40B4-BE49-F238E27FC236}">
                <a16:creationId xmlns:a16="http://schemas.microsoft.com/office/drawing/2014/main" id="{A33CFCC8-648A-EE3D-862B-0E5898C97377}"/>
              </a:ext>
            </a:extLst>
          </p:cNvPr>
          <p:cNvSpPr>
            <a:spLocks noGrp="1"/>
          </p:cNvSpPr>
          <p:nvPr>
            <p:ph type="title"/>
          </p:nvPr>
        </p:nvSpPr>
        <p:spPr>
          <a:xfrm>
            <a:off x="298174" y="182563"/>
            <a:ext cx="1159565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7200" b="1" dirty="0">
                <a:solidFill>
                  <a:schemeClr val="bg1"/>
                </a:solidFill>
                <a:latin typeface="Copperplate Gothic Bold" panose="020E0705020206020404" pitchFamily="34" charset="77"/>
                <a:cs typeface="Bangla MN"/>
              </a:rPr>
              <a:t>LGBTQ+ </a:t>
            </a:r>
            <a:r>
              <a:rPr lang="en-US" sz="800" b="1" dirty="0">
                <a:solidFill>
                  <a:schemeClr val="bg1"/>
                </a:solidFill>
                <a:latin typeface="Copperplate Gothic Bold" panose="020E0705020206020404" pitchFamily="34" charset="77"/>
                <a:cs typeface="Bangla MN"/>
              </a:rPr>
              <a:t>3</a:t>
            </a:r>
            <a:endParaRPr lang="en-US" sz="800" b="1" dirty="0">
              <a:solidFill>
                <a:srgbClr val="FFFFFF"/>
              </a:solidFill>
              <a:latin typeface="Copperplate Gothic Bold" panose="020E0705020206020404" pitchFamily="34" charset="77"/>
              <a:cs typeface="Bangla MN"/>
            </a:endParaRPr>
          </a:p>
        </p:txBody>
      </p:sp>
      <p:graphicFrame>
        <p:nvGraphicFramePr>
          <p:cNvPr id="8" name="Content Placeholder 5">
            <a:extLst>
              <a:ext uri="{FF2B5EF4-FFF2-40B4-BE49-F238E27FC236}">
                <a16:creationId xmlns:a16="http://schemas.microsoft.com/office/drawing/2014/main" id="{8157FB60-66AD-11C3-5958-C82D723DE0C7}"/>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189408667"/>
              </p:ext>
            </p:extLst>
          </p:nvPr>
        </p:nvGraphicFramePr>
        <p:xfrm>
          <a:off x="5201587" y="1599407"/>
          <a:ext cx="6692239" cy="51673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descr="Teach the contributions of LGBTQ+ artists. &#13;&#10;">
            <a:extLst>
              <a:ext uri="{FF2B5EF4-FFF2-40B4-BE49-F238E27FC236}">
                <a16:creationId xmlns:a16="http://schemas.microsoft.com/office/drawing/2014/main" id="{C673EF88-8746-3C46-0681-1B3A1846BD5F}"/>
              </a:ext>
            </a:extLst>
          </p:cNvPr>
          <p:cNvSpPr txBox="1"/>
          <p:nvPr/>
        </p:nvSpPr>
        <p:spPr>
          <a:xfrm>
            <a:off x="187376" y="5693484"/>
            <a:ext cx="4833106" cy="384721"/>
          </a:xfrm>
          <a:prstGeom prst="rect">
            <a:avLst/>
          </a:prstGeom>
          <a:solidFill>
            <a:schemeClr val="accent6">
              <a:lumMod val="75000"/>
            </a:schemeClr>
          </a:solidFill>
          <a:ln>
            <a:solidFill>
              <a:schemeClr val="bg1"/>
            </a:solidFill>
          </a:ln>
        </p:spPr>
        <p:txBody>
          <a:bodyPr wrap="square">
            <a:spAutoFit/>
          </a:bodyPr>
          <a:lstStyle/>
          <a:p>
            <a:pPr lvl="0"/>
            <a:r>
              <a:rPr lang="en-US" sz="1900" b="1" dirty="0"/>
              <a:t>Teach the contributions of LGBTQ+ artists. </a:t>
            </a:r>
            <a:endParaRPr lang="en-US" sz="1900" dirty="0"/>
          </a:p>
        </p:txBody>
      </p:sp>
    </p:spTree>
    <p:extLst>
      <p:ext uri="{BB962C8B-B14F-4D97-AF65-F5344CB8AC3E}">
        <p14:creationId xmlns:p14="http://schemas.microsoft.com/office/powerpoint/2010/main" val="1645621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B0444-64E9-3061-C751-16294DF344B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56615FA-D75D-66BF-922F-837D6CFD02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sp>
        <p:nvSpPr>
          <p:cNvPr id="7" name="Title 1" descr="LGBTQ+ 4">
            <a:extLst>
              <a:ext uri="{FF2B5EF4-FFF2-40B4-BE49-F238E27FC236}">
                <a16:creationId xmlns:a16="http://schemas.microsoft.com/office/drawing/2014/main" id="{B5B5E731-4D90-C871-5074-B6BDE6ECE300}"/>
              </a:ext>
            </a:extLst>
          </p:cNvPr>
          <p:cNvSpPr>
            <a:spLocks noGrp="1"/>
          </p:cNvSpPr>
          <p:nvPr>
            <p:ph type="title"/>
          </p:nvPr>
        </p:nvSpPr>
        <p:spPr>
          <a:xfrm>
            <a:off x="298174" y="182563"/>
            <a:ext cx="1159565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7200" b="1" dirty="0">
                <a:solidFill>
                  <a:schemeClr val="bg1"/>
                </a:solidFill>
                <a:latin typeface="Copperplate Gothic Bold" panose="020E0705020206020404" pitchFamily="34" charset="77"/>
                <a:cs typeface="Bangla MN"/>
              </a:rPr>
              <a:t>LGBTQ+ </a:t>
            </a:r>
            <a:r>
              <a:rPr lang="en-US" sz="800" b="1" dirty="0">
                <a:solidFill>
                  <a:schemeClr val="bg1"/>
                </a:solidFill>
                <a:latin typeface="Copperplate Gothic Bold" panose="020E0705020206020404" pitchFamily="34" charset="77"/>
                <a:cs typeface="Bangla MN"/>
              </a:rPr>
              <a:t>4</a:t>
            </a:r>
            <a:endParaRPr lang="en-US" sz="800" b="1" dirty="0">
              <a:solidFill>
                <a:srgbClr val="FFFFFF"/>
              </a:solidFill>
              <a:latin typeface="Copperplate Gothic Bold" panose="020E0705020206020404" pitchFamily="34" charset="77"/>
              <a:cs typeface="Bangla MN"/>
            </a:endParaRPr>
          </a:p>
        </p:txBody>
      </p:sp>
      <p:graphicFrame>
        <p:nvGraphicFramePr>
          <p:cNvPr id="8" name="Content Placeholder 5">
            <a:extLst>
              <a:ext uri="{FF2B5EF4-FFF2-40B4-BE49-F238E27FC236}">
                <a16:creationId xmlns:a16="http://schemas.microsoft.com/office/drawing/2014/main" id="{1784F56E-DEA3-E099-17C2-10F5FD7394DA}"/>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967793595"/>
              </p:ext>
            </p:extLst>
          </p:nvPr>
        </p:nvGraphicFramePr>
        <p:xfrm>
          <a:off x="6155960" y="1599407"/>
          <a:ext cx="5956092" cy="51673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Content Placeholder 9" descr="This is a performance showing Nick Cave’s sound suits of a group of horses.">
            <a:extLst>
              <a:ext uri="{FF2B5EF4-FFF2-40B4-BE49-F238E27FC236}">
                <a16:creationId xmlns:a16="http://schemas.microsoft.com/office/drawing/2014/main" id="{0EC676F3-7978-C103-9BCB-2D5726E67D15}"/>
              </a:ext>
            </a:extLst>
          </p:cNvPr>
          <p:cNvPicPr>
            <a:picLocks noGrp="1" noChangeAspect="1"/>
          </p:cNvPicPr>
          <p:nvPr>
            <p:ph sz="half" idx="1"/>
          </p:nvPr>
        </p:nvPicPr>
        <p:blipFill>
          <a:blip r:embed="rId9"/>
          <a:stretch>
            <a:fillRect/>
          </a:stretch>
        </p:blipFill>
        <p:spPr>
          <a:xfrm>
            <a:off x="56170" y="2339852"/>
            <a:ext cx="6039830" cy="3686419"/>
          </a:xfrm>
        </p:spPr>
      </p:pic>
    </p:spTree>
    <p:extLst>
      <p:ext uri="{BB962C8B-B14F-4D97-AF65-F5344CB8AC3E}">
        <p14:creationId xmlns:p14="http://schemas.microsoft.com/office/powerpoint/2010/main" val="2434113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9A967D-56A5-CF15-549B-EFBEE1D8DB92}"/>
              </a:ext>
              <a:ext uri="{C183D7F6-B498-43B3-948B-1728B52AA6E4}">
                <adec:decorative xmlns:adec="http://schemas.microsoft.com/office/drawing/2017/decorative" val="1"/>
              </a:ext>
            </a:extLst>
          </p:cNvPr>
          <p:cNvPicPr/>
          <p:nvPr/>
        </p:nvPicPr>
        <p:blipFill>
          <a:blip r:embed="rId3">
            <a:alphaModFix amt="9000"/>
          </a:blip>
          <a:stretch>
            <a:fillRect/>
          </a:stretch>
        </p:blipFill>
        <p:spPr>
          <a:xfrm>
            <a:off x="4092927" y="0"/>
            <a:ext cx="8099073" cy="6858000"/>
          </a:xfrm>
          <a:prstGeom prst="rect">
            <a:avLst/>
          </a:prstGeom>
        </p:spPr>
      </p:pic>
      <p:pic>
        <p:nvPicPr>
          <p:cNvPr id="8" name="Content Placeholder 7" descr="This rotoscope artwork shows two students with visual impairments making hand gestures.">
            <a:extLst>
              <a:ext uri="{FF2B5EF4-FFF2-40B4-BE49-F238E27FC236}">
                <a16:creationId xmlns:a16="http://schemas.microsoft.com/office/drawing/2014/main" id="{708BC75F-CCC9-E8CD-6EFF-ACDA26134984}"/>
              </a:ext>
            </a:extLst>
          </p:cNvPr>
          <p:cNvPicPr>
            <a:picLocks noGrp="1" noChangeAspect="1"/>
          </p:cNvPicPr>
          <p:nvPr>
            <p:ph sz="half" idx="1"/>
          </p:nvPr>
        </p:nvPicPr>
        <p:blipFill>
          <a:blip r:embed="rId4"/>
          <a:stretch>
            <a:fillRect/>
          </a:stretch>
        </p:blipFill>
        <p:spPr>
          <a:xfrm>
            <a:off x="259830" y="2674631"/>
            <a:ext cx="5763972" cy="3242234"/>
          </a:xfrm>
        </p:spPr>
      </p:pic>
      <p:graphicFrame>
        <p:nvGraphicFramePr>
          <p:cNvPr id="6" name="Content Placeholder 5">
            <a:extLst>
              <a:ext uri="{FF2B5EF4-FFF2-40B4-BE49-F238E27FC236}">
                <a16:creationId xmlns:a16="http://schemas.microsoft.com/office/drawing/2014/main" id="{ACC84172-05EE-6444-3733-4A2666A107A2}"/>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923276049"/>
              </p:ext>
            </p:extLst>
          </p:nvPr>
        </p:nvGraphicFramePr>
        <p:xfrm>
          <a:off x="6172200" y="1825625"/>
          <a:ext cx="5759970" cy="48150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1" descr="Teaching and Accommodating Diversified Learners Through Art 1">
            <a:extLst>
              <a:ext uri="{FF2B5EF4-FFF2-40B4-BE49-F238E27FC236}">
                <a16:creationId xmlns:a16="http://schemas.microsoft.com/office/drawing/2014/main" id="{2DAAA85C-DFAF-381C-D1EB-72E102C841DA}"/>
              </a:ext>
            </a:extLst>
          </p:cNvPr>
          <p:cNvSpPr>
            <a:spLocks noGrp="1"/>
          </p:cNvSpPr>
          <p:nvPr>
            <p:ph type="title"/>
          </p:nvPr>
        </p:nvSpPr>
        <p:spPr>
          <a:xfrm>
            <a:off x="299803" y="365125"/>
            <a:ext cx="11632367"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4000" b="1" dirty="0">
                <a:solidFill>
                  <a:srgbClr val="FFFFFF"/>
                </a:solidFill>
                <a:latin typeface="Copperplate Gothic Bold" panose="020E0705020206020404" pitchFamily="34" charset="77"/>
                <a:cs typeface="Bangla MN"/>
              </a:rPr>
              <a:t>Teaching and Accommodating Diversified Learners Through Art </a:t>
            </a:r>
            <a:r>
              <a:rPr lang="en-US" sz="800" b="1" dirty="0">
                <a:solidFill>
                  <a:srgbClr val="FFFFFF"/>
                </a:solidFill>
                <a:latin typeface="Copperplate Gothic Bold" panose="020E0705020206020404" pitchFamily="34" charset="77"/>
                <a:cs typeface="Bangla MN"/>
              </a:rPr>
              <a:t>1</a:t>
            </a:r>
          </a:p>
        </p:txBody>
      </p:sp>
    </p:spTree>
    <p:extLst>
      <p:ext uri="{BB962C8B-B14F-4D97-AF65-F5344CB8AC3E}">
        <p14:creationId xmlns:p14="http://schemas.microsoft.com/office/powerpoint/2010/main" val="2275434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46412-F9BC-1725-4808-91A680AB707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7B9555C-5539-3ADA-3870-A45F09C5FF9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40D1737F-F438-36FF-36BE-3EFCFF4BACDA}"/>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230797624"/>
              </p:ext>
            </p:extLst>
          </p:nvPr>
        </p:nvGraphicFramePr>
        <p:xfrm>
          <a:off x="3929577" y="1825625"/>
          <a:ext cx="8099072" cy="4878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descr="Teaching and Accommodating Diversified Learners Through Art 2">
            <a:extLst>
              <a:ext uri="{FF2B5EF4-FFF2-40B4-BE49-F238E27FC236}">
                <a16:creationId xmlns:a16="http://schemas.microsoft.com/office/drawing/2014/main" id="{8351EA2C-9B06-FB28-A4DB-E8C6B39B6E04}"/>
              </a:ext>
            </a:extLst>
          </p:cNvPr>
          <p:cNvSpPr>
            <a:spLocks noGrp="1"/>
          </p:cNvSpPr>
          <p:nvPr>
            <p:ph type="title"/>
          </p:nvPr>
        </p:nvSpPr>
        <p:spPr>
          <a:xfrm>
            <a:off x="318052" y="365125"/>
            <a:ext cx="1154927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4000" b="1" dirty="0">
                <a:solidFill>
                  <a:srgbClr val="FFFFFF"/>
                </a:solidFill>
                <a:latin typeface="Copperplate Gothic Bold" panose="020E0705020206020404" pitchFamily="34" charset="77"/>
                <a:cs typeface="Bangla MN"/>
              </a:rPr>
              <a:t>Teaching and Accommodating Diversified Learners Through Art </a:t>
            </a:r>
            <a:r>
              <a:rPr lang="en-US" sz="800" b="1" dirty="0">
                <a:solidFill>
                  <a:srgbClr val="FFFFFF"/>
                </a:solidFill>
                <a:latin typeface="Copperplate Gothic Bold" panose="020E0705020206020404" pitchFamily="34" charset="77"/>
                <a:cs typeface="Bangla MN"/>
              </a:rPr>
              <a:t>2</a:t>
            </a:r>
          </a:p>
        </p:txBody>
      </p:sp>
      <p:pic>
        <p:nvPicPr>
          <p:cNvPr id="7" name="Content Placeholder 4" descr="A preservice teacher kneels as she passes a piece of stained glass for students to touch. A boy holds the stained glass in his hands. ">
            <a:extLst>
              <a:ext uri="{FF2B5EF4-FFF2-40B4-BE49-F238E27FC236}">
                <a16:creationId xmlns:a16="http://schemas.microsoft.com/office/drawing/2014/main" id="{810C6E49-4367-8534-8396-0EED83DD6722}"/>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l="-964" r="-2506"/>
          <a:stretch/>
        </p:blipFill>
        <p:spPr>
          <a:xfrm>
            <a:off x="318052" y="1825625"/>
            <a:ext cx="3611524" cy="4667250"/>
          </a:xfrm>
        </p:spPr>
      </p:pic>
    </p:spTree>
    <p:extLst>
      <p:ext uri="{BB962C8B-B14F-4D97-AF65-F5344CB8AC3E}">
        <p14:creationId xmlns:p14="http://schemas.microsoft.com/office/powerpoint/2010/main" val="766294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2F25AE-8217-5840-E24B-A4ED938756B8}"/>
              </a:ext>
              <a:ext uri="{C183D7F6-B498-43B3-948B-1728B52AA6E4}">
                <adec:decorative xmlns:adec="http://schemas.microsoft.com/office/drawing/2017/decorative" val="1"/>
              </a:ext>
            </a:extLst>
          </p:cNvPr>
          <p:cNvPicPr/>
          <p:nvPr/>
        </p:nvPicPr>
        <p:blipFill>
          <a:blip r:embed="rId3">
            <a:alphaModFix amt="9000"/>
          </a:blip>
          <a:stretch>
            <a:fillRect/>
          </a:stretch>
        </p:blipFill>
        <p:spPr>
          <a:xfrm>
            <a:off x="4092927" y="0"/>
            <a:ext cx="8099073" cy="6858000"/>
          </a:xfrm>
          <a:prstGeom prst="rect">
            <a:avLst/>
          </a:prstGeom>
        </p:spPr>
      </p:pic>
      <p:sp>
        <p:nvSpPr>
          <p:cNvPr id="5" name="Title 1" descr="Teaching and Accommodating Diversified Learners Through Art: Artists’ Examples">
            <a:extLst>
              <a:ext uri="{FF2B5EF4-FFF2-40B4-BE49-F238E27FC236}">
                <a16:creationId xmlns:a16="http://schemas.microsoft.com/office/drawing/2014/main" id="{DDFBCE87-8A71-90D2-59BC-5D31A5EFE35E}"/>
              </a:ext>
            </a:extLst>
          </p:cNvPr>
          <p:cNvSpPr>
            <a:spLocks noGrp="1"/>
          </p:cNvSpPr>
          <p:nvPr>
            <p:ph type="title"/>
          </p:nvPr>
        </p:nvSpPr>
        <p:spPr>
          <a:xfrm>
            <a:off x="152400" y="365125"/>
            <a:ext cx="1188720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3200" b="1" dirty="0">
                <a:solidFill>
                  <a:srgbClr val="FFFFFF"/>
                </a:solidFill>
                <a:latin typeface="Copperplate Gothic Bold" panose="020E0705020206020404" pitchFamily="34" charset="77"/>
                <a:cs typeface="Bangla MN"/>
              </a:rPr>
              <a:t>Teaching and Accommodating Diversified Learners Through Art: Artists’ Examples</a:t>
            </a:r>
          </a:p>
        </p:txBody>
      </p:sp>
      <p:graphicFrame>
        <p:nvGraphicFramePr>
          <p:cNvPr id="10" name="Content Placeholder 3">
            <a:extLst>
              <a:ext uri="{FF2B5EF4-FFF2-40B4-BE49-F238E27FC236}">
                <a16:creationId xmlns:a16="http://schemas.microsoft.com/office/drawing/2014/main" id="{5A8D96EB-302E-375A-B17F-C04A951C46CF}"/>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145984620"/>
              </p:ext>
            </p:extLst>
          </p:nvPr>
        </p:nvGraphicFramePr>
        <p:xfrm>
          <a:off x="5021705" y="1825625"/>
          <a:ext cx="7017895"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Content Placeholder 10" descr="This is a closeup detail of Sally Blakemore’s NASCAR popup book.">
            <a:extLst>
              <a:ext uri="{FF2B5EF4-FFF2-40B4-BE49-F238E27FC236}">
                <a16:creationId xmlns:a16="http://schemas.microsoft.com/office/drawing/2014/main" id="{6FD8F65D-F745-2E17-59E1-A05FDCD4E42C}"/>
              </a:ext>
            </a:extLst>
          </p:cNvPr>
          <p:cNvPicPr>
            <a:picLocks noGrp="1" noChangeAspect="1"/>
          </p:cNvPicPr>
          <p:nvPr>
            <p:ph sz="half" idx="1"/>
          </p:nvPr>
        </p:nvPicPr>
        <p:blipFill rotWithShape="1">
          <a:blip r:embed="rId9"/>
          <a:srcRect l="15060" r="37475"/>
          <a:stretch>
            <a:fillRect/>
          </a:stretch>
        </p:blipFill>
        <p:spPr>
          <a:xfrm>
            <a:off x="152400" y="2055813"/>
            <a:ext cx="4716905" cy="4054033"/>
          </a:xfrm>
          <a:prstGeom prst="rect">
            <a:avLst/>
          </a:prstGeom>
        </p:spPr>
      </p:pic>
    </p:spTree>
    <p:extLst>
      <p:ext uri="{BB962C8B-B14F-4D97-AF65-F5344CB8AC3E}">
        <p14:creationId xmlns:p14="http://schemas.microsoft.com/office/powerpoint/2010/main" val="1491347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1C62A-355B-84D4-38A6-26EC5ED0D5F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44A912A-68DB-FAFE-A3CC-5F13C7F05F44}"/>
              </a:ext>
              <a:ext uri="{C183D7F6-B498-43B3-948B-1728B52AA6E4}">
                <adec:decorative xmlns:adec="http://schemas.microsoft.com/office/drawing/2017/decorative" val="1"/>
              </a:ext>
            </a:extLst>
          </p:cNvPr>
          <p:cNvPicPr/>
          <p:nvPr/>
        </p:nvPicPr>
        <p:blipFill>
          <a:blip r:embed="rId3">
            <a:alphaModFix amt="9000"/>
          </a:blip>
          <a:stretch>
            <a:fillRect/>
          </a:stretch>
        </p:blipFill>
        <p:spPr>
          <a:xfrm>
            <a:off x="4092927" y="0"/>
            <a:ext cx="8099073" cy="6858000"/>
          </a:xfrm>
          <a:prstGeom prst="rect">
            <a:avLst/>
          </a:prstGeom>
        </p:spPr>
      </p:pic>
      <p:sp>
        <p:nvSpPr>
          <p:cNvPr id="5" name="Title 1" descr="Teaching and Accommodating Diversified Learners Through Art: Visual Recall">
            <a:extLst>
              <a:ext uri="{FF2B5EF4-FFF2-40B4-BE49-F238E27FC236}">
                <a16:creationId xmlns:a16="http://schemas.microsoft.com/office/drawing/2014/main" id="{0CC1330E-2508-80FE-B5C1-AB62D760EAFC}"/>
              </a:ext>
            </a:extLst>
          </p:cNvPr>
          <p:cNvSpPr>
            <a:spLocks noGrp="1"/>
          </p:cNvSpPr>
          <p:nvPr>
            <p:ph type="title"/>
          </p:nvPr>
        </p:nvSpPr>
        <p:spPr>
          <a:xfrm>
            <a:off x="269823" y="207728"/>
            <a:ext cx="1169732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3200" b="1" dirty="0">
                <a:solidFill>
                  <a:srgbClr val="FFFFFF"/>
                </a:solidFill>
                <a:latin typeface="Copperplate Gothic Bold" panose="020E0705020206020404" pitchFamily="34" charset="77"/>
                <a:cs typeface="Bangla MN"/>
              </a:rPr>
              <a:t>Teaching and Accommodating Diversified Learners Through Art: Visual Recall</a:t>
            </a:r>
          </a:p>
        </p:txBody>
      </p:sp>
      <p:graphicFrame>
        <p:nvGraphicFramePr>
          <p:cNvPr id="7" name="Content Placeholder 6">
            <a:extLst>
              <a:ext uri="{FF2B5EF4-FFF2-40B4-BE49-F238E27FC236}">
                <a16:creationId xmlns:a16="http://schemas.microsoft.com/office/drawing/2014/main" id="{4418102B-7103-3D33-C132-B9D6AD5FC61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153495892"/>
              </p:ext>
            </p:extLst>
          </p:nvPr>
        </p:nvGraphicFramePr>
        <p:xfrm>
          <a:off x="3043003" y="1690688"/>
          <a:ext cx="8984103" cy="5009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5" name="Diagram 14">
            <a:extLst>
              <a:ext uri="{FF2B5EF4-FFF2-40B4-BE49-F238E27FC236}">
                <a16:creationId xmlns:a16="http://schemas.microsoft.com/office/drawing/2014/main" id="{27F73B40-7C27-66D5-7D7A-69F2E56577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9690762"/>
              </p:ext>
            </p:extLst>
          </p:nvPr>
        </p:nvGraphicFramePr>
        <p:xfrm>
          <a:off x="164892" y="1741019"/>
          <a:ext cx="2653258" cy="500991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461294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1010E-FC7F-414A-277A-F6AB26C69F7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0F1899C-E6ED-5426-80CD-C6924FDFA82A}"/>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3" name="Title 1" descr="Inclusive Classroom Design 1">
            <a:extLst>
              <a:ext uri="{FF2B5EF4-FFF2-40B4-BE49-F238E27FC236}">
                <a16:creationId xmlns:a16="http://schemas.microsoft.com/office/drawing/2014/main" id="{6CA6B629-4D8B-147B-7BE3-61089D1BB38A}"/>
              </a:ext>
            </a:extLst>
          </p:cNvPr>
          <p:cNvSpPr>
            <a:spLocks noGrp="1"/>
          </p:cNvSpPr>
          <p:nvPr>
            <p:ph type="title"/>
          </p:nvPr>
        </p:nvSpPr>
        <p:spPr>
          <a:xfrm>
            <a:off x="566663" y="365125"/>
            <a:ext cx="1143959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800" b="1" dirty="0">
                <a:solidFill>
                  <a:srgbClr val="FFFFFF"/>
                </a:solidFill>
                <a:latin typeface="Copperplate Gothic Bold" panose="020E0705020206020404" pitchFamily="34" charset="77"/>
                <a:cs typeface="Bangla MN"/>
              </a:rPr>
              <a:t>Inclusive Classroom Design </a:t>
            </a:r>
            <a:r>
              <a:rPr lang="en-US" sz="800" b="1" dirty="0">
                <a:solidFill>
                  <a:srgbClr val="FFFFFF"/>
                </a:solidFill>
                <a:latin typeface="Copperplate Gothic Bold" panose="020E0705020206020404" pitchFamily="34" charset="77"/>
                <a:cs typeface="Bangla MN"/>
              </a:rPr>
              <a:t>1</a:t>
            </a:r>
          </a:p>
        </p:txBody>
      </p:sp>
      <p:pic>
        <p:nvPicPr>
          <p:cNvPr id="4" name="Content Placeholder 5" descr="A student is using a braille machine.">
            <a:extLst>
              <a:ext uri="{FF2B5EF4-FFF2-40B4-BE49-F238E27FC236}">
                <a16:creationId xmlns:a16="http://schemas.microsoft.com/office/drawing/2014/main" id="{17C3E870-D8CD-FE66-3DC0-EEDFD6FF32B2}"/>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481" b="-481"/>
          <a:stretch/>
        </p:blipFill>
        <p:spPr>
          <a:xfrm>
            <a:off x="566664" y="1825625"/>
            <a:ext cx="3945701" cy="4868916"/>
          </a:xfrm>
        </p:spPr>
      </p:pic>
      <p:graphicFrame>
        <p:nvGraphicFramePr>
          <p:cNvPr id="5" name="Content Placeholder 3">
            <a:extLst>
              <a:ext uri="{FF2B5EF4-FFF2-40B4-BE49-F238E27FC236}">
                <a16:creationId xmlns:a16="http://schemas.microsoft.com/office/drawing/2014/main" id="{44534175-6B03-8F3F-4D9A-9C4F7416D55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971337725"/>
              </p:ext>
            </p:extLst>
          </p:nvPr>
        </p:nvGraphicFramePr>
        <p:xfrm>
          <a:off x="4672013" y="1825625"/>
          <a:ext cx="7334250" cy="48688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48398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19CAC-1E51-309A-974D-3B77FBB1573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41AB9C3-ACAA-C4EB-1A6B-4169A77FF7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3" name="Title 1" descr="Inclusive Classroom Design 2">
            <a:extLst>
              <a:ext uri="{FF2B5EF4-FFF2-40B4-BE49-F238E27FC236}">
                <a16:creationId xmlns:a16="http://schemas.microsoft.com/office/drawing/2014/main" id="{EB3C7D28-B927-89FE-6028-4447F7C2B703}"/>
              </a:ext>
            </a:extLst>
          </p:cNvPr>
          <p:cNvSpPr>
            <a:spLocks noGrp="1"/>
          </p:cNvSpPr>
          <p:nvPr>
            <p:ph type="title"/>
          </p:nvPr>
        </p:nvSpPr>
        <p:spPr>
          <a:xfrm>
            <a:off x="193557" y="365125"/>
            <a:ext cx="11534617"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800" b="1" dirty="0">
                <a:solidFill>
                  <a:srgbClr val="FFFFFF"/>
                </a:solidFill>
                <a:latin typeface="Copperplate Gothic Bold" panose="020E0705020206020404" pitchFamily="34" charset="77"/>
                <a:cs typeface="Bangla MN"/>
              </a:rPr>
              <a:t>Inclusive Classroom Design </a:t>
            </a:r>
            <a:r>
              <a:rPr lang="en-US" sz="800" b="1" dirty="0">
                <a:solidFill>
                  <a:srgbClr val="FFFFFF"/>
                </a:solidFill>
                <a:latin typeface="Copperplate Gothic Bold" panose="020E0705020206020404" pitchFamily="34" charset="77"/>
                <a:cs typeface="Bangla MN"/>
              </a:rPr>
              <a:t>2</a:t>
            </a:r>
          </a:p>
        </p:txBody>
      </p:sp>
      <p:pic>
        <p:nvPicPr>
          <p:cNvPr id="8" name="Content Placeholder 2" descr="A preservice teacher guides a student who is visually impaired as he touches the shadow boxes created by students at his school. They are displayed on a white wall.">
            <a:extLst>
              <a:ext uri="{FF2B5EF4-FFF2-40B4-BE49-F238E27FC236}">
                <a16:creationId xmlns:a16="http://schemas.microsoft.com/office/drawing/2014/main" id="{92F82F17-A42D-BAA2-AE1A-AC5A07DF2F4C}"/>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2328" r="-202"/>
          <a:stretch/>
        </p:blipFill>
        <p:spPr>
          <a:xfrm>
            <a:off x="193557" y="1997176"/>
            <a:ext cx="3113455" cy="4351338"/>
          </a:xfrm>
        </p:spPr>
      </p:pic>
      <p:graphicFrame>
        <p:nvGraphicFramePr>
          <p:cNvPr id="9" name="Content Placeholder 3">
            <a:extLst>
              <a:ext uri="{FF2B5EF4-FFF2-40B4-BE49-F238E27FC236}">
                <a16:creationId xmlns:a16="http://schemas.microsoft.com/office/drawing/2014/main" id="{E0E77373-D4A8-368B-E7D0-6EFCE494537B}"/>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633067970"/>
              </p:ext>
            </p:extLst>
          </p:nvPr>
        </p:nvGraphicFramePr>
        <p:xfrm>
          <a:off x="3558209" y="1746110"/>
          <a:ext cx="8277839" cy="48534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86663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0AD4E-BC76-F392-EE9C-FF77582F48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AC0DF1-981D-96DF-90F3-8ED5C95912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121778" y="24430"/>
            <a:ext cx="8070222" cy="6833570"/>
          </a:xfrm>
          <a:prstGeom prst="rect">
            <a:avLst/>
          </a:prstGeom>
        </p:spPr>
      </p:pic>
      <p:sp>
        <p:nvSpPr>
          <p:cNvPr id="2" name="Title 1" descr="Adaptive Art Supplies 1">
            <a:extLst>
              <a:ext uri="{FF2B5EF4-FFF2-40B4-BE49-F238E27FC236}">
                <a16:creationId xmlns:a16="http://schemas.microsoft.com/office/drawing/2014/main" id="{9BED8394-DEBD-151D-6FBD-F9DD3A67D5DC}"/>
              </a:ext>
            </a:extLst>
          </p:cNvPr>
          <p:cNvSpPr>
            <a:spLocks noGrp="1"/>
          </p:cNvSpPr>
          <p:nvPr>
            <p:ph type="title"/>
          </p:nvPr>
        </p:nvSpPr>
        <p:spPr>
          <a:xfrm>
            <a:off x="380999" y="365125"/>
            <a:ext cx="11208027"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rgbClr val="FFFFFF"/>
                </a:solidFill>
                <a:latin typeface="Copperplate Gothic Bold" panose="020E0705020206020404" pitchFamily="34" charset="77"/>
                <a:cs typeface="Bangla MN"/>
              </a:rPr>
              <a:t>Adaptive Art Supplies </a:t>
            </a:r>
            <a:r>
              <a:rPr lang="en-US" sz="800" b="1" dirty="0">
                <a:solidFill>
                  <a:srgbClr val="FFFFFF"/>
                </a:solidFill>
                <a:latin typeface="Copperplate Gothic Bold" panose="020E0705020206020404" pitchFamily="34" charset="77"/>
                <a:cs typeface="Bangla MN"/>
              </a:rPr>
              <a:t>1</a:t>
            </a:r>
          </a:p>
        </p:txBody>
      </p:sp>
      <p:pic>
        <p:nvPicPr>
          <p:cNvPr id="3" name="Content Placeholder 2" descr="Students are using rolled and glued tissue paper to navigate zones for painting.">
            <a:extLst>
              <a:ext uri="{FF2B5EF4-FFF2-40B4-BE49-F238E27FC236}">
                <a16:creationId xmlns:a16="http://schemas.microsoft.com/office/drawing/2014/main" id="{8BFCB7E5-962F-C6B1-6B6E-E39370D13A0B}"/>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913" b="-1041"/>
          <a:stretch/>
        </p:blipFill>
        <p:spPr>
          <a:xfrm>
            <a:off x="380999" y="2007883"/>
            <a:ext cx="5418477" cy="4169080"/>
          </a:xfrm>
        </p:spPr>
      </p:pic>
      <p:graphicFrame>
        <p:nvGraphicFramePr>
          <p:cNvPr id="5" name="Content Placeholder 4">
            <a:extLst>
              <a:ext uri="{FF2B5EF4-FFF2-40B4-BE49-F238E27FC236}">
                <a16:creationId xmlns:a16="http://schemas.microsoft.com/office/drawing/2014/main" id="{510FB9C4-C4DC-54CF-C41A-3AF9FA89584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179110010"/>
              </p:ext>
            </p:extLst>
          </p:nvPr>
        </p:nvGraphicFramePr>
        <p:xfrm>
          <a:off x="6172199" y="1825625"/>
          <a:ext cx="5638801"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27204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010BA-2029-BD22-995E-1BA2A28684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sp>
        <p:nvSpPr>
          <p:cNvPr id="2" name="Title 1" descr="Diversified Learners 2">
            <a:extLst>
              <a:ext uri="{FF2B5EF4-FFF2-40B4-BE49-F238E27FC236}">
                <a16:creationId xmlns:a16="http://schemas.microsoft.com/office/drawing/2014/main" id="{FAE6379A-41ED-91F1-41F8-66DF3D10AA86}"/>
              </a:ext>
            </a:extLst>
          </p:cNvPr>
          <p:cNvSpPr>
            <a:spLocks noGrp="1"/>
          </p:cNvSpPr>
          <p:nvPr>
            <p:ph type="title"/>
          </p:nvPr>
        </p:nvSpPr>
        <p:spPr>
          <a:xfrm>
            <a:off x="173915" y="365125"/>
            <a:ext cx="1184417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6000" b="1" dirty="0">
                <a:solidFill>
                  <a:schemeClr val="bg1"/>
                </a:solidFill>
                <a:latin typeface="Copperplate Gothic Bold" panose="020E0705020206020404" pitchFamily="34" charset="77"/>
                <a:cs typeface="Bangla MN"/>
              </a:rPr>
              <a:t>Diversified Learners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graphicFrame>
        <p:nvGraphicFramePr>
          <p:cNvPr id="8" name="Content Placeholder 1">
            <a:extLst>
              <a:ext uri="{FF2B5EF4-FFF2-40B4-BE49-F238E27FC236}">
                <a16:creationId xmlns:a16="http://schemas.microsoft.com/office/drawing/2014/main" id="{EB621301-6A37-F5CD-F9B0-637BCEF8F49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775928617"/>
              </p:ext>
            </p:extLst>
          </p:nvPr>
        </p:nvGraphicFramePr>
        <p:xfrm>
          <a:off x="3383280" y="1825624"/>
          <a:ext cx="8634805" cy="48677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Content Placeholder 11" descr="This is a book page from STEAM Teaching and Learning through the Arts and Design shows the chapter on Litha Soyizwapi.&#10;">
            <a:extLst>
              <a:ext uri="{FF2B5EF4-FFF2-40B4-BE49-F238E27FC236}">
                <a16:creationId xmlns:a16="http://schemas.microsoft.com/office/drawing/2014/main" id="{C68AE2DA-FB11-4DC2-3D71-1A16EE471674}"/>
              </a:ext>
            </a:extLst>
          </p:cNvPr>
          <p:cNvPicPr>
            <a:picLocks noGrp="1" noChangeAspect="1"/>
          </p:cNvPicPr>
          <p:nvPr>
            <p:ph sz="half" idx="1"/>
          </p:nvPr>
        </p:nvPicPr>
        <p:blipFill>
          <a:blip r:embed="rId9"/>
          <a:stretch>
            <a:fillRect/>
          </a:stretch>
        </p:blipFill>
        <p:spPr>
          <a:xfrm>
            <a:off x="173915" y="2009775"/>
            <a:ext cx="3045936" cy="4351338"/>
          </a:xfrm>
        </p:spPr>
      </p:pic>
    </p:spTree>
    <p:extLst>
      <p:ext uri="{BB962C8B-B14F-4D97-AF65-F5344CB8AC3E}">
        <p14:creationId xmlns:p14="http://schemas.microsoft.com/office/powerpoint/2010/main" val="24032436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8BF66-035B-01D2-BF20-110E986A1A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070351C-4783-F329-E866-0A47AD4DD0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sp>
        <p:nvSpPr>
          <p:cNvPr id="3" name="Title 1" descr="Adaptive Art Supplies 2">
            <a:extLst>
              <a:ext uri="{FF2B5EF4-FFF2-40B4-BE49-F238E27FC236}">
                <a16:creationId xmlns:a16="http://schemas.microsoft.com/office/drawing/2014/main" id="{BC14175E-8C96-7403-3679-1B4D57B149A3}"/>
              </a:ext>
            </a:extLst>
          </p:cNvPr>
          <p:cNvSpPr>
            <a:spLocks noGrp="1"/>
          </p:cNvSpPr>
          <p:nvPr>
            <p:ph type="title"/>
          </p:nvPr>
        </p:nvSpPr>
        <p:spPr>
          <a:xfrm>
            <a:off x="293757" y="365125"/>
            <a:ext cx="1165307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rgbClr val="FFFFFF"/>
                </a:solidFill>
                <a:latin typeface="Copperplate Gothic Bold" panose="020E0705020206020404" pitchFamily="34" charset="77"/>
                <a:cs typeface="Bangla MN"/>
              </a:rPr>
              <a:t>Adaptive Art Supplies</a:t>
            </a:r>
            <a:r>
              <a:rPr lang="en-US" sz="800" b="1" dirty="0">
                <a:solidFill>
                  <a:srgbClr val="FFFFFF"/>
                </a:solidFill>
                <a:latin typeface="Copperplate Gothic Bold" panose="020E0705020206020404" pitchFamily="34" charset="77"/>
                <a:cs typeface="Bangla MN"/>
              </a:rPr>
              <a:t> 2</a:t>
            </a:r>
          </a:p>
        </p:txBody>
      </p:sp>
      <p:pic>
        <p:nvPicPr>
          <p:cNvPr id="7" name="Content Placeholder 3" descr="Monica Leister demonstrates how students can draw with crayons on paper with screen underneath to create textured lines. ">
            <a:extLst>
              <a:ext uri="{FF2B5EF4-FFF2-40B4-BE49-F238E27FC236}">
                <a16:creationId xmlns:a16="http://schemas.microsoft.com/office/drawing/2014/main" id="{390B3242-9EEE-E495-EA8F-F6B01C6C8E33}"/>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a:stretch/>
        </p:blipFill>
        <p:spPr>
          <a:xfrm>
            <a:off x="245165" y="2128157"/>
            <a:ext cx="4432852" cy="4292374"/>
          </a:xfrm>
        </p:spPr>
      </p:pic>
      <p:graphicFrame>
        <p:nvGraphicFramePr>
          <p:cNvPr id="8" name="Content Placeholder 1">
            <a:extLst>
              <a:ext uri="{FF2B5EF4-FFF2-40B4-BE49-F238E27FC236}">
                <a16:creationId xmlns:a16="http://schemas.microsoft.com/office/drawing/2014/main" id="{164F0399-9E3E-6451-C75F-53CD877062E7}"/>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702741245"/>
              </p:ext>
            </p:extLst>
          </p:nvPr>
        </p:nvGraphicFramePr>
        <p:xfrm>
          <a:off x="3847763" y="1933575"/>
          <a:ext cx="8099072" cy="46815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13643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72E7A-5607-C588-C932-508DB3C5C51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987313B-CB2B-9AA0-ED1E-E7C7053872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3" name="Title 1" descr="Safe and Empowering Communications 1">
            <a:extLst>
              <a:ext uri="{FF2B5EF4-FFF2-40B4-BE49-F238E27FC236}">
                <a16:creationId xmlns:a16="http://schemas.microsoft.com/office/drawing/2014/main" id="{CB28C07A-E1DA-5501-D3A8-A47CA1AB464E}"/>
              </a:ext>
            </a:extLst>
          </p:cNvPr>
          <p:cNvSpPr>
            <a:spLocks noGrp="1"/>
          </p:cNvSpPr>
          <p:nvPr>
            <p:ph type="title"/>
          </p:nvPr>
        </p:nvSpPr>
        <p:spPr>
          <a:xfrm>
            <a:off x="527573" y="365125"/>
            <a:ext cx="11260236"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Safe and Empowering Communications </a:t>
            </a:r>
            <a:r>
              <a:rPr lang="en-US" sz="800" b="1" dirty="0">
                <a:solidFill>
                  <a:srgbClr val="FFFFFF"/>
                </a:solidFill>
                <a:latin typeface="Copperplate Gothic Bold" panose="020E0705020206020404" pitchFamily="34" charset="77"/>
                <a:cs typeface="Bangla MN"/>
              </a:rPr>
              <a:t>1</a:t>
            </a:r>
          </a:p>
        </p:txBody>
      </p:sp>
      <p:pic>
        <p:nvPicPr>
          <p:cNvPr id="7" name="Content Placeholder 5" descr="A preservice teacher is successfully communicating with students during a lesson.">
            <a:extLst>
              <a:ext uri="{FF2B5EF4-FFF2-40B4-BE49-F238E27FC236}">
                <a16:creationId xmlns:a16="http://schemas.microsoft.com/office/drawing/2014/main" id="{34A708FE-EE2E-113D-01A6-5D8BA469D616}"/>
              </a:ext>
            </a:extLst>
          </p:cNvPr>
          <p:cNvPicPr>
            <a:picLocks noGrp="1" noChangeAspect="1"/>
          </p:cNvPicPr>
          <p:nvPr>
            <p:ph sz="half" idx="1"/>
          </p:nvPr>
        </p:nvPicPr>
        <p:blipFill>
          <a:blip r:embed="rId4" cstate="print">
            <a:extLst>
              <a:ext uri="{28A0092B-C50C-407E-A947-70E740481C1C}">
                <a14:useLocalDpi xmlns:a14="http://schemas.microsoft.com/office/drawing/2010/main"/>
              </a:ext>
            </a:extLst>
          </a:blip>
          <a:srcRect/>
          <a:stretch>
            <a:fillRect/>
          </a:stretch>
        </p:blipFill>
        <p:spPr>
          <a:xfrm>
            <a:off x="527573" y="1825624"/>
            <a:ext cx="4342601" cy="4875185"/>
          </a:xfrm>
        </p:spPr>
      </p:pic>
      <p:graphicFrame>
        <p:nvGraphicFramePr>
          <p:cNvPr id="8" name="Content Placeholder 1">
            <a:extLst>
              <a:ext uri="{FF2B5EF4-FFF2-40B4-BE49-F238E27FC236}">
                <a16:creationId xmlns:a16="http://schemas.microsoft.com/office/drawing/2014/main" id="{CF9546E8-2FE3-9A22-717E-72C3BF944661}"/>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333304890"/>
              </p:ext>
            </p:extLst>
          </p:nvPr>
        </p:nvGraphicFramePr>
        <p:xfrm>
          <a:off x="5089525" y="1825625"/>
          <a:ext cx="6697663" cy="48752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247254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329ED-0D5D-1939-532F-A91880C3966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7E04DF4-C548-104D-2619-F96DAF43DF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3" name="Title 1" descr="Safe and Empowering Communications 2">
            <a:extLst>
              <a:ext uri="{FF2B5EF4-FFF2-40B4-BE49-F238E27FC236}">
                <a16:creationId xmlns:a16="http://schemas.microsoft.com/office/drawing/2014/main" id="{B2BEA864-A68E-B1DF-98A5-C19EDCD7D023}"/>
              </a:ext>
            </a:extLst>
          </p:cNvPr>
          <p:cNvSpPr>
            <a:spLocks noGrp="1"/>
          </p:cNvSpPr>
          <p:nvPr>
            <p:ph type="title"/>
          </p:nvPr>
        </p:nvSpPr>
        <p:spPr>
          <a:xfrm>
            <a:off x="417443" y="365125"/>
            <a:ext cx="11350487"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Safe and Empowering Communications </a:t>
            </a:r>
            <a:r>
              <a:rPr lang="en-US" sz="800" b="1" dirty="0">
                <a:solidFill>
                  <a:srgbClr val="FFFFFF"/>
                </a:solidFill>
                <a:latin typeface="Copperplate Gothic Bold" panose="020E0705020206020404" pitchFamily="34" charset="77"/>
                <a:cs typeface="Bangla MN"/>
              </a:rPr>
              <a:t>2</a:t>
            </a:r>
          </a:p>
        </p:txBody>
      </p:sp>
      <p:pic>
        <p:nvPicPr>
          <p:cNvPr id="7" name="Content Placeholder 4" descr="A preservice teacher holds a sign that a group of students sitting at a table look at. The teacher-made sign has text in English and Danish and a book arts diagram.">
            <a:extLst>
              <a:ext uri="{FF2B5EF4-FFF2-40B4-BE49-F238E27FC236}">
                <a16:creationId xmlns:a16="http://schemas.microsoft.com/office/drawing/2014/main" id="{1AD4E244-ED4C-020C-BF6B-AF43BA6F0039}"/>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1772"/>
          <a:stretch/>
        </p:blipFill>
        <p:spPr>
          <a:xfrm>
            <a:off x="417443" y="1825624"/>
            <a:ext cx="3180522" cy="4693705"/>
          </a:xfrm>
        </p:spPr>
      </p:pic>
      <p:graphicFrame>
        <p:nvGraphicFramePr>
          <p:cNvPr id="8" name="Content Placeholder 1">
            <a:extLst>
              <a:ext uri="{FF2B5EF4-FFF2-40B4-BE49-F238E27FC236}">
                <a16:creationId xmlns:a16="http://schemas.microsoft.com/office/drawing/2014/main" id="{B60541DB-B583-4E75-0CBB-8607D84CA30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317104753"/>
              </p:ext>
            </p:extLst>
          </p:nvPr>
        </p:nvGraphicFramePr>
        <p:xfrm>
          <a:off x="3836988" y="1825625"/>
          <a:ext cx="7937500" cy="46942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43783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60449-E894-6820-4C9D-6F24AC3007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84C2EA-14CE-5343-0ADD-57E3DBAB39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76700" y="0"/>
            <a:ext cx="8115300" cy="6871740"/>
          </a:xfrm>
          <a:prstGeom prst="rect">
            <a:avLst/>
          </a:prstGeom>
        </p:spPr>
      </p:pic>
      <p:pic>
        <p:nvPicPr>
          <p:cNvPr id="2" name="Content Placeholder 2" descr="Julee Latimer created this red and gold sculpture of a tulip.&#10;">
            <a:extLst>
              <a:ext uri="{FF2B5EF4-FFF2-40B4-BE49-F238E27FC236}">
                <a16:creationId xmlns:a16="http://schemas.microsoft.com/office/drawing/2014/main" id="{E223901C-6320-0FA3-CC0E-E3712C89163D}"/>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2309" b="-477"/>
          <a:stretch/>
        </p:blipFill>
        <p:spPr>
          <a:xfrm>
            <a:off x="477556" y="1785342"/>
            <a:ext cx="4856444" cy="4991744"/>
          </a:xfrm>
        </p:spPr>
      </p:pic>
      <p:graphicFrame>
        <p:nvGraphicFramePr>
          <p:cNvPr id="4" name="Content Placeholder 5">
            <a:extLst>
              <a:ext uri="{FF2B5EF4-FFF2-40B4-BE49-F238E27FC236}">
                <a16:creationId xmlns:a16="http://schemas.microsoft.com/office/drawing/2014/main" id="{B89EF5D3-7454-A0A8-6516-275A2ACCED9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140533756"/>
              </p:ext>
            </p:extLst>
          </p:nvPr>
        </p:nvGraphicFramePr>
        <p:xfrm>
          <a:off x="5546725" y="1825625"/>
          <a:ext cx="6440488" cy="49514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1" descr="Safe and Empowering Communications 3">
            <a:extLst>
              <a:ext uri="{FF2B5EF4-FFF2-40B4-BE49-F238E27FC236}">
                <a16:creationId xmlns:a16="http://schemas.microsoft.com/office/drawing/2014/main" id="{F36D36B0-48E3-9B03-AB0E-C9F18C39BABA}"/>
              </a:ext>
            </a:extLst>
          </p:cNvPr>
          <p:cNvSpPr>
            <a:spLocks noGrp="1"/>
          </p:cNvSpPr>
          <p:nvPr>
            <p:ph type="title"/>
          </p:nvPr>
        </p:nvSpPr>
        <p:spPr>
          <a:xfrm>
            <a:off x="477555" y="365125"/>
            <a:ext cx="1150965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rgbClr val="FFFFFF"/>
                </a:solidFill>
                <a:latin typeface="Copperplate Gothic Bold" panose="020E0705020206020404" pitchFamily="34" charset="77"/>
                <a:cs typeface="Bangla MN"/>
              </a:rPr>
              <a:t>Safe and Empowering Communications </a:t>
            </a:r>
            <a:r>
              <a:rPr lang="en-US" sz="800" b="1" dirty="0">
                <a:solidFill>
                  <a:srgbClr val="FFFFFF"/>
                </a:solidFill>
                <a:latin typeface="Copperplate Gothic Bold" panose="020E0705020206020404" pitchFamily="34" charset="77"/>
                <a:cs typeface="Bangla MN"/>
              </a:rPr>
              <a:t>3</a:t>
            </a:r>
          </a:p>
        </p:txBody>
      </p:sp>
    </p:spTree>
    <p:extLst>
      <p:ext uri="{BB962C8B-B14F-4D97-AF65-F5344CB8AC3E}">
        <p14:creationId xmlns:p14="http://schemas.microsoft.com/office/powerpoint/2010/main" val="2150744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B53F9-8EB8-D2F0-6F89-109AA8F17CE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B0B7F99-A72C-A84D-B289-792BA162C0C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3" name="Title 1" descr="Safe and Empowering Communications 4">
            <a:extLst>
              <a:ext uri="{FF2B5EF4-FFF2-40B4-BE49-F238E27FC236}">
                <a16:creationId xmlns:a16="http://schemas.microsoft.com/office/drawing/2014/main" id="{7CB50170-3428-2372-0CFA-77FB72E09FC7}"/>
              </a:ext>
            </a:extLst>
          </p:cNvPr>
          <p:cNvSpPr>
            <a:spLocks noGrp="1"/>
          </p:cNvSpPr>
          <p:nvPr>
            <p:ph type="title"/>
          </p:nvPr>
        </p:nvSpPr>
        <p:spPr>
          <a:xfrm>
            <a:off x="496351" y="365125"/>
            <a:ext cx="1134566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rgbClr val="FFFFFF"/>
                </a:solidFill>
                <a:latin typeface="Copperplate Gothic Bold" panose="020E0705020206020404" pitchFamily="34" charset="77"/>
                <a:cs typeface="Bangla MN"/>
              </a:rPr>
              <a:t>Safe and Empowering Communications </a:t>
            </a:r>
            <a:r>
              <a:rPr lang="en-US" sz="800" b="1" dirty="0">
                <a:solidFill>
                  <a:srgbClr val="FFFFFF"/>
                </a:solidFill>
                <a:latin typeface="Copperplate Gothic Bold" panose="020E0705020206020404" pitchFamily="34" charset="77"/>
                <a:cs typeface="Bangla MN"/>
              </a:rPr>
              <a:t>4</a:t>
            </a:r>
          </a:p>
        </p:txBody>
      </p:sp>
      <p:pic>
        <p:nvPicPr>
          <p:cNvPr id="4" name="Content Placeholder 4" descr="This is a marionette figure of a man.">
            <a:extLst>
              <a:ext uri="{FF2B5EF4-FFF2-40B4-BE49-F238E27FC236}">
                <a16:creationId xmlns:a16="http://schemas.microsoft.com/office/drawing/2014/main" id="{7BAFEC99-87B9-C981-692B-E9EA87AB2778}"/>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2058" r="-1776"/>
          <a:stretch/>
        </p:blipFill>
        <p:spPr>
          <a:xfrm>
            <a:off x="349985" y="1825625"/>
            <a:ext cx="2904742" cy="4853471"/>
          </a:xfrm>
        </p:spPr>
      </p:pic>
      <p:graphicFrame>
        <p:nvGraphicFramePr>
          <p:cNvPr id="5" name="Content Placeholder 5">
            <a:extLst>
              <a:ext uri="{FF2B5EF4-FFF2-40B4-BE49-F238E27FC236}">
                <a16:creationId xmlns:a16="http://schemas.microsoft.com/office/drawing/2014/main" id="{E0892445-2055-72AF-D362-14B2C9E20A61}"/>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623673536"/>
              </p:ext>
            </p:extLst>
          </p:nvPr>
        </p:nvGraphicFramePr>
        <p:xfrm>
          <a:off x="3459163" y="1825625"/>
          <a:ext cx="8383587" cy="48529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94505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BD6FA-42E3-1A19-385A-4908F766538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9E853B9-352D-948E-2FB5-200621F3C372}"/>
              </a:ext>
              <a:ext uri="{C183D7F6-B498-43B3-948B-1728B52AA6E4}">
                <adec:decorative xmlns:adec="http://schemas.microsoft.com/office/drawing/2017/decorative" val="1"/>
              </a:ext>
            </a:extLst>
          </p:cNvPr>
          <p:cNvPicPr>
            <a:picLocks noChangeAspect="1"/>
          </p:cNvPicPr>
          <p:nvPr/>
        </p:nvPicPr>
        <p:blipFill>
          <a:blip r:embed="rId3">
            <a:alphaModFix amt="6000"/>
          </a:blip>
          <a:stretch>
            <a:fillRect/>
          </a:stretch>
        </p:blipFill>
        <p:spPr>
          <a:xfrm>
            <a:off x="4092927" y="0"/>
            <a:ext cx="8099073" cy="6858000"/>
          </a:xfrm>
          <a:prstGeom prst="rect">
            <a:avLst/>
          </a:prstGeom>
        </p:spPr>
      </p:pic>
      <p:pic>
        <p:nvPicPr>
          <p:cNvPr id="2" name="Picture 1">
            <a:extLst>
              <a:ext uri="{FF2B5EF4-FFF2-40B4-BE49-F238E27FC236}">
                <a16:creationId xmlns:a16="http://schemas.microsoft.com/office/drawing/2014/main" id="{8953826F-762A-9F91-6E13-BA2A35962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6000"/>
          </a:blip>
          <a:stretch>
            <a:fillRect/>
          </a:stretch>
        </p:blipFill>
        <p:spPr>
          <a:xfrm>
            <a:off x="4092927" y="0"/>
            <a:ext cx="8099073" cy="6858000"/>
          </a:xfrm>
          <a:prstGeom prst="rect">
            <a:avLst/>
          </a:prstGeom>
        </p:spPr>
      </p:pic>
      <p:sp>
        <p:nvSpPr>
          <p:cNvPr id="3" name="Title 1" descr="Safe and Empowering Communications 5">
            <a:extLst>
              <a:ext uri="{FF2B5EF4-FFF2-40B4-BE49-F238E27FC236}">
                <a16:creationId xmlns:a16="http://schemas.microsoft.com/office/drawing/2014/main" id="{ABE10901-3B35-C565-542C-87C071C7B6C9}"/>
              </a:ext>
            </a:extLst>
          </p:cNvPr>
          <p:cNvSpPr>
            <a:spLocks noGrp="1"/>
          </p:cNvSpPr>
          <p:nvPr>
            <p:ph type="title"/>
          </p:nvPr>
        </p:nvSpPr>
        <p:spPr>
          <a:xfrm>
            <a:off x="225288" y="250031"/>
            <a:ext cx="1170166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Safe and Empowering Communications </a:t>
            </a:r>
            <a:r>
              <a:rPr lang="en-US" sz="800" b="1" dirty="0">
                <a:solidFill>
                  <a:srgbClr val="FFFFFF"/>
                </a:solidFill>
                <a:latin typeface="Copperplate Gothic Bold" panose="020E0705020206020404" pitchFamily="34" charset="77"/>
                <a:cs typeface="Bangla MN"/>
              </a:rPr>
              <a:t>5</a:t>
            </a:r>
          </a:p>
        </p:txBody>
      </p:sp>
      <p:pic>
        <p:nvPicPr>
          <p:cNvPr id="8" name="Content Placeholder 10" descr="This is a concrete sculpture of a crocodile named Rockodile.">
            <a:extLst>
              <a:ext uri="{FF2B5EF4-FFF2-40B4-BE49-F238E27FC236}">
                <a16:creationId xmlns:a16="http://schemas.microsoft.com/office/drawing/2014/main" id="{AF9B9D84-D3CE-D5D6-FB37-E0FBC35F6863}"/>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1254" b="-1809"/>
          <a:stretch/>
        </p:blipFill>
        <p:spPr>
          <a:xfrm>
            <a:off x="225288" y="1825625"/>
            <a:ext cx="5481751" cy="4018584"/>
          </a:xfrm>
        </p:spPr>
      </p:pic>
      <p:graphicFrame>
        <p:nvGraphicFramePr>
          <p:cNvPr id="9" name="Content Placeholder 1">
            <a:extLst>
              <a:ext uri="{FF2B5EF4-FFF2-40B4-BE49-F238E27FC236}">
                <a16:creationId xmlns:a16="http://schemas.microsoft.com/office/drawing/2014/main" id="{3E70BF73-0D76-C9EF-8FAC-85C0497E7B50}"/>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190382651"/>
              </p:ext>
            </p:extLst>
          </p:nvPr>
        </p:nvGraphicFramePr>
        <p:xfrm>
          <a:off x="5826309" y="1825625"/>
          <a:ext cx="6180161" cy="50323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Diagram 9">
            <a:extLst>
              <a:ext uri="{FF2B5EF4-FFF2-40B4-BE49-F238E27FC236}">
                <a16:creationId xmlns:a16="http://schemas.microsoft.com/office/drawing/2014/main" id="{FD222CB7-03FA-D730-C2FD-6DF1AB250D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3874168"/>
              </p:ext>
            </p:extLst>
          </p:nvPr>
        </p:nvGraphicFramePr>
        <p:xfrm>
          <a:off x="934891" y="5910806"/>
          <a:ext cx="4062543" cy="80108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0948601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3089C-790A-EE32-948C-AE505FE861D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6000"/>
          </a:blip>
          <a:stretch>
            <a:fillRect/>
          </a:stretch>
        </p:blipFill>
        <p:spPr>
          <a:xfrm>
            <a:off x="4092927" y="0"/>
            <a:ext cx="8099073" cy="6858000"/>
          </a:xfrm>
          <a:prstGeom prst="rect">
            <a:avLst/>
          </a:prstGeom>
        </p:spPr>
      </p:pic>
      <p:pic>
        <p:nvPicPr>
          <p:cNvPr id="3" name="Content Placeholder 2" descr="A preservice teacher is teaching young children in a classroom. They sit on colored mats on the floor around her. She holds a book in her lap and makes hand gestures as she prepares to read to them.">
            <a:extLst>
              <a:ext uri="{FF2B5EF4-FFF2-40B4-BE49-F238E27FC236}">
                <a16:creationId xmlns:a16="http://schemas.microsoft.com/office/drawing/2014/main" id="{F4892461-A899-DC9F-A183-F4824F665DDC}"/>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r="-4"/>
          <a:stretch/>
        </p:blipFill>
        <p:spPr>
          <a:xfrm>
            <a:off x="437321" y="1825625"/>
            <a:ext cx="3580501" cy="4801246"/>
          </a:xfrm>
        </p:spPr>
      </p:pic>
      <p:graphicFrame>
        <p:nvGraphicFramePr>
          <p:cNvPr id="7" name="Content Placeholder 2">
            <a:extLst>
              <a:ext uri="{FF2B5EF4-FFF2-40B4-BE49-F238E27FC236}">
                <a16:creationId xmlns:a16="http://schemas.microsoft.com/office/drawing/2014/main" id="{0CC007D0-934A-36A9-5000-924BC2F6EE6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213806638"/>
              </p:ext>
            </p:extLst>
          </p:nvPr>
        </p:nvGraphicFramePr>
        <p:xfrm>
          <a:off x="4092928" y="1865382"/>
          <a:ext cx="7873648" cy="4800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itle 1" descr="Building Art Vocabulary and Inquiry Skills 1">
            <a:extLst>
              <a:ext uri="{FF2B5EF4-FFF2-40B4-BE49-F238E27FC236}">
                <a16:creationId xmlns:a16="http://schemas.microsoft.com/office/drawing/2014/main" id="{AB2E4CF3-D90E-C574-724C-2C3E7AA7BDA0}"/>
              </a:ext>
            </a:extLst>
          </p:cNvPr>
          <p:cNvSpPr>
            <a:spLocks noGrp="1"/>
          </p:cNvSpPr>
          <p:nvPr>
            <p:ph type="title"/>
          </p:nvPr>
        </p:nvSpPr>
        <p:spPr>
          <a:xfrm>
            <a:off x="437321" y="365125"/>
            <a:ext cx="1152925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rgbClr val="FFFFFF"/>
                </a:solidFill>
                <a:latin typeface="Copperplate Gothic Bold" panose="020E0705020206020404" pitchFamily="34" charset="77"/>
                <a:cs typeface="Bangla MN"/>
              </a:rPr>
              <a:t>Building Art Vocabulary and </a:t>
            </a:r>
            <a:br>
              <a:rPr lang="en-US" sz="4000" b="1" dirty="0">
                <a:solidFill>
                  <a:srgbClr val="FFFFFF"/>
                </a:solidFill>
                <a:latin typeface="Copperplate Gothic Bold" panose="020E0705020206020404" pitchFamily="34" charset="77"/>
                <a:cs typeface="Bangla MN"/>
              </a:rPr>
            </a:br>
            <a:r>
              <a:rPr lang="en-US" sz="4000" b="1" dirty="0">
                <a:solidFill>
                  <a:srgbClr val="FFFFFF"/>
                </a:solidFill>
                <a:latin typeface="Copperplate Gothic Bold" panose="020E0705020206020404" pitchFamily="34" charset="77"/>
                <a:cs typeface="Bangla MN"/>
              </a:rPr>
              <a:t>Inquiry Skills </a:t>
            </a:r>
            <a:r>
              <a:rPr lang="en-US" sz="800" b="1" dirty="0">
                <a:solidFill>
                  <a:srgbClr val="FFFFFF"/>
                </a:solidFill>
                <a:latin typeface="Copperplate Gothic Bold" panose="020E0705020206020404" pitchFamily="34" charset="77"/>
                <a:cs typeface="Bangla MN"/>
              </a:rPr>
              <a:t>1</a:t>
            </a:r>
          </a:p>
        </p:txBody>
      </p:sp>
    </p:spTree>
    <p:extLst>
      <p:ext uri="{BB962C8B-B14F-4D97-AF65-F5344CB8AC3E}">
        <p14:creationId xmlns:p14="http://schemas.microsoft.com/office/powerpoint/2010/main" val="38863667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3C4AB-99D6-7776-0720-21FAC3181F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E8B4D32-2FC0-098D-5E2B-7CDF1A81CD5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6000"/>
          </a:blip>
          <a:stretch>
            <a:fillRect/>
          </a:stretch>
        </p:blipFill>
        <p:spPr>
          <a:xfrm>
            <a:off x="4092927" y="0"/>
            <a:ext cx="8099073" cy="6858000"/>
          </a:xfrm>
          <a:prstGeom prst="rect">
            <a:avLst/>
          </a:prstGeom>
        </p:spPr>
      </p:pic>
      <p:sp>
        <p:nvSpPr>
          <p:cNvPr id="3" name="Title 1" descr="Building Art Vocabulary and Inquiry Skills 2">
            <a:extLst>
              <a:ext uri="{FF2B5EF4-FFF2-40B4-BE49-F238E27FC236}">
                <a16:creationId xmlns:a16="http://schemas.microsoft.com/office/drawing/2014/main" id="{44FF4E8A-CAD5-B036-BFE6-0FF44BB963AA}"/>
              </a:ext>
            </a:extLst>
          </p:cNvPr>
          <p:cNvSpPr>
            <a:spLocks noGrp="1"/>
          </p:cNvSpPr>
          <p:nvPr>
            <p:ph type="title"/>
          </p:nvPr>
        </p:nvSpPr>
        <p:spPr>
          <a:xfrm>
            <a:off x="321365" y="365125"/>
            <a:ext cx="1162547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rgbClr val="FFFFFF"/>
                </a:solidFill>
                <a:latin typeface="Copperplate Gothic Bold" panose="020E0705020206020404" pitchFamily="34" charset="77"/>
                <a:cs typeface="Bangla MN"/>
              </a:rPr>
              <a:t>Building Art Vocabulary and Inquiry Skills </a:t>
            </a:r>
            <a:r>
              <a:rPr lang="en-US" sz="800" b="1" dirty="0">
                <a:solidFill>
                  <a:srgbClr val="FFFFFF"/>
                </a:solidFill>
                <a:latin typeface="Copperplate Gothic Bold" panose="020E0705020206020404" pitchFamily="34" charset="77"/>
                <a:cs typeface="Bangla MN"/>
              </a:rPr>
              <a:t>2</a:t>
            </a:r>
          </a:p>
        </p:txBody>
      </p:sp>
      <p:pic>
        <p:nvPicPr>
          <p:cNvPr id="7" name="Content Placeholder 2" descr="This is a Han shadow puppet of a person in a profile view.">
            <a:extLst>
              <a:ext uri="{FF2B5EF4-FFF2-40B4-BE49-F238E27FC236}">
                <a16:creationId xmlns:a16="http://schemas.microsoft.com/office/drawing/2014/main" id="{B5DFE49E-3EDB-0E9C-44BA-6326CB77B6F8}"/>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a:stretch/>
        </p:blipFill>
        <p:spPr>
          <a:xfrm>
            <a:off x="321365" y="1835150"/>
            <a:ext cx="3771562" cy="4930532"/>
          </a:xfrm>
        </p:spPr>
      </p:pic>
      <p:graphicFrame>
        <p:nvGraphicFramePr>
          <p:cNvPr id="8" name="Content Placeholder 1">
            <a:extLst>
              <a:ext uri="{FF2B5EF4-FFF2-40B4-BE49-F238E27FC236}">
                <a16:creationId xmlns:a16="http://schemas.microsoft.com/office/drawing/2014/main" id="{292637D7-B876-5BF7-EFA5-BBC6BEBD4699}"/>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722500383"/>
              </p:ext>
            </p:extLst>
          </p:nvPr>
        </p:nvGraphicFramePr>
        <p:xfrm>
          <a:off x="4373563" y="1825625"/>
          <a:ext cx="7497762" cy="49307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308055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B5A5C-2007-7DCD-C499-100966F818C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CE53361-F8F6-5935-4F07-0996FEE7F0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graphicFrame>
        <p:nvGraphicFramePr>
          <p:cNvPr id="7" name="Content Placeholder 6">
            <a:extLst>
              <a:ext uri="{FF2B5EF4-FFF2-40B4-BE49-F238E27FC236}">
                <a16:creationId xmlns:a16="http://schemas.microsoft.com/office/drawing/2014/main" id="{822BBF4B-C6C5-C9E1-ADCD-0AAC23C31384}"/>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117242145"/>
              </p:ext>
            </p:extLst>
          </p:nvPr>
        </p:nvGraphicFramePr>
        <p:xfrm>
          <a:off x="6354580" y="1814369"/>
          <a:ext cx="5655039" cy="49199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descr="Teaching Tips to Thrive #6.1 Monica Leister">
            <a:extLst>
              <a:ext uri="{FF2B5EF4-FFF2-40B4-BE49-F238E27FC236}">
                <a16:creationId xmlns:a16="http://schemas.microsoft.com/office/drawing/2014/main" id="{DE9BD8F3-255C-9AF5-B0C1-B37668284FE4}"/>
              </a:ext>
            </a:extLst>
          </p:cNvPr>
          <p:cNvSpPr>
            <a:spLocks noGrp="1"/>
          </p:cNvSpPr>
          <p:nvPr>
            <p:ph type="title"/>
          </p:nvPr>
        </p:nvSpPr>
        <p:spPr>
          <a:xfrm>
            <a:off x="181752" y="123683"/>
            <a:ext cx="11847688" cy="1567006"/>
          </a:xfrm>
          <a:solidFill>
            <a:srgbClr val="001279"/>
          </a:solidFill>
          <a:ln>
            <a:solidFill>
              <a:schemeClr val="tx1"/>
            </a:solidFill>
          </a:ln>
        </p:spPr>
        <p:txBody>
          <a:bodyPr>
            <a:noAutofit/>
          </a:bodyPr>
          <a:lstStyle/>
          <a:p>
            <a:pPr algn="ctr"/>
            <a:r>
              <a:rPr lang="en-US" sz="3200" b="1" dirty="0">
                <a:latin typeface="Copperplate Gothic Bold" panose="020E0705020206020404" pitchFamily="34" charset="77"/>
                <a:cs typeface="Bangla MN"/>
              </a:rPr>
              <a:t>Teaching Tips to Thrive #6.1</a:t>
            </a:r>
            <a:br>
              <a:rPr lang="en-US" b="1" dirty="0">
                <a:latin typeface="Copperplate Gothic Bold" panose="020E0705020206020404" pitchFamily="34" charset="77"/>
                <a:cs typeface="Bangla MN"/>
              </a:rPr>
            </a:br>
            <a:r>
              <a:rPr lang="en-US" dirty="0">
                <a:latin typeface="Copperplate Gothic Bold" panose="020E0705020206020404" pitchFamily="34" charset="77"/>
              </a:rPr>
              <a:t>Monica Leister</a:t>
            </a:r>
            <a:br>
              <a:rPr lang="en-US" dirty="0">
                <a:latin typeface="Copperplate Gothic Bold" panose="020E0705020206020404" pitchFamily="34" charset="77"/>
              </a:rPr>
            </a:br>
            <a:r>
              <a:rPr lang="en-US" sz="2800" b="1" dirty="0">
                <a:latin typeface="Copperplate Gothic Bold" panose="020E0705020206020404" pitchFamily="34" charset="77"/>
              </a:rPr>
              <a:t>Advocating for Students with Visual Impairments</a:t>
            </a:r>
            <a:r>
              <a:rPr lang="en-US" sz="2800" dirty="0">
                <a:latin typeface="Copperplate Gothic Bold" panose="020E0705020206020404" pitchFamily="34" charset="77"/>
              </a:rPr>
              <a:t> </a:t>
            </a:r>
            <a:endParaRPr lang="en-US" b="1" dirty="0">
              <a:solidFill>
                <a:srgbClr val="FFFFFF"/>
              </a:solidFill>
              <a:latin typeface="Copperplate Gothic Bold" panose="020E0705020206020404" pitchFamily="34" charset="77"/>
              <a:cs typeface="Bangla MN"/>
            </a:endParaRPr>
          </a:p>
        </p:txBody>
      </p:sp>
      <p:pic>
        <p:nvPicPr>
          <p:cNvPr id="2" name="Content Placeholder 7" descr="This rotoscope artwork shows an Oklahoma City&#10;">
            <a:extLst>
              <a:ext uri="{FF2B5EF4-FFF2-40B4-BE49-F238E27FC236}">
                <a16:creationId xmlns:a16="http://schemas.microsoft.com/office/drawing/2014/main" id="{A64A5E0C-9F62-421E-CFC5-E9166181805B}"/>
              </a:ext>
            </a:extLst>
          </p:cNvPr>
          <p:cNvPicPr>
            <a:picLocks noGrp="1" noChangeAspect="1"/>
          </p:cNvPicPr>
          <p:nvPr>
            <p:ph sz="half" idx="1"/>
          </p:nvPr>
        </p:nvPicPr>
        <p:blipFill>
          <a:blip r:embed="rId9"/>
          <a:stretch>
            <a:fillRect/>
          </a:stretch>
        </p:blipFill>
        <p:spPr>
          <a:xfrm>
            <a:off x="286682" y="2316480"/>
            <a:ext cx="5990448" cy="3369627"/>
          </a:xfrm>
        </p:spPr>
      </p:pic>
    </p:spTree>
    <p:extLst>
      <p:ext uri="{BB962C8B-B14F-4D97-AF65-F5344CB8AC3E}">
        <p14:creationId xmlns:p14="http://schemas.microsoft.com/office/powerpoint/2010/main" val="3867368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4352D1-0A25-670A-DC2E-A68A0BB6B75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3" name="Title 1" descr="Helle Storvik: Sites of Assimilation and Rejuvenation Artists’ Lessons to Thrive! 6.1.">
            <a:extLst>
              <a:ext uri="{FF2B5EF4-FFF2-40B4-BE49-F238E27FC236}">
                <a16:creationId xmlns:a16="http://schemas.microsoft.com/office/drawing/2014/main" id="{35838CF7-AD9B-B0F1-402B-F92A164CB1D6}"/>
              </a:ext>
            </a:extLst>
          </p:cNvPr>
          <p:cNvSpPr>
            <a:spLocks noGrp="1"/>
          </p:cNvSpPr>
          <p:nvPr>
            <p:ph type="title"/>
          </p:nvPr>
        </p:nvSpPr>
        <p:spPr>
          <a:xfrm>
            <a:off x="192324" y="365125"/>
            <a:ext cx="1180735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en-US" sz="3200" b="1" dirty="0">
                <a:solidFill>
                  <a:srgbClr val="FFFFFF"/>
                </a:solidFill>
                <a:latin typeface="Copperplate Gothic Bold" panose="020E0705020206020404" pitchFamily="34" charset="77"/>
                <a:cs typeface="Bangla MN"/>
              </a:rPr>
              <a:t>Helle Storvik: Sites of Assimilation </a:t>
            </a:r>
            <a:br>
              <a:rPr lang="en-US" sz="3200" b="1" dirty="0">
                <a:solidFill>
                  <a:srgbClr val="FFFFFF"/>
                </a:solidFill>
                <a:latin typeface="Copperplate Gothic Bold" panose="020E0705020206020404" pitchFamily="34" charset="77"/>
                <a:cs typeface="Bangla MN"/>
              </a:rPr>
            </a:br>
            <a:r>
              <a:rPr lang="en-US" sz="3200" b="1" dirty="0">
                <a:solidFill>
                  <a:srgbClr val="FFFFFF"/>
                </a:solidFill>
                <a:latin typeface="Copperplate Gothic Bold" panose="020E0705020206020404" pitchFamily="34" charset="77"/>
                <a:cs typeface="Bangla MN"/>
              </a:rPr>
              <a:t>and Rejuvenation </a:t>
            </a:r>
            <a:br>
              <a:rPr lang="en-US" sz="3100" b="1" dirty="0">
                <a:solidFill>
                  <a:srgbClr val="FFFFFF"/>
                </a:solidFill>
                <a:latin typeface="Copperplate Gothic Bold" panose="020E0705020206020404" pitchFamily="34" charset="77"/>
                <a:cs typeface="Bangla MN"/>
              </a:rPr>
            </a:br>
            <a:r>
              <a:rPr lang="en-US" sz="2200" b="1" dirty="0">
                <a:solidFill>
                  <a:srgbClr val="FFFFFF"/>
                </a:solidFill>
                <a:latin typeface="Copperplate Gothic Bold" panose="020E0705020206020404" pitchFamily="34" charset="77"/>
                <a:cs typeface="Bangla MN"/>
              </a:rPr>
              <a:t>Artists’ Lessons to Thrive! 6.1</a:t>
            </a:r>
            <a:r>
              <a:rPr lang="en-US" sz="2700" b="1" dirty="0">
                <a:solidFill>
                  <a:srgbClr val="FFFFFF"/>
                </a:solidFill>
                <a:latin typeface="Copperplate Gothic Bold" panose="020E0705020206020404" pitchFamily="34" charset="77"/>
                <a:cs typeface="Bangla MN"/>
              </a:rPr>
              <a:t>.</a:t>
            </a:r>
            <a:endParaRPr lang="en-US" sz="3100" b="1" dirty="0">
              <a:solidFill>
                <a:srgbClr val="FFFFFF"/>
              </a:solidFill>
              <a:latin typeface="Copperplate Gothic Bold" panose="020E0705020206020404" pitchFamily="34" charset="77"/>
              <a:cs typeface="Bangla MN"/>
            </a:endParaRPr>
          </a:p>
        </p:txBody>
      </p:sp>
      <p:pic>
        <p:nvPicPr>
          <p:cNvPr id="5" name="Content Placeholder 2" descr="This is a picture of a Norwegian fjord. It shows a large body of water with mountains in the background. Heavy clouds are above. ">
            <a:extLst>
              <a:ext uri="{FF2B5EF4-FFF2-40B4-BE49-F238E27FC236}">
                <a16:creationId xmlns:a16="http://schemas.microsoft.com/office/drawing/2014/main" id="{D945979F-70DE-2724-15DF-2B83B7785E96}"/>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1757" b="-108"/>
          <a:stretch/>
        </p:blipFill>
        <p:spPr>
          <a:xfrm>
            <a:off x="142321" y="2155035"/>
            <a:ext cx="4161015" cy="4238618"/>
          </a:xfrm>
        </p:spPr>
      </p:pic>
      <p:pic>
        <p:nvPicPr>
          <p:cNvPr id="6" name="Content Placeholder 9" descr="This is a picture of a traditional Sami dress hanging in a room. A black and white print and part of a red light fixture are next to it.">
            <a:extLst>
              <a:ext uri="{FF2B5EF4-FFF2-40B4-BE49-F238E27FC236}">
                <a16:creationId xmlns:a16="http://schemas.microsoft.com/office/drawing/2014/main" id="{F2A1CEE6-B93C-1D18-E8DA-D596A4FFCA92}"/>
              </a:ext>
            </a:extLst>
          </p:cNvPr>
          <p:cNvPicPr>
            <a:picLocks noGrp="1" noChangeAspect="1"/>
          </p:cNvPicPr>
          <p:nvPr>
            <p:ph sz="half" idx="2"/>
          </p:nvPr>
        </p:nvPicPr>
        <p:blipFill rotWithShape="1">
          <a:blip r:embed="rId5" cstate="print">
            <a:extLst>
              <a:ext uri="{28A0092B-C50C-407E-A947-70E740481C1C}">
                <a14:useLocalDpi xmlns:a14="http://schemas.microsoft.com/office/drawing/2010/main"/>
              </a:ext>
            </a:extLst>
          </a:blip>
          <a:srcRect t="-1762"/>
          <a:stretch/>
        </p:blipFill>
        <p:spPr>
          <a:xfrm>
            <a:off x="4513745" y="1715235"/>
            <a:ext cx="3740198" cy="3787889"/>
          </a:xfrm>
        </p:spPr>
      </p:pic>
      <p:pic>
        <p:nvPicPr>
          <p:cNvPr id="10" name="Picture 9" descr="This photograph shows a mirror. Images are reflected in the mirror including a bed with pillows, a bookcase, a guitar, and a Sami knit cap.">
            <a:extLst>
              <a:ext uri="{FF2B5EF4-FFF2-40B4-BE49-F238E27FC236}">
                <a16:creationId xmlns:a16="http://schemas.microsoft.com/office/drawing/2014/main" id="{34822754-40CC-67A4-8DB7-B79A905C255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94471" y="1822454"/>
            <a:ext cx="3680670" cy="3680670"/>
          </a:xfrm>
          <a:prstGeom prst="rect">
            <a:avLst/>
          </a:prstGeom>
        </p:spPr>
      </p:pic>
      <p:graphicFrame>
        <p:nvGraphicFramePr>
          <p:cNvPr id="11" name="Diagram 10">
            <a:extLst>
              <a:ext uri="{FF2B5EF4-FFF2-40B4-BE49-F238E27FC236}">
                <a16:creationId xmlns:a16="http://schemas.microsoft.com/office/drawing/2014/main" id="{90DE5AA3-5A29-6612-EE26-BAE1AA34399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3273646"/>
              </p:ext>
            </p:extLst>
          </p:nvPr>
        </p:nvGraphicFramePr>
        <p:xfrm>
          <a:off x="5052338" y="5436780"/>
          <a:ext cx="6520070" cy="148756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08242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D9EBB-7F86-776E-3AE4-8F634D0B1A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7E9FBB-54EF-1F5E-0F58-6E2B0F54DB54}"/>
              </a:ext>
              <a:ext uri="{C183D7F6-B498-43B3-948B-1728B52AA6E4}">
                <adec:decorative xmlns:adec="http://schemas.microsoft.com/office/drawing/2017/decorative" val="1"/>
              </a:ext>
            </a:extLst>
          </p:cNvPr>
          <p:cNvPicPr>
            <a:picLocks noChangeAspect="1"/>
          </p:cNvPicPr>
          <p:nvPr/>
        </p:nvPicPr>
        <p:blipFill>
          <a:blip r:embed="rId3">
            <a:alphaModFix amt="9000"/>
          </a:blip>
          <a:stretch>
            <a:fillRect/>
          </a:stretch>
        </p:blipFill>
        <p:spPr>
          <a:xfrm>
            <a:off x="4092927" y="0"/>
            <a:ext cx="8099073" cy="6858000"/>
          </a:xfrm>
          <a:prstGeom prst="rect">
            <a:avLst/>
          </a:prstGeom>
        </p:spPr>
      </p:pic>
      <p:sp>
        <p:nvSpPr>
          <p:cNvPr id="2" name="Title 1" descr="Gifted and Talented: Learners with High Abilities 1">
            <a:extLst>
              <a:ext uri="{FF2B5EF4-FFF2-40B4-BE49-F238E27FC236}">
                <a16:creationId xmlns:a16="http://schemas.microsoft.com/office/drawing/2014/main" id="{76DED630-AEE5-4895-B059-CE72373F73F5}"/>
              </a:ext>
            </a:extLst>
          </p:cNvPr>
          <p:cNvSpPr>
            <a:spLocks noGrp="1"/>
          </p:cNvSpPr>
          <p:nvPr>
            <p:ph type="title"/>
          </p:nvPr>
        </p:nvSpPr>
        <p:spPr>
          <a:xfrm>
            <a:off x="369559" y="365125"/>
            <a:ext cx="1146385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4000" b="1" dirty="0">
                <a:solidFill>
                  <a:schemeClr val="bg1"/>
                </a:solidFill>
                <a:latin typeface="Copperplate Gothic Bold" panose="020E0705020206020404" pitchFamily="34" charset="77"/>
                <a:cs typeface="Bangla MN"/>
              </a:rPr>
              <a:t>Gifted and Talented: Learners with High Abilities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pic>
        <p:nvPicPr>
          <p:cNvPr id="7" name="Content Placeholder 1" descr="This is a child's drawing of a tiger. It is in a jungle setting with flowers and trees.">
            <a:extLst>
              <a:ext uri="{FF2B5EF4-FFF2-40B4-BE49-F238E27FC236}">
                <a16:creationId xmlns:a16="http://schemas.microsoft.com/office/drawing/2014/main" id="{DDC1F790-25E8-4D01-30AF-2B6ED8C9D15D}"/>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475" b="-779"/>
          <a:stretch/>
        </p:blipFill>
        <p:spPr>
          <a:xfrm>
            <a:off x="369559" y="1825624"/>
            <a:ext cx="5403711" cy="4936669"/>
          </a:xfrm>
        </p:spPr>
      </p:pic>
      <p:graphicFrame>
        <p:nvGraphicFramePr>
          <p:cNvPr id="8" name="Content Placeholder 1">
            <a:extLst>
              <a:ext uri="{FF2B5EF4-FFF2-40B4-BE49-F238E27FC236}">
                <a16:creationId xmlns:a16="http://schemas.microsoft.com/office/drawing/2014/main" id="{AC4C0430-3B55-8698-DC35-EC95E33838AE}"/>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547178640"/>
              </p:ext>
            </p:extLst>
          </p:nvPr>
        </p:nvGraphicFramePr>
        <p:xfrm>
          <a:off x="6172199" y="1825625"/>
          <a:ext cx="5804647" cy="47913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350820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5C02E-8A1E-B802-DFBB-804628FCF44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4CBF7C9-99E7-3C5C-F7C9-683684278F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Artists’ Lessons to Thrive! Accommodations">
            <a:extLst>
              <a:ext uri="{FF2B5EF4-FFF2-40B4-BE49-F238E27FC236}">
                <a16:creationId xmlns:a16="http://schemas.microsoft.com/office/drawing/2014/main" id="{4B3D3821-7770-9825-D444-73F78ED36EC3}"/>
              </a:ext>
            </a:extLst>
          </p:cNvPr>
          <p:cNvSpPr>
            <a:spLocks noGrp="1"/>
          </p:cNvSpPr>
          <p:nvPr>
            <p:ph type="title"/>
          </p:nvPr>
        </p:nvSpPr>
        <p:spPr>
          <a:xfrm>
            <a:off x="228600" y="365125"/>
            <a:ext cx="11658600" cy="1325563"/>
          </a:xfrm>
          <a:solidFill>
            <a:srgbClr val="0011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i="1" dirty="0">
                <a:solidFill>
                  <a:srgbClr val="FFFFFF"/>
                </a:solidFill>
                <a:latin typeface="Copperplate Gothic Bold" panose="020E0705020206020404" pitchFamily="34" charset="77"/>
                <a:cs typeface="Bangla MN"/>
              </a:rPr>
              <a:t>Artists’ Lessons to Thrive! </a:t>
            </a:r>
            <a:r>
              <a:rPr lang="en-US" b="1" dirty="0">
                <a:solidFill>
                  <a:srgbClr val="FFFFFF"/>
                </a:solidFill>
                <a:latin typeface="Copperplate Gothic Bold" panose="020E0705020206020404" pitchFamily="34" charset="77"/>
                <a:cs typeface="Bangla MN"/>
              </a:rPr>
              <a:t>Accommodations</a:t>
            </a:r>
            <a:endParaRPr lang="en-US" sz="1200" b="1" dirty="0">
              <a:solidFill>
                <a:srgbClr val="FFFFFF"/>
              </a:solidFill>
              <a:latin typeface="Copperplate Gothic Bold" panose="020E0705020206020404" pitchFamily="34" charset="77"/>
              <a:cs typeface="Bangla MN"/>
            </a:endParaRPr>
          </a:p>
        </p:txBody>
      </p:sp>
      <p:graphicFrame>
        <p:nvGraphicFramePr>
          <p:cNvPr id="3" name="Content Placeholder 2">
            <a:extLst>
              <a:ext uri="{FF2B5EF4-FFF2-40B4-BE49-F238E27FC236}">
                <a16:creationId xmlns:a16="http://schemas.microsoft.com/office/drawing/2014/main" id="{05F9F37D-3292-C601-D28F-28F6781E1E4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89041748"/>
              </p:ext>
            </p:extLst>
          </p:nvPr>
        </p:nvGraphicFramePr>
        <p:xfrm>
          <a:off x="7480105" y="1867188"/>
          <a:ext cx="4542176" cy="48799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4" name="Content Placeholder 3" descr="This is a book cover of STEAM Teaching and Learning Through the Arts and Design: A Practical Guide for PK-12 Educators showing a tunnel book landscaped artwork.">
            <a:extLst>
              <a:ext uri="{FF2B5EF4-FFF2-40B4-BE49-F238E27FC236}">
                <a16:creationId xmlns:a16="http://schemas.microsoft.com/office/drawing/2014/main" id="{DAAD9335-3E0C-780C-4C3F-D034E5EE68E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92927" y="1978025"/>
            <a:ext cx="3196046" cy="4592638"/>
          </a:xfrm>
          <a:prstGeom prst="rect">
            <a:avLst/>
          </a:prstGeom>
          <a:ln w="28575">
            <a:solidFill>
              <a:schemeClr val="bg1"/>
            </a:solidFill>
          </a:ln>
        </p:spPr>
      </p:pic>
      <p:pic>
        <p:nvPicPr>
          <p:cNvPr id="5" name="Content Placeholder 3" descr="This is Teaching and Learning in Art Education’s 2nd edition cover with its featured mosaic artwork of a sun and birds. Its colors are red, yellow, and orange. The three flying birds are black against the bright sun.">
            <a:extLst>
              <a:ext uri="{FF2B5EF4-FFF2-40B4-BE49-F238E27FC236}">
                <a16:creationId xmlns:a16="http://schemas.microsoft.com/office/drawing/2014/main" id="{7B180889-0ED2-76A7-17AB-863178ED30B9}"/>
              </a:ext>
            </a:extLst>
          </p:cNvPr>
          <p:cNvPicPr>
            <a:picLocks noChangeAspect="1"/>
          </p:cNvPicPr>
          <p:nvPr/>
        </p:nvPicPr>
        <p:blipFill>
          <a:blip r:embed="rId10"/>
          <a:stretch>
            <a:fillRect/>
          </a:stretch>
        </p:blipFill>
        <p:spPr>
          <a:xfrm>
            <a:off x="297522" y="1978025"/>
            <a:ext cx="3548856" cy="4592638"/>
          </a:xfrm>
          <a:prstGeom prst="rect">
            <a:avLst/>
          </a:prstGeom>
        </p:spPr>
      </p:pic>
    </p:spTree>
    <p:extLst>
      <p:ext uri="{BB962C8B-B14F-4D97-AF65-F5344CB8AC3E}">
        <p14:creationId xmlns:p14="http://schemas.microsoft.com/office/powerpoint/2010/main" val="7378285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D2603-81C2-6AD5-7C1E-B50B16C0416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13" name="TextBox 4" descr="Approaches to Teacher and Student Transformative Growth Charts">
            <a:extLst>
              <a:ext uri="{FF2B5EF4-FFF2-40B4-BE49-F238E27FC236}">
                <a16:creationId xmlns:a16="http://schemas.microsoft.com/office/drawing/2014/main" id="{1E2AD44F-9490-C2BA-1789-24832B797470}"/>
              </a:ext>
            </a:extLst>
          </p:cNvPr>
          <p:cNvSpPr txBox="1">
            <a:spLocks noGrp="1"/>
          </p:cNvSpPr>
          <p:nvPr>
            <p:ph type="title"/>
          </p:nvPr>
        </p:nvSpPr>
        <p:spPr>
          <a:xfrm>
            <a:off x="228600" y="365125"/>
            <a:ext cx="11734800" cy="1325563"/>
          </a:xfrm>
          <a:prstGeom prst="rect">
            <a:avLst/>
          </a:prstGeom>
          <a:solidFill>
            <a:srgbClr val="001278"/>
          </a:solidFill>
          <a:ln w="44450" cmpd="tri">
            <a:no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algn="ctr"/>
            <a:r>
              <a:rPr lang="en-US" sz="4000" b="1" kern="100" dirty="0">
                <a:latin typeface="Copperplate Gothic Bold" panose="020E0705020206020404" pitchFamily="34" charset="77"/>
              </a:rPr>
              <a:t>Approaches to Teacher and Student Transformative Growth Charts</a:t>
            </a:r>
            <a:endParaRPr lang="en-US" sz="4000" b="1" dirty="0">
              <a:solidFill>
                <a:schemeClr val="bg1"/>
              </a:solidFill>
              <a:effectLst/>
              <a:latin typeface="Copperplate Gothic Bold" panose="020E0705020206020404" pitchFamily="34" charset="77"/>
              <a:ea typeface="Times New Roman" panose="02020603050405020304" pitchFamily="18" charset="0"/>
            </a:endParaRPr>
          </a:p>
        </p:txBody>
      </p:sp>
      <p:graphicFrame>
        <p:nvGraphicFramePr>
          <p:cNvPr id="23" name="Content Placeholder 16">
            <a:extLst>
              <a:ext uri="{FF2B5EF4-FFF2-40B4-BE49-F238E27FC236}">
                <a16:creationId xmlns:a16="http://schemas.microsoft.com/office/drawing/2014/main" id="{75B4824B-640D-E9A9-6BDB-305FB5146176}"/>
              </a:ext>
            </a:extLst>
          </p:cNvPr>
          <p:cNvGraphicFramePr>
            <a:graphicFrameLocks noGrp="1"/>
          </p:cNvGraphicFramePr>
          <p:nvPr>
            <p:ph sz="half" idx="2"/>
            <p:extLst>
              <p:ext uri="{D42A27DB-BD31-4B8C-83A1-F6EECF244321}">
                <p14:modId xmlns:p14="http://schemas.microsoft.com/office/powerpoint/2010/main" val="1155959299"/>
              </p:ext>
            </p:extLst>
          </p:nvPr>
        </p:nvGraphicFramePr>
        <p:xfrm>
          <a:off x="4963886" y="1853141"/>
          <a:ext cx="6999514" cy="4688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5">
            <a:extLst>
              <a:ext uri="{FF2B5EF4-FFF2-40B4-BE49-F238E27FC236}">
                <a16:creationId xmlns:a16="http://schemas.microsoft.com/office/drawing/2014/main" id="{8DA08C1D-87F0-47C1-6079-7ACD52BDB424}"/>
              </a:ext>
            </a:extLst>
          </p:cNvPr>
          <p:cNvPicPr>
            <a:picLocks noGrp="1" noChangeAspect="1"/>
          </p:cNvPicPr>
          <p:nvPr>
            <p:ph sz="half" idx="1"/>
          </p:nvPr>
        </p:nvPicPr>
        <p:blipFill>
          <a:blip r:embed="rId9"/>
          <a:stretch>
            <a:fillRect/>
          </a:stretch>
        </p:blipFill>
        <p:spPr>
          <a:xfrm>
            <a:off x="228600" y="2020887"/>
            <a:ext cx="4352925" cy="4352925"/>
          </a:xfrm>
        </p:spPr>
      </p:pic>
    </p:spTree>
    <p:extLst>
      <p:ext uri="{BB962C8B-B14F-4D97-AF65-F5344CB8AC3E}">
        <p14:creationId xmlns:p14="http://schemas.microsoft.com/office/powerpoint/2010/main" val="2355297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583BE-3AAF-D382-FC07-30FC62F9EA23}"/>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1EB5D00C-DD5E-8303-5FAC-4ABE50798D2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6 Topics">
            <a:extLst>
              <a:ext uri="{FF2B5EF4-FFF2-40B4-BE49-F238E27FC236}">
                <a16:creationId xmlns:a16="http://schemas.microsoft.com/office/drawing/2014/main" id="{6C0C7C70-F317-EC4B-5D07-54BD7DE40D78}"/>
              </a:ext>
            </a:extLst>
          </p:cNvPr>
          <p:cNvSpPr txBox="1">
            <a:spLocks noGrp="1"/>
          </p:cNvSpPr>
          <p:nvPr>
            <p:ph type="title"/>
          </p:nvPr>
        </p:nvSpPr>
        <p:spPr>
          <a:xfrm>
            <a:off x="329310" y="206099"/>
            <a:ext cx="11533380"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b="1" dirty="0">
                <a:solidFill>
                  <a:schemeClr val="bg1"/>
                </a:solidFill>
                <a:latin typeface="Copperplate Gothic Bold" panose="020E0705020206020404" pitchFamily="34" charset="77"/>
                <a:cs typeface="Bangla MN" pitchFamily="2" charset="0"/>
              </a:rPr>
              <a:t>Chapter 6 Topics</a:t>
            </a:r>
            <a:endParaRPr lang="en-US" dirty="0">
              <a:latin typeface="Copperplate Gothic Bold" panose="020E0705020206020404" pitchFamily="34" charset="77"/>
            </a:endParaRPr>
          </a:p>
        </p:txBody>
      </p:sp>
      <p:graphicFrame>
        <p:nvGraphicFramePr>
          <p:cNvPr id="2" name="Content Placeholder 10">
            <a:extLst>
              <a:ext uri="{FF2B5EF4-FFF2-40B4-BE49-F238E27FC236}">
                <a16:creationId xmlns:a16="http://schemas.microsoft.com/office/drawing/2014/main" id="{20695D5F-14BC-FFC8-0FDF-22E1517D41FF}"/>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053236945"/>
              </p:ext>
            </p:extLst>
          </p:nvPr>
        </p:nvGraphicFramePr>
        <p:xfrm>
          <a:off x="4376043" y="1611176"/>
          <a:ext cx="7679151" cy="51202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Content Placeholder 3" descr="This is Teaching and Learning in Art Education’s 2nd edition cover with its featured mosaic artwork of a sun and birds. Its colors are red, yellow, and orange. The three flying birds are black against the bright sun.">
            <a:extLst>
              <a:ext uri="{FF2B5EF4-FFF2-40B4-BE49-F238E27FC236}">
                <a16:creationId xmlns:a16="http://schemas.microsoft.com/office/drawing/2014/main" id="{F8864062-847C-0DA4-6575-0E6744AF8013}"/>
              </a:ext>
            </a:extLst>
          </p:cNvPr>
          <p:cNvPicPr>
            <a:picLocks noGrp="1" noChangeAspect="1"/>
          </p:cNvPicPr>
          <p:nvPr>
            <p:ph idx="1"/>
          </p:nvPr>
        </p:nvPicPr>
        <p:blipFill>
          <a:blip r:embed="rId9"/>
          <a:stretch>
            <a:fillRect/>
          </a:stretch>
        </p:blipFill>
        <p:spPr>
          <a:xfrm>
            <a:off x="288434" y="1650931"/>
            <a:ext cx="3895105" cy="5040725"/>
          </a:xfrm>
          <a:prstGeom prst="rect">
            <a:avLst/>
          </a:prstGeom>
        </p:spPr>
      </p:pic>
    </p:spTree>
    <p:extLst>
      <p:ext uri="{BB962C8B-B14F-4D97-AF65-F5344CB8AC3E}">
        <p14:creationId xmlns:p14="http://schemas.microsoft.com/office/powerpoint/2010/main" val="416031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571D2-932D-4BF2-FC38-5B7470543F4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6CFF089-5E6E-F07B-3576-01D98713DB5E}"/>
              </a:ext>
              <a:ext uri="{C183D7F6-B498-43B3-948B-1728B52AA6E4}">
                <adec:decorative xmlns:adec="http://schemas.microsoft.com/office/drawing/2017/decorative" val="1"/>
              </a:ext>
            </a:extLst>
          </p:cNvPr>
          <p:cNvPicPr>
            <a:picLocks noChangeAspect="1"/>
          </p:cNvPicPr>
          <p:nvPr/>
        </p:nvPicPr>
        <p:blipFill>
          <a:blip r:embed="rId3">
            <a:alphaModFix amt="13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8DA82BD8-0647-87A4-1D82-648D29CAB3E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222894838"/>
              </p:ext>
            </p:extLst>
          </p:nvPr>
        </p:nvGraphicFramePr>
        <p:xfrm>
          <a:off x="6328851" y="1940719"/>
          <a:ext cx="5628481"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descr="Gifted and Talented: Learners with High Abilities 2">
            <a:extLst>
              <a:ext uri="{FF2B5EF4-FFF2-40B4-BE49-F238E27FC236}">
                <a16:creationId xmlns:a16="http://schemas.microsoft.com/office/drawing/2014/main" id="{20CB49B2-EDF7-8BED-03BA-D623AB069329}"/>
              </a:ext>
            </a:extLst>
          </p:cNvPr>
          <p:cNvSpPr>
            <a:spLocks noGrp="1"/>
          </p:cNvSpPr>
          <p:nvPr>
            <p:ph type="title"/>
          </p:nvPr>
        </p:nvSpPr>
        <p:spPr>
          <a:xfrm>
            <a:off x="288829" y="365125"/>
            <a:ext cx="1166850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4000" b="1" dirty="0">
                <a:solidFill>
                  <a:schemeClr val="bg1"/>
                </a:solidFill>
                <a:latin typeface="Copperplate Gothic Bold" panose="020E0705020206020404" pitchFamily="34" charset="77"/>
                <a:cs typeface="Bangla MN"/>
              </a:rPr>
              <a:t>Gifted and Talented: Learners with High Abilities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pic>
        <p:nvPicPr>
          <p:cNvPr id="5" name="Content Placeholder 2" descr="This photograph shows dancers wearing horse costumes Nick Cave made from colorful raffia. They perform before an audience at Grand Central Terminal.">
            <a:extLst>
              <a:ext uri="{FF2B5EF4-FFF2-40B4-BE49-F238E27FC236}">
                <a16:creationId xmlns:a16="http://schemas.microsoft.com/office/drawing/2014/main" id="{43CA0653-A65C-F46F-E2A4-BE197201B512}"/>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r="-471"/>
          <a:stretch/>
        </p:blipFill>
        <p:spPr>
          <a:xfrm>
            <a:off x="288829" y="2055813"/>
            <a:ext cx="5980062" cy="4570894"/>
          </a:xfrm>
        </p:spPr>
      </p:pic>
    </p:spTree>
    <p:extLst>
      <p:ext uri="{BB962C8B-B14F-4D97-AF65-F5344CB8AC3E}">
        <p14:creationId xmlns:p14="http://schemas.microsoft.com/office/powerpoint/2010/main" val="1231864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5B96D-B25C-83AB-51BE-4DD6E1E186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694452-00B3-A557-6991-B7325E04B7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graphicFrame>
        <p:nvGraphicFramePr>
          <p:cNvPr id="7" name="Content Placeholder 7">
            <a:extLst>
              <a:ext uri="{FF2B5EF4-FFF2-40B4-BE49-F238E27FC236}">
                <a16:creationId xmlns:a16="http://schemas.microsoft.com/office/drawing/2014/main" id="{7DCC329E-E083-051A-53D6-18AB683D75A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491213859"/>
              </p:ext>
            </p:extLst>
          </p:nvPr>
        </p:nvGraphicFramePr>
        <p:xfrm>
          <a:off x="5403273" y="1825625"/>
          <a:ext cx="6678228" cy="47910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1" descr="Gifted and Talented: Learners with High Abilities 4">
            <a:extLst>
              <a:ext uri="{FF2B5EF4-FFF2-40B4-BE49-F238E27FC236}">
                <a16:creationId xmlns:a16="http://schemas.microsoft.com/office/drawing/2014/main" id="{3D4148C0-7585-FD6D-D021-3FE32DAC9062}"/>
              </a:ext>
            </a:extLst>
          </p:cNvPr>
          <p:cNvSpPr>
            <a:spLocks noGrp="1"/>
          </p:cNvSpPr>
          <p:nvPr>
            <p:ph type="title"/>
          </p:nvPr>
        </p:nvSpPr>
        <p:spPr>
          <a:xfrm>
            <a:off x="138850" y="365125"/>
            <a:ext cx="1194265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4000" b="1" dirty="0">
                <a:solidFill>
                  <a:schemeClr val="bg1"/>
                </a:solidFill>
                <a:latin typeface="Copperplate Gothic Bold" panose="020E0705020206020404" pitchFamily="34" charset="77"/>
                <a:cs typeface="Bangla MN"/>
              </a:rPr>
              <a:t>Gifted and Talented: Learners with High Abilities </a:t>
            </a:r>
            <a:r>
              <a:rPr lang="en-US" sz="800" b="1" dirty="0">
                <a:solidFill>
                  <a:schemeClr val="bg1"/>
                </a:solidFill>
                <a:latin typeface="Copperplate Gothic Bold" panose="020E0705020206020404" pitchFamily="34" charset="77"/>
                <a:cs typeface="Bangla MN"/>
              </a:rPr>
              <a:t>4</a:t>
            </a:r>
            <a:endParaRPr lang="en-US" sz="800" b="1" dirty="0">
              <a:solidFill>
                <a:srgbClr val="FFFFFF"/>
              </a:solidFill>
              <a:latin typeface="Copperplate Gothic Bold" panose="020E0705020206020404" pitchFamily="34" charset="77"/>
              <a:cs typeface="Bangla MN"/>
            </a:endParaRPr>
          </a:p>
        </p:txBody>
      </p:sp>
      <p:pic>
        <p:nvPicPr>
          <p:cNvPr id="4" name="Content Placeholder 3" descr="This is a metal sculpture of a face.&#10;">
            <a:extLst>
              <a:ext uri="{FF2B5EF4-FFF2-40B4-BE49-F238E27FC236}">
                <a16:creationId xmlns:a16="http://schemas.microsoft.com/office/drawing/2014/main" id="{1ABDFC70-391F-204F-BE14-038488CCEEAA}"/>
              </a:ext>
            </a:extLst>
          </p:cNvPr>
          <p:cNvPicPr>
            <a:picLocks noGrp="1" noChangeAspect="1"/>
          </p:cNvPicPr>
          <p:nvPr>
            <p:ph sz="half" idx="1"/>
          </p:nvPr>
        </p:nvPicPr>
        <p:blipFill>
          <a:blip r:embed="rId9"/>
          <a:stretch>
            <a:fillRect/>
          </a:stretch>
        </p:blipFill>
        <p:spPr>
          <a:xfrm>
            <a:off x="138850" y="2456309"/>
            <a:ext cx="5078712" cy="3529705"/>
          </a:xfrm>
        </p:spPr>
      </p:pic>
    </p:spTree>
    <p:extLst>
      <p:ext uri="{BB962C8B-B14F-4D97-AF65-F5344CB8AC3E}">
        <p14:creationId xmlns:p14="http://schemas.microsoft.com/office/powerpoint/2010/main" val="652590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85A7A-0D64-9F2D-08BB-4B4FDE8DC63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34F94F3-072B-3D69-48CB-E6A1CDD263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9063703C-83D1-E8EE-C789-86403C30810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16285584"/>
              </p:ext>
            </p:extLst>
          </p:nvPr>
        </p:nvGraphicFramePr>
        <p:xfrm>
          <a:off x="3603811" y="1825625"/>
          <a:ext cx="8247529" cy="47972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descr="Gifted and Talented: Learners with High Abilities 5">
            <a:extLst>
              <a:ext uri="{FF2B5EF4-FFF2-40B4-BE49-F238E27FC236}">
                <a16:creationId xmlns:a16="http://schemas.microsoft.com/office/drawing/2014/main" id="{B03A0764-DB1E-8918-762A-4591AA2C2D11}"/>
              </a:ext>
            </a:extLst>
          </p:cNvPr>
          <p:cNvSpPr>
            <a:spLocks noGrp="1"/>
          </p:cNvSpPr>
          <p:nvPr>
            <p:ph type="title"/>
          </p:nvPr>
        </p:nvSpPr>
        <p:spPr>
          <a:xfrm>
            <a:off x="553799" y="365125"/>
            <a:ext cx="1129754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4000" b="1" dirty="0">
                <a:solidFill>
                  <a:schemeClr val="bg1"/>
                </a:solidFill>
                <a:latin typeface="Copperplate Gothic Bold" panose="020E0705020206020404" pitchFamily="34" charset="77"/>
                <a:cs typeface="Bangla MN"/>
              </a:rPr>
              <a:t>Gifted and Talented: Learners </a:t>
            </a:r>
            <a:br>
              <a:rPr lang="en-US" sz="4000" b="1" dirty="0">
                <a:solidFill>
                  <a:schemeClr val="bg1"/>
                </a:solidFill>
                <a:latin typeface="Copperplate Gothic Bold" panose="020E0705020206020404" pitchFamily="34" charset="77"/>
                <a:cs typeface="Bangla MN"/>
              </a:rPr>
            </a:br>
            <a:r>
              <a:rPr lang="en-US" sz="4000" b="1" dirty="0">
                <a:solidFill>
                  <a:schemeClr val="bg1"/>
                </a:solidFill>
                <a:latin typeface="Copperplate Gothic Bold" panose="020E0705020206020404" pitchFamily="34" charset="77"/>
                <a:cs typeface="Bangla MN"/>
              </a:rPr>
              <a:t>with High Abilities </a:t>
            </a:r>
            <a:r>
              <a:rPr lang="en-US" sz="800" b="1" dirty="0">
                <a:solidFill>
                  <a:schemeClr val="bg1"/>
                </a:solidFill>
                <a:latin typeface="Copperplate Gothic Bold" panose="020E0705020206020404" pitchFamily="34" charset="77"/>
                <a:cs typeface="Bangla MN"/>
              </a:rPr>
              <a:t>5</a:t>
            </a:r>
            <a:endParaRPr lang="en-US" sz="800" b="1" dirty="0">
              <a:solidFill>
                <a:srgbClr val="FFFFFF"/>
              </a:solidFill>
              <a:latin typeface="Copperplate Gothic Bold" panose="020E0705020206020404" pitchFamily="34" charset="77"/>
              <a:cs typeface="Bangla MN"/>
            </a:endParaRPr>
          </a:p>
        </p:txBody>
      </p:sp>
      <p:pic>
        <p:nvPicPr>
          <p:cNvPr id="7" name="Content Placeholder 4" descr="This ink drawing on rice paper shows a boat full of people. The boat is shaped like a dragon. The water is represented by diluted ink splashes. ">
            <a:extLst>
              <a:ext uri="{FF2B5EF4-FFF2-40B4-BE49-F238E27FC236}">
                <a16:creationId xmlns:a16="http://schemas.microsoft.com/office/drawing/2014/main" id="{3EE5543E-5EF3-CFFC-C19A-79CD66B9109B}"/>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r="-1364"/>
          <a:stretch/>
        </p:blipFill>
        <p:spPr>
          <a:xfrm>
            <a:off x="553799" y="2055813"/>
            <a:ext cx="2834860" cy="4567110"/>
          </a:xfrm>
        </p:spPr>
      </p:pic>
    </p:spTree>
    <p:extLst>
      <p:ext uri="{BB962C8B-B14F-4D97-AF65-F5344CB8AC3E}">
        <p14:creationId xmlns:p14="http://schemas.microsoft.com/office/powerpoint/2010/main" val="847054300"/>
      </p:ext>
    </p:extLst>
  </p:cSld>
  <p:clrMapOvr>
    <a:masterClrMapping/>
  </p:clrMapOvr>
</p:sld>
</file>

<file path=ppt/theme/theme1.xml><?xml version="1.0" encoding="utf-8"?>
<a:theme xmlns:a="http://schemas.openxmlformats.org/drawingml/2006/main" name="Office Theme">
  <a:themeElements>
    <a:clrScheme name="Custom 5">
      <a:dk1>
        <a:srgbClr val="FEFFFF"/>
      </a:dk1>
      <a:lt1>
        <a:srgbClr val="FFFFFF"/>
      </a:lt1>
      <a:dk2>
        <a:srgbClr val="0E2841"/>
      </a:dk2>
      <a:lt2>
        <a:srgbClr val="3BB3D4"/>
      </a:lt2>
      <a:accent1>
        <a:srgbClr val="E954BE"/>
      </a:accent1>
      <a:accent2>
        <a:srgbClr val="F48622"/>
      </a:accent2>
      <a:accent3>
        <a:srgbClr val="F2B607"/>
      </a:accent3>
      <a:accent4>
        <a:srgbClr val="56EA99"/>
      </a:accent4>
      <a:accent5>
        <a:srgbClr val="55C4EA"/>
      </a:accent5>
      <a:accent6>
        <a:srgbClr val="8D56EB"/>
      </a:accent6>
      <a:hlink>
        <a:srgbClr val="DE3D2C"/>
      </a:hlink>
      <a:folHlink>
        <a:srgbClr val="EE764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3DE67C22F4940BBE9D170DAE04CAF" ma:contentTypeVersion="17" ma:contentTypeDescription="Create a new document." ma:contentTypeScope="" ma:versionID="088e27328061002151cb25258914286a">
  <xsd:schema xmlns:xsd="http://www.w3.org/2001/XMLSchema" xmlns:xs="http://www.w3.org/2001/XMLSchema" xmlns:p="http://schemas.microsoft.com/office/2006/metadata/properties" xmlns:ns2="758b23b8-80ab-4871-af94-265c2a70562d" xmlns:ns3="94d707cb-8288-4c59-8fe9-a457835741f6" targetNamespace="http://schemas.microsoft.com/office/2006/metadata/properties" ma:root="true" ma:fieldsID="f0ecbfd986b47c7cd36b9ffca920b3b1" ns2:_="" ns3:_="">
    <xsd:import namespace="758b23b8-80ab-4871-af94-265c2a70562d"/>
    <xsd:import namespace="94d707cb-8288-4c59-8fe9-a457835741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b23b8-80ab-4871-af94-265c2a7056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d707cb-8288-4c59-8fe9-a457835741f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ad51846-cd3e-44b1-a42e-8df071718a87}" ma:internalName="TaxCatchAll" ma:showField="CatchAllData" ma:web="94d707cb-8288-4c59-8fe9-a45783574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8b23b8-80ab-4871-af94-265c2a70562d">
      <Terms xmlns="http://schemas.microsoft.com/office/infopath/2007/PartnerControls"/>
    </lcf76f155ced4ddcb4097134ff3c332f>
    <TaxCatchAll xmlns="94d707cb-8288-4c59-8fe9-a457835741f6" xsi:nil="true"/>
  </documentManagement>
</p:properties>
</file>

<file path=customXml/itemProps1.xml><?xml version="1.0" encoding="utf-8"?>
<ds:datastoreItem xmlns:ds="http://schemas.openxmlformats.org/officeDocument/2006/customXml" ds:itemID="{0B5CD76F-11AA-44D0-8D96-3BD02FE987BC}"/>
</file>

<file path=customXml/itemProps2.xml><?xml version="1.0" encoding="utf-8"?>
<ds:datastoreItem xmlns:ds="http://schemas.openxmlformats.org/officeDocument/2006/customXml" ds:itemID="{DC38E70C-8C2F-4717-BEDB-AEC5A3AAC3EE}"/>
</file>

<file path=customXml/itemProps3.xml><?xml version="1.0" encoding="utf-8"?>
<ds:datastoreItem xmlns:ds="http://schemas.openxmlformats.org/officeDocument/2006/customXml" ds:itemID="{005AE6C5-3F03-43A4-B060-BBD848CD5A9E}"/>
</file>

<file path=docProps/app.xml><?xml version="1.0" encoding="utf-8"?>
<Properties xmlns="http://schemas.openxmlformats.org/officeDocument/2006/extended-properties" xmlns:vt="http://schemas.openxmlformats.org/officeDocument/2006/docPropsVTypes">
  <TotalTime>25867</TotalTime>
  <Words>9514</Words>
  <Application>Microsoft Macintosh PowerPoint</Application>
  <PresentationFormat>Widescreen</PresentationFormat>
  <Paragraphs>595</Paragraphs>
  <Slides>62</Slides>
  <Notes>62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Aptos</vt:lpstr>
      <vt:lpstr>Aptos Display</vt:lpstr>
      <vt:lpstr>Arial</vt:lpstr>
      <vt:lpstr>Bangla MN</vt:lpstr>
      <vt:lpstr>Copperplate Gothic Bold</vt:lpstr>
      <vt:lpstr>Garamond</vt:lpstr>
      <vt:lpstr>Helvetica Neue</vt:lpstr>
      <vt:lpstr>Office Theme</vt:lpstr>
      <vt:lpstr>CHAPTER 6. Diversified Learners Teaching and Learning in Art Education, 2nd Ed.</vt:lpstr>
      <vt:lpstr>Chapter 6 Topics</vt:lpstr>
      <vt:lpstr>Link Chapter 6’s teachings with  TLAE’s Transformative  Art Education Framework</vt:lpstr>
      <vt:lpstr>Diversified Learners 1</vt:lpstr>
      <vt:lpstr>Diversified Learners 2</vt:lpstr>
      <vt:lpstr>Gifted and Talented: Learners with High Abilities 1</vt:lpstr>
      <vt:lpstr>Gifted and Talented: Learners with High Abilities 2</vt:lpstr>
      <vt:lpstr>Gifted and Talented: Learners with High Abilities 4</vt:lpstr>
      <vt:lpstr>Gifted and Talented: Learners  with High Abilities 5</vt:lpstr>
      <vt:lpstr>Gifted and Talented: Learners with  High Abilities 6</vt:lpstr>
      <vt:lpstr>Gifted and Talented: Learners  with High Abilities 7 </vt:lpstr>
      <vt:lpstr>Gifted and Talented: Learners with High Abilities 8</vt:lpstr>
      <vt:lpstr>Gifted and Talented: Learners  with High Abilities 9</vt:lpstr>
      <vt:lpstr>Gifted and Talented: Learners with  High Abilities 10</vt:lpstr>
      <vt:lpstr>Gifted and Talented: Learners with  High Abilities 11</vt:lpstr>
      <vt:lpstr>Children with Disabilities 1</vt:lpstr>
      <vt:lpstr>Children with Disabilities 2</vt:lpstr>
      <vt:lpstr>Children with Disabilities 3</vt:lpstr>
      <vt:lpstr>Children with Disabilities 4</vt:lpstr>
      <vt:lpstr>Children with Disabilities 5</vt:lpstr>
      <vt:lpstr>Children with Disabilities 6</vt:lpstr>
      <vt:lpstr>Children with Disabilities 7</vt:lpstr>
      <vt:lpstr>Children with Disabilities 8</vt:lpstr>
      <vt:lpstr>Children with Disabilities 9</vt:lpstr>
      <vt:lpstr>Children with Disabilities 9</vt:lpstr>
      <vt:lpstr>Section 504 of the Rehabilitation  Act of 1973 Children with Disabilities </vt:lpstr>
      <vt:lpstr>Children with Disabilities 10</vt:lpstr>
      <vt:lpstr>At-Promise Students 1</vt:lpstr>
      <vt:lpstr>At-Promise Students 2</vt:lpstr>
      <vt:lpstr>At-Promise Students 3</vt:lpstr>
      <vt:lpstr>At-Promise Students 4</vt:lpstr>
      <vt:lpstr>At-Promise Students 5</vt:lpstr>
      <vt:lpstr>At-Promise Students 6</vt:lpstr>
      <vt:lpstr>At-Promise Students 7</vt:lpstr>
      <vt:lpstr>English Learners 1</vt:lpstr>
      <vt:lpstr>English Learners 2</vt:lpstr>
      <vt:lpstr>English Learners 3</vt:lpstr>
      <vt:lpstr>English Learners 4</vt:lpstr>
      <vt:lpstr>LGBTQ+ 1</vt:lpstr>
      <vt:lpstr>LGBTQ+ 2</vt:lpstr>
      <vt:lpstr>LGBTQ+ 3</vt:lpstr>
      <vt:lpstr>LGBTQ+ 4</vt:lpstr>
      <vt:lpstr>Teaching and Accommodating Diversified Learners Through Art 1</vt:lpstr>
      <vt:lpstr>Teaching and Accommodating Diversified Learners Through Art 2</vt:lpstr>
      <vt:lpstr>Teaching and Accommodating Diversified Learners Through Art: Artists’ Examples</vt:lpstr>
      <vt:lpstr>Teaching and Accommodating Diversified Learners Through Art: Visual Recall</vt:lpstr>
      <vt:lpstr>Inclusive Classroom Design 1</vt:lpstr>
      <vt:lpstr>Inclusive Classroom Design 2</vt:lpstr>
      <vt:lpstr>Adaptive Art Supplies 1</vt:lpstr>
      <vt:lpstr>Adaptive Art Supplies 2</vt:lpstr>
      <vt:lpstr>Safe and Empowering Communications 1</vt:lpstr>
      <vt:lpstr>Safe and Empowering Communications 2</vt:lpstr>
      <vt:lpstr>Safe and Empowering Communications 3</vt:lpstr>
      <vt:lpstr>Safe and Empowering Communications 4</vt:lpstr>
      <vt:lpstr>Safe and Empowering Communications 5</vt:lpstr>
      <vt:lpstr>Building Art Vocabulary and  Inquiry Skills 1</vt:lpstr>
      <vt:lpstr>Building Art Vocabulary and Inquiry Skills 2</vt:lpstr>
      <vt:lpstr>Teaching Tips to Thrive #6.1 Monica Leister Advocating for Students with Visual Impairments </vt:lpstr>
      <vt:lpstr>Helle Storvik: Sites of Assimilation  and Rejuvenation  Artists’ Lessons to Thrive! 6.1.</vt:lpstr>
      <vt:lpstr>Artists’ Lessons to Thrive! Accommodations</vt:lpstr>
      <vt:lpstr>Approaches to Teacher and Student Transformative Growth Charts</vt:lpstr>
      <vt:lpstr>Chapter 6 Topics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Diversified Learners Teaching and Learning in Art Education, 2nd Ed.</dc:title>
  <dc:creator>Debbie Sickler-Voigt</dc:creator>
  <cp:lastModifiedBy>Debbie Sickler-Voigt</cp:lastModifiedBy>
  <cp:revision>403</cp:revision>
  <dcterms:created xsi:type="dcterms:W3CDTF">2025-02-14T23:54:48Z</dcterms:created>
  <dcterms:modified xsi:type="dcterms:W3CDTF">2025-08-14T19:58:16Z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2030900.00000000</vt:lpwstr>
  </property>
  <property fmtid="{D5CDD505-2E9C-101B-9397-08002B2CF9AE}" pid="3" name="ContentTypeId">
    <vt:lpwstr>0x0101006B43DE67C22F4940BBE9D170DAE04CAF</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