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diagrams/data19.xml" ContentType="application/vnd.openxmlformats-officedocument.drawingml.diagramData+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diagrams/data27.xml" ContentType="application/vnd.openxmlformats-officedocument.drawingml.diagramData+xml"/>
  <Override PartName="/ppt/diagrams/data24.xml" ContentType="application/vnd.openxmlformats-officedocument.drawingml.diagramData+xml"/>
  <Override PartName="/ppt/diagrams/data28.xml" ContentType="application/vnd.openxmlformats-officedocument.drawingml.diagramData+xml"/>
  <Override PartName="/ppt/diagrams/data29.xml" ContentType="application/vnd.openxmlformats-officedocument.drawingml.diagramData+xml"/>
  <Override PartName="/ppt/diagrams/data30.xml" ContentType="application/vnd.openxmlformats-officedocument.drawingml.diagramData+xml"/>
  <Override PartName="/ppt/diagrams/data23.xml" ContentType="application/vnd.openxmlformats-officedocument.drawingml.diagramData+xml"/>
  <Override PartName="/ppt/diagrams/data31.xml" ContentType="application/vnd.openxmlformats-officedocument.drawingml.diagramData+xml"/>
  <Override PartName="/ppt/diagrams/data32.xml" ContentType="application/vnd.openxmlformats-officedocument.drawingml.diagramData+xml"/>
  <Override PartName="/ppt/diagrams/data22.xml" ContentType="application/vnd.openxmlformats-officedocument.drawingml.diagramData+xml"/>
  <Override PartName="/ppt/diagrams/data33.xml" ContentType="application/vnd.openxmlformats-officedocument.drawingml.diagramData+xml"/>
  <Override PartName="/ppt/diagrams/data34.xml" ContentType="application/vnd.openxmlformats-officedocument.drawingml.diagramData+xml"/>
  <Override PartName="/ppt/diagrams/data35.xml" ContentType="application/vnd.openxmlformats-officedocument.drawingml.diagramData+xml"/>
  <Override PartName="/ppt/diagrams/data36.xml" ContentType="application/vnd.openxmlformats-officedocument.drawingml.diagramData+xml"/>
  <Override PartName="/ppt/diagrams/data21.xml" ContentType="application/vnd.openxmlformats-officedocument.drawingml.diagramData+xml"/>
  <Override PartName="/ppt/diagrams/data37.xml" ContentType="application/vnd.openxmlformats-officedocument.drawingml.diagramData+xml"/>
  <Override PartName="/ppt/diagrams/data38.xml" ContentType="application/vnd.openxmlformats-officedocument.drawingml.diagramData+xml"/>
  <Override PartName="/ppt/diagrams/data39.xml" ContentType="application/vnd.openxmlformats-officedocument.drawingml.diagramData+xml"/>
  <Override PartName="/ppt/diagrams/data40.xml" ContentType="application/vnd.openxmlformats-officedocument.drawingml.diagramData+xml"/>
  <Override PartName="/ppt/diagrams/data20.xml" ContentType="application/vnd.openxmlformats-officedocument.drawingml.diagramData+xml"/>
  <Override PartName="/ppt/diagrams/data41.xml" ContentType="application/vnd.openxmlformats-officedocument.drawingml.diagramData+xml"/>
  <Override PartName="/ppt/diagrams/data42.xml" ContentType="application/vnd.openxmlformats-officedocument.drawingml.diagramData+xml"/>
  <Override PartName="/ppt/diagrams/data1.xml" ContentType="application/vnd.openxmlformats-officedocument.drawingml.diagramData+xml"/>
  <Override PartName="/ppt/diagrams/data43.xml" ContentType="application/vnd.openxmlformats-officedocument.drawingml.diagramData+xml"/>
  <Override PartName="/ppt/diagrams/data44.xml" ContentType="application/vnd.openxmlformats-officedocument.drawingml.diagramData+xml"/>
  <Override PartName="/ppt/diagrams/data26.xml" ContentType="application/vnd.openxmlformats-officedocument.drawingml.diagramData+xml"/>
  <Override PartName="/ppt/diagrams/data18.xml" ContentType="application/vnd.openxmlformats-officedocument.drawingml.diagramData+xml"/>
  <Override PartName="/ppt/diagrams/data17.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16.xml" ContentType="application/vnd.openxmlformats-officedocument.drawingml.diagramData+xml"/>
  <Override PartName="/ppt/diagrams/data4.xml" ContentType="application/vnd.openxmlformats-officedocument.drawingml.diagramData+xml"/>
  <Override PartName="/ppt/diagrams/data15.xml" ContentType="application/vnd.openxmlformats-officedocument.drawingml.diagramData+xml"/>
  <Override PartName="/ppt/diagrams/data5.xml" ContentType="application/vnd.openxmlformats-officedocument.drawingml.diagramData+xml"/>
  <Override PartName="/ppt/diagrams/data14.xml" ContentType="application/vnd.openxmlformats-officedocument.drawingml.diagramData+xml"/>
  <Override PartName="/ppt/diagrams/data6.xml" ContentType="application/vnd.openxmlformats-officedocument.drawingml.diagramData+xml"/>
  <Override PartName="/ppt/diagrams/data13.xml" ContentType="application/vnd.openxmlformats-officedocument.drawingml.diagramData+xml"/>
  <Override PartName="/ppt/diagrams/data7.xml" ContentType="application/vnd.openxmlformats-officedocument.drawingml.diagramData+xml"/>
  <Override PartName="/ppt/diagrams/data12.xml" ContentType="application/vnd.openxmlformats-officedocument.drawingml.diagramData+xml"/>
  <Override PartName="/ppt/diagrams/data8.xml" ContentType="application/vnd.openxmlformats-officedocument.drawingml.diagramData+xml"/>
  <Override PartName="/ppt/diagrams/data25.xml" ContentType="application/vnd.openxmlformats-officedocument.drawingml.diagramData+xml"/>
  <Override PartName="/ppt/diagrams/data9.xml" ContentType="application/vnd.openxmlformats-officedocument.drawingml.diagramData+xml"/>
  <Override PartName="/ppt/diagrams/data11.xml" ContentType="application/vnd.openxmlformats-officedocument.drawingml.diagramData+xml"/>
  <Override PartName="/ppt/diagrams/data10.xml" ContentType="application/vnd.openxmlformats-officedocument.drawingml.diagramData+xml"/>
  <Override PartName="/ppt/slides/slide1.xml" ContentType="application/vnd.openxmlformats-officedocument.presentationml.slide+xml"/>
  <Override PartName="/ppt/presentation.xml" ContentType="application/vnd.openxmlformats-officedocument.presentationml.presentation.main+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8.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slideLayouts/slideLayout11.xml" ContentType="application/vnd.openxmlformats-officedocument.presentationml.slideLayout+xml"/>
  <Override PartName="/ppt/notesSlides/notesSlide38.xml" ContentType="application/vnd.openxmlformats-officedocument.presentationml.notesSlide+xml"/>
  <Override PartName="/ppt/slideLayouts/slideLayout10.xml" ContentType="application/vnd.openxmlformats-officedocument.presentationml.slideLayout+xml"/>
  <Override PartName="/ppt/notesSlides/notesSlide21.xml" ContentType="application/vnd.openxmlformats-officedocument.presentationml.notesSlide+xml"/>
  <Override PartName="/ppt/slideLayouts/slideLayout9.xml" ContentType="application/vnd.openxmlformats-officedocument.presentationml.slideLayout+xml"/>
  <Override PartName="/ppt/notesSlides/notesSlide37.xml" ContentType="application/vnd.openxmlformats-officedocument.presentationml.notesSlide+xml"/>
  <Override PartName="/ppt/slideLayouts/slideLayout8.xml" ContentType="application/vnd.openxmlformats-officedocument.presentationml.slideLayout+xml"/>
  <Override PartName="/ppt/notesSlides/notesSlide36.xml" ContentType="application/vnd.openxmlformats-officedocument.presentationml.notesSlide+xml"/>
  <Override PartName="/ppt/slideLayouts/slideLayout7.xml" ContentType="application/vnd.openxmlformats-officedocument.presentationml.slideLayout+xml"/>
  <Override PartName="/ppt/notesSlides/notesSlide35.xml" ContentType="application/vnd.openxmlformats-officedocument.presentationml.notesSlide+xml"/>
  <Override PartName="/ppt/notesSlides/notesSlide22.xml" ContentType="application/vnd.openxmlformats-officedocument.presentationml.notesSlide+xml"/>
  <Override PartName="/ppt/slideLayouts/slideLayout6.xml" ContentType="application/vnd.openxmlformats-officedocument.presentationml.slideLayout+xml"/>
  <Override PartName="/ppt/notesSlides/notesSlide34.xml" ContentType="application/vnd.openxmlformats-officedocument.presentationml.notesSlide+xml"/>
  <Override PartName="/ppt/notesSlides/notesSlide23.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33.xml" ContentType="application/vnd.openxmlformats-officedocument.presentationml.notesSlide+xml"/>
  <Override PartName="/ppt/slideLayouts/slideLayout3.xml" ContentType="application/vnd.openxmlformats-officedocument.presentationml.slideLayout+xml"/>
  <Override PartName="/ppt/notesSlides/notesSlide32.xml" ContentType="application/vnd.openxmlformats-officedocument.presentationml.notesSlide+xml"/>
  <Override PartName="/ppt/slideLayouts/slideLayout2.xml" ContentType="application/vnd.openxmlformats-officedocument.presentationml.slideLayout+xml"/>
  <Override PartName="/ppt/notesSlides/notesSlide24.xml" ContentType="application/vnd.openxmlformats-officedocument.presentationml.notesSlide+xml"/>
  <Override PartName="/ppt/notesSlides/notesSlide31.xml" ContentType="application/vnd.openxmlformats-officedocument.presentationml.notesSlide+xml"/>
  <Override PartName="/ppt/slideLayouts/slideLayout1.xml" ContentType="application/vnd.openxmlformats-officedocument.presentationml.slideLayout+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diagrams/quickStyle19.xml" ContentType="application/vnd.openxmlformats-officedocument.drawingml.diagramStyle+xml"/>
  <Override PartName="/ppt/diagrams/drawing24.xml" ContentType="application/vnd.ms-office.drawingml.diagramDrawing+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colors24.xml" ContentType="application/vnd.openxmlformats-officedocument.drawingml.diagramColors+xml"/>
  <Override PartName="/ppt/diagrams/quickStyle24.xml" ContentType="application/vnd.openxmlformats-officedocument.drawingml.diagramStyle+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layout24.xml" ContentType="application/vnd.openxmlformats-officedocument.drawingml.diagramLayout+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rawing23.xml" ContentType="application/vnd.ms-office.drawingml.diagramDrawing+xml"/>
  <Override PartName="/ppt/diagrams/colors23.xml" ContentType="application/vnd.openxmlformats-officedocument.drawingml.diagramColors+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quickStyle23.xml" ContentType="application/vnd.openxmlformats-officedocument.drawingml.diagramStyle+xml"/>
  <Override PartName="/ppt/diagrams/layout23.xml" ContentType="application/vnd.openxmlformats-officedocument.drawingml.diagramLayout+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rawing22.xml" ContentType="application/vnd.ms-office.drawingml.diagramDrawing+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colors22.xml" ContentType="application/vnd.openxmlformats-officedocument.drawingml.diagramColors+xml"/>
  <Override PartName="/ppt/diagrams/quickStyle22.xml" ContentType="application/vnd.openxmlformats-officedocument.drawingml.diagramStyle+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layout22.xml" ContentType="application/vnd.openxmlformats-officedocument.drawingml.diagramLayout+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rawing21.xml" ContentType="application/vnd.ms-office.drawingml.diagramDrawing+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colors21.xml" ContentType="application/vnd.openxmlformats-officedocument.drawingml.diagramColors+xml"/>
  <Override PartName="/ppt/diagrams/quickStyle21.xml" ContentType="application/vnd.openxmlformats-officedocument.drawingml.diagramStyle+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layout21.xml" ContentType="application/vnd.openxmlformats-officedocument.drawingml.diagramLayout+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rawing20.xml" ContentType="application/vnd.ms-office.drawingml.diagramDrawing+xml"/>
  <Override PartName="/ppt/diagrams/colors20.xml" ContentType="application/vnd.openxmlformats-officedocument.drawingml.diagramColors+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quickStyle20.xml" ContentType="application/vnd.openxmlformats-officedocument.drawingml.diagramStyle+xml"/>
  <Override PartName="/ppt/diagrams/layout20.xml" ContentType="application/vnd.openxmlformats-officedocument.drawingml.diagramLayout+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rawing19.xml" ContentType="application/vnd.ms-office.drawingml.diagramDrawing+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colors19.xml" ContentType="application/vnd.openxmlformats-officedocument.drawingml.diagramColors+xml"/>
  <Override PartName="/ppt/theme/theme1.xml" ContentType="application/vnd.openxmlformats-officedocument.theme+xml"/>
  <Override PartName="/ppt/diagrams/layout19.xml" ContentType="application/vnd.openxmlformats-officedocument.drawingml.diagramLayout+xml"/>
  <Override PartName="/ppt/diagrams/layout42.xml" ContentType="application/vnd.openxmlformats-officedocument.drawingml.diagramLayout+xml"/>
  <Override PartName="/ppt/diagrams/quickStyle42.xml" ContentType="application/vnd.openxmlformats-officedocument.drawingml.diagramStyle+xml"/>
  <Override PartName="/ppt/diagrams/colors25.xml" ContentType="application/vnd.openxmlformats-officedocument.drawingml.diagramColors+xml"/>
  <Override PartName="/ppt/diagrams/drawing42.xml" ContentType="application/vnd.ms-office.drawingml.diagramDrawing+xml"/>
  <Override PartName="/ppt/diagrams/drawing18.xml" ContentType="application/vnd.ms-office.drawingml.diagramDrawing+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colors18.xml" ContentType="application/vnd.openxmlformats-officedocument.drawingml.diagramColors+xml"/>
  <Override PartName="/ppt/diagrams/quickStyle18.xml" ContentType="application/vnd.openxmlformats-officedocument.drawingml.diagramStyle+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rawing25.xml" ContentType="application/vnd.ms-office.drawingml.diagramDrawing+xml"/>
  <Override PartName="/ppt/diagrams/quickStyle25.xml" ContentType="application/vnd.openxmlformats-officedocument.drawingml.diagramStyle+xml"/>
  <Override PartName="/ppt/notesMasters/notesMaster1.xml" ContentType="application/vnd.openxmlformats-officedocument.presentationml.notesMaster+xml"/>
  <Override PartName="/ppt/diagrams/layout18.xml" ContentType="application/vnd.openxmlformats-officedocument.drawingml.diagramLayout+xml"/>
  <Override PartName="/ppt/diagrams/drawing17.xml" ContentType="application/vnd.ms-office.drawingml.diagramDrawing+xml"/>
  <Override PartName="/ppt/diagrams/colors17.xml" ContentType="application/vnd.openxmlformats-officedocument.drawingml.diagramColors+xml"/>
  <Override PartName="/ppt/diagrams/quickStyle17.xml" ContentType="application/vnd.openxmlformats-officedocument.drawingml.diagramStyle+xml"/>
  <Override PartName="/ppt/diagrams/layout17.xml" ContentType="application/vnd.openxmlformats-officedocument.drawingml.diagramLayout+xml"/>
  <Override PartName="/ppt/diagrams/drawing16.xml" ContentType="application/vnd.ms-office.drawingml.diagramDrawing+xml"/>
  <Override PartName="/ppt/diagrams/colors16.xml" ContentType="application/vnd.openxmlformats-officedocument.drawingml.diagramColors+xml"/>
  <Override PartName="/ppt/diagrams/quickStyle16.xml" ContentType="application/vnd.openxmlformats-officedocument.drawingml.diagramStyle+xml"/>
  <Override PartName="/ppt/diagrams/layout16.xml" ContentType="application/vnd.openxmlformats-officedocument.drawingml.diagramLayout+xml"/>
  <Override PartName="/ppt/diagrams/drawing15.xml" ContentType="application/vnd.ms-office.drawingml.diagramDrawing+xml"/>
  <Override PartName="/ppt/diagrams/colors15.xml" ContentType="application/vnd.openxmlformats-officedocument.drawingml.diagramColors+xml"/>
  <Override PartName="/ppt/diagrams/quickStyle15.xml" ContentType="application/vnd.openxmlformats-officedocument.drawingml.diagramStyle+xml"/>
  <Override PartName="/ppt/diagrams/layout15.xml" ContentType="application/vnd.openxmlformats-officedocument.drawingml.diagramLayout+xml"/>
  <Override PartName="/ppt/diagrams/drawing14.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diagrams/layout14.xml" ContentType="application/vnd.openxmlformats-officedocument.drawingml.diagramLayout+xml"/>
  <Override PartName="/ppt/diagrams/drawing13.xml" ContentType="application/vnd.ms-office.drawingml.diagramDrawing+xml"/>
  <Override PartName="/ppt/diagrams/colors13.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diagrams/drawing12.xml" ContentType="application/vnd.ms-office.drawingml.diagramDrawing+xml"/>
  <Override PartName="/ppt/diagrams/colors12.xml" ContentType="application/vnd.openxmlformats-officedocument.drawingml.diagramColors+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diagrams/layout25.xml" ContentType="application/vnd.openxmlformats-officedocument.drawingml.diagramLayout+xml"/>
  <Override PartName="/ppt/diagrams/colors42.xml" ContentType="application/vnd.openxmlformats-officedocument.drawingml.diagramColor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635" r:id="rId2"/>
    <p:sldId id="641" r:id="rId3"/>
    <p:sldId id="647" r:id="rId4"/>
    <p:sldId id="511" r:id="rId5"/>
    <p:sldId id="619" r:id="rId6"/>
    <p:sldId id="645" r:id="rId7"/>
    <p:sldId id="648" r:id="rId8"/>
    <p:sldId id="622" r:id="rId9"/>
    <p:sldId id="536" r:id="rId10"/>
    <p:sldId id="534" r:id="rId11"/>
    <p:sldId id="623" r:id="rId12"/>
    <p:sldId id="625" r:id="rId13"/>
    <p:sldId id="649" r:id="rId14"/>
    <p:sldId id="604" r:id="rId15"/>
    <p:sldId id="627" r:id="rId16"/>
    <p:sldId id="548" r:id="rId17"/>
    <p:sldId id="470" r:id="rId18"/>
    <p:sldId id="599" r:id="rId19"/>
    <p:sldId id="630" r:id="rId20"/>
    <p:sldId id="632" r:id="rId21"/>
    <p:sldId id="633" r:id="rId22"/>
    <p:sldId id="413" r:id="rId23"/>
    <p:sldId id="529" r:id="rId24"/>
    <p:sldId id="549" r:id="rId25"/>
    <p:sldId id="562" r:id="rId26"/>
    <p:sldId id="637" r:id="rId27"/>
    <p:sldId id="523" r:id="rId28"/>
    <p:sldId id="638" r:id="rId29"/>
    <p:sldId id="639" r:id="rId30"/>
    <p:sldId id="640" r:id="rId31"/>
    <p:sldId id="398" r:id="rId32"/>
    <p:sldId id="387" r:id="rId33"/>
    <p:sldId id="644" r:id="rId34"/>
    <p:sldId id="533" r:id="rId35"/>
    <p:sldId id="597" r:id="rId36"/>
    <p:sldId id="591" r:id="rId37"/>
    <p:sldId id="544" r:id="rId38"/>
    <p:sldId id="594" r:id="rId39"/>
    <p:sldId id="601" r:id="rId40"/>
    <p:sldId id="577" r:id="rId41"/>
    <p:sldId id="309" r:id="rId42"/>
    <p:sldId id="351" r:id="rId43"/>
    <p:sldId id="628" r:id="rId44"/>
    <p:sldId id="723" r:id="rId45"/>
    <p:sldId id="64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279"/>
    <a:srgbClr val="007600"/>
    <a:srgbClr val="005659"/>
    <a:srgbClr val="BF0100"/>
    <a:srgbClr val="7B0C00"/>
    <a:srgbClr val="005052"/>
    <a:srgbClr val="003997"/>
    <a:srgbClr val="001278"/>
    <a:srgbClr val="430942"/>
    <a:srgbClr val="CD4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285"/>
    <p:restoredTop sz="65491"/>
  </p:normalViewPr>
  <p:slideViewPr>
    <p:cSldViewPr snapToGrid="0">
      <p:cViewPr varScale="1">
        <p:scale>
          <a:sx n="46" d="100"/>
          <a:sy n="46" d="100"/>
        </p:scale>
        <p:origin x="168" y="4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4A6C1-BC55-463C-A409-A01AC759398F}"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F22F56"/>
        </a:solidFill>
        <a:ln>
          <a:solidFill>
            <a:schemeClr val="lt1">
              <a:hueOff val="0"/>
              <a:satOff val="0"/>
              <a:lumOff val="0"/>
            </a:schemeClr>
          </a:solidFill>
        </a:ln>
      </dgm:spPr>
      <dgm:t>
        <a:bodyPr/>
        <a:lstStyle/>
        <a:p>
          <a:pPr rtl="0"/>
          <a:r>
            <a:rPr lang="en-US" sz="2800" b="1" dirty="0">
              <a:solidFill>
                <a:schemeClr val="bg1"/>
              </a:solidFill>
              <a:latin typeface="Arial"/>
              <a:cs typeface="Arial"/>
            </a:rPr>
            <a:t>Understanding Painting in Context</a:t>
          </a:r>
        </a:p>
      </dgm:t>
      <dgm:extLst>
        <a:ext uri="{E40237B7-FDA0-4F09-8148-C483321AD2D9}">
          <dgm14:cNvPr xmlns:dgm14="http://schemas.microsoft.com/office/drawing/2010/diagram" id="0" name="" descr="Understanding Painting in Context&#13;&#10;Applying Paint Media in Context&#13;&#10;Transformative Best Practices for Teaching Painting from Pre-K Through High School&#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custT="1"/>
      <dgm:spPr>
        <a:solidFill>
          <a:srgbClr val="0000FF"/>
        </a:solidFill>
        <a:ln>
          <a:solidFill>
            <a:schemeClr val="lt1">
              <a:hueOff val="0"/>
              <a:satOff val="0"/>
              <a:lumOff val="0"/>
            </a:schemeClr>
          </a:solidFill>
        </a:ln>
      </dgm:spPr>
      <dgm:t>
        <a:bodyPr/>
        <a:lstStyle/>
        <a:p>
          <a:pPr rtl="0"/>
          <a:r>
            <a:rPr lang="en-US" sz="2800" b="1" dirty="0">
              <a:solidFill>
                <a:schemeClr val="bg1"/>
              </a:solidFill>
              <a:latin typeface="Arial"/>
              <a:cs typeface="Arial"/>
            </a:rPr>
            <a:t>Applying Paint Media in Context</a:t>
          </a:r>
          <a:endParaRPr lang="en-US" sz="2800" b="1" dirty="0">
            <a:solidFill>
              <a:srgbClr val="FFFFFF"/>
            </a:solidFill>
            <a:latin typeface="Arial"/>
            <a:cs typeface="Arial"/>
          </a:endParaRPr>
        </a:p>
      </dgm:t>
      <dgm:extLst>
        <a:ext uri="{E40237B7-FDA0-4F09-8148-C483321AD2D9}">
          <dgm14:cNvPr xmlns:dgm14="http://schemas.microsoft.com/office/drawing/2010/diagram" id="0" name="" descr="Understanding Painting in Context&#13;&#10;Applying Paint Media in Context&#13;&#10;Transformative Best Practices for Teaching Painting from Pre-K Through High School&#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custT="1"/>
      <dgm:spPr>
        <a:solidFill>
          <a:srgbClr val="000090"/>
        </a:solidFill>
        <a:ln>
          <a:solidFill>
            <a:schemeClr val="lt1">
              <a:hueOff val="0"/>
              <a:satOff val="0"/>
              <a:lumOff val="0"/>
            </a:schemeClr>
          </a:solidFill>
        </a:ln>
      </dgm:spPr>
      <dgm:t>
        <a:bodyPr/>
        <a:lstStyle/>
        <a:p>
          <a:pPr rtl="0"/>
          <a:r>
            <a:rPr lang="en-US" sz="2800" b="1" dirty="0">
              <a:solidFill>
                <a:srgbClr val="FFFFFF"/>
              </a:solidFill>
              <a:latin typeface="Arial"/>
              <a:cs typeface="Arial"/>
            </a:rPr>
            <a:t>Transformative Best Practices for Teaching </a:t>
          </a:r>
          <a:r>
            <a:rPr lang="en-US" sz="2800" b="1" dirty="0">
              <a:solidFill>
                <a:schemeClr val="bg1"/>
              </a:solidFill>
              <a:latin typeface="Arial"/>
              <a:cs typeface="Arial"/>
            </a:rPr>
            <a:t>Painting from Pre-K Through High School</a:t>
          </a:r>
          <a:endParaRPr lang="en-US" sz="2800" b="1" dirty="0">
            <a:solidFill>
              <a:srgbClr val="FFFFFF"/>
            </a:solidFill>
            <a:latin typeface="Arial"/>
            <a:cs typeface="Arial"/>
          </a:endParaRPr>
        </a:p>
      </dgm:t>
      <dgm:extLst>
        <a:ext uri="{E40237B7-FDA0-4F09-8148-C483321AD2D9}">
          <dgm14:cNvPr xmlns:dgm14="http://schemas.microsoft.com/office/drawing/2010/diagram" id="0" name="" descr="Understanding Painting in Context&#13;&#10;Applying Paint Media in Context&#13;&#10;Transformative Best Practices for Teaching Painting from Pre-K Through High School&#13;&#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0C9344D7-78C9-6343-951A-42AA6189030E}" type="pres">
      <dgm:prSet presAssocID="{1CB4A6C1-BC55-463C-A409-A01AC759398F}" presName="diagram" presStyleCnt="0">
        <dgm:presLayoutVars>
          <dgm:dir/>
          <dgm:resizeHandles val="exact"/>
        </dgm:presLayoutVars>
      </dgm:prSet>
      <dgm:spPr/>
    </dgm:pt>
    <dgm:pt modelId="{B910E8DA-4F35-154E-A806-22CB1E84ADA9}" type="pres">
      <dgm:prSet presAssocID="{A0930849-EE48-442D-A4F7-F30B0DD9B25A}" presName="node" presStyleLbl="node1" presStyleIdx="0" presStyleCnt="3" custScaleX="160754" custLinFactNeighborX="425">
        <dgm:presLayoutVars>
          <dgm:bulletEnabled val="1"/>
        </dgm:presLayoutVars>
      </dgm:prSet>
      <dgm:spPr/>
    </dgm:pt>
    <dgm:pt modelId="{F0562C57-6D42-F947-B45A-5B15004F09E8}" type="pres">
      <dgm:prSet presAssocID="{6CB9F8B6-A809-4E7B-851D-EBC1721A94EA}" presName="sibTrans" presStyleCnt="0"/>
      <dgm:spPr/>
    </dgm:pt>
    <dgm:pt modelId="{35651314-E11C-4E4B-982B-80F591779E6B}" type="pres">
      <dgm:prSet presAssocID="{CF8CB8DE-37BB-4F27-BA0C-EA730A4D717F}" presName="node" presStyleLbl="node1" presStyleIdx="1" presStyleCnt="3" custScaleX="160754" custLinFactNeighborX="7297">
        <dgm:presLayoutVars>
          <dgm:bulletEnabled val="1"/>
        </dgm:presLayoutVars>
      </dgm:prSet>
      <dgm:spPr/>
    </dgm:pt>
    <dgm:pt modelId="{850C8B72-B3C4-D64D-B053-A36C0CCFDBC3}" type="pres">
      <dgm:prSet presAssocID="{796B79BD-D9E9-4B24-A57C-CE9A38659035}" presName="sibTrans" presStyleCnt="0"/>
      <dgm:spPr/>
    </dgm:pt>
    <dgm:pt modelId="{87F2627D-4C90-8143-94A5-0F90D97C6BF5}" type="pres">
      <dgm:prSet presAssocID="{15F39A1B-435D-4AE7-9F90-59BED1693829}" presName="node" presStyleLbl="node1" presStyleIdx="2" presStyleCnt="3" custScaleX="160754" custLinFactNeighborX="7297">
        <dgm:presLayoutVars>
          <dgm:bulletEnabled val="1"/>
        </dgm:presLayoutVars>
      </dgm:prSet>
      <dgm:spPr/>
    </dgm:pt>
  </dgm:ptLst>
  <dgm:cxnLst>
    <dgm:cxn modelId="{8BC87D0A-D6C5-7A41-85A1-A1B178F1E5F6}" type="presOf" srcId="{CF8CB8DE-37BB-4F27-BA0C-EA730A4D717F}" destId="{35651314-E11C-4E4B-982B-80F591779E6B}" srcOrd="0" destOrd="0" presId="urn:microsoft.com/office/officeart/2005/8/layout/default"/>
    <dgm:cxn modelId="{9970A462-F621-46A0-994B-EAB3C6F16400}" srcId="{1CB4A6C1-BC55-463C-A409-A01AC759398F}" destId="{CF8CB8DE-37BB-4F27-BA0C-EA730A4D717F}" srcOrd="1" destOrd="0" parTransId="{19EF7A20-93A9-4350-95A0-C307006314C7}" sibTransId="{796B79BD-D9E9-4B24-A57C-CE9A38659035}"/>
    <dgm:cxn modelId="{0FD76977-7B68-4178-B1D0-C7DF7B1C4670}" srcId="{1CB4A6C1-BC55-463C-A409-A01AC759398F}" destId="{15F39A1B-435D-4AE7-9F90-59BED1693829}" srcOrd="2" destOrd="0" parTransId="{B10A2564-F46A-4924-B27D-D4EF32290C91}" sibTransId="{7DEF36AC-AFBE-4AFF-84C4-EA587017AA73}"/>
    <dgm:cxn modelId="{8EA6A19B-395C-D647-8ED4-CFA93647F38A}" type="presOf" srcId="{15F39A1B-435D-4AE7-9F90-59BED1693829}" destId="{87F2627D-4C90-8143-94A5-0F90D97C6BF5}" srcOrd="0" destOrd="0" presId="urn:microsoft.com/office/officeart/2005/8/layout/default"/>
    <dgm:cxn modelId="{F07311A8-99E0-DA4C-B7B7-7F275CB7A6DD}" type="presOf" srcId="{1CB4A6C1-BC55-463C-A409-A01AC759398F}" destId="{0C9344D7-78C9-6343-951A-42AA6189030E}" srcOrd="0" destOrd="0" presId="urn:microsoft.com/office/officeart/2005/8/layout/default"/>
    <dgm:cxn modelId="{EB4524B4-E215-A54E-82E7-821D438475AE}" type="presOf" srcId="{A0930849-EE48-442D-A4F7-F30B0DD9B25A}" destId="{B910E8DA-4F35-154E-A806-22CB1E84ADA9}" srcOrd="0" destOrd="0" presId="urn:microsoft.com/office/officeart/2005/8/layout/default"/>
    <dgm:cxn modelId="{2879E3B7-2E95-4422-84D2-E91317179D3A}" srcId="{1CB4A6C1-BC55-463C-A409-A01AC759398F}" destId="{A0930849-EE48-442D-A4F7-F30B0DD9B25A}" srcOrd="0" destOrd="0" parTransId="{356DF678-EC2D-48DA-8573-B160FCD76A34}" sibTransId="{6CB9F8B6-A809-4E7B-851D-EBC1721A94EA}"/>
    <dgm:cxn modelId="{20730AD7-4BA5-CD46-91CD-E706007B0E04}" type="presParOf" srcId="{0C9344D7-78C9-6343-951A-42AA6189030E}" destId="{B910E8DA-4F35-154E-A806-22CB1E84ADA9}" srcOrd="0" destOrd="0" presId="urn:microsoft.com/office/officeart/2005/8/layout/default"/>
    <dgm:cxn modelId="{E3428C6D-AD56-D74D-AD75-25A194DD6DDF}" type="presParOf" srcId="{0C9344D7-78C9-6343-951A-42AA6189030E}" destId="{F0562C57-6D42-F947-B45A-5B15004F09E8}" srcOrd="1" destOrd="0" presId="urn:microsoft.com/office/officeart/2005/8/layout/default"/>
    <dgm:cxn modelId="{2B60E663-24F1-4340-B16F-1D65D7E41C16}" type="presParOf" srcId="{0C9344D7-78C9-6343-951A-42AA6189030E}" destId="{35651314-E11C-4E4B-982B-80F591779E6B}" srcOrd="2" destOrd="0" presId="urn:microsoft.com/office/officeart/2005/8/layout/default"/>
    <dgm:cxn modelId="{0D54B433-E449-B945-85DC-BEB47C91BC10}" type="presParOf" srcId="{0C9344D7-78C9-6343-951A-42AA6189030E}" destId="{850C8B72-B3C4-D64D-B053-A36C0CCFDBC3}" srcOrd="3" destOrd="0" presId="urn:microsoft.com/office/officeart/2005/8/layout/default"/>
    <dgm:cxn modelId="{17CEF259-DF72-B641-816A-4036EA7E5F2B}" type="presParOf" srcId="{0C9344D7-78C9-6343-951A-42AA6189030E}" destId="{87F2627D-4C90-8143-94A5-0F90D97C6BF5}"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83AC967-59D3-EF45-87E7-86FD6E2379EE}"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E7A362AD-5287-EC46-B709-58B7E7547871}">
      <dgm:prSet custT="1"/>
      <dgm:spPr>
        <a:solidFill>
          <a:srgbClr val="330066"/>
        </a:solidFill>
        <a:ln>
          <a:solidFill>
            <a:schemeClr val="lt1">
              <a:hueOff val="0"/>
              <a:satOff val="0"/>
              <a:lumOff val="0"/>
            </a:schemeClr>
          </a:solidFill>
        </a:ln>
      </dgm:spPr>
      <dgm:t>
        <a:bodyPr/>
        <a:lstStyle/>
        <a:p>
          <a:pPr rtl="0"/>
          <a:r>
            <a:rPr lang="en-US" sz="3600" b="1" u="sng" dirty="0">
              <a:solidFill>
                <a:srgbClr val="FFFFFF"/>
              </a:solidFill>
            </a:rPr>
            <a:t>Tempera paint</a:t>
          </a:r>
          <a:r>
            <a:rPr lang="en-US" sz="3600" b="1" u="none" dirty="0">
              <a:solidFill>
                <a:srgbClr val="FFFFFF"/>
              </a:solidFill>
            </a:rPr>
            <a:t> </a:t>
          </a:r>
          <a:r>
            <a:rPr lang="en-US" sz="3600" b="1" dirty="0">
              <a:solidFill>
                <a:srgbClr val="FFFFFF"/>
              </a:solidFill>
            </a:rPr>
            <a:t>is an opaque paint also known as </a:t>
          </a:r>
          <a:r>
            <a:rPr lang="en-US" sz="3600" b="1" u="sng" dirty="0">
              <a:solidFill>
                <a:srgbClr val="FFFFFF"/>
              </a:solidFill>
            </a:rPr>
            <a:t>poster paint</a:t>
          </a:r>
          <a:r>
            <a:rPr lang="en-US" sz="3600" b="1" dirty="0">
              <a:solidFill>
                <a:srgbClr val="FFFFFF"/>
              </a:solidFill>
            </a:rPr>
            <a:t>. </a:t>
          </a:r>
        </a:p>
      </dgm:t>
      <dgm:extLst>
        <a:ext uri="{E40237B7-FDA0-4F09-8148-C483321AD2D9}">
          <dgm14:cNvPr xmlns:dgm14="http://schemas.microsoft.com/office/drawing/2010/diagram" id="0" name="" descr="Tempera paint is an opaque paint also known as poster paint. &#13;&#10;School grade tempera paints are colorful, versatile, and affordable. &#13;&#10;"/>
        </a:ext>
      </dgm:extLst>
    </dgm:pt>
    <dgm:pt modelId="{478DAFFE-166C-7E41-A6E8-BD9E83719E06}" type="parTrans" cxnId="{3663EC85-37B1-5143-9AF5-A1204FF18C69}">
      <dgm:prSet/>
      <dgm:spPr/>
      <dgm:t>
        <a:bodyPr/>
        <a:lstStyle/>
        <a:p>
          <a:endParaRPr lang="en-US"/>
        </a:p>
      </dgm:t>
    </dgm:pt>
    <dgm:pt modelId="{DE8F87DF-E235-334F-AA86-7449A068F106}" type="sibTrans" cxnId="{3663EC85-37B1-5143-9AF5-A1204FF18C69}">
      <dgm:prSet/>
      <dgm:spPr/>
      <dgm:t>
        <a:bodyPr/>
        <a:lstStyle/>
        <a:p>
          <a:endParaRPr lang="en-US"/>
        </a:p>
      </dgm:t>
    </dgm:pt>
    <dgm:pt modelId="{50AA501A-D89E-7143-9A3A-C8F2EB9D1109}">
      <dgm:prSet custT="1"/>
      <dgm:spPr>
        <a:solidFill>
          <a:srgbClr val="7030A0"/>
        </a:solidFill>
        <a:ln>
          <a:solidFill>
            <a:schemeClr val="lt1">
              <a:hueOff val="0"/>
              <a:satOff val="0"/>
              <a:lumOff val="0"/>
            </a:schemeClr>
          </a:solidFill>
        </a:ln>
      </dgm:spPr>
      <dgm:t>
        <a:bodyPr/>
        <a:lstStyle/>
        <a:p>
          <a:pPr rtl="0"/>
          <a:r>
            <a:rPr lang="en-US" sz="3600" b="1" dirty="0">
              <a:solidFill>
                <a:srgbClr val="FFFFFF"/>
              </a:solidFill>
            </a:rPr>
            <a:t>School grade tempera paints are colorful, versatile, and affordable. </a:t>
          </a:r>
        </a:p>
      </dgm:t>
      <dgm:extLst>
        <a:ext uri="{E40237B7-FDA0-4F09-8148-C483321AD2D9}">
          <dgm14:cNvPr xmlns:dgm14="http://schemas.microsoft.com/office/drawing/2010/diagram" id="0" name="" descr="Tempera paint is an opaque paint also known as poster paint. &#13;&#10;School grade tempera paints are colorful, versatile, and affordable. &#13;&#10;"/>
        </a:ext>
      </dgm:extLst>
    </dgm:pt>
    <dgm:pt modelId="{1C424BDA-76B7-3045-B991-1F21C3E127B0}" type="parTrans" cxnId="{9D68A072-4EB9-7448-BB74-B2F5390A3A80}">
      <dgm:prSet/>
      <dgm:spPr/>
      <dgm:t>
        <a:bodyPr/>
        <a:lstStyle/>
        <a:p>
          <a:endParaRPr lang="en-US"/>
        </a:p>
      </dgm:t>
    </dgm:pt>
    <dgm:pt modelId="{7863F2F5-7C40-904C-915D-6440A05FAE99}" type="sibTrans" cxnId="{9D68A072-4EB9-7448-BB74-B2F5390A3A80}">
      <dgm:prSet/>
      <dgm:spPr/>
      <dgm:t>
        <a:bodyPr/>
        <a:lstStyle/>
        <a:p>
          <a:endParaRPr lang="en-US"/>
        </a:p>
      </dgm:t>
    </dgm:pt>
    <dgm:pt modelId="{A103C646-B704-5144-A8CD-2809FD33338D}" type="pres">
      <dgm:prSet presAssocID="{B83AC967-59D3-EF45-87E7-86FD6E2379EE}" presName="linear" presStyleCnt="0">
        <dgm:presLayoutVars>
          <dgm:animLvl val="lvl"/>
          <dgm:resizeHandles val="exact"/>
        </dgm:presLayoutVars>
      </dgm:prSet>
      <dgm:spPr/>
    </dgm:pt>
    <dgm:pt modelId="{02912EC1-9D5C-C54D-AD30-D1DC254DECC3}" type="pres">
      <dgm:prSet presAssocID="{E7A362AD-5287-EC46-B709-58B7E7547871}" presName="parentText" presStyleLbl="node1" presStyleIdx="0" presStyleCnt="2" custLinFactNeighborX="436">
        <dgm:presLayoutVars>
          <dgm:chMax val="0"/>
          <dgm:bulletEnabled val="1"/>
        </dgm:presLayoutVars>
      </dgm:prSet>
      <dgm:spPr/>
    </dgm:pt>
    <dgm:pt modelId="{CF2C08AF-FDCD-824E-BD61-FC20C3E7944B}" type="pres">
      <dgm:prSet presAssocID="{DE8F87DF-E235-334F-AA86-7449A068F106}" presName="spacer" presStyleCnt="0"/>
      <dgm:spPr/>
    </dgm:pt>
    <dgm:pt modelId="{73718E16-2367-FA41-91A0-D2EDED5AAC74}" type="pres">
      <dgm:prSet presAssocID="{50AA501A-D89E-7143-9A3A-C8F2EB9D1109}" presName="parentText" presStyleLbl="node1" presStyleIdx="1" presStyleCnt="2">
        <dgm:presLayoutVars>
          <dgm:chMax val="0"/>
          <dgm:bulletEnabled val="1"/>
        </dgm:presLayoutVars>
      </dgm:prSet>
      <dgm:spPr/>
    </dgm:pt>
  </dgm:ptLst>
  <dgm:cxnLst>
    <dgm:cxn modelId="{BE1F2C37-272E-ED4B-A6F1-BE126A8256FB}" type="presOf" srcId="{B83AC967-59D3-EF45-87E7-86FD6E2379EE}" destId="{A103C646-B704-5144-A8CD-2809FD33338D}" srcOrd="0" destOrd="0" presId="urn:microsoft.com/office/officeart/2005/8/layout/vList2"/>
    <dgm:cxn modelId="{9D68A072-4EB9-7448-BB74-B2F5390A3A80}" srcId="{B83AC967-59D3-EF45-87E7-86FD6E2379EE}" destId="{50AA501A-D89E-7143-9A3A-C8F2EB9D1109}" srcOrd="1" destOrd="0" parTransId="{1C424BDA-76B7-3045-B991-1F21C3E127B0}" sibTransId="{7863F2F5-7C40-904C-915D-6440A05FAE99}"/>
    <dgm:cxn modelId="{3663EC85-37B1-5143-9AF5-A1204FF18C69}" srcId="{B83AC967-59D3-EF45-87E7-86FD6E2379EE}" destId="{E7A362AD-5287-EC46-B709-58B7E7547871}" srcOrd="0" destOrd="0" parTransId="{478DAFFE-166C-7E41-A6E8-BD9E83719E06}" sibTransId="{DE8F87DF-E235-334F-AA86-7449A068F106}"/>
    <dgm:cxn modelId="{DB2D15B7-A413-B845-BBC4-366A92179B0F}" type="presOf" srcId="{E7A362AD-5287-EC46-B709-58B7E7547871}" destId="{02912EC1-9D5C-C54D-AD30-D1DC254DECC3}" srcOrd="0" destOrd="0" presId="urn:microsoft.com/office/officeart/2005/8/layout/vList2"/>
    <dgm:cxn modelId="{A774A8C6-E6A0-9242-A184-9A8116D78D2A}" type="presOf" srcId="{50AA501A-D89E-7143-9A3A-C8F2EB9D1109}" destId="{73718E16-2367-FA41-91A0-D2EDED5AAC74}" srcOrd="0" destOrd="0" presId="urn:microsoft.com/office/officeart/2005/8/layout/vList2"/>
    <dgm:cxn modelId="{5A6F9B16-91A0-CA44-86DD-530FBEE12AE8}" type="presParOf" srcId="{A103C646-B704-5144-A8CD-2809FD33338D}" destId="{02912EC1-9D5C-C54D-AD30-D1DC254DECC3}" srcOrd="0" destOrd="0" presId="urn:microsoft.com/office/officeart/2005/8/layout/vList2"/>
    <dgm:cxn modelId="{0B411D80-D348-AF45-9E17-51B1AFE4F811}" type="presParOf" srcId="{A103C646-B704-5144-A8CD-2809FD33338D}" destId="{CF2C08AF-FDCD-824E-BD61-FC20C3E7944B}" srcOrd="1" destOrd="0" presId="urn:microsoft.com/office/officeart/2005/8/layout/vList2"/>
    <dgm:cxn modelId="{AF02739D-8D33-C24F-9A92-46A80FC5F387}" type="presParOf" srcId="{A103C646-B704-5144-A8CD-2809FD33338D}" destId="{73718E16-2367-FA41-91A0-D2EDED5AAC74}"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8F900C-F2D7-1C49-9B05-DBF11757378B}"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7D222B43-F563-0040-ADE7-02345646D808}">
      <dgm:prSet/>
      <dgm:spPr>
        <a:solidFill>
          <a:srgbClr val="660066"/>
        </a:solidFill>
        <a:ln>
          <a:solidFill>
            <a:schemeClr val="lt1">
              <a:hueOff val="0"/>
              <a:satOff val="0"/>
              <a:lumOff val="0"/>
            </a:schemeClr>
          </a:solidFill>
        </a:ln>
      </dgm:spPr>
      <dgm:t>
        <a:bodyPr/>
        <a:lstStyle/>
        <a:p>
          <a:pPr rtl="0"/>
          <a:r>
            <a:rPr lang="en-US" b="1" dirty="0">
              <a:solidFill>
                <a:srgbClr val="FFFFFF"/>
              </a:solidFill>
            </a:rPr>
            <a:t>Liquid Tempera </a:t>
          </a:r>
          <a:endParaRPr lang="en-US" dirty="0">
            <a:solidFill>
              <a:srgbClr val="FFFFFF"/>
            </a:solidFill>
          </a:endParaRPr>
        </a:p>
      </dgm:t>
      <dgm:extLst>
        <a:ext uri="{E40237B7-FDA0-4F09-8148-C483321AD2D9}">
          <dgm14:cNvPr xmlns:dgm14="http://schemas.microsoft.com/office/drawing/2010/diagram" id="0" name="" descr="Liquid Tempera &#13;&#10;Powder Tempera &#13;&#10;Tempera Cakes &#13;&#10;Tempera Sticks&#13;&#10;"/>
        </a:ext>
      </dgm:extLst>
    </dgm:pt>
    <dgm:pt modelId="{47CBC4D6-970D-274D-8032-43D44522A01B}" type="parTrans" cxnId="{BA951A02-0380-D949-8D09-18C6CDC22573}">
      <dgm:prSet/>
      <dgm:spPr/>
      <dgm:t>
        <a:bodyPr/>
        <a:lstStyle/>
        <a:p>
          <a:endParaRPr lang="en-US"/>
        </a:p>
      </dgm:t>
    </dgm:pt>
    <dgm:pt modelId="{A8D45A3F-84D3-9340-9186-BA7CD05C5E98}" type="sibTrans" cxnId="{BA951A02-0380-D949-8D09-18C6CDC22573}">
      <dgm:prSet/>
      <dgm:spPr/>
      <dgm:t>
        <a:bodyPr/>
        <a:lstStyle/>
        <a:p>
          <a:endParaRPr lang="en-US"/>
        </a:p>
      </dgm:t>
    </dgm:pt>
    <dgm:pt modelId="{EDE5967D-B310-BF41-B531-136A84640566}">
      <dgm:prSet/>
      <dgm:spPr>
        <a:solidFill>
          <a:srgbClr val="3366FF"/>
        </a:solidFill>
        <a:ln>
          <a:solidFill>
            <a:schemeClr val="lt1">
              <a:hueOff val="0"/>
              <a:satOff val="0"/>
              <a:lumOff val="0"/>
            </a:schemeClr>
          </a:solidFill>
        </a:ln>
      </dgm:spPr>
      <dgm:t>
        <a:bodyPr/>
        <a:lstStyle/>
        <a:p>
          <a:pPr rtl="0"/>
          <a:r>
            <a:rPr lang="en-US" b="1" dirty="0">
              <a:solidFill>
                <a:srgbClr val="FFFFFF"/>
              </a:solidFill>
            </a:rPr>
            <a:t>Powder Tempera </a:t>
          </a:r>
          <a:endParaRPr lang="en-US" dirty="0">
            <a:solidFill>
              <a:srgbClr val="FFFFFF"/>
            </a:solidFill>
          </a:endParaRPr>
        </a:p>
      </dgm:t>
      <dgm:extLst>
        <a:ext uri="{E40237B7-FDA0-4F09-8148-C483321AD2D9}">
          <dgm14:cNvPr xmlns:dgm14="http://schemas.microsoft.com/office/drawing/2010/diagram" id="0" name="" descr="Liquid Tempera &#13;&#10;Powder Tempera &#13;&#10;Tempera Cakes &#13;&#10;Tempera Sticks&#13;&#10;"/>
        </a:ext>
      </dgm:extLst>
    </dgm:pt>
    <dgm:pt modelId="{D11D757E-4326-B641-A0A0-7154F1E8A34C}" type="parTrans" cxnId="{347D6301-9C4C-AE40-8FC3-B07ABD098E16}">
      <dgm:prSet/>
      <dgm:spPr/>
      <dgm:t>
        <a:bodyPr/>
        <a:lstStyle/>
        <a:p>
          <a:endParaRPr lang="en-US"/>
        </a:p>
      </dgm:t>
    </dgm:pt>
    <dgm:pt modelId="{F2A4A72B-9AB8-4E44-B8ED-C68C10DBDB8B}" type="sibTrans" cxnId="{347D6301-9C4C-AE40-8FC3-B07ABD098E16}">
      <dgm:prSet/>
      <dgm:spPr/>
      <dgm:t>
        <a:bodyPr/>
        <a:lstStyle/>
        <a:p>
          <a:endParaRPr lang="en-US"/>
        </a:p>
      </dgm:t>
    </dgm:pt>
    <dgm:pt modelId="{2E2F196F-AD51-CB4B-8A53-49B2C6092732}">
      <dgm:prSet/>
      <dgm:spPr>
        <a:solidFill>
          <a:srgbClr val="CB6BFB"/>
        </a:solidFill>
        <a:ln>
          <a:solidFill>
            <a:schemeClr val="lt1">
              <a:hueOff val="0"/>
              <a:satOff val="0"/>
              <a:lumOff val="0"/>
            </a:schemeClr>
          </a:solidFill>
        </a:ln>
      </dgm:spPr>
      <dgm:t>
        <a:bodyPr/>
        <a:lstStyle/>
        <a:p>
          <a:pPr rtl="0"/>
          <a:r>
            <a:rPr lang="en-US" b="1" dirty="0">
              <a:solidFill>
                <a:srgbClr val="FFFFFF"/>
              </a:solidFill>
            </a:rPr>
            <a:t>Tempera Cakes </a:t>
          </a:r>
          <a:endParaRPr lang="en-US" dirty="0">
            <a:solidFill>
              <a:srgbClr val="FFFFFF"/>
            </a:solidFill>
          </a:endParaRPr>
        </a:p>
      </dgm:t>
      <dgm:extLst>
        <a:ext uri="{E40237B7-FDA0-4F09-8148-C483321AD2D9}">
          <dgm14:cNvPr xmlns:dgm14="http://schemas.microsoft.com/office/drawing/2010/diagram" id="0" name="" descr="Liquid Tempera &#13;&#10;Powder Tempera &#13;&#10;Tempera Cakes &#13;&#10;Tempera Sticks&#13;&#10;"/>
        </a:ext>
      </dgm:extLst>
    </dgm:pt>
    <dgm:pt modelId="{F010706E-7804-FA4C-B246-035C2FE6A736}" type="parTrans" cxnId="{E55EFC41-C1AF-E641-B8CB-3D2249523574}">
      <dgm:prSet/>
      <dgm:spPr/>
      <dgm:t>
        <a:bodyPr/>
        <a:lstStyle/>
        <a:p>
          <a:endParaRPr lang="en-US"/>
        </a:p>
      </dgm:t>
    </dgm:pt>
    <dgm:pt modelId="{12C20B24-5FDB-C440-8010-E2C606745231}" type="sibTrans" cxnId="{E55EFC41-C1AF-E641-B8CB-3D2249523574}">
      <dgm:prSet/>
      <dgm:spPr/>
      <dgm:t>
        <a:bodyPr/>
        <a:lstStyle/>
        <a:p>
          <a:endParaRPr lang="en-US"/>
        </a:p>
      </dgm:t>
    </dgm:pt>
    <dgm:pt modelId="{53310664-0DCB-8049-9C94-8106C3898FFB}">
      <dgm:prSet/>
      <dgm:spPr>
        <a:solidFill>
          <a:schemeClr val="accent1">
            <a:lumMod val="75000"/>
          </a:schemeClr>
        </a:solidFill>
        <a:ln>
          <a:solidFill>
            <a:schemeClr val="lt1">
              <a:hueOff val="0"/>
              <a:satOff val="0"/>
              <a:lumOff val="0"/>
            </a:schemeClr>
          </a:solidFill>
        </a:ln>
      </dgm:spPr>
      <dgm:t>
        <a:bodyPr/>
        <a:lstStyle/>
        <a:p>
          <a:pPr rtl="0"/>
          <a:r>
            <a:rPr lang="en-US" b="1" dirty="0">
              <a:solidFill>
                <a:srgbClr val="FFFFFF"/>
              </a:solidFill>
            </a:rPr>
            <a:t>Tempera Sticks</a:t>
          </a:r>
        </a:p>
      </dgm:t>
      <dgm:extLst>
        <a:ext uri="{E40237B7-FDA0-4F09-8148-C483321AD2D9}">
          <dgm14:cNvPr xmlns:dgm14="http://schemas.microsoft.com/office/drawing/2010/diagram" id="0" name="" descr="Liquid Tempera &#13;&#10;Powder Tempera &#13;&#10;Tempera Cakes &#13;&#10;Tempera Sticks&#13;&#10;"/>
        </a:ext>
      </dgm:extLst>
    </dgm:pt>
    <dgm:pt modelId="{F3B725C7-0AFB-A848-B0DF-1F193B599F5F}" type="parTrans" cxnId="{D7D20C9F-9905-B44C-AE79-92C48420188B}">
      <dgm:prSet/>
      <dgm:spPr/>
      <dgm:t>
        <a:bodyPr/>
        <a:lstStyle/>
        <a:p>
          <a:endParaRPr lang="en-US"/>
        </a:p>
      </dgm:t>
    </dgm:pt>
    <dgm:pt modelId="{0E748AF5-9742-F54B-935C-DD36253ED014}" type="sibTrans" cxnId="{D7D20C9F-9905-B44C-AE79-92C48420188B}">
      <dgm:prSet/>
      <dgm:spPr/>
      <dgm:t>
        <a:bodyPr/>
        <a:lstStyle/>
        <a:p>
          <a:endParaRPr lang="en-US"/>
        </a:p>
      </dgm:t>
    </dgm:pt>
    <dgm:pt modelId="{5540E6FC-562D-0746-96BA-65C7AF4296FD}" type="pres">
      <dgm:prSet presAssocID="{F98F900C-F2D7-1C49-9B05-DBF11757378B}" presName="diagram" presStyleCnt="0">
        <dgm:presLayoutVars>
          <dgm:dir/>
          <dgm:resizeHandles val="exact"/>
        </dgm:presLayoutVars>
      </dgm:prSet>
      <dgm:spPr/>
    </dgm:pt>
    <dgm:pt modelId="{48DB56D7-B4DC-BB49-BF03-8ADEBF54165A}" type="pres">
      <dgm:prSet presAssocID="{7D222B43-F563-0040-ADE7-02345646D808}" presName="node" presStyleLbl="node1" presStyleIdx="0" presStyleCnt="4">
        <dgm:presLayoutVars>
          <dgm:bulletEnabled val="1"/>
        </dgm:presLayoutVars>
      </dgm:prSet>
      <dgm:spPr/>
    </dgm:pt>
    <dgm:pt modelId="{5CBFFD7D-F788-594F-B001-B8D01AECB071}" type="pres">
      <dgm:prSet presAssocID="{A8D45A3F-84D3-9340-9186-BA7CD05C5E98}" presName="sibTrans" presStyleCnt="0"/>
      <dgm:spPr/>
    </dgm:pt>
    <dgm:pt modelId="{F682CB0E-0848-0B40-B3B9-FFE9B5E19B89}" type="pres">
      <dgm:prSet presAssocID="{EDE5967D-B310-BF41-B531-136A84640566}" presName="node" presStyleLbl="node1" presStyleIdx="1" presStyleCnt="4">
        <dgm:presLayoutVars>
          <dgm:bulletEnabled val="1"/>
        </dgm:presLayoutVars>
      </dgm:prSet>
      <dgm:spPr/>
    </dgm:pt>
    <dgm:pt modelId="{135500FB-7499-0446-A327-BAD40FEF7B8A}" type="pres">
      <dgm:prSet presAssocID="{F2A4A72B-9AB8-4E44-B8ED-C68C10DBDB8B}" presName="sibTrans" presStyleCnt="0"/>
      <dgm:spPr/>
    </dgm:pt>
    <dgm:pt modelId="{ED706C23-84AE-9C48-A7CB-FC2B24867665}" type="pres">
      <dgm:prSet presAssocID="{2E2F196F-AD51-CB4B-8A53-49B2C6092732}" presName="node" presStyleLbl="node1" presStyleIdx="2" presStyleCnt="4">
        <dgm:presLayoutVars>
          <dgm:bulletEnabled val="1"/>
        </dgm:presLayoutVars>
      </dgm:prSet>
      <dgm:spPr/>
    </dgm:pt>
    <dgm:pt modelId="{D804199E-A751-9F41-8BD3-BCBFAB1A672A}" type="pres">
      <dgm:prSet presAssocID="{12C20B24-5FDB-C440-8010-E2C606745231}" presName="sibTrans" presStyleCnt="0"/>
      <dgm:spPr/>
    </dgm:pt>
    <dgm:pt modelId="{B16638B3-D13E-C949-92C7-6BCAFA7EE0B2}" type="pres">
      <dgm:prSet presAssocID="{53310664-0DCB-8049-9C94-8106C3898FFB}" presName="node" presStyleLbl="node1" presStyleIdx="3" presStyleCnt="4">
        <dgm:presLayoutVars>
          <dgm:bulletEnabled val="1"/>
        </dgm:presLayoutVars>
      </dgm:prSet>
      <dgm:spPr/>
    </dgm:pt>
  </dgm:ptLst>
  <dgm:cxnLst>
    <dgm:cxn modelId="{347D6301-9C4C-AE40-8FC3-B07ABD098E16}" srcId="{F98F900C-F2D7-1C49-9B05-DBF11757378B}" destId="{EDE5967D-B310-BF41-B531-136A84640566}" srcOrd="1" destOrd="0" parTransId="{D11D757E-4326-B641-A0A0-7154F1E8A34C}" sibTransId="{F2A4A72B-9AB8-4E44-B8ED-C68C10DBDB8B}"/>
    <dgm:cxn modelId="{BA951A02-0380-D949-8D09-18C6CDC22573}" srcId="{F98F900C-F2D7-1C49-9B05-DBF11757378B}" destId="{7D222B43-F563-0040-ADE7-02345646D808}" srcOrd="0" destOrd="0" parTransId="{47CBC4D6-970D-274D-8032-43D44522A01B}" sibTransId="{A8D45A3F-84D3-9340-9186-BA7CD05C5E98}"/>
    <dgm:cxn modelId="{829D693E-83A1-CA45-A93B-C8DFF1841067}" type="presOf" srcId="{F98F900C-F2D7-1C49-9B05-DBF11757378B}" destId="{5540E6FC-562D-0746-96BA-65C7AF4296FD}" srcOrd="0" destOrd="0" presId="urn:microsoft.com/office/officeart/2005/8/layout/default"/>
    <dgm:cxn modelId="{E55EFC41-C1AF-E641-B8CB-3D2249523574}" srcId="{F98F900C-F2D7-1C49-9B05-DBF11757378B}" destId="{2E2F196F-AD51-CB4B-8A53-49B2C6092732}" srcOrd="2" destOrd="0" parTransId="{F010706E-7804-FA4C-B246-035C2FE6A736}" sibTransId="{12C20B24-5FDB-C440-8010-E2C606745231}"/>
    <dgm:cxn modelId="{A0775275-05A3-D54B-8BA3-6DD5FD2C069E}" type="presOf" srcId="{2E2F196F-AD51-CB4B-8A53-49B2C6092732}" destId="{ED706C23-84AE-9C48-A7CB-FC2B24867665}" srcOrd="0" destOrd="0" presId="urn:microsoft.com/office/officeart/2005/8/layout/default"/>
    <dgm:cxn modelId="{D7D20C9F-9905-B44C-AE79-92C48420188B}" srcId="{F98F900C-F2D7-1C49-9B05-DBF11757378B}" destId="{53310664-0DCB-8049-9C94-8106C3898FFB}" srcOrd="3" destOrd="0" parTransId="{F3B725C7-0AFB-A848-B0DF-1F193B599F5F}" sibTransId="{0E748AF5-9742-F54B-935C-DD36253ED014}"/>
    <dgm:cxn modelId="{AF37FDD0-3288-4541-94C5-09B2718CEC01}" type="presOf" srcId="{7D222B43-F563-0040-ADE7-02345646D808}" destId="{48DB56D7-B4DC-BB49-BF03-8ADEBF54165A}" srcOrd="0" destOrd="0" presId="urn:microsoft.com/office/officeart/2005/8/layout/default"/>
    <dgm:cxn modelId="{C8591FD9-047F-6E42-B799-573AA444C938}" type="presOf" srcId="{53310664-0DCB-8049-9C94-8106C3898FFB}" destId="{B16638B3-D13E-C949-92C7-6BCAFA7EE0B2}" srcOrd="0" destOrd="0" presId="urn:microsoft.com/office/officeart/2005/8/layout/default"/>
    <dgm:cxn modelId="{5F6B38EA-0558-A84F-A396-FC7E47A5B95A}" type="presOf" srcId="{EDE5967D-B310-BF41-B531-136A84640566}" destId="{F682CB0E-0848-0B40-B3B9-FFE9B5E19B89}" srcOrd="0" destOrd="0" presId="urn:microsoft.com/office/officeart/2005/8/layout/default"/>
    <dgm:cxn modelId="{1630E3E3-27CD-5047-8C0B-D7004F2235F7}" type="presParOf" srcId="{5540E6FC-562D-0746-96BA-65C7AF4296FD}" destId="{48DB56D7-B4DC-BB49-BF03-8ADEBF54165A}" srcOrd="0" destOrd="0" presId="urn:microsoft.com/office/officeart/2005/8/layout/default"/>
    <dgm:cxn modelId="{766F3AD6-89EC-9A44-8ABE-71D31CECAF49}" type="presParOf" srcId="{5540E6FC-562D-0746-96BA-65C7AF4296FD}" destId="{5CBFFD7D-F788-594F-B001-B8D01AECB071}" srcOrd="1" destOrd="0" presId="urn:microsoft.com/office/officeart/2005/8/layout/default"/>
    <dgm:cxn modelId="{6390AA80-CA3F-D041-BD09-31744CE6B68D}" type="presParOf" srcId="{5540E6FC-562D-0746-96BA-65C7AF4296FD}" destId="{F682CB0E-0848-0B40-B3B9-FFE9B5E19B89}" srcOrd="2" destOrd="0" presId="urn:microsoft.com/office/officeart/2005/8/layout/default"/>
    <dgm:cxn modelId="{12421E30-358A-A24E-8C57-1944E4889758}" type="presParOf" srcId="{5540E6FC-562D-0746-96BA-65C7AF4296FD}" destId="{135500FB-7499-0446-A327-BAD40FEF7B8A}" srcOrd="3" destOrd="0" presId="urn:microsoft.com/office/officeart/2005/8/layout/default"/>
    <dgm:cxn modelId="{70147520-EB30-C148-8A9E-04802AC98E60}" type="presParOf" srcId="{5540E6FC-562D-0746-96BA-65C7AF4296FD}" destId="{ED706C23-84AE-9C48-A7CB-FC2B24867665}" srcOrd="4" destOrd="0" presId="urn:microsoft.com/office/officeart/2005/8/layout/default"/>
    <dgm:cxn modelId="{34DAFD22-5A11-7B4E-8A49-5D421517E78D}" type="presParOf" srcId="{5540E6FC-562D-0746-96BA-65C7AF4296FD}" destId="{D804199E-A751-9F41-8BD3-BCBFAB1A672A}" srcOrd="5" destOrd="0" presId="urn:microsoft.com/office/officeart/2005/8/layout/default"/>
    <dgm:cxn modelId="{E24A5F3B-5445-C441-BD26-7A7D965B134D}" type="presParOf" srcId="{5540E6FC-562D-0746-96BA-65C7AF4296FD}" destId="{B16638B3-D13E-C949-92C7-6BCAFA7EE0B2}" srcOrd="6"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8CAF14C-3A35-EF48-80D8-53C1669F85B7}" type="doc">
      <dgm:prSet loTypeId="urn:microsoft.com/office/officeart/2005/8/layout/default" loCatId="list" qsTypeId="urn:microsoft.com/office/officeart/2005/8/quickstyle/simple2" qsCatId="simple" csTypeId="urn:microsoft.com/office/officeart/2005/8/colors/accent0_1" csCatId="mainScheme" phldr="1"/>
      <dgm:spPr/>
      <dgm:t>
        <a:bodyPr/>
        <a:lstStyle/>
        <a:p>
          <a:endParaRPr lang="en-US"/>
        </a:p>
      </dgm:t>
    </dgm:pt>
    <dgm:pt modelId="{5936F7C9-6600-2A42-8188-C2778252902F}">
      <dgm:prSet/>
      <dgm:spPr>
        <a:solidFill>
          <a:schemeClr val="accent6">
            <a:lumMod val="75000"/>
          </a:schemeClr>
        </a:solidFill>
        <a:ln>
          <a:solidFill>
            <a:schemeClr val="lt1">
              <a:hueOff val="0"/>
              <a:satOff val="0"/>
              <a:lumOff val="0"/>
            </a:schemeClr>
          </a:solidFill>
        </a:ln>
      </dgm:spPr>
      <dgm:t>
        <a:bodyPr/>
        <a:lstStyle/>
        <a:p>
          <a:pPr rtl="0"/>
          <a:r>
            <a:rPr lang="en-US" b="1" dirty="0">
              <a:solidFill>
                <a:srgbClr val="FFFFFF"/>
              </a:solidFill>
            </a:rPr>
            <a:t>Try rollers, sponges, and found objects to create textures. </a:t>
          </a:r>
          <a:endParaRPr lang="en-US" dirty="0">
            <a:solidFill>
              <a:srgbClr val="FFFFFF"/>
            </a:solidFill>
          </a:endParaRPr>
        </a:p>
      </dgm:t>
      <dgm:extLst>
        <a:ext uri="{E40237B7-FDA0-4F09-8148-C483321AD2D9}">
          <dgm14:cNvPr xmlns:dgm14="http://schemas.microsoft.com/office/drawing/2010/diagram" id="0" name="" descr="Try rollers, sponges, and found objects to create textures. &#13;&#10;"/>
        </a:ext>
      </dgm:extLst>
    </dgm:pt>
    <dgm:pt modelId="{AA329277-C84E-C044-A77A-232657E203B0}" type="parTrans" cxnId="{C46B11F4-8D3E-E444-9575-0E9AF7F975BF}">
      <dgm:prSet/>
      <dgm:spPr/>
      <dgm:t>
        <a:bodyPr/>
        <a:lstStyle/>
        <a:p>
          <a:endParaRPr lang="en-US"/>
        </a:p>
      </dgm:t>
    </dgm:pt>
    <dgm:pt modelId="{F85C541A-E167-ED49-A6B7-ABFE50D7DA91}" type="sibTrans" cxnId="{C46B11F4-8D3E-E444-9575-0E9AF7F975BF}">
      <dgm:prSet/>
      <dgm:spPr/>
      <dgm:t>
        <a:bodyPr/>
        <a:lstStyle/>
        <a:p>
          <a:endParaRPr lang="en-US"/>
        </a:p>
      </dgm:t>
    </dgm:pt>
    <dgm:pt modelId="{BA892CCD-7B8A-D94C-A614-DBAEC110AB25}" type="pres">
      <dgm:prSet presAssocID="{B8CAF14C-3A35-EF48-80D8-53C1669F85B7}" presName="diagram" presStyleCnt="0">
        <dgm:presLayoutVars>
          <dgm:dir/>
          <dgm:resizeHandles val="exact"/>
        </dgm:presLayoutVars>
      </dgm:prSet>
      <dgm:spPr/>
    </dgm:pt>
    <dgm:pt modelId="{8AEFC212-407B-684E-A7F8-4FD29F242809}" type="pres">
      <dgm:prSet presAssocID="{5936F7C9-6600-2A42-8188-C2778252902F}" presName="node" presStyleLbl="node1" presStyleIdx="0" presStyleCnt="1" custScaleX="307508" custLinFactNeighborX="34101" custLinFactNeighborY="1869">
        <dgm:presLayoutVars>
          <dgm:bulletEnabled val="1"/>
        </dgm:presLayoutVars>
      </dgm:prSet>
      <dgm:spPr/>
    </dgm:pt>
  </dgm:ptLst>
  <dgm:cxnLst>
    <dgm:cxn modelId="{8330E0AB-1546-C840-B0F9-05E90C91D1C4}" type="presOf" srcId="{B8CAF14C-3A35-EF48-80D8-53C1669F85B7}" destId="{BA892CCD-7B8A-D94C-A614-DBAEC110AB25}" srcOrd="0" destOrd="0" presId="urn:microsoft.com/office/officeart/2005/8/layout/default"/>
    <dgm:cxn modelId="{8FA5D7E7-619E-9A42-83EF-0A2B31E350CB}" type="presOf" srcId="{5936F7C9-6600-2A42-8188-C2778252902F}" destId="{8AEFC212-407B-684E-A7F8-4FD29F242809}" srcOrd="0" destOrd="0" presId="urn:microsoft.com/office/officeart/2005/8/layout/default"/>
    <dgm:cxn modelId="{C46B11F4-8D3E-E444-9575-0E9AF7F975BF}" srcId="{B8CAF14C-3A35-EF48-80D8-53C1669F85B7}" destId="{5936F7C9-6600-2A42-8188-C2778252902F}" srcOrd="0" destOrd="0" parTransId="{AA329277-C84E-C044-A77A-232657E203B0}" sibTransId="{F85C541A-E167-ED49-A6B7-ABFE50D7DA91}"/>
    <dgm:cxn modelId="{2C457DC1-8C38-8349-B62E-E3B8601908CA}" type="presParOf" srcId="{BA892CCD-7B8A-D94C-A614-DBAEC110AB25}" destId="{8AEFC212-407B-684E-A7F8-4FD29F242809}"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81600EC-4AF0-8A40-B76A-3B2321A170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5C7792-3D7B-E34A-A899-A3900307E5AA}">
      <dgm:prSet custT="1"/>
      <dgm:spPr>
        <a:solidFill>
          <a:srgbClr val="003997"/>
        </a:solidFill>
      </dgm:spPr>
      <dgm:t>
        <a:bodyPr/>
        <a:lstStyle/>
        <a:p>
          <a:r>
            <a:rPr lang="en-US" sz="2800" b="1" u="sng" dirty="0"/>
            <a:t>Watercolors</a:t>
          </a:r>
          <a:r>
            <a:rPr lang="en-US" sz="2800" b="1" dirty="0"/>
            <a:t> are transparent, semi-moist paints comprised of pigment bound in a gum base. </a:t>
          </a:r>
          <a:endParaRPr lang="en-US" sz="2800" dirty="0"/>
        </a:p>
      </dgm:t>
      <dgm:extLst>
        <a:ext uri="{E40237B7-FDA0-4F09-8148-C483321AD2D9}">
          <dgm14:cNvPr xmlns:dgm14="http://schemas.microsoft.com/office/drawing/2010/diagram" id="0" name="" descr="Watercolors are transparent, semi-moist paints comprised of pigment bound in a gum base. &#13;&#10;Watercolor paper is white or light cream. It is measured in the amount of pounds of water pressure a sheet can hold. &#13;&#10;Watercolor brushes come in a range of sizes and have soft, natural bristles that hold greater amounts of water. &#13;&#10;"/>
        </a:ext>
      </dgm:extLst>
    </dgm:pt>
    <dgm:pt modelId="{5AC6A3A7-88EB-794C-BF61-7F493153161A}" type="parTrans" cxnId="{2463716F-4DB7-B44B-B3B2-56ABC94B2E89}">
      <dgm:prSet/>
      <dgm:spPr/>
      <dgm:t>
        <a:bodyPr/>
        <a:lstStyle/>
        <a:p>
          <a:endParaRPr lang="en-US"/>
        </a:p>
      </dgm:t>
    </dgm:pt>
    <dgm:pt modelId="{3C469E5B-1238-8341-8435-CA5C81FF906D}" type="sibTrans" cxnId="{2463716F-4DB7-B44B-B3B2-56ABC94B2E89}">
      <dgm:prSet/>
      <dgm:spPr/>
      <dgm:t>
        <a:bodyPr/>
        <a:lstStyle/>
        <a:p>
          <a:endParaRPr lang="en-US"/>
        </a:p>
      </dgm:t>
    </dgm:pt>
    <dgm:pt modelId="{552C632F-4D01-3145-B708-F0F902C267EA}">
      <dgm:prSet custT="1"/>
      <dgm:spPr>
        <a:solidFill>
          <a:srgbClr val="005052"/>
        </a:solidFill>
      </dgm:spPr>
      <dgm:t>
        <a:bodyPr/>
        <a:lstStyle/>
        <a:p>
          <a:r>
            <a:rPr lang="en-US" sz="2800" b="1" u="sng" dirty="0"/>
            <a:t>Watercolor paper</a:t>
          </a:r>
          <a:r>
            <a:rPr lang="en-US" sz="2800" b="1" dirty="0"/>
            <a:t> is white or light cream. It is measured in the amount of pounds of water pressure a sheet can hold. </a:t>
          </a:r>
          <a:endParaRPr lang="en-US" sz="2800" dirty="0"/>
        </a:p>
      </dgm:t>
      <dgm:extLst>
        <a:ext uri="{E40237B7-FDA0-4F09-8148-C483321AD2D9}">
          <dgm14:cNvPr xmlns:dgm14="http://schemas.microsoft.com/office/drawing/2010/diagram" id="0" name="" descr="Watercolors are transparent, semi-moist paints comprised of pigment bound in a gum base. &#13;&#10;Watercolor paper is white or light cream. It is measured in the amount of pounds of water pressure a sheet can hold. &#13;&#10;Watercolor brushes come in a range of sizes and have soft, natural bristles that hold greater amounts of water. &#13;&#10;"/>
        </a:ext>
      </dgm:extLst>
    </dgm:pt>
    <dgm:pt modelId="{9353BFBD-76A3-BA43-8FFE-CD788C960A0D}" type="parTrans" cxnId="{84AEBBFD-A868-BB43-AC2B-0F2E9A4967D9}">
      <dgm:prSet/>
      <dgm:spPr/>
      <dgm:t>
        <a:bodyPr/>
        <a:lstStyle/>
        <a:p>
          <a:endParaRPr lang="en-US"/>
        </a:p>
      </dgm:t>
    </dgm:pt>
    <dgm:pt modelId="{9132E2CC-ABD0-E542-B9FD-0DF248FF01AA}" type="sibTrans" cxnId="{84AEBBFD-A868-BB43-AC2B-0F2E9A4967D9}">
      <dgm:prSet/>
      <dgm:spPr/>
      <dgm:t>
        <a:bodyPr/>
        <a:lstStyle/>
        <a:p>
          <a:endParaRPr lang="en-US"/>
        </a:p>
      </dgm:t>
    </dgm:pt>
    <dgm:pt modelId="{33804EDB-6DDE-E144-9329-E72A45DDAE14}">
      <dgm:prSet custT="1"/>
      <dgm:spPr>
        <a:solidFill>
          <a:srgbClr val="BF0100"/>
        </a:solidFill>
      </dgm:spPr>
      <dgm:t>
        <a:bodyPr/>
        <a:lstStyle/>
        <a:p>
          <a:r>
            <a:rPr lang="en-US" sz="2800" b="1" u="sng" dirty="0"/>
            <a:t>Watercolor brushes</a:t>
          </a:r>
          <a:r>
            <a:rPr lang="en-US" sz="2800" b="1" dirty="0"/>
            <a:t> come in a range of sizes and have soft, natural bristles that hold greater amounts of water. </a:t>
          </a:r>
          <a:endParaRPr lang="en-US" sz="2800" dirty="0"/>
        </a:p>
      </dgm:t>
      <dgm:extLst>
        <a:ext uri="{E40237B7-FDA0-4F09-8148-C483321AD2D9}">
          <dgm14:cNvPr xmlns:dgm14="http://schemas.microsoft.com/office/drawing/2010/diagram" id="0" name="" descr="Watercolors are transparent, semi-moist paints comprised of pigment bound in a gum base. &#13;&#10;Watercolor paper is white or light cream. It is measured in the amount of pounds of water pressure a sheet can hold. &#13;&#10;Watercolor brushes come in a range of sizes and have soft, natural bristles that hold greater amounts of water. &#13;&#10;"/>
        </a:ext>
      </dgm:extLst>
    </dgm:pt>
    <dgm:pt modelId="{4D72E556-D668-7C47-AD5F-002D09FB5F86}" type="parTrans" cxnId="{E5AC29E4-4F27-F24B-83C3-84EF4FEA1B3E}">
      <dgm:prSet/>
      <dgm:spPr/>
      <dgm:t>
        <a:bodyPr/>
        <a:lstStyle/>
        <a:p>
          <a:endParaRPr lang="en-US"/>
        </a:p>
      </dgm:t>
    </dgm:pt>
    <dgm:pt modelId="{16A9474B-F933-F644-8AB4-F25F61BA0199}" type="sibTrans" cxnId="{E5AC29E4-4F27-F24B-83C3-84EF4FEA1B3E}">
      <dgm:prSet/>
      <dgm:spPr/>
      <dgm:t>
        <a:bodyPr/>
        <a:lstStyle/>
        <a:p>
          <a:endParaRPr lang="en-US"/>
        </a:p>
      </dgm:t>
    </dgm:pt>
    <dgm:pt modelId="{7B8B1DBA-74E9-2145-8683-20DCE139FE9C}" type="pres">
      <dgm:prSet presAssocID="{881600EC-4AF0-8A40-B76A-3B2321A17033}" presName="linear" presStyleCnt="0">
        <dgm:presLayoutVars>
          <dgm:animLvl val="lvl"/>
          <dgm:resizeHandles val="exact"/>
        </dgm:presLayoutVars>
      </dgm:prSet>
      <dgm:spPr/>
    </dgm:pt>
    <dgm:pt modelId="{69A4ED6A-D0C0-A64B-B80B-012E9910B078}" type="pres">
      <dgm:prSet presAssocID="{755C7792-3D7B-E34A-A899-A3900307E5AA}" presName="parentText" presStyleLbl="node1" presStyleIdx="0" presStyleCnt="3">
        <dgm:presLayoutVars>
          <dgm:chMax val="0"/>
          <dgm:bulletEnabled val="1"/>
        </dgm:presLayoutVars>
      </dgm:prSet>
      <dgm:spPr/>
    </dgm:pt>
    <dgm:pt modelId="{38FEF0EB-0E61-564B-B2D9-F9B8AC4F00C8}" type="pres">
      <dgm:prSet presAssocID="{3C469E5B-1238-8341-8435-CA5C81FF906D}" presName="spacer" presStyleCnt="0"/>
      <dgm:spPr/>
    </dgm:pt>
    <dgm:pt modelId="{703A8479-72AA-A245-BDFA-4DE5C15AC0FF}" type="pres">
      <dgm:prSet presAssocID="{552C632F-4D01-3145-B708-F0F902C267EA}" presName="parentText" presStyleLbl="node1" presStyleIdx="1" presStyleCnt="3">
        <dgm:presLayoutVars>
          <dgm:chMax val="0"/>
          <dgm:bulletEnabled val="1"/>
        </dgm:presLayoutVars>
      </dgm:prSet>
      <dgm:spPr/>
    </dgm:pt>
    <dgm:pt modelId="{D3C5F62C-1D18-ED48-8522-2BC94B7F8B88}" type="pres">
      <dgm:prSet presAssocID="{9132E2CC-ABD0-E542-B9FD-0DF248FF01AA}" presName="spacer" presStyleCnt="0"/>
      <dgm:spPr/>
    </dgm:pt>
    <dgm:pt modelId="{9910139F-9D6F-F745-9194-7A7D837292BE}" type="pres">
      <dgm:prSet presAssocID="{33804EDB-6DDE-E144-9329-E72A45DDAE14}" presName="parentText" presStyleLbl="node1" presStyleIdx="2" presStyleCnt="3">
        <dgm:presLayoutVars>
          <dgm:chMax val="0"/>
          <dgm:bulletEnabled val="1"/>
        </dgm:presLayoutVars>
      </dgm:prSet>
      <dgm:spPr/>
    </dgm:pt>
  </dgm:ptLst>
  <dgm:cxnLst>
    <dgm:cxn modelId="{2CA9CE02-ADA4-F04D-A787-84BE80A07F82}" type="presOf" srcId="{33804EDB-6DDE-E144-9329-E72A45DDAE14}" destId="{9910139F-9D6F-F745-9194-7A7D837292BE}" srcOrd="0" destOrd="0" presId="urn:microsoft.com/office/officeart/2005/8/layout/vList2"/>
    <dgm:cxn modelId="{9179F12A-E428-0344-8427-7B848E1A3F0F}" type="presOf" srcId="{881600EC-4AF0-8A40-B76A-3B2321A17033}" destId="{7B8B1DBA-74E9-2145-8683-20DCE139FE9C}" srcOrd="0" destOrd="0" presId="urn:microsoft.com/office/officeart/2005/8/layout/vList2"/>
    <dgm:cxn modelId="{2463716F-4DB7-B44B-B3B2-56ABC94B2E89}" srcId="{881600EC-4AF0-8A40-B76A-3B2321A17033}" destId="{755C7792-3D7B-E34A-A899-A3900307E5AA}" srcOrd="0" destOrd="0" parTransId="{5AC6A3A7-88EB-794C-BF61-7F493153161A}" sibTransId="{3C469E5B-1238-8341-8435-CA5C81FF906D}"/>
    <dgm:cxn modelId="{94F31B9E-FF21-DE43-91CC-93DDF2536F59}" type="presOf" srcId="{755C7792-3D7B-E34A-A899-A3900307E5AA}" destId="{69A4ED6A-D0C0-A64B-B80B-012E9910B078}" srcOrd="0" destOrd="0" presId="urn:microsoft.com/office/officeart/2005/8/layout/vList2"/>
    <dgm:cxn modelId="{E5AC29E4-4F27-F24B-83C3-84EF4FEA1B3E}" srcId="{881600EC-4AF0-8A40-B76A-3B2321A17033}" destId="{33804EDB-6DDE-E144-9329-E72A45DDAE14}" srcOrd="2" destOrd="0" parTransId="{4D72E556-D668-7C47-AD5F-002D09FB5F86}" sibTransId="{16A9474B-F933-F644-8AB4-F25F61BA0199}"/>
    <dgm:cxn modelId="{62D466F5-E26D-C24D-8E58-C086D3A216D2}" type="presOf" srcId="{552C632F-4D01-3145-B708-F0F902C267EA}" destId="{703A8479-72AA-A245-BDFA-4DE5C15AC0FF}" srcOrd="0" destOrd="0" presId="urn:microsoft.com/office/officeart/2005/8/layout/vList2"/>
    <dgm:cxn modelId="{84AEBBFD-A868-BB43-AC2B-0F2E9A4967D9}" srcId="{881600EC-4AF0-8A40-B76A-3B2321A17033}" destId="{552C632F-4D01-3145-B708-F0F902C267EA}" srcOrd="1" destOrd="0" parTransId="{9353BFBD-76A3-BA43-8FFE-CD788C960A0D}" sibTransId="{9132E2CC-ABD0-E542-B9FD-0DF248FF01AA}"/>
    <dgm:cxn modelId="{07388708-884B-8541-BEE8-E10CA69EEE9B}" type="presParOf" srcId="{7B8B1DBA-74E9-2145-8683-20DCE139FE9C}" destId="{69A4ED6A-D0C0-A64B-B80B-012E9910B078}" srcOrd="0" destOrd="0" presId="urn:microsoft.com/office/officeart/2005/8/layout/vList2"/>
    <dgm:cxn modelId="{22B06AA6-08C8-324B-88F5-6C0F53C87233}" type="presParOf" srcId="{7B8B1DBA-74E9-2145-8683-20DCE139FE9C}" destId="{38FEF0EB-0E61-564B-B2D9-F9B8AC4F00C8}" srcOrd="1" destOrd="0" presId="urn:microsoft.com/office/officeart/2005/8/layout/vList2"/>
    <dgm:cxn modelId="{DA3FACCB-2E3E-954C-AF62-579CDAA101E1}" type="presParOf" srcId="{7B8B1DBA-74E9-2145-8683-20DCE139FE9C}" destId="{703A8479-72AA-A245-BDFA-4DE5C15AC0FF}" srcOrd="2" destOrd="0" presId="urn:microsoft.com/office/officeart/2005/8/layout/vList2"/>
    <dgm:cxn modelId="{2FC47EC1-7D79-D041-AEE1-D89CAA8B018A}" type="presParOf" srcId="{7B8B1DBA-74E9-2145-8683-20DCE139FE9C}" destId="{D3C5F62C-1D18-ED48-8522-2BC94B7F8B88}" srcOrd="3" destOrd="0" presId="urn:microsoft.com/office/officeart/2005/8/layout/vList2"/>
    <dgm:cxn modelId="{174B6122-2382-7B45-AFB1-F971AE94D0C2}" type="presParOf" srcId="{7B8B1DBA-74E9-2145-8683-20DCE139FE9C}" destId="{9910139F-9D6F-F745-9194-7A7D837292BE}"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6659713-DDB9-8648-9D5F-6DF1960D3ED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38FEDF8A-F1EA-FA41-ADF4-4090676F0CD2}">
      <dgm:prSet custT="1"/>
      <dgm:spPr>
        <a:solidFill>
          <a:srgbClr val="000090"/>
        </a:solidFill>
        <a:ln>
          <a:solidFill>
            <a:schemeClr val="lt1">
              <a:hueOff val="0"/>
              <a:satOff val="0"/>
              <a:lumOff val="0"/>
            </a:schemeClr>
          </a:solidFill>
        </a:ln>
      </dgm:spPr>
      <dgm:t>
        <a:bodyPr/>
        <a:lstStyle/>
        <a:p>
          <a:pPr rtl="0"/>
          <a:r>
            <a:rPr lang="en-US" sz="2800" b="1" dirty="0">
              <a:solidFill>
                <a:srgbClr val="FFFFFF"/>
              </a:solidFill>
            </a:rPr>
            <a:t>Create a </a:t>
          </a:r>
          <a:r>
            <a:rPr lang="en-US" sz="2800" b="1" u="sng" dirty="0">
              <a:solidFill>
                <a:srgbClr val="FFFFFF"/>
              </a:solidFill>
            </a:rPr>
            <a:t>wash</a:t>
          </a:r>
          <a:r>
            <a:rPr lang="en-US" sz="2800" b="1" dirty="0">
              <a:solidFill>
                <a:srgbClr val="FFFFFF"/>
              </a:solidFill>
            </a:rPr>
            <a:t>, a watery base coat of paint that produces a light, pastel hue by dampening paper with a sopping paintbrush. </a:t>
          </a:r>
          <a:endParaRPr lang="en-US" sz="2800" dirty="0">
            <a:solidFill>
              <a:srgbClr val="FFFFFF"/>
            </a:solidFill>
          </a:endParaRPr>
        </a:p>
      </dgm:t>
      <dgm:extLst>
        <a:ext uri="{E40237B7-FDA0-4F09-8148-C483321AD2D9}">
          <dgm14:cNvPr xmlns:dgm14="http://schemas.microsoft.com/office/drawing/2010/diagram" id="0" name="" descr="Create a wash, a watery base coat of paint that produces a light, pastel hue by dampening paper with a sopping paintbrush. &#13;&#10;Design works that feature reflective lights and transparent layered textures. &#13;&#10;Vary the amount of water on brushes to produce transparent visual effects. &#13;&#10;"/>
        </a:ext>
      </dgm:extLst>
    </dgm:pt>
    <dgm:pt modelId="{44908643-B788-B64B-A9BF-66DC2905BEAD}" type="parTrans" cxnId="{CB30CA9B-1DAF-4241-9900-963856057CA4}">
      <dgm:prSet/>
      <dgm:spPr/>
      <dgm:t>
        <a:bodyPr/>
        <a:lstStyle/>
        <a:p>
          <a:endParaRPr lang="en-US"/>
        </a:p>
      </dgm:t>
    </dgm:pt>
    <dgm:pt modelId="{6BB7041C-5B58-C841-A9A5-29AE8A00EA19}" type="sibTrans" cxnId="{CB30CA9B-1DAF-4241-9900-963856057CA4}">
      <dgm:prSet/>
      <dgm:spPr/>
      <dgm:t>
        <a:bodyPr/>
        <a:lstStyle/>
        <a:p>
          <a:endParaRPr lang="en-US"/>
        </a:p>
      </dgm:t>
    </dgm:pt>
    <dgm:pt modelId="{E5A40663-B23D-454A-8C3B-E1CC4A63ED9C}">
      <dgm:prSet custT="1"/>
      <dgm:spPr>
        <a:solidFill>
          <a:srgbClr val="800000"/>
        </a:solidFill>
        <a:ln>
          <a:solidFill>
            <a:schemeClr val="lt1">
              <a:hueOff val="0"/>
              <a:satOff val="0"/>
              <a:lumOff val="0"/>
            </a:schemeClr>
          </a:solidFill>
        </a:ln>
      </dgm:spPr>
      <dgm:t>
        <a:bodyPr/>
        <a:lstStyle/>
        <a:p>
          <a:pPr rtl="0"/>
          <a:r>
            <a:rPr lang="en-US" sz="2800" b="1" dirty="0">
              <a:solidFill>
                <a:srgbClr val="FFFFFF"/>
              </a:solidFill>
            </a:rPr>
            <a:t>Design works that feature reflective lights and transparent layered textures. </a:t>
          </a:r>
          <a:endParaRPr lang="en-US" sz="2800" dirty="0">
            <a:solidFill>
              <a:srgbClr val="FFFFFF"/>
            </a:solidFill>
          </a:endParaRPr>
        </a:p>
      </dgm:t>
      <dgm:extLst>
        <a:ext uri="{E40237B7-FDA0-4F09-8148-C483321AD2D9}">
          <dgm14:cNvPr xmlns:dgm14="http://schemas.microsoft.com/office/drawing/2010/diagram" id="0" name="" descr="Create a wash, a watery base coat of paint that produces a light, pastel hue by dampening paper with a sopping paintbrush. &#13;&#10;Design works that feature reflective lights and transparent layered textures. &#13;&#10;Vary the amount of water on brushes to produce transparent visual effects. &#13;&#10;"/>
        </a:ext>
      </dgm:extLst>
    </dgm:pt>
    <dgm:pt modelId="{15B332AE-C533-064D-9614-5ED4355C6A5A}" type="parTrans" cxnId="{11B1006F-3776-1F43-A956-65B87752E834}">
      <dgm:prSet/>
      <dgm:spPr/>
      <dgm:t>
        <a:bodyPr/>
        <a:lstStyle/>
        <a:p>
          <a:endParaRPr lang="en-US"/>
        </a:p>
      </dgm:t>
    </dgm:pt>
    <dgm:pt modelId="{69058779-792A-F84E-B127-2CAEB243CE96}" type="sibTrans" cxnId="{11B1006F-3776-1F43-A956-65B87752E834}">
      <dgm:prSet/>
      <dgm:spPr/>
      <dgm:t>
        <a:bodyPr/>
        <a:lstStyle/>
        <a:p>
          <a:endParaRPr lang="en-US"/>
        </a:p>
      </dgm:t>
    </dgm:pt>
    <dgm:pt modelId="{B34A51D7-EB92-C14F-8DF7-FA68069F30DD}">
      <dgm:prSet custT="1"/>
      <dgm:spPr>
        <a:solidFill>
          <a:srgbClr val="CC0000"/>
        </a:solidFill>
        <a:ln>
          <a:solidFill>
            <a:schemeClr val="lt1">
              <a:hueOff val="0"/>
              <a:satOff val="0"/>
              <a:lumOff val="0"/>
            </a:schemeClr>
          </a:solidFill>
        </a:ln>
      </dgm:spPr>
      <dgm:t>
        <a:bodyPr/>
        <a:lstStyle/>
        <a:p>
          <a:pPr rtl="0"/>
          <a:r>
            <a:rPr lang="en-US" sz="2800" b="1" dirty="0">
              <a:solidFill>
                <a:srgbClr val="FFFFFF"/>
              </a:solidFill>
            </a:rPr>
            <a:t>Vary the amount of water on brushes to produce transparent visual effects. </a:t>
          </a:r>
          <a:endParaRPr lang="en-US" sz="2800" dirty="0">
            <a:solidFill>
              <a:srgbClr val="FFFFFF"/>
            </a:solidFill>
          </a:endParaRPr>
        </a:p>
      </dgm:t>
      <dgm:extLst>
        <a:ext uri="{E40237B7-FDA0-4F09-8148-C483321AD2D9}">
          <dgm14:cNvPr xmlns:dgm14="http://schemas.microsoft.com/office/drawing/2010/diagram" id="0" name="" descr="Create a wash, a watery base coat of paint that produces a light, pastel hue by dampening paper with a sopping paintbrush. &#13;&#10;Design works that feature reflective lights and transparent layered textures. &#13;&#10;Vary the amount of water on brushes to produce transparent visual effects. &#13;&#10;"/>
        </a:ext>
      </dgm:extLst>
    </dgm:pt>
    <dgm:pt modelId="{937DC842-FE20-4649-8AD6-67E9D509BBD3}" type="parTrans" cxnId="{2947AE71-6BC7-7341-BF96-4A2A84FD957E}">
      <dgm:prSet/>
      <dgm:spPr/>
      <dgm:t>
        <a:bodyPr/>
        <a:lstStyle/>
        <a:p>
          <a:endParaRPr lang="en-US"/>
        </a:p>
      </dgm:t>
    </dgm:pt>
    <dgm:pt modelId="{5373D6D4-E5EE-B84E-8DA2-89C274433294}" type="sibTrans" cxnId="{2947AE71-6BC7-7341-BF96-4A2A84FD957E}">
      <dgm:prSet/>
      <dgm:spPr/>
      <dgm:t>
        <a:bodyPr/>
        <a:lstStyle/>
        <a:p>
          <a:endParaRPr lang="en-US"/>
        </a:p>
      </dgm:t>
    </dgm:pt>
    <dgm:pt modelId="{6E5AF5B2-A129-6841-A23D-0384300BE65B}" type="pres">
      <dgm:prSet presAssocID="{66659713-DDB9-8648-9D5F-6DF1960D3ED3}" presName="linear" presStyleCnt="0">
        <dgm:presLayoutVars>
          <dgm:animLvl val="lvl"/>
          <dgm:resizeHandles val="exact"/>
        </dgm:presLayoutVars>
      </dgm:prSet>
      <dgm:spPr/>
    </dgm:pt>
    <dgm:pt modelId="{5265FC6B-9BBD-DC42-9254-C4F2AB894953}" type="pres">
      <dgm:prSet presAssocID="{38FEDF8A-F1EA-FA41-ADF4-4090676F0CD2}" presName="parentText" presStyleLbl="node1" presStyleIdx="0" presStyleCnt="3">
        <dgm:presLayoutVars>
          <dgm:chMax val="0"/>
          <dgm:bulletEnabled val="1"/>
        </dgm:presLayoutVars>
      </dgm:prSet>
      <dgm:spPr/>
    </dgm:pt>
    <dgm:pt modelId="{7F73CC4D-E341-A445-9986-1F4ABFBAF14D}" type="pres">
      <dgm:prSet presAssocID="{6BB7041C-5B58-C841-A9A5-29AE8A00EA19}" presName="spacer" presStyleCnt="0"/>
      <dgm:spPr/>
    </dgm:pt>
    <dgm:pt modelId="{078EB210-4FED-C04B-80C7-2B965237610E}" type="pres">
      <dgm:prSet presAssocID="{E5A40663-B23D-454A-8C3B-E1CC4A63ED9C}" presName="parentText" presStyleLbl="node1" presStyleIdx="1" presStyleCnt="3">
        <dgm:presLayoutVars>
          <dgm:chMax val="0"/>
          <dgm:bulletEnabled val="1"/>
        </dgm:presLayoutVars>
      </dgm:prSet>
      <dgm:spPr/>
    </dgm:pt>
    <dgm:pt modelId="{0F04A298-2DF7-4047-B2CF-23139918EE5C}" type="pres">
      <dgm:prSet presAssocID="{69058779-792A-F84E-B127-2CAEB243CE96}" presName="spacer" presStyleCnt="0"/>
      <dgm:spPr/>
    </dgm:pt>
    <dgm:pt modelId="{15607D0E-0CDF-E34B-B063-4B4316DC0842}" type="pres">
      <dgm:prSet presAssocID="{B34A51D7-EB92-C14F-8DF7-FA68069F30DD}" presName="parentText" presStyleLbl="node1" presStyleIdx="2" presStyleCnt="3">
        <dgm:presLayoutVars>
          <dgm:chMax val="0"/>
          <dgm:bulletEnabled val="1"/>
        </dgm:presLayoutVars>
      </dgm:prSet>
      <dgm:spPr/>
    </dgm:pt>
  </dgm:ptLst>
  <dgm:cxnLst>
    <dgm:cxn modelId="{4CFC7F47-9C56-B640-9443-44AA19EE0D44}" type="presOf" srcId="{E5A40663-B23D-454A-8C3B-E1CC4A63ED9C}" destId="{078EB210-4FED-C04B-80C7-2B965237610E}" srcOrd="0" destOrd="0" presId="urn:microsoft.com/office/officeart/2005/8/layout/vList2"/>
    <dgm:cxn modelId="{11B1006F-3776-1F43-A956-65B87752E834}" srcId="{66659713-DDB9-8648-9D5F-6DF1960D3ED3}" destId="{E5A40663-B23D-454A-8C3B-E1CC4A63ED9C}" srcOrd="1" destOrd="0" parTransId="{15B332AE-C533-064D-9614-5ED4355C6A5A}" sibTransId="{69058779-792A-F84E-B127-2CAEB243CE96}"/>
    <dgm:cxn modelId="{2947AE71-6BC7-7341-BF96-4A2A84FD957E}" srcId="{66659713-DDB9-8648-9D5F-6DF1960D3ED3}" destId="{B34A51D7-EB92-C14F-8DF7-FA68069F30DD}" srcOrd="2" destOrd="0" parTransId="{937DC842-FE20-4649-8AD6-67E9D509BBD3}" sibTransId="{5373D6D4-E5EE-B84E-8DA2-89C274433294}"/>
    <dgm:cxn modelId="{CB30CA9B-1DAF-4241-9900-963856057CA4}" srcId="{66659713-DDB9-8648-9D5F-6DF1960D3ED3}" destId="{38FEDF8A-F1EA-FA41-ADF4-4090676F0CD2}" srcOrd="0" destOrd="0" parTransId="{44908643-B788-B64B-A9BF-66DC2905BEAD}" sibTransId="{6BB7041C-5B58-C841-A9A5-29AE8A00EA19}"/>
    <dgm:cxn modelId="{463098BA-C534-984A-8887-9B09C52BB4F9}" type="presOf" srcId="{38FEDF8A-F1EA-FA41-ADF4-4090676F0CD2}" destId="{5265FC6B-9BBD-DC42-9254-C4F2AB894953}" srcOrd="0" destOrd="0" presId="urn:microsoft.com/office/officeart/2005/8/layout/vList2"/>
    <dgm:cxn modelId="{8A89EDE5-31A0-CE47-A55D-9316E953C721}" type="presOf" srcId="{B34A51D7-EB92-C14F-8DF7-FA68069F30DD}" destId="{15607D0E-0CDF-E34B-B063-4B4316DC0842}" srcOrd="0" destOrd="0" presId="urn:microsoft.com/office/officeart/2005/8/layout/vList2"/>
    <dgm:cxn modelId="{54D7F6EA-B52B-A148-BF6F-90D219840929}" type="presOf" srcId="{66659713-DDB9-8648-9D5F-6DF1960D3ED3}" destId="{6E5AF5B2-A129-6841-A23D-0384300BE65B}" srcOrd="0" destOrd="0" presId="urn:microsoft.com/office/officeart/2005/8/layout/vList2"/>
    <dgm:cxn modelId="{7A3153E5-1FC0-1B46-B455-19F934018F5F}" type="presParOf" srcId="{6E5AF5B2-A129-6841-A23D-0384300BE65B}" destId="{5265FC6B-9BBD-DC42-9254-C4F2AB894953}" srcOrd="0" destOrd="0" presId="urn:microsoft.com/office/officeart/2005/8/layout/vList2"/>
    <dgm:cxn modelId="{6251C623-8754-6240-A8C2-DF02EE22D5A7}" type="presParOf" srcId="{6E5AF5B2-A129-6841-A23D-0384300BE65B}" destId="{7F73CC4D-E341-A445-9986-1F4ABFBAF14D}" srcOrd="1" destOrd="0" presId="urn:microsoft.com/office/officeart/2005/8/layout/vList2"/>
    <dgm:cxn modelId="{13A48A0E-025B-5D41-B658-70688E9F0736}" type="presParOf" srcId="{6E5AF5B2-A129-6841-A23D-0384300BE65B}" destId="{078EB210-4FED-C04B-80C7-2B965237610E}" srcOrd="2" destOrd="0" presId="urn:microsoft.com/office/officeart/2005/8/layout/vList2"/>
    <dgm:cxn modelId="{A5D99A0C-2839-4741-B043-EEE4F50A8F42}" type="presParOf" srcId="{6E5AF5B2-A129-6841-A23D-0384300BE65B}" destId="{0F04A298-2DF7-4047-B2CF-23139918EE5C}" srcOrd="3" destOrd="0" presId="urn:microsoft.com/office/officeart/2005/8/layout/vList2"/>
    <dgm:cxn modelId="{DAC42C8D-EFFC-F443-A347-35583F3B0864}" type="presParOf" srcId="{6E5AF5B2-A129-6841-A23D-0384300BE65B}" destId="{15607D0E-0CDF-E34B-B063-4B4316DC0842}"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317A568-FBDD-B447-BB91-F4DD61B395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FAF9E1E-7F27-2248-8018-4F9AB30D44CB}">
      <dgm:prSet custT="1"/>
      <dgm:spPr>
        <a:solidFill>
          <a:srgbClr val="AB1842"/>
        </a:solidFill>
        <a:ln>
          <a:solidFill>
            <a:schemeClr val="lt1">
              <a:hueOff val="0"/>
              <a:satOff val="0"/>
              <a:lumOff val="0"/>
            </a:schemeClr>
          </a:solidFill>
        </a:ln>
      </dgm:spPr>
      <dgm:t>
        <a:bodyPr/>
        <a:lstStyle/>
        <a:p>
          <a:r>
            <a:rPr lang="en-US" sz="3200" b="1" dirty="0">
              <a:solidFill>
                <a:srgbClr val="FFFFFF"/>
              </a:solidFill>
            </a:rPr>
            <a:t>Leave sections of the paper unpainted for the white areas within a composition. </a:t>
          </a:r>
          <a:endParaRPr lang="en-US" sz="3200" dirty="0"/>
        </a:p>
      </dgm:t>
      <dgm:extLst>
        <a:ext uri="{E40237B7-FDA0-4F09-8148-C483321AD2D9}">
          <dgm14:cNvPr xmlns:dgm14="http://schemas.microsoft.com/office/drawing/2010/diagram" id="0" name="" descr="Leave sections of the paper unpainted for the white areas within a composition. &#13;&#10;Use a knife to scratch away painted surfaces on watercolor paper to reveal fresh white areas. &#13;&#10;Apply salt, cellophane, aluminum foil, or leaves to wet paintings to produce textures when dried. &#13;&#10;"/>
        </a:ext>
      </dgm:extLst>
    </dgm:pt>
    <dgm:pt modelId="{763EAA4E-376E-674C-9707-61AAD7ED8D45}" type="parTrans" cxnId="{F933F67E-A142-2B4A-9D67-119C47F13B84}">
      <dgm:prSet/>
      <dgm:spPr/>
      <dgm:t>
        <a:bodyPr/>
        <a:lstStyle/>
        <a:p>
          <a:endParaRPr lang="en-US"/>
        </a:p>
      </dgm:t>
    </dgm:pt>
    <dgm:pt modelId="{28666DE0-18AE-0E4C-8E61-D403CAAA33BA}" type="sibTrans" cxnId="{F933F67E-A142-2B4A-9D67-119C47F13B84}">
      <dgm:prSet/>
      <dgm:spPr/>
      <dgm:t>
        <a:bodyPr/>
        <a:lstStyle/>
        <a:p>
          <a:endParaRPr lang="en-US"/>
        </a:p>
      </dgm:t>
    </dgm:pt>
    <dgm:pt modelId="{A71E2932-E82B-D147-BC88-4E20E838B9FB}">
      <dgm:prSet/>
      <dgm:spPr>
        <a:solidFill>
          <a:srgbClr val="CC3366"/>
        </a:solidFill>
        <a:ln>
          <a:solidFill>
            <a:schemeClr val="lt1">
              <a:hueOff val="0"/>
              <a:satOff val="0"/>
              <a:lumOff val="0"/>
            </a:schemeClr>
          </a:solidFill>
        </a:ln>
      </dgm:spPr>
      <dgm:t>
        <a:bodyPr/>
        <a:lstStyle/>
        <a:p>
          <a:pPr rtl="0"/>
          <a:r>
            <a:rPr lang="en-US" b="1" dirty="0">
              <a:solidFill>
                <a:srgbClr val="FFFFFF"/>
              </a:solidFill>
            </a:rPr>
            <a:t>Use a knife to scratch away painted surfaces on watercolor paper to reveal fresh white areas. </a:t>
          </a:r>
        </a:p>
      </dgm:t>
      <dgm:extLst>
        <a:ext uri="{E40237B7-FDA0-4F09-8148-C483321AD2D9}">
          <dgm14:cNvPr xmlns:dgm14="http://schemas.microsoft.com/office/drawing/2010/diagram" id="0" name="" descr="Leave sections of the paper unpainted for the white areas within a composition. &#13;&#10;Use a knife to scratch away painted surfaces on watercolor paper to reveal fresh white areas. &#13;&#10;Apply salt, cellophane, aluminum foil, or leaves to wet paintings to produce textures when dried. &#13;&#10;"/>
        </a:ext>
      </dgm:extLst>
    </dgm:pt>
    <dgm:pt modelId="{4E8256AA-D73D-784E-96D1-7125812582BD}" type="parTrans" cxnId="{BE5F9435-3535-3649-89AC-2FC901673AB5}">
      <dgm:prSet/>
      <dgm:spPr/>
      <dgm:t>
        <a:bodyPr/>
        <a:lstStyle/>
        <a:p>
          <a:endParaRPr lang="en-US"/>
        </a:p>
      </dgm:t>
    </dgm:pt>
    <dgm:pt modelId="{CE60C559-5CAC-584F-99C3-27E353882F72}" type="sibTrans" cxnId="{BE5F9435-3535-3649-89AC-2FC901673AB5}">
      <dgm:prSet/>
      <dgm:spPr/>
      <dgm:t>
        <a:bodyPr/>
        <a:lstStyle/>
        <a:p>
          <a:endParaRPr lang="en-US"/>
        </a:p>
      </dgm:t>
    </dgm:pt>
    <dgm:pt modelId="{FAF04D55-241B-A247-B323-BBB5C85E085A}">
      <dgm:prSet/>
      <dgm:spPr>
        <a:solidFill>
          <a:srgbClr val="118E4A"/>
        </a:solidFill>
        <a:ln>
          <a:solidFill>
            <a:schemeClr val="lt1">
              <a:hueOff val="0"/>
              <a:satOff val="0"/>
              <a:lumOff val="0"/>
            </a:schemeClr>
          </a:solidFill>
        </a:ln>
      </dgm:spPr>
      <dgm:t>
        <a:bodyPr/>
        <a:lstStyle/>
        <a:p>
          <a:pPr rtl="0"/>
          <a:r>
            <a:rPr lang="en-US" b="1" dirty="0">
              <a:solidFill>
                <a:srgbClr val="FFFFFF"/>
              </a:solidFill>
            </a:rPr>
            <a:t>Apply salt, cellophane, aluminum foil, or leaves to wet paintings to produce textures when dried. </a:t>
          </a:r>
        </a:p>
      </dgm:t>
      <dgm:extLst>
        <a:ext uri="{E40237B7-FDA0-4F09-8148-C483321AD2D9}">
          <dgm14:cNvPr xmlns:dgm14="http://schemas.microsoft.com/office/drawing/2010/diagram" id="0" name="" descr="Leave sections of the paper unpainted for the white areas within a composition. &#13;&#10;Use a knife to scratch away painted surfaces on watercolor paper to reveal fresh white areas. &#13;&#10;Apply salt, cellophane, aluminum foil, or leaves to wet paintings to produce textures when dried. &#13;&#10;"/>
        </a:ext>
      </dgm:extLst>
    </dgm:pt>
    <dgm:pt modelId="{A649D665-F1D2-7C47-9DF4-9137C69A15C0}" type="parTrans" cxnId="{F8298310-0285-3344-B602-77FB87E3AC0B}">
      <dgm:prSet/>
      <dgm:spPr/>
      <dgm:t>
        <a:bodyPr/>
        <a:lstStyle/>
        <a:p>
          <a:endParaRPr lang="en-US"/>
        </a:p>
      </dgm:t>
    </dgm:pt>
    <dgm:pt modelId="{EB019C5F-E5E5-3943-B1D4-D82B57C990B1}" type="sibTrans" cxnId="{F8298310-0285-3344-B602-77FB87E3AC0B}">
      <dgm:prSet/>
      <dgm:spPr/>
      <dgm:t>
        <a:bodyPr/>
        <a:lstStyle/>
        <a:p>
          <a:endParaRPr lang="en-US"/>
        </a:p>
      </dgm:t>
    </dgm:pt>
    <dgm:pt modelId="{F4089320-AC5C-134D-896C-F122FC7B7B84}" type="pres">
      <dgm:prSet presAssocID="{6317A568-FBDD-B447-BB91-F4DD61B395F9}" presName="linear" presStyleCnt="0">
        <dgm:presLayoutVars>
          <dgm:animLvl val="lvl"/>
          <dgm:resizeHandles val="exact"/>
        </dgm:presLayoutVars>
      </dgm:prSet>
      <dgm:spPr/>
    </dgm:pt>
    <dgm:pt modelId="{A8C68225-0FD7-1E4D-9B57-1A8CE0AB1A03}" type="pres">
      <dgm:prSet presAssocID="{7FAF9E1E-7F27-2248-8018-4F9AB30D44CB}" presName="parentText" presStyleLbl="node1" presStyleIdx="0" presStyleCnt="3">
        <dgm:presLayoutVars>
          <dgm:chMax val="0"/>
          <dgm:bulletEnabled val="1"/>
        </dgm:presLayoutVars>
      </dgm:prSet>
      <dgm:spPr/>
    </dgm:pt>
    <dgm:pt modelId="{ADFB43CD-66AC-E446-9862-1B6275DAB935}" type="pres">
      <dgm:prSet presAssocID="{28666DE0-18AE-0E4C-8E61-D403CAAA33BA}" presName="spacer" presStyleCnt="0"/>
      <dgm:spPr/>
    </dgm:pt>
    <dgm:pt modelId="{6903A940-1117-0A4A-9355-D7E722239C72}" type="pres">
      <dgm:prSet presAssocID="{A71E2932-E82B-D147-BC88-4E20E838B9FB}" presName="parentText" presStyleLbl="node1" presStyleIdx="1" presStyleCnt="3">
        <dgm:presLayoutVars>
          <dgm:chMax val="0"/>
          <dgm:bulletEnabled val="1"/>
        </dgm:presLayoutVars>
      </dgm:prSet>
      <dgm:spPr/>
    </dgm:pt>
    <dgm:pt modelId="{79F5C49A-8253-D840-88C9-CB7D540A9E32}" type="pres">
      <dgm:prSet presAssocID="{CE60C559-5CAC-584F-99C3-27E353882F72}" presName="spacer" presStyleCnt="0"/>
      <dgm:spPr/>
    </dgm:pt>
    <dgm:pt modelId="{901DF4CF-DD91-6547-A2AE-18DF1B33561C}" type="pres">
      <dgm:prSet presAssocID="{FAF04D55-241B-A247-B323-BBB5C85E085A}" presName="parentText" presStyleLbl="node1" presStyleIdx="2" presStyleCnt="3">
        <dgm:presLayoutVars>
          <dgm:chMax val="0"/>
          <dgm:bulletEnabled val="1"/>
        </dgm:presLayoutVars>
      </dgm:prSet>
      <dgm:spPr/>
    </dgm:pt>
  </dgm:ptLst>
  <dgm:cxnLst>
    <dgm:cxn modelId="{F8298310-0285-3344-B602-77FB87E3AC0B}" srcId="{6317A568-FBDD-B447-BB91-F4DD61B395F9}" destId="{FAF04D55-241B-A247-B323-BBB5C85E085A}" srcOrd="2" destOrd="0" parTransId="{A649D665-F1D2-7C47-9DF4-9137C69A15C0}" sibTransId="{EB019C5F-E5E5-3943-B1D4-D82B57C990B1}"/>
    <dgm:cxn modelId="{BE5F9435-3535-3649-89AC-2FC901673AB5}" srcId="{6317A568-FBDD-B447-BB91-F4DD61B395F9}" destId="{A71E2932-E82B-D147-BC88-4E20E838B9FB}" srcOrd="1" destOrd="0" parTransId="{4E8256AA-D73D-784E-96D1-7125812582BD}" sibTransId="{CE60C559-5CAC-584F-99C3-27E353882F72}"/>
    <dgm:cxn modelId="{F933F67E-A142-2B4A-9D67-119C47F13B84}" srcId="{6317A568-FBDD-B447-BB91-F4DD61B395F9}" destId="{7FAF9E1E-7F27-2248-8018-4F9AB30D44CB}" srcOrd="0" destOrd="0" parTransId="{763EAA4E-376E-674C-9707-61AAD7ED8D45}" sibTransId="{28666DE0-18AE-0E4C-8E61-D403CAAA33BA}"/>
    <dgm:cxn modelId="{AA3AE783-0E2F-964F-9307-4AEFDDE2BB1A}" type="presOf" srcId="{A71E2932-E82B-D147-BC88-4E20E838B9FB}" destId="{6903A940-1117-0A4A-9355-D7E722239C72}" srcOrd="0" destOrd="0" presId="urn:microsoft.com/office/officeart/2005/8/layout/vList2"/>
    <dgm:cxn modelId="{991C64BA-7B49-9C4B-A6F7-5242FB8B67A3}" type="presOf" srcId="{FAF04D55-241B-A247-B323-BBB5C85E085A}" destId="{901DF4CF-DD91-6547-A2AE-18DF1B33561C}" srcOrd="0" destOrd="0" presId="urn:microsoft.com/office/officeart/2005/8/layout/vList2"/>
    <dgm:cxn modelId="{B02C45CB-4127-E440-A6A5-3C12B7FB7CB0}" type="presOf" srcId="{7FAF9E1E-7F27-2248-8018-4F9AB30D44CB}" destId="{A8C68225-0FD7-1E4D-9B57-1A8CE0AB1A03}" srcOrd="0" destOrd="0" presId="urn:microsoft.com/office/officeart/2005/8/layout/vList2"/>
    <dgm:cxn modelId="{FFC01CEF-D46E-D94A-BE8F-6BED785605DD}" type="presOf" srcId="{6317A568-FBDD-B447-BB91-F4DD61B395F9}" destId="{F4089320-AC5C-134D-896C-F122FC7B7B84}" srcOrd="0" destOrd="0" presId="urn:microsoft.com/office/officeart/2005/8/layout/vList2"/>
    <dgm:cxn modelId="{CB839971-BB62-C74B-B905-173DD0EB6A8D}" type="presParOf" srcId="{F4089320-AC5C-134D-896C-F122FC7B7B84}" destId="{A8C68225-0FD7-1E4D-9B57-1A8CE0AB1A03}" srcOrd="0" destOrd="0" presId="urn:microsoft.com/office/officeart/2005/8/layout/vList2"/>
    <dgm:cxn modelId="{49117DE2-266E-E04D-BB7E-06EED1A236C4}" type="presParOf" srcId="{F4089320-AC5C-134D-896C-F122FC7B7B84}" destId="{ADFB43CD-66AC-E446-9862-1B6275DAB935}" srcOrd="1" destOrd="0" presId="urn:microsoft.com/office/officeart/2005/8/layout/vList2"/>
    <dgm:cxn modelId="{9931FF00-1FB1-834B-A337-C80E06D05B82}" type="presParOf" srcId="{F4089320-AC5C-134D-896C-F122FC7B7B84}" destId="{6903A940-1117-0A4A-9355-D7E722239C72}" srcOrd="2" destOrd="0" presId="urn:microsoft.com/office/officeart/2005/8/layout/vList2"/>
    <dgm:cxn modelId="{D20114F7-46A8-4E4B-A3BB-D0C92058C7C9}" type="presParOf" srcId="{F4089320-AC5C-134D-896C-F122FC7B7B84}" destId="{79F5C49A-8253-D840-88C9-CB7D540A9E32}" srcOrd="3" destOrd="0" presId="urn:microsoft.com/office/officeart/2005/8/layout/vList2"/>
    <dgm:cxn modelId="{2D380BC1-8E8E-B745-8482-7AA2B2EE5179}" type="presParOf" srcId="{F4089320-AC5C-134D-896C-F122FC7B7B84}" destId="{901DF4CF-DD91-6547-A2AE-18DF1B33561C}"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FA589AE-A5CC-3342-8830-887EAABDE9D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10D738E1-E508-0047-A88B-C1FC6CB14243}">
      <dgm:prSet custT="1"/>
      <dgm:spPr>
        <a:solidFill>
          <a:srgbClr val="0099CC"/>
        </a:solidFill>
        <a:ln>
          <a:solidFill>
            <a:schemeClr val="lt1">
              <a:hueOff val="0"/>
              <a:satOff val="0"/>
              <a:lumOff val="0"/>
            </a:schemeClr>
          </a:solidFill>
        </a:ln>
      </dgm:spPr>
      <dgm:t>
        <a:bodyPr/>
        <a:lstStyle/>
        <a:p>
          <a:pPr rtl="0"/>
          <a:r>
            <a:rPr lang="en-US" sz="2800" b="1" dirty="0">
              <a:solidFill>
                <a:srgbClr val="FFFFFF"/>
              </a:solidFill>
            </a:rPr>
            <a:t>In the 1920s, modern finger painting came to life through Ruth Faison Shaw.</a:t>
          </a:r>
        </a:p>
      </dgm:t>
      <dgm:extLst>
        <a:ext uri="{E40237B7-FDA0-4F09-8148-C483321AD2D9}">
          <dgm14:cNvPr xmlns:dgm14="http://schemas.microsoft.com/office/drawing/2010/diagram" id="0" name="" descr="In the 1920s, modern finger painting came to life through Ruth Faison Shaw.&#13;&#10;Finger paint is a thick, tactile paint that children apply with their fingers onto finger painting paper. &#13;&#10;Finger painting paper is a paper with a glossy surface and enough weight to hold in moisture and keep the painting intact. &#13;&#10;"/>
        </a:ext>
      </dgm:extLst>
    </dgm:pt>
    <dgm:pt modelId="{A37B4D43-D5D0-E84C-9E26-6EB3E48BCA9C}" type="parTrans" cxnId="{3FF024AF-043D-1C44-8A0B-34980760D3A9}">
      <dgm:prSet/>
      <dgm:spPr/>
      <dgm:t>
        <a:bodyPr/>
        <a:lstStyle/>
        <a:p>
          <a:endParaRPr lang="en-US"/>
        </a:p>
      </dgm:t>
    </dgm:pt>
    <dgm:pt modelId="{F5FAF608-CC4A-AD4B-A7C1-9F84754318A9}" type="sibTrans" cxnId="{3FF024AF-043D-1C44-8A0B-34980760D3A9}">
      <dgm:prSet/>
      <dgm:spPr/>
      <dgm:t>
        <a:bodyPr/>
        <a:lstStyle/>
        <a:p>
          <a:endParaRPr lang="en-US"/>
        </a:p>
      </dgm:t>
    </dgm:pt>
    <dgm:pt modelId="{F950EEFE-4E6A-644B-8653-6A67501CCA77}">
      <dgm:prSet custT="1"/>
      <dgm:spPr>
        <a:solidFill>
          <a:srgbClr val="C00000"/>
        </a:solidFill>
        <a:ln>
          <a:solidFill>
            <a:schemeClr val="lt1">
              <a:hueOff val="0"/>
              <a:satOff val="0"/>
              <a:lumOff val="0"/>
            </a:schemeClr>
          </a:solidFill>
        </a:ln>
      </dgm:spPr>
      <dgm:t>
        <a:bodyPr/>
        <a:lstStyle/>
        <a:p>
          <a:pPr rtl="0"/>
          <a:r>
            <a:rPr lang="en-US" sz="2800" b="1" u="sng" dirty="0">
              <a:solidFill>
                <a:srgbClr val="FFFFFF"/>
              </a:solidFill>
            </a:rPr>
            <a:t>Finger paint</a:t>
          </a:r>
          <a:r>
            <a:rPr lang="en-US" sz="2800" b="1" u="none" dirty="0">
              <a:solidFill>
                <a:srgbClr val="FFFFFF"/>
              </a:solidFill>
            </a:rPr>
            <a:t> </a:t>
          </a:r>
          <a:r>
            <a:rPr lang="en-US" sz="2800" b="1" dirty="0">
              <a:solidFill>
                <a:srgbClr val="FFFFFF"/>
              </a:solidFill>
            </a:rPr>
            <a:t>is a thick, tactile paint that children apply with their fingers onto finger painting paper. </a:t>
          </a:r>
        </a:p>
      </dgm:t>
      <dgm:extLst>
        <a:ext uri="{E40237B7-FDA0-4F09-8148-C483321AD2D9}">
          <dgm14:cNvPr xmlns:dgm14="http://schemas.microsoft.com/office/drawing/2010/diagram" id="0" name="" descr="In the 1920s, modern finger painting came to life through Ruth Faison Shaw.&#13;&#10;Finger paint is a thick, tactile paint that children apply with their fingers onto finger painting paper. &#13;&#10;Finger painting paper is a paper with a glossy surface and enough weight to hold in moisture and keep the painting intact. &#13;&#10;"/>
        </a:ext>
      </dgm:extLst>
    </dgm:pt>
    <dgm:pt modelId="{D2EAE1BD-88E4-674E-B164-B9BC9A60E56D}" type="parTrans" cxnId="{678BE94B-2CFE-4440-993C-757319CB69D1}">
      <dgm:prSet/>
      <dgm:spPr/>
      <dgm:t>
        <a:bodyPr/>
        <a:lstStyle/>
        <a:p>
          <a:endParaRPr lang="en-US"/>
        </a:p>
      </dgm:t>
    </dgm:pt>
    <dgm:pt modelId="{900F9AC0-7793-C24B-A514-DFF5627E0120}" type="sibTrans" cxnId="{678BE94B-2CFE-4440-993C-757319CB69D1}">
      <dgm:prSet/>
      <dgm:spPr/>
      <dgm:t>
        <a:bodyPr/>
        <a:lstStyle/>
        <a:p>
          <a:endParaRPr lang="en-US"/>
        </a:p>
      </dgm:t>
    </dgm:pt>
    <dgm:pt modelId="{76E36F62-41B0-2244-98B9-6889191D3E40}">
      <dgm:prSet custT="1"/>
      <dgm:spPr>
        <a:solidFill>
          <a:srgbClr val="FF0000"/>
        </a:solidFill>
        <a:ln>
          <a:solidFill>
            <a:schemeClr val="lt1">
              <a:hueOff val="0"/>
              <a:satOff val="0"/>
              <a:lumOff val="0"/>
            </a:schemeClr>
          </a:solidFill>
        </a:ln>
      </dgm:spPr>
      <dgm:t>
        <a:bodyPr/>
        <a:lstStyle/>
        <a:p>
          <a:pPr rtl="0"/>
          <a:r>
            <a:rPr lang="en-US" sz="2800" b="1" dirty="0">
              <a:solidFill>
                <a:srgbClr val="FFFFFF"/>
              </a:solidFill>
            </a:rPr>
            <a:t>Finger painting paper is a paper with a glossy surface and enough weight to hold in moisture and keep the painting intact. </a:t>
          </a:r>
        </a:p>
      </dgm:t>
      <dgm:extLst>
        <a:ext uri="{E40237B7-FDA0-4F09-8148-C483321AD2D9}">
          <dgm14:cNvPr xmlns:dgm14="http://schemas.microsoft.com/office/drawing/2010/diagram" id="0" name="" descr="In the 1920s, modern finger painting came to life through Ruth Faison Shaw.&#13;&#10;Finger paint is a thick, tactile paint that children apply with their fingers onto finger painting paper. &#13;&#10;Finger painting paper is a paper with a glossy surface and enough weight to hold in moisture and keep the painting intact. &#13;&#10;"/>
        </a:ext>
      </dgm:extLst>
    </dgm:pt>
    <dgm:pt modelId="{2CBC6635-B1AC-6E45-A525-C179F007A234}" type="parTrans" cxnId="{3BDB7342-2FFB-C440-AC7B-357C76371F94}">
      <dgm:prSet/>
      <dgm:spPr/>
      <dgm:t>
        <a:bodyPr/>
        <a:lstStyle/>
        <a:p>
          <a:endParaRPr lang="en-US"/>
        </a:p>
      </dgm:t>
    </dgm:pt>
    <dgm:pt modelId="{027B3C2E-ECC5-CF44-A2DC-AD7324687DE8}" type="sibTrans" cxnId="{3BDB7342-2FFB-C440-AC7B-357C76371F94}">
      <dgm:prSet/>
      <dgm:spPr/>
      <dgm:t>
        <a:bodyPr/>
        <a:lstStyle/>
        <a:p>
          <a:endParaRPr lang="en-US"/>
        </a:p>
      </dgm:t>
    </dgm:pt>
    <dgm:pt modelId="{637EBB44-022B-5B47-A0BA-AAE1F4B8961D}" type="pres">
      <dgm:prSet presAssocID="{0FA589AE-A5CC-3342-8830-887EAABDE9D3}" presName="linear" presStyleCnt="0">
        <dgm:presLayoutVars>
          <dgm:animLvl val="lvl"/>
          <dgm:resizeHandles val="exact"/>
        </dgm:presLayoutVars>
      </dgm:prSet>
      <dgm:spPr/>
    </dgm:pt>
    <dgm:pt modelId="{4F900454-1FFF-5B47-93A9-EE67B9A5A22D}" type="pres">
      <dgm:prSet presAssocID="{10D738E1-E508-0047-A88B-C1FC6CB14243}" presName="parentText" presStyleLbl="node1" presStyleIdx="0" presStyleCnt="3">
        <dgm:presLayoutVars>
          <dgm:chMax val="0"/>
          <dgm:bulletEnabled val="1"/>
        </dgm:presLayoutVars>
      </dgm:prSet>
      <dgm:spPr/>
    </dgm:pt>
    <dgm:pt modelId="{19922E2C-8A52-D942-9E20-8BE3E90A4209}" type="pres">
      <dgm:prSet presAssocID="{F5FAF608-CC4A-AD4B-A7C1-9F84754318A9}" presName="spacer" presStyleCnt="0"/>
      <dgm:spPr/>
    </dgm:pt>
    <dgm:pt modelId="{C858857A-004D-5442-905E-DAD36F969898}" type="pres">
      <dgm:prSet presAssocID="{F950EEFE-4E6A-644B-8653-6A67501CCA77}" presName="parentText" presStyleLbl="node1" presStyleIdx="1" presStyleCnt="3">
        <dgm:presLayoutVars>
          <dgm:chMax val="0"/>
          <dgm:bulletEnabled val="1"/>
        </dgm:presLayoutVars>
      </dgm:prSet>
      <dgm:spPr/>
    </dgm:pt>
    <dgm:pt modelId="{66813954-3C50-D745-B695-48840AAD698D}" type="pres">
      <dgm:prSet presAssocID="{900F9AC0-7793-C24B-A514-DFF5627E0120}" presName="spacer" presStyleCnt="0"/>
      <dgm:spPr/>
    </dgm:pt>
    <dgm:pt modelId="{FD0D94A8-F566-494B-B17A-202B8EAA8030}" type="pres">
      <dgm:prSet presAssocID="{76E36F62-41B0-2244-98B9-6889191D3E40}" presName="parentText" presStyleLbl="node1" presStyleIdx="2" presStyleCnt="3">
        <dgm:presLayoutVars>
          <dgm:chMax val="0"/>
          <dgm:bulletEnabled val="1"/>
        </dgm:presLayoutVars>
      </dgm:prSet>
      <dgm:spPr/>
    </dgm:pt>
  </dgm:ptLst>
  <dgm:cxnLst>
    <dgm:cxn modelId="{9B24F23F-4639-5D48-8EFD-7D1A098C4469}" type="presOf" srcId="{10D738E1-E508-0047-A88B-C1FC6CB14243}" destId="{4F900454-1FFF-5B47-93A9-EE67B9A5A22D}" srcOrd="0" destOrd="0" presId="urn:microsoft.com/office/officeart/2005/8/layout/vList2"/>
    <dgm:cxn modelId="{3BDB7342-2FFB-C440-AC7B-357C76371F94}" srcId="{0FA589AE-A5CC-3342-8830-887EAABDE9D3}" destId="{76E36F62-41B0-2244-98B9-6889191D3E40}" srcOrd="2" destOrd="0" parTransId="{2CBC6635-B1AC-6E45-A525-C179F007A234}" sibTransId="{027B3C2E-ECC5-CF44-A2DC-AD7324687DE8}"/>
    <dgm:cxn modelId="{678BE94B-2CFE-4440-993C-757319CB69D1}" srcId="{0FA589AE-A5CC-3342-8830-887EAABDE9D3}" destId="{F950EEFE-4E6A-644B-8653-6A67501CCA77}" srcOrd="1" destOrd="0" parTransId="{D2EAE1BD-88E4-674E-B164-B9BC9A60E56D}" sibTransId="{900F9AC0-7793-C24B-A514-DFF5627E0120}"/>
    <dgm:cxn modelId="{3FF024AF-043D-1C44-8A0B-34980760D3A9}" srcId="{0FA589AE-A5CC-3342-8830-887EAABDE9D3}" destId="{10D738E1-E508-0047-A88B-C1FC6CB14243}" srcOrd="0" destOrd="0" parTransId="{A37B4D43-D5D0-E84C-9E26-6EB3E48BCA9C}" sibTransId="{F5FAF608-CC4A-AD4B-A7C1-9F84754318A9}"/>
    <dgm:cxn modelId="{8EA3B0BB-43AA-7142-9649-FF04267852F4}" type="presOf" srcId="{F950EEFE-4E6A-644B-8653-6A67501CCA77}" destId="{C858857A-004D-5442-905E-DAD36F969898}" srcOrd="0" destOrd="0" presId="urn:microsoft.com/office/officeart/2005/8/layout/vList2"/>
    <dgm:cxn modelId="{2E1734C2-97EF-244C-9A7B-9DC1BE583D8C}" type="presOf" srcId="{0FA589AE-A5CC-3342-8830-887EAABDE9D3}" destId="{637EBB44-022B-5B47-A0BA-AAE1F4B8961D}" srcOrd="0" destOrd="0" presId="urn:microsoft.com/office/officeart/2005/8/layout/vList2"/>
    <dgm:cxn modelId="{323F51E3-DC4C-B343-874A-C179B4C3D3C8}" type="presOf" srcId="{76E36F62-41B0-2244-98B9-6889191D3E40}" destId="{FD0D94A8-F566-494B-B17A-202B8EAA8030}" srcOrd="0" destOrd="0" presId="urn:microsoft.com/office/officeart/2005/8/layout/vList2"/>
    <dgm:cxn modelId="{8B10C720-8DB1-9D46-B3D2-02885E67469D}" type="presParOf" srcId="{637EBB44-022B-5B47-A0BA-AAE1F4B8961D}" destId="{4F900454-1FFF-5B47-93A9-EE67B9A5A22D}" srcOrd="0" destOrd="0" presId="urn:microsoft.com/office/officeart/2005/8/layout/vList2"/>
    <dgm:cxn modelId="{23770A8B-1904-2040-A1F2-32A504743E0F}" type="presParOf" srcId="{637EBB44-022B-5B47-A0BA-AAE1F4B8961D}" destId="{19922E2C-8A52-D942-9E20-8BE3E90A4209}" srcOrd="1" destOrd="0" presId="urn:microsoft.com/office/officeart/2005/8/layout/vList2"/>
    <dgm:cxn modelId="{371178CA-45ED-C24E-AD46-50FFDD2196E1}" type="presParOf" srcId="{637EBB44-022B-5B47-A0BA-AAE1F4B8961D}" destId="{C858857A-004D-5442-905E-DAD36F969898}" srcOrd="2" destOrd="0" presId="urn:microsoft.com/office/officeart/2005/8/layout/vList2"/>
    <dgm:cxn modelId="{61AE743D-CA30-BF4D-9CDA-B1BED3C383B8}" type="presParOf" srcId="{637EBB44-022B-5B47-A0BA-AAE1F4B8961D}" destId="{66813954-3C50-D745-B695-48840AAD698D}" srcOrd="3" destOrd="0" presId="urn:microsoft.com/office/officeart/2005/8/layout/vList2"/>
    <dgm:cxn modelId="{43FABC3D-EECB-EF4E-B754-370FDF0A8F9A}" type="presParOf" srcId="{637EBB44-022B-5B47-A0BA-AAE1F4B8961D}" destId="{FD0D94A8-F566-494B-B17A-202B8EAA803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076BE8A-3F38-6B41-B50D-AEA4ABF60E5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F73B2B15-F48A-EA43-BAE4-32C8E222E36E}">
      <dgm:prSet/>
      <dgm:spPr>
        <a:solidFill>
          <a:srgbClr val="10253F"/>
        </a:solidFill>
        <a:ln>
          <a:solidFill>
            <a:schemeClr val="lt1">
              <a:hueOff val="0"/>
              <a:satOff val="0"/>
              <a:lumOff val="0"/>
            </a:schemeClr>
          </a:solidFill>
        </a:ln>
      </dgm:spPr>
      <dgm:t>
        <a:bodyPr/>
        <a:lstStyle/>
        <a:p>
          <a:pPr rtl="0"/>
          <a:r>
            <a:rPr lang="en-US" b="1" u="sng" dirty="0">
              <a:solidFill>
                <a:srgbClr val="FFFFFF"/>
              </a:solidFill>
            </a:rPr>
            <a:t>Acrylic paint</a:t>
          </a:r>
          <a:r>
            <a:rPr lang="en-US" b="1" u="none" dirty="0">
              <a:solidFill>
                <a:srgbClr val="FFFFFF"/>
              </a:solidFill>
            </a:rPr>
            <a:t> </a:t>
          </a:r>
          <a:r>
            <a:rPr lang="en-US" b="1" dirty="0">
              <a:solidFill>
                <a:srgbClr val="FFFFFF"/>
              </a:solidFill>
            </a:rPr>
            <a:t>is a permanent paint medium comprised of pigment and a polymer binder. Acrylic paint dries quickly, is odorless, and does not require harsh solvents to dilute. </a:t>
          </a:r>
        </a:p>
      </dgm:t>
      <dgm:extLst>
        <a:ext uri="{E40237B7-FDA0-4F09-8148-C483321AD2D9}">
          <dgm14:cNvPr xmlns:dgm14="http://schemas.microsoft.com/office/drawing/2010/diagram" id="0" name="" descr="Acrylic paint is a permanent paint medium comprised of pigment and a polymer binder. Acrylic paint dries quickly, is odorless, and does not require harsh solvents to dilute. &#13;&#10;"/>
        </a:ext>
      </dgm:extLst>
    </dgm:pt>
    <dgm:pt modelId="{B6A9FC57-E0AB-AF4C-9077-DB3BE8DE3055}" type="parTrans" cxnId="{2ECF4E04-4CB4-B14B-BFB7-E5EA79F1FA9F}">
      <dgm:prSet/>
      <dgm:spPr/>
      <dgm:t>
        <a:bodyPr/>
        <a:lstStyle/>
        <a:p>
          <a:endParaRPr lang="en-US"/>
        </a:p>
      </dgm:t>
    </dgm:pt>
    <dgm:pt modelId="{FD7EC366-92EF-5E4B-83A9-E4CE66FFC045}" type="sibTrans" cxnId="{2ECF4E04-4CB4-B14B-BFB7-E5EA79F1FA9F}">
      <dgm:prSet/>
      <dgm:spPr/>
      <dgm:t>
        <a:bodyPr/>
        <a:lstStyle/>
        <a:p>
          <a:endParaRPr lang="en-US"/>
        </a:p>
      </dgm:t>
    </dgm:pt>
    <dgm:pt modelId="{D6EA465A-1494-EB4E-A1BE-C917022C84B2}" type="pres">
      <dgm:prSet presAssocID="{8076BE8A-3F38-6B41-B50D-AEA4ABF60E53}" presName="linear" presStyleCnt="0">
        <dgm:presLayoutVars>
          <dgm:animLvl val="lvl"/>
          <dgm:resizeHandles val="exact"/>
        </dgm:presLayoutVars>
      </dgm:prSet>
      <dgm:spPr/>
    </dgm:pt>
    <dgm:pt modelId="{29B0FF17-B464-0942-ACD4-936D6DCFEBC7}" type="pres">
      <dgm:prSet presAssocID="{F73B2B15-F48A-EA43-BAE4-32C8E222E36E}" presName="parentText" presStyleLbl="node1" presStyleIdx="0" presStyleCnt="1" custScaleX="100000" custLinFactNeighborX="-363">
        <dgm:presLayoutVars>
          <dgm:chMax val="0"/>
          <dgm:bulletEnabled val="1"/>
        </dgm:presLayoutVars>
      </dgm:prSet>
      <dgm:spPr/>
    </dgm:pt>
  </dgm:ptLst>
  <dgm:cxnLst>
    <dgm:cxn modelId="{2ECF4E04-4CB4-B14B-BFB7-E5EA79F1FA9F}" srcId="{8076BE8A-3F38-6B41-B50D-AEA4ABF60E53}" destId="{F73B2B15-F48A-EA43-BAE4-32C8E222E36E}" srcOrd="0" destOrd="0" parTransId="{B6A9FC57-E0AB-AF4C-9077-DB3BE8DE3055}" sibTransId="{FD7EC366-92EF-5E4B-83A9-E4CE66FFC045}"/>
    <dgm:cxn modelId="{3C7F696E-9987-A847-AD08-998EC739B770}" type="presOf" srcId="{8076BE8A-3F38-6B41-B50D-AEA4ABF60E53}" destId="{D6EA465A-1494-EB4E-A1BE-C917022C84B2}" srcOrd="0" destOrd="0" presId="urn:microsoft.com/office/officeart/2005/8/layout/vList2"/>
    <dgm:cxn modelId="{A9B4C9EF-C25A-0549-8021-5944F3975A36}" type="presOf" srcId="{F73B2B15-F48A-EA43-BAE4-32C8E222E36E}" destId="{29B0FF17-B464-0942-ACD4-936D6DCFEBC7}" srcOrd="0" destOrd="0" presId="urn:microsoft.com/office/officeart/2005/8/layout/vList2"/>
    <dgm:cxn modelId="{C343C3E8-4466-D841-9625-F4CF3B9D18A2}" type="presParOf" srcId="{D6EA465A-1494-EB4E-A1BE-C917022C84B2}" destId="{29B0FF17-B464-0942-ACD4-936D6DCFEBC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34DA3F3-8443-0549-8B6B-E6CC159A49D0}"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E6ADD3A9-A4BF-EF4B-9C81-BDEE1DA7F411}">
      <dgm:prSet/>
      <dgm:spPr>
        <a:solidFill>
          <a:srgbClr val="0432FF"/>
        </a:solidFill>
        <a:ln>
          <a:solidFill>
            <a:schemeClr val="lt1">
              <a:hueOff val="0"/>
              <a:satOff val="0"/>
              <a:lumOff val="0"/>
            </a:schemeClr>
          </a:solidFill>
        </a:ln>
      </dgm:spPr>
      <dgm:t>
        <a:bodyPr/>
        <a:lstStyle/>
        <a:p>
          <a:pPr rtl="0"/>
          <a:r>
            <a:rPr lang="en-US" b="1" u="sng" dirty="0">
              <a:solidFill>
                <a:srgbClr val="FFFFFF"/>
              </a:solidFill>
            </a:rPr>
            <a:t>Acrylic paint</a:t>
          </a:r>
          <a:r>
            <a:rPr lang="en-US" b="1" u="none" dirty="0">
              <a:solidFill>
                <a:srgbClr val="FFFFFF"/>
              </a:solidFill>
            </a:rPr>
            <a:t> </a:t>
          </a:r>
          <a:r>
            <a:rPr lang="en-US" b="1" dirty="0">
              <a:solidFill>
                <a:srgbClr val="FFFFFF"/>
              </a:solidFill>
            </a:rPr>
            <a:t>has a smooth sheen and covers other colors better than tempera paints. </a:t>
          </a:r>
        </a:p>
      </dgm:t>
      <dgm:extLst>
        <a:ext uri="{E40237B7-FDA0-4F09-8148-C483321AD2D9}">
          <dgm14:cNvPr xmlns:dgm14="http://schemas.microsoft.com/office/drawing/2010/diagram" id="0" name="" descr="Acrylic paint has a smooth sheen and covers other colors better than tempera paints. &#13;&#10;Dilute it with water. It can be used as a thin base coat. Mix with mediums for different qualities and consistencies.&#13;&#10;It adheres to nearly all surfaces including canvas, paper, wood, metal, stone, fabrics, and cardboard. &#13;&#10;"/>
        </a:ext>
      </dgm:extLst>
    </dgm:pt>
    <dgm:pt modelId="{F02B7A82-D3B4-354C-92B8-C0CBEC5313F7}" type="parTrans" cxnId="{844BF66E-A105-BB4C-B892-DD24A2F7E04A}">
      <dgm:prSet/>
      <dgm:spPr/>
      <dgm:t>
        <a:bodyPr/>
        <a:lstStyle/>
        <a:p>
          <a:endParaRPr lang="en-US"/>
        </a:p>
      </dgm:t>
    </dgm:pt>
    <dgm:pt modelId="{F55C63E9-79A6-E045-8134-3A68B7DEE1FE}" type="sibTrans" cxnId="{844BF66E-A105-BB4C-B892-DD24A2F7E04A}">
      <dgm:prSet/>
      <dgm:spPr/>
      <dgm:t>
        <a:bodyPr/>
        <a:lstStyle/>
        <a:p>
          <a:endParaRPr lang="en-US"/>
        </a:p>
      </dgm:t>
    </dgm:pt>
    <dgm:pt modelId="{2EEB878E-9DB3-EA4B-8651-9196325847EE}">
      <dgm:prSet/>
      <dgm:spPr>
        <a:solidFill>
          <a:srgbClr val="0070C0"/>
        </a:solidFill>
        <a:ln>
          <a:solidFill>
            <a:schemeClr val="lt1">
              <a:hueOff val="0"/>
              <a:satOff val="0"/>
              <a:lumOff val="0"/>
            </a:schemeClr>
          </a:solidFill>
        </a:ln>
      </dgm:spPr>
      <dgm:t>
        <a:bodyPr/>
        <a:lstStyle/>
        <a:p>
          <a:pPr rtl="0"/>
          <a:r>
            <a:rPr lang="en-US" b="1" dirty="0">
              <a:solidFill>
                <a:srgbClr val="FFFFFF"/>
              </a:solidFill>
            </a:rPr>
            <a:t>It adheres to nearly all surfaces including canvas, paper, wood, metal, stone, fabrics, and cardboard. </a:t>
          </a:r>
        </a:p>
      </dgm:t>
      <dgm:extLst>
        <a:ext uri="{E40237B7-FDA0-4F09-8148-C483321AD2D9}">
          <dgm14:cNvPr xmlns:dgm14="http://schemas.microsoft.com/office/drawing/2010/diagram" id="0" name="" descr="Acrylic paint has a smooth sheen and covers other colors better than tempera paints. &#13;&#10;Dilute it with water. It can be used as a thin base coat. Mix with mediums for different qualities and consistencies.&#13;&#10;It adheres to nearly all surfaces including canvas, paper, wood, metal, stone, fabrics, and cardboard. &#13;&#10;"/>
        </a:ext>
      </dgm:extLst>
    </dgm:pt>
    <dgm:pt modelId="{E771558B-7AC9-0342-AD97-18C8F9AAB523}" type="parTrans" cxnId="{6C4D54E3-1E00-6A4E-8306-83945FAF85A0}">
      <dgm:prSet/>
      <dgm:spPr/>
      <dgm:t>
        <a:bodyPr/>
        <a:lstStyle/>
        <a:p>
          <a:endParaRPr lang="en-US"/>
        </a:p>
      </dgm:t>
    </dgm:pt>
    <dgm:pt modelId="{A74A3017-5FF1-3248-94CC-062EC44D3BFA}" type="sibTrans" cxnId="{6C4D54E3-1E00-6A4E-8306-83945FAF85A0}">
      <dgm:prSet/>
      <dgm:spPr/>
      <dgm:t>
        <a:bodyPr/>
        <a:lstStyle/>
        <a:p>
          <a:endParaRPr lang="en-US"/>
        </a:p>
      </dgm:t>
    </dgm:pt>
    <dgm:pt modelId="{A24C2537-E730-1449-B87F-E783B3A514F5}">
      <dgm:prSet/>
      <dgm:spPr>
        <a:solidFill>
          <a:srgbClr val="C00000"/>
        </a:solidFill>
        <a:ln>
          <a:solidFill>
            <a:schemeClr val="lt1">
              <a:hueOff val="0"/>
              <a:satOff val="0"/>
              <a:lumOff val="0"/>
            </a:schemeClr>
          </a:solidFill>
        </a:ln>
      </dgm:spPr>
      <dgm:t>
        <a:bodyPr/>
        <a:lstStyle/>
        <a:p>
          <a:pPr rtl="0"/>
          <a:r>
            <a:rPr lang="en-US" b="1" dirty="0">
              <a:solidFill>
                <a:srgbClr val="FFFFFF"/>
              </a:solidFill>
            </a:rPr>
            <a:t>Dilute it with water. It can be used as a thin base coat. Mix with mediums for different qualities and consistencies.</a:t>
          </a:r>
        </a:p>
      </dgm:t>
      <dgm:extLst>
        <a:ext uri="{E40237B7-FDA0-4F09-8148-C483321AD2D9}">
          <dgm14:cNvPr xmlns:dgm14="http://schemas.microsoft.com/office/drawing/2010/diagram" id="0" name="" descr="Acrylic paint has a smooth sheen and covers other colors better than tempera paints. &#13;&#10;Dilute it with water. It can be used as a thin base coat. Mix with mediums for different qualities and consistencies.&#13;&#10;It adheres to nearly all surfaces including canvas, paper, wood, metal, stone, fabrics, and cardboard. &#13;&#10;"/>
        </a:ext>
      </dgm:extLst>
    </dgm:pt>
    <dgm:pt modelId="{82CA498F-3897-9A46-85BC-BE8962704566}" type="parTrans" cxnId="{9F013F97-0BA9-CE49-A7BF-BBC106FB7E73}">
      <dgm:prSet/>
      <dgm:spPr/>
      <dgm:t>
        <a:bodyPr/>
        <a:lstStyle/>
        <a:p>
          <a:endParaRPr lang="en-US"/>
        </a:p>
      </dgm:t>
    </dgm:pt>
    <dgm:pt modelId="{1B4FC6ED-C4C0-4446-8E65-3676A037D4E9}" type="sibTrans" cxnId="{9F013F97-0BA9-CE49-A7BF-BBC106FB7E73}">
      <dgm:prSet/>
      <dgm:spPr/>
      <dgm:t>
        <a:bodyPr/>
        <a:lstStyle/>
        <a:p>
          <a:endParaRPr lang="en-US"/>
        </a:p>
      </dgm:t>
    </dgm:pt>
    <dgm:pt modelId="{80E42C2F-9121-E94A-B012-017AE12F50DA}" type="pres">
      <dgm:prSet presAssocID="{534DA3F3-8443-0549-8B6B-E6CC159A49D0}" presName="linear" presStyleCnt="0">
        <dgm:presLayoutVars>
          <dgm:animLvl val="lvl"/>
          <dgm:resizeHandles val="exact"/>
        </dgm:presLayoutVars>
      </dgm:prSet>
      <dgm:spPr/>
    </dgm:pt>
    <dgm:pt modelId="{69D6682A-34EF-1D46-9AE9-E34E8D88F647}" type="pres">
      <dgm:prSet presAssocID="{E6ADD3A9-A4BF-EF4B-9C81-BDEE1DA7F411}" presName="parentText" presStyleLbl="node1" presStyleIdx="0" presStyleCnt="3">
        <dgm:presLayoutVars>
          <dgm:chMax val="0"/>
          <dgm:bulletEnabled val="1"/>
        </dgm:presLayoutVars>
      </dgm:prSet>
      <dgm:spPr/>
    </dgm:pt>
    <dgm:pt modelId="{E183E8F0-FAD8-5141-8FF1-9897D6DCC9BC}" type="pres">
      <dgm:prSet presAssocID="{F55C63E9-79A6-E045-8134-3A68B7DEE1FE}" presName="spacer" presStyleCnt="0"/>
      <dgm:spPr/>
    </dgm:pt>
    <dgm:pt modelId="{4BFD91E8-FC86-DC4A-AC80-4F5EB1BDD0E3}" type="pres">
      <dgm:prSet presAssocID="{A24C2537-E730-1449-B87F-E783B3A514F5}" presName="parentText" presStyleLbl="node1" presStyleIdx="1" presStyleCnt="3">
        <dgm:presLayoutVars>
          <dgm:chMax val="0"/>
          <dgm:bulletEnabled val="1"/>
        </dgm:presLayoutVars>
      </dgm:prSet>
      <dgm:spPr/>
    </dgm:pt>
    <dgm:pt modelId="{8083E1FF-53B8-BE4D-851B-BA1D187F6E15}" type="pres">
      <dgm:prSet presAssocID="{1B4FC6ED-C4C0-4446-8E65-3676A037D4E9}" presName="spacer" presStyleCnt="0"/>
      <dgm:spPr/>
    </dgm:pt>
    <dgm:pt modelId="{CC05D0EF-24C8-644F-82EB-6945763A64DB}" type="pres">
      <dgm:prSet presAssocID="{2EEB878E-9DB3-EA4B-8651-9196325847EE}" presName="parentText" presStyleLbl="node1" presStyleIdx="2" presStyleCnt="3">
        <dgm:presLayoutVars>
          <dgm:chMax val="0"/>
          <dgm:bulletEnabled val="1"/>
        </dgm:presLayoutVars>
      </dgm:prSet>
      <dgm:spPr/>
    </dgm:pt>
  </dgm:ptLst>
  <dgm:cxnLst>
    <dgm:cxn modelId="{844BF66E-A105-BB4C-B892-DD24A2F7E04A}" srcId="{534DA3F3-8443-0549-8B6B-E6CC159A49D0}" destId="{E6ADD3A9-A4BF-EF4B-9C81-BDEE1DA7F411}" srcOrd="0" destOrd="0" parTransId="{F02B7A82-D3B4-354C-92B8-C0CBEC5313F7}" sibTransId="{F55C63E9-79A6-E045-8134-3A68B7DEE1FE}"/>
    <dgm:cxn modelId="{293D4790-95ED-5E4B-9AFE-B1C988FC8DA8}" type="presOf" srcId="{A24C2537-E730-1449-B87F-E783B3A514F5}" destId="{4BFD91E8-FC86-DC4A-AC80-4F5EB1BDD0E3}" srcOrd="0" destOrd="0" presId="urn:microsoft.com/office/officeart/2005/8/layout/vList2"/>
    <dgm:cxn modelId="{9F013F97-0BA9-CE49-A7BF-BBC106FB7E73}" srcId="{534DA3F3-8443-0549-8B6B-E6CC159A49D0}" destId="{A24C2537-E730-1449-B87F-E783B3A514F5}" srcOrd="1" destOrd="0" parTransId="{82CA498F-3897-9A46-85BC-BE8962704566}" sibTransId="{1B4FC6ED-C4C0-4446-8E65-3676A037D4E9}"/>
    <dgm:cxn modelId="{7E97079A-922E-7343-9E81-8B580575BC22}" type="presOf" srcId="{2EEB878E-9DB3-EA4B-8651-9196325847EE}" destId="{CC05D0EF-24C8-644F-82EB-6945763A64DB}" srcOrd="0" destOrd="0" presId="urn:microsoft.com/office/officeart/2005/8/layout/vList2"/>
    <dgm:cxn modelId="{428ABB9E-6C96-614A-9A0B-A2B1EE638A4A}" type="presOf" srcId="{E6ADD3A9-A4BF-EF4B-9C81-BDEE1DA7F411}" destId="{69D6682A-34EF-1D46-9AE9-E34E8D88F647}" srcOrd="0" destOrd="0" presId="urn:microsoft.com/office/officeart/2005/8/layout/vList2"/>
    <dgm:cxn modelId="{6C4D54E3-1E00-6A4E-8306-83945FAF85A0}" srcId="{534DA3F3-8443-0549-8B6B-E6CC159A49D0}" destId="{2EEB878E-9DB3-EA4B-8651-9196325847EE}" srcOrd="2" destOrd="0" parTransId="{E771558B-7AC9-0342-AD97-18C8F9AAB523}" sibTransId="{A74A3017-5FF1-3248-94CC-062EC44D3BFA}"/>
    <dgm:cxn modelId="{47EA9CEB-4119-E74C-9D00-2808CC35E4B2}" type="presOf" srcId="{534DA3F3-8443-0549-8B6B-E6CC159A49D0}" destId="{80E42C2F-9121-E94A-B012-017AE12F50DA}" srcOrd="0" destOrd="0" presId="urn:microsoft.com/office/officeart/2005/8/layout/vList2"/>
    <dgm:cxn modelId="{DA6B4E77-DF0C-5245-9572-A19E6D15A05E}" type="presParOf" srcId="{80E42C2F-9121-E94A-B012-017AE12F50DA}" destId="{69D6682A-34EF-1D46-9AE9-E34E8D88F647}" srcOrd="0" destOrd="0" presId="urn:microsoft.com/office/officeart/2005/8/layout/vList2"/>
    <dgm:cxn modelId="{34708508-92CB-B545-A083-E03B4540F87A}" type="presParOf" srcId="{80E42C2F-9121-E94A-B012-017AE12F50DA}" destId="{E183E8F0-FAD8-5141-8FF1-9897D6DCC9BC}" srcOrd="1" destOrd="0" presId="urn:microsoft.com/office/officeart/2005/8/layout/vList2"/>
    <dgm:cxn modelId="{9E3046AA-6768-9740-BC06-63FFB349BCC9}" type="presParOf" srcId="{80E42C2F-9121-E94A-B012-017AE12F50DA}" destId="{4BFD91E8-FC86-DC4A-AC80-4F5EB1BDD0E3}" srcOrd="2" destOrd="0" presId="urn:microsoft.com/office/officeart/2005/8/layout/vList2"/>
    <dgm:cxn modelId="{C2596C0B-C7C4-1B48-9CBC-59A77E9EF42C}" type="presParOf" srcId="{80E42C2F-9121-E94A-B012-017AE12F50DA}" destId="{8083E1FF-53B8-BE4D-851B-BA1D187F6E15}" srcOrd="3" destOrd="0" presId="urn:microsoft.com/office/officeart/2005/8/layout/vList2"/>
    <dgm:cxn modelId="{1C0F8131-097C-D046-B2C9-519DB605B356}" type="presParOf" srcId="{80E42C2F-9121-E94A-B012-017AE12F50DA}" destId="{CC05D0EF-24C8-644F-82EB-6945763A64D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4D9A946-E4F5-634F-AB41-0E199E4A9FE5}"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F1830BEE-0BE8-654F-A803-18CD1872F252}">
      <dgm:prSet custT="1"/>
      <dgm:spPr>
        <a:solidFill>
          <a:srgbClr val="431FAA"/>
        </a:solidFill>
        <a:ln>
          <a:solidFill>
            <a:schemeClr val="lt1">
              <a:hueOff val="0"/>
              <a:satOff val="0"/>
              <a:lumOff val="0"/>
            </a:schemeClr>
          </a:solidFill>
        </a:ln>
      </dgm:spPr>
      <dgm:t>
        <a:bodyPr/>
        <a:lstStyle/>
        <a:p>
          <a:pPr rtl="0"/>
          <a:r>
            <a:rPr lang="en-US" sz="4400" b="1" u="sng" dirty="0">
              <a:solidFill>
                <a:srgbClr val="FFFFFF"/>
              </a:solidFill>
            </a:rPr>
            <a:t>Gesso</a:t>
          </a:r>
          <a:r>
            <a:rPr lang="en-US" sz="4400" b="1" dirty="0">
              <a:solidFill>
                <a:srgbClr val="FFFFFF"/>
              </a:solidFill>
            </a:rPr>
            <a:t> is a thick priming material that artists apply by painting directly to a surface before painting. </a:t>
          </a:r>
          <a:endParaRPr lang="en-US" sz="4400" b="1" dirty="0">
            <a:solidFill>
              <a:schemeClr val="bg1"/>
            </a:solidFill>
          </a:endParaRPr>
        </a:p>
      </dgm:t>
      <dgm:extLst>
        <a:ext uri="{E40237B7-FDA0-4F09-8148-C483321AD2D9}">
          <dgm14:cNvPr xmlns:dgm14="http://schemas.microsoft.com/office/drawing/2010/diagram" id="0" name="" descr="Gesso is a thick priming material that artists apply by painting directly to a surface before painting. &#13;&#10;&#10;"/>
        </a:ext>
      </dgm:extLst>
    </dgm:pt>
    <dgm:pt modelId="{E8DD5115-B77A-EA4C-AEF8-E729CA842B93}" type="parTrans" cxnId="{AFEE5F7D-422C-A94A-87A4-A56F0C0609B4}">
      <dgm:prSet/>
      <dgm:spPr/>
      <dgm:t>
        <a:bodyPr/>
        <a:lstStyle/>
        <a:p>
          <a:endParaRPr lang="en-US"/>
        </a:p>
      </dgm:t>
    </dgm:pt>
    <dgm:pt modelId="{E97E6DAF-4AB0-5E41-883E-465B629810B7}" type="sibTrans" cxnId="{AFEE5F7D-422C-A94A-87A4-A56F0C0609B4}">
      <dgm:prSet/>
      <dgm:spPr/>
      <dgm:t>
        <a:bodyPr/>
        <a:lstStyle/>
        <a:p>
          <a:endParaRPr lang="en-US"/>
        </a:p>
      </dgm:t>
    </dgm:pt>
    <dgm:pt modelId="{9440F51C-9D4C-7345-B8BB-C92249283FB9}" type="pres">
      <dgm:prSet presAssocID="{74D9A946-E4F5-634F-AB41-0E199E4A9FE5}" presName="linear" presStyleCnt="0">
        <dgm:presLayoutVars>
          <dgm:animLvl val="lvl"/>
          <dgm:resizeHandles val="exact"/>
        </dgm:presLayoutVars>
      </dgm:prSet>
      <dgm:spPr/>
    </dgm:pt>
    <dgm:pt modelId="{10133E16-514A-894A-9EC6-27249C33C81D}" type="pres">
      <dgm:prSet presAssocID="{F1830BEE-0BE8-654F-A803-18CD1872F252}" presName="parentText" presStyleLbl="node1" presStyleIdx="0" presStyleCnt="1" custScaleX="101107" custScaleY="1483996">
        <dgm:presLayoutVars>
          <dgm:chMax val="0"/>
          <dgm:bulletEnabled val="1"/>
        </dgm:presLayoutVars>
      </dgm:prSet>
      <dgm:spPr/>
    </dgm:pt>
  </dgm:ptLst>
  <dgm:cxnLst>
    <dgm:cxn modelId="{C32E5B0A-2E65-CD44-85AD-743311ED64B2}" type="presOf" srcId="{F1830BEE-0BE8-654F-A803-18CD1872F252}" destId="{10133E16-514A-894A-9EC6-27249C33C81D}" srcOrd="0" destOrd="0" presId="urn:microsoft.com/office/officeart/2005/8/layout/vList2"/>
    <dgm:cxn modelId="{AFEE5F7D-422C-A94A-87A4-A56F0C0609B4}" srcId="{74D9A946-E4F5-634F-AB41-0E199E4A9FE5}" destId="{F1830BEE-0BE8-654F-A803-18CD1872F252}" srcOrd="0" destOrd="0" parTransId="{E8DD5115-B77A-EA4C-AEF8-E729CA842B93}" sibTransId="{E97E6DAF-4AB0-5E41-883E-465B629810B7}"/>
    <dgm:cxn modelId="{A5BA979C-14C6-C343-840F-2F31AA89EED8}" type="presOf" srcId="{74D9A946-E4F5-634F-AB41-0E199E4A9FE5}" destId="{9440F51C-9D4C-7345-B8BB-C92249283FB9}" srcOrd="0" destOrd="0" presId="urn:microsoft.com/office/officeart/2005/8/layout/vList2"/>
    <dgm:cxn modelId="{4D27DC06-1B11-8741-A58E-F3AE3B52350B}" type="presParOf" srcId="{9440F51C-9D4C-7345-B8BB-C92249283FB9}" destId="{10133E16-514A-894A-9EC6-27249C33C81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773AF9-3F5F-CA4F-AEED-DDBC1524A226}"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075D31F3-092B-BA49-ACE4-630B6BC350BC}">
      <dgm:prSet custT="1"/>
      <dgm:spPr>
        <a:solidFill>
          <a:srgbClr val="005659"/>
        </a:solidFill>
        <a:ln>
          <a:solidFill>
            <a:schemeClr val="bg1"/>
          </a:solidFill>
        </a:ln>
      </dgm:spPr>
      <dgm:t>
        <a:bodyPr/>
        <a:lstStyle/>
        <a:p>
          <a:r>
            <a:rPr lang="en-US" sz="3400" b="1" dirty="0"/>
            <a:t>The oldest evidence for human artmaking dates back 100,000 years at the Blombos Cave (South Africa’s Southern Cape), where humans developed the first paint manufactory, with pigments conceivably created for painting bodies, caves, and objects to clarify and communicate communal beliefs.</a:t>
          </a:r>
          <a:endParaRPr lang="en-US" sz="3400" b="1" dirty="0">
            <a:solidFill>
              <a:srgbClr val="FFFFFF"/>
            </a:solidFill>
          </a:endParaRPr>
        </a:p>
      </dgm:t>
      <dgm:extLst>
        <a:ext uri="{E40237B7-FDA0-4F09-8148-C483321AD2D9}">
          <dgm14:cNvPr xmlns:dgm14="http://schemas.microsoft.com/office/drawing/2010/diagram" id="0" name="" descr="•The oldest evidence for human artmaking dates back 100,000 years at the Blombos Cave (South Africa’s Southern Cape), where humans developed the first paint manufactory, with pigments conceivably created for painting bodies, caves, and objects to clarify and communicate communal beliefs.&#10;&#10;"/>
        </a:ext>
      </dgm:extLst>
    </dgm:pt>
    <dgm:pt modelId="{1457956A-9874-2D4C-8013-1B5519DB15B0}" type="parTrans" cxnId="{BF684359-93ED-F143-9E18-EB72F5474683}">
      <dgm:prSet/>
      <dgm:spPr/>
      <dgm:t>
        <a:bodyPr/>
        <a:lstStyle/>
        <a:p>
          <a:endParaRPr lang="en-US"/>
        </a:p>
      </dgm:t>
    </dgm:pt>
    <dgm:pt modelId="{C6BA0548-6A2A-5445-AE85-4597504BA357}" type="sibTrans" cxnId="{BF684359-93ED-F143-9E18-EB72F5474683}">
      <dgm:prSet/>
      <dgm:spPr/>
      <dgm:t>
        <a:bodyPr/>
        <a:lstStyle/>
        <a:p>
          <a:endParaRPr lang="en-US"/>
        </a:p>
      </dgm:t>
    </dgm:pt>
    <dgm:pt modelId="{791E18A5-8EB0-3141-AA1D-D320537F09D8}" type="pres">
      <dgm:prSet presAssocID="{A7773AF9-3F5F-CA4F-AEED-DDBC1524A226}" presName="linear" presStyleCnt="0">
        <dgm:presLayoutVars>
          <dgm:animLvl val="lvl"/>
          <dgm:resizeHandles val="exact"/>
        </dgm:presLayoutVars>
      </dgm:prSet>
      <dgm:spPr/>
    </dgm:pt>
    <dgm:pt modelId="{F8EFE040-87F0-4B4E-939A-A327334695AB}" type="pres">
      <dgm:prSet presAssocID="{075D31F3-092B-BA49-ACE4-630B6BC350BC}" presName="parentText" presStyleLbl="node1" presStyleIdx="0" presStyleCnt="1" custScaleY="1259098">
        <dgm:presLayoutVars>
          <dgm:chMax val="0"/>
          <dgm:bulletEnabled val="1"/>
        </dgm:presLayoutVars>
      </dgm:prSet>
      <dgm:spPr/>
    </dgm:pt>
  </dgm:ptLst>
  <dgm:cxnLst>
    <dgm:cxn modelId="{3F644007-7F46-B94E-8966-0B12234094FF}" type="presOf" srcId="{A7773AF9-3F5F-CA4F-AEED-DDBC1524A226}" destId="{791E18A5-8EB0-3141-AA1D-D320537F09D8}" srcOrd="0" destOrd="0" presId="urn:microsoft.com/office/officeart/2005/8/layout/vList2"/>
    <dgm:cxn modelId="{BF684359-93ED-F143-9E18-EB72F5474683}" srcId="{A7773AF9-3F5F-CA4F-AEED-DDBC1524A226}" destId="{075D31F3-092B-BA49-ACE4-630B6BC350BC}" srcOrd="0" destOrd="0" parTransId="{1457956A-9874-2D4C-8013-1B5519DB15B0}" sibTransId="{C6BA0548-6A2A-5445-AE85-4597504BA357}"/>
    <dgm:cxn modelId="{254642C6-DD21-5246-8171-ABA9A4474296}" type="presOf" srcId="{075D31F3-092B-BA49-ACE4-630B6BC350BC}" destId="{F8EFE040-87F0-4B4E-939A-A327334695AB}" srcOrd="0" destOrd="0" presId="urn:microsoft.com/office/officeart/2005/8/layout/vList2"/>
    <dgm:cxn modelId="{4232F154-C424-6640-BD8E-F1369917FB2D}" type="presParOf" srcId="{791E18A5-8EB0-3141-AA1D-D320537F09D8}" destId="{F8EFE040-87F0-4B4E-939A-A327334695A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3FF754D-EF44-AB45-A46B-E3D1264B09B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3C3009E1-4DC1-2D44-ABE7-6CE322FC2AC4}">
      <dgm:prSet custT="1"/>
      <dgm:spPr>
        <a:solidFill>
          <a:srgbClr val="6F3909"/>
        </a:solidFill>
        <a:ln>
          <a:solidFill>
            <a:schemeClr val="lt1">
              <a:hueOff val="0"/>
              <a:satOff val="0"/>
              <a:lumOff val="0"/>
            </a:schemeClr>
          </a:solidFill>
        </a:ln>
      </dgm:spPr>
      <dgm:t>
        <a:bodyPr/>
        <a:lstStyle/>
        <a:p>
          <a:pPr rtl="0"/>
          <a:r>
            <a:rPr lang="en-US" sz="2800" b="1" u="sng" dirty="0">
              <a:solidFill>
                <a:srgbClr val="FFFFFF"/>
              </a:solidFill>
            </a:rPr>
            <a:t>Oil paint</a:t>
          </a:r>
          <a:r>
            <a:rPr lang="en-US" sz="2800" b="1" u="none" dirty="0">
              <a:solidFill>
                <a:srgbClr val="FFFFFF"/>
              </a:solidFill>
            </a:rPr>
            <a:t> </a:t>
          </a:r>
          <a:r>
            <a:rPr lang="en-US" sz="2800" b="1" dirty="0">
              <a:solidFill>
                <a:srgbClr val="FFFFFF"/>
              </a:solidFill>
            </a:rPr>
            <a:t>is a slow drying paint medium. Frequently used by professional artists, oil painting is less common in schools due to its expense, slow drying time, students’ ages or skill levels, and the potential for working with harsh solvents. </a:t>
          </a:r>
        </a:p>
      </dgm:t>
      <dgm:extLst>
        <a:ext uri="{E40237B7-FDA0-4F09-8148-C483321AD2D9}">
          <dgm14:cNvPr xmlns:dgm14="http://schemas.microsoft.com/office/drawing/2010/diagram" id="0" name="" descr="•Oil paint is a slow drying paint medium. Frequently used by professional artists, oil painting is less common in schools due to its expense, slow drying time, students’ ages or skill levels, and the potential for working with harsh solvents.&#10;"/>
        </a:ext>
      </dgm:extLst>
    </dgm:pt>
    <dgm:pt modelId="{137E9CF7-C0EC-FB44-BE9D-D6BB53157FDC}" type="parTrans" cxnId="{ED001B95-2BA4-7D4A-89D1-26F4D05479EA}">
      <dgm:prSet/>
      <dgm:spPr/>
      <dgm:t>
        <a:bodyPr/>
        <a:lstStyle/>
        <a:p>
          <a:endParaRPr lang="en-US"/>
        </a:p>
      </dgm:t>
    </dgm:pt>
    <dgm:pt modelId="{4F7C4583-A59F-AE4B-BB07-C5582D6133CA}" type="sibTrans" cxnId="{ED001B95-2BA4-7D4A-89D1-26F4D05479EA}">
      <dgm:prSet/>
      <dgm:spPr/>
      <dgm:t>
        <a:bodyPr/>
        <a:lstStyle/>
        <a:p>
          <a:endParaRPr lang="en-US"/>
        </a:p>
      </dgm:t>
    </dgm:pt>
    <dgm:pt modelId="{D5427494-33EB-5A45-8782-70578A39AC66}" type="pres">
      <dgm:prSet presAssocID="{73FF754D-EF44-AB45-A46B-E3D1264B09B3}" presName="linear" presStyleCnt="0">
        <dgm:presLayoutVars>
          <dgm:animLvl val="lvl"/>
          <dgm:resizeHandles val="exact"/>
        </dgm:presLayoutVars>
      </dgm:prSet>
      <dgm:spPr/>
    </dgm:pt>
    <dgm:pt modelId="{0EF82D87-D6C9-2C44-9AE1-17613234ADAB}" type="pres">
      <dgm:prSet presAssocID="{3C3009E1-4DC1-2D44-ABE7-6CE322FC2AC4}" presName="parentText" presStyleLbl="node1" presStyleIdx="0" presStyleCnt="1" custLinFactX="147" custLinFactNeighborX="100000" custLinFactNeighborY="-692">
        <dgm:presLayoutVars>
          <dgm:chMax val="0"/>
          <dgm:bulletEnabled val="1"/>
        </dgm:presLayoutVars>
      </dgm:prSet>
      <dgm:spPr/>
    </dgm:pt>
  </dgm:ptLst>
  <dgm:cxnLst>
    <dgm:cxn modelId="{ED001B95-2BA4-7D4A-89D1-26F4D05479EA}" srcId="{73FF754D-EF44-AB45-A46B-E3D1264B09B3}" destId="{3C3009E1-4DC1-2D44-ABE7-6CE322FC2AC4}" srcOrd="0" destOrd="0" parTransId="{137E9CF7-C0EC-FB44-BE9D-D6BB53157FDC}" sibTransId="{4F7C4583-A59F-AE4B-BB07-C5582D6133CA}"/>
    <dgm:cxn modelId="{12DC6CA5-C5CA-EA4E-9B18-D316356C9232}" type="presOf" srcId="{73FF754D-EF44-AB45-A46B-E3D1264B09B3}" destId="{D5427494-33EB-5A45-8782-70578A39AC66}" srcOrd="0" destOrd="0" presId="urn:microsoft.com/office/officeart/2005/8/layout/vList2"/>
    <dgm:cxn modelId="{511937BE-944B-6943-9D57-5644A294CB33}" type="presOf" srcId="{3C3009E1-4DC1-2D44-ABE7-6CE322FC2AC4}" destId="{0EF82D87-D6C9-2C44-9AE1-17613234ADAB}" srcOrd="0" destOrd="0" presId="urn:microsoft.com/office/officeart/2005/8/layout/vList2"/>
    <dgm:cxn modelId="{F48BC274-AC08-D547-BC6B-DEAA3D92427E}" type="presParOf" srcId="{D5427494-33EB-5A45-8782-70578A39AC66}" destId="{0EF82D87-D6C9-2C44-9AE1-17613234ADAB}"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C6B7499-2361-1A4B-B000-D657C3444E34}"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E4976BFC-E667-C24F-B21E-4F1958333A91}">
      <dgm:prSet custT="1"/>
      <dgm:spPr>
        <a:solidFill>
          <a:srgbClr val="330066"/>
        </a:solidFill>
        <a:ln>
          <a:solidFill>
            <a:schemeClr val="lt1">
              <a:hueOff val="0"/>
              <a:satOff val="0"/>
              <a:lumOff val="0"/>
            </a:schemeClr>
          </a:solidFill>
        </a:ln>
      </dgm:spPr>
      <dgm:t>
        <a:bodyPr/>
        <a:lstStyle/>
        <a:p>
          <a:pPr rtl="0"/>
          <a:r>
            <a:rPr lang="en-US" sz="2800" b="1" dirty="0">
              <a:solidFill>
                <a:srgbClr val="FFFFFF"/>
              </a:solidFill>
            </a:rPr>
            <a:t>Paint in well-ventilated areas with oil paints that have AP and/or CL safety seals. </a:t>
          </a:r>
        </a:p>
      </dgm:t>
      <dgm:extLst>
        <a:ext uri="{E40237B7-FDA0-4F09-8148-C483321AD2D9}">
          <dgm14:cNvPr xmlns:dgm14="http://schemas.microsoft.com/office/drawing/2010/diagram" id="0" name="" descr="Paint in well-ventilated areas with oil paints that have AP and/or CL safety seals. &#13;&#10;Select walnut oil or other safe substitutes to thin paint and clean brushes as alternatives. &#13;&#10;Gradually build up layers of oil paint with synthetic brushes, natural bristle brushes, and palette knives.&#13;&#10;"/>
        </a:ext>
      </dgm:extLst>
    </dgm:pt>
    <dgm:pt modelId="{93E04C99-EBBD-0447-9A2D-3948D58D8211}" type="parTrans" cxnId="{3FD6BAC6-CC42-B246-91FF-4ED4088B882D}">
      <dgm:prSet/>
      <dgm:spPr/>
      <dgm:t>
        <a:bodyPr/>
        <a:lstStyle/>
        <a:p>
          <a:endParaRPr lang="en-US"/>
        </a:p>
      </dgm:t>
    </dgm:pt>
    <dgm:pt modelId="{51CFCD9F-3754-424E-B4AE-AE6450CD3D13}" type="sibTrans" cxnId="{3FD6BAC6-CC42-B246-91FF-4ED4088B882D}">
      <dgm:prSet/>
      <dgm:spPr/>
      <dgm:t>
        <a:bodyPr/>
        <a:lstStyle/>
        <a:p>
          <a:endParaRPr lang="en-US"/>
        </a:p>
      </dgm:t>
    </dgm:pt>
    <dgm:pt modelId="{CDCFA687-0474-614A-9A37-627174B04438}">
      <dgm:prSet custT="1"/>
      <dgm:spPr>
        <a:solidFill>
          <a:srgbClr val="660065"/>
        </a:solidFill>
        <a:ln>
          <a:solidFill>
            <a:schemeClr val="lt1">
              <a:hueOff val="0"/>
              <a:satOff val="0"/>
              <a:lumOff val="0"/>
            </a:schemeClr>
          </a:solidFill>
        </a:ln>
      </dgm:spPr>
      <dgm:t>
        <a:bodyPr/>
        <a:lstStyle/>
        <a:p>
          <a:pPr rtl="0"/>
          <a:r>
            <a:rPr lang="en-US" sz="2800" b="1" dirty="0">
              <a:solidFill>
                <a:srgbClr val="FFFFFF"/>
              </a:solidFill>
            </a:rPr>
            <a:t>Select walnut oil or other safe substitutes to thin paint and clean brushes as alternatives. </a:t>
          </a:r>
        </a:p>
      </dgm:t>
      <dgm:extLst>
        <a:ext uri="{E40237B7-FDA0-4F09-8148-C483321AD2D9}">
          <dgm14:cNvPr xmlns:dgm14="http://schemas.microsoft.com/office/drawing/2010/diagram" id="0" name="" descr="Paint in well-ventilated areas with oil paints that have AP and/or CL safety seals. &#13;&#10;Select walnut oil or other safe substitutes to thin paint and clean brushes as alternatives. &#13;&#10;Gradually build up layers of oil paint with synthetic brushes, natural bristle brushes, and palette knives.&#13;&#10;"/>
        </a:ext>
      </dgm:extLst>
    </dgm:pt>
    <dgm:pt modelId="{2D5028C3-7887-694C-A722-200BDBBA64B8}" type="parTrans" cxnId="{2F647D4F-A1DC-964B-9513-AFDFC6879DFB}">
      <dgm:prSet/>
      <dgm:spPr/>
      <dgm:t>
        <a:bodyPr/>
        <a:lstStyle/>
        <a:p>
          <a:endParaRPr lang="en-US"/>
        </a:p>
      </dgm:t>
    </dgm:pt>
    <dgm:pt modelId="{29B1C053-1277-CB41-859B-D23857D313F8}" type="sibTrans" cxnId="{2F647D4F-A1DC-964B-9513-AFDFC6879DFB}">
      <dgm:prSet/>
      <dgm:spPr/>
      <dgm:t>
        <a:bodyPr/>
        <a:lstStyle/>
        <a:p>
          <a:endParaRPr lang="en-US"/>
        </a:p>
      </dgm:t>
    </dgm:pt>
    <dgm:pt modelId="{90D99AA5-9416-2547-ADD7-3EFDD9219815}">
      <dgm:prSet custT="1"/>
      <dgm:spPr>
        <a:solidFill>
          <a:schemeClr val="accent6">
            <a:lumMod val="75000"/>
          </a:schemeClr>
        </a:solidFill>
        <a:ln>
          <a:solidFill>
            <a:schemeClr val="lt1">
              <a:hueOff val="0"/>
              <a:satOff val="0"/>
              <a:lumOff val="0"/>
            </a:schemeClr>
          </a:solidFill>
        </a:ln>
      </dgm:spPr>
      <dgm:t>
        <a:bodyPr/>
        <a:lstStyle/>
        <a:p>
          <a:pPr rtl="0"/>
          <a:r>
            <a:rPr lang="en-US" sz="2800" b="1" dirty="0">
              <a:solidFill>
                <a:srgbClr val="FFFFFF"/>
              </a:solidFill>
            </a:rPr>
            <a:t>Gradually build up layers of oil paint with synthetic brushes, natural bristle brushes, and palette knives.</a:t>
          </a:r>
        </a:p>
      </dgm:t>
      <dgm:extLst>
        <a:ext uri="{E40237B7-FDA0-4F09-8148-C483321AD2D9}">
          <dgm14:cNvPr xmlns:dgm14="http://schemas.microsoft.com/office/drawing/2010/diagram" id="0" name="" descr="Paint in well-ventilated areas with oil paints that have AP and/or CL safety seals. &#13;&#10;Select walnut oil or other safe substitutes to thin paint and clean brushes as alternatives. &#13;&#10;Gradually build up layers of oil paint with synthetic brushes, natural bristle brushes, and palette knives.&#13;&#10;"/>
        </a:ext>
      </dgm:extLst>
    </dgm:pt>
    <dgm:pt modelId="{7B79A10A-38D7-514F-A620-EF5FBC703C49}" type="parTrans" cxnId="{4BA6E135-5765-694D-AE3F-A4180DFBF788}">
      <dgm:prSet/>
      <dgm:spPr/>
      <dgm:t>
        <a:bodyPr/>
        <a:lstStyle/>
        <a:p>
          <a:endParaRPr lang="en-US"/>
        </a:p>
      </dgm:t>
    </dgm:pt>
    <dgm:pt modelId="{D274761F-6F17-C14B-9076-A3DB9D75BC9F}" type="sibTrans" cxnId="{4BA6E135-5765-694D-AE3F-A4180DFBF788}">
      <dgm:prSet/>
      <dgm:spPr/>
      <dgm:t>
        <a:bodyPr/>
        <a:lstStyle/>
        <a:p>
          <a:endParaRPr lang="en-US"/>
        </a:p>
      </dgm:t>
    </dgm:pt>
    <dgm:pt modelId="{A960F431-8702-7943-A635-EC8F016C4A09}" type="pres">
      <dgm:prSet presAssocID="{AC6B7499-2361-1A4B-B000-D657C3444E34}" presName="linear" presStyleCnt="0">
        <dgm:presLayoutVars>
          <dgm:animLvl val="lvl"/>
          <dgm:resizeHandles val="exact"/>
        </dgm:presLayoutVars>
      </dgm:prSet>
      <dgm:spPr/>
    </dgm:pt>
    <dgm:pt modelId="{CE3707FA-0AAB-AF4C-8D9D-3A1DBFC4B8B4}" type="pres">
      <dgm:prSet presAssocID="{E4976BFC-E667-C24F-B21E-4F1958333A91}" presName="parentText" presStyleLbl="node1" presStyleIdx="0" presStyleCnt="3">
        <dgm:presLayoutVars>
          <dgm:chMax val="0"/>
          <dgm:bulletEnabled val="1"/>
        </dgm:presLayoutVars>
      </dgm:prSet>
      <dgm:spPr/>
    </dgm:pt>
    <dgm:pt modelId="{78C6A4F9-F5EB-D84F-BA70-05CDC1EAADC2}" type="pres">
      <dgm:prSet presAssocID="{51CFCD9F-3754-424E-B4AE-AE6450CD3D13}" presName="spacer" presStyleCnt="0"/>
      <dgm:spPr/>
    </dgm:pt>
    <dgm:pt modelId="{6CB4F82B-48AA-D84E-9532-A4CA51E0980F}" type="pres">
      <dgm:prSet presAssocID="{CDCFA687-0474-614A-9A37-627174B04438}" presName="parentText" presStyleLbl="node1" presStyleIdx="1" presStyleCnt="3" custLinFactY="185" custLinFactNeighborY="100000">
        <dgm:presLayoutVars>
          <dgm:chMax val="0"/>
          <dgm:bulletEnabled val="1"/>
        </dgm:presLayoutVars>
      </dgm:prSet>
      <dgm:spPr/>
    </dgm:pt>
    <dgm:pt modelId="{7FCFB21D-2B22-F145-BBBD-64F84EB5E43A}" type="pres">
      <dgm:prSet presAssocID="{29B1C053-1277-CB41-859B-D23857D313F8}" presName="spacer" presStyleCnt="0"/>
      <dgm:spPr/>
    </dgm:pt>
    <dgm:pt modelId="{A0EF3B5C-58D1-1F43-ACD1-1ED6DB81AEB8}" type="pres">
      <dgm:prSet presAssocID="{90D99AA5-9416-2547-ADD7-3EFDD9219815}" presName="parentText" presStyleLbl="node1" presStyleIdx="2" presStyleCnt="3">
        <dgm:presLayoutVars>
          <dgm:chMax val="0"/>
          <dgm:bulletEnabled val="1"/>
        </dgm:presLayoutVars>
      </dgm:prSet>
      <dgm:spPr/>
    </dgm:pt>
  </dgm:ptLst>
  <dgm:cxnLst>
    <dgm:cxn modelId="{AF167E17-8862-FF43-9969-168CA251765F}" type="presOf" srcId="{90D99AA5-9416-2547-ADD7-3EFDD9219815}" destId="{A0EF3B5C-58D1-1F43-ACD1-1ED6DB81AEB8}" srcOrd="0" destOrd="0" presId="urn:microsoft.com/office/officeart/2005/8/layout/vList2"/>
    <dgm:cxn modelId="{4BA6E135-5765-694D-AE3F-A4180DFBF788}" srcId="{AC6B7499-2361-1A4B-B000-D657C3444E34}" destId="{90D99AA5-9416-2547-ADD7-3EFDD9219815}" srcOrd="2" destOrd="0" parTransId="{7B79A10A-38D7-514F-A620-EF5FBC703C49}" sibTransId="{D274761F-6F17-C14B-9076-A3DB9D75BC9F}"/>
    <dgm:cxn modelId="{2F647D4F-A1DC-964B-9513-AFDFC6879DFB}" srcId="{AC6B7499-2361-1A4B-B000-D657C3444E34}" destId="{CDCFA687-0474-614A-9A37-627174B04438}" srcOrd="1" destOrd="0" parTransId="{2D5028C3-7887-694C-A722-200BDBBA64B8}" sibTransId="{29B1C053-1277-CB41-859B-D23857D313F8}"/>
    <dgm:cxn modelId="{350C1CB2-7308-B44F-A291-FCE877D5091B}" type="presOf" srcId="{CDCFA687-0474-614A-9A37-627174B04438}" destId="{6CB4F82B-48AA-D84E-9532-A4CA51E0980F}" srcOrd="0" destOrd="0" presId="urn:microsoft.com/office/officeart/2005/8/layout/vList2"/>
    <dgm:cxn modelId="{596AF7B2-2FD1-E547-96FB-63B86016AF3F}" type="presOf" srcId="{AC6B7499-2361-1A4B-B000-D657C3444E34}" destId="{A960F431-8702-7943-A635-EC8F016C4A09}" srcOrd="0" destOrd="0" presId="urn:microsoft.com/office/officeart/2005/8/layout/vList2"/>
    <dgm:cxn modelId="{3FD6BAC6-CC42-B246-91FF-4ED4088B882D}" srcId="{AC6B7499-2361-1A4B-B000-D657C3444E34}" destId="{E4976BFC-E667-C24F-B21E-4F1958333A91}" srcOrd="0" destOrd="0" parTransId="{93E04C99-EBBD-0447-9A2D-3948D58D8211}" sibTransId="{51CFCD9F-3754-424E-B4AE-AE6450CD3D13}"/>
    <dgm:cxn modelId="{185923E3-864C-3F4F-A7EF-9D6990640EC5}" type="presOf" srcId="{E4976BFC-E667-C24F-B21E-4F1958333A91}" destId="{CE3707FA-0AAB-AF4C-8D9D-3A1DBFC4B8B4}" srcOrd="0" destOrd="0" presId="urn:microsoft.com/office/officeart/2005/8/layout/vList2"/>
    <dgm:cxn modelId="{7CD348BB-FE59-A14F-AEC5-B2847E4E9803}" type="presParOf" srcId="{A960F431-8702-7943-A635-EC8F016C4A09}" destId="{CE3707FA-0AAB-AF4C-8D9D-3A1DBFC4B8B4}" srcOrd="0" destOrd="0" presId="urn:microsoft.com/office/officeart/2005/8/layout/vList2"/>
    <dgm:cxn modelId="{4718DF56-6D43-874E-8F9D-F0635933DE89}" type="presParOf" srcId="{A960F431-8702-7943-A635-EC8F016C4A09}" destId="{78C6A4F9-F5EB-D84F-BA70-05CDC1EAADC2}" srcOrd="1" destOrd="0" presId="urn:microsoft.com/office/officeart/2005/8/layout/vList2"/>
    <dgm:cxn modelId="{D02CFEB6-2FAF-D247-9ADF-E23C725F33D9}" type="presParOf" srcId="{A960F431-8702-7943-A635-EC8F016C4A09}" destId="{6CB4F82B-48AA-D84E-9532-A4CA51E0980F}" srcOrd="2" destOrd="0" presId="urn:microsoft.com/office/officeart/2005/8/layout/vList2"/>
    <dgm:cxn modelId="{BBF34D0B-478F-EA49-A88A-ACF272EC38D9}" type="presParOf" srcId="{A960F431-8702-7943-A635-EC8F016C4A09}" destId="{7FCFB21D-2B22-F145-BBBD-64F84EB5E43A}" srcOrd="3" destOrd="0" presId="urn:microsoft.com/office/officeart/2005/8/layout/vList2"/>
    <dgm:cxn modelId="{1B96F55C-BA00-2C4D-9581-2B283D2B80E9}" type="presParOf" srcId="{A960F431-8702-7943-A635-EC8F016C4A09}" destId="{A0EF3B5C-58D1-1F43-ACD1-1ED6DB81AEB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34DC845-9DA4-E340-9F1E-11EADD2E1757}"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1E1EF231-74F4-824F-A49A-2683FA8B95D7}">
      <dgm:prSet custT="1"/>
      <dgm:spPr>
        <a:solidFill>
          <a:srgbClr val="113545"/>
        </a:solidFill>
        <a:ln>
          <a:solidFill>
            <a:schemeClr val="lt1">
              <a:hueOff val="0"/>
              <a:satOff val="0"/>
              <a:lumOff val="0"/>
            </a:schemeClr>
          </a:solidFill>
        </a:ln>
      </dgm:spPr>
      <dgm:t>
        <a:bodyPr/>
        <a:lstStyle/>
        <a:p>
          <a:pPr rtl="0"/>
          <a:r>
            <a:rPr lang="en-US" sz="2800" b="1" u="sng" dirty="0">
              <a:solidFill>
                <a:srgbClr val="FFFFFF"/>
              </a:solidFill>
            </a:rPr>
            <a:t>Murals</a:t>
          </a:r>
          <a:r>
            <a:rPr lang="en-US" sz="2800" b="1" dirty="0">
              <a:solidFill>
                <a:srgbClr val="FFFFFF"/>
              </a:solidFill>
            </a:rPr>
            <a:t> are large public artworks painted on walls, panels, and canvas. </a:t>
          </a:r>
        </a:p>
      </dgm:t>
      <dgm:extLst>
        <a:ext uri="{E40237B7-FDA0-4F09-8148-C483321AD2D9}">
          <dgm14:cNvPr xmlns:dgm14="http://schemas.microsoft.com/office/drawing/2010/diagram" id="0" name="" descr="Murals are large public artworks painted on walls, panels, and canvas. &#13;&#10;Historically their images communicate messages including community, sacred teachings, significant moments, and socio-political commentaries. &#13;&#10;Student murals promote shared ownership. The best murals correlate with community sites and the populations they serve. &#13;&#10;"/>
        </a:ext>
      </dgm:extLst>
    </dgm:pt>
    <dgm:pt modelId="{A367C639-D4FF-5F49-A42D-ADBC141DDDE6}" type="parTrans" cxnId="{CF4CAEDD-EE5C-A54D-8891-533DA6AA0E81}">
      <dgm:prSet/>
      <dgm:spPr/>
      <dgm:t>
        <a:bodyPr/>
        <a:lstStyle/>
        <a:p>
          <a:endParaRPr lang="en-US"/>
        </a:p>
      </dgm:t>
    </dgm:pt>
    <dgm:pt modelId="{DB5BAC9D-DE55-9A48-8A7D-4C59925D442C}" type="sibTrans" cxnId="{CF4CAEDD-EE5C-A54D-8891-533DA6AA0E81}">
      <dgm:prSet/>
      <dgm:spPr/>
      <dgm:t>
        <a:bodyPr/>
        <a:lstStyle/>
        <a:p>
          <a:endParaRPr lang="en-US"/>
        </a:p>
      </dgm:t>
    </dgm:pt>
    <dgm:pt modelId="{E7C3AAC4-2BF2-3649-91BD-D548B262D303}">
      <dgm:prSet custT="1"/>
      <dgm:spPr>
        <a:solidFill>
          <a:srgbClr val="00B050"/>
        </a:solidFill>
        <a:ln>
          <a:solidFill>
            <a:schemeClr val="lt1">
              <a:hueOff val="0"/>
              <a:satOff val="0"/>
              <a:lumOff val="0"/>
            </a:schemeClr>
          </a:solidFill>
        </a:ln>
      </dgm:spPr>
      <dgm:t>
        <a:bodyPr/>
        <a:lstStyle/>
        <a:p>
          <a:pPr rtl="0"/>
          <a:r>
            <a:rPr lang="en-US" sz="2800" b="1" dirty="0">
              <a:solidFill>
                <a:srgbClr val="FFFFFF"/>
              </a:solidFill>
            </a:rPr>
            <a:t>Historically their images communicate messages including community, sacred teachings, significant moments, and socio-political commentaries. </a:t>
          </a:r>
        </a:p>
      </dgm:t>
      <dgm:extLst>
        <a:ext uri="{E40237B7-FDA0-4F09-8148-C483321AD2D9}">
          <dgm14:cNvPr xmlns:dgm14="http://schemas.microsoft.com/office/drawing/2010/diagram" id="0" name="" descr="Murals are large public artworks painted on walls, panels, and canvas. &#13;&#10;Historically their images communicate messages including community, sacred teachings, significant moments, and socio-political commentaries. &#13;&#10;Student murals promote shared ownership. The best murals correlate with community sites and the populations they serve. &#13;&#10;"/>
        </a:ext>
      </dgm:extLst>
    </dgm:pt>
    <dgm:pt modelId="{EE879F86-3109-CA47-AB45-29794FF95C84}" type="parTrans" cxnId="{37CAAF24-B84E-404F-8775-F90DBEEA630E}">
      <dgm:prSet/>
      <dgm:spPr/>
      <dgm:t>
        <a:bodyPr/>
        <a:lstStyle/>
        <a:p>
          <a:endParaRPr lang="en-US"/>
        </a:p>
      </dgm:t>
    </dgm:pt>
    <dgm:pt modelId="{28C3A287-E807-6C46-88F9-C897A4778A76}" type="sibTrans" cxnId="{37CAAF24-B84E-404F-8775-F90DBEEA630E}">
      <dgm:prSet/>
      <dgm:spPr/>
      <dgm:t>
        <a:bodyPr/>
        <a:lstStyle/>
        <a:p>
          <a:endParaRPr lang="en-US"/>
        </a:p>
      </dgm:t>
    </dgm:pt>
    <dgm:pt modelId="{B1D3ED85-8995-134A-9B12-34A3FB2E0DFC}">
      <dgm:prSet custT="1"/>
      <dgm:spPr>
        <a:solidFill>
          <a:srgbClr val="009999"/>
        </a:solidFill>
        <a:ln>
          <a:solidFill>
            <a:schemeClr val="lt1">
              <a:hueOff val="0"/>
              <a:satOff val="0"/>
              <a:lumOff val="0"/>
            </a:schemeClr>
          </a:solidFill>
        </a:ln>
      </dgm:spPr>
      <dgm:t>
        <a:bodyPr/>
        <a:lstStyle/>
        <a:p>
          <a:r>
            <a:rPr lang="en-US" sz="2800" b="1" dirty="0">
              <a:solidFill>
                <a:srgbClr val="FFFFFF"/>
              </a:solidFill>
            </a:rPr>
            <a:t>Student murals promote shared ownership. The best murals correlate with community sites and the populations they serve. </a:t>
          </a:r>
        </a:p>
      </dgm:t>
      <dgm:extLst>
        <a:ext uri="{E40237B7-FDA0-4F09-8148-C483321AD2D9}">
          <dgm14:cNvPr xmlns:dgm14="http://schemas.microsoft.com/office/drawing/2010/diagram" id="0" name="" descr="Murals are large public artworks painted on walls, panels, and canvas. &#13;&#10;Historically their images communicate messages including community, sacred teachings, significant moments, and socio-political commentaries. &#13;&#10;Student murals promote shared ownership. The best murals correlate with community sites and the populations they serve. &#13;&#10;"/>
        </a:ext>
      </dgm:extLst>
    </dgm:pt>
    <dgm:pt modelId="{F497A3A7-AB99-8946-86B8-53AAC374FB81}" type="parTrans" cxnId="{404267D4-921A-6B40-913A-8192A370675D}">
      <dgm:prSet/>
      <dgm:spPr/>
      <dgm:t>
        <a:bodyPr/>
        <a:lstStyle/>
        <a:p>
          <a:endParaRPr lang="en-US"/>
        </a:p>
      </dgm:t>
    </dgm:pt>
    <dgm:pt modelId="{4E4289CD-9CC1-F848-827E-BCA5B3FF3DF2}" type="sibTrans" cxnId="{404267D4-921A-6B40-913A-8192A370675D}">
      <dgm:prSet/>
      <dgm:spPr/>
      <dgm:t>
        <a:bodyPr/>
        <a:lstStyle/>
        <a:p>
          <a:endParaRPr lang="en-US"/>
        </a:p>
      </dgm:t>
    </dgm:pt>
    <dgm:pt modelId="{6B4DE35C-671A-754F-B321-BB662674F523}" type="pres">
      <dgm:prSet presAssocID="{E34DC845-9DA4-E340-9F1E-11EADD2E1757}" presName="linear" presStyleCnt="0">
        <dgm:presLayoutVars>
          <dgm:animLvl val="lvl"/>
          <dgm:resizeHandles val="exact"/>
        </dgm:presLayoutVars>
      </dgm:prSet>
      <dgm:spPr/>
    </dgm:pt>
    <dgm:pt modelId="{C9090255-B877-8845-8829-505D7352AE78}" type="pres">
      <dgm:prSet presAssocID="{1E1EF231-74F4-824F-A49A-2683FA8B95D7}" presName="parentText" presStyleLbl="node1" presStyleIdx="0" presStyleCnt="3" custLinFactNeighborX="-243" custLinFactNeighborY="1169">
        <dgm:presLayoutVars>
          <dgm:chMax val="0"/>
          <dgm:bulletEnabled val="1"/>
        </dgm:presLayoutVars>
      </dgm:prSet>
      <dgm:spPr/>
    </dgm:pt>
    <dgm:pt modelId="{5A740FE0-DC9C-3E4D-81B4-DF7E89541472}" type="pres">
      <dgm:prSet presAssocID="{DB5BAC9D-DE55-9A48-8A7D-4C59925D442C}" presName="spacer" presStyleCnt="0"/>
      <dgm:spPr/>
    </dgm:pt>
    <dgm:pt modelId="{F8235817-D3F5-DE40-9AF9-ED69695717BD}" type="pres">
      <dgm:prSet presAssocID="{E7C3AAC4-2BF2-3649-91BD-D548B262D303}" presName="parentText" presStyleLbl="node1" presStyleIdx="1" presStyleCnt="3">
        <dgm:presLayoutVars>
          <dgm:chMax val="0"/>
          <dgm:bulletEnabled val="1"/>
        </dgm:presLayoutVars>
      </dgm:prSet>
      <dgm:spPr/>
    </dgm:pt>
    <dgm:pt modelId="{DB18B5E9-07DD-AC4A-A5A9-38208D265D52}" type="pres">
      <dgm:prSet presAssocID="{28C3A287-E807-6C46-88F9-C897A4778A76}" presName="spacer" presStyleCnt="0"/>
      <dgm:spPr/>
    </dgm:pt>
    <dgm:pt modelId="{5276EE1D-316A-134F-BCFF-D312F25CF97F}" type="pres">
      <dgm:prSet presAssocID="{B1D3ED85-8995-134A-9B12-34A3FB2E0DFC}" presName="parentText" presStyleLbl="node1" presStyleIdx="2" presStyleCnt="3">
        <dgm:presLayoutVars>
          <dgm:chMax val="0"/>
          <dgm:bulletEnabled val="1"/>
        </dgm:presLayoutVars>
      </dgm:prSet>
      <dgm:spPr/>
    </dgm:pt>
  </dgm:ptLst>
  <dgm:cxnLst>
    <dgm:cxn modelId="{37CAAF24-B84E-404F-8775-F90DBEEA630E}" srcId="{E34DC845-9DA4-E340-9F1E-11EADD2E1757}" destId="{E7C3AAC4-2BF2-3649-91BD-D548B262D303}" srcOrd="1" destOrd="0" parTransId="{EE879F86-3109-CA47-AB45-29794FF95C84}" sibTransId="{28C3A287-E807-6C46-88F9-C897A4778A76}"/>
    <dgm:cxn modelId="{95826C25-3E4F-6348-8C4B-DCCFF7E17EEB}" type="presOf" srcId="{B1D3ED85-8995-134A-9B12-34A3FB2E0DFC}" destId="{5276EE1D-316A-134F-BCFF-D312F25CF97F}" srcOrd="0" destOrd="0" presId="urn:microsoft.com/office/officeart/2005/8/layout/vList2"/>
    <dgm:cxn modelId="{44AA9A30-BECE-DB4A-A697-AE8C447500DF}" type="presOf" srcId="{E7C3AAC4-2BF2-3649-91BD-D548B262D303}" destId="{F8235817-D3F5-DE40-9AF9-ED69695717BD}" srcOrd="0" destOrd="0" presId="urn:microsoft.com/office/officeart/2005/8/layout/vList2"/>
    <dgm:cxn modelId="{618108A9-9A1E-744E-B60F-263267E6F5EA}" type="presOf" srcId="{1E1EF231-74F4-824F-A49A-2683FA8B95D7}" destId="{C9090255-B877-8845-8829-505D7352AE78}" srcOrd="0" destOrd="0" presId="urn:microsoft.com/office/officeart/2005/8/layout/vList2"/>
    <dgm:cxn modelId="{404267D4-921A-6B40-913A-8192A370675D}" srcId="{E34DC845-9DA4-E340-9F1E-11EADD2E1757}" destId="{B1D3ED85-8995-134A-9B12-34A3FB2E0DFC}" srcOrd="2" destOrd="0" parTransId="{F497A3A7-AB99-8946-86B8-53AAC374FB81}" sibTransId="{4E4289CD-9CC1-F848-827E-BCA5B3FF3DF2}"/>
    <dgm:cxn modelId="{11F82BD7-5E84-B648-945C-0299F9BF6315}" type="presOf" srcId="{E34DC845-9DA4-E340-9F1E-11EADD2E1757}" destId="{6B4DE35C-671A-754F-B321-BB662674F523}" srcOrd="0" destOrd="0" presId="urn:microsoft.com/office/officeart/2005/8/layout/vList2"/>
    <dgm:cxn modelId="{CF4CAEDD-EE5C-A54D-8891-533DA6AA0E81}" srcId="{E34DC845-9DA4-E340-9F1E-11EADD2E1757}" destId="{1E1EF231-74F4-824F-A49A-2683FA8B95D7}" srcOrd="0" destOrd="0" parTransId="{A367C639-D4FF-5F49-A42D-ADBC141DDDE6}" sibTransId="{DB5BAC9D-DE55-9A48-8A7D-4C59925D442C}"/>
    <dgm:cxn modelId="{81660C57-D47B-6F42-BF24-6B0D202F2E87}" type="presParOf" srcId="{6B4DE35C-671A-754F-B321-BB662674F523}" destId="{C9090255-B877-8845-8829-505D7352AE78}" srcOrd="0" destOrd="0" presId="urn:microsoft.com/office/officeart/2005/8/layout/vList2"/>
    <dgm:cxn modelId="{309FA791-7C3A-574F-8EDB-3C6939AC6A1D}" type="presParOf" srcId="{6B4DE35C-671A-754F-B321-BB662674F523}" destId="{5A740FE0-DC9C-3E4D-81B4-DF7E89541472}" srcOrd="1" destOrd="0" presId="urn:microsoft.com/office/officeart/2005/8/layout/vList2"/>
    <dgm:cxn modelId="{9F839AC6-4FF5-1C4D-BFC8-B0D69F7E07F6}" type="presParOf" srcId="{6B4DE35C-671A-754F-B321-BB662674F523}" destId="{F8235817-D3F5-DE40-9AF9-ED69695717BD}" srcOrd="2" destOrd="0" presId="urn:microsoft.com/office/officeart/2005/8/layout/vList2"/>
    <dgm:cxn modelId="{E798B6E0-F563-7240-8FE5-C3DBD83D4002}" type="presParOf" srcId="{6B4DE35C-671A-754F-B321-BB662674F523}" destId="{DB18B5E9-07DD-AC4A-A5A9-38208D265D52}" srcOrd="3" destOrd="0" presId="urn:microsoft.com/office/officeart/2005/8/layout/vList2"/>
    <dgm:cxn modelId="{4B3155AB-93E0-6645-828C-65D10E503D30}" type="presParOf" srcId="{6B4DE35C-671A-754F-B321-BB662674F523}" destId="{5276EE1D-316A-134F-BCFF-D312F25CF97F}"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30CE04E-F203-864D-A02D-04B627B508CF}"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4AFCC551-AB9C-BD43-9E39-C4F0EB34E9FB}">
      <dgm:prSet custT="1"/>
      <dgm:spPr>
        <a:solidFill>
          <a:srgbClr val="FF0000"/>
        </a:solidFill>
        <a:ln>
          <a:solidFill>
            <a:schemeClr val="lt1">
              <a:hueOff val="0"/>
              <a:satOff val="0"/>
              <a:lumOff val="0"/>
            </a:schemeClr>
          </a:solidFill>
        </a:ln>
      </dgm:spPr>
      <dgm:t>
        <a:bodyPr/>
        <a:lstStyle/>
        <a:p>
          <a:pPr rtl="0"/>
          <a:r>
            <a:rPr lang="en-US" sz="2800" b="1" dirty="0">
              <a:solidFill>
                <a:srgbClr val="FFFFFF"/>
              </a:solidFill>
            </a:rPr>
            <a:t>Study traditional and contemporary painting processes. </a:t>
          </a:r>
        </a:p>
      </dgm:t>
      <dgm:extLst>
        <a:ext uri="{E40237B7-FDA0-4F09-8148-C483321AD2D9}">
          <dgm14:cNvPr xmlns:dgm14="http://schemas.microsoft.com/office/drawing/2010/diagram" id="0" name="" descr="Study traditional and contemporary painting processes. &#13;&#10;Learn how artists may incorporate mixed media methods and technologies to paint diverse surfaces. &#13;&#10;Produce quick painted sketches and in-depth projects.&#13;&#10;"/>
        </a:ext>
      </dgm:extLst>
    </dgm:pt>
    <dgm:pt modelId="{11454111-3F9B-CE4E-ADE9-592BFD06CC1E}" type="parTrans" cxnId="{D0C005FB-18D2-5540-B82F-9B1346B90EBF}">
      <dgm:prSet/>
      <dgm:spPr/>
      <dgm:t>
        <a:bodyPr/>
        <a:lstStyle/>
        <a:p>
          <a:endParaRPr lang="en-US"/>
        </a:p>
      </dgm:t>
    </dgm:pt>
    <dgm:pt modelId="{26A613E7-0B9D-7543-AC08-C3A4C9608C0F}" type="sibTrans" cxnId="{D0C005FB-18D2-5540-B82F-9B1346B90EBF}">
      <dgm:prSet/>
      <dgm:spPr/>
      <dgm:t>
        <a:bodyPr/>
        <a:lstStyle/>
        <a:p>
          <a:endParaRPr lang="en-US"/>
        </a:p>
      </dgm:t>
    </dgm:pt>
    <dgm:pt modelId="{CCC4D72A-A63A-234F-94E9-B91316384C59}">
      <dgm:prSet custT="1"/>
      <dgm:spPr>
        <a:solidFill>
          <a:srgbClr val="FF5500"/>
        </a:solidFill>
        <a:ln>
          <a:solidFill>
            <a:schemeClr val="lt1">
              <a:hueOff val="0"/>
              <a:satOff val="0"/>
              <a:lumOff val="0"/>
            </a:schemeClr>
          </a:solidFill>
        </a:ln>
      </dgm:spPr>
      <dgm:t>
        <a:bodyPr/>
        <a:lstStyle/>
        <a:p>
          <a:pPr rtl="0"/>
          <a:r>
            <a:rPr lang="en-US" sz="2800" b="1" dirty="0">
              <a:solidFill>
                <a:srgbClr val="FFFFFF"/>
              </a:solidFill>
            </a:rPr>
            <a:t>Learn how artists may incorporate mixed media methods and technologies to paint diverse surfaces. </a:t>
          </a:r>
        </a:p>
      </dgm:t>
      <dgm:extLst>
        <a:ext uri="{E40237B7-FDA0-4F09-8148-C483321AD2D9}">
          <dgm14:cNvPr xmlns:dgm14="http://schemas.microsoft.com/office/drawing/2010/diagram" id="0" name="" descr="Study traditional and contemporary painting processes. &#13;&#10;Learn how artists may incorporate mixed media methods and technologies to paint diverse surfaces. &#13;&#10;Produce quick painted sketches and in-depth projects.&#13;&#10;"/>
        </a:ext>
      </dgm:extLst>
    </dgm:pt>
    <dgm:pt modelId="{4DAB758F-9944-DD49-B7F3-DF62F8F0F540}" type="parTrans" cxnId="{7A7EA176-4347-924B-99CC-5C7493DC4BD3}">
      <dgm:prSet/>
      <dgm:spPr/>
      <dgm:t>
        <a:bodyPr/>
        <a:lstStyle/>
        <a:p>
          <a:endParaRPr lang="en-US"/>
        </a:p>
      </dgm:t>
    </dgm:pt>
    <dgm:pt modelId="{DA060E46-8E86-374E-88B6-42D2A13DF203}" type="sibTrans" cxnId="{7A7EA176-4347-924B-99CC-5C7493DC4BD3}">
      <dgm:prSet/>
      <dgm:spPr/>
      <dgm:t>
        <a:bodyPr/>
        <a:lstStyle/>
        <a:p>
          <a:endParaRPr lang="en-US"/>
        </a:p>
      </dgm:t>
    </dgm:pt>
    <dgm:pt modelId="{FD46DBEF-E9BC-D546-9994-77A102BA2AAC}">
      <dgm:prSet custT="1"/>
      <dgm:spPr>
        <a:solidFill>
          <a:srgbClr val="00B050"/>
        </a:solidFill>
        <a:ln>
          <a:solidFill>
            <a:schemeClr val="lt1">
              <a:hueOff val="0"/>
              <a:satOff val="0"/>
              <a:lumOff val="0"/>
            </a:schemeClr>
          </a:solidFill>
        </a:ln>
      </dgm:spPr>
      <dgm:t>
        <a:bodyPr/>
        <a:lstStyle/>
        <a:p>
          <a:r>
            <a:rPr lang="en-US" sz="2800" b="1" dirty="0">
              <a:solidFill>
                <a:srgbClr val="FFFFFF"/>
              </a:solidFill>
            </a:rPr>
            <a:t>Produce quick painted sketches and in-depth projects.</a:t>
          </a:r>
        </a:p>
      </dgm:t>
      <dgm:extLst>
        <a:ext uri="{E40237B7-FDA0-4F09-8148-C483321AD2D9}">
          <dgm14:cNvPr xmlns:dgm14="http://schemas.microsoft.com/office/drawing/2010/diagram" id="0" name="" descr="Study traditional and contemporary painting processes. &#13;&#10;Learn how artists may incorporate mixed media methods and technologies to paint diverse surfaces. &#13;&#10;Produce quick painted sketches and in-depth projects.&#13;&#10;"/>
        </a:ext>
      </dgm:extLst>
    </dgm:pt>
    <dgm:pt modelId="{EF3C4F92-CBFC-4141-9D45-0A6DEA87CAC1}" type="parTrans" cxnId="{8F835FEA-4574-234E-823B-716FDC8C3F63}">
      <dgm:prSet/>
      <dgm:spPr/>
      <dgm:t>
        <a:bodyPr/>
        <a:lstStyle/>
        <a:p>
          <a:endParaRPr lang="en-US"/>
        </a:p>
      </dgm:t>
    </dgm:pt>
    <dgm:pt modelId="{7F27E94C-0D46-BC47-81A3-BD85CC08C0CD}" type="sibTrans" cxnId="{8F835FEA-4574-234E-823B-716FDC8C3F63}">
      <dgm:prSet/>
      <dgm:spPr/>
      <dgm:t>
        <a:bodyPr/>
        <a:lstStyle/>
        <a:p>
          <a:endParaRPr lang="en-US"/>
        </a:p>
      </dgm:t>
    </dgm:pt>
    <dgm:pt modelId="{0AC2C97A-7074-F149-B06C-508E17F4F089}" type="pres">
      <dgm:prSet presAssocID="{030CE04E-F203-864D-A02D-04B627B508CF}" presName="linear" presStyleCnt="0">
        <dgm:presLayoutVars>
          <dgm:animLvl val="lvl"/>
          <dgm:resizeHandles val="exact"/>
        </dgm:presLayoutVars>
      </dgm:prSet>
      <dgm:spPr/>
    </dgm:pt>
    <dgm:pt modelId="{0F94C085-E46F-124E-9128-EF4240144698}" type="pres">
      <dgm:prSet presAssocID="{4AFCC551-AB9C-BD43-9E39-C4F0EB34E9FB}" presName="parentText" presStyleLbl="node1" presStyleIdx="0" presStyleCnt="3">
        <dgm:presLayoutVars>
          <dgm:chMax val="0"/>
          <dgm:bulletEnabled val="1"/>
        </dgm:presLayoutVars>
      </dgm:prSet>
      <dgm:spPr/>
    </dgm:pt>
    <dgm:pt modelId="{C432ADC5-079B-D749-B244-FF7C72D7BA56}" type="pres">
      <dgm:prSet presAssocID="{26A613E7-0B9D-7543-AC08-C3A4C9608C0F}" presName="spacer" presStyleCnt="0"/>
      <dgm:spPr/>
    </dgm:pt>
    <dgm:pt modelId="{D2E0A8B5-0A5D-C743-992A-DE514ACEDFD8}" type="pres">
      <dgm:prSet presAssocID="{CCC4D72A-A63A-234F-94E9-B91316384C59}" presName="parentText" presStyleLbl="node1" presStyleIdx="1" presStyleCnt="3">
        <dgm:presLayoutVars>
          <dgm:chMax val="0"/>
          <dgm:bulletEnabled val="1"/>
        </dgm:presLayoutVars>
      </dgm:prSet>
      <dgm:spPr/>
    </dgm:pt>
    <dgm:pt modelId="{6FAA9922-88C1-EA42-866E-17DA3761E068}" type="pres">
      <dgm:prSet presAssocID="{DA060E46-8E86-374E-88B6-42D2A13DF203}" presName="spacer" presStyleCnt="0"/>
      <dgm:spPr/>
    </dgm:pt>
    <dgm:pt modelId="{05E70DF3-03D6-7F47-B797-E52453DC2BA0}" type="pres">
      <dgm:prSet presAssocID="{FD46DBEF-E9BC-D546-9994-77A102BA2AAC}" presName="parentText" presStyleLbl="node1" presStyleIdx="2" presStyleCnt="3">
        <dgm:presLayoutVars>
          <dgm:chMax val="0"/>
          <dgm:bulletEnabled val="1"/>
        </dgm:presLayoutVars>
      </dgm:prSet>
      <dgm:spPr/>
    </dgm:pt>
  </dgm:ptLst>
  <dgm:cxnLst>
    <dgm:cxn modelId="{D88C1B29-2D81-674A-B8D1-4F8A8CAEA4F7}" type="presOf" srcId="{CCC4D72A-A63A-234F-94E9-B91316384C59}" destId="{D2E0A8B5-0A5D-C743-992A-DE514ACEDFD8}" srcOrd="0" destOrd="0" presId="urn:microsoft.com/office/officeart/2005/8/layout/vList2"/>
    <dgm:cxn modelId="{B4284A74-DD8F-C24B-A56C-1DC7B74D5104}" type="presOf" srcId="{030CE04E-F203-864D-A02D-04B627B508CF}" destId="{0AC2C97A-7074-F149-B06C-508E17F4F089}" srcOrd="0" destOrd="0" presId="urn:microsoft.com/office/officeart/2005/8/layout/vList2"/>
    <dgm:cxn modelId="{7A7EA176-4347-924B-99CC-5C7493DC4BD3}" srcId="{030CE04E-F203-864D-A02D-04B627B508CF}" destId="{CCC4D72A-A63A-234F-94E9-B91316384C59}" srcOrd="1" destOrd="0" parTransId="{4DAB758F-9944-DD49-B7F3-DF62F8F0F540}" sibTransId="{DA060E46-8E86-374E-88B6-42D2A13DF203}"/>
    <dgm:cxn modelId="{591ABEC0-35E5-0A47-90DE-BE85A6D812AE}" type="presOf" srcId="{FD46DBEF-E9BC-D546-9994-77A102BA2AAC}" destId="{05E70DF3-03D6-7F47-B797-E52453DC2BA0}" srcOrd="0" destOrd="0" presId="urn:microsoft.com/office/officeart/2005/8/layout/vList2"/>
    <dgm:cxn modelId="{8F835FEA-4574-234E-823B-716FDC8C3F63}" srcId="{030CE04E-F203-864D-A02D-04B627B508CF}" destId="{FD46DBEF-E9BC-D546-9994-77A102BA2AAC}" srcOrd="2" destOrd="0" parTransId="{EF3C4F92-CBFC-4141-9D45-0A6DEA87CAC1}" sibTransId="{7F27E94C-0D46-BC47-81A3-BD85CC08C0CD}"/>
    <dgm:cxn modelId="{D0C005FB-18D2-5540-B82F-9B1346B90EBF}" srcId="{030CE04E-F203-864D-A02D-04B627B508CF}" destId="{4AFCC551-AB9C-BD43-9E39-C4F0EB34E9FB}" srcOrd="0" destOrd="0" parTransId="{11454111-3F9B-CE4E-ADE9-592BFD06CC1E}" sibTransId="{26A613E7-0B9D-7543-AC08-C3A4C9608C0F}"/>
    <dgm:cxn modelId="{3FC9BDFE-F2DF-754B-99A9-A4DA57C05E69}" type="presOf" srcId="{4AFCC551-AB9C-BD43-9E39-C4F0EB34E9FB}" destId="{0F94C085-E46F-124E-9128-EF4240144698}" srcOrd="0" destOrd="0" presId="urn:microsoft.com/office/officeart/2005/8/layout/vList2"/>
    <dgm:cxn modelId="{0BE85DE6-9EB7-2945-9479-9D05D3530FB3}" type="presParOf" srcId="{0AC2C97A-7074-F149-B06C-508E17F4F089}" destId="{0F94C085-E46F-124E-9128-EF4240144698}" srcOrd="0" destOrd="0" presId="urn:microsoft.com/office/officeart/2005/8/layout/vList2"/>
    <dgm:cxn modelId="{BA485BE9-A7A4-FF40-9367-BFB71881DB12}" type="presParOf" srcId="{0AC2C97A-7074-F149-B06C-508E17F4F089}" destId="{C432ADC5-079B-D749-B244-FF7C72D7BA56}" srcOrd="1" destOrd="0" presId="urn:microsoft.com/office/officeart/2005/8/layout/vList2"/>
    <dgm:cxn modelId="{20C2B740-75DF-2249-953C-617036B59A89}" type="presParOf" srcId="{0AC2C97A-7074-F149-B06C-508E17F4F089}" destId="{D2E0A8B5-0A5D-C743-992A-DE514ACEDFD8}" srcOrd="2" destOrd="0" presId="urn:microsoft.com/office/officeart/2005/8/layout/vList2"/>
    <dgm:cxn modelId="{43A3F36C-40A3-FF4A-A1AA-2B79D2D3B162}" type="presParOf" srcId="{0AC2C97A-7074-F149-B06C-508E17F4F089}" destId="{6FAA9922-88C1-EA42-866E-17DA3761E068}" srcOrd="3" destOrd="0" presId="urn:microsoft.com/office/officeart/2005/8/layout/vList2"/>
    <dgm:cxn modelId="{3984F763-5C3A-8E48-B940-917C4409A0A8}" type="presParOf" srcId="{0AC2C97A-7074-F149-B06C-508E17F4F089}" destId="{05E70DF3-03D6-7F47-B797-E52453DC2BA0}"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9F6B34E-B51B-ED46-B60D-9F8A5DCF8906}"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A34843A2-6884-3141-93DC-97060E7A6365}">
      <dgm:prSet custT="1"/>
      <dgm:spPr>
        <a:solidFill>
          <a:srgbClr val="007600"/>
        </a:solidFill>
        <a:ln>
          <a:solidFill>
            <a:schemeClr val="lt1">
              <a:hueOff val="0"/>
              <a:satOff val="0"/>
              <a:lumOff val="0"/>
            </a:schemeClr>
          </a:solidFill>
        </a:ln>
      </dgm:spPr>
      <dgm:t>
        <a:bodyPr/>
        <a:lstStyle/>
        <a:p>
          <a:pPr rtl="0"/>
          <a:r>
            <a:rPr lang="en-US" sz="3000" b="1" dirty="0">
              <a:solidFill>
                <a:schemeClr val="bg1"/>
              </a:solidFill>
            </a:rPr>
            <a:t>Organize paint into table sets and cover the paint palettes. </a:t>
          </a:r>
        </a:p>
      </dgm:t>
      <dgm:extLst>
        <a:ext uri="{E40237B7-FDA0-4F09-8148-C483321AD2D9}">
          <dgm14:cNvPr xmlns:dgm14="http://schemas.microsoft.com/office/drawing/2010/diagram" id="0" name="" descr="•Organize paint into table sets and cover the paint palettes.&#10;•Place materials at students’ desks before instruction.&#10;•Pass out paintbrushes when students are ready to paint.&#10;"/>
        </a:ext>
      </dgm:extLst>
    </dgm:pt>
    <dgm:pt modelId="{0F7C3595-820B-F945-9788-6DE603F0BBEC}" type="parTrans" cxnId="{F2989434-DDD7-A54B-9AC0-49184C20F40A}">
      <dgm:prSet/>
      <dgm:spPr/>
      <dgm:t>
        <a:bodyPr/>
        <a:lstStyle/>
        <a:p>
          <a:endParaRPr lang="en-US"/>
        </a:p>
      </dgm:t>
    </dgm:pt>
    <dgm:pt modelId="{7FCC2953-9C3F-D740-B0D9-6FC32801522C}" type="sibTrans" cxnId="{F2989434-DDD7-A54B-9AC0-49184C20F40A}">
      <dgm:prSet/>
      <dgm:spPr/>
      <dgm:t>
        <a:bodyPr/>
        <a:lstStyle/>
        <a:p>
          <a:endParaRPr lang="en-US"/>
        </a:p>
      </dgm:t>
    </dgm:pt>
    <dgm:pt modelId="{93F85AD0-CC9A-D94B-85FB-0DC859DBECD3}">
      <dgm:prSet custT="1"/>
      <dgm:spPr>
        <a:solidFill>
          <a:srgbClr val="FF3366"/>
        </a:solidFill>
        <a:ln>
          <a:solidFill>
            <a:schemeClr val="lt1">
              <a:hueOff val="0"/>
              <a:satOff val="0"/>
              <a:lumOff val="0"/>
            </a:schemeClr>
          </a:solidFill>
        </a:ln>
      </dgm:spPr>
      <dgm:t>
        <a:bodyPr/>
        <a:lstStyle/>
        <a:p>
          <a:pPr rtl="0"/>
          <a:r>
            <a:rPr lang="en-US" sz="3000" b="1" dirty="0">
              <a:solidFill>
                <a:schemeClr val="bg1"/>
              </a:solidFill>
            </a:rPr>
            <a:t>Place materials at students’ desks before instruction. </a:t>
          </a:r>
        </a:p>
      </dgm:t>
      <dgm:extLst>
        <a:ext uri="{E40237B7-FDA0-4F09-8148-C483321AD2D9}">
          <dgm14:cNvPr xmlns:dgm14="http://schemas.microsoft.com/office/drawing/2010/diagram" id="0" name="" descr="•Organize paint into table sets and cover the paint palettes.&#10;•Place materials at students’ desks before instruction.&#10;•Pass out paintbrushes when students are ready to paint.&#10;"/>
        </a:ext>
      </dgm:extLst>
    </dgm:pt>
    <dgm:pt modelId="{45BCDBE3-DF6A-C54C-A5D1-C84E3F94ECE4}" type="parTrans" cxnId="{9691FDF8-D0AD-394C-BF90-7B32AD6CE235}">
      <dgm:prSet/>
      <dgm:spPr/>
      <dgm:t>
        <a:bodyPr/>
        <a:lstStyle/>
        <a:p>
          <a:endParaRPr lang="en-US"/>
        </a:p>
      </dgm:t>
    </dgm:pt>
    <dgm:pt modelId="{1DF96180-4F33-2C4F-9B72-876F80E6D6B7}" type="sibTrans" cxnId="{9691FDF8-D0AD-394C-BF90-7B32AD6CE235}">
      <dgm:prSet/>
      <dgm:spPr/>
      <dgm:t>
        <a:bodyPr/>
        <a:lstStyle/>
        <a:p>
          <a:endParaRPr lang="en-US"/>
        </a:p>
      </dgm:t>
    </dgm:pt>
    <dgm:pt modelId="{DEB1FFE0-4E88-DE41-9FC0-513A17FB5410}">
      <dgm:prSet custT="1"/>
      <dgm:spPr>
        <a:solidFill>
          <a:schemeClr val="accent6">
            <a:lumMod val="75000"/>
          </a:schemeClr>
        </a:solidFill>
        <a:ln>
          <a:solidFill>
            <a:schemeClr val="lt1">
              <a:hueOff val="0"/>
              <a:satOff val="0"/>
              <a:lumOff val="0"/>
            </a:schemeClr>
          </a:solidFill>
        </a:ln>
      </dgm:spPr>
      <dgm:t>
        <a:bodyPr/>
        <a:lstStyle/>
        <a:p>
          <a:pPr rtl="0"/>
          <a:r>
            <a:rPr lang="en-US" sz="3000" b="1" dirty="0">
              <a:solidFill>
                <a:schemeClr val="bg1"/>
              </a:solidFill>
            </a:rPr>
            <a:t>Pass out paintbrushes when students are ready to paint.</a:t>
          </a:r>
        </a:p>
      </dgm:t>
      <dgm:extLst>
        <a:ext uri="{E40237B7-FDA0-4F09-8148-C483321AD2D9}">
          <dgm14:cNvPr xmlns:dgm14="http://schemas.microsoft.com/office/drawing/2010/diagram" id="0" name="" descr="•Organize paint into table sets and cover the paint palettes.&#10;•Place materials at students’ desks before instruction.&#10;•Pass out paintbrushes when students are ready to paint.&#10;"/>
        </a:ext>
      </dgm:extLst>
    </dgm:pt>
    <dgm:pt modelId="{3B7CA565-E587-674C-AEE1-7003B18D9EFD}" type="parTrans" cxnId="{AFFAA3DC-C07F-BB4A-A858-BE2D2A61683F}">
      <dgm:prSet/>
      <dgm:spPr/>
      <dgm:t>
        <a:bodyPr/>
        <a:lstStyle/>
        <a:p>
          <a:endParaRPr lang="en-US"/>
        </a:p>
      </dgm:t>
    </dgm:pt>
    <dgm:pt modelId="{AFA1B2FB-5C3E-334E-A01F-8DA582CE4222}" type="sibTrans" cxnId="{AFFAA3DC-C07F-BB4A-A858-BE2D2A61683F}">
      <dgm:prSet/>
      <dgm:spPr/>
      <dgm:t>
        <a:bodyPr/>
        <a:lstStyle/>
        <a:p>
          <a:endParaRPr lang="en-US"/>
        </a:p>
      </dgm:t>
    </dgm:pt>
    <dgm:pt modelId="{D47DB875-24EA-A344-A3AC-4A9A3A07EFB3}" type="pres">
      <dgm:prSet presAssocID="{99F6B34E-B51B-ED46-B60D-9F8A5DCF8906}" presName="linear" presStyleCnt="0">
        <dgm:presLayoutVars>
          <dgm:animLvl val="lvl"/>
          <dgm:resizeHandles val="exact"/>
        </dgm:presLayoutVars>
      </dgm:prSet>
      <dgm:spPr/>
    </dgm:pt>
    <dgm:pt modelId="{C3C13B8B-C768-4B4A-8FA9-782ED38DFE00}" type="pres">
      <dgm:prSet presAssocID="{A34843A2-6884-3141-93DC-97060E7A6365}" presName="parentText" presStyleLbl="node1" presStyleIdx="0" presStyleCnt="3">
        <dgm:presLayoutVars>
          <dgm:chMax val="0"/>
          <dgm:bulletEnabled val="1"/>
        </dgm:presLayoutVars>
      </dgm:prSet>
      <dgm:spPr/>
    </dgm:pt>
    <dgm:pt modelId="{D4E0FBE0-2E23-104A-9EC0-BCDBFCED706B}" type="pres">
      <dgm:prSet presAssocID="{7FCC2953-9C3F-D740-B0D9-6FC32801522C}" presName="spacer" presStyleCnt="0"/>
      <dgm:spPr/>
    </dgm:pt>
    <dgm:pt modelId="{F11CD424-80BB-544B-8D1A-5DD923DCDDAB}" type="pres">
      <dgm:prSet presAssocID="{93F85AD0-CC9A-D94B-85FB-0DC859DBECD3}" presName="parentText" presStyleLbl="node1" presStyleIdx="1" presStyleCnt="3">
        <dgm:presLayoutVars>
          <dgm:chMax val="0"/>
          <dgm:bulletEnabled val="1"/>
        </dgm:presLayoutVars>
      </dgm:prSet>
      <dgm:spPr/>
    </dgm:pt>
    <dgm:pt modelId="{62F75EB3-AA83-4F43-A668-62F41C391679}" type="pres">
      <dgm:prSet presAssocID="{1DF96180-4F33-2C4F-9B72-876F80E6D6B7}" presName="spacer" presStyleCnt="0"/>
      <dgm:spPr/>
    </dgm:pt>
    <dgm:pt modelId="{E333BF2B-46AA-D848-95D8-2423A05C9F93}" type="pres">
      <dgm:prSet presAssocID="{DEB1FFE0-4E88-DE41-9FC0-513A17FB5410}" presName="parentText" presStyleLbl="node1" presStyleIdx="2" presStyleCnt="3">
        <dgm:presLayoutVars>
          <dgm:chMax val="0"/>
          <dgm:bulletEnabled val="1"/>
        </dgm:presLayoutVars>
      </dgm:prSet>
      <dgm:spPr/>
    </dgm:pt>
  </dgm:ptLst>
  <dgm:cxnLst>
    <dgm:cxn modelId="{19516725-ECC0-F64C-BE14-F62BEB4D0539}" type="presOf" srcId="{A34843A2-6884-3141-93DC-97060E7A6365}" destId="{C3C13B8B-C768-4B4A-8FA9-782ED38DFE00}" srcOrd="0" destOrd="0" presId="urn:microsoft.com/office/officeart/2005/8/layout/vList2"/>
    <dgm:cxn modelId="{F2989434-DDD7-A54B-9AC0-49184C20F40A}" srcId="{99F6B34E-B51B-ED46-B60D-9F8A5DCF8906}" destId="{A34843A2-6884-3141-93DC-97060E7A6365}" srcOrd="0" destOrd="0" parTransId="{0F7C3595-820B-F945-9788-6DE603F0BBEC}" sibTransId="{7FCC2953-9C3F-D740-B0D9-6FC32801522C}"/>
    <dgm:cxn modelId="{7F3106CB-8C98-CB4E-9C7E-6670B9EB99DB}" type="presOf" srcId="{93F85AD0-CC9A-D94B-85FB-0DC859DBECD3}" destId="{F11CD424-80BB-544B-8D1A-5DD923DCDDAB}" srcOrd="0" destOrd="0" presId="urn:microsoft.com/office/officeart/2005/8/layout/vList2"/>
    <dgm:cxn modelId="{AFFAA3DC-C07F-BB4A-A858-BE2D2A61683F}" srcId="{99F6B34E-B51B-ED46-B60D-9F8A5DCF8906}" destId="{DEB1FFE0-4E88-DE41-9FC0-513A17FB5410}" srcOrd="2" destOrd="0" parTransId="{3B7CA565-E587-674C-AEE1-7003B18D9EFD}" sibTransId="{AFA1B2FB-5C3E-334E-A01F-8DA582CE4222}"/>
    <dgm:cxn modelId="{D83770E1-E1D2-2547-AABD-E70BA9CC9B71}" type="presOf" srcId="{DEB1FFE0-4E88-DE41-9FC0-513A17FB5410}" destId="{E333BF2B-46AA-D848-95D8-2423A05C9F93}" srcOrd="0" destOrd="0" presId="urn:microsoft.com/office/officeart/2005/8/layout/vList2"/>
    <dgm:cxn modelId="{FCDA62EF-B981-CC43-BFF4-473F52940CF2}" type="presOf" srcId="{99F6B34E-B51B-ED46-B60D-9F8A5DCF8906}" destId="{D47DB875-24EA-A344-A3AC-4A9A3A07EFB3}" srcOrd="0" destOrd="0" presId="urn:microsoft.com/office/officeart/2005/8/layout/vList2"/>
    <dgm:cxn modelId="{9691FDF8-D0AD-394C-BF90-7B32AD6CE235}" srcId="{99F6B34E-B51B-ED46-B60D-9F8A5DCF8906}" destId="{93F85AD0-CC9A-D94B-85FB-0DC859DBECD3}" srcOrd="1" destOrd="0" parTransId="{45BCDBE3-DF6A-C54C-A5D1-C84E3F94ECE4}" sibTransId="{1DF96180-4F33-2C4F-9B72-876F80E6D6B7}"/>
    <dgm:cxn modelId="{CF983F14-026B-C945-A7A7-C1F44F29DCFF}" type="presParOf" srcId="{D47DB875-24EA-A344-A3AC-4A9A3A07EFB3}" destId="{C3C13B8B-C768-4B4A-8FA9-782ED38DFE00}" srcOrd="0" destOrd="0" presId="urn:microsoft.com/office/officeart/2005/8/layout/vList2"/>
    <dgm:cxn modelId="{6565F7D6-F9D6-054C-9060-C0C59F79A136}" type="presParOf" srcId="{D47DB875-24EA-A344-A3AC-4A9A3A07EFB3}" destId="{D4E0FBE0-2E23-104A-9EC0-BCDBFCED706B}" srcOrd="1" destOrd="0" presId="urn:microsoft.com/office/officeart/2005/8/layout/vList2"/>
    <dgm:cxn modelId="{4BD35D7B-DF61-9440-92DA-89CA46E59DD0}" type="presParOf" srcId="{D47DB875-24EA-A344-A3AC-4A9A3A07EFB3}" destId="{F11CD424-80BB-544B-8D1A-5DD923DCDDAB}" srcOrd="2" destOrd="0" presId="urn:microsoft.com/office/officeart/2005/8/layout/vList2"/>
    <dgm:cxn modelId="{03129012-0C8B-4F4E-BF5A-EE85F61108D7}" type="presParOf" srcId="{D47DB875-24EA-A344-A3AC-4A9A3A07EFB3}" destId="{62F75EB3-AA83-4F43-A668-62F41C391679}" srcOrd="3" destOrd="0" presId="urn:microsoft.com/office/officeart/2005/8/layout/vList2"/>
    <dgm:cxn modelId="{5A440073-766E-8147-BB99-FDC50A63C3D4}" type="presParOf" srcId="{D47DB875-24EA-A344-A3AC-4A9A3A07EFB3}" destId="{E333BF2B-46AA-D848-95D8-2423A05C9F93}"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9044B60-FF4B-5F46-B925-93B12F0A2D5D}"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C355E1E7-22BD-F844-B1A6-3B9BD2A4E477}" type="pres">
      <dgm:prSet presAssocID="{69044B60-FF4B-5F46-B925-93B12F0A2D5D}" presName="linear" presStyleCnt="0">
        <dgm:presLayoutVars>
          <dgm:animLvl val="lvl"/>
          <dgm:resizeHandles val="exact"/>
        </dgm:presLayoutVars>
      </dgm:prSet>
      <dgm:spPr/>
    </dgm:pt>
  </dgm:ptLst>
  <dgm:cxnLst>
    <dgm:cxn modelId="{C1699305-CD6E-B949-9AC0-90AB0ABC40CC}" type="presOf" srcId="{69044B60-FF4B-5F46-B925-93B12F0A2D5D}" destId="{C355E1E7-22BD-F844-B1A6-3B9BD2A4E47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B657BD5-F8B1-504B-8C17-66929599CBE7}"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62C0C64E-255D-BE44-BA48-368760D387D1}">
      <dgm:prSet custT="1"/>
      <dgm:spPr>
        <a:solidFill>
          <a:srgbClr val="0432FF"/>
        </a:solidFill>
        <a:ln>
          <a:solidFill>
            <a:schemeClr val="lt1">
              <a:hueOff val="0"/>
              <a:satOff val="0"/>
              <a:lumOff val="0"/>
            </a:schemeClr>
          </a:solidFill>
        </a:ln>
      </dgm:spPr>
      <dgm:t>
        <a:bodyPr/>
        <a:lstStyle/>
        <a:p>
          <a:pPr rtl="0"/>
          <a:r>
            <a:rPr lang="en-US" sz="3000" b="1" dirty="0">
              <a:solidFill>
                <a:srgbClr val="FFFFFF"/>
              </a:solidFill>
            </a:rPr>
            <a:t>Have students write their names on the back of their paper/canvas before painting. </a:t>
          </a:r>
        </a:p>
      </dgm:t>
      <dgm:extLst>
        <a:ext uri="{E40237B7-FDA0-4F09-8148-C483321AD2D9}">
          <dgm14:cNvPr xmlns:dgm14="http://schemas.microsoft.com/office/drawing/2010/diagram" id="0" name="" descr="Have students write their names on the back of their paper/canvas before painting. &#13;&#10;Teach students to respect brushes and painting materials. Demonstrate how to pour small amounts of a color at a time. &#13;&#10;Establish paint distribution, refill, and cleanup rules. Teach how to mix light colors first and add small amounts of darker colors. &#13;&#10;"/>
        </a:ext>
      </dgm:extLst>
    </dgm:pt>
    <dgm:pt modelId="{39987867-8617-A44D-A38F-9BFF0E01F694}" type="parTrans" cxnId="{E447FEAA-1792-9746-A04F-F61CBEEA039D}">
      <dgm:prSet/>
      <dgm:spPr/>
      <dgm:t>
        <a:bodyPr/>
        <a:lstStyle/>
        <a:p>
          <a:endParaRPr lang="en-US"/>
        </a:p>
      </dgm:t>
    </dgm:pt>
    <dgm:pt modelId="{07E4D64C-EC7E-5243-B818-3086A1B60AD7}" type="sibTrans" cxnId="{E447FEAA-1792-9746-A04F-F61CBEEA039D}">
      <dgm:prSet/>
      <dgm:spPr/>
      <dgm:t>
        <a:bodyPr/>
        <a:lstStyle/>
        <a:p>
          <a:endParaRPr lang="en-US"/>
        </a:p>
      </dgm:t>
    </dgm:pt>
    <dgm:pt modelId="{5D70AA11-B55A-F24C-AE75-ABB7E028436F}">
      <dgm:prSet custT="1"/>
      <dgm:spPr>
        <a:solidFill>
          <a:srgbClr val="154C4C"/>
        </a:solidFill>
        <a:ln>
          <a:solidFill>
            <a:schemeClr val="lt1">
              <a:hueOff val="0"/>
              <a:satOff val="0"/>
              <a:lumOff val="0"/>
            </a:schemeClr>
          </a:solidFill>
        </a:ln>
      </dgm:spPr>
      <dgm:t>
        <a:bodyPr/>
        <a:lstStyle/>
        <a:p>
          <a:pPr rtl="0"/>
          <a:r>
            <a:rPr lang="en-US" sz="3000" b="1" dirty="0">
              <a:solidFill>
                <a:srgbClr val="FFFFFF"/>
              </a:solidFill>
            </a:rPr>
            <a:t>Teach students to respect brushes and painting materials. Demonstrate how to pour small amounts of a color at a time. </a:t>
          </a:r>
        </a:p>
      </dgm:t>
      <dgm:extLst>
        <a:ext uri="{E40237B7-FDA0-4F09-8148-C483321AD2D9}">
          <dgm14:cNvPr xmlns:dgm14="http://schemas.microsoft.com/office/drawing/2010/diagram" id="0" name="" descr="Have students write their names on the back of their paper/canvas before painting. &#13;&#10;Teach students to respect brushes and painting materials. Demonstrate how to pour small amounts of a color at a time. &#13;&#10;Establish paint distribution, refill, and cleanup rules. Teach how to mix light colors first and add small amounts of darker colors. &#13;&#10;"/>
        </a:ext>
      </dgm:extLst>
    </dgm:pt>
    <dgm:pt modelId="{5D16E85D-A27B-8F46-8E17-CD40F18A73B1}" type="parTrans" cxnId="{9299B7AD-97E5-7942-88A2-FFBB841DBF86}">
      <dgm:prSet/>
      <dgm:spPr/>
      <dgm:t>
        <a:bodyPr/>
        <a:lstStyle/>
        <a:p>
          <a:endParaRPr lang="en-US"/>
        </a:p>
      </dgm:t>
    </dgm:pt>
    <dgm:pt modelId="{7D8B5F0A-7388-C841-8B49-36C8B842A62C}" type="sibTrans" cxnId="{9299B7AD-97E5-7942-88A2-FFBB841DBF86}">
      <dgm:prSet/>
      <dgm:spPr/>
      <dgm:t>
        <a:bodyPr/>
        <a:lstStyle/>
        <a:p>
          <a:endParaRPr lang="en-US"/>
        </a:p>
      </dgm:t>
    </dgm:pt>
    <dgm:pt modelId="{D5FD9D68-BD11-6344-A313-1631AC0AE17F}">
      <dgm:prSet custT="1"/>
      <dgm:spPr>
        <a:solidFill>
          <a:srgbClr val="FF0000"/>
        </a:solidFill>
        <a:ln>
          <a:solidFill>
            <a:schemeClr val="lt1">
              <a:hueOff val="0"/>
              <a:satOff val="0"/>
              <a:lumOff val="0"/>
            </a:schemeClr>
          </a:solidFill>
        </a:ln>
      </dgm:spPr>
      <dgm:t>
        <a:bodyPr/>
        <a:lstStyle/>
        <a:p>
          <a:pPr rtl="0"/>
          <a:r>
            <a:rPr lang="en-US" sz="3000" b="1" dirty="0">
              <a:solidFill>
                <a:srgbClr val="FFFFFF"/>
              </a:solidFill>
            </a:rPr>
            <a:t>Establish paint distribution, refill, and cleanup rules. Teach how to mix light colors first and add small amounts of darker colors. </a:t>
          </a:r>
        </a:p>
      </dgm:t>
      <dgm:extLst>
        <a:ext uri="{E40237B7-FDA0-4F09-8148-C483321AD2D9}">
          <dgm14:cNvPr xmlns:dgm14="http://schemas.microsoft.com/office/drawing/2010/diagram" id="0" name="" descr="Have students write their names on the back of their paper/canvas before painting. &#13;&#10;Teach students to respect brushes and painting materials. Demonstrate how to pour small amounts of a color at a time. &#13;&#10;Establish paint distribution, refill, and cleanup rules. Teach how to mix light colors first and add small amounts of darker colors. &#13;&#10;"/>
        </a:ext>
      </dgm:extLst>
    </dgm:pt>
    <dgm:pt modelId="{8DE8FDFF-4DAA-F446-A1B8-47895E75C310}" type="parTrans" cxnId="{FE1C15A4-8005-7D42-8883-943B8F09216E}">
      <dgm:prSet/>
      <dgm:spPr/>
      <dgm:t>
        <a:bodyPr/>
        <a:lstStyle/>
        <a:p>
          <a:endParaRPr lang="en-US"/>
        </a:p>
      </dgm:t>
    </dgm:pt>
    <dgm:pt modelId="{444CA0CA-15B7-C844-8250-E05244F5DA5C}" type="sibTrans" cxnId="{FE1C15A4-8005-7D42-8883-943B8F09216E}">
      <dgm:prSet/>
      <dgm:spPr/>
      <dgm:t>
        <a:bodyPr/>
        <a:lstStyle/>
        <a:p>
          <a:endParaRPr lang="en-US"/>
        </a:p>
      </dgm:t>
    </dgm:pt>
    <dgm:pt modelId="{BDD98F8F-B8F7-4842-BA5F-6BEF1D007EBE}" type="pres">
      <dgm:prSet presAssocID="{5B657BD5-F8B1-504B-8C17-66929599CBE7}" presName="linear" presStyleCnt="0">
        <dgm:presLayoutVars>
          <dgm:animLvl val="lvl"/>
          <dgm:resizeHandles val="exact"/>
        </dgm:presLayoutVars>
      </dgm:prSet>
      <dgm:spPr/>
    </dgm:pt>
    <dgm:pt modelId="{F8A8B240-9955-FA47-AE7D-DDF919A1B0DF}" type="pres">
      <dgm:prSet presAssocID="{62C0C64E-255D-BE44-BA48-368760D387D1}" presName="parentText" presStyleLbl="node1" presStyleIdx="0" presStyleCnt="3">
        <dgm:presLayoutVars>
          <dgm:chMax val="0"/>
          <dgm:bulletEnabled val="1"/>
        </dgm:presLayoutVars>
      </dgm:prSet>
      <dgm:spPr/>
    </dgm:pt>
    <dgm:pt modelId="{384F80B2-6193-2543-BA79-AC509393E7C3}" type="pres">
      <dgm:prSet presAssocID="{07E4D64C-EC7E-5243-B818-3086A1B60AD7}" presName="spacer" presStyleCnt="0"/>
      <dgm:spPr/>
    </dgm:pt>
    <dgm:pt modelId="{2AAD2165-E949-474A-AC68-C8EB184BBAE5}" type="pres">
      <dgm:prSet presAssocID="{5D70AA11-B55A-F24C-AE75-ABB7E028436F}" presName="parentText" presStyleLbl="node1" presStyleIdx="1" presStyleCnt="3">
        <dgm:presLayoutVars>
          <dgm:chMax val="0"/>
          <dgm:bulletEnabled val="1"/>
        </dgm:presLayoutVars>
      </dgm:prSet>
      <dgm:spPr/>
    </dgm:pt>
    <dgm:pt modelId="{96E976A1-2AE9-0F49-8731-2199B9350253}" type="pres">
      <dgm:prSet presAssocID="{7D8B5F0A-7388-C841-8B49-36C8B842A62C}" presName="spacer" presStyleCnt="0"/>
      <dgm:spPr/>
    </dgm:pt>
    <dgm:pt modelId="{B17A5695-46F1-0C46-AFBA-5D87D8344C30}" type="pres">
      <dgm:prSet presAssocID="{D5FD9D68-BD11-6344-A313-1631AC0AE17F}" presName="parentText" presStyleLbl="node1" presStyleIdx="2" presStyleCnt="3">
        <dgm:presLayoutVars>
          <dgm:chMax val="0"/>
          <dgm:bulletEnabled val="1"/>
        </dgm:presLayoutVars>
      </dgm:prSet>
      <dgm:spPr/>
    </dgm:pt>
  </dgm:ptLst>
  <dgm:cxnLst>
    <dgm:cxn modelId="{409ADA06-D9B6-5D42-9FD7-D8080DC046FD}" type="presOf" srcId="{5B657BD5-F8B1-504B-8C17-66929599CBE7}" destId="{BDD98F8F-B8F7-4842-BA5F-6BEF1D007EBE}" srcOrd="0" destOrd="0" presId="urn:microsoft.com/office/officeart/2005/8/layout/vList2"/>
    <dgm:cxn modelId="{0DE38E6F-8142-854B-B45E-BF5DE552B543}" type="presOf" srcId="{62C0C64E-255D-BE44-BA48-368760D387D1}" destId="{F8A8B240-9955-FA47-AE7D-DDF919A1B0DF}" srcOrd="0" destOrd="0" presId="urn:microsoft.com/office/officeart/2005/8/layout/vList2"/>
    <dgm:cxn modelId="{FE1C15A4-8005-7D42-8883-943B8F09216E}" srcId="{5B657BD5-F8B1-504B-8C17-66929599CBE7}" destId="{D5FD9D68-BD11-6344-A313-1631AC0AE17F}" srcOrd="2" destOrd="0" parTransId="{8DE8FDFF-4DAA-F446-A1B8-47895E75C310}" sibTransId="{444CA0CA-15B7-C844-8250-E05244F5DA5C}"/>
    <dgm:cxn modelId="{E447FEAA-1792-9746-A04F-F61CBEEA039D}" srcId="{5B657BD5-F8B1-504B-8C17-66929599CBE7}" destId="{62C0C64E-255D-BE44-BA48-368760D387D1}" srcOrd="0" destOrd="0" parTransId="{39987867-8617-A44D-A38F-9BFF0E01F694}" sibTransId="{07E4D64C-EC7E-5243-B818-3086A1B60AD7}"/>
    <dgm:cxn modelId="{9299B7AD-97E5-7942-88A2-FFBB841DBF86}" srcId="{5B657BD5-F8B1-504B-8C17-66929599CBE7}" destId="{5D70AA11-B55A-F24C-AE75-ABB7E028436F}" srcOrd="1" destOrd="0" parTransId="{5D16E85D-A27B-8F46-8E17-CD40F18A73B1}" sibTransId="{7D8B5F0A-7388-C841-8B49-36C8B842A62C}"/>
    <dgm:cxn modelId="{1034CDC6-3460-EF46-A31C-20B17A777E96}" type="presOf" srcId="{D5FD9D68-BD11-6344-A313-1631AC0AE17F}" destId="{B17A5695-46F1-0C46-AFBA-5D87D8344C30}" srcOrd="0" destOrd="0" presId="urn:microsoft.com/office/officeart/2005/8/layout/vList2"/>
    <dgm:cxn modelId="{B7AAE4F0-86F8-F145-BE1C-6845878E7988}" type="presOf" srcId="{5D70AA11-B55A-F24C-AE75-ABB7E028436F}" destId="{2AAD2165-E949-474A-AC68-C8EB184BBAE5}" srcOrd="0" destOrd="0" presId="urn:microsoft.com/office/officeart/2005/8/layout/vList2"/>
    <dgm:cxn modelId="{4D3DC9C1-13A4-1F47-8028-8439AF87BC91}" type="presParOf" srcId="{BDD98F8F-B8F7-4842-BA5F-6BEF1D007EBE}" destId="{F8A8B240-9955-FA47-AE7D-DDF919A1B0DF}" srcOrd="0" destOrd="0" presId="urn:microsoft.com/office/officeart/2005/8/layout/vList2"/>
    <dgm:cxn modelId="{31BD23BC-4952-114F-8A90-D936C85E997D}" type="presParOf" srcId="{BDD98F8F-B8F7-4842-BA5F-6BEF1D007EBE}" destId="{384F80B2-6193-2543-BA79-AC509393E7C3}" srcOrd="1" destOrd="0" presId="urn:microsoft.com/office/officeart/2005/8/layout/vList2"/>
    <dgm:cxn modelId="{BB23DC8A-E667-8D41-B0B6-2F5921621900}" type="presParOf" srcId="{BDD98F8F-B8F7-4842-BA5F-6BEF1D007EBE}" destId="{2AAD2165-E949-474A-AC68-C8EB184BBAE5}" srcOrd="2" destOrd="0" presId="urn:microsoft.com/office/officeart/2005/8/layout/vList2"/>
    <dgm:cxn modelId="{4AD3FF31-3295-B043-A30F-D1F0CAAEF3B6}" type="presParOf" srcId="{BDD98F8F-B8F7-4842-BA5F-6BEF1D007EBE}" destId="{96E976A1-2AE9-0F49-8731-2199B9350253}" srcOrd="3" destOrd="0" presId="urn:microsoft.com/office/officeart/2005/8/layout/vList2"/>
    <dgm:cxn modelId="{A13153EB-103C-CA48-BAD0-FDA3DB17E270}" type="presParOf" srcId="{BDD98F8F-B8F7-4842-BA5F-6BEF1D007EBE}" destId="{B17A5695-46F1-0C46-AFBA-5D87D8344C30}" srcOrd="4"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73E210E-312A-3045-AAF8-8A45C11E05FF}"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5F4F925F-DFB1-9A43-A4AF-15EFA3CBE08F}">
      <dgm:prSet custT="1"/>
      <dgm:spPr>
        <a:solidFill>
          <a:srgbClr val="990000"/>
        </a:solidFill>
        <a:ln>
          <a:solidFill>
            <a:schemeClr val="lt1">
              <a:hueOff val="0"/>
              <a:satOff val="0"/>
              <a:lumOff val="0"/>
            </a:schemeClr>
          </a:solidFill>
        </a:ln>
      </dgm:spPr>
      <dgm:t>
        <a:bodyPr/>
        <a:lstStyle/>
        <a:p>
          <a:pPr rtl="0"/>
          <a:r>
            <a:rPr lang="en-US" sz="4000" b="1" dirty="0">
              <a:solidFill>
                <a:srgbClr val="FFFFFF"/>
              </a:solidFill>
            </a:rPr>
            <a:t>Learning to operate paintbrushes and dip their hands in finger paint to form more controlled marks. </a:t>
          </a:r>
          <a:endParaRPr lang="en-US" sz="4000" b="1" dirty="0">
            <a:solidFill>
              <a:schemeClr val="bg1"/>
            </a:solidFill>
          </a:endParaRPr>
        </a:p>
      </dgm:t>
      <dgm:extLst>
        <a:ext uri="{E40237B7-FDA0-4F09-8148-C483321AD2D9}">
          <dgm14:cNvPr xmlns:dgm14="http://schemas.microsoft.com/office/drawing/2010/diagram" id="0" name="" descr="Learning to operate paintbrushes and dip their hands in finger paint to form more controlled marks. &#13;&#10;Painting on large papers and mixing paint promote kinesthetic learning. &#13;&#10;"/>
        </a:ext>
      </dgm:extLst>
    </dgm:pt>
    <dgm:pt modelId="{A776F9C6-D4C9-A54E-84E7-95AB33A0160C}" type="parTrans" cxnId="{46A037FC-1FA5-2148-92BF-08A394815516}">
      <dgm:prSet/>
      <dgm:spPr/>
      <dgm:t>
        <a:bodyPr/>
        <a:lstStyle/>
        <a:p>
          <a:endParaRPr lang="en-US"/>
        </a:p>
      </dgm:t>
    </dgm:pt>
    <dgm:pt modelId="{B5503FC5-7170-8B4F-9EF5-8710009A9041}" type="sibTrans" cxnId="{46A037FC-1FA5-2148-92BF-08A394815516}">
      <dgm:prSet/>
      <dgm:spPr/>
      <dgm:t>
        <a:bodyPr/>
        <a:lstStyle/>
        <a:p>
          <a:endParaRPr lang="en-US"/>
        </a:p>
      </dgm:t>
    </dgm:pt>
    <dgm:pt modelId="{0E3A5998-CC63-2246-AA14-93302EF3D5ED}">
      <dgm:prSet custT="1"/>
      <dgm:spPr>
        <a:solidFill>
          <a:srgbClr val="007600"/>
        </a:solidFill>
        <a:ln>
          <a:solidFill>
            <a:schemeClr val="lt1">
              <a:hueOff val="0"/>
              <a:satOff val="0"/>
              <a:lumOff val="0"/>
            </a:schemeClr>
          </a:solidFill>
        </a:ln>
      </dgm:spPr>
      <dgm:t>
        <a:bodyPr/>
        <a:lstStyle/>
        <a:p>
          <a:pPr rtl="0"/>
          <a:r>
            <a:rPr lang="en-US" sz="4000" b="1" dirty="0">
              <a:solidFill>
                <a:srgbClr val="FFFFFF"/>
              </a:solidFill>
            </a:rPr>
            <a:t>Painting on large papers and mixing paint promote kinesthetic learning. </a:t>
          </a:r>
        </a:p>
      </dgm:t>
      <dgm:extLst>
        <a:ext uri="{E40237B7-FDA0-4F09-8148-C483321AD2D9}">
          <dgm14:cNvPr xmlns:dgm14="http://schemas.microsoft.com/office/drawing/2010/diagram" id="0" name="" descr="Learning to operate paintbrushes and dip their hands in finger paint to form more controlled marks. &#13;&#10;Painting on large papers and mixing paint promote kinesthetic learning. &#13;&#10;"/>
        </a:ext>
      </dgm:extLst>
    </dgm:pt>
    <dgm:pt modelId="{1C370A5C-0398-014A-925D-59EAE40B6D90}" type="parTrans" cxnId="{00CF4739-2F59-644A-AE5C-9A57F604942E}">
      <dgm:prSet/>
      <dgm:spPr/>
      <dgm:t>
        <a:bodyPr/>
        <a:lstStyle/>
        <a:p>
          <a:endParaRPr lang="en-US"/>
        </a:p>
      </dgm:t>
    </dgm:pt>
    <dgm:pt modelId="{CC6F6066-7DCD-3343-BCE5-309F96D8782C}" type="sibTrans" cxnId="{00CF4739-2F59-644A-AE5C-9A57F604942E}">
      <dgm:prSet/>
      <dgm:spPr/>
      <dgm:t>
        <a:bodyPr/>
        <a:lstStyle/>
        <a:p>
          <a:endParaRPr lang="en-US"/>
        </a:p>
      </dgm:t>
    </dgm:pt>
    <dgm:pt modelId="{B8CA6E55-555A-ED44-BB0B-A97336E49E68}" type="pres">
      <dgm:prSet presAssocID="{573E210E-312A-3045-AAF8-8A45C11E05FF}" presName="linear" presStyleCnt="0">
        <dgm:presLayoutVars>
          <dgm:animLvl val="lvl"/>
          <dgm:resizeHandles val="exact"/>
        </dgm:presLayoutVars>
      </dgm:prSet>
      <dgm:spPr/>
    </dgm:pt>
    <dgm:pt modelId="{33829E4D-4061-FF49-89B7-053D5E669D16}" type="pres">
      <dgm:prSet presAssocID="{5F4F925F-DFB1-9A43-A4AF-15EFA3CBE08F}" presName="parentText" presStyleLbl="node1" presStyleIdx="0" presStyleCnt="2">
        <dgm:presLayoutVars>
          <dgm:chMax val="0"/>
          <dgm:bulletEnabled val="1"/>
        </dgm:presLayoutVars>
      </dgm:prSet>
      <dgm:spPr/>
    </dgm:pt>
    <dgm:pt modelId="{5522446D-D9E7-984E-9FC9-3F3AFFF1D817}" type="pres">
      <dgm:prSet presAssocID="{B5503FC5-7170-8B4F-9EF5-8710009A9041}" presName="spacer" presStyleCnt="0"/>
      <dgm:spPr/>
    </dgm:pt>
    <dgm:pt modelId="{D63B7817-E5B3-2F47-B2AB-3ED032B3DA25}" type="pres">
      <dgm:prSet presAssocID="{0E3A5998-CC63-2246-AA14-93302EF3D5ED}" presName="parentText" presStyleLbl="node1" presStyleIdx="1" presStyleCnt="2">
        <dgm:presLayoutVars>
          <dgm:chMax val="0"/>
          <dgm:bulletEnabled val="1"/>
        </dgm:presLayoutVars>
      </dgm:prSet>
      <dgm:spPr/>
    </dgm:pt>
  </dgm:ptLst>
  <dgm:cxnLst>
    <dgm:cxn modelId="{F8DF262E-A3E9-764B-B8D6-B26A78834BEA}" type="presOf" srcId="{5F4F925F-DFB1-9A43-A4AF-15EFA3CBE08F}" destId="{33829E4D-4061-FF49-89B7-053D5E669D16}" srcOrd="0" destOrd="0" presId="urn:microsoft.com/office/officeart/2005/8/layout/vList2"/>
    <dgm:cxn modelId="{00CF4739-2F59-644A-AE5C-9A57F604942E}" srcId="{573E210E-312A-3045-AAF8-8A45C11E05FF}" destId="{0E3A5998-CC63-2246-AA14-93302EF3D5ED}" srcOrd="1" destOrd="0" parTransId="{1C370A5C-0398-014A-925D-59EAE40B6D90}" sibTransId="{CC6F6066-7DCD-3343-BCE5-309F96D8782C}"/>
    <dgm:cxn modelId="{FC202164-3644-FB49-8787-B4E8A37E7C85}" type="presOf" srcId="{0E3A5998-CC63-2246-AA14-93302EF3D5ED}" destId="{D63B7817-E5B3-2F47-B2AB-3ED032B3DA25}" srcOrd="0" destOrd="0" presId="urn:microsoft.com/office/officeart/2005/8/layout/vList2"/>
    <dgm:cxn modelId="{6D242464-ECA8-A646-A373-6CEB5FDB5D69}" type="presOf" srcId="{573E210E-312A-3045-AAF8-8A45C11E05FF}" destId="{B8CA6E55-555A-ED44-BB0B-A97336E49E68}" srcOrd="0" destOrd="0" presId="urn:microsoft.com/office/officeart/2005/8/layout/vList2"/>
    <dgm:cxn modelId="{46A037FC-1FA5-2148-92BF-08A394815516}" srcId="{573E210E-312A-3045-AAF8-8A45C11E05FF}" destId="{5F4F925F-DFB1-9A43-A4AF-15EFA3CBE08F}" srcOrd="0" destOrd="0" parTransId="{A776F9C6-D4C9-A54E-84E7-95AB33A0160C}" sibTransId="{B5503FC5-7170-8B4F-9EF5-8710009A9041}"/>
    <dgm:cxn modelId="{D5EC25A6-8CAF-8B49-B4D3-CBD67CBC5355}" type="presParOf" srcId="{B8CA6E55-555A-ED44-BB0B-A97336E49E68}" destId="{33829E4D-4061-FF49-89B7-053D5E669D16}" srcOrd="0" destOrd="0" presId="urn:microsoft.com/office/officeart/2005/8/layout/vList2"/>
    <dgm:cxn modelId="{A515E8E0-A28C-7B44-941B-886E9EF4B7FE}" type="presParOf" srcId="{B8CA6E55-555A-ED44-BB0B-A97336E49E68}" destId="{5522446D-D9E7-984E-9FC9-3F3AFFF1D817}" srcOrd="1" destOrd="0" presId="urn:microsoft.com/office/officeart/2005/8/layout/vList2"/>
    <dgm:cxn modelId="{FD8E2C63-2682-AD41-93DC-8FE840694545}" type="presParOf" srcId="{B8CA6E55-555A-ED44-BB0B-A97336E49E68}" destId="{D63B7817-E5B3-2F47-B2AB-3ED032B3DA2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1CBD1C9-0A1B-1D44-AB07-D0F734897B5F}"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9B4FD888-5328-5E47-AD69-736D237CDD63}">
      <dgm:prSet/>
      <dgm:spPr>
        <a:solidFill>
          <a:schemeClr val="accent1">
            <a:lumMod val="50000"/>
          </a:schemeClr>
        </a:solidFill>
        <a:ln>
          <a:solidFill>
            <a:schemeClr val="lt1">
              <a:hueOff val="0"/>
              <a:satOff val="0"/>
              <a:lumOff val="0"/>
            </a:schemeClr>
          </a:solidFill>
        </a:ln>
      </dgm:spPr>
      <dgm:t>
        <a:bodyPr/>
        <a:lstStyle/>
        <a:p>
          <a:pPr rtl="0"/>
          <a:r>
            <a:rPr lang="en-US" b="1" dirty="0"/>
            <a:t>Students paint with imaginative color choices. </a:t>
          </a:r>
        </a:p>
      </dgm:t>
      <dgm:extLst>
        <a:ext uri="{E40237B7-FDA0-4F09-8148-C483321AD2D9}">
          <dgm14:cNvPr xmlns:dgm14="http://schemas.microsoft.com/office/drawing/2010/diagram" id="0" name="" descr="Students paint with imaginative color choices. &#13;&#10;Limited color palettes can help students avoid mixing too many colors together. &#13;&#10;"/>
        </a:ext>
      </dgm:extLst>
    </dgm:pt>
    <dgm:pt modelId="{F5C699A8-5B18-694F-859C-74DBED636F9A}" type="parTrans" cxnId="{BA24CE6B-E014-A148-B598-74925F9E6096}">
      <dgm:prSet/>
      <dgm:spPr/>
      <dgm:t>
        <a:bodyPr/>
        <a:lstStyle/>
        <a:p>
          <a:endParaRPr lang="en-US"/>
        </a:p>
      </dgm:t>
    </dgm:pt>
    <dgm:pt modelId="{BF5C3B50-5D21-A846-A053-1EAE6AF68F7A}" type="sibTrans" cxnId="{BA24CE6B-E014-A148-B598-74925F9E6096}">
      <dgm:prSet/>
      <dgm:spPr/>
      <dgm:t>
        <a:bodyPr/>
        <a:lstStyle/>
        <a:p>
          <a:endParaRPr lang="en-US"/>
        </a:p>
      </dgm:t>
    </dgm:pt>
    <dgm:pt modelId="{C02EB239-7FFA-C945-9FB1-6C4467E17C69}">
      <dgm:prSet/>
      <dgm:spPr>
        <a:solidFill>
          <a:srgbClr val="CD402E"/>
        </a:solidFill>
        <a:ln>
          <a:solidFill>
            <a:schemeClr val="lt1">
              <a:hueOff val="0"/>
              <a:satOff val="0"/>
              <a:lumOff val="0"/>
            </a:schemeClr>
          </a:solidFill>
        </a:ln>
      </dgm:spPr>
      <dgm:t>
        <a:bodyPr/>
        <a:lstStyle/>
        <a:p>
          <a:pPr rtl="0"/>
          <a:r>
            <a:rPr lang="en-US" b="1" dirty="0"/>
            <a:t>Limited color palettes can help students avoid mixing too many colors together. </a:t>
          </a:r>
        </a:p>
      </dgm:t>
      <dgm:extLst>
        <a:ext uri="{E40237B7-FDA0-4F09-8148-C483321AD2D9}">
          <dgm14:cNvPr xmlns:dgm14="http://schemas.microsoft.com/office/drawing/2010/diagram" id="0" name="" descr="Students paint with imaginative color choices. &#13;&#10;Limited color palettes can help students avoid mixing too many colors together. &#13;&#10;"/>
        </a:ext>
      </dgm:extLst>
    </dgm:pt>
    <dgm:pt modelId="{B919CC21-F2BC-9143-AB99-02BBF454B5A8}" type="parTrans" cxnId="{1976A57B-CCC0-8D45-B6F1-28407A3CE075}">
      <dgm:prSet/>
      <dgm:spPr/>
      <dgm:t>
        <a:bodyPr/>
        <a:lstStyle/>
        <a:p>
          <a:endParaRPr lang="en-US"/>
        </a:p>
      </dgm:t>
    </dgm:pt>
    <dgm:pt modelId="{BDC56693-AF32-2043-BF58-21C02D53DA94}" type="sibTrans" cxnId="{1976A57B-CCC0-8D45-B6F1-28407A3CE075}">
      <dgm:prSet/>
      <dgm:spPr/>
      <dgm:t>
        <a:bodyPr/>
        <a:lstStyle/>
        <a:p>
          <a:endParaRPr lang="en-US"/>
        </a:p>
      </dgm:t>
    </dgm:pt>
    <dgm:pt modelId="{141CB2DD-7864-AF4E-97BF-BB8D5352E30C}" type="pres">
      <dgm:prSet presAssocID="{41CBD1C9-0A1B-1D44-AB07-D0F734897B5F}" presName="linear" presStyleCnt="0">
        <dgm:presLayoutVars>
          <dgm:animLvl val="lvl"/>
          <dgm:resizeHandles val="exact"/>
        </dgm:presLayoutVars>
      </dgm:prSet>
      <dgm:spPr/>
    </dgm:pt>
    <dgm:pt modelId="{21BBE34D-D35E-C749-AB17-B350096BD238}" type="pres">
      <dgm:prSet presAssocID="{9B4FD888-5328-5E47-AD69-736D237CDD63}" presName="parentText" presStyleLbl="node1" presStyleIdx="0" presStyleCnt="2" custLinFactNeighborX="3290">
        <dgm:presLayoutVars>
          <dgm:chMax val="0"/>
          <dgm:bulletEnabled val="1"/>
        </dgm:presLayoutVars>
      </dgm:prSet>
      <dgm:spPr/>
    </dgm:pt>
    <dgm:pt modelId="{3069CF69-73A2-3C41-895C-D30C387E07FE}" type="pres">
      <dgm:prSet presAssocID="{BF5C3B50-5D21-A846-A053-1EAE6AF68F7A}" presName="spacer" presStyleCnt="0"/>
      <dgm:spPr/>
    </dgm:pt>
    <dgm:pt modelId="{18F3B7B2-1F03-A54B-AC72-DB948136FB50}" type="pres">
      <dgm:prSet presAssocID="{C02EB239-7FFA-C945-9FB1-6C4467E17C69}" presName="parentText" presStyleLbl="node1" presStyleIdx="1" presStyleCnt="2">
        <dgm:presLayoutVars>
          <dgm:chMax val="0"/>
          <dgm:bulletEnabled val="1"/>
        </dgm:presLayoutVars>
      </dgm:prSet>
      <dgm:spPr/>
    </dgm:pt>
  </dgm:ptLst>
  <dgm:cxnLst>
    <dgm:cxn modelId="{EBFAB61A-F482-5D42-82B8-329441473853}" type="presOf" srcId="{41CBD1C9-0A1B-1D44-AB07-D0F734897B5F}" destId="{141CB2DD-7864-AF4E-97BF-BB8D5352E30C}" srcOrd="0" destOrd="0" presId="urn:microsoft.com/office/officeart/2005/8/layout/vList2"/>
    <dgm:cxn modelId="{BA24CE6B-E014-A148-B598-74925F9E6096}" srcId="{41CBD1C9-0A1B-1D44-AB07-D0F734897B5F}" destId="{9B4FD888-5328-5E47-AD69-736D237CDD63}" srcOrd="0" destOrd="0" parTransId="{F5C699A8-5B18-694F-859C-74DBED636F9A}" sibTransId="{BF5C3B50-5D21-A846-A053-1EAE6AF68F7A}"/>
    <dgm:cxn modelId="{1976A57B-CCC0-8D45-B6F1-28407A3CE075}" srcId="{41CBD1C9-0A1B-1D44-AB07-D0F734897B5F}" destId="{C02EB239-7FFA-C945-9FB1-6C4467E17C69}" srcOrd="1" destOrd="0" parTransId="{B919CC21-F2BC-9143-AB99-02BBF454B5A8}" sibTransId="{BDC56693-AF32-2043-BF58-21C02D53DA94}"/>
    <dgm:cxn modelId="{76B810FC-E9D3-A141-8FD4-3D641CECD268}" type="presOf" srcId="{9B4FD888-5328-5E47-AD69-736D237CDD63}" destId="{21BBE34D-D35E-C749-AB17-B350096BD238}" srcOrd="0" destOrd="0" presId="urn:microsoft.com/office/officeart/2005/8/layout/vList2"/>
    <dgm:cxn modelId="{9E3069FF-9823-E14B-B2E7-45DCC86721EE}" type="presOf" srcId="{C02EB239-7FFA-C945-9FB1-6C4467E17C69}" destId="{18F3B7B2-1F03-A54B-AC72-DB948136FB50}" srcOrd="0" destOrd="0" presId="urn:microsoft.com/office/officeart/2005/8/layout/vList2"/>
    <dgm:cxn modelId="{24AE7630-AF5B-8A41-B972-9E8CD788D0DE}" type="presParOf" srcId="{141CB2DD-7864-AF4E-97BF-BB8D5352E30C}" destId="{21BBE34D-D35E-C749-AB17-B350096BD238}" srcOrd="0" destOrd="0" presId="urn:microsoft.com/office/officeart/2005/8/layout/vList2"/>
    <dgm:cxn modelId="{ED9F3FBF-4518-4548-9C3A-47BC44B9BA15}" type="presParOf" srcId="{141CB2DD-7864-AF4E-97BF-BB8D5352E30C}" destId="{3069CF69-73A2-3C41-895C-D30C387E07FE}" srcOrd="1" destOrd="0" presId="urn:microsoft.com/office/officeart/2005/8/layout/vList2"/>
    <dgm:cxn modelId="{EE437F89-BB1B-224B-9D26-D324E76D0EA7}" type="presParOf" srcId="{141CB2DD-7864-AF4E-97BF-BB8D5352E30C}" destId="{18F3B7B2-1F03-A54B-AC72-DB948136FB50}"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B6174FB-E444-1E4A-B54A-8C1266FA955F}"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2D5E6A05-738C-A848-9EED-8ECEBCC84C36}">
      <dgm:prSet/>
      <dgm:spPr>
        <a:solidFill>
          <a:srgbClr val="B30B5D"/>
        </a:solidFill>
        <a:ln>
          <a:solidFill>
            <a:schemeClr val="lt1">
              <a:hueOff val="0"/>
              <a:satOff val="0"/>
              <a:lumOff val="0"/>
            </a:schemeClr>
          </a:solidFill>
        </a:ln>
      </dgm:spPr>
      <dgm:t>
        <a:bodyPr/>
        <a:lstStyle/>
        <a:p>
          <a:pPr rtl="0"/>
          <a:r>
            <a:rPr lang="en-US" b="1" dirty="0">
              <a:solidFill>
                <a:srgbClr val="FFFFFF"/>
              </a:solidFill>
            </a:rPr>
            <a:t>Young students enjoy painting about events in their lives including </a:t>
          </a:r>
          <a:r>
            <a:rPr lang="en-US" b="1" dirty="0"/>
            <a:t>feelings, celebrations, transportation, and friends, family, and pets.</a:t>
          </a:r>
          <a:endParaRPr lang="en-US" b="1" dirty="0">
            <a:solidFill>
              <a:srgbClr val="FFFFFF"/>
            </a:solidFill>
          </a:endParaRPr>
        </a:p>
      </dgm:t>
      <dgm:extLst>
        <a:ext uri="{E40237B7-FDA0-4F09-8148-C483321AD2D9}">
          <dgm14:cNvPr xmlns:dgm14="http://schemas.microsoft.com/office/drawing/2010/diagram" id="0" name="" descr="Young students enjoy painting about events in their lives including feelings, celebrations, transportation, and friends, family, and pets.&#13;&#10;Learning painting vocabulary. Terms will become a regular part of their discussions and critiques. &#13;&#10;"/>
        </a:ext>
      </dgm:extLst>
    </dgm:pt>
    <dgm:pt modelId="{B092F8BF-4F7F-BD43-97B3-10CBA2172C20}" type="parTrans" cxnId="{8FD63212-53CA-404E-B150-25DCB476F604}">
      <dgm:prSet/>
      <dgm:spPr/>
      <dgm:t>
        <a:bodyPr/>
        <a:lstStyle/>
        <a:p>
          <a:endParaRPr lang="en-US"/>
        </a:p>
      </dgm:t>
    </dgm:pt>
    <dgm:pt modelId="{00AB4D90-1235-D744-95D1-7622791D7BEA}" type="sibTrans" cxnId="{8FD63212-53CA-404E-B150-25DCB476F604}">
      <dgm:prSet/>
      <dgm:spPr/>
      <dgm:t>
        <a:bodyPr/>
        <a:lstStyle/>
        <a:p>
          <a:endParaRPr lang="en-US"/>
        </a:p>
      </dgm:t>
    </dgm:pt>
    <dgm:pt modelId="{9C6458A5-D687-A741-9B54-D2E411FAE172}">
      <dgm:prSet/>
      <dgm:spPr>
        <a:solidFill>
          <a:srgbClr val="0070C0"/>
        </a:solidFill>
        <a:ln>
          <a:solidFill>
            <a:schemeClr val="lt1">
              <a:hueOff val="0"/>
              <a:satOff val="0"/>
              <a:lumOff val="0"/>
            </a:schemeClr>
          </a:solidFill>
        </a:ln>
      </dgm:spPr>
      <dgm:t>
        <a:bodyPr/>
        <a:lstStyle/>
        <a:p>
          <a:pPr rtl="0"/>
          <a:r>
            <a:rPr lang="en-US" b="1" dirty="0">
              <a:solidFill>
                <a:srgbClr val="FFFFFF"/>
              </a:solidFill>
            </a:rPr>
            <a:t>Learning painting vocabulary. Terms will become a regular part of their discussions and critiques. </a:t>
          </a:r>
          <a:endParaRPr lang="en-US" b="1" dirty="0">
            <a:solidFill>
              <a:srgbClr val="FFFFFF"/>
            </a:solidFill>
            <a:latin typeface="Arial"/>
            <a:cs typeface="Arial"/>
          </a:endParaRPr>
        </a:p>
      </dgm:t>
      <dgm:extLst>
        <a:ext uri="{E40237B7-FDA0-4F09-8148-C483321AD2D9}">
          <dgm14:cNvPr xmlns:dgm14="http://schemas.microsoft.com/office/drawing/2010/diagram" id="0" name="" descr="Young students enjoy painting about events in their lives including feelings, celebrations, transportation, and friends, family, and pets.&#13;&#10;Learning painting vocabulary. Terms will become a regular part of their discussions and critiques. &#13;&#10;"/>
        </a:ext>
      </dgm:extLst>
    </dgm:pt>
    <dgm:pt modelId="{7538590E-6C5C-4149-BF07-4C7D78994F66}" type="parTrans" cxnId="{CA2054DC-94EC-CA46-BCDC-295423E7E3A4}">
      <dgm:prSet/>
      <dgm:spPr/>
      <dgm:t>
        <a:bodyPr/>
        <a:lstStyle/>
        <a:p>
          <a:endParaRPr lang="en-US"/>
        </a:p>
      </dgm:t>
    </dgm:pt>
    <dgm:pt modelId="{1FED8DDB-46A7-BC42-9EB6-36070F29F18C}" type="sibTrans" cxnId="{CA2054DC-94EC-CA46-BCDC-295423E7E3A4}">
      <dgm:prSet/>
      <dgm:spPr/>
      <dgm:t>
        <a:bodyPr/>
        <a:lstStyle/>
        <a:p>
          <a:endParaRPr lang="en-US"/>
        </a:p>
      </dgm:t>
    </dgm:pt>
    <dgm:pt modelId="{BE05C8F5-A281-2C46-9D0B-2E1B38FF3DC8}" type="pres">
      <dgm:prSet presAssocID="{4B6174FB-E444-1E4A-B54A-8C1266FA955F}" presName="linear" presStyleCnt="0">
        <dgm:presLayoutVars>
          <dgm:animLvl val="lvl"/>
          <dgm:resizeHandles val="exact"/>
        </dgm:presLayoutVars>
      </dgm:prSet>
      <dgm:spPr/>
    </dgm:pt>
    <dgm:pt modelId="{171A2FCF-CF0F-7044-8656-D3D7F32F8DD9}" type="pres">
      <dgm:prSet presAssocID="{2D5E6A05-738C-A848-9EED-8ECEBCC84C36}" presName="parentText" presStyleLbl="node1" presStyleIdx="0" presStyleCnt="2">
        <dgm:presLayoutVars>
          <dgm:chMax val="0"/>
          <dgm:bulletEnabled val="1"/>
        </dgm:presLayoutVars>
      </dgm:prSet>
      <dgm:spPr/>
    </dgm:pt>
    <dgm:pt modelId="{C3E6D49C-EC0E-7942-B226-FB6DE7D39DA3}" type="pres">
      <dgm:prSet presAssocID="{00AB4D90-1235-D744-95D1-7622791D7BEA}" presName="spacer" presStyleCnt="0"/>
      <dgm:spPr/>
    </dgm:pt>
    <dgm:pt modelId="{8966E8BD-00BE-2146-BC25-D501EA752525}" type="pres">
      <dgm:prSet presAssocID="{9C6458A5-D687-A741-9B54-D2E411FAE172}" presName="parentText" presStyleLbl="node1" presStyleIdx="1" presStyleCnt="2">
        <dgm:presLayoutVars>
          <dgm:chMax val="0"/>
          <dgm:bulletEnabled val="1"/>
        </dgm:presLayoutVars>
      </dgm:prSet>
      <dgm:spPr/>
    </dgm:pt>
  </dgm:ptLst>
  <dgm:cxnLst>
    <dgm:cxn modelId="{8FD63212-53CA-404E-B150-25DCB476F604}" srcId="{4B6174FB-E444-1E4A-B54A-8C1266FA955F}" destId="{2D5E6A05-738C-A848-9EED-8ECEBCC84C36}" srcOrd="0" destOrd="0" parTransId="{B092F8BF-4F7F-BD43-97B3-10CBA2172C20}" sibTransId="{00AB4D90-1235-D744-95D1-7622791D7BEA}"/>
    <dgm:cxn modelId="{B3211B1F-1DDA-304C-978D-E23EDDC34D66}" type="presOf" srcId="{2D5E6A05-738C-A848-9EED-8ECEBCC84C36}" destId="{171A2FCF-CF0F-7044-8656-D3D7F32F8DD9}" srcOrd="0" destOrd="0" presId="urn:microsoft.com/office/officeart/2005/8/layout/vList2"/>
    <dgm:cxn modelId="{EFA80720-CFA0-2F4D-ACE9-D2D1400A2374}" type="presOf" srcId="{9C6458A5-D687-A741-9B54-D2E411FAE172}" destId="{8966E8BD-00BE-2146-BC25-D501EA752525}" srcOrd="0" destOrd="0" presId="urn:microsoft.com/office/officeart/2005/8/layout/vList2"/>
    <dgm:cxn modelId="{1971BD49-FE9B-E744-9FF5-B29E0283995F}" type="presOf" srcId="{4B6174FB-E444-1E4A-B54A-8C1266FA955F}" destId="{BE05C8F5-A281-2C46-9D0B-2E1B38FF3DC8}" srcOrd="0" destOrd="0" presId="urn:microsoft.com/office/officeart/2005/8/layout/vList2"/>
    <dgm:cxn modelId="{CA2054DC-94EC-CA46-BCDC-295423E7E3A4}" srcId="{4B6174FB-E444-1E4A-B54A-8C1266FA955F}" destId="{9C6458A5-D687-A741-9B54-D2E411FAE172}" srcOrd="1" destOrd="0" parTransId="{7538590E-6C5C-4149-BF07-4C7D78994F66}" sibTransId="{1FED8DDB-46A7-BC42-9EB6-36070F29F18C}"/>
    <dgm:cxn modelId="{1F374DCD-D859-E145-9B5F-D6DEFD04DD3A}" type="presParOf" srcId="{BE05C8F5-A281-2C46-9D0B-2E1B38FF3DC8}" destId="{171A2FCF-CF0F-7044-8656-D3D7F32F8DD9}" srcOrd="0" destOrd="0" presId="urn:microsoft.com/office/officeart/2005/8/layout/vList2"/>
    <dgm:cxn modelId="{AC4605EA-A1E8-7848-9EC0-002E352C3C37}" type="presParOf" srcId="{BE05C8F5-A281-2C46-9D0B-2E1B38FF3DC8}" destId="{C3E6D49C-EC0E-7942-B226-FB6DE7D39DA3}" srcOrd="1" destOrd="0" presId="urn:microsoft.com/office/officeart/2005/8/layout/vList2"/>
    <dgm:cxn modelId="{B10AA58B-18C8-7842-B8C3-08617FA1E54D}" type="presParOf" srcId="{BE05C8F5-A281-2C46-9D0B-2E1B38FF3DC8}" destId="{8966E8BD-00BE-2146-BC25-D501EA75252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2F76A2-6E6B-254F-8E62-986A0FC48E29}"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3AE5CF03-D6B0-E74B-9A64-AB437AE5C292}">
      <dgm:prSet/>
      <dgm:spPr>
        <a:solidFill>
          <a:srgbClr val="430942"/>
        </a:solidFill>
        <a:ln>
          <a:solidFill>
            <a:schemeClr val="lt1">
              <a:hueOff val="0"/>
              <a:satOff val="0"/>
              <a:lumOff val="0"/>
            </a:schemeClr>
          </a:solidFill>
        </a:ln>
      </dgm:spPr>
      <dgm:t>
        <a:bodyPr/>
        <a:lstStyle/>
        <a:p>
          <a:pPr rtl="0"/>
          <a:r>
            <a:rPr lang="en-US" b="1" u="sng" dirty="0">
              <a:solidFill>
                <a:srgbClr val="FFFFFF"/>
              </a:solidFill>
            </a:rPr>
            <a:t>Painting</a:t>
          </a:r>
          <a:r>
            <a:rPr lang="en-US" b="1" dirty="0">
              <a:solidFill>
                <a:srgbClr val="FFFFFF"/>
              </a:solidFill>
            </a:rPr>
            <a:t> is the process artists use to apply layers of pigment from minerals and liquids, including water or oil, to two- or three-dimensional surfaces using mark making tools, such as paintbrushes, palette knives, fingers, sticks, and sponges. </a:t>
          </a:r>
        </a:p>
      </dgm:t>
      <dgm:extLst>
        <a:ext uri="{E40237B7-FDA0-4F09-8148-C483321AD2D9}">
          <dgm14:cNvPr xmlns:dgm14="http://schemas.microsoft.com/office/drawing/2010/diagram" id="0" name="" descr="Painting is the process artists use to apply layers of pigment from minerals and liquids, including water or oil, to two- or three-dimensional surfaces using mark making tools, such as paintbrushes, palette knives, fingers, sticks, and sponges. &#13;&#10;&#10;"/>
        </a:ext>
      </dgm:extLst>
    </dgm:pt>
    <dgm:pt modelId="{97D147F8-6192-8A47-A01A-E8A257B59040}" type="parTrans" cxnId="{1DE0D1AA-331D-3E4C-A9F9-62B83590F4B3}">
      <dgm:prSet/>
      <dgm:spPr/>
      <dgm:t>
        <a:bodyPr/>
        <a:lstStyle/>
        <a:p>
          <a:endParaRPr lang="en-US"/>
        </a:p>
      </dgm:t>
    </dgm:pt>
    <dgm:pt modelId="{CB1F47C2-32D5-314B-9BB7-8C5326B5482A}" type="sibTrans" cxnId="{1DE0D1AA-331D-3E4C-A9F9-62B83590F4B3}">
      <dgm:prSet/>
      <dgm:spPr/>
      <dgm:t>
        <a:bodyPr/>
        <a:lstStyle/>
        <a:p>
          <a:endParaRPr lang="en-US"/>
        </a:p>
      </dgm:t>
    </dgm:pt>
    <dgm:pt modelId="{242A6C06-C623-644F-B007-EDE3640C5364}" type="pres">
      <dgm:prSet presAssocID="{962F76A2-6E6B-254F-8E62-986A0FC48E29}" presName="linear" presStyleCnt="0">
        <dgm:presLayoutVars>
          <dgm:animLvl val="lvl"/>
          <dgm:resizeHandles val="exact"/>
        </dgm:presLayoutVars>
      </dgm:prSet>
      <dgm:spPr/>
    </dgm:pt>
    <dgm:pt modelId="{BADE09C2-1884-BA48-B3FD-77867E3A0EB0}" type="pres">
      <dgm:prSet presAssocID="{3AE5CF03-D6B0-E74B-9A64-AB437AE5C292}" presName="parentText" presStyleLbl="node1" presStyleIdx="0" presStyleCnt="1" custLinFactNeighborX="1050" custLinFactNeighborY="-1082">
        <dgm:presLayoutVars>
          <dgm:chMax val="0"/>
          <dgm:bulletEnabled val="1"/>
        </dgm:presLayoutVars>
      </dgm:prSet>
      <dgm:spPr/>
    </dgm:pt>
  </dgm:ptLst>
  <dgm:cxnLst>
    <dgm:cxn modelId="{09262151-2CED-AA43-89F0-618396DC56DB}" type="presOf" srcId="{3AE5CF03-D6B0-E74B-9A64-AB437AE5C292}" destId="{BADE09C2-1884-BA48-B3FD-77867E3A0EB0}" srcOrd="0" destOrd="0" presId="urn:microsoft.com/office/officeart/2005/8/layout/vList2"/>
    <dgm:cxn modelId="{1DE0D1AA-331D-3E4C-A9F9-62B83590F4B3}" srcId="{962F76A2-6E6B-254F-8E62-986A0FC48E29}" destId="{3AE5CF03-D6B0-E74B-9A64-AB437AE5C292}" srcOrd="0" destOrd="0" parTransId="{97D147F8-6192-8A47-A01A-E8A257B59040}" sibTransId="{CB1F47C2-32D5-314B-9BB7-8C5326B5482A}"/>
    <dgm:cxn modelId="{1B702AF8-5CED-3742-B536-2484DFD6D319}" type="presOf" srcId="{962F76A2-6E6B-254F-8E62-986A0FC48E29}" destId="{242A6C06-C623-644F-B007-EDE3640C5364}" srcOrd="0" destOrd="0" presId="urn:microsoft.com/office/officeart/2005/8/layout/vList2"/>
    <dgm:cxn modelId="{2D365CD1-7AFD-EE4C-BF7B-75EF1CBF5FE9}" type="presParOf" srcId="{242A6C06-C623-644F-B007-EDE3640C5364}" destId="{BADE09C2-1884-BA48-B3FD-77867E3A0EB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CA57F41-683D-6146-9228-39021A1D970B}"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DB82C6A1-9547-7249-B50B-F9A956021B4B}">
      <dgm:prSet custT="1"/>
      <dgm:spPr>
        <a:solidFill>
          <a:schemeClr val="tx2">
            <a:lumMod val="90000"/>
            <a:lumOff val="10000"/>
          </a:schemeClr>
        </a:solidFill>
        <a:ln>
          <a:solidFill>
            <a:schemeClr val="lt1">
              <a:hueOff val="0"/>
              <a:satOff val="0"/>
              <a:lumOff val="0"/>
            </a:schemeClr>
          </a:solidFill>
        </a:ln>
      </dgm:spPr>
      <dgm:t>
        <a:bodyPr/>
        <a:lstStyle/>
        <a:p>
          <a:pPr rtl="0"/>
          <a:r>
            <a:rPr lang="en-US" sz="2800" b="1" dirty="0">
              <a:solidFill>
                <a:srgbClr val="FFFFFF"/>
              </a:solidFill>
            </a:rPr>
            <a:t>Have increased manipulative skills to control a paintbrush better and can illustrate finer details in their paintings.</a:t>
          </a:r>
          <a:endParaRPr lang="en-US" sz="2800" b="1" dirty="0"/>
        </a:p>
      </dgm:t>
      <dgm:extLst>
        <a:ext uri="{E40237B7-FDA0-4F09-8148-C483321AD2D9}">
          <dgm14:cNvPr xmlns:dgm14="http://schemas.microsoft.com/office/drawing/2010/diagram" id="0" name="" descr="Have increased manipulative skills to control a paintbrush better and can illustrate finer details in their paintings.&#13;&#10;Learn how painters apply their intuitive knowledge to correct mistakes and produce dynamic results. &#13;&#10;"/>
        </a:ext>
      </dgm:extLst>
    </dgm:pt>
    <dgm:pt modelId="{A4477B45-454E-2C4D-AB3D-D4BBFB7D7152}" type="parTrans" cxnId="{EB5E99D4-6FE6-7147-9F95-0EF0B69FB88C}">
      <dgm:prSet/>
      <dgm:spPr/>
      <dgm:t>
        <a:bodyPr/>
        <a:lstStyle/>
        <a:p>
          <a:endParaRPr lang="en-US"/>
        </a:p>
      </dgm:t>
    </dgm:pt>
    <dgm:pt modelId="{7EEE5E27-863E-4F48-9E86-F4D03AA113AA}" type="sibTrans" cxnId="{EB5E99D4-6FE6-7147-9F95-0EF0B69FB88C}">
      <dgm:prSet/>
      <dgm:spPr/>
      <dgm:t>
        <a:bodyPr/>
        <a:lstStyle/>
        <a:p>
          <a:endParaRPr lang="en-US"/>
        </a:p>
      </dgm:t>
    </dgm:pt>
    <dgm:pt modelId="{195164D6-1009-F84C-99FF-62A1D9EF671C}">
      <dgm:prSet custT="1"/>
      <dgm:spPr>
        <a:solidFill>
          <a:srgbClr val="007F7E"/>
        </a:solidFill>
        <a:ln>
          <a:solidFill>
            <a:schemeClr val="lt1">
              <a:hueOff val="0"/>
              <a:satOff val="0"/>
              <a:lumOff val="0"/>
            </a:schemeClr>
          </a:solidFill>
        </a:ln>
      </dgm:spPr>
      <dgm:t>
        <a:bodyPr/>
        <a:lstStyle/>
        <a:p>
          <a:pPr rtl="0"/>
          <a:r>
            <a:rPr lang="en-US" sz="2800" b="1" dirty="0">
              <a:solidFill>
                <a:srgbClr val="FFFFFF"/>
              </a:solidFill>
            </a:rPr>
            <a:t>Learn how painters apply their intuitive knowledge to correct mistakes and produce dynamic results. </a:t>
          </a:r>
        </a:p>
      </dgm:t>
      <dgm:extLst>
        <a:ext uri="{E40237B7-FDA0-4F09-8148-C483321AD2D9}">
          <dgm14:cNvPr xmlns:dgm14="http://schemas.microsoft.com/office/drawing/2010/diagram" id="0" name="" descr="Have increased manipulative skills to control a paintbrush better and can illustrate finer details in their paintings.&#13;&#10;Learn how painters apply their intuitive knowledge to correct mistakes and produce dynamic results. &#13;&#10;"/>
        </a:ext>
      </dgm:extLst>
    </dgm:pt>
    <dgm:pt modelId="{C0AAEE58-2237-5D4B-85B0-6CC9F83604FA}" type="parTrans" cxnId="{E517C058-EED2-0241-9D46-F17B855A9C69}">
      <dgm:prSet/>
      <dgm:spPr/>
      <dgm:t>
        <a:bodyPr/>
        <a:lstStyle/>
        <a:p>
          <a:endParaRPr lang="en-US"/>
        </a:p>
      </dgm:t>
    </dgm:pt>
    <dgm:pt modelId="{4F90C681-E53E-9348-8B24-EEB963251F55}" type="sibTrans" cxnId="{E517C058-EED2-0241-9D46-F17B855A9C69}">
      <dgm:prSet/>
      <dgm:spPr/>
      <dgm:t>
        <a:bodyPr/>
        <a:lstStyle/>
        <a:p>
          <a:endParaRPr lang="en-US"/>
        </a:p>
      </dgm:t>
    </dgm:pt>
    <dgm:pt modelId="{51A3106A-C3CB-D84F-91B6-5F3387587D21}" type="pres">
      <dgm:prSet presAssocID="{3CA57F41-683D-6146-9228-39021A1D970B}" presName="linear" presStyleCnt="0">
        <dgm:presLayoutVars>
          <dgm:animLvl val="lvl"/>
          <dgm:resizeHandles val="exact"/>
        </dgm:presLayoutVars>
      </dgm:prSet>
      <dgm:spPr/>
    </dgm:pt>
    <dgm:pt modelId="{2441DA19-54E5-2E4A-9DD2-D5D18955F5ED}" type="pres">
      <dgm:prSet presAssocID="{DB82C6A1-9547-7249-B50B-F9A956021B4B}" presName="parentText" presStyleLbl="node1" presStyleIdx="0" presStyleCnt="2">
        <dgm:presLayoutVars>
          <dgm:chMax val="0"/>
          <dgm:bulletEnabled val="1"/>
        </dgm:presLayoutVars>
      </dgm:prSet>
      <dgm:spPr/>
    </dgm:pt>
    <dgm:pt modelId="{3FA288E7-CD8A-4846-BA10-BC6EBE61E26E}" type="pres">
      <dgm:prSet presAssocID="{7EEE5E27-863E-4F48-9E86-F4D03AA113AA}" presName="spacer" presStyleCnt="0"/>
      <dgm:spPr/>
    </dgm:pt>
    <dgm:pt modelId="{D7F46C0B-075A-304C-8992-8B5BA9615663}" type="pres">
      <dgm:prSet presAssocID="{195164D6-1009-F84C-99FF-62A1D9EF671C}" presName="parentText" presStyleLbl="node1" presStyleIdx="1" presStyleCnt="2">
        <dgm:presLayoutVars>
          <dgm:chMax val="0"/>
          <dgm:bulletEnabled val="1"/>
        </dgm:presLayoutVars>
      </dgm:prSet>
      <dgm:spPr/>
    </dgm:pt>
  </dgm:ptLst>
  <dgm:cxnLst>
    <dgm:cxn modelId="{3602E546-140A-5E47-89E6-8F3F4D0F9FD5}" type="presOf" srcId="{3CA57F41-683D-6146-9228-39021A1D970B}" destId="{51A3106A-C3CB-D84F-91B6-5F3387587D21}" srcOrd="0" destOrd="0" presId="urn:microsoft.com/office/officeart/2005/8/layout/vList2"/>
    <dgm:cxn modelId="{E517C058-EED2-0241-9D46-F17B855A9C69}" srcId="{3CA57F41-683D-6146-9228-39021A1D970B}" destId="{195164D6-1009-F84C-99FF-62A1D9EF671C}" srcOrd="1" destOrd="0" parTransId="{C0AAEE58-2237-5D4B-85B0-6CC9F83604FA}" sibTransId="{4F90C681-E53E-9348-8B24-EEB963251F55}"/>
    <dgm:cxn modelId="{CE188DB3-E057-0A46-9E4D-1F4308F30DEA}" type="presOf" srcId="{195164D6-1009-F84C-99FF-62A1D9EF671C}" destId="{D7F46C0B-075A-304C-8992-8B5BA9615663}" srcOrd="0" destOrd="0" presId="urn:microsoft.com/office/officeart/2005/8/layout/vList2"/>
    <dgm:cxn modelId="{729F0EC0-52C0-124B-BE46-2B48F4600FF6}" type="presOf" srcId="{DB82C6A1-9547-7249-B50B-F9A956021B4B}" destId="{2441DA19-54E5-2E4A-9DD2-D5D18955F5ED}" srcOrd="0" destOrd="0" presId="urn:microsoft.com/office/officeart/2005/8/layout/vList2"/>
    <dgm:cxn modelId="{EB5E99D4-6FE6-7147-9F95-0EF0B69FB88C}" srcId="{3CA57F41-683D-6146-9228-39021A1D970B}" destId="{DB82C6A1-9547-7249-B50B-F9A956021B4B}" srcOrd="0" destOrd="0" parTransId="{A4477B45-454E-2C4D-AB3D-D4BBFB7D7152}" sibTransId="{7EEE5E27-863E-4F48-9E86-F4D03AA113AA}"/>
    <dgm:cxn modelId="{61EE69E3-5692-3045-B3E0-3656DAA61E81}" type="presParOf" srcId="{51A3106A-C3CB-D84F-91B6-5F3387587D21}" destId="{2441DA19-54E5-2E4A-9DD2-D5D18955F5ED}" srcOrd="0" destOrd="0" presId="urn:microsoft.com/office/officeart/2005/8/layout/vList2"/>
    <dgm:cxn modelId="{6715171F-4BC1-AD4D-B4AB-B2C79F937194}" type="presParOf" srcId="{51A3106A-C3CB-D84F-91B6-5F3387587D21}" destId="{3FA288E7-CD8A-4846-BA10-BC6EBE61E26E}" srcOrd="1" destOrd="0" presId="urn:microsoft.com/office/officeart/2005/8/layout/vList2"/>
    <dgm:cxn modelId="{69DCD6B3-BA4D-0A46-BB5B-98C3DC71BA44}" type="presParOf" srcId="{51A3106A-C3CB-D84F-91B6-5F3387587D21}" destId="{D7F46C0B-075A-304C-8992-8B5BA961566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3FCAD85-AE22-AD4A-BB04-210DF356E5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9A8E9C4-AAFA-2740-BC1C-67350C0D7FF1}">
      <dgm:prSet/>
      <dgm:spPr>
        <a:solidFill>
          <a:srgbClr val="7B0C00"/>
        </a:solidFill>
      </dgm:spPr>
      <dgm:t>
        <a:bodyPr/>
        <a:lstStyle/>
        <a:p>
          <a:r>
            <a:rPr lang="en-US" b="1" dirty="0"/>
            <a:t>Augment knowledge of painting vocabulary, painters, and painting materials, and processes. </a:t>
          </a:r>
          <a:endParaRPr lang="en-US" dirty="0"/>
        </a:p>
      </dgm:t>
      <dgm:extLst>
        <a:ext uri="{E40237B7-FDA0-4F09-8148-C483321AD2D9}">
          <dgm14:cNvPr xmlns:dgm14="http://schemas.microsoft.com/office/drawing/2010/diagram" id="0" name="" descr="Augment knowledge of painting vocabulary, painters, and painting materials, and processes. &#13;&#10;Combine realism with abstractions. &#13;&#10;"/>
        </a:ext>
      </dgm:extLst>
    </dgm:pt>
    <dgm:pt modelId="{E677ECBA-22C3-9E44-8DCD-4569843DA543}" type="parTrans" cxnId="{05146E8B-8A1F-534E-83C3-34EA17B2A6F5}">
      <dgm:prSet/>
      <dgm:spPr/>
      <dgm:t>
        <a:bodyPr/>
        <a:lstStyle/>
        <a:p>
          <a:endParaRPr lang="en-US"/>
        </a:p>
      </dgm:t>
    </dgm:pt>
    <dgm:pt modelId="{90211EA8-818C-7942-9EE2-D713A6F91294}" type="sibTrans" cxnId="{05146E8B-8A1F-534E-83C3-34EA17B2A6F5}">
      <dgm:prSet/>
      <dgm:spPr/>
      <dgm:t>
        <a:bodyPr/>
        <a:lstStyle/>
        <a:p>
          <a:endParaRPr lang="en-US"/>
        </a:p>
      </dgm:t>
    </dgm:pt>
    <dgm:pt modelId="{DDB3A08D-DF39-0645-8E37-77733E1B70BF}">
      <dgm:prSet/>
      <dgm:spPr>
        <a:solidFill>
          <a:srgbClr val="BF0100"/>
        </a:solidFill>
      </dgm:spPr>
      <dgm:t>
        <a:bodyPr/>
        <a:lstStyle/>
        <a:p>
          <a:r>
            <a:rPr lang="en-US" b="1" dirty="0"/>
            <a:t>Combine realism with abstractions. </a:t>
          </a:r>
          <a:endParaRPr lang="en-US" dirty="0"/>
        </a:p>
      </dgm:t>
      <dgm:extLst>
        <a:ext uri="{E40237B7-FDA0-4F09-8148-C483321AD2D9}">
          <dgm14:cNvPr xmlns:dgm14="http://schemas.microsoft.com/office/drawing/2010/diagram" id="0" name="" descr="Augment knowledge of painting vocabulary, painters, and painting materials, and processes. &#13;&#10;Combine realism with abstractions. &#13;&#10;"/>
        </a:ext>
      </dgm:extLst>
    </dgm:pt>
    <dgm:pt modelId="{C1F0FDD1-7CAA-D148-998A-E8C6FD0A6F00}" type="parTrans" cxnId="{2BD0D4B0-3971-894C-8553-0E9BCC5A95C6}">
      <dgm:prSet/>
      <dgm:spPr/>
      <dgm:t>
        <a:bodyPr/>
        <a:lstStyle/>
        <a:p>
          <a:endParaRPr lang="en-US"/>
        </a:p>
      </dgm:t>
    </dgm:pt>
    <dgm:pt modelId="{ADA46DB1-D083-4641-BEF4-C1CD0F01CFA7}" type="sibTrans" cxnId="{2BD0D4B0-3971-894C-8553-0E9BCC5A95C6}">
      <dgm:prSet/>
      <dgm:spPr/>
      <dgm:t>
        <a:bodyPr/>
        <a:lstStyle/>
        <a:p>
          <a:endParaRPr lang="en-US"/>
        </a:p>
      </dgm:t>
    </dgm:pt>
    <dgm:pt modelId="{B8A2A857-56ED-F04C-8A69-5AF4474CA82B}" type="pres">
      <dgm:prSet presAssocID="{C3FCAD85-AE22-AD4A-BB04-210DF356E54D}" presName="linear" presStyleCnt="0">
        <dgm:presLayoutVars>
          <dgm:animLvl val="lvl"/>
          <dgm:resizeHandles val="exact"/>
        </dgm:presLayoutVars>
      </dgm:prSet>
      <dgm:spPr/>
    </dgm:pt>
    <dgm:pt modelId="{B4207499-93E6-9846-A5E6-1BFF06B940FC}" type="pres">
      <dgm:prSet presAssocID="{59A8E9C4-AAFA-2740-BC1C-67350C0D7FF1}" presName="parentText" presStyleLbl="node1" presStyleIdx="0" presStyleCnt="2">
        <dgm:presLayoutVars>
          <dgm:chMax val="0"/>
          <dgm:bulletEnabled val="1"/>
        </dgm:presLayoutVars>
      </dgm:prSet>
      <dgm:spPr/>
    </dgm:pt>
    <dgm:pt modelId="{82D3EA07-EE29-9840-A557-983AC6A71746}" type="pres">
      <dgm:prSet presAssocID="{90211EA8-818C-7942-9EE2-D713A6F91294}" presName="spacer" presStyleCnt="0"/>
      <dgm:spPr/>
    </dgm:pt>
    <dgm:pt modelId="{A157CEE1-903C-3D4C-B6F3-DA0061A032B5}" type="pres">
      <dgm:prSet presAssocID="{DDB3A08D-DF39-0645-8E37-77733E1B70BF}" presName="parentText" presStyleLbl="node1" presStyleIdx="1" presStyleCnt="2">
        <dgm:presLayoutVars>
          <dgm:chMax val="0"/>
          <dgm:bulletEnabled val="1"/>
        </dgm:presLayoutVars>
      </dgm:prSet>
      <dgm:spPr/>
    </dgm:pt>
  </dgm:ptLst>
  <dgm:cxnLst>
    <dgm:cxn modelId="{6E54C31B-4C2D-954C-9123-E0EA77D713EE}" type="presOf" srcId="{C3FCAD85-AE22-AD4A-BB04-210DF356E54D}" destId="{B8A2A857-56ED-F04C-8A69-5AF4474CA82B}" srcOrd="0" destOrd="0" presId="urn:microsoft.com/office/officeart/2005/8/layout/vList2"/>
    <dgm:cxn modelId="{B375F687-BD7A-0444-9486-638CE00D34A9}" type="presOf" srcId="{59A8E9C4-AAFA-2740-BC1C-67350C0D7FF1}" destId="{B4207499-93E6-9846-A5E6-1BFF06B940FC}" srcOrd="0" destOrd="0" presId="urn:microsoft.com/office/officeart/2005/8/layout/vList2"/>
    <dgm:cxn modelId="{05146E8B-8A1F-534E-83C3-34EA17B2A6F5}" srcId="{C3FCAD85-AE22-AD4A-BB04-210DF356E54D}" destId="{59A8E9C4-AAFA-2740-BC1C-67350C0D7FF1}" srcOrd="0" destOrd="0" parTransId="{E677ECBA-22C3-9E44-8DCD-4569843DA543}" sibTransId="{90211EA8-818C-7942-9EE2-D713A6F91294}"/>
    <dgm:cxn modelId="{2BD0D4B0-3971-894C-8553-0E9BCC5A95C6}" srcId="{C3FCAD85-AE22-AD4A-BB04-210DF356E54D}" destId="{DDB3A08D-DF39-0645-8E37-77733E1B70BF}" srcOrd="1" destOrd="0" parTransId="{C1F0FDD1-7CAA-D148-998A-E8C6FD0A6F00}" sibTransId="{ADA46DB1-D083-4641-BEF4-C1CD0F01CFA7}"/>
    <dgm:cxn modelId="{FD98B6DE-4E0B-3441-9C5E-F4FE9DA2D9E8}" type="presOf" srcId="{DDB3A08D-DF39-0645-8E37-77733E1B70BF}" destId="{A157CEE1-903C-3D4C-B6F3-DA0061A032B5}" srcOrd="0" destOrd="0" presId="urn:microsoft.com/office/officeart/2005/8/layout/vList2"/>
    <dgm:cxn modelId="{C324FEC3-5638-CA4C-9F56-E21B49C57B1A}" type="presParOf" srcId="{B8A2A857-56ED-F04C-8A69-5AF4474CA82B}" destId="{B4207499-93E6-9846-A5E6-1BFF06B940FC}" srcOrd="0" destOrd="0" presId="urn:microsoft.com/office/officeart/2005/8/layout/vList2"/>
    <dgm:cxn modelId="{EE964DBA-AFC6-9742-ACE1-F11EA17B1744}" type="presParOf" srcId="{B8A2A857-56ED-F04C-8A69-5AF4474CA82B}" destId="{82D3EA07-EE29-9840-A557-983AC6A71746}" srcOrd="1" destOrd="0" presId="urn:microsoft.com/office/officeart/2005/8/layout/vList2"/>
    <dgm:cxn modelId="{D37DF8A8-1EF6-EB44-8A16-936F96D7CA7D}" type="presParOf" srcId="{B8A2A857-56ED-F04C-8A69-5AF4474CA82B}" destId="{A157CEE1-903C-3D4C-B6F3-DA0061A032B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1714BAB-EB96-5542-94D0-3F5AE38F8C3B}"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F71927FE-DC01-204C-90CC-AFB52EF4218A}">
      <dgm:prSet custT="1"/>
      <dgm:spPr>
        <a:solidFill>
          <a:schemeClr val="tx1">
            <a:lumMod val="25000"/>
          </a:schemeClr>
        </a:solidFill>
        <a:ln>
          <a:solidFill>
            <a:schemeClr val="lt1">
              <a:hueOff val="0"/>
              <a:satOff val="0"/>
              <a:lumOff val="0"/>
            </a:schemeClr>
          </a:solidFill>
        </a:ln>
      </dgm:spPr>
      <dgm:t>
        <a:bodyPr/>
        <a:lstStyle/>
        <a:p>
          <a:pPr rtl="0"/>
          <a:r>
            <a:rPr lang="en-US" sz="3200" b="1" dirty="0">
              <a:solidFill>
                <a:srgbClr val="FFFFFF"/>
              </a:solidFill>
            </a:rPr>
            <a:t>Select from different brushes and brushstrokes to produce aesthetic marks. </a:t>
          </a:r>
        </a:p>
      </dgm:t>
      <dgm:extLst>
        <a:ext uri="{E40237B7-FDA0-4F09-8148-C483321AD2D9}">
          <dgm14:cNvPr xmlns:dgm14="http://schemas.microsoft.com/office/drawing/2010/diagram" id="0" name="" descr="•Select from different brushes and brushstrokes to produce aesthetic marks.&#10;•Portray aerial perspective and depict details in a painting’s foreground, middle ground, and background.&#10;•Mix and layer colors to make paintings appear more three-dimensional.&#10;"/>
        </a:ext>
      </dgm:extLst>
    </dgm:pt>
    <dgm:pt modelId="{FA265B9A-2DDC-C04C-9B09-E5620C49BD8B}" type="parTrans" cxnId="{74FDCDBD-9ADC-9A49-8E18-68E6418231D1}">
      <dgm:prSet/>
      <dgm:spPr/>
      <dgm:t>
        <a:bodyPr/>
        <a:lstStyle/>
        <a:p>
          <a:endParaRPr lang="en-US"/>
        </a:p>
      </dgm:t>
    </dgm:pt>
    <dgm:pt modelId="{0E3A597A-5410-4C4A-84E2-3BCFFD14A404}" type="sibTrans" cxnId="{74FDCDBD-9ADC-9A49-8E18-68E6418231D1}">
      <dgm:prSet/>
      <dgm:spPr/>
      <dgm:t>
        <a:bodyPr/>
        <a:lstStyle/>
        <a:p>
          <a:endParaRPr lang="en-US"/>
        </a:p>
      </dgm:t>
    </dgm:pt>
    <dgm:pt modelId="{41D56163-D656-AC46-92E0-418C25808583}">
      <dgm:prSet custT="1"/>
      <dgm:spPr>
        <a:solidFill>
          <a:srgbClr val="FF6600"/>
        </a:solidFill>
        <a:ln>
          <a:solidFill>
            <a:schemeClr val="lt1">
              <a:hueOff val="0"/>
              <a:satOff val="0"/>
              <a:lumOff val="0"/>
            </a:schemeClr>
          </a:solidFill>
        </a:ln>
      </dgm:spPr>
      <dgm:t>
        <a:bodyPr/>
        <a:lstStyle/>
        <a:p>
          <a:pPr rtl="0"/>
          <a:r>
            <a:rPr lang="en-US" sz="3200" b="1" dirty="0">
              <a:solidFill>
                <a:srgbClr val="FFFFFF"/>
              </a:solidFill>
            </a:rPr>
            <a:t>Portray aerial perspective and depict details in a painting’s foreground, middle ground, and background. </a:t>
          </a:r>
        </a:p>
      </dgm:t>
      <dgm:extLst>
        <a:ext uri="{E40237B7-FDA0-4F09-8148-C483321AD2D9}">
          <dgm14:cNvPr xmlns:dgm14="http://schemas.microsoft.com/office/drawing/2010/diagram" id="0" name="" descr="•Select from different brushes and brushstrokes to produce aesthetic marks.&#10;•Portray aerial perspective and depict details in a painting’s foreground, middle ground, and background.&#10;•Mix and layer colors to make paintings appear more three-dimensional.&#10;"/>
        </a:ext>
      </dgm:extLst>
    </dgm:pt>
    <dgm:pt modelId="{3A4E6B88-20A9-884B-8187-B8077F3E56CF}" type="parTrans" cxnId="{A6C47EB9-4DB4-7F4F-8DF7-0B3A40E2F982}">
      <dgm:prSet/>
      <dgm:spPr/>
      <dgm:t>
        <a:bodyPr/>
        <a:lstStyle/>
        <a:p>
          <a:endParaRPr lang="en-US"/>
        </a:p>
      </dgm:t>
    </dgm:pt>
    <dgm:pt modelId="{7A08D007-A587-ED4E-9380-BA958B5F995A}" type="sibTrans" cxnId="{A6C47EB9-4DB4-7F4F-8DF7-0B3A40E2F982}">
      <dgm:prSet/>
      <dgm:spPr/>
      <dgm:t>
        <a:bodyPr/>
        <a:lstStyle/>
        <a:p>
          <a:endParaRPr lang="en-US"/>
        </a:p>
      </dgm:t>
    </dgm:pt>
    <dgm:pt modelId="{62E20DB2-1173-F14F-AC50-35F7434165A0}">
      <dgm:prSet custT="1"/>
      <dgm:spPr>
        <a:solidFill>
          <a:srgbClr val="FF3366"/>
        </a:solidFill>
        <a:ln>
          <a:solidFill>
            <a:schemeClr val="lt1">
              <a:hueOff val="0"/>
              <a:satOff val="0"/>
              <a:lumOff val="0"/>
            </a:schemeClr>
          </a:solidFill>
        </a:ln>
      </dgm:spPr>
      <dgm:t>
        <a:bodyPr/>
        <a:lstStyle/>
        <a:p>
          <a:pPr rtl="0"/>
          <a:r>
            <a:rPr lang="en-US" sz="3200" b="1" dirty="0">
              <a:solidFill>
                <a:srgbClr val="FFFFFF"/>
              </a:solidFill>
            </a:rPr>
            <a:t>Mix and layer colors to make paintings appear more three-dimensional.</a:t>
          </a:r>
        </a:p>
      </dgm:t>
      <dgm:extLst>
        <a:ext uri="{E40237B7-FDA0-4F09-8148-C483321AD2D9}">
          <dgm14:cNvPr xmlns:dgm14="http://schemas.microsoft.com/office/drawing/2010/diagram" id="0" name="" descr="•Select from different brushes and brushstrokes to produce aesthetic marks.&#10;•Portray aerial perspective and depict details in a painting’s foreground, middle ground, and background.&#10;•Mix and layer colors to make paintings appear more three-dimensional.&#10;"/>
        </a:ext>
      </dgm:extLst>
    </dgm:pt>
    <dgm:pt modelId="{D45FEBA6-FDA2-3144-8BE9-3ECD4F0CC87A}" type="parTrans" cxnId="{5D2C4B6B-FF7F-B04E-9047-D5359A0DC485}">
      <dgm:prSet/>
      <dgm:spPr/>
      <dgm:t>
        <a:bodyPr/>
        <a:lstStyle/>
        <a:p>
          <a:endParaRPr lang="en-US"/>
        </a:p>
      </dgm:t>
    </dgm:pt>
    <dgm:pt modelId="{110219E0-ABEF-F548-AE70-0936D6472602}" type="sibTrans" cxnId="{5D2C4B6B-FF7F-B04E-9047-D5359A0DC485}">
      <dgm:prSet/>
      <dgm:spPr/>
      <dgm:t>
        <a:bodyPr/>
        <a:lstStyle/>
        <a:p>
          <a:endParaRPr lang="en-US"/>
        </a:p>
      </dgm:t>
    </dgm:pt>
    <dgm:pt modelId="{71C06B83-BB0F-EA41-85C4-01D31314BA1F}" type="pres">
      <dgm:prSet presAssocID="{E1714BAB-EB96-5542-94D0-3F5AE38F8C3B}" presName="linear" presStyleCnt="0">
        <dgm:presLayoutVars>
          <dgm:animLvl val="lvl"/>
          <dgm:resizeHandles val="exact"/>
        </dgm:presLayoutVars>
      </dgm:prSet>
      <dgm:spPr/>
    </dgm:pt>
    <dgm:pt modelId="{09448599-E980-1A4C-8BCD-DDC8364317D8}" type="pres">
      <dgm:prSet presAssocID="{F71927FE-DC01-204C-90CC-AFB52EF4218A}" presName="parentText" presStyleLbl="node1" presStyleIdx="0" presStyleCnt="3">
        <dgm:presLayoutVars>
          <dgm:chMax val="0"/>
          <dgm:bulletEnabled val="1"/>
        </dgm:presLayoutVars>
      </dgm:prSet>
      <dgm:spPr/>
    </dgm:pt>
    <dgm:pt modelId="{653405FF-3244-F341-B46C-8FF95C622CF6}" type="pres">
      <dgm:prSet presAssocID="{0E3A597A-5410-4C4A-84E2-3BCFFD14A404}" presName="spacer" presStyleCnt="0"/>
      <dgm:spPr/>
    </dgm:pt>
    <dgm:pt modelId="{9DFB8C7D-964D-1F40-B0FF-3E2763403DC6}" type="pres">
      <dgm:prSet presAssocID="{41D56163-D656-AC46-92E0-418C25808583}" presName="parentText" presStyleLbl="node1" presStyleIdx="1" presStyleCnt="3">
        <dgm:presLayoutVars>
          <dgm:chMax val="0"/>
          <dgm:bulletEnabled val="1"/>
        </dgm:presLayoutVars>
      </dgm:prSet>
      <dgm:spPr/>
    </dgm:pt>
    <dgm:pt modelId="{45FB3FD2-6138-944C-848E-FF97289E7E30}" type="pres">
      <dgm:prSet presAssocID="{7A08D007-A587-ED4E-9380-BA958B5F995A}" presName="spacer" presStyleCnt="0"/>
      <dgm:spPr/>
    </dgm:pt>
    <dgm:pt modelId="{941DA823-D0DE-1D40-911F-8A822E15A9C9}" type="pres">
      <dgm:prSet presAssocID="{62E20DB2-1173-F14F-AC50-35F7434165A0}" presName="parentText" presStyleLbl="node1" presStyleIdx="2" presStyleCnt="3">
        <dgm:presLayoutVars>
          <dgm:chMax val="0"/>
          <dgm:bulletEnabled val="1"/>
        </dgm:presLayoutVars>
      </dgm:prSet>
      <dgm:spPr/>
    </dgm:pt>
  </dgm:ptLst>
  <dgm:cxnLst>
    <dgm:cxn modelId="{4F7C005A-C678-5941-9DD5-2E8EE6E23B58}" type="presOf" srcId="{F71927FE-DC01-204C-90CC-AFB52EF4218A}" destId="{09448599-E980-1A4C-8BCD-DDC8364317D8}" srcOrd="0" destOrd="0" presId="urn:microsoft.com/office/officeart/2005/8/layout/vList2"/>
    <dgm:cxn modelId="{F011315C-A27A-E543-B7E2-4D6FADDA6826}" type="presOf" srcId="{41D56163-D656-AC46-92E0-418C25808583}" destId="{9DFB8C7D-964D-1F40-B0FF-3E2763403DC6}" srcOrd="0" destOrd="0" presId="urn:microsoft.com/office/officeart/2005/8/layout/vList2"/>
    <dgm:cxn modelId="{5D2C4B6B-FF7F-B04E-9047-D5359A0DC485}" srcId="{E1714BAB-EB96-5542-94D0-3F5AE38F8C3B}" destId="{62E20DB2-1173-F14F-AC50-35F7434165A0}" srcOrd="2" destOrd="0" parTransId="{D45FEBA6-FDA2-3144-8BE9-3ECD4F0CC87A}" sibTransId="{110219E0-ABEF-F548-AE70-0936D6472602}"/>
    <dgm:cxn modelId="{A3D96F8C-9A9E-1944-85C2-7BFED8155BFA}" type="presOf" srcId="{62E20DB2-1173-F14F-AC50-35F7434165A0}" destId="{941DA823-D0DE-1D40-911F-8A822E15A9C9}" srcOrd="0" destOrd="0" presId="urn:microsoft.com/office/officeart/2005/8/layout/vList2"/>
    <dgm:cxn modelId="{A6C47EB9-4DB4-7F4F-8DF7-0B3A40E2F982}" srcId="{E1714BAB-EB96-5542-94D0-3F5AE38F8C3B}" destId="{41D56163-D656-AC46-92E0-418C25808583}" srcOrd="1" destOrd="0" parTransId="{3A4E6B88-20A9-884B-8187-B8077F3E56CF}" sibTransId="{7A08D007-A587-ED4E-9380-BA958B5F995A}"/>
    <dgm:cxn modelId="{74FDCDBD-9ADC-9A49-8E18-68E6418231D1}" srcId="{E1714BAB-EB96-5542-94D0-3F5AE38F8C3B}" destId="{F71927FE-DC01-204C-90CC-AFB52EF4218A}" srcOrd="0" destOrd="0" parTransId="{FA265B9A-2DDC-C04C-9B09-E5620C49BD8B}" sibTransId="{0E3A597A-5410-4C4A-84E2-3BCFFD14A404}"/>
    <dgm:cxn modelId="{BF0776E9-9E29-114B-8617-6CEE9FD77BFD}" type="presOf" srcId="{E1714BAB-EB96-5542-94D0-3F5AE38F8C3B}" destId="{71C06B83-BB0F-EA41-85C4-01D31314BA1F}" srcOrd="0" destOrd="0" presId="urn:microsoft.com/office/officeart/2005/8/layout/vList2"/>
    <dgm:cxn modelId="{72D6CFAA-0703-8546-B62A-57FE3F3BA7EF}" type="presParOf" srcId="{71C06B83-BB0F-EA41-85C4-01D31314BA1F}" destId="{09448599-E980-1A4C-8BCD-DDC8364317D8}" srcOrd="0" destOrd="0" presId="urn:microsoft.com/office/officeart/2005/8/layout/vList2"/>
    <dgm:cxn modelId="{5714B313-D52C-314D-8770-0FAAAB434836}" type="presParOf" srcId="{71C06B83-BB0F-EA41-85C4-01D31314BA1F}" destId="{653405FF-3244-F341-B46C-8FF95C622CF6}" srcOrd="1" destOrd="0" presId="urn:microsoft.com/office/officeart/2005/8/layout/vList2"/>
    <dgm:cxn modelId="{5092034D-0B93-AF48-8B79-19E0AE42F186}" type="presParOf" srcId="{71C06B83-BB0F-EA41-85C4-01D31314BA1F}" destId="{9DFB8C7D-964D-1F40-B0FF-3E2763403DC6}" srcOrd="2" destOrd="0" presId="urn:microsoft.com/office/officeart/2005/8/layout/vList2"/>
    <dgm:cxn modelId="{4B7E7067-1408-C14B-BA42-A02811A6D291}" type="presParOf" srcId="{71C06B83-BB0F-EA41-85C4-01D31314BA1F}" destId="{45FB3FD2-6138-944C-848E-FF97289E7E30}" srcOrd="3" destOrd="0" presId="urn:microsoft.com/office/officeart/2005/8/layout/vList2"/>
    <dgm:cxn modelId="{FBAFD274-4820-1E40-AE33-39465C8A773D}" type="presParOf" srcId="{71C06B83-BB0F-EA41-85C4-01D31314BA1F}" destId="{941DA823-D0DE-1D40-911F-8A822E15A9C9}"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48CC387-9F41-3346-A087-3F451226F9FC}"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BC3C7089-6502-954F-9D52-48EE910ECDC1}">
      <dgm:prSet custT="1"/>
      <dgm:spPr>
        <a:solidFill>
          <a:srgbClr val="007600"/>
        </a:solidFill>
        <a:ln>
          <a:solidFill>
            <a:schemeClr val="lt1">
              <a:hueOff val="0"/>
              <a:satOff val="0"/>
              <a:lumOff val="0"/>
            </a:schemeClr>
          </a:solidFill>
        </a:ln>
      </dgm:spPr>
      <dgm:t>
        <a:bodyPr/>
        <a:lstStyle/>
        <a:p>
          <a:pPr rtl="0"/>
          <a:r>
            <a:rPr lang="en-US" sz="2800" b="1" dirty="0">
              <a:solidFill>
                <a:srgbClr val="FFFFFF"/>
              </a:solidFill>
            </a:rPr>
            <a:t>Introduce advanced processes and media including acrylics, oils, and encaustics on various substrates. </a:t>
          </a:r>
        </a:p>
      </dgm:t>
      <dgm:extLst>
        <a:ext uri="{E40237B7-FDA0-4F09-8148-C483321AD2D9}">
          <dgm14:cNvPr xmlns:dgm14="http://schemas.microsoft.com/office/drawing/2010/diagram" id="0" name="" descr="•Students can produce subtle color changes to show greater value and depth.&#10;•Introduce advanced processes and media including acrylics, oils, and encaustics on various substrates.&#10;•Encourage creative risk-taking to build upon students’ existing repertoires and develop new skills.&#10;•Include lessons on experimental mark making and non-realistic expressive colors.&#10;"/>
        </a:ext>
      </dgm:extLst>
    </dgm:pt>
    <dgm:pt modelId="{04406424-3CB8-9446-AB01-329F66C46C4C}" type="parTrans" cxnId="{A39AE6AF-BAC5-DA47-A96D-E8EBDF8E1F8C}">
      <dgm:prSet/>
      <dgm:spPr/>
      <dgm:t>
        <a:bodyPr/>
        <a:lstStyle/>
        <a:p>
          <a:endParaRPr lang="en-US"/>
        </a:p>
      </dgm:t>
    </dgm:pt>
    <dgm:pt modelId="{BEE17F0B-6F4B-6B49-8F73-AC78A6FFEF1F}" type="sibTrans" cxnId="{A39AE6AF-BAC5-DA47-A96D-E8EBDF8E1F8C}">
      <dgm:prSet/>
      <dgm:spPr/>
      <dgm:t>
        <a:bodyPr/>
        <a:lstStyle/>
        <a:p>
          <a:endParaRPr lang="en-US"/>
        </a:p>
      </dgm:t>
    </dgm:pt>
    <dgm:pt modelId="{6682C324-036D-4A42-9174-B72501DA789B}">
      <dgm:prSet custT="1"/>
      <dgm:spPr>
        <a:solidFill>
          <a:srgbClr val="339933"/>
        </a:solidFill>
        <a:ln>
          <a:solidFill>
            <a:schemeClr val="lt1">
              <a:hueOff val="0"/>
              <a:satOff val="0"/>
              <a:lumOff val="0"/>
            </a:schemeClr>
          </a:solidFill>
        </a:ln>
      </dgm:spPr>
      <dgm:t>
        <a:bodyPr/>
        <a:lstStyle/>
        <a:p>
          <a:pPr rtl="0"/>
          <a:r>
            <a:rPr lang="en-US" sz="2800" b="1" dirty="0">
              <a:solidFill>
                <a:srgbClr val="FFFFFF"/>
              </a:solidFill>
            </a:rPr>
            <a:t>Encourage creative risk-taking to build upon students’ existing repertoires and develop new skills. </a:t>
          </a:r>
        </a:p>
      </dgm:t>
      <dgm:extLst>
        <a:ext uri="{E40237B7-FDA0-4F09-8148-C483321AD2D9}">
          <dgm14:cNvPr xmlns:dgm14="http://schemas.microsoft.com/office/drawing/2010/diagram" id="0" name="" descr="•Students can produce subtle color changes to show greater value and depth.&#10;•Introduce advanced processes and media including acrylics, oils, and encaustics on various substrates.&#10;•Encourage creative risk-taking to build upon students’ existing repertoires and develop new skills.&#10;•Include lessons on experimental mark making and non-realistic expressive colors.&#10;"/>
        </a:ext>
      </dgm:extLst>
    </dgm:pt>
    <dgm:pt modelId="{B0E497E9-FD5A-1F43-968A-86AE738E9A59}" type="parTrans" cxnId="{B3C2C860-81BA-B645-85B0-FACB28FF35E7}">
      <dgm:prSet/>
      <dgm:spPr/>
      <dgm:t>
        <a:bodyPr/>
        <a:lstStyle/>
        <a:p>
          <a:endParaRPr lang="en-US"/>
        </a:p>
      </dgm:t>
    </dgm:pt>
    <dgm:pt modelId="{EB2BFE6F-7998-364B-94AE-DE403A88328E}" type="sibTrans" cxnId="{B3C2C860-81BA-B645-85B0-FACB28FF35E7}">
      <dgm:prSet/>
      <dgm:spPr/>
      <dgm:t>
        <a:bodyPr/>
        <a:lstStyle/>
        <a:p>
          <a:endParaRPr lang="en-US"/>
        </a:p>
      </dgm:t>
    </dgm:pt>
    <dgm:pt modelId="{2FBFD88C-0114-D642-8713-11858A39FA79}">
      <dgm:prSet custT="1"/>
      <dgm:spPr>
        <a:solidFill>
          <a:srgbClr val="D82CAA"/>
        </a:solidFill>
        <a:ln>
          <a:solidFill>
            <a:schemeClr val="lt1">
              <a:hueOff val="0"/>
              <a:satOff val="0"/>
              <a:lumOff val="0"/>
            </a:schemeClr>
          </a:solidFill>
        </a:ln>
      </dgm:spPr>
      <dgm:t>
        <a:bodyPr/>
        <a:lstStyle/>
        <a:p>
          <a:pPr rtl="0"/>
          <a:r>
            <a:rPr lang="en-US" sz="2800" b="1" dirty="0">
              <a:solidFill>
                <a:srgbClr val="FFFFFF"/>
              </a:solidFill>
            </a:rPr>
            <a:t>Include lessons on experimental mark making and non-realistic expressive colors. </a:t>
          </a:r>
        </a:p>
      </dgm:t>
      <dgm:extLst>
        <a:ext uri="{E40237B7-FDA0-4F09-8148-C483321AD2D9}">
          <dgm14:cNvPr xmlns:dgm14="http://schemas.microsoft.com/office/drawing/2010/diagram" id="0" name="" descr="•Students can produce subtle color changes to show greater value and depth.&#10;•Introduce advanced processes and media including acrylics, oils, and encaustics on various substrates.&#10;•Encourage creative risk-taking to build upon students’ existing repertoires and develop new skills.&#10;•Include lessons on experimental mark making and non-realistic expressive colors.&#10;"/>
        </a:ext>
      </dgm:extLst>
    </dgm:pt>
    <dgm:pt modelId="{4871B9F5-8833-AC4D-BDE1-BA46157CAFF2}" type="parTrans" cxnId="{924C7267-1553-AA49-92B7-1D923F85DEAC}">
      <dgm:prSet/>
      <dgm:spPr/>
      <dgm:t>
        <a:bodyPr/>
        <a:lstStyle/>
        <a:p>
          <a:endParaRPr lang="en-US"/>
        </a:p>
      </dgm:t>
    </dgm:pt>
    <dgm:pt modelId="{4DA292D7-FFF6-7D40-8A41-66FE7D97A20E}" type="sibTrans" cxnId="{924C7267-1553-AA49-92B7-1D923F85DEAC}">
      <dgm:prSet/>
      <dgm:spPr/>
      <dgm:t>
        <a:bodyPr/>
        <a:lstStyle/>
        <a:p>
          <a:endParaRPr lang="en-US"/>
        </a:p>
      </dgm:t>
    </dgm:pt>
    <dgm:pt modelId="{1E88A29B-5DF6-994C-B2D3-519BD4F48A5F}">
      <dgm:prSet custT="1"/>
      <dgm:spPr>
        <a:solidFill>
          <a:srgbClr val="16377F"/>
        </a:solidFill>
        <a:ln>
          <a:solidFill>
            <a:schemeClr val="lt1">
              <a:hueOff val="0"/>
              <a:satOff val="0"/>
              <a:lumOff val="0"/>
            </a:schemeClr>
          </a:solidFill>
        </a:ln>
      </dgm:spPr>
      <dgm:t>
        <a:bodyPr/>
        <a:lstStyle/>
        <a:p>
          <a:r>
            <a:rPr lang="en-US" sz="2800" b="1" dirty="0">
              <a:solidFill>
                <a:srgbClr val="FFFFFF"/>
              </a:solidFill>
            </a:rPr>
            <a:t>Students can produce subtle color changes to show greater value and depth. </a:t>
          </a:r>
        </a:p>
      </dgm:t>
      <dgm:extLst>
        <a:ext uri="{E40237B7-FDA0-4F09-8148-C483321AD2D9}">
          <dgm14:cNvPr xmlns:dgm14="http://schemas.microsoft.com/office/drawing/2010/diagram" id="0" name="" descr="•Students can produce subtle color changes to show greater value and depth.&#10;•Introduce advanced processes and media including acrylics, oils, and encaustics on various substrates.&#10;•Encourage creative risk-taking to build upon students’ existing repertoires and develop new skills.&#10;•Include lessons on experimental mark making and non-realistic expressive colors.&#10;"/>
        </a:ext>
      </dgm:extLst>
    </dgm:pt>
    <dgm:pt modelId="{6F57F170-0A22-694A-A3B7-0B6ADDF922E3}" type="parTrans" cxnId="{6ADA7C00-A114-1E4B-B87E-E3096D17978E}">
      <dgm:prSet/>
      <dgm:spPr/>
      <dgm:t>
        <a:bodyPr/>
        <a:lstStyle/>
        <a:p>
          <a:endParaRPr lang="en-US"/>
        </a:p>
      </dgm:t>
    </dgm:pt>
    <dgm:pt modelId="{8045D2DB-1217-2542-9B37-D2A8DBCFE1B8}" type="sibTrans" cxnId="{6ADA7C00-A114-1E4B-B87E-E3096D17978E}">
      <dgm:prSet/>
      <dgm:spPr/>
      <dgm:t>
        <a:bodyPr/>
        <a:lstStyle/>
        <a:p>
          <a:endParaRPr lang="en-US"/>
        </a:p>
      </dgm:t>
    </dgm:pt>
    <dgm:pt modelId="{1077D25A-7C4D-A24A-91D3-928A3ABDA16B}" type="pres">
      <dgm:prSet presAssocID="{E48CC387-9F41-3346-A087-3F451226F9FC}" presName="linear" presStyleCnt="0">
        <dgm:presLayoutVars>
          <dgm:animLvl val="lvl"/>
          <dgm:resizeHandles val="exact"/>
        </dgm:presLayoutVars>
      </dgm:prSet>
      <dgm:spPr/>
    </dgm:pt>
    <dgm:pt modelId="{AF9F8D47-4DCE-0C4E-811B-A6B0857A6603}" type="pres">
      <dgm:prSet presAssocID="{1E88A29B-5DF6-994C-B2D3-519BD4F48A5F}" presName="parentText" presStyleLbl="node1" presStyleIdx="0" presStyleCnt="4">
        <dgm:presLayoutVars>
          <dgm:chMax val="0"/>
          <dgm:bulletEnabled val="1"/>
        </dgm:presLayoutVars>
      </dgm:prSet>
      <dgm:spPr/>
    </dgm:pt>
    <dgm:pt modelId="{1E97994F-6868-8646-B0D2-77C7F4E8D417}" type="pres">
      <dgm:prSet presAssocID="{8045D2DB-1217-2542-9B37-D2A8DBCFE1B8}" presName="spacer" presStyleCnt="0"/>
      <dgm:spPr/>
    </dgm:pt>
    <dgm:pt modelId="{A85541E2-BC1E-154E-A622-F280B0050FEE}" type="pres">
      <dgm:prSet presAssocID="{BC3C7089-6502-954F-9D52-48EE910ECDC1}" presName="parentText" presStyleLbl="node1" presStyleIdx="1" presStyleCnt="4">
        <dgm:presLayoutVars>
          <dgm:chMax val="0"/>
          <dgm:bulletEnabled val="1"/>
        </dgm:presLayoutVars>
      </dgm:prSet>
      <dgm:spPr/>
    </dgm:pt>
    <dgm:pt modelId="{7A72DA71-2793-FB4D-B374-3F519E551CCE}" type="pres">
      <dgm:prSet presAssocID="{BEE17F0B-6F4B-6B49-8F73-AC78A6FFEF1F}" presName="spacer" presStyleCnt="0"/>
      <dgm:spPr/>
    </dgm:pt>
    <dgm:pt modelId="{3A61D6CC-8BA6-8545-842F-71A1BE2C4125}" type="pres">
      <dgm:prSet presAssocID="{6682C324-036D-4A42-9174-B72501DA789B}" presName="parentText" presStyleLbl="node1" presStyleIdx="2" presStyleCnt="4">
        <dgm:presLayoutVars>
          <dgm:chMax val="0"/>
          <dgm:bulletEnabled val="1"/>
        </dgm:presLayoutVars>
      </dgm:prSet>
      <dgm:spPr/>
    </dgm:pt>
    <dgm:pt modelId="{2681E2CC-9C79-4345-86D5-3943BE5A1575}" type="pres">
      <dgm:prSet presAssocID="{EB2BFE6F-7998-364B-94AE-DE403A88328E}" presName="spacer" presStyleCnt="0"/>
      <dgm:spPr/>
    </dgm:pt>
    <dgm:pt modelId="{97BB95F9-7DC2-EB48-BB36-C895D23FAF61}" type="pres">
      <dgm:prSet presAssocID="{2FBFD88C-0114-D642-8713-11858A39FA79}" presName="parentText" presStyleLbl="node1" presStyleIdx="3" presStyleCnt="4">
        <dgm:presLayoutVars>
          <dgm:chMax val="0"/>
          <dgm:bulletEnabled val="1"/>
        </dgm:presLayoutVars>
      </dgm:prSet>
      <dgm:spPr/>
    </dgm:pt>
  </dgm:ptLst>
  <dgm:cxnLst>
    <dgm:cxn modelId="{6ADA7C00-A114-1E4B-B87E-E3096D17978E}" srcId="{E48CC387-9F41-3346-A087-3F451226F9FC}" destId="{1E88A29B-5DF6-994C-B2D3-519BD4F48A5F}" srcOrd="0" destOrd="0" parTransId="{6F57F170-0A22-694A-A3B7-0B6ADDF922E3}" sibTransId="{8045D2DB-1217-2542-9B37-D2A8DBCFE1B8}"/>
    <dgm:cxn modelId="{B3C2C860-81BA-B645-85B0-FACB28FF35E7}" srcId="{E48CC387-9F41-3346-A087-3F451226F9FC}" destId="{6682C324-036D-4A42-9174-B72501DA789B}" srcOrd="2" destOrd="0" parTransId="{B0E497E9-FD5A-1F43-968A-86AE738E9A59}" sibTransId="{EB2BFE6F-7998-364B-94AE-DE403A88328E}"/>
    <dgm:cxn modelId="{924C7267-1553-AA49-92B7-1D923F85DEAC}" srcId="{E48CC387-9F41-3346-A087-3F451226F9FC}" destId="{2FBFD88C-0114-D642-8713-11858A39FA79}" srcOrd="3" destOrd="0" parTransId="{4871B9F5-8833-AC4D-BDE1-BA46157CAFF2}" sibTransId="{4DA292D7-FFF6-7D40-8A41-66FE7D97A20E}"/>
    <dgm:cxn modelId="{5756C5A6-2074-7A40-9A7B-D8F2A76D075C}" type="presOf" srcId="{BC3C7089-6502-954F-9D52-48EE910ECDC1}" destId="{A85541E2-BC1E-154E-A622-F280B0050FEE}" srcOrd="0" destOrd="0" presId="urn:microsoft.com/office/officeart/2005/8/layout/vList2"/>
    <dgm:cxn modelId="{A39AE6AF-BAC5-DA47-A96D-E8EBDF8E1F8C}" srcId="{E48CC387-9F41-3346-A087-3F451226F9FC}" destId="{BC3C7089-6502-954F-9D52-48EE910ECDC1}" srcOrd="1" destOrd="0" parTransId="{04406424-3CB8-9446-AB01-329F66C46C4C}" sibTransId="{BEE17F0B-6F4B-6B49-8F73-AC78A6FFEF1F}"/>
    <dgm:cxn modelId="{CF4C91CB-9032-674D-9290-4F54A83E776F}" type="presOf" srcId="{2FBFD88C-0114-D642-8713-11858A39FA79}" destId="{97BB95F9-7DC2-EB48-BB36-C895D23FAF61}" srcOrd="0" destOrd="0" presId="urn:microsoft.com/office/officeart/2005/8/layout/vList2"/>
    <dgm:cxn modelId="{D8013FD7-9351-634B-B6EB-C1B2328E1BAF}" type="presOf" srcId="{1E88A29B-5DF6-994C-B2D3-519BD4F48A5F}" destId="{AF9F8D47-4DCE-0C4E-811B-A6B0857A6603}" srcOrd="0" destOrd="0" presId="urn:microsoft.com/office/officeart/2005/8/layout/vList2"/>
    <dgm:cxn modelId="{3FEE57EC-9374-3449-8BA6-B27B0DF1AE6D}" type="presOf" srcId="{E48CC387-9F41-3346-A087-3F451226F9FC}" destId="{1077D25A-7C4D-A24A-91D3-928A3ABDA16B}" srcOrd="0" destOrd="0" presId="urn:microsoft.com/office/officeart/2005/8/layout/vList2"/>
    <dgm:cxn modelId="{EB8E37EF-EDB5-8946-8324-0227C3EE63F1}" type="presOf" srcId="{6682C324-036D-4A42-9174-B72501DA789B}" destId="{3A61D6CC-8BA6-8545-842F-71A1BE2C4125}" srcOrd="0" destOrd="0" presId="urn:microsoft.com/office/officeart/2005/8/layout/vList2"/>
    <dgm:cxn modelId="{08488C69-AAC7-4949-BB40-5BB03B9B03E5}" type="presParOf" srcId="{1077D25A-7C4D-A24A-91D3-928A3ABDA16B}" destId="{AF9F8D47-4DCE-0C4E-811B-A6B0857A6603}" srcOrd="0" destOrd="0" presId="urn:microsoft.com/office/officeart/2005/8/layout/vList2"/>
    <dgm:cxn modelId="{F91B2A69-A512-2F4F-B810-384C7086EA20}" type="presParOf" srcId="{1077D25A-7C4D-A24A-91D3-928A3ABDA16B}" destId="{1E97994F-6868-8646-B0D2-77C7F4E8D417}" srcOrd="1" destOrd="0" presId="urn:microsoft.com/office/officeart/2005/8/layout/vList2"/>
    <dgm:cxn modelId="{4E3366F3-6BC1-2848-BE2E-7BCF2B6B7699}" type="presParOf" srcId="{1077D25A-7C4D-A24A-91D3-928A3ABDA16B}" destId="{A85541E2-BC1E-154E-A622-F280B0050FEE}" srcOrd="2" destOrd="0" presId="urn:microsoft.com/office/officeart/2005/8/layout/vList2"/>
    <dgm:cxn modelId="{67442CC0-75FB-884C-8F7B-54CE479813E6}" type="presParOf" srcId="{1077D25A-7C4D-A24A-91D3-928A3ABDA16B}" destId="{7A72DA71-2793-FB4D-B374-3F519E551CCE}" srcOrd="3" destOrd="0" presId="urn:microsoft.com/office/officeart/2005/8/layout/vList2"/>
    <dgm:cxn modelId="{7E5C66D7-B57A-D047-B310-611DCACE0CDE}" type="presParOf" srcId="{1077D25A-7C4D-A24A-91D3-928A3ABDA16B}" destId="{3A61D6CC-8BA6-8545-842F-71A1BE2C4125}" srcOrd="4" destOrd="0" presId="urn:microsoft.com/office/officeart/2005/8/layout/vList2"/>
    <dgm:cxn modelId="{D4118659-F953-9744-886C-C4FAD566E770}" type="presParOf" srcId="{1077D25A-7C4D-A24A-91D3-928A3ABDA16B}" destId="{2681E2CC-9C79-4345-86D5-3943BE5A1575}" srcOrd="5" destOrd="0" presId="urn:microsoft.com/office/officeart/2005/8/layout/vList2"/>
    <dgm:cxn modelId="{C1BCC4CD-F763-C441-8FFB-4198D8DBC5C6}" type="presParOf" srcId="{1077D25A-7C4D-A24A-91D3-928A3ABDA16B}" destId="{97BB95F9-7DC2-EB48-BB36-C895D23FAF61}"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00A3C07-EACA-7944-BFD1-F1E06C4BEB0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A652B098-F64D-EE45-B007-70C788B7419D}">
      <dgm:prSet custT="1"/>
      <dgm:spPr>
        <a:solidFill>
          <a:srgbClr val="007879"/>
        </a:solidFill>
        <a:ln>
          <a:solidFill>
            <a:schemeClr val="lt1">
              <a:hueOff val="0"/>
              <a:satOff val="0"/>
              <a:lumOff val="0"/>
            </a:schemeClr>
          </a:solidFill>
        </a:ln>
      </dgm:spPr>
      <dgm:t>
        <a:bodyPr/>
        <a:lstStyle/>
        <a:p>
          <a:pPr rtl="0"/>
          <a:r>
            <a:rPr lang="en-US" sz="3600" b="1" dirty="0">
              <a:solidFill>
                <a:srgbClr val="FFFFFF"/>
              </a:solidFill>
            </a:rPr>
            <a:t>Make revisions to paintings as necessary and augment current skills based on successful learning outcomes.</a:t>
          </a:r>
          <a:endParaRPr lang="en-US" sz="3600" b="1" dirty="0"/>
        </a:p>
      </dgm:t>
      <dgm:extLst>
        <a:ext uri="{E40237B7-FDA0-4F09-8148-C483321AD2D9}">
          <dgm14:cNvPr xmlns:dgm14="http://schemas.microsoft.com/office/drawing/2010/diagram" id="0" name="" descr="•Make revisions to paintings as necessary and augment current skills based on successful learning outcomes.&#10;•Analyze paintings’ meanings. Cite evidence to make convincing cases.&#10;"/>
        </a:ext>
      </dgm:extLst>
    </dgm:pt>
    <dgm:pt modelId="{210C79C9-A764-8E45-8943-7F7BA98A445B}" type="parTrans" cxnId="{DDCAA99A-003E-1645-A9B0-B3E989D863C9}">
      <dgm:prSet/>
      <dgm:spPr/>
      <dgm:t>
        <a:bodyPr/>
        <a:lstStyle/>
        <a:p>
          <a:endParaRPr lang="en-US"/>
        </a:p>
      </dgm:t>
    </dgm:pt>
    <dgm:pt modelId="{568C546B-DBB2-0F40-A0A0-93395BDAB7E1}" type="sibTrans" cxnId="{DDCAA99A-003E-1645-A9B0-B3E989D863C9}">
      <dgm:prSet/>
      <dgm:spPr/>
      <dgm:t>
        <a:bodyPr/>
        <a:lstStyle/>
        <a:p>
          <a:endParaRPr lang="en-US"/>
        </a:p>
      </dgm:t>
    </dgm:pt>
    <dgm:pt modelId="{12E23C28-E549-984F-9B28-051708F0DA04}">
      <dgm:prSet custT="1"/>
      <dgm:spPr>
        <a:solidFill>
          <a:srgbClr val="D42651">
            <a:alpha val="90000"/>
          </a:srgbClr>
        </a:solidFill>
        <a:ln>
          <a:solidFill>
            <a:schemeClr val="lt1">
              <a:hueOff val="0"/>
              <a:satOff val="0"/>
              <a:lumOff val="0"/>
            </a:schemeClr>
          </a:solidFill>
        </a:ln>
      </dgm:spPr>
      <dgm:t>
        <a:bodyPr/>
        <a:lstStyle/>
        <a:p>
          <a:pPr rtl="0"/>
          <a:r>
            <a:rPr lang="en-US" sz="3600" b="1" dirty="0">
              <a:solidFill>
                <a:srgbClr val="FFFFFF"/>
              </a:solidFill>
            </a:rPr>
            <a:t>Analyze paintings’ meanings. Cite evidence to make convincing cases. </a:t>
          </a:r>
        </a:p>
      </dgm:t>
      <dgm:extLst>
        <a:ext uri="{E40237B7-FDA0-4F09-8148-C483321AD2D9}">
          <dgm14:cNvPr xmlns:dgm14="http://schemas.microsoft.com/office/drawing/2010/diagram" id="0" name="" descr="•Make revisions to paintings as necessary and augment current skills based on successful learning outcomes.&#10;•Analyze paintings’ meanings. Cite evidence to make convincing cases.&#10;"/>
        </a:ext>
      </dgm:extLst>
    </dgm:pt>
    <dgm:pt modelId="{9714A6A1-0C0D-5248-A4E5-AA46595D25B4}" type="parTrans" cxnId="{84A72220-2A93-5E46-B058-8AA16ECACB8D}">
      <dgm:prSet/>
      <dgm:spPr/>
      <dgm:t>
        <a:bodyPr/>
        <a:lstStyle/>
        <a:p>
          <a:endParaRPr lang="en-US"/>
        </a:p>
      </dgm:t>
    </dgm:pt>
    <dgm:pt modelId="{6DCE218B-87C1-EE4C-8B06-B7F91CF95CFC}" type="sibTrans" cxnId="{84A72220-2A93-5E46-B058-8AA16ECACB8D}">
      <dgm:prSet/>
      <dgm:spPr/>
      <dgm:t>
        <a:bodyPr/>
        <a:lstStyle/>
        <a:p>
          <a:endParaRPr lang="en-US"/>
        </a:p>
      </dgm:t>
    </dgm:pt>
    <dgm:pt modelId="{6C1F8380-5C19-C041-B881-C510F72BA6DF}" type="pres">
      <dgm:prSet presAssocID="{700A3C07-EACA-7944-BFD1-F1E06C4BEB03}" presName="linear" presStyleCnt="0">
        <dgm:presLayoutVars>
          <dgm:animLvl val="lvl"/>
          <dgm:resizeHandles val="exact"/>
        </dgm:presLayoutVars>
      </dgm:prSet>
      <dgm:spPr/>
    </dgm:pt>
    <dgm:pt modelId="{924B73EA-AB49-F842-B4C3-334AC85FDB55}" type="pres">
      <dgm:prSet presAssocID="{A652B098-F64D-EE45-B007-70C788B7419D}" presName="parentText" presStyleLbl="node1" presStyleIdx="0" presStyleCnt="2" custLinFactY="-158" custLinFactNeighborY="-100000">
        <dgm:presLayoutVars>
          <dgm:chMax val="0"/>
          <dgm:bulletEnabled val="1"/>
        </dgm:presLayoutVars>
      </dgm:prSet>
      <dgm:spPr/>
    </dgm:pt>
    <dgm:pt modelId="{84843E10-34FD-6F40-8165-95D393E932E9}" type="pres">
      <dgm:prSet presAssocID="{568C546B-DBB2-0F40-A0A0-93395BDAB7E1}" presName="spacer" presStyleCnt="0"/>
      <dgm:spPr/>
    </dgm:pt>
    <dgm:pt modelId="{E812C3CB-5558-5844-A36F-F94CDF809736}" type="pres">
      <dgm:prSet presAssocID="{12E23C28-E549-984F-9B28-051708F0DA04}" presName="parentText" presStyleLbl="node1" presStyleIdx="1" presStyleCnt="2">
        <dgm:presLayoutVars>
          <dgm:chMax val="0"/>
          <dgm:bulletEnabled val="1"/>
        </dgm:presLayoutVars>
      </dgm:prSet>
      <dgm:spPr/>
    </dgm:pt>
  </dgm:ptLst>
  <dgm:cxnLst>
    <dgm:cxn modelId="{B75A0320-6DC1-1845-8199-460EE26B9719}" type="presOf" srcId="{700A3C07-EACA-7944-BFD1-F1E06C4BEB03}" destId="{6C1F8380-5C19-C041-B881-C510F72BA6DF}" srcOrd="0" destOrd="0" presId="urn:microsoft.com/office/officeart/2005/8/layout/vList2"/>
    <dgm:cxn modelId="{84A72220-2A93-5E46-B058-8AA16ECACB8D}" srcId="{700A3C07-EACA-7944-BFD1-F1E06C4BEB03}" destId="{12E23C28-E549-984F-9B28-051708F0DA04}" srcOrd="1" destOrd="0" parTransId="{9714A6A1-0C0D-5248-A4E5-AA46595D25B4}" sibTransId="{6DCE218B-87C1-EE4C-8B06-B7F91CF95CFC}"/>
    <dgm:cxn modelId="{ABF83420-F760-6149-97BD-08EC42A9109B}" type="presOf" srcId="{12E23C28-E549-984F-9B28-051708F0DA04}" destId="{E812C3CB-5558-5844-A36F-F94CDF809736}" srcOrd="0" destOrd="0" presId="urn:microsoft.com/office/officeart/2005/8/layout/vList2"/>
    <dgm:cxn modelId="{DDCAA99A-003E-1645-A9B0-B3E989D863C9}" srcId="{700A3C07-EACA-7944-BFD1-F1E06C4BEB03}" destId="{A652B098-F64D-EE45-B007-70C788B7419D}" srcOrd="0" destOrd="0" parTransId="{210C79C9-A764-8E45-8943-7F7BA98A445B}" sibTransId="{568C546B-DBB2-0F40-A0A0-93395BDAB7E1}"/>
    <dgm:cxn modelId="{1864F9C3-4FB4-4A46-8A33-EE60FEC7570A}" type="presOf" srcId="{A652B098-F64D-EE45-B007-70C788B7419D}" destId="{924B73EA-AB49-F842-B4C3-334AC85FDB55}" srcOrd="0" destOrd="0" presId="urn:microsoft.com/office/officeart/2005/8/layout/vList2"/>
    <dgm:cxn modelId="{ADA94093-B0FD-2F4C-ACF6-E9A569EF3084}" type="presParOf" srcId="{6C1F8380-5C19-C041-B881-C510F72BA6DF}" destId="{924B73EA-AB49-F842-B4C3-334AC85FDB55}" srcOrd="0" destOrd="0" presId="urn:microsoft.com/office/officeart/2005/8/layout/vList2"/>
    <dgm:cxn modelId="{C1809475-01EF-BB48-A990-2E1D5AF1E93E}" type="presParOf" srcId="{6C1F8380-5C19-C041-B881-C510F72BA6DF}" destId="{84843E10-34FD-6F40-8165-95D393E932E9}" srcOrd="1" destOrd="0" presId="urn:microsoft.com/office/officeart/2005/8/layout/vList2"/>
    <dgm:cxn modelId="{6D86D5AA-B6FD-4C48-BE0A-4B0DCE643328}" type="presParOf" srcId="{6C1F8380-5C19-C041-B881-C510F72BA6DF}" destId="{E812C3CB-5558-5844-A36F-F94CDF80973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C5E0397-F80B-864C-A704-2D6E70F029F3}"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B7883842-20D3-8346-8238-054A045CE048}">
      <dgm:prSet custT="1"/>
      <dgm:spPr>
        <a:solidFill>
          <a:srgbClr val="FF4675"/>
        </a:solidFill>
        <a:ln>
          <a:solidFill>
            <a:schemeClr val="lt1">
              <a:hueOff val="0"/>
              <a:satOff val="0"/>
              <a:lumOff val="0"/>
            </a:schemeClr>
          </a:solidFill>
        </a:ln>
      </dgm:spPr>
      <dgm:t>
        <a:bodyPr/>
        <a:lstStyle/>
        <a:p>
          <a:pPr algn="l" rtl="0"/>
          <a:r>
            <a:rPr lang="en-US" sz="2800" b="1" dirty="0">
              <a:solidFill>
                <a:srgbClr val="FFFFFF"/>
              </a:solidFill>
            </a:rPr>
            <a:t>Use video footage of their production methods and gather audience feedback to build on the meaning of the works they created. </a:t>
          </a:r>
        </a:p>
      </dgm:t>
      <dgm:extLst>
        <a:ext uri="{E40237B7-FDA0-4F09-8148-C483321AD2D9}">
          <dgm14:cNvPr xmlns:dgm14="http://schemas.microsoft.com/office/drawing/2010/diagram" id="0" name="" descr="Create journal entries and photographs to document the steps they took to produce finished painted designs. &#13;&#10;Use video footage of their production methods and gather audience feedback to build on the meaning of the works they created. &#13;&#10;"/>
        </a:ext>
      </dgm:extLst>
    </dgm:pt>
    <dgm:pt modelId="{CA5C7C1C-EAB8-E945-AC05-B02D49ECF06B}" type="parTrans" cxnId="{8D8A2A60-6382-6E4A-A38A-010C1259CD52}">
      <dgm:prSet/>
      <dgm:spPr/>
      <dgm:t>
        <a:bodyPr/>
        <a:lstStyle/>
        <a:p>
          <a:endParaRPr lang="en-US"/>
        </a:p>
      </dgm:t>
    </dgm:pt>
    <dgm:pt modelId="{DAC187CA-0CDB-0446-9B9C-9480604E86D8}" type="sibTrans" cxnId="{8D8A2A60-6382-6E4A-A38A-010C1259CD52}">
      <dgm:prSet/>
      <dgm:spPr/>
      <dgm:t>
        <a:bodyPr/>
        <a:lstStyle/>
        <a:p>
          <a:endParaRPr lang="en-US"/>
        </a:p>
      </dgm:t>
    </dgm:pt>
    <dgm:pt modelId="{4C02DD78-2954-D640-A3A5-A63EE2148D6D}">
      <dgm:prSet custT="1"/>
      <dgm:spPr>
        <a:solidFill>
          <a:srgbClr val="D22202"/>
        </a:solidFill>
        <a:ln>
          <a:solidFill>
            <a:schemeClr val="lt1">
              <a:hueOff val="0"/>
              <a:satOff val="0"/>
              <a:lumOff val="0"/>
            </a:schemeClr>
          </a:solidFill>
        </a:ln>
      </dgm:spPr>
      <dgm:t>
        <a:bodyPr/>
        <a:lstStyle/>
        <a:p>
          <a:pPr algn="l" rtl="0"/>
          <a:r>
            <a:rPr lang="en-US" sz="2800" b="1" dirty="0">
              <a:solidFill>
                <a:srgbClr val="FFFFFF"/>
              </a:solidFill>
            </a:rPr>
            <a:t>Create journal entries and photographs to document the steps they took to produce finished painted designs. </a:t>
          </a:r>
        </a:p>
      </dgm:t>
      <dgm:extLst>
        <a:ext uri="{E40237B7-FDA0-4F09-8148-C483321AD2D9}">
          <dgm14:cNvPr xmlns:dgm14="http://schemas.microsoft.com/office/drawing/2010/diagram" id="0" name="" descr="Create journal entries and photographs to document the steps they took to produce finished painted designs. &#13;&#10;Use video footage of their production methods and gather audience feedback to build on the meaning of the works they created. &#13;&#10;"/>
        </a:ext>
      </dgm:extLst>
    </dgm:pt>
    <dgm:pt modelId="{35DDC911-15FA-864B-ACCE-DC3EDFC79DAC}" type="parTrans" cxnId="{6627917C-3F0B-1842-B2ED-DFE6FD9C3F98}">
      <dgm:prSet/>
      <dgm:spPr/>
      <dgm:t>
        <a:bodyPr/>
        <a:lstStyle/>
        <a:p>
          <a:endParaRPr lang="en-US"/>
        </a:p>
      </dgm:t>
    </dgm:pt>
    <dgm:pt modelId="{D0D6262D-974B-084F-B49A-BF3EED5F00B6}" type="sibTrans" cxnId="{6627917C-3F0B-1842-B2ED-DFE6FD9C3F98}">
      <dgm:prSet/>
      <dgm:spPr/>
      <dgm:t>
        <a:bodyPr/>
        <a:lstStyle/>
        <a:p>
          <a:endParaRPr lang="en-US"/>
        </a:p>
      </dgm:t>
    </dgm:pt>
    <dgm:pt modelId="{6080A3A4-BE27-9645-AE3A-DF023A2261A6}" type="pres">
      <dgm:prSet presAssocID="{7C5E0397-F80B-864C-A704-2D6E70F029F3}" presName="diagram" presStyleCnt="0">
        <dgm:presLayoutVars>
          <dgm:dir/>
          <dgm:resizeHandles val="exact"/>
        </dgm:presLayoutVars>
      </dgm:prSet>
      <dgm:spPr/>
    </dgm:pt>
    <dgm:pt modelId="{220542EC-82E2-3146-AF82-92A5AA940DF0}" type="pres">
      <dgm:prSet presAssocID="{4C02DD78-2954-D640-A3A5-A63EE2148D6D}" presName="node" presStyleLbl="node1" presStyleIdx="0" presStyleCnt="2">
        <dgm:presLayoutVars>
          <dgm:bulletEnabled val="1"/>
        </dgm:presLayoutVars>
      </dgm:prSet>
      <dgm:spPr/>
    </dgm:pt>
    <dgm:pt modelId="{15BE6386-EC2A-B447-9C5C-5636AD767280}" type="pres">
      <dgm:prSet presAssocID="{D0D6262D-974B-084F-B49A-BF3EED5F00B6}" presName="sibTrans" presStyleCnt="0"/>
      <dgm:spPr/>
    </dgm:pt>
    <dgm:pt modelId="{42FD13DA-BDA1-E546-A4F2-24BB767454D3}" type="pres">
      <dgm:prSet presAssocID="{B7883842-20D3-8346-8238-054A045CE048}" presName="node" presStyleLbl="node1" presStyleIdx="1" presStyleCnt="2">
        <dgm:presLayoutVars>
          <dgm:bulletEnabled val="1"/>
        </dgm:presLayoutVars>
      </dgm:prSet>
      <dgm:spPr/>
    </dgm:pt>
  </dgm:ptLst>
  <dgm:cxnLst>
    <dgm:cxn modelId="{61BE3313-E6BD-BE4F-A830-09AFF599F926}" type="presOf" srcId="{B7883842-20D3-8346-8238-054A045CE048}" destId="{42FD13DA-BDA1-E546-A4F2-24BB767454D3}" srcOrd="0" destOrd="0" presId="urn:microsoft.com/office/officeart/2005/8/layout/default"/>
    <dgm:cxn modelId="{8D8A2A60-6382-6E4A-A38A-010C1259CD52}" srcId="{7C5E0397-F80B-864C-A704-2D6E70F029F3}" destId="{B7883842-20D3-8346-8238-054A045CE048}" srcOrd="1" destOrd="0" parTransId="{CA5C7C1C-EAB8-E945-AC05-B02D49ECF06B}" sibTransId="{DAC187CA-0CDB-0446-9B9C-9480604E86D8}"/>
    <dgm:cxn modelId="{6627917C-3F0B-1842-B2ED-DFE6FD9C3F98}" srcId="{7C5E0397-F80B-864C-A704-2D6E70F029F3}" destId="{4C02DD78-2954-D640-A3A5-A63EE2148D6D}" srcOrd="0" destOrd="0" parTransId="{35DDC911-15FA-864B-ACCE-DC3EDFC79DAC}" sibTransId="{D0D6262D-974B-084F-B49A-BF3EED5F00B6}"/>
    <dgm:cxn modelId="{BD0F23A2-C1B9-7245-A35D-20B7C017AB69}" type="presOf" srcId="{7C5E0397-F80B-864C-A704-2D6E70F029F3}" destId="{6080A3A4-BE27-9645-AE3A-DF023A2261A6}" srcOrd="0" destOrd="0" presId="urn:microsoft.com/office/officeart/2005/8/layout/default"/>
    <dgm:cxn modelId="{8E40E6D8-BE0E-054C-990E-8552818C39DE}" type="presOf" srcId="{4C02DD78-2954-D640-A3A5-A63EE2148D6D}" destId="{220542EC-82E2-3146-AF82-92A5AA940DF0}" srcOrd="0" destOrd="0" presId="urn:microsoft.com/office/officeart/2005/8/layout/default"/>
    <dgm:cxn modelId="{DA343CBB-324E-7840-B61C-096479C4C855}" type="presParOf" srcId="{6080A3A4-BE27-9645-AE3A-DF023A2261A6}" destId="{220542EC-82E2-3146-AF82-92A5AA940DF0}" srcOrd="0" destOrd="0" presId="urn:microsoft.com/office/officeart/2005/8/layout/default"/>
    <dgm:cxn modelId="{DD558788-CC54-7A44-9232-C41DAB812459}" type="presParOf" srcId="{6080A3A4-BE27-9645-AE3A-DF023A2261A6}" destId="{15BE6386-EC2A-B447-9C5C-5636AD767280}" srcOrd="1" destOrd="0" presId="urn:microsoft.com/office/officeart/2005/8/layout/default"/>
    <dgm:cxn modelId="{D0F4DEDD-AE96-E249-B1A3-5F878C9BEE9D}" type="presParOf" srcId="{6080A3A4-BE27-9645-AE3A-DF023A2261A6}" destId="{42FD13DA-BDA1-E546-A4F2-24BB767454D3}"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43A86EF-2848-B24D-BBF0-004C5ABCE0F4}"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128EC004-F948-B143-9F95-033F809CB40A}">
      <dgm:prSet custT="1"/>
      <dgm:spPr>
        <a:solidFill>
          <a:srgbClr val="001279"/>
        </a:solidFill>
        <a:ln>
          <a:solidFill>
            <a:schemeClr val="lt1">
              <a:hueOff val="0"/>
              <a:satOff val="0"/>
              <a:lumOff val="0"/>
            </a:schemeClr>
          </a:solidFill>
        </a:ln>
      </dgm:spPr>
      <dgm:t>
        <a:bodyPr/>
        <a:lstStyle/>
        <a:p>
          <a:pPr rtl="0"/>
          <a:r>
            <a:rPr lang="en-US" sz="3000" b="1" dirty="0">
              <a:solidFill>
                <a:srgbClr val="FFFFFF"/>
              </a:solidFill>
            </a:rPr>
            <a:t>Pre-assess students’ painting knowledge to develop learning targets that meet student’s personal needs. </a:t>
          </a:r>
          <a:endParaRPr lang="en-US" sz="3000" dirty="0">
            <a:solidFill>
              <a:srgbClr val="FFFFFF"/>
            </a:solidFill>
          </a:endParaRPr>
        </a:p>
      </dgm:t>
      <dgm:extLst>
        <a:ext uri="{E40237B7-FDA0-4F09-8148-C483321AD2D9}">
          <dgm14:cNvPr xmlns:dgm14="http://schemas.microsoft.com/office/drawing/2010/diagram" id="0" name="" descr="•Pre-assess students’ painting knowledge to develop learning targets that meet student’s personal needs.&#10;•Have students analyze the commonalities and dissimilarities that paintings share through art inquiry tasks.&#10;"/>
        </a:ext>
      </dgm:extLst>
    </dgm:pt>
    <dgm:pt modelId="{8F830C8A-4AC8-8247-8ACE-10C6DE3CE81C}" type="parTrans" cxnId="{47438D10-5605-514D-9222-90ED62B14636}">
      <dgm:prSet/>
      <dgm:spPr/>
      <dgm:t>
        <a:bodyPr/>
        <a:lstStyle/>
        <a:p>
          <a:endParaRPr lang="en-US"/>
        </a:p>
      </dgm:t>
    </dgm:pt>
    <dgm:pt modelId="{D7C1C4E0-D5D7-AB4B-AF8B-934D43847C55}" type="sibTrans" cxnId="{47438D10-5605-514D-9222-90ED62B14636}">
      <dgm:prSet/>
      <dgm:spPr/>
      <dgm:t>
        <a:bodyPr/>
        <a:lstStyle/>
        <a:p>
          <a:endParaRPr lang="en-US"/>
        </a:p>
      </dgm:t>
    </dgm:pt>
    <dgm:pt modelId="{72521D1A-3E1C-F348-9005-2610039073A7}">
      <dgm:prSet custT="1"/>
      <dgm:spPr>
        <a:solidFill>
          <a:srgbClr val="401090"/>
        </a:solidFill>
        <a:ln>
          <a:solidFill>
            <a:schemeClr val="lt1">
              <a:hueOff val="0"/>
              <a:satOff val="0"/>
              <a:lumOff val="0"/>
            </a:schemeClr>
          </a:solidFill>
        </a:ln>
      </dgm:spPr>
      <dgm:t>
        <a:bodyPr/>
        <a:lstStyle/>
        <a:p>
          <a:pPr rtl="0"/>
          <a:r>
            <a:rPr lang="en-US" sz="3000" b="1" dirty="0">
              <a:solidFill>
                <a:srgbClr val="FFFFFF"/>
              </a:solidFill>
            </a:rPr>
            <a:t>Have students analyze the commonalities and dissimilarities that paintings share through art inquiry tasks. </a:t>
          </a:r>
        </a:p>
      </dgm:t>
      <dgm:extLst>
        <a:ext uri="{E40237B7-FDA0-4F09-8148-C483321AD2D9}">
          <dgm14:cNvPr xmlns:dgm14="http://schemas.microsoft.com/office/drawing/2010/diagram" id="0" name="" descr="•Pre-assess students’ painting knowledge to develop learning targets that meet student’s personal needs.&#10;•Have students analyze the commonalities and dissimilarities that paintings share through art inquiry tasks.&#10;"/>
        </a:ext>
      </dgm:extLst>
    </dgm:pt>
    <dgm:pt modelId="{7D56A15A-4538-8943-A6C4-3B56FAAAE0C2}" type="parTrans" cxnId="{3803E808-3D4F-C742-91F3-D80800A792B7}">
      <dgm:prSet/>
      <dgm:spPr/>
      <dgm:t>
        <a:bodyPr/>
        <a:lstStyle/>
        <a:p>
          <a:endParaRPr lang="en-US"/>
        </a:p>
      </dgm:t>
    </dgm:pt>
    <dgm:pt modelId="{9A65044E-6888-4B4C-8C7B-E8D238AEC0D4}" type="sibTrans" cxnId="{3803E808-3D4F-C742-91F3-D80800A792B7}">
      <dgm:prSet/>
      <dgm:spPr/>
      <dgm:t>
        <a:bodyPr/>
        <a:lstStyle/>
        <a:p>
          <a:endParaRPr lang="en-US"/>
        </a:p>
      </dgm:t>
    </dgm:pt>
    <dgm:pt modelId="{BC1060CA-6F16-154D-812B-E6EC393B2AEB}" type="pres">
      <dgm:prSet presAssocID="{643A86EF-2848-B24D-BBF0-004C5ABCE0F4}" presName="linear" presStyleCnt="0">
        <dgm:presLayoutVars>
          <dgm:animLvl val="lvl"/>
          <dgm:resizeHandles val="exact"/>
        </dgm:presLayoutVars>
      </dgm:prSet>
      <dgm:spPr/>
    </dgm:pt>
    <dgm:pt modelId="{57401107-B40B-6443-A3F6-69C70FB976BD}" type="pres">
      <dgm:prSet presAssocID="{128EC004-F948-B143-9F95-033F809CB40A}" presName="parentText" presStyleLbl="node1" presStyleIdx="0" presStyleCnt="2">
        <dgm:presLayoutVars>
          <dgm:chMax val="0"/>
          <dgm:bulletEnabled val="1"/>
        </dgm:presLayoutVars>
      </dgm:prSet>
      <dgm:spPr/>
    </dgm:pt>
    <dgm:pt modelId="{3AEC926F-A953-A940-B590-5550F05A944E}" type="pres">
      <dgm:prSet presAssocID="{D7C1C4E0-D5D7-AB4B-AF8B-934D43847C55}" presName="spacer" presStyleCnt="0"/>
      <dgm:spPr/>
    </dgm:pt>
    <dgm:pt modelId="{84C24477-2EF4-C44A-8A6F-1B0C6C42712F}" type="pres">
      <dgm:prSet presAssocID="{72521D1A-3E1C-F348-9005-2610039073A7}" presName="parentText" presStyleLbl="node1" presStyleIdx="1" presStyleCnt="2">
        <dgm:presLayoutVars>
          <dgm:chMax val="0"/>
          <dgm:bulletEnabled val="1"/>
        </dgm:presLayoutVars>
      </dgm:prSet>
      <dgm:spPr/>
    </dgm:pt>
  </dgm:ptLst>
  <dgm:cxnLst>
    <dgm:cxn modelId="{3803E808-3D4F-C742-91F3-D80800A792B7}" srcId="{643A86EF-2848-B24D-BBF0-004C5ABCE0F4}" destId="{72521D1A-3E1C-F348-9005-2610039073A7}" srcOrd="1" destOrd="0" parTransId="{7D56A15A-4538-8943-A6C4-3B56FAAAE0C2}" sibTransId="{9A65044E-6888-4B4C-8C7B-E8D238AEC0D4}"/>
    <dgm:cxn modelId="{47438D10-5605-514D-9222-90ED62B14636}" srcId="{643A86EF-2848-B24D-BBF0-004C5ABCE0F4}" destId="{128EC004-F948-B143-9F95-033F809CB40A}" srcOrd="0" destOrd="0" parTransId="{8F830C8A-4AC8-8247-8ACE-10C6DE3CE81C}" sibTransId="{D7C1C4E0-D5D7-AB4B-AF8B-934D43847C55}"/>
    <dgm:cxn modelId="{0F21ACB1-C44F-4643-874B-F6D0DD04F89E}" type="presOf" srcId="{643A86EF-2848-B24D-BBF0-004C5ABCE0F4}" destId="{BC1060CA-6F16-154D-812B-E6EC393B2AEB}" srcOrd="0" destOrd="0" presId="urn:microsoft.com/office/officeart/2005/8/layout/vList2"/>
    <dgm:cxn modelId="{A9CEF7BF-86E6-0740-B3B4-D7115081E4BF}" type="presOf" srcId="{72521D1A-3E1C-F348-9005-2610039073A7}" destId="{84C24477-2EF4-C44A-8A6F-1B0C6C42712F}" srcOrd="0" destOrd="0" presId="urn:microsoft.com/office/officeart/2005/8/layout/vList2"/>
    <dgm:cxn modelId="{B73CEFE7-2214-DE4E-9508-D9B1C838DBCA}" type="presOf" srcId="{128EC004-F948-B143-9F95-033F809CB40A}" destId="{57401107-B40B-6443-A3F6-69C70FB976BD}" srcOrd="0" destOrd="0" presId="urn:microsoft.com/office/officeart/2005/8/layout/vList2"/>
    <dgm:cxn modelId="{4F7DAD8E-1553-C34E-89D6-E388AFCA11D5}" type="presParOf" srcId="{BC1060CA-6F16-154D-812B-E6EC393B2AEB}" destId="{57401107-B40B-6443-A3F6-69C70FB976BD}" srcOrd="0" destOrd="0" presId="urn:microsoft.com/office/officeart/2005/8/layout/vList2"/>
    <dgm:cxn modelId="{E52DBEC3-9CDA-AB4C-A7EC-56B1EB47200B}" type="presParOf" srcId="{BC1060CA-6F16-154D-812B-E6EC393B2AEB}" destId="{3AEC926F-A953-A940-B590-5550F05A944E}" srcOrd="1" destOrd="0" presId="urn:microsoft.com/office/officeart/2005/8/layout/vList2"/>
    <dgm:cxn modelId="{DFF4FB0D-1EA9-DD40-B8AF-72DCC9B5EC0B}" type="presParOf" srcId="{BC1060CA-6F16-154D-812B-E6EC393B2AEB}" destId="{84C24477-2EF4-C44A-8A6F-1B0C6C42712F}" srcOrd="2"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1C1F5D3-DA17-1249-985C-5B6C1BE40248}" type="doc">
      <dgm:prSet loTypeId="urn:microsoft.com/office/officeart/2005/8/layout/vList2" loCatId="" qsTypeId="urn:microsoft.com/office/officeart/2005/8/quickstyle/simple4" qsCatId="simple" csTypeId="urn:microsoft.com/office/officeart/2005/8/colors/accent0_1" csCatId="mainScheme" phldr="1"/>
      <dgm:spPr/>
      <dgm:t>
        <a:bodyPr/>
        <a:lstStyle/>
        <a:p>
          <a:endParaRPr lang="en-US"/>
        </a:p>
      </dgm:t>
    </dgm:pt>
    <dgm:pt modelId="{EF729B64-48A8-F247-8E3B-742F9908B575}">
      <dgm:prSet custT="1"/>
      <dgm:spPr>
        <a:solidFill>
          <a:schemeClr val="accent6">
            <a:lumMod val="50000"/>
          </a:schemeClr>
        </a:solidFill>
        <a:ln w="38100" cmpd="sng">
          <a:solidFill>
            <a:schemeClr val="lt1">
              <a:hueOff val="0"/>
              <a:satOff val="0"/>
              <a:lumOff val="0"/>
            </a:schemeClr>
          </a:solidFill>
        </a:ln>
      </dgm:spPr>
      <dgm:t>
        <a:bodyPr/>
        <a:lstStyle/>
        <a:p>
          <a:pPr rtl="0"/>
          <a:r>
            <a:rPr lang="en-US" sz="3200" b="1" dirty="0">
              <a:solidFill>
                <a:srgbClr val="FFFFFF"/>
              </a:solidFill>
            </a:rPr>
            <a:t>Build strengths working with painting techniques, media, and styles. Try less familiar approaches and combine existing skills in new ways.</a:t>
          </a:r>
        </a:p>
      </dgm:t>
      <dgm:extLst>
        <a:ext uri="{E40237B7-FDA0-4F09-8148-C483321AD2D9}">
          <dgm14:cNvPr xmlns:dgm14="http://schemas.microsoft.com/office/drawing/2010/diagram" id="0" name="" descr="Build strengths working with painting techniques, media, and styles. Try less familiar approaches and combine existing skills in new ways.&#13;&#10;Benefit from using professional materials, including absorbent watercolor papers, canvas, professional-grade encaustic wax, and finer brushes. &#13;&#10;&#10;"/>
        </a:ext>
      </dgm:extLst>
    </dgm:pt>
    <dgm:pt modelId="{CF4321BF-1E98-AC48-B317-C04D7CA0FB24}" type="parTrans" cxnId="{D405015C-ED43-4444-A256-DEF04FC69C9C}">
      <dgm:prSet/>
      <dgm:spPr/>
      <dgm:t>
        <a:bodyPr/>
        <a:lstStyle/>
        <a:p>
          <a:endParaRPr lang="en-US"/>
        </a:p>
      </dgm:t>
    </dgm:pt>
    <dgm:pt modelId="{A149B74E-096E-5442-8524-D60AD87D1E42}" type="sibTrans" cxnId="{D405015C-ED43-4444-A256-DEF04FC69C9C}">
      <dgm:prSet/>
      <dgm:spPr/>
      <dgm:t>
        <a:bodyPr/>
        <a:lstStyle/>
        <a:p>
          <a:endParaRPr lang="en-US"/>
        </a:p>
      </dgm:t>
    </dgm:pt>
    <dgm:pt modelId="{50245528-F231-CC4B-9FF6-2F11FE46A9A5}">
      <dgm:prSet custT="1"/>
      <dgm:spPr>
        <a:solidFill>
          <a:schemeClr val="accent2">
            <a:lumMod val="50000"/>
          </a:schemeClr>
        </a:solidFill>
        <a:ln w="38100" cmpd="sng">
          <a:solidFill>
            <a:schemeClr val="lt1">
              <a:hueOff val="0"/>
              <a:satOff val="0"/>
              <a:lumOff val="0"/>
            </a:schemeClr>
          </a:solidFill>
        </a:ln>
      </dgm:spPr>
      <dgm:t>
        <a:bodyPr/>
        <a:lstStyle/>
        <a:p>
          <a:pPr rtl="0"/>
          <a:r>
            <a:rPr lang="en-US" sz="3200" b="1" dirty="0">
              <a:solidFill>
                <a:srgbClr val="FFFFFF"/>
              </a:solidFill>
            </a:rPr>
            <a:t>Benefit from using professional materials, including absorbent watercolor papers, canvas, professional-grade encaustic wax, and finer brushes. </a:t>
          </a:r>
        </a:p>
      </dgm:t>
      <dgm:extLst>
        <a:ext uri="{E40237B7-FDA0-4F09-8148-C483321AD2D9}">
          <dgm14:cNvPr xmlns:dgm14="http://schemas.microsoft.com/office/drawing/2010/diagram" id="0" name="" descr="Build strengths working with painting techniques, media, and styles. Try less familiar approaches and combine existing skills in new ways.&#13;&#10;Benefit from using professional materials, including absorbent watercolor papers, canvas, professional-grade encaustic wax, and finer brushes. &#13;&#10;&#10;"/>
        </a:ext>
      </dgm:extLst>
    </dgm:pt>
    <dgm:pt modelId="{9B089DB9-4DA8-4448-8D00-02A6ACBD9F36}" type="sibTrans" cxnId="{6EFE1000-7FE4-6C4E-A670-DAD4FB2C6946}">
      <dgm:prSet/>
      <dgm:spPr/>
      <dgm:t>
        <a:bodyPr/>
        <a:lstStyle/>
        <a:p>
          <a:endParaRPr lang="en-US"/>
        </a:p>
      </dgm:t>
    </dgm:pt>
    <dgm:pt modelId="{18E601E8-C312-6F47-A79D-6949CA93C9B6}" type="parTrans" cxnId="{6EFE1000-7FE4-6C4E-A670-DAD4FB2C6946}">
      <dgm:prSet/>
      <dgm:spPr/>
      <dgm:t>
        <a:bodyPr/>
        <a:lstStyle/>
        <a:p>
          <a:endParaRPr lang="en-US"/>
        </a:p>
      </dgm:t>
    </dgm:pt>
    <dgm:pt modelId="{1929714E-5364-684B-BCF8-8713E91F7313}" type="pres">
      <dgm:prSet presAssocID="{E1C1F5D3-DA17-1249-985C-5B6C1BE40248}" presName="linear" presStyleCnt="0">
        <dgm:presLayoutVars>
          <dgm:animLvl val="lvl"/>
          <dgm:resizeHandles val="exact"/>
        </dgm:presLayoutVars>
      </dgm:prSet>
      <dgm:spPr/>
    </dgm:pt>
    <dgm:pt modelId="{827BD29B-A084-2A46-A766-6FD19BE76A85}" type="pres">
      <dgm:prSet presAssocID="{EF729B64-48A8-F247-8E3B-742F9908B575}" presName="parentText" presStyleLbl="node1" presStyleIdx="0" presStyleCnt="2">
        <dgm:presLayoutVars>
          <dgm:chMax val="0"/>
          <dgm:bulletEnabled val="1"/>
        </dgm:presLayoutVars>
      </dgm:prSet>
      <dgm:spPr/>
    </dgm:pt>
    <dgm:pt modelId="{F3CF9F7C-10CC-C94A-AF61-06F1479E328B}" type="pres">
      <dgm:prSet presAssocID="{A149B74E-096E-5442-8524-D60AD87D1E42}" presName="spacer" presStyleCnt="0"/>
      <dgm:spPr/>
    </dgm:pt>
    <dgm:pt modelId="{B6D3E235-957B-C24F-A3F1-4683E625D2EA}" type="pres">
      <dgm:prSet presAssocID="{50245528-F231-CC4B-9FF6-2F11FE46A9A5}" presName="parentText" presStyleLbl="node1" presStyleIdx="1" presStyleCnt="2">
        <dgm:presLayoutVars>
          <dgm:chMax val="0"/>
          <dgm:bulletEnabled val="1"/>
        </dgm:presLayoutVars>
      </dgm:prSet>
      <dgm:spPr/>
    </dgm:pt>
  </dgm:ptLst>
  <dgm:cxnLst>
    <dgm:cxn modelId="{6EFE1000-7FE4-6C4E-A670-DAD4FB2C6946}" srcId="{E1C1F5D3-DA17-1249-985C-5B6C1BE40248}" destId="{50245528-F231-CC4B-9FF6-2F11FE46A9A5}" srcOrd="1" destOrd="0" parTransId="{18E601E8-C312-6F47-A79D-6949CA93C9B6}" sibTransId="{9B089DB9-4DA8-4448-8D00-02A6ACBD9F36}"/>
    <dgm:cxn modelId="{CA24A014-4720-A640-BAF7-A53D5CF6A9F1}" type="presOf" srcId="{50245528-F231-CC4B-9FF6-2F11FE46A9A5}" destId="{B6D3E235-957B-C24F-A3F1-4683E625D2EA}" srcOrd="0" destOrd="0" presId="urn:microsoft.com/office/officeart/2005/8/layout/vList2"/>
    <dgm:cxn modelId="{DE822244-794E-4547-ADBE-C3C63BE7CE0A}" type="presOf" srcId="{E1C1F5D3-DA17-1249-985C-5B6C1BE40248}" destId="{1929714E-5364-684B-BCF8-8713E91F7313}" srcOrd="0" destOrd="0" presId="urn:microsoft.com/office/officeart/2005/8/layout/vList2"/>
    <dgm:cxn modelId="{D405015C-ED43-4444-A256-DEF04FC69C9C}" srcId="{E1C1F5D3-DA17-1249-985C-5B6C1BE40248}" destId="{EF729B64-48A8-F247-8E3B-742F9908B575}" srcOrd="0" destOrd="0" parTransId="{CF4321BF-1E98-AC48-B317-C04D7CA0FB24}" sibTransId="{A149B74E-096E-5442-8524-D60AD87D1E42}"/>
    <dgm:cxn modelId="{B1CD32D7-5F25-B347-B031-523BB13BCF80}" type="presOf" srcId="{EF729B64-48A8-F247-8E3B-742F9908B575}" destId="{827BD29B-A084-2A46-A766-6FD19BE76A85}" srcOrd="0" destOrd="0" presId="urn:microsoft.com/office/officeart/2005/8/layout/vList2"/>
    <dgm:cxn modelId="{606A6B41-4F7D-934E-B38A-56960F25071C}" type="presParOf" srcId="{1929714E-5364-684B-BCF8-8713E91F7313}" destId="{827BD29B-A084-2A46-A766-6FD19BE76A85}" srcOrd="0" destOrd="0" presId="urn:microsoft.com/office/officeart/2005/8/layout/vList2"/>
    <dgm:cxn modelId="{9282A95E-FBD4-EB40-AB24-4040D0FDB375}" type="presParOf" srcId="{1929714E-5364-684B-BCF8-8713E91F7313}" destId="{F3CF9F7C-10CC-C94A-AF61-06F1479E328B}" srcOrd="1" destOrd="0" presId="urn:microsoft.com/office/officeart/2005/8/layout/vList2"/>
    <dgm:cxn modelId="{F20C885C-42A9-CD4C-BFBC-727A55E8DBF8}" type="presParOf" srcId="{1929714E-5364-684B-BCF8-8713E91F7313}" destId="{B6D3E235-957B-C24F-A3F1-4683E625D2EA}" srcOrd="2" destOrd="0" presId="urn:microsoft.com/office/officeart/2005/8/layout/vList2"/>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C58D03D-4EAA-BD4C-8D59-146461963497}"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662A5CF3-E074-364B-8A9A-A97D8635EBC1}">
      <dgm:prSet custT="1"/>
      <dgm:spPr>
        <a:solidFill>
          <a:srgbClr val="434DD6"/>
        </a:solidFill>
        <a:ln>
          <a:solidFill>
            <a:schemeClr val="lt1">
              <a:hueOff val="0"/>
              <a:satOff val="0"/>
              <a:lumOff val="0"/>
            </a:schemeClr>
          </a:solidFill>
        </a:ln>
      </dgm:spPr>
      <dgm:t>
        <a:bodyPr/>
        <a:lstStyle/>
        <a:p>
          <a:pPr rtl="0"/>
          <a:r>
            <a:rPr lang="en-US" sz="3000" b="1" dirty="0">
              <a:solidFill>
                <a:srgbClr val="FFFFFF"/>
              </a:solidFill>
            </a:rPr>
            <a:t>Assess paintings in their portfolios to identify pathways to expand current ideas, make revisions, and produce future works. </a:t>
          </a:r>
        </a:p>
      </dgm:t>
      <dgm:extLst>
        <a:ext uri="{E40237B7-FDA0-4F09-8148-C483321AD2D9}">
          <dgm14:cNvPr xmlns:dgm14="http://schemas.microsoft.com/office/drawing/2010/diagram" id="0" name="" descr="Assess paintings in their portfolios to identify pathways to expand current ideas, make revisions, and produce future works. &#13;&#10;Can study transformations in the environment and life through paint, as well as participate in outdoor plein aire painting.&#13;&#10;"/>
        </a:ext>
      </dgm:extLst>
    </dgm:pt>
    <dgm:pt modelId="{7F410DBB-7BBF-C249-ACF6-FBC1CAEF5D08}" type="parTrans" cxnId="{C305BB5C-F6FD-8847-9AF2-B4AADBA4A47C}">
      <dgm:prSet/>
      <dgm:spPr/>
      <dgm:t>
        <a:bodyPr/>
        <a:lstStyle/>
        <a:p>
          <a:endParaRPr lang="en-US"/>
        </a:p>
      </dgm:t>
    </dgm:pt>
    <dgm:pt modelId="{D983A31E-C429-9A4D-92E5-C78B5F8F5873}" type="sibTrans" cxnId="{C305BB5C-F6FD-8847-9AF2-B4AADBA4A47C}">
      <dgm:prSet/>
      <dgm:spPr/>
      <dgm:t>
        <a:bodyPr/>
        <a:lstStyle/>
        <a:p>
          <a:endParaRPr lang="en-US"/>
        </a:p>
      </dgm:t>
    </dgm:pt>
    <dgm:pt modelId="{8B1A3F03-1A55-3A40-AB11-FCD37F5BD278}">
      <dgm:prSet custT="1"/>
      <dgm:spPr>
        <a:solidFill>
          <a:srgbClr val="009999"/>
        </a:solidFill>
        <a:ln>
          <a:solidFill>
            <a:schemeClr val="lt1">
              <a:hueOff val="0"/>
              <a:satOff val="0"/>
              <a:lumOff val="0"/>
            </a:schemeClr>
          </a:solidFill>
        </a:ln>
      </dgm:spPr>
      <dgm:t>
        <a:bodyPr/>
        <a:lstStyle/>
        <a:p>
          <a:pPr rtl="0"/>
          <a:r>
            <a:rPr lang="en-US" sz="3000" b="1" dirty="0">
              <a:solidFill>
                <a:srgbClr val="FFFFFF"/>
              </a:solidFill>
            </a:rPr>
            <a:t>Can study transformations in the environment and life through paint, as well as participate in outdoor </a:t>
          </a:r>
          <a:r>
            <a:rPr lang="en-US" sz="3000" b="1" u="sng" dirty="0">
              <a:solidFill>
                <a:srgbClr val="FFFFFF"/>
              </a:solidFill>
            </a:rPr>
            <a:t>plein </a:t>
          </a:r>
          <a:r>
            <a:rPr lang="en-US" sz="3000" b="1" u="sng" dirty="0" err="1">
              <a:solidFill>
                <a:srgbClr val="FFFFFF"/>
              </a:solidFill>
            </a:rPr>
            <a:t>aire</a:t>
          </a:r>
          <a:r>
            <a:rPr lang="en-US" sz="3000" b="1" u="sng" dirty="0">
              <a:solidFill>
                <a:srgbClr val="FFFFFF"/>
              </a:solidFill>
            </a:rPr>
            <a:t> painting</a:t>
          </a:r>
          <a:r>
            <a:rPr lang="en-US" sz="3000" b="1" dirty="0">
              <a:solidFill>
                <a:srgbClr val="FFFFFF"/>
              </a:solidFill>
            </a:rPr>
            <a:t>.</a:t>
          </a:r>
        </a:p>
      </dgm:t>
      <dgm:extLst>
        <a:ext uri="{E40237B7-FDA0-4F09-8148-C483321AD2D9}">
          <dgm14:cNvPr xmlns:dgm14="http://schemas.microsoft.com/office/drawing/2010/diagram" id="0" name="" descr="Assess paintings in their portfolios to identify pathways to expand current ideas, make revisions, and produce future works. &#13;&#10;Can study transformations in the environment and life through paint, as well as participate in outdoor plein aire painting.&#13;&#10;"/>
        </a:ext>
      </dgm:extLst>
    </dgm:pt>
    <dgm:pt modelId="{5D483E1E-9041-DA4D-B028-CE4CD0D56D62}" type="parTrans" cxnId="{B345AD22-310D-6443-AC11-44EAB00309F9}">
      <dgm:prSet/>
      <dgm:spPr/>
      <dgm:t>
        <a:bodyPr/>
        <a:lstStyle/>
        <a:p>
          <a:endParaRPr lang="en-US"/>
        </a:p>
      </dgm:t>
    </dgm:pt>
    <dgm:pt modelId="{3561A6B0-99AD-0D4D-BF7A-F099FB6A4189}" type="sibTrans" cxnId="{B345AD22-310D-6443-AC11-44EAB00309F9}">
      <dgm:prSet/>
      <dgm:spPr/>
      <dgm:t>
        <a:bodyPr/>
        <a:lstStyle/>
        <a:p>
          <a:endParaRPr lang="en-US"/>
        </a:p>
      </dgm:t>
    </dgm:pt>
    <dgm:pt modelId="{7F06ED4E-5C92-8342-A5C7-7913C2A4D409}" type="pres">
      <dgm:prSet presAssocID="{3C58D03D-4EAA-BD4C-8D59-146461963497}" presName="linear" presStyleCnt="0">
        <dgm:presLayoutVars>
          <dgm:animLvl val="lvl"/>
          <dgm:resizeHandles val="exact"/>
        </dgm:presLayoutVars>
      </dgm:prSet>
      <dgm:spPr/>
    </dgm:pt>
    <dgm:pt modelId="{23012D15-3B30-D74D-B9A4-09FB8C649602}" type="pres">
      <dgm:prSet presAssocID="{662A5CF3-E074-364B-8A9A-A97D8635EBC1}" presName="parentText" presStyleLbl="node1" presStyleIdx="0" presStyleCnt="2">
        <dgm:presLayoutVars>
          <dgm:chMax val="0"/>
          <dgm:bulletEnabled val="1"/>
        </dgm:presLayoutVars>
      </dgm:prSet>
      <dgm:spPr/>
    </dgm:pt>
    <dgm:pt modelId="{FDDC7961-C619-5E49-B820-EDA2849EB57C}" type="pres">
      <dgm:prSet presAssocID="{D983A31E-C429-9A4D-92E5-C78B5F8F5873}" presName="spacer" presStyleCnt="0"/>
      <dgm:spPr/>
    </dgm:pt>
    <dgm:pt modelId="{F4B3C9C8-2A36-8046-B2C3-7BD4E0948911}" type="pres">
      <dgm:prSet presAssocID="{8B1A3F03-1A55-3A40-AB11-FCD37F5BD278}" presName="parentText" presStyleLbl="node1" presStyleIdx="1" presStyleCnt="2">
        <dgm:presLayoutVars>
          <dgm:chMax val="0"/>
          <dgm:bulletEnabled val="1"/>
        </dgm:presLayoutVars>
      </dgm:prSet>
      <dgm:spPr/>
    </dgm:pt>
  </dgm:ptLst>
  <dgm:cxnLst>
    <dgm:cxn modelId="{E837D806-447B-1146-981A-9D423081EFBF}" type="presOf" srcId="{662A5CF3-E074-364B-8A9A-A97D8635EBC1}" destId="{23012D15-3B30-D74D-B9A4-09FB8C649602}" srcOrd="0" destOrd="0" presId="urn:microsoft.com/office/officeart/2005/8/layout/vList2"/>
    <dgm:cxn modelId="{A6B90014-01AF-DD42-833F-A7953FB3CEB6}" type="presOf" srcId="{8B1A3F03-1A55-3A40-AB11-FCD37F5BD278}" destId="{F4B3C9C8-2A36-8046-B2C3-7BD4E0948911}" srcOrd="0" destOrd="0" presId="urn:microsoft.com/office/officeart/2005/8/layout/vList2"/>
    <dgm:cxn modelId="{B345AD22-310D-6443-AC11-44EAB00309F9}" srcId="{3C58D03D-4EAA-BD4C-8D59-146461963497}" destId="{8B1A3F03-1A55-3A40-AB11-FCD37F5BD278}" srcOrd="1" destOrd="0" parTransId="{5D483E1E-9041-DA4D-B028-CE4CD0D56D62}" sibTransId="{3561A6B0-99AD-0D4D-BF7A-F099FB6A4189}"/>
    <dgm:cxn modelId="{C305BB5C-F6FD-8847-9AF2-B4AADBA4A47C}" srcId="{3C58D03D-4EAA-BD4C-8D59-146461963497}" destId="{662A5CF3-E074-364B-8A9A-A97D8635EBC1}" srcOrd="0" destOrd="0" parTransId="{7F410DBB-7BBF-C249-ACF6-FBC1CAEF5D08}" sibTransId="{D983A31E-C429-9A4D-92E5-C78B5F8F5873}"/>
    <dgm:cxn modelId="{312232FF-7B97-5443-870F-5C6105A280C7}" type="presOf" srcId="{3C58D03D-4EAA-BD4C-8D59-146461963497}" destId="{7F06ED4E-5C92-8342-A5C7-7913C2A4D409}" srcOrd="0" destOrd="0" presId="urn:microsoft.com/office/officeart/2005/8/layout/vList2"/>
    <dgm:cxn modelId="{5F12EC7E-468F-D449-BBEE-4923D882C1FE}" type="presParOf" srcId="{7F06ED4E-5C92-8342-A5C7-7913C2A4D409}" destId="{23012D15-3B30-D74D-B9A4-09FB8C649602}" srcOrd="0" destOrd="0" presId="urn:microsoft.com/office/officeart/2005/8/layout/vList2"/>
    <dgm:cxn modelId="{71685DEE-79A2-4D41-9E02-190683BDE462}" type="presParOf" srcId="{7F06ED4E-5C92-8342-A5C7-7913C2A4D409}" destId="{FDDC7961-C619-5E49-B820-EDA2849EB57C}" srcOrd="1" destOrd="0" presId="urn:microsoft.com/office/officeart/2005/8/layout/vList2"/>
    <dgm:cxn modelId="{F6DAEAB9-351C-B04A-89F9-9641B11E096B}" type="presParOf" srcId="{7F06ED4E-5C92-8342-A5C7-7913C2A4D409}" destId="{F4B3C9C8-2A36-8046-B2C3-7BD4E094891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64BF17F-4979-3E45-AF58-87BA7F8B11CD}"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6B2F7013-BC1B-034B-AF72-DBC535D9B7EF}">
      <dgm:prSet/>
      <dgm:spPr>
        <a:solidFill>
          <a:srgbClr val="009999"/>
        </a:solidFill>
        <a:ln>
          <a:solidFill>
            <a:schemeClr val="lt1">
              <a:hueOff val="0"/>
              <a:satOff val="0"/>
              <a:lumOff val="0"/>
            </a:schemeClr>
          </a:solidFill>
        </a:ln>
      </dgm:spPr>
      <dgm:t>
        <a:bodyPr/>
        <a:lstStyle/>
        <a:p>
          <a:r>
            <a:rPr lang="en-US" b="1" dirty="0"/>
            <a:t>Painting</a:t>
          </a:r>
          <a:endParaRPr lang="en-US" dirty="0"/>
        </a:p>
      </dgm:t>
      <dgm:extLst>
        <a:ext uri="{E40237B7-FDA0-4F09-8148-C483321AD2D9}">
          <dgm14:cNvPr xmlns:dgm14="http://schemas.microsoft.com/office/drawing/2010/diagram" id="0" name="" descr="Big Idea: Higher Standards&#13;&#10;Painting&#13;&#10;"/>
        </a:ext>
      </dgm:extLst>
    </dgm:pt>
    <dgm:pt modelId="{7784D0A8-BA67-5546-90C1-354EF950713E}" type="parTrans" cxnId="{551AF1F1-4DE2-F44B-9544-1A5429B8B7AF}">
      <dgm:prSet/>
      <dgm:spPr/>
      <dgm:t>
        <a:bodyPr/>
        <a:lstStyle/>
        <a:p>
          <a:endParaRPr lang="en-US"/>
        </a:p>
      </dgm:t>
    </dgm:pt>
    <dgm:pt modelId="{78F36128-B466-684D-A8E9-FA2E405E254D}" type="sibTrans" cxnId="{551AF1F1-4DE2-F44B-9544-1A5429B8B7AF}">
      <dgm:prSet/>
      <dgm:spPr/>
      <dgm:t>
        <a:bodyPr/>
        <a:lstStyle/>
        <a:p>
          <a:endParaRPr lang="en-US"/>
        </a:p>
      </dgm:t>
    </dgm:pt>
    <dgm:pt modelId="{5EB82778-37E7-1E42-AC51-7184A70227EF}">
      <dgm:prSet/>
      <dgm:spPr>
        <a:solidFill>
          <a:srgbClr val="993300"/>
        </a:solidFill>
        <a:ln>
          <a:solidFill>
            <a:schemeClr val="lt1">
              <a:hueOff val="0"/>
              <a:satOff val="0"/>
              <a:lumOff val="0"/>
            </a:schemeClr>
          </a:solidFill>
        </a:ln>
      </dgm:spPr>
      <dgm:t>
        <a:bodyPr/>
        <a:lstStyle/>
        <a:p>
          <a:r>
            <a:rPr lang="en-US" b="1" dirty="0"/>
            <a:t>Big Idea: Higher Standards</a:t>
          </a:r>
          <a:endParaRPr lang="en-US" dirty="0"/>
        </a:p>
      </dgm:t>
      <dgm:extLst>
        <a:ext uri="{E40237B7-FDA0-4F09-8148-C483321AD2D9}">
          <dgm14:cNvPr xmlns:dgm14="http://schemas.microsoft.com/office/drawing/2010/diagram" id="0" name="" descr="Big Idea: Higher Standards&#13;&#10;Painting&#13;&#10;"/>
        </a:ext>
      </dgm:extLst>
    </dgm:pt>
    <dgm:pt modelId="{94C047CD-5DE2-CC44-B233-6FE2B0E54DB5}" type="sibTrans" cxnId="{BE9C6DC4-895E-F440-8DDE-E468AF44A463}">
      <dgm:prSet/>
      <dgm:spPr/>
      <dgm:t>
        <a:bodyPr/>
        <a:lstStyle/>
        <a:p>
          <a:endParaRPr lang="en-US"/>
        </a:p>
      </dgm:t>
    </dgm:pt>
    <dgm:pt modelId="{13814A4F-7605-9B4A-976E-5BE687F9B942}" type="parTrans" cxnId="{BE9C6DC4-895E-F440-8DDE-E468AF44A463}">
      <dgm:prSet/>
      <dgm:spPr/>
      <dgm:t>
        <a:bodyPr/>
        <a:lstStyle/>
        <a:p>
          <a:endParaRPr lang="en-US"/>
        </a:p>
      </dgm:t>
    </dgm:pt>
    <dgm:pt modelId="{4B2A1169-928A-A440-B34A-0BCF131A6B3A}" type="pres">
      <dgm:prSet presAssocID="{664BF17F-4979-3E45-AF58-87BA7F8B11CD}" presName="diagram" presStyleCnt="0">
        <dgm:presLayoutVars>
          <dgm:dir/>
          <dgm:resizeHandles val="exact"/>
        </dgm:presLayoutVars>
      </dgm:prSet>
      <dgm:spPr/>
    </dgm:pt>
    <dgm:pt modelId="{A77FDECE-0006-B34D-BFAD-014187FD0A60}" type="pres">
      <dgm:prSet presAssocID="{5EB82778-37E7-1E42-AC51-7184A70227EF}" presName="node" presStyleLbl="node1" presStyleIdx="0" presStyleCnt="2">
        <dgm:presLayoutVars>
          <dgm:bulletEnabled val="1"/>
        </dgm:presLayoutVars>
      </dgm:prSet>
      <dgm:spPr/>
    </dgm:pt>
    <dgm:pt modelId="{4C572877-F6C5-8D40-BC55-5BE85E3F19B5}" type="pres">
      <dgm:prSet presAssocID="{94C047CD-5DE2-CC44-B233-6FE2B0E54DB5}" presName="sibTrans" presStyleCnt="0"/>
      <dgm:spPr/>
    </dgm:pt>
    <dgm:pt modelId="{E0942B90-0BC6-004B-8801-6466F19EFD9B}" type="pres">
      <dgm:prSet presAssocID="{6B2F7013-BC1B-034B-AF72-DBC535D9B7EF}" presName="node" presStyleLbl="node1" presStyleIdx="1" presStyleCnt="2">
        <dgm:presLayoutVars>
          <dgm:bulletEnabled val="1"/>
        </dgm:presLayoutVars>
      </dgm:prSet>
      <dgm:spPr/>
    </dgm:pt>
  </dgm:ptLst>
  <dgm:cxnLst>
    <dgm:cxn modelId="{BF800534-850D-3D4C-840F-B35BDF87290A}" type="presOf" srcId="{664BF17F-4979-3E45-AF58-87BA7F8B11CD}" destId="{4B2A1169-928A-A440-B34A-0BCF131A6B3A}" srcOrd="0" destOrd="0" presId="urn:microsoft.com/office/officeart/2005/8/layout/default"/>
    <dgm:cxn modelId="{4B95D3B1-2594-9C47-BEE7-8E7A49863297}" type="presOf" srcId="{5EB82778-37E7-1E42-AC51-7184A70227EF}" destId="{A77FDECE-0006-B34D-BFAD-014187FD0A60}" srcOrd="0" destOrd="0" presId="urn:microsoft.com/office/officeart/2005/8/layout/default"/>
    <dgm:cxn modelId="{BE9C6DC4-895E-F440-8DDE-E468AF44A463}" srcId="{664BF17F-4979-3E45-AF58-87BA7F8B11CD}" destId="{5EB82778-37E7-1E42-AC51-7184A70227EF}" srcOrd="0" destOrd="0" parTransId="{13814A4F-7605-9B4A-976E-5BE687F9B942}" sibTransId="{94C047CD-5DE2-CC44-B233-6FE2B0E54DB5}"/>
    <dgm:cxn modelId="{C3CD1FF0-0D66-FC42-83B6-46ADB31FDCEF}" type="presOf" srcId="{6B2F7013-BC1B-034B-AF72-DBC535D9B7EF}" destId="{E0942B90-0BC6-004B-8801-6466F19EFD9B}" srcOrd="0" destOrd="0" presId="urn:microsoft.com/office/officeart/2005/8/layout/default"/>
    <dgm:cxn modelId="{551AF1F1-4DE2-F44B-9544-1A5429B8B7AF}" srcId="{664BF17F-4979-3E45-AF58-87BA7F8B11CD}" destId="{6B2F7013-BC1B-034B-AF72-DBC535D9B7EF}" srcOrd="1" destOrd="0" parTransId="{7784D0A8-BA67-5546-90C1-354EF950713E}" sibTransId="{78F36128-B466-684D-A8E9-FA2E405E254D}"/>
    <dgm:cxn modelId="{1FE07BDB-98DD-7B48-A649-723F268336E1}" type="presParOf" srcId="{4B2A1169-928A-A440-B34A-0BCF131A6B3A}" destId="{A77FDECE-0006-B34D-BFAD-014187FD0A60}" srcOrd="0" destOrd="0" presId="urn:microsoft.com/office/officeart/2005/8/layout/default"/>
    <dgm:cxn modelId="{70E17486-43DA-7E45-B28E-179062B42FA3}" type="presParOf" srcId="{4B2A1169-928A-A440-B34A-0BCF131A6B3A}" destId="{4C572877-F6C5-8D40-BC55-5BE85E3F19B5}" srcOrd="1" destOrd="0" presId="urn:microsoft.com/office/officeart/2005/8/layout/default"/>
    <dgm:cxn modelId="{681E5466-9618-0A44-8DA7-ED730F22ACD3}" type="presParOf" srcId="{4B2A1169-928A-A440-B34A-0BCF131A6B3A}" destId="{E0942B90-0BC6-004B-8801-6466F19EFD9B}"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2984AA-D80F-4247-B21E-7C5AAB9F8607}"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87BD5D3E-E68A-F449-A36E-11727C0A0216}" type="pres">
      <dgm:prSet presAssocID="{F12984AA-D80F-4247-B21E-7C5AAB9F8607}" presName="linear" presStyleCnt="0">
        <dgm:presLayoutVars>
          <dgm:animLvl val="lvl"/>
          <dgm:resizeHandles val="exact"/>
        </dgm:presLayoutVars>
      </dgm:prSet>
      <dgm:spPr/>
    </dgm:pt>
  </dgm:ptLst>
  <dgm:cxnLst>
    <dgm:cxn modelId="{6D6E7699-12EC-7F41-A23E-BEBE10344ED5}" type="presOf" srcId="{F12984AA-D80F-4247-B21E-7C5AAB9F8607}" destId="{87BD5D3E-E68A-F449-A36E-11727C0A021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664BF17F-4979-3E45-AF58-87BA7F8B11CD}"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6B2F7013-BC1B-034B-AF72-DBC535D9B7EF}">
      <dgm:prSet/>
      <dgm:spPr>
        <a:solidFill>
          <a:srgbClr val="D82CAA"/>
        </a:solidFill>
        <a:ln>
          <a:solidFill>
            <a:schemeClr val="lt1">
              <a:hueOff val="0"/>
              <a:satOff val="0"/>
              <a:lumOff val="0"/>
            </a:schemeClr>
          </a:solidFill>
        </a:ln>
      </dgm:spPr>
      <dgm:t>
        <a:bodyPr/>
        <a:lstStyle/>
        <a:p>
          <a:r>
            <a:rPr lang="en-US" b="1" dirty="0"/>
            <a:t>Painting</a:t>
          </a:r>
          <a:endParaRPr lang="en-US" dirty="0"/>
        </a:p>
      </dgm:t>
      <dgm:extLst>
        <a:ext uri="{E40237B7-FDA0-4F09-8148-C483321AD2D9}">
          <dgm14:cNvPr xmlns:dgm14="http://schemas.microsoft.com/office/drawing/2010/diagram" id="0" name="" descr="Big Idea: Higher Transformation&#13;&#10;Painting&#13;&#10;"/>
        </a:ext>
      </dgm:extLst>
    </dgm:pt>
    <dgm:pt modelId="{7784D0A8-BA67-5546-90C1-354EF950713E}" type="parTrans" cxnId="{551AF1F1-4DE2-F44B-9544-1A5429B8B7AF}">
      <dgm:prSet/>
      <dgm:spPr/>
      <dgm:t>
        <a:bodyPr/>
        <a:lstStyle/>
        <a:p>
          <a:endParaRPr lang="en-US"/>
        </a:p>
      </dgm:t>
    </dgm:pt>
    <dgm:pt modelId="{78F36128-B466-684D-A8E9-FA2E405E254D}" type="sibTrans" cxnId="{551AF1F1-4DE2-F44B-9544-1A5429B8B7AF}">
      <dgm:prSet/>
      <dgm:spPr/>
      <dgm:t>
        <a:bodyPr/>
        <a:lstStyle/>
        <a:p>
          <a:endParaRPr lang="en-US"/>
        </a:p>
      </dgm:t>
    </dgm:pt>
    <dgm:pt modelId="{5EB82778-37E7-1E42-AC51-7184A70227EF}">
      <dgm:prSet/>
      <dgm:spPr>
        <a:solidFill>
          <a:srgbClr val="434DD6"/>
        </a:solidFill>
        <a:ln>
          <a:solidFill>
            <a:schemeClr val="lt1">
              <a:hueOff val="0"/>
              <a:satOff val="0"/>
              <a:lumOff val="0"/>
            </a:schemeClr>
          </a:solidFill>
        </a:ln>
      </dgm:spPr>
      <dgm:t>
        <a:bodyPr/>
        <a:lstStyle/>
        <a:p>
          <a:r>
            <a:rPr lang="en-US" b="1" dirty="0"/>
            <a:t>Big Idea: Higher Transformation</a:t>
          </a:r>
          <a:endParaRPr lang="en-US" dirty="0"/>
        </a:p>
      </dgm:t>
      <dgm:extLst>
        <a:ext uri="{E40237B7-FDA0-4F09-8148-C483321AD2D9}">
          <dgm14:cNvPr xmlns:dgm14="http://schemas.microsoft.com/office/drawing/2010/diagram" id="0" name="" descr="Big Idea: Higher Transformation&#13;&#10;Painting&#13;&#10;"/>
        </a:ext>
      </dgm:extLst>
    </dgm:pt>
    <dgm:pt modelId="{94C047CD-5DE2-CC44-B233-6FE2B0E54DB5}" type="sibTrans" cxnId="{BE9C6DC4-895E-F440-8DDE-E468AF44A463}">
      <dgm:prSet/>
      <dgm:spPr/>
      <dgm:t>
        <a:bodyPr/>
        <a:lstStyle/>
        <a:p>
          <a:endParaRPr lang="en-US"/>
        </a:p>
      </dgm:t>
    </dgm:pt>
    <dgm:pt modelId="{13814A4F-7605-9B4A-976E-5BE687F9B942}" type="parTrans" cxnId="{BE9C6DC4-895E-F440-8DDE-E468AF44A463}">
      <dgm:prSet/>
      <dgm:spPr/>
      <dgm:t>
        <a:bodyPr/>
        <a:lstStyle/>
        <a:p>
          <a:endParaRPr lang="en-US"/>
        </a:p>
      </dgm:t>
    </dgm:pt>
    <dgm:pt modelId="{4B2A1169-928A-A440-B34A-0BCF131A6B3A}" type="pres">
      <dgm:prSet presAssocID="{664BF17F-4979-3E45-AF58-87BA7F8B11CD}" presName="diagram" presStyleCnt="0">
        <dgm:presLayoutVars>
          <dgm:dir/>
          <dgm:resizeHandles val="exact"/>
        </dgm:presLayoutVars>
      </dgm:prSet>
      <dgm:spPr/>
    </dgm:pt>
    <dgm:pt modelId="{A77FDECE-0006-B34D-BFAD-014187FD0A60}" type="pres">
      <dgm:prSet presAssocID="{5EB82778-37E7-1E42-AC51-7184A70227EF}" presName="node" presStyleLbl="node1" presStyleIdx="0" presStyleCnt="2">
        <dgm:presLayoutVars>
          <dgm:bulletEnabled val="1"/>
        </dgm:presLayoutVars>
      </dgm:prSet>
      <dgm:spPr/>
    </dgm:pt>
    <dgm:pt modelId="{4C572877-F6C5-8D40-BC55-5BE85E3F19B5}" type="pres">
      <dgm:prSet presAssocID="{94C047CD-5DE2-CC44-B233-6FE2B0E54DB5}" presName="sibTrans" presStyleCnt="0"/>
      <dgm:spPr/>
    </dgm:pt>
    <dgm:pt modelId="{E0942B90-0BC6-004B-8801-6466F19EFD9B}" type="pres">
      <dgm:prSet presAssocID="{6B2F7013-BC1B-034B-AF72-DBC535D9B7EF}" presName="node" presStyleLbl="node1" presStyleIdx="1" presStyleCnt="2">
        <dgm:presLayoutVars>
          <dgm:bulletEnabled val="1"/>
        </dgm:presLayoutVars>
      </dgm:prSet>
      <dgm:spPr/>
    </dgm:pt>
  </dgm:ptLst>
  <dgm:cxnLst>
    <dgm:cxn modelId="{BF800534-850D-3D4C-840F-B35BDF87290A}" type="presOf" srcId="{664BF17F-4979-3E45-AF58-87BA7F8B11CD}" destId="{4B2A1169-928A-A440-B34A-0BCF131A6B3A}" srcOrd="0" destOrd="0" presId="urn:microsoft.com/office/officeart/2005/8/layout/default"/>
    <dgm:cxn modelId="{4B95D3B1-2594-9C47-BEE7-8E7A49863297}" type="presOf" srcId="{5EB82778-37E7-1E42-AC51-7184A70227EF}" destId="{A77FDECE-0006-B34D-BFAD-014187FD0A60}" srcOrd="0" destOrd="0" presId="urn:microsoft.com/office/officeart/2005/8/layout/default"/>
    <dgm:cxn modelId="{BE9C6DC4-895E-F440-8DDE-E468AF44A463}" srcId="{664BF17F-4979-3E45-AF58-87BA7F8B11CD}" destId="{5EB82778-37E7-1E42-AC51-7184A70227EF}" srcOrd="0" destOrd="0" parTransId="{13814A4F-7605-9B4A-976E-5BE687F9B942}" sibTransId="{94C047CD-5DE2-CC44-B233-6FE2B0E54DB5}"/>
    <dgm:cxn modelId="{C3CD1FF0-0D66-FC42-83B6-46ADB31FDCEF}" type="presOf" srcId="{6B2F7013-BC1B-034B-AF72-DBC535D9B7EF}" destId="{E0942B90-0BC6-004B-8801-6466F19EFD9B}" srcOrd="0" destOrd="0" presId="urn:microsoft.com/office/officeart/2005/8/layout/default"/>
    <dgm:cxn modelId="{551AF1F1-4DE2-F44B-9544-1A5429B8B7AF}" srcId="{664BF17F-4979-3E45-AF58-87BA7F8B11CD}" destId="{6B2F7013-BC1B-034B-AF72-DBC535D9B7EF}" srcOrd="1" destOrd="0" parTransId="{7784D0A8-BA67-5546-90C1-354EF950713E}" sibTransId="{78F36128-B466-684D-A8E9-FA2E405E254D}"/>
    <dgm:cxn modelId="{1FE07BDB-98DD-7B48-A649-723F268336E1}" type="presParOf" srcId="{4B2A1169-928A-A440-B34A-0BCF131A6B3A}" destId="{A77FDECE-0006-B34D-BFAD-014187FD0A60}" srcOrd="0" destOrd="0" presId="urn:microsoft.com/office/officeart/2005/8/layout/default"/>
    <dgm:cxn modelId="{70E17486-43DA-7E45-B28E-179062B42FA3}" type="presParOf" srcId="{4B2A1169-928A-A440-B34A-0BCF131A6B3A}" destId="{4C572877-F6C5-8D40-BC55-5BE85E3F19B5}" srcOrd="1" destOrd="0" presId="urn:microsoft.com/office/officeart/2005/8/layout/default"/>
    <dgm:cxn modelId="{681E5466-9618-0A44-8DA7-ED730F22ACD3}" type="presParOf" srcId="{4B2A1169-928A-A440-B34A-0BCF131A6B3A}" destId="{E0942B90-0BC6-004B-8801-6466F19EFD9B}"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84B53825-0A15-5847-84A2-9829BBC585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7FB1BAA-97B2-6248-910F-E190AE3C008E}">
      <dgm:prSet/>
      <dgm:spPr>
        <a:solidFill>
          <a:srgbClr val="007600"/>
        </a:solidFill>
      </dgm:spPr>
      <dgm:t>
        <a:bodyPr/>
        <a:lstStyle/>
        <a:p>
          <a:pPr>
            <a:buNone/>
          </a:pPr>
          <a:r>
            <a:rPr lang="en-US" b="1" dirty="0" err="1"/>
            <a:t>Zednick’s</a:t>
          </a:r>
          <a:r>
            <a:rPr lang="en-US" b="1" dirty="0"/>
            <a:t> paintings can be explored as a unit plan with </a:t>
          </a:r>
          <a:r>
            <a:rPr lang="en-US" b="1" i="1" dirty="0"/>
            <a:t>STEAM Teaching and Learning Through the Arts and Design’s</a:t>
          </a:r>
          <a:r>
            <a:rPr lang="en-US" b="1" dirty="0"/>
            <a:t> (</a:t>
          </a:r>
          <a:r>
            <a:rPr lang="en-US" b="1" i="1" dirty="0"/>
            <a:t>STLAD’s</a:t>
          </a:r>
          <a:r>
            <a:rPr lang="en-US" b="1" dirty="0"/>
            <a:t>) </a:t>
          </a:r>
          <a:r>
            <a:rPr lang="en-US" b="1" i="1" dirty="0"/>
            <a:t>Artists’ Lessons to Thrive! </a:t>
          </a:r>
          <a:r>
            <a:rPr lang="en-US" b="1" dirty="0"/>
            <a:t>on Claude Monet and his infamous paintings of his tranquil water garden’s transformations according to the seasons and time of day. </a:t>
          </a:r>
        </a:p>
      </dgm:t>
      <dgm:extLst>
        <a:ext uri="{E40237B7-FDA0-4F09-8148-C483321AD2D9}">
          <dgm14:cNvPr xmlns:dgm14="http://schemas.microsoft.com/office/drawing/2010/diagram" id="0" name="" descr="Zednick’s paintings can be explored as a unit plan with STEAM Teaching and Learning Through the Arts and Design’s (STLAD’s) Artists’ Lessons to Thrive! on Claude Monet and his infamous paintings of his tranquil water garden’s transformations according to the seasons and time of day.&#10;"/>
        </a:ext>
      </dgm:extLst>
    </dgm:pt>
    <dgm:pt modelId="{F13D4E46-8242-574D-9D79-BAA783726205}" type="parTrans" cxnId="{6CC430EE-2324-6A43-BC73-D76B6FF057F5}">
      <dgm:prSet/>
      <dgm:spPr/>
      <dgm:t>
        <a:bodyPr/>
        <a:lstStyle/>
        <a:p>
          <a:endParaRPr lang="en-US"/>
        </a:p>
      </dgm:t>
    </dgm:pt>
    <dgm:pt modelId="{1692A02F-6084-8448-B34B-7EB01C968365}" type="sibTrans" cxnId="{6CC430EE-2324-6A43-BC73-D76B6FF057F5}">
      <dgm:prSet/>
      <dgm:spPr/>
      <dgm:t>
        <a:bodyPr/>
        <a:lstStyle/>
        <a:p>
          <a:endParaRPr lang="en-US"/>
        </a:p>
      </dgm:t>
    </dgm:pt>
    <dgm:pt modelId="{807E1940-C1EC-824F-A640-895F7BE01FA2}" type="pres">
      <dgm:prSet presAssocID="{84B53825-0A15-5847-84A2-9829BBC585A5}" presName="linear" presStyleCnt="0">
        <dgm:presLayoutVars>
          <dgm:animLvl val="lvl"/>
          <dgm:resizeHandles val="exact"/>
        </dgm:presLayoutVars>
      </dgm:prSet>
      <dgm:spPr/>
    </dgm:pt>
    <dgm:pt modelId="{C3415AEF-88CB-D44E-A601-ECE333C5755B}" type="pres">
      <dgm:prSet presAssocID="{D7FB1BAA-97B2-6248-910F-E190AE3C008E}" presName="parentText" presStyleLbl="node1" presStyleIdx="0" presStyleCnt="1">
        <dgm:presLayoutVars>
          <dgm:chMax val="0"/>
          <dgm:bulletEnabled val="1"/>
        </dgm:presLayoutVars>
      </dgm:prSet>
      <dgm:spPr/>
    </dgm:pt>
  </dgm:ptLst>
  <dgm:cxnLst>
    <dgm:cxn modelId="{F21A479F-CA2C-3548-A969-F96D65BB025A}" type="presOf" srcId="{D7FB1BAA-97B2-6248-910F-E190AE3C008E}" destId="{C3415AEF-88CB-D44E-A601-ECE333C5755B}" srcOrd="0" destOrd="0" presId="urn:microsoft.com/office/officeart/2005/8/layout/vList2"/>
    <dgm:cxn modelId="{72E6E1AE-CC4F-9341-B53C-6C9E79CDDF35}" type="presOf" srcId="{84B53825-0A15-5847-84A2-9829BBC585A5}" destId="{807E1940-C1EC-824F-A640-895F7BE01FA2}" srcOrd="0" destOrd="0" presId="urn:microsoft.com/office/officeart/2005/8/layout/vList2"/>
    <dgm:cxn modelId="{6CC430EE-2324-6A43-BC73-D76B6FF057F5}" srcId="{84B53825-0A15-5847-84A2-9829BBC585A5}" destId="{D7FB1BAA-97B2-6248-910F-E190AE3C008E}" srcOrd="0" destOrd="0" parTransId="{F13D4E46-8242-574D-9D79-BAA783726205}" sibTransId="{1692A02F-6084-8448-B34B-7EB01C968365}"/>
    <dgm:cxn modelId="{0C7CF9EA-BA75-EE40-805C-DB5DDD7DA052}" type="presParOf" srcId="{807E1940-C1EC-824F-A640-895F7BE01FA2}" destId="{C3415AEF-88CB-D44E-A601-ECE333C5755B}" srcOrd="0" destOrd="0" presId="urn:microsoft.com/office/officeart/2005/8/layout/vList2"/>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632AE86-17BF-8A44-9D3E-456439A885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3132E7-F1AA-9543-8EDD-460E7A73564E}">
      <dgm:prSet/>
      <dgm:spPr>
        <a:solidFill>
          <a:srgbClr val="212121"/>
        </a:solidFill>
      </dgm:spPr>
      <dgm:t>
        <a:bodyPr/>
        <a:lstStyle/>
        <a:p>
          <a:r>
            <a:rPr lang="en-US" b="1" dirty="0"/>
            <a:t>I like to introduce students to painting by having them work in oil pastel first before moving on to acrylic paint. With both mediums, I limit the amount of colors they use to the primary colors plus white. This means that all secondary and tertiary colors have to be mixed. Brown has to be mixed as well. Black is off limits for quite a while to encourage students' experimentation and observational skills, helping them produce richer shades and tones while preventing muddy hues. </a:t>
          </a:r>
        </a:p>
      </dgm:t>
      <dgm:extLst>
        <a:ext uri="{E40237B7-FDA0-4F09-8148-C483321AD2D9}">
          <dgm14:cNvPr xmlns:dgm14="http://schemas.microsoft.com/office/drawing/2010/diagram" id="0" name="" descr="I like to introduce students to painting by having them work in oil pastel first before moving on to acrylic paint. With both mediums, I limit the amount of colors they use to the primary colors plus white. This means that all secondary and tertiary colors have to be mixed. Brown has to be mixed as well. Black is off limits for quite a while to encourage students' experimentation and observational skills, helping them produce richer shades and tones while preventing muddy hues. &#13;&#10;"/>
        </a:ext>
      </dgm:extLst>
    </dgm:pt>
    <dgm:pt modelId="{CA3DFBE9-1F50-D34D-9A51-4C46968D40AC}" type="parTrans" cxnId="{73D12849-EE95-5647-95C1-5FF102440243}">
      <dgm:prSet/>
      <dgm:spPr/>
      <dgm:t>
        <a:bodyPr/>
        <a:lstStyle/>
        <a:p>
          <a:endParaRPr lang="en-US"/>
        </a:p>
      </dgm:t>
    </dgm:pt>
    <dgm:pt modelId="{FFC22A20-6B35-F446-9F08-42D7BEAADB13}" type="sibTrans" cxnId="{73D12849-EE95-5647-95C1-5FF102440243}">
      <dgm:prSet/>
      <dgm:spPr/>
      <dgm:t>
        <a:bodyPr/>
        <a:lstStyle/>
        <a:p>
          <a:endParaRPr lang="en-US"/>
        </a:p>
      </dgm:t>
    </dgm:pt>
    <dgm:pt modelId="{97CB1774-993D-B04E-9D37-5B3169126E25}" type="pres">
      <dgm:prSet presAssocID="{8632AE86-17BF-8A44-9D3E-456439A8850E}" presName="linear" presStyleCnt="0">
        <dgm:presLayoutVars>
          <dgm:animLvl val="lvl"/>
          <dgm:resizeHandles val="exact"/>
        </dgm:presLayoutVars>
      </dgm:prSet>
      <dgm:spPr/>
    </dgm:pt>
    <dgm:pt modelId="{E33C8828-DCAA-5C49-B238-843B74299EFD}" type="pres">
      <dgm:prSet presAssocID="{C43132E7-F1AA-9543-8EDD-460E7A73564E}" presName="parentText" presStyleLbl="node1" presStyleIdx="0" presStyleCnt="1" custScaleY="109350">
        <dgm:presLayoutVars>
          <dgm:chMax val="0"/>
          <dgm:bulletEnabled val="1"/>
        </dgm:presLayoutVars>
      </dgm:prSet>
      <dgm:spPr/>
    </dgm:pt>
  </dgm:ptLst>
  <dgm:cxnLst>
    <dgm:cxn modelId="{73D12849-EE95-5647-95C1-5FF102440243}" srcId="{8632AE86-17BF-8A44-9D3E-456439A8850E}" destId="{C43132E7-F1AA-9543-8EDD-460E7A73564E}" srcOrd="0" destOrd="0" parTransId="{CA3DFBE9-1F50-D34D-9A51-4C46968D40AC}" sibTransId="{FFC22A20-6B35-F446-9F08-42D7BEAADB13}"/>
    <dgm:cxn modelId="{485909AB-081D-284E-9F22-AF5B13C8654B}" type="presOf" srcId="{C43132E7-F1AA-9543-8EDD-460E7A73564E}" destId="{E33C8828-DCAA-5C49-B238-843B74299EFD}" srcOrd="0" destOrd="0" presId="urn:microsoft.com/office/officeart/2005/8/layout/vList2"/>
    <dgm:cxn modelId="{E87ECCB7-4FC5-D149-B73B-D1ACCDA22882}" type="presOf" srcId="{8632AE86-17BF-8A44-9D3E-456439A8850E}" destId="{97CB1774-993D-B04E-9D37-5B3169126E25}" srcOrd="0" destOrd="0" presId="urn:microsoft.com/office/officeart/2005/8/layout/vList2"/>
    <dgm:cxn modelId="{8E0ECFF2-7953-5F44-A8F5-DCF324F0F13E}" type="presParOf" srcId="{97CB1774-993D-B04E-9D37-5B3169126E25}" destId="{E33C8828-DCAA-5C49-B238-843B74299EF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F4D25F0-104E-D241-9094-E38A878BE1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9F779D-290B-134E-8717-8663483D4741}">
      <dgm:prSet custT="1"/>
      <dgm:spPr>
        <a:solidFill>
          <a:srgbClr val="002060"/>
        </a:solidFill>
      </dgm:spPr>
      <dgm:t>
        <a:bodyPr/>
        <a:lstStyle/>
        <a:p>
          <a:r>
            <a:rPr lang="en-US" sz="2800" b="1" dirty="0"/>
            <a:t>Teacher: </a:t>
          </a:r>
          <a:r>
            <a:rPr lang="en-GB" sz="2800" b="1" u="none" dirty="0"/>
            <a:t>Honor student voice and agency by co-creating a painting lesson that invites students to explore their identities, cultural backgrounds, and lived experiences using self-directed painting and mixed media techniques. </a:t>
          </a:r>
          <a:endParaRPr lang="en-US" sz="2800" b="1" dirty="0"/>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F9FA0972-8B40-004C-B0BA-22DCBF54A523}" type="sibTrans" cxnId="{9EB6D225-2A8D-B342-A85F-B4D8CD260600}">
      <dgm:prSet/>
      <dgm:spPr/>
      <dgm:t>
        <a:bodyPr/>
        <a:lstStyle/>
        <a:p>
          <a:endParaRPr lang="en-US"/>
        </a:p>
      </dgm:t>
    </dgm:pt>
    <dgm:pt modelId="{8341FFF5-5782-EC49-8D04-DFBE491CF24B}" type="parTrans" cxnId="{9EB6D225-2A8D-B342-A85F-B4D8CD260600}">
      <dgm:prSet/>
      <dgm:spPr/>
      <dgm:t>
        <a:bodyPr/>
        <a:lstStyle/>
        <a:p>
          <a:endParaRPr lang="en-US"/>
        </a:p>
      </dgm:t>
    </dgm:pt>
    <dgm:pt modelId="{6172077A-6040-BA4D-B242-B803C05AFCDB}">
      <dgm:prSet custT="1"/>
      <dgm:spPr>
        <a:solidFill>
          <a:schemeClr val="accent2">
            <a:lumMod val="50000"/>
          </a:schemeClr>
        </a:solidFill>
      </dgm:spPr>
      <dgm:t>
        <a:bodyPr/>
        <a:lstStyle/>
        <a:p>
          <a:r>
            <a:rPr lang="en-US" sz="2800" b="1" dirty="0"/>
            <a:t>Student: Cultivate my skills to hone my intuitive painting practices, allowing myself to follow my creative instincts and spontaneity, exploring how my paintings evolve naturally.</a:t>
          </a:r>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219C22BE-2D19-B942-9D5E-C9AACD71741E}" type="sibTrans" cxnId="{9BC88A87-4B9E-1A4E-893D-3A1395A1C79D}">
      <dgm:prSet/>
      <dgm:spPr/>
      <dgm:t>
        <a:bodyPr/>
        <a:lstStyle/>
        <a:p>
          <a:endParaRPr lang="en-US"/>
        </a:p>
      </dgm:t>
    </dgm:pt>
    <dgm:pt modelId="{A6DC4A2E-DDB8-7F4E-B445-9B9EA07327A3}" type="parTrans" cxnId="{9BC88A87-4B9E-1A4E-893D-3A1395A1C79D}">
      <dgm:prSet/>
      <dgm:spPr/>
      <dgm:t>
        <a:bodyPr/>
        <a:lstStyle/>
        <a:p>
          <a:endParaRPr lang="en-US"/>
        </a:p>
      </dgm:t>
    </dgm:pt>
    <dgm:pt modelId="{AC1D7CC0-975C-1C4C-B2B8-D8BB87A7F3E7}" type="pres">
      <dgm:prSet presAssocID="{7F4D25F0-104E-D241-9094-E38A878BE14D}" presName="linear" presStyleCnt="0">
        <dgm:presLayoutVars>
          <dgm:animLvl val="lvl"/>
          <dgm:resizeHandles val="exact"/>
        </dgm:presLayoutVars>
      </dgm:prSet>
      <dgm:spPr/>
    </dgm:pt>
    <dgm:pt modelId="{C7F1F53D-0346-F44A-9B79-17B8C14B29E0}" type="pres">
      <dgm:prSet presAssocID="{A69F779D-290B-134E-8717-8663483D4741}" presName="parentText" presStyleLbl="node1" presStyleIdx="0" presStyleCnt="2">
        <dgm:presLayoutVars>
          <dgm:chMax val="0"/>
          <dgm:bulletEnabled val="1"/>
        </dgm:presLayoutVars>
      </dgm:prSet>
      <dgm:spPr/>
    </dgm:pt>
    <dgm:pt modelId="{5BF3057E-1CE0-734B-A4E5-E8A3E19A2C4F}" type="pres">
      <dgm:prSet presAssocID="{F9FA0972-8B40-004C-B0BA-22DCBF54A523}" presName="spacer" presStyleCnt="0"/>
      <dgm:spPr/>
    </dgm:pt>
    <dgm:pt modelId="{8FEAD02C-4E15-E24C-BEF7-DBEB707FF8B5}" type="pres">
      <dgm:prSet presAssocID="{6172077A-6040-BA4D-B242-B803C05AFCDB}" presName="parentText" presStyleLbl="node1" presStyleIdx="1" presStyleCnt="2">
        <dgm:presLayoutVars>
          <dgm:chMax val="0"/>
          <dgm:bulletEnabled val="1"/>
        </dgm:presLayoutVars>
      </dgm:prSet>
      <dgm:spPr/>
    </dgm:pt>
  </dgm:ptLst>
  <dgm:cxnLst>
    <dgm:cxn modelId="{D3129C08-4F9F-0C48-9821-4F47B4F4C14A}" type="presOf" srcId="{6172077A-6040-BA4D-B242-B803C05AFCDB}" destId="{8FEAD02C-4E15-E24C-BEF7-DBEB707FF8B5}" srcOrd="0" destOrd="0" presId="urn:microsoft.com/office/officeart/2005/8/layout/vList2"/>
    <dgm:cxn modelId="{9EB6D225-2A8D-B342-A85F-B4D8CD260600}" srcId="{7F4D25F0-104E-D241-9094-E38A878BE14D}" destId="{A69F779D-290B-134E-8717-8663483D4741}" srcOrd="0" destOrd="0" parTransId="{8341FFF5-5782-EC49-8D04-DFBE491CF24B}" sibTransId="{F9FA0972-8B40-004C-B0BA-22DCBF54A523}"/>
    <dgm:cxn modelId="{E11F1A2A-5002-794E-A0D1-0F6D22D26E11}" type="presOf" srcId="{7F4D25F0-104E-D241-9094-E38A878BE14D}" destId="{AC1D7CC0-975C-1C4C-B2B8-D8BB87A7F3E7}" srcOrd="0" destOrd="0" presId="urn:microsoft.com/office/officeart/2005/8/layout/vList2"/>
    <dgm:cxn modelId="{9BC88A87-4B9E-1A4E-893D-3A1395A1C79D}" srcId="{7F4D25F0-104E-D241-9094-E38A878BE14D}" destId="{6172077A-6040-BA4D-B242-B803C05AFCDB}" srcOrd="1" destOrd="0" parTransId="{A6DC4A2E-DDB8-7F4E-B445-9B9EA07327A3}" sibTransId="{219C22BE-2D19-B942-9D5E-C9AACD71741E}"/>
    <dgm:cxn modelId="{A49C7DBA-FEB1-514F-A24D-B095D09E4D8A}" type="presOf" srcId="{A69F779D-290B-134E-8717-8663483D4741}" destId="{C7F1F53D-0346-F44A-9B79-17B8C14B29E0}" srcOrd="0" destOrd="0" presId="urn:microsoft.com/office/officeart/2005/8/layout/vList2"/>
    <dgm:cxn modelId="{EC32F63B-FB74-534B-A929-C46166906159}" type="presParOf" srcId="{AC1D7CC0-975C-1C4C-B2B8-D8BB87A7F3E7}" destId="{C7F1F53D-0346-F44A-9B79-17B8C14B29E0}" srcOrd="0" destOrd="0" presId="urn:microsoft.com/office/officeart/2005/8/layout/vList2"/>
    <dgm:cxn modelId="{E88DD5DE-4B69-8149-871E-95C5F621D27A}" type="presParOf" srcId="{AC1D7CC0-975C-1C4C-B2B8-D8BB87A7F3E7}" destId="{5BF3057E-1CE0-734B-A4E5-E8A3E19A2C4F}" srcOrd="1" destOrd="0" presId="urn:microsoft.com/office/officeart/2005/8/layout/vList2"/>
    <dgm:cxn modelId="{49A20615-C06D-5742-BB5A-253329669CE3}" type="presParOf" srcId="{AC1D7CC0-975C-1C4C-B2B8-D8BB87A7F3E7}" destId="{8FEAD02C-4E15-E24C-BEF7-DBEB707FF8B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dgm:spPr>
        <a:solidFill>
          <a:srgbClr val="F22F56"/>
        </a:solidFill>
        <a:ln>
          <a:solidFill>
            <a:schemeClr val="lt1">
              <a:hueOff val="0"/>
              <a:satOff val="0"/>
              <a:lumOff val="0"/>
            </a:schemeClr>
          </a:solidFill>
        </a:ln>
      </dgm:spPr>
      <dgm:t>
        <a:bodyPr/>
        <a:lstStyle/>
        <a:p>
          <a:pPr rtl="0"/>
          <a:r>
            <a:rPr lang="en-US" b="1" dirty="0">
              <a:solidFill>
                <a:schemeClr val="bg1"/>
              </a:solidFill>
              <a:latin typeface="Arial"/>
              <a:cs typeface="Arial"/>
            </a:rPr>
            <a:t>Understanding Painting in Context</a:t>
          </a:r>
        </a:p>
      </dgm:t>
      <dgm:extLst>
        <a:ext uri="{E40237B7-FDA0-4F09-8148-C483321AD2D9}">
          <dgm14:cNvPr xmlns:dgm14="http://schemas.microsoft.com/office/drawing/2010/diagram" id="0" name="" descr="Understanding Painting in Context&#13;&#10;Applying Paint Media in Context&#13;&#10;&#9;Tempera Paint&#13;&#10;&#9;Watercolors&#13;&#10;&#9;Finger Paint&#13;&#10;&#9;Acrylic and Oil Paints&#13;&#10;&#9;Encaustics&#13;&#10;&#9;Murals&#13;&#10;Best Practices for Teaching Painting from Pre-K Through High School&#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dgm:spPr>
        <a:solidFill>
          <a:srgbClr val="0000FF"/>
        </a:solidFill>
        <a:ln>
          <a:solidFill>
            <a:schemeClr val="lt1">
              <a:hueOff val="0"/>
              <a:satOff val="0"/>
              <a:lumOff val="0"/>
            </a:schemeClr>
          </a:solidFill>
        </a:ln>
      </dgm:spPr>
      <dgm:t>
        <a:bodyPr/>
        <a:lstStyle/>
        <a:p>
          <a:pPr rtl="0"/>
          <a:r>
            <a:rPr lang="en-US" b="1" dirty="0">
              <a:solidFill>
                <a:schemeClr val="bg1"/>
              </a:solidFill>
              <a:latin typeface="Arial"/>
              <a:cs typeface="Arial"/>
            </a:rPr>
            <a:t>Applying Paint Media in Context</a:t>
          </a:r>
          <a:endParaRPr lang="en-US" b="1" dirty="0">
            <a:solidFill>
              <a:srgbClr val="FFFFFF"/>
            </a:solidFill>
            <a:latin typeface="Arial"/>
            <a:cs typeface="Arial"/>
          </a:endParaRPr>
        </a:p>
      </dgm:t>
      <dgm:extLst>
        <a:ext uri="{E40237B7-FDA0-4F09-8148-C483321AD2D9}">
          <dgm14:cNvPr xmlns:dgm14="http://schemas.microsoft.com/office/drawing/2010/diagram" id="0" name="" descr="Understanding Painting in Context&#13;&#10;Applying Paint Media in Context&#13;&#10;&#9;Tempera Paint&#13;&#10;&#9;Watercolors&#13;&#10;&#9;Finger Paint&#13;&#10;&#9;Acrylic and Oil Paints&#13;&#10;&#9;Encaustics&#13;&#10;&#9;Murals&#13;&#10;Best Practices for Teaching Painting from Pre-K Through High School&#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dgm:spPr>
        <a:solidFill>
          <a:srgbClr val="000090"/>
        </a:solidFill>
        <a:ln>
          <a:solidFill>
            <a:schemeClr val="lt1">
              <a:hueOff val="0"/>
              <a:satOff val="0"/>
              <a:lumOff val="0"/>
            </a:schemeClr>
          </a:solidFill>
        </a:ln>
      </dgm:spPr>
      <dgm:t>
        <a:bodyPr/>
        <a:lstStyle/>
        <a:p>
          <a:pPr rtl="0"/>
          <a:r>
            <a:rPr lang="en-US" b="1" dirty="0">
              <a:solidFill>
                <a:srgbClr val="FFFFFF"/>
              </a:solidFill>
              <a:latin typeface="Arial"/>
              <a:cs typeface="Arial"/>
            </a:rPr>
            <a:t>Best Practices for Teaching </a:t>
          </a:r>
          <a:r>
            <a:rPr lang="en-US" b="1" dirty="0">
              <a:solidFill>
                <a:schemeClr val="bg1"/>
              </a:solidFill>
              <a:latin typeface="Arial"/>
              <a:cs typeface="Arial"/>
            </a:rPr>
            <a:t>Painting from Pre-K Through High School</a:t>
          </a:r>
          <a:endParaRPr lang="en-US" b="1" dirty="0">
            <a:solidFill>
              <a:srgbClr val="FFFFFF"/>
            </a:solidFill>
            <a:latin typeface="Arial"/>
            <a:cs typeface="Arial"/>
          </a:endParaRPr>
        </a:p>
      </dgm:t>
      <dgm:extLst>
        <a:ext uri="{E40237B7-FDA0-4F09-8148-C483321AD2D9}">
          <dgm14:cNvPr xmlns:dgm14="http://schemas.microsoft.com/office/drawing/2010/diagram" id="0" name="" descr="Understanding Painting in Context&#13;&#10;Applying Paint Media in Context&#13;&#10;&#9;Tempera Paint&#13;&#10;&#9;Watercolors&#13;&#10;&#9;Finger Paint&#13;&#10;&#9;Acrylic and Oil Paints&#13;&#10;&#9;Encaustics&#13;&#10;&#9;Murals&#13;&#10;Best Practices for Teaching Painting from Pre-K Through High School&#13;&#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B664B9A9-2328-3446-8DFA-2F933C7AA1F3}">
      <dgm:prSet/>
      <dgm:spPr>
        <a:solidFill>
          <a:schemeClr val="bg2">
            <a:lumMod val="75000"/>
          </a:schemeClr>
        </a:solidFill>
        <a:ln>
          <a:solidFill>
            <a:schemeClr val="lt1">
              <a:hueOff val="0"/>
              <a:satOff val="0"/>
              <a:lumOff val="0"/>
            </a:schemeClr>
          </a:solidFill>
        </a:ln>
      </dgm:spPr>
      <dgm:t>
        <a:bodyPr/>
        <a:lstStyle/>
        <a:p>
          <a:pPr rtl="0"/>
          <a:r>
            <a:rPr lang="en-US" dirty="0"/>
            <a:t>Tempera Paint</a:t>
          </a:r>
          <a:endParaRPr lang="en-US" dirty="0">
            <a:solidFill>
              <a:srgbClr val="FFFFFF"/>
            </a:solidFill>
            <a:latin typeface="Arial"/>
            <a:cs typeface="Arial"/>
          </a:endParaRPr>
        </a:p>
      </dgm:t>
      <dgm:extLst>
        <a:ext uri="{E40237B7-FDA0-4F09-8148-C483321AD2D9}">
          <dgm14:cNvPr xmlns:dgm14="http://schemas.microsoft.com/office/drawing/2010/diagram" id="0" name="" descr="Understanding Painting in Context&#13;&#10;Applying Paint Media in Context&#13;&#10;&#9;Tempera Paint&#13;&#10;&#9;Watercolors&#13;&#10;&#9;Finger Paint&#13;&#10;&#9;Acrylic and Oil Paints&#13;&#10;&#9;Encaustics&#13;&#10;&#9;Murals&#13;&#10;Best Practices for Teaching Painting from Pre-K Through High School&#13;&#10;"/>
        </a:ext>
      </dgm:extLst>
    </dgm:pt>
    <dgm:pt modelId="{6E422D13-1C83-4B42-893F-6C28DA1CC349}" type="parTrans" cxnId="{5FC16855-79C7-C340-8EE8-2C7828F77BA7}">
      <dgm:prSet/>
      <dgm:spPr/>
      <dgm:t>
        <a:bodyPr/>
        <a:lstStyle/>
        <a:p>
          <a:endParaRPr lang="en-US"/>
        </a:p>
      </dgm:t>
    </dgm:pt>
    <dgm:pt modelId="{8E341F97-9B57-3F4B-BFF0-5207EA410C72}" type="sibTrans" cxnId="{5FC16855-79C7-C340-8EE8-2C7828F77BA7}">
      <dgm:prSet/>
      <dgm:spPr/>
      <dgm:t>
        <a:bodyPr/>
        <a:lstStyle/>
        <a:p>
          <a:endParaRPr lang="en-US"/>
        </a:p>
      </dgm:t>
    </dgm:pt>
    <dgm:pt modelId="{692FC6F3-2105-AB47-B7CD-9EC806299833}">
      <dgm:prSet/>
      <dgm:spPr>
        <a:solidFill>
          <a:schemeClr val="bg2">
            <a:lumMod val="75000"/>
          </a:schemeClr>
        </a:solidFill>
        <a:ln>
          <a:solidFill>
            <a:schemeClr val="lt1">
              <a:hueOff val="0"/>
              <a:satOff val="0"/>
              <a:lumOff val="0"/>
            </a:schemeClr>
          </a:solidFill>
        </a:ln>
      </dgm:spPr>
      <dgm:t>
        <a:bodyPr/>
        <a:lstStyle/>
        <a:p>
          <a:r>
            <a:rPr lang="en-US" dirty="0"/>
            <a:t>Watercolors</a:t>
          </a:r>
        </a:p>
      </dgm:t>
    </dgm:pt>
    <dgm:pt modelId="{0FC98745-D9D4-1340-887B-F8AF02581AC2}" type="parTrans" cxnId="{65F22E71-31DB-F846-880A-83EB0EE21779}">
      <dgm:prSet/>
      <dgm:spPr/>
      <dgm:t>
        <a:bodyPr/>
        <a:lstStyle/>
        <a:p>
          <a:endParaRPr lang="en-US"/>
        </a:p>
      </dgm:t>
    </dgm:pt>
    <dgm:pt modelId="{3D3458CF-63A2-E64B-BB63-7F5B51FEACC2}" type="sibTrans" cxnId="{65F22E71-31DB-F846-880A-83EB0EE21779}">
      <dgm:prSet/>
      <dgm:spPr/>
      <dgm:t>
        <a:bodyPr/>
        <a:lstStyle/>
        <a:p>
          <a:endParaRPr lang="en-US"/>
        </a:p>
      </dgm:t>
    </dgm:pt>
    <dgm:pt modelId="{7CB65A95-65B0-0F41-BCD2-F3C4039856A2}">
      <dgm:prSet/>
      <dgm:spPr>
        <a:solidFill>
          <a:schemeClr val="bg2">
            <a:lumMod val="75000"/>
          </a:schemeClr>
        </a:solidFill>
        <a:ln>
          <a:solidFill>
            <a:schemeClr val="lt1">
              <a:hueOff val="0"/>
              <a:satOff val="0"/>
              <a:lumOff val="0"/>
            </a:schemeClr>
          </a:solidFill>
        </a:ln>
      </dgm:spPr>
      <dgm:t>
        <a:bodyPr/>
        <a:lstStyle/>
        <a:p>
          <a:r>
            <a:rPr lang="en-US" dirty="0"/>
            <a:t>Finger Paint</a:t>
          </a:r>
        </a:p>
      </dgm:t>
    </dgm:pt>
    <dgm:pt modelId="{7C57F9C2-F97B-5C40-AE6F-38755CBAA017}" type="parTrans" cxnId="{754DCBBB-1FCD-EF46-A588-320A0F4BBC81}">
      <dgm:prSet/>
      <dgm:spPr/>
      <dgm:t>
        <a:bodyPr/>
        <a:lstStyle/>
        <a:p>
          <a:endParaRPr lang="en-US"/>
        </a:p>
      </dgm:t>
    </dgm:pt>
    <dgm:pt modelId="{FFCFB427-948B-DD4D-9B99-ECFD2CA0C767}" type="sibTrans" cxnId="{754DCBBB-1FCD-EF46-A588-320A0F4BBC81}">
      <dgm:prSet/>
      <dgm:spPr/>
      <dgm:t>
        <a:bodyPr/>
        <a:lstStyle/>
        <a:p>
          <a:endParaRPr lang="en-US"/>
        </a:p>
      </dgm:t>
    </dgm:pt>
    <dgm:pt modelId="{8047391F-AEEC-1249-8854-6DE092797FCD}">
      <dgm:prSet/>
      <dgm:spPr>
        <a:solidFill>
          <a:schemeClr val="bg2">
            <a:lumMod val="75000"/>
          </a:schemeClr>
        </a:solidFill>
        <a:ln>
          <a:solidFill>
            <a:schemeClr val="lt1">
              <a:hueOff val="0"/>
              <a:satOff val="0"/>
              <a:lumOff val="0"/>
            </a:schemeClr>
          </a:solidFill>
        </a:ln>
      </dgm:spPr>
      <dgm:t>
        <a:bodyPr/>
        <a:lstStyle/>
        <a:p>
          <a:r>
            <a:rPr lang="en-US" dirty="0"/>
            <a:t>Acrylic and Oil Paints</a:t>
          </a:r>
        </a:p>
      </dgm:t>
    </dgm:pt>
    <dgm:pt modelId="{0CF5F331-827B-D347-868E-D3442E29EC8C}" type="parTrans" cxnId="{FD345B3F-F415-9342-8AF8-71593771D353}">
      <dgm:prSet/>
      <dgm:spPr/>
      <dgm:t>
        <a:bodyPr/>
        <a:lstStyle/>
        <a:p>
          <a:endParaRPr lang="en-US"/>
        </a:p>
      </dgm:t>
    </dgm:pt>
    <dgm:pt modelId="{9084CE07-B590-F04F-BB83-7AFEF7039510}" type="sibTrans" cxnId="{FD345B3F-F415-9342-8AF8-71593771D353}">
      <dgm:prSet/>
      <dgm:spPr/>
      <dgm:t>
        <a:bodyPr/>
        <a:lstStyle/>
        <a:p>
          <a:endParaRPr lang="en-US"/>
        </a:p>
      </dgm:t>
    </dgm:pt>
    <dgm:pt modelId="{CC5D79FC-DE9D-1041-8D61-15778A6C23EB}">
      <dgm:prSet/>
      <dgm:spPr>
        <a:solidFill>
          <a:schemeClr val="bg2">
            <a:lumMod val="75000"/>
          </a:schemeClr>
        </a:solidFill>
        <a:ln>
          <a:solidFill>
            <a:schemeClr val="lt1">
              <a:hueOff val="0"/>
              <a:satOff val="0"/>
              <a:lumOff val="0"/>
            </a:schemeClr>
          </a:solidFill>
        </a:ln>
      </dgm:spPr>
      <dgm:t>
        <a:bodyPr/>
        <a:lstStyle/>
        <a:p>
          <a:r>
            <a:rPr lang="en-US" dirty="0"/>
            <a:t>Encaustics</a:t>
          </a:r>
        </a:p>
      </dgm:t>
    </dgm:pt>
    <dgm:pt modelId="{7D24280C-B366-6644-9E5E-2D274AD77679}" type="parTrans" cxnId="{837474DD-CF3E-0445-A8E0-3DFB89825425}">
      <dgm:prSet/>
      <dgm:spPr/>
      <dgm:t>
        <a:bodyPr/>
        <a:lstStyle/>
        <a:p>
          <a:endParaRPr lang="en-US"/>
        </a:p>
      </dgm:t>
    </dgm:pt>
    <dgm:pt modelId="{6F1A661D-9F8E-EC43-8DFA-351E0D50F792}" type="sibTrans" cxnId="{837474DD-CF3E-0445-A8E0-3DFB89825425}">
      <dgm:prSet/>
      <dgm:spPr/>
      <dgm:t>
        <a:bodyPr/>
        <a:lstStyle/>
        <a:p>
          <a:endParaRPr lang="en-US"/>
        </a:p>
      </dgm:t>
    </dgm:pt>
    <dgm:pt modelId="{9679BD97-03B5-AA43-AD40-1500D47DFDD2}">
      <dgm:prSet/>
      <dgm:spPr>
        <a:solidFill>
          <a:schemeClr val="bg2">
            <a:lumMod val="75000"/>
          </a:schemeClr>
        </a:solidFill>
        <a:ln>
          <a:solidFill>
            <a:schemeClr val="lt1">
              <a:hueOff val="0"/>
              <a:satOff val="0"/>
              <a:lumOff val="0"/>
            </a:schemeClr>
          </a:solidFill>
        </a:ln>
      </dgm:spPr>
      <dgm:t>
        <a:bodyPr/>
        <a:lstStyle/>
        <a:p>
          <a:r>
            <a:rPr lang="en-US" dirty="0"/>
            <a:t>Murals</a:t>
          </a:r>
        </a:p>
      </dgm:t>
    </dgm:pt>
    <dgm:pt modelId="{91B9BF05-AAEA-784A-9455-7F6E64B5CCDE}" type="parTrans" cxnId="{B5499DD1-AFD3-8244-9B86-07FD7A107A70}">
      <dgm:prSet/>
      <dgm:spPr/>
      <dgm:t>
        <a:bodyPr/>
        <a:lstStyle/>
        <a:p>
          <a:endParaRPr lang="en-US"/>
        </a:p>
      </dgm:t>
    </dgm:pt>
    <dgm:pt modelId="{977A6163-0803-1A48-A325-89713ED9D975}" type="sibTrans" cxnId="{B5499DD1-AFD3-8244-9B86-07FD7A107A70}">
      <dgm:prSet/>
      <dgm:spPr/>
      <dgm:t>
        <a:bodyPr/>
        <a:lstStyle/>
        <a:p>
          <a:endParaRPr lang="en-US"/>
        </a:p>
      </dgm:t>
    </dgm:pt>
    <dgm:pt modelId="{33C7A6B8-9F84-4290-A5A5-049C3E93B9D4}" type="pres">
      <dgm:prSet presAssocID="{1CB4A6C1-BC55-463C-A409-A01AC759398F}" presName="linear" presStyleCnt="0">
        <dgm:presLayoutVars>
          <dgm:animLvl val="lvl"/>
          <dgm:resizeHandles val="exact"/>
        </dgm:presLayoutVars>
      </dgm:prSet>
      <dgm:spPr/>
    </dgm:pt>
    <dgm:pt modelId="{9E493754-C814-45B7-8E1C-71B596D294D7}" type="pres">
      <dgm:prSet presAssocID="{A0930849-EE48-442D-A4F7-F30B0DD9B25A}" presName="parentText" presStyleLbl="node1" presStyleIdx="0" presStyleCnt="3">
        <dgm:presLayoutVars>
          <dgm:chMax val="0"/>
          <dgm:bulletEnabled val="1"/>
        </dgm:presLayoutVars>
      </dgm:prSet>
      <dgm:spPr/>
    </dgm:pt>
    <dgm:pt modelId="{8E317465-46C7-40B9-8DB7-6C5076F5EC9F}" type="pres">
      <dgm:prSet presAssocID="{6CB9F8B6-A809-4E7B-851D-EBC1721A94EA}" presName="spacer" presStyleCnt="0"/>
      <dgm:spPr/>
    </dgm:pt>
    <dgm:pt modelId="{C93B7E74-9B3E-44B2-9046-B6A526B9E61F}" type="pres">
      <dgm:prSet presAssocID="{CF8CB8DE-37BB-4F27-BA0C-EA730A4D717F}" presName="parentText" presStyleLbl="node1" presStyleIdx="1" presStyleCnt="3">
        <dgm:presLayoutVars>
          <dgm:chMax val="0"/>
          <dgm:bulletEnabled val="1"/>
        </dgm:presLayoutVars>
      </dgm:prSet>
      <dgm:spPr/>
    </dgm:pt>
    <dgm:pt modelId="{5F4988A5-7ADC-EC45-96C3-34063E5AE47D}" type="pres">
      <dgm:prSet presAssocID="{CF8CB8DE-37BB-4F27-BA0C-EA730A4D717F}" presName="childText" presStyleLbl="revTx" presStyleIdx="0" presStyleCnt="1">
        <dgm:presLayoutVars>
          <dgm:bulletEnabled val="1"/>
        </dgm:presLayoutVars>
      </dgm:prSet>
      <dgm:spPr/>
    </dgm:pt>
    <dgm:pt modelId="{64601F41-4D65-45BD-846A-1C7E16337B35}" type="pres">
      <dgm:prSet presAssocID="{15F39A1B-435D-4AE7-9F90-59BED1693829}" presName="parentText" presStyleLbl="node1" presStyleIdx="2" presStyleCnt="3">
        <dgm:presLayoutVars>
          <dgm:chMax val="0"/>
          <dgm:bulletEnabled val="1"/>
        </dgm:presLayoutVars>
      </dgm:prSet>
      <dgm:spPr/>
    </dgm:pt>
  </dgm:ptLst>
  <dgm:cxnLst>
    <dgm:cxn modelId="{280A292E-7719-C449-BC2F-41EB409F767B}" type="presOf" srcId="{CC5D79FC-DE9D-1041-8D61-15778A6C23EB}" destId="{5F4988A5-7ADC-EC45-96C3-34063E5AE47D}" srcOrd="0" destOrd="4" presId="urn:microsoft.com/office/officeart/2005/8/layout/vList2"/>
    <dgm:cxn modelId="{CF1C0532-208F-CA49-8854-9B415BDD34DA}" type="presOf" srcId="{692FC6F3-2105-AB47-B7CD-9EC806299833}" destId="{5F4988A5-7ADC-EC45-96C3-34063E5AE47D}" srcOrd="0" destOrd="1" presId="urn:microsoft.com/office/officeart/2005/8/layout/vList2"/>
    <dgm:cxn modelId="{FD345B3F-F415-9342-8AF8-71593771D353}" srcId="{CF8CB8DE-37BB-4F27-BA0C-EA730A4D717F}" destId="{8047391F-AEEC-1249-8854-6DE092797FCD}" srcOrd="3" destOrd="0" parTransId="{0CF5F331-827B-D347-868E-D3442E29EC8C}" sibTransId="{9084CE07-B590-F04F-BB83-7AFEF7039510}"/>
    <dgm:cxn modelId="{19597444-67DC-2741-A328-406C30D63CA6}" type="presOf" srcId="{7CB65A95-65B0-0F41-BCD2-F3C4039856A2}" destId="{5F4988A5-7ADC-EC45-96C3-34063E5AE47D}" srcOrd="0" destOrd="2" presId="urn:microsoft.com/office/officeart/2005/8/layout/vList2"/>
    <dgm:cxn modelId="{2932D647-6305-DC4D-AEF7-873E0C1BAA1F}" type="presOf" srcId="{9679BD97-03B5-AA43-AD40-1500D47DFDD2}" destId="{5F4988A5-7ADC-EC45-96C3-34063E5AE47D}" srcOrd="0" destOrd="5" presId="urn:microsoft.com/office/officeart/2005/8/layout/vList2"/>
    <dgm:cxn modelId="{FD9DC854-9A6D-224F-85D4-6F820627B4B1}" type="presOf" srcId="{CF8CB8DE-37BB-4F27-BA0C-EA730A4D717F}" destId="{C93B7E74-9B3E-44B2-9046-B6A526B9E61F}" srcOrd="0" destOrd="0" presId="urn:microsoft.com/office/officeart/2005/8/layout/vList2"/>
    <dgm:cxn modelId="{5FC16855-79C7-C340-8EE8-2C7828F77BA7}" srcId="{CF8CB8DE-37BB-4F27-BA0C-EA730A4D717F}" destId="{B664B9A9-2328-3446-8DFA-2F933C7AA1F3}" srcOrd="0" destOrd="0" parTransId="{6E422D13-1C83-4B42-893F-6C28DA1CC349}" sibTransId="{8E341F97-9B57-3F4B-BFF0-5207EA410C72}"/>
    <dgm:cxn modelId="{9970A462-F621-46A0-994B-EAB3C6F16400}" srcId="{1CB4A6C1-BC55-463C-A409-A01AC759398F}" destId="{CF8CB8DE-37BB-4F27-BA0C-EA730A4D717F}" srcOrd="1" destOrd="0" parTransId="{19EF7A20-93A9-4350-95A0-C307006314C7}" sibTransId="{796B79BD-D9E9-4B24-A57C-CE9A38659035}"/>
    <dgm:cxn modelId="{2288A968-B23A-384A-8827-D8CE7C2789C9}" type="presOf" srcId="{1CB4A6C1-BC55-463C-A409-A01AC759398F}" destId="{33C7A6B8-9F84-4290-A5A5-049C3E93B9D4}" srcOrd="0" destOrd="0" presId="urn:microsoft.com/office/officeart/2005/8/layout/vList2"/>
    <dgm:cxn modelId="{65F22E71-31DB-F846-880A-83EB0EE21779}" srcId="{CF8CB8DE-37BB-4F27-BA0C-EA730A4D717F}" destId="{692FC6F3-2105-AB47-B7CD-9EC806299833}" srcOrd="1" destOrd="0" parTransId="{0FC98745-D9D4-1340-887B-F8AF02581AC2}" sibTransId="{3D3458CF-63A2-E64B-BB63-7F5B51FEACC2}"/>
    <dgm:cxn modelId="{0FD76977-7B68-4178-B1D0-C7DF7B1C4670}" srcId="{1CB4A6C1-BC55-463C-A409-A01AC759398F}" destId="{15F39A1B-435D-4AE7-9F90-59BED1693829}" srcOrd="2" destOrd="0" parTransId="{B10A2564-F46A-4924-B27D-D4EF32290C91}" sibTransId="{7DEF36AC-AFBE-4AFF-84C4-EA587017AA73}"/>
    <dgm:cxn modelId="{A8B9FEA4-C39A-C341-9F9F-C24072A2A4B9}" type="presOf" srcId="{A0930849-EE48-442D-A4F7-F30B0DD9B25A}" destId="{9E493754-C814-45B7-8E1C-71B596D294D7}" srcOrd="0" destOrd="0" presId="urn:microsoft.com/office/officeart/2005/8/layout/vList2"/>
    <dgm:cxn modelId="{778A59B1-C7F3-E744-B236-0B6A8C117643}" type="presOf" srcId="{15F39A1B-435D-4AE7-9F90-59BED1693829}" destId="{64601F41-4D65-45BD-846A-1C7E16337B35}" srcOrd="0" destOrd="0" presId="urn:microsoft.com/office/officeart/2005/8/layout/vList2"/>
    <dgm:cxn modelId="{2879E3B7-2E95-4422-84D2-E91317179D3A}" srcId="{1CB4A6C1-BC55-463C-A409-A01AC759398F}" destId="{A0930849-EE48-442D-A4F7-F30B0DD9B25A}" srcOrd="0" destOrd="0" parTransId="{356DF678-EC2D-48DA-8573-B160FCD76A34}" sibTransId="{6CB9F8B6-A809-4E7B-851D-EBC1721A94EA}"/>
    <dgm:cxn modelId="{754DCBBB-1FCD-EF46-A588-320A0F4BBC81}" srcId="{CF8CB8DE-37BB-4F27-BA0C-EA730A4D717F}" destId="{7CB65A95-65B0-0F41-BCD2-F3C4039856A2}" srcOrd="2" destOrd="0" parTransId="{7C57F9C2-F97B-5C40-AE6F-38755CBAA017}" sibTransId="{FFCFB427-948B-DD4D-9B99-ECFD2CA0C767}"/>
    <dgm:cxn modelId="{B5499DD1-AFD3-8244-9B86-07FD7A107A70}" srcId="{CF8CB8DE-37BB-4F27-BA0C-EA730A4D717F}" destId="{9679BD97-03B5-AA43-AD40-1500D47DFDD2}" srcOrd="5" destOrd="0" parTransId="{91B9BF05-AAEA-784A-9455-7F6E64B5CCDE}" sibTransId="{977A6163-0803-1A48-A325-89713ED9D975}"/>
    <dgm:cxn modelId="{837474DD-CF3E-0445-A8E0-3DFB89825425}" srcId="{CF8CB8DE-37BB-4F27-BA0C-EA730A4D717F}" destId="{CC5D79FC-DE9D-1041-8D61-15778A6C23EB}" srcOrd="4" destOrd="0" parTransId="{7D24280C-B366-6644-9E5E-2D274AD77679}" sibTransId="{6F1A661D-9F8E-EC43-8DFA-351E0D50F792}"/>
    <dgm:cxn modelId="{53A254F8-0238-FD49-A23B-338484E1CFFF}" type="presOf" srcId="{8047391F-AEEC-1249-8854-6DE092797FCD}" destId="{5F4988A5-7ADC-EC45-96C3-34063E5AE47D}" srcOrd="0" destOrd="3" presId="urn:microsoft.com/office/officeart/2005/8/layout/vList2"/>
    <dgm:cxn modelId="{85B0E5F9-C83B-0446-9C1E-6D9A470507E4}" type="presOf" srcId="{B664B9A9-2328-3446-8DFA-2F933C7AA1F3}" destId="{5F4988A5-7ADC-EC45-96C3-34063E5AE47D}" srcOrd="0" destOrd="0" presId="urn:microsoft.com/office/officeart/2005/8/layout/vList2"/>
    <dgm:cxn modelId="{0D8C9C65-3A38-2A44-974A-B2482D07B895}" type="presParOf" srcId="{33C7A6B8-9F84-4290-A5A5-049C3E93B9D4}" destId="{9E493754-C814-45B7-8E1C-71B596D294D7}" srcOrd="0" destOrd="0" presId="urn:microsoft.com/office/officeart/2005/8/layout/vList2"/>
    <dgm:cxn modelId="{948A8F8E-25F1-A844-BFC3-9C0065D87DAA}" type="presParOf" srcId="{33C7A6B8-9F84-4290-A5A5-049C3E93B9D4}" destId="{8E317465-46C7-40B9-8DB7-6C5076F5EC9F}" srcOrd="1" destOrd="0" presId="urn:microsoft.com/office/officeart/2005/8/layout/vList2"/>
    <dgm:cxn modelId="{01E99227-C201-9749-ABC7-0BD9962A7BD8}" type="presParOf" srcId="{33C7A6B8-9F84-4290-A5A5-049C3E93B9D4}" destId="{C93B7E74-9B3E-44B2-9046-B6A526B9E61F}" srcOrd="2" destOrd="0" presId="urn:microsoft.com/office/officeart/2005/8/layout/vList2"/>
    <dgm:cxn modelId="{0F59A19D-B81D-F142-83DA-2657227CE0A2}" type="presParOf" srcId="{33C7A6B8-9F84-4290-A5A5-049C3E93B9D4}" destId="{5F4988A5-7ADC-EC45-96C3-34063E5AE47D}" srcOrd="3" destOrd="0" presId="urn:microsoft.com/office/officeart/2005/8/layout/vList2"/>
    <dgm:cxn modelId="{78C245DF-50BA-FB41-ADB9-48F4E3BB9E6A}" type="presParOf" srcId="{33C7A6B8-9F84-4290-A5A5-049C3E93B9D4}" destId="{64601F41-4D65-45BD-846A-1C7E16337B3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1B9E18-AF40-CF48-A80F-5A9BB696B05F}"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09FC5885-F53A-884C-8523-1F14A9BE179B}">
      <dgm:prSet custT="1"/>
      <dgm:spPr>
        <a:solidFill>
          <a:srgbClr val="7B0C00"/>
        </a:solidFill>
        <a:ln>
          <a:solidFill>
            <a:schemeClr val="lt1">
              <a:hueOff val="0"/>
              <a:satOff val="0"/>
              <a:lumOff val="0"/>
            </a:schemeClr>
          </a:solidFill>
        </a:ln>
      </dgm:spPr>
      <dgm:t>
        <a:bodyPr/>
        <a:lstStyle/>
        <a:p>
          <a:pPr rtl="0"/>
          <a:r>
            <a:rPr lang="en-US" sz="2800" b="1" dirty="0">
              <a:solidFill>
                <a:srgbClr val="FFFFFF"/>
              </a:solidFill>
            </a:rPr>
            <a:t>The physical act of painting becomes a gateway to become acquainted with artists’ thought processes and feelings about subject matter. </a:t>
          </a:r>
        </a:p>
      </dgm:t>
      <dgm:extLst>
        <a:ext uri="{E40237B7-FDA0-4F09-8148-C483321AD2D9}">
          <dgm14:cNvPr xmlns:dgm14="http://schemas.microsoft.com/office/drawing/2010/diagram" id="0" name="" descr="•The physical act of painting becomes a gateway to become acquainted with artists’ thought processes and feelings about subject matter.&#10;•Artists spend a lifetime refining their artistic knowledge of paint.&#10;"/>
        </a:ext>
      </dgm:extLst>
    </dgm:pt>
    <dgm:pt modelId="{B2D5D444-E6BC-3D40-A17B-9E9FA66E86D9}" type="parTrans" cxnId="{C0DEAA0D-9108-6A40-BD9F-252A3479A510}">
      <dgm:prSet/>
      <dgm:spPr/>
      <dgm:t>
        <a:bodyPr/>
        <a:lstStyle/>
        <a:p>
          <a:endParaRPr lang="en-US"/>
        </a:p>
      </dgm:t>
    </dgm:pt>
    <dgm:pt modelId="{71BCD7F4-F3D1-DC4F-9C9F-DAB7F843A1FE}" type="sibTrans" cxnId="{C0DEAA0D-9108-6A40-BD9F-252A3479A510}">
      <dgm:prSet/>
      <dgm:spPr/>
      <dgm:t>
        <a:bodyPr/>
        <a:lstStyle/>
        <a:p>
          <a:endParaRPr lang="en-US"/>
        </a:p>
      </dgm:t>
    </dgm:pt>
    <dgm:pt modelId="{8E9B83FB-F2BA-0E45-A443-8E410F826321}">
      <dgm:prSet custT="1"/>
      <dgm:spPr>
        <a:solidFill>
          <a:srgbClr val="007600"/>
        </a:solidFill>
        <a:ln>
          <a:solidFill>
            <a:schemeClr val="lt1">
              <a:hueOff val="0"/>
              <a:satOff val="0"/>
              <a:lumOff val="0"/>
            </a:schemeClr>
          </a:solidFill>
        </a:ln>
      </dgm:spPr>
      <dgm:t>
        <a:bodyPr/>
        <a:lstStyle/>
        <a:p>
          <a:r>
            <a:rPr lang="en-US" sz="2800" b="1" dirty="0">
              <a:solidFill>
                <a:srgbClr val="FFFFFF"/>
              </a:solidFill>
            </a:rPr>
            <a:t>Artists spend a lifetime refining their artistic knowledge of paint.</a:t>
          </a:r>
        </a:p>
      </dgm:t>
      <dgm:extLst>
        <a:ext uri="{E40237B7-FDA0-4F09-8148-C483321AD2D9}">
          <dgm14:cNvPr xmlns:dgm14="http://schemas.microsoft.com/office/drawing/2010/diagram" id="0" name="" descr="•The physical act of painting becomes a gateway to become acquainted with artists’ thought processes and feelings about subject matter.&#10;•Artists spend a lifetime refining their artistic knowledge of paint.&#10;"/>
        </a:ext>
      </dgm:extLst>
    </dgm:pt>
    <dgm:pt modelId="{4372B2D0-EAC3-2441-B8B7-6FA82481C113}" type="parTrans" cxnId="{8F002240-631E-754D-993B-827A048FD940}">
      <dgm:prSet/>
      <dgm:spPr/>
      <dgm:t>
        <a:bodyPr/>
        <a:lstStyle/>
        <a:p>
          <a:endParaRPr lang="en-US"/>
        </a:p>
      </dgm:t>
    </dgm:pt>
    <dgm:pt modelId="{8EA5A248-EF81-7B42-92E0-497351D74BED}" type="sibTrans" cxnId="{8F002240-631E-754D-993B-827A048FD940}">
      <dgm:prSet/>
      <dgm:spPr/>
      <dgm:t>
        <a:bodyPr/>
        <a:lstStyle/>
        <a:p>
          <a:endParaRPr lang="en-US"/>
        </a:p>
      </dgm:t>
    </dgm:pt>
    <dgm:pt modelId="{8A0436E5-8279-FE42-B2B3-4458D19EDC27}" type="pres">
      <dgm:prSet presAssocID="{6C1B9E18-AF40-CF48-A80F-5A9BB696B05F}" presName="linear" presStyleCnt="0">
        <dgm:presLayoutVars>
          <dgm:animLvl val="lvl"/>
          <dgm:resizeHandles val="exact"/>
        </dgm:presLayoutVars>
      </dgm:prSet>
      <dgm:spPr/>
    </dgm:pt>
    <dgm:pt modelId="{3E57D565-A5F5-6B47-BCFA-67CCBAF466DD}" type="pres">
      <dgm:prSet presAssocID="{09FC5885-F53A-884C-8523-1F14A9BE179B}" presName="parentText" presStyleLbl="node1" presStyleIdx="0" presStyleCnt="2" custLinFactNeighborX="21181" custLinFactNeighborY="44530">
        <dgm:presLayoutVars>
          <dgm:chMax val="0"/>
          <dgm:bulletEnabled val="1"/>
        </dgm:presLayoutVars>
      </dgm:prSet>
      <dgm:spPr/>
    </dgm:pt>
    <dgm:pt modelId="{37C0050B-531F-C149-B92E-4F4C0D6935E4}" type="pres">
      <dgm:prSet presAssocID="{71BCD7F4-F3D1-DC4F-9C9F-DAB7F843A1FE}" presName="spacer" presStyleCnt="0"/>
      <dgm:spPr/>
    </dgm:pt>
    <dgm:pt modelId="{448317F9-D30E-FA42-87C6-2E4FC3CD360C}" type="pres">
      <dgm:prSet presAssocID="{8E9B83FB-F2BA-0E45-A443-8E410F826321}" presName="parentText" presStyleLbl="node1" presStyleIdx="1" presStyleCnt="2">
        <dgm:presLayoutVars>
          <dgm:chMax val="0"/>
          <dgm:bulletEnabled val="1"/>
        </dgm:presLayoutVars>
      </dgm:prSet>
      <dgm:spPr/>
    </dgm:pt>
  </dgm:ptLst>
  <dgm:cxnLst>
    <dgm:cxn modelId="{C0DEAA0D-9108-6A40-BD9F-252A3479A510}" srcId="{6C1B9E18-AF40-CF48-A80F-5A9BB696B05F}" destId="{09FC5885-F53A-884C-8523-1F14A9BE179B}" srcOrd="0" destOrd="0" parTransId="{B2D5D444-E6BC-3D40-A17B-9E9FA66E86D9}" sibTransId="{71BCD7F4-F3D1-DC4F-9C9F-DAB7F843A1FE}"/>
    <dgm:cxn modelId="{883FF738-3EB3-7640-9A6E-1E3E9177D0A0}" type="presOf" srcId="{09FC5885-F53A-884C-8523-1F14A9BE179B}" destId="{3E57D565-A5F5-6B47-BCFA-67CCBAF466DD}" srcOrd="0" destOrd="0" presId="urn:microsoft.com/office/officeart/2005/8/layout/vList2"/>
    <dgm:cxn modelId="{8F002240-631E-754D-993B-827A048FD940}" srcId="{6C1B9E18-AF40-CF48-A80F-5A9BB696B05F}" destId="{8E9B83FB-F2BA-0E45-A443-8E410F826321}" srcOrd="1" destOrd="0" parTransId="{4372B2D0-EAC3-2441-B8B7-6FA82481C113}" sibTransId="{8EA5A248-EF81-7B42-92E0-497351D74BED}"/>
    <dgm:cxn modelId="{97DFDD64-5D3A-7543-A12C-FBE6E2917CF2}" type="presOf" srcId="{6C1B9E18-AF40-CF48-A80F-5A9BB696B05F}" destId="{8A0436E5-8279-FE42-B2B3-4458D19EDC27}" srcOrd="0" destOrd="0" presId="urn:microsoft.com/office/officeart/2005/8/layout/vList2"/>
    <dgm:cxn modelId="{4374CEF6-1F05-8D47-AD89-4B951843AE32}" type="presOf" srcId="{8E9B83FB-F2BA-0E45-A443-8E410F826321}" destId="{448317F9-D30E-FA42-87C6-2E4FC3CD360C}" srcOrd="0" destOrd="0" presId="urn:microsoft.com/office/officeart/2005/8/layout/vList2"/>
    <dgm:cxn modelId="{9D7FA80B-E916-2C4F-8A17-471D67D970EB}" type="presParOf" srcId="{8A0436E5-8279-FE42-B2B3-4458D19EDC27}" destId="{3E57D565-A5F5-6B47-BCFA-67CCBAF466DD}" srcOrd="0" destOrd="0" presId="urn:microsoft.com/office/officeart/2005/8/layout/vList2"/>
    <dgm:cxn modelId="{B33C757E-915E-344F-86AF-35EEB6D99DFD}" type="presParOf" srcId="{8A0436E5-8279-FE42-B2B3-4458D19EDC27}" destId="{37C0050B-531F-C149-B92E-4F4C0D6935E4}" srcOrd="1" destOrd="0" presId="urn:microsoft.com/office/officeart/2005/8/layout/vList2"/>
    <dgm:cxn modelId="{575CC424-4E26-0341-8A9A-213DA11F607B}" type="presParOf" srcId="{8A0436E5-8279-FE42-B2B3-4458D19EDC27}" destId="{448317F9-D30E-FA42-87C6-2E4FC3CD360C}"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CE5DA6-060A-0745-A4B4-A0CBD84EB68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D211646-4CD5-F346-99FE-FFB60FFE7BFD}">
      <dgm:prSet/>
      <dgm:spPr>
        <a:solidFill>
          <a:schemeClr val="accent2">
            <a:lumMod val="50000"/>
          </a:schemeClr>
        </a:solidFill>
      </dgm:spPr>
      <dgm:t>
        <a:bodyPr/>
        <a:lstStyle/>
        <a:p>
          <a:r>
            <a:rPr lang="en-US" b="1" dirty="0"/>
            <a:t>Many of today’s painters utilize electronic media to produce their works.</a:t>
          </a:r>
          <a:endParaRPr lang="en-US" dirty="0"/>
        </a:p>
      </dgm:t>
      <dgm:extLst>
        <a:ext uri="{E40237B7-FDA0-4F09-8148-C483321AD2D9}">
          <dgm14:cNvPr xmlns:dgm14="http://schemas.microsoft.com/office/drawing/2010/diagram" id="0" name="" descr="•Many of today’s painters utilize electronic media to produce their works.&#10;•They determine if evidence of technological inspirations will remain evident in their completed painted products, which may extend beyond the canvas, easel, and frames to include digital installations, displays, and performance pieces.&#10;•Digital technologies provide artists with supplemental opportunities to integrate context, social influences, and historical knowledge into their paintings.&#10;"/>
        </a:ext>
      </dgm:extLst>
    </dgm:pt>
    <dgm:pt modelId="{F9CF396A-D78C-2F4E-BB34-4B23BC08A75E}" type="parTrans" cxnId="{120EC2A1-83C9-004D-8BC2-0B6DCA2D094A}">
      <dgm:prSet/>
      <dgm:spPr/>
      <dgm:t>
        <a:bodyPr/>
        <a:lstStyle/>
        <a:p>
          <a:endParaRPr lang="en-US"/>
        </a:p>
      </dgm:t>
    </dgm:pt>
    <dgm:pt modelId="{AC51C559-F79B-3D41-8D7D-33F30080535D}" type="sibTrans" cxnId="{120EC2A1-83C9-004D-8BC2-0B6DCA2D094A}">
      <dgm:prSet/>
      <dgm:spPr/>
      <dgm:t>
        <a:bodyPr/>
        <a:lstStyle/>
        <a:p>
          <a:endParaRPr lang="en-US"/>
        </a:p>
      </dgm:t>
    </dgm:pt>
    <dgm:pt modelId="{D7BEBD22-F228-5241-82AB-2C8237A2C93B}">
      <dgm:prSet/>
      <dgm:spPr>
        <a:solidFill>
          <a:schemeClr val="accent5">
            <a:lumMod val="50000"/>
          </a:schemeClr>
        </a:solidFill>
      </dgm:spPr>
      <dgm:t>
        <a:bodyPr/>
        <a:lstStyle/>
        <a:p>
          <a:r>
            <a:rPr lang="en-US" b="1" dirty="0"/>
            <a:t>They determine if evidence of technological inspirations will remain evident in their completed painted products, which may extend beyond the canvas, easel, and frames to include digital installations, displays, and performance pieces. </a:t>
          </a:r>
          <a:endParaRPr lang="en-US" dirty="0"/>
        </a:p>
      </dgm:t>
      <dgm:extLst>
        <a:ext uri="{E40237B7-FDA0-4F09-8148-C483321AD2D9}">
          <dgm14:cNvPr xmlns:dgm14="http://schemas.microsoft.com/office/drawing/2010/diagram" id="0" name="" descr="•Many of today’s painters utilize electronic media to produce their works.&#10;•They determine if evidence of technological inspirations will remain evident in their completed painted products, which may extend beyond the canvas, easel, and frames to include digital installations, displays, and performance pieces.&#10;•Digital technologies provide artists with supplemental opportunities to integrate context, social influences, and historical knowledge into their paintings.&#10;"/>
        </a:ext>
      </dgm:extLst>
    </dgm:pt>
    <dgm:pt modelId="{09C04BB5-09C6-C744-A956-803A11030C64}" type="parTrans" cxnId="{D9112293-4933-2C4A-A81E-E6188A226C5E}">
      <dgm:prSet/>
      <dgm:spPr/>
      <dgm:t>
        <a:bodyPr/>
        <a:lstStyle/>
        <a:p>
          <a:endParaRPr lang="en-US"/>
        </a:p>
      </dgm:t>
    </dgm:pt>
    <dgm:pt modelId="{5D9C8343-B185-9245-907E-B609EE2125B6}" type="sibTrans" cxnId="{D9112293-4933-2C4A-A81E-E6188A226C5E}">
      <dgm:prSet/>
      <dgm:spPr/>
      <dgm:t>
        <a:bodyPr/>
        <a:lstStyle/>
        <a:p>
          <a:endParaRPr lang="en-US"/>
        </a:p>
      </dgm:t>
    </dgm:pt>
    <dgm:pt modelId="{41845540-D1B8-AF44-AC97-9DF60631A935}">
      <dgm:prSet/>
      <dgm:spPr>
        <a:solidFill>
          <a:srgbClr val="0070C0"/>
        </a:solidFill>
      </dgm:spPr>
      <dgm:t>
        <a:bodyPr/>
        <a:lstStyle/>
        <a:p>
          <a:r>
            <a:rPr lang="en-US" b="1" dirty="0"/>
            <a:t>Digital technologies provide artists with supplemental opportunities to integrate context, social influences, and historical knowledge into their paintings. </a:t>
          </a:r>
          <a:endParaRPr lang="en-US" dirty="0"/>
        </a:p>
      </dgm:t>
      <dgm:extLst>
        <a:ext uri="{E40237B7-FDA0-4F09-8148-C483321AD2D9}">
          <dgm14:cNvPr xmlns:dgm14="http://schemas.microsoft.com/office/drawing/2010/diagram" id="0" name="" descr="•Many of today’s painters utilize electronic media to produce their works.&#10;•They determine if evidence of technological inspirations will remain evident in their completed painted products, which may extend beyond the canvas, easel, and frames to include digital installations, displays, and performance pieces.&#10;•Digital technologies provide artists with supplemental opportunities to integrate context, social influences, and historical knowledge into their paintings.&#10;"/>
        </a:ext>
      </dgm:extLst>
    </dgm:pt>
    <dgm:pt modelId="{55DCEBA9-02B2-BD4F-8739-455A10D75549}" type="parTrans" cxnId="{FDD9E9E7-6546-6344-AE16-709C52C6FC9C}">
      <dgm:prSet/>
      <dgm:spPr/>
      <dgm:t>
        <a:bodyPr/>
        <a:lstStyle/>
        <a:p>
          <a:endParaRPr lang="en-US"/>
        </a:p>
      </dgm:t>
    </dgm:pt>
    <dgm:pt modelId="{305875F2-1B45-2E49-A9F4-E07992C08BC2}" type="sibTrans" cxnId="{FDD9E9E7-6546-6344-AE16-709C52C6FC9C}">
      <dgm:prSet/>
      <dgm:spPr/>
      <dgm:t>
        <a:bodyPr/>
        <a:lstStyle/>
        <a:p>
          <a:endParaRPr lang="en-US"/>
        </a:p>
      </dgm:t>
    </dgm:pt>
    <dgm:pt modelId="{1434C740-F23B-4749-8B9A-076CF7360964}" type="pres">
      <dgm:prSet presAssocID="{9ACE5DA6-060A-0745-A4B4-A0CBD84EB686}" presName="linear" presStyleCnt="0">
        <dgm:presLayoutVars>
          <dgm:animLvl val="lvl"/>
          <dgm:resizeHandles val="exact"/>
        </dgm:presLayoutVars>
      </dgm:prSet>
      <dgm:spPr/>
    </dgm:pt>
    <dgm:pt modelId="{E1D13E8E-3209-7F49-BB8F-E2F4B74E0E29}" type="pres">
      <dgm:prSet presAssocID="{8D211646-4CD5-F346-99FE-FFB60FFE7BFD}" presName="parentText" presStyleLbl="node1" presStyleIdx="0" presStyleCnt="3">
        <dgm:presLayoutVars>
          <dgm:chMax val="0"/>
          <dgm:bulletEnabled val="1"/>
        </dgm:presLayoutVars>
      </dgm:prSet>
      <dgm:spPr/>
    </dgm:pt>
    <dgm:pt modelId="{D3913C80-056B-4B44-9FC0-7E57F7C6C957}" type="pres">
      <dgm:prSet presAssocID="{AC51C559-F79B-3D41-8D7D-33F30080535D}" presName="spacer" presStyleCnt="0"/>
      <dgm:spPr/>
    </dgm:pt>
    <dgm:pt modelId="{74F9B91E-DA41-CF48-B1F0-C0D7DD8A2ED6}" type="pres">
      <dgm:prSet presAssocID="{D7BEBD22-F228-5241-82AB-2C8237A2C93B}" presName="parentText" presStyleLbl="node1" presStyleIdx="1" presStyleCnt="3">
        <dgm:presLayoutVars>
          <dgm:chMax val="0"/>
          <dgm:bulletEnabled val="1"/>
        </dgm:presLayoutVars>
      </dgm:prSet>
      <dgm:spPr/>
    </dgm:pt>
    <dgm:pt modelId="{A7EA2F63-019D-F946-8398-1DE6C34F0D9B}" type="pres">
      <dgm:prSet presAssocID="{5D9C8343-B185-9245-907E-B609EE2125B6}" presName="spacer" presStyleCnt="0"/>
      <dgm:spPr/>
    </dgm:pt>
    <dgm:pt modelId="{C2BCDA7B-CBC7-2A46-9C16-2D98603CDD27}" type="pres">
      <dgm:prSet presAssocID="{41845540-D1B8-AF44-AC97-9DF60631A935}" presName="parentText" presStyleLbl="node1" presStyleIdx="2" presStyleCnt="3">
        <dgm:presLayoutVars>
          <dgm:chMax val="0"/>
          <dgm:bulletEnabled val="1"/>
        </dgm:presLayoutVars>
      </dgm:prSet>
      <dgm:spPr/>
    </dgm:pt>
  </dgm:ptLst>
  <dgm:cxnLst>
    <dgm:cxn modelId="{D7829D42-4CDE-9449-8C2E-21E72E91499B}" type="presOf" srcId="{41845540-D1B8-AF44-AC97-9DF60631A935}" destId="{C2BCDA7B-CBC7-2A46-9C16-2D98603CDD27}" srcOrd="0" destOrd="0" presId="urn:microsoft.com/office/officeart/2005/8/layout/vList2"/>
    <dgm:cxn modelId="{D9112293-4933-2C4A-A81E-E6188A226C5E}" srcId="{9ACE5DA6-060A-0745-A4B4-A0CBD84EB686}" destId="{D7BEBD22-F228-5241-82AB-2C8237A2C93B}" srcOrd="1" destOrd="0" parTransId="{09C04BB5-09C6-C744-A956-803A11030C64}" sibTransId="{5D9C8343-B185-9245-907E-B609EE2125B6}"/>
    <dgm:cxn modelId="{120EC2A1-83C9-004D-8BC2-0B6DCA2D094A}" srcId="{9ACE5DA6-060A-0745-A4B4-A0CBD84EB686}" destId="{8D211646-4CD5-F346-99FE-FFB60FFE7BFD}" srcOrd="0" destOrd="0" parTransId="{F9CF396A-D78C-2F4E-BB34-4B23BC08A75E}" sibTransId="{AC51C559-F79B-3D41-8D7D-33F30080535D}"/>
    <dgm:cxn modelId="{7F8113BF-E6DD-AB4E-8F93-323BA2427998}" type="presOf" srcId="{D7BEBD22-F228-5241-82AB-2C8237A2C93B}" destId="{74F9B91E-DA41-CF48-B1F0-C0D7DD8A2ED6}" srcOrd="0" destOrd="0" presId="urn:microsoft.com/office/officeart/2005/8/layout/vList2"/>
    <dgm:cxn modelId="{FDD9E9E7-6546-6344-AE16-709C52C6FC9C}" srcId="{9ACE5DA6-060A-0745-A4B4-A0CBD84EB686}" destId="{41845540-D1B8-AF44-AC97-9DF60631A935}" srcOrd="2" destOrd="0" parTransId="{55DCEBA9-02B2-BD4F-8739-455A10D75549}" sibTransId="{305875F2-1B45-2E49-A9F4-E07992C08BC2}"/>
    <dgm:cxn modelId="{FD2B22F4-813C-CF41-83A8-59FD72821BF0}" type="presOf" srcId="{9ACE5DA6-060A-0745-A4B4-A0CBD84EB686}" destId="{1434C740-F23B-4749-8B9A-076CF7360964}" srcOrd="0" destOrd="0" presId="urn:microsoft.com/office/officeart/2005/8/layout/vList2"/>
    <dgm:cxn modelId="{D7784DF4-5418-B541-BA81-29E2991ECC8C}" type="presOf" srcId="{8D211646-4CD5-F346-99FE-FFB60FFE7BFD}" destId="{E1D13E8E-3209-7F49-BB8F-E2F4B74E0E29}" srcOrd="0" destOrd="0" presId="urn:microsoft.com/office/officeart/2005/8/layout/vList2"/>
    <dgm:cxn modelId="{8E2D34BD-8862-E245-A0A8-C9F082F2D358}" type="presParOf" srcId="{1434C740-F23B-4749-8B9A-076CF7360964}" destId="{E1D13E8E-3209-7F49-BB8F-E2F4B74E0E29}" srcOrd="0" destOrd="0" presId="urn:microsoft.com/office/officeart/2005/8/layout/vList2"/>
    <dgm:cxn modelId="{17434743-FCB4-4443-B371-B8FB884EF84F}" type="presParOf" srcId="{1434C740-F23B-4749-8B9A-076CF7360964}" destId="{D3913C80-056B-4B44-9FC0-7E57F7C6C957}" srcOrd="1" destOrd="0" presId="urn:microsoft.com/office/officeart/2005/8/layout/vList2"/>
    <dgm:cxn modelId="{4BDE1040-C665-9349-8C97-BF27743479FF}" type="presParOf" srcId="{1434C740-F23B-4749-8B9A-076CF7360964}" destId="{74F9B91E-DA41-CF48-B1F0-C0D7DD8A2ED6}" srcOrd="2" destOrd="0" presId="urn:microsoft.com/office/officeart/2005/8/layout/vList2"/>
    <dgm:cxn modelId="{B1F1C0AC-FDF0-5B4F-921E-7958A881A792}" type="presParOf" srcId="{1434C740-F23B-4749-8B9A-076CF7360964}" destId="{A7EA2F63-019D-F946-8398-1DE6C34F0D9B}" srcOrd="3" destOrd="0" presId="urn:microsoft.com/office/officeart/2005/8/layout/vList2"/>
    <dgm:cxn modelId="{11CF39AE-A0D5-5348-9D05-09E8B565A6DA}" type="presParOf" srcId="{1434C740-F23B-4749-8B9A-076CF7360964}" destId="{C2BCDA7B-CBC7-2A46-9C16-2D98603CDD2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CF90FE-F521-3749-904F-6D5CA2E32652}"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943F0C70-3FB3-0846-BA60-DDCCDA0EB9F4}">
      <dgm:prSet custT="1"/>
      <dgm:spPr>
        <a:solidFill>
          <a:srgbClr val="0F3546"/>
        </a:solidFill>
        <a:ln>
          <a:solidFill>
            <a:schemeClr val="lt1">
              <a:hueOff val="0"/>
              <a:satOff val="0"/>
              <a:lumOff val="0"/>
            </a:schemeClr>
          </a:solidFill>
        </a:ln>
      </dgm:spPr>
      <dgm:t>
        <a:bodyPr/>
        <a:lstStyle/>
        <a:p>
          <a:pPr rtl="0"/>
          <a:r>
            <a:rPr lang="en-US" sz="3600" b="1" u="sng" dirty="0">
              <a:solidFill>
                <a:srgbClr val="FFFFFF"/>
              </a:solidFill>
            </a:rPr>
            <a:t>Water-soluble paints</a:t>
          </a:r>
          <a:r>
            <a:rPr lang="en-US" sz="3600" b="1" u="none" dirty="0">
              <a:solidFill>
                <a:srgbClr val="FFFFFF"/>
              </a:solidFill>
            </a:rPr>
            <a:t> </a:t>
          </a:r>
          <a:r>
            <a:rPr lang="en-US" sz="3600" b="1" dirty="0">
              <a:solidFill>
                <a:srgbClr val="FFFFFF"/>
              </a:solidFill>
            </a:rPr>
            <a:t>include tempera paints, watercolors, finger paints, and acrylics. They are the most common in schools. </a:t>
          </a:r>
        </a:p>
      </dgm:t>
      <dgm:extLst>
        <a:ext uri="{E40237B7-FDA0-4F09-8148-C483321AD2D9}">
          <dgm14:cNvPr xmlns:dgm14="http://schemas.microsoft.com/office/drawing/2010/diagram" id="0" name="" descr="Water-soluble paints include tempera paints, watercolors, finger paints, and acrylics. They are the most common in schools. &#13;&#10;Paintings reach beyond compositional qualities and the rudimental characteristics of liquid and pigment applied to surfaces.&#13;&#10;"/>
        </a:ext>
      </dgm:extLst>
    </dgm:pt>
    <dgm:pt modelId="{8A96357A-92BA-864D-B1F9-6F9C07647669}" type="parTrans" cxnId="{7510A70D-E29D-F047-900E-09ACC8AB7DDA}">
      <dgm:prSet/>
      <dgm:spPr/>
      <dgm:t>
        <a:bodyPr/>
        <a:lstStyle/>
        <a:p>
          <a:endParaRPr lang="en-US"/>
        </a:p>
      </dgm:t>
    </dgm:pt>
    <dgm:pt modelId="{F52F3E5F-9167-3E40-8216-9ED87B1C893E}" type="sibTrans" cxnId="{7510A70D-E29D-F047-900E-09ACC8AB7DDA}">
      <dgm:prSet/>
      <dgm:spPr/>
      <dgm:t>
        <a:bodyPr/>
        <a:lstStyle/>
        <a:p>
          <a:endParaRPr lang="en-US"/>
        </a:p>
      </dgm:t>
    </dgm:pt>
    <dgm:pt modelId="{05C92F61-0387-9649-BA6A-30CFF958A8C0}">
      <dgm:prSet custT="1"/>
      <dgm:spPr>
        <a:solidFill>
          <a:srgbClr val="005052"/>
        </a:solidFill>
        <a:ln>
          <a:solidFill>
            <a:schemeClr val="lt1">
              <a:hueOff val="0"/>
              <a:satOff val="0"/>
              <a:lumOff val="0"/>
            </a:schemeClr>
          </a:solidFill>
        </a:ln>
      </dgm:spPr>
      <dgm:t>
        <a:bodyPr/>
        <a:lstStyle/>
        <a:p>
          <a:pPr rtl="0"/>
          <a:r>
            <a:rPr lang="en-US" sz="3600" b="1" dirty="0">
              <a:solidFill>
                <a:srgbClr val="FFFFFF"/>
              </a:solidFill>
            </a:rPr>
            <a:t>Paintings reach beyond compositional qualities and the rudimental characteristics of liquid and pigment applied to surfaces.</a:t>
          </a:r>
        </a:p>
      </dgm:t>
      <dgm:extLst>
        <a:ext uri="{E40237B7-FDA0-4F09-8148-C483321AD2D9}">
          <dgm14:cNvPr xmlns:dgm14="http://schemas.microsoft.com/office/drawing/2010/diagram" id="0" name="" descr="Water-soluble paints include tempera paints, watercolors, finger paints, and acrylics. They are the most common in schools. &#13;&#10;Paintings reach beyond compositional qualities and the rudimental characteristics of liquid and pigment applied to surfaces.&#13;&#10;"/>
        </a:ext>
      </dgm:extLst>
    </dgm:pt>
    <dgm:pt modelId="{B0FBF1B2-C8D2-A048-8520-306266FD5873}" type="parTrans" cxnId="{1E961E66-96AC-494F-AC04-D16D058E7EC4}">
      <dgm:prSet/>
      <dgm:spPr/>
      <dgm:t>
        <a:bodyPr/>
        <a:lstStyle/>
        <a:p>
          <a:endParaRPr lang="en-US"/>
        </a:p>
      </dgm:t>
    </dgm:pt>
    <dgm:pt modelId="{153EABA2-6EB3-AE49-A896-3A8F7CF88281}" type="sibTrans" cxnId="{1E961E66-96AC-494F-AC04-D16D058E7EC4}">
      <dgm:prSet/>
      <dgm:spPr/>
      <dgm:t>
        <a:bodyPr/>
        <a:lstStyle/>
        <a:p>
          <a:endParaRPr lang="en-US"/>
        </a:p>
      </dgm:t>
    </dgm:pt>
    <dgm:pt modelId="{145DAB11-69BF-114A-B4EF-007ACCD8EFF3}" type="pres">
      <dgm:prSet presAssocID="{E7CF90FE-F521-3749-904F-6D5CA2E32652}" presName="linear" presStyleCnt="0">
        <dgm:presLayoutVars>
          <dgm:animLvl val="lvl"/>
          <dgm:resizeHandles val="exact"/>
        </dgm:presLayoutVars>
      </dgm:prSet>
      <dgm:spPr/>
    </dgm:pt>
    <dgm:pt modelId="{2D69F5AE-9939-FD48-B073-3673C90079B8}" type="pres">
      <dgm:prSet presAssocID="{943F0C70-3FB3-0846-BA60-DDCCDA0EB9F4}" presName="parentText" presStyleLbl="node1" presStyleIdx="0" presStyleCnt="2">
        <dgm:presLayoutVars>
          <dgm:chMax val="0"/>
          <dgm:bulletEnabled val="1"/>
        </dgm:presLayoutVars>
      </dgm:prSet>
      <dgm:spPr/>
    </dgm:pt>
    <dgm:pt modelId="{482AE8F6-F4B6-B14A-A3B5-35F78E92F7D3}" type="pres">
      <dgm:prSet presAssocID="{F52F3E5F-9167-3E40-8216-9ED87B1C893E}" presName="spacer" presStyleCnt="0"/>
      <dgm:spPr/>
    </dgm:pt>
    <dgm:pt modelId="{3734478E-4672-764E-B5E1-4FE412610245}" type="pres">
      <dgm:prSet presAssocID="{05C92F61-0387-9649-BA6A-30CFF958A8C0}" presName="parentText" presStyleLbl="node1" presStyleIdx="1" presStyleCnt="2">
        <dgm:presLayoutVars>
          <dgm:chMax val="0"/>
          <dgm:bulletEnabled val="1"/>
        </dgm:presLayoutVars>
      </dgm:prSet>
      <dgm:spPr/>
    </dgm:pt>
  </dgm:ptLst>
  <dgm:cxnLst>
    <dgm:cxn modelId="{7510A70D-E29D-F047-900E-09ACC8AB7DDA}" srcId="{E7CF90FE-F521-3749-904F-6D5CA2E32652}" destId="{943F0C70-3FB3-0846-BA60-DDCCDA0EB9F4}" srcOrd="0" destOrd="0" parTransId="{8A96357A-92BA-864D-B1F9-6F9C07647669}" sibTransId="{F52F3E5F-9167-3E40-8216-9ED87B1C893E}"/>
    <dgm:cxn modelId="{400B3261-0EB2-A240-AA10-48CFCB97A2F2}" type="presOf" srcId="{E7CF90FE-F521-3749-904F-6D5CA2E32652}" destId="{145DAB11-69BF-114A-B4EF-007ACCD8EFF3}" srcOrd="0" destOrd="0" presId="urn:microsoft.com/office/officeart/2005/8/layout/vList2"/>
    <dgm:cxn modelId="{1E961E66-96AC-494F-AC04-D16D058E7EC4}" srcId="{E7CF90FE-F521-3749-904F-6D5CA2E32652}" destId="{05C92F61-0387-9649-BA6A-30CFF958A8C0}" srcOrd="1" destOrd="0" parTransId="{B0FBF1B2-C8D2-A048-8520-306266FD5873}" sibTransId="{153EABA2-6EB3-AE49-A896-3A8F7CF88281}"/>
    <dgm:cxn modelId="{5424A6B5-5B1B-9F45-8DD4-2F3CBC091B18}" type="presOf" srcId="{943F0C70-3FB3-0846-BA60-DDCCDA0EB9F4}" destId="{2D69F5AE-9939-FD48-B073-3673C90079B8}" srcOrd="0" destOrd="0" presId="urn:microsoft.com/office/officeart/2005/8/layout/vList2"/>
    <dgm:cxn modelId="{03F0D6E6-08BD-0A47-82B7-760D87C1DF72}" type="presOf" srcId="{05C92F61-0387-9649-BA6A-30CFF958A8C0}" destId="{3734478E-4672-764E-B5E1-4FE412610245}" srcOrd="0" destOrd="0" presId="urn:microsoft.com/office/officeart/2005/8/layout/vList2"/>
    <dgm:cxn modelId="{E39D34A2-DD49-9848-B858-857193DEFE7C}" type="presParOf" srcId="{145DAB11-69BF-114A-B4EF-007ACCD8EFF3}" destId="{2D69F5AE-9939-FD48-B073-3673C90079B8}" srcOrd="0" destOrd="0" presId="urn:microsoft.com/office/officeart/2005/8/layout/vList2"/>
    <dgm:cxn modelId="{B5F73405-704A-A14C-B99E-5F3C51631924}" type="presParOf" srcId="{145DAB11-69BF-114A-B4EF-007ACCD8EFF3}" destId="{482AE8F6-F4B6-B14A-A3B5-35F78E92F7D3}" srcOrd="1" destOrd="0" presId="urn:microsoft.com/office/officeart/2005/8/layout/vList2"/>
    <dgm:cxn modelId="{34454AB2-40F7-F842-8D85-837EE9A3E8A1}" type="presParOf" srcId="{145DAB11-69BF-114A-B4EF-007ACCD8EFF3}" destId="{3734478E-4672-764E-B5E1-4FE41261024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773AF9-3F5F-CA4F-AEED-DDBC1524A226}"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075D31F3-092B-BA49-ACE4-630B6BC350BC}">
      <dgm:prSet custT="1"/>
      <dgm:spPr>
        <a:solidFill>
          <a:schemeClr val="accent4">
            <a:lumMod val="50000"/>
          </a:schemeClr>
        </a:solidFill>
        <a:ln>
          <a:solidFill>
            <a:schemeClr val="lt1">
              <a:hueOff val="0"/>
              <a:satOff val="0"/>
              <a:lumOff val="0"/>
            </a:schemeClr>
          </a:solidFill>
        </a:ln>
      </dgm:spPr>
      <dgm:t>
        <a:bodyPr/>
        <a:lstStyle/>
        <a:p>
          <a:r>
            <a:rPr lang="en-US" sz="3600" b="1" u="sng" dirty="0">
              <a:solidFill>
                <a:srgbClr val="FFFFFF"/>
              </a:solidFill>
            </a:rPr>
            <a:t>Polyptychs</a:t>
          </a:r>
          <a:r>
            <a:rPr lang="en-US" sz="3600" b="1" dirty="0">
              <a:solidFill>
                <a:srgbClr val="FFFFFF"/>
              </a:solidFill>
            </a:rPr>
            <a:t> (including </a:t>
          </a:r>
          <a:r>
            <a:rPr lang="en-US" sz="3600" b="1" u="sng" dirty="0">
              <a:solidFill>
                <a:srgbClr val="FFFFFF"/>
              </a:solidFill>
            </a:rPr>
            <a:t>diptychs</a:t>
          </a:r>
          <a:r>
            <a:rPr lang="en-US" sz="3600" b="1" baseline="0" dirty="0">
              <a:solidFill>
                <a:srgbClr val="FFFFFF"/>
              </a:solidFill>
            </a:rPr>
            <a:t> and </a:t>
          </a:r>
          <a:r>
            <a:rPr lang="en-US" sz="3600" b="1" u="sng" dirty="0">
              <a:solidFill>
                <a:srgbClr val="FFFFFF"/>
              </a:solidFill>
            </a:rPr>
            <a:t>triptychs</a:t>
          </a:r>
          <a:r>
            <a:rPr lang="en-US" sz="3600" b="1" dirty="0">
              <a:solidFill>
                <a:srgbClr val="FFFFFF"/>
              </a:solidFill>
            </a:rPr>
            <a:t>)</a:t>
          </a:r>
          <a:r>
            <a:rPr lang="en-US" sz="3600" b="1" baseline="0" dirty="0">
              <a:solidFill>
                <a:srgbClr val="FFFFFF"/>
              </a:solidFill>
            </a:rPr>
            <a:t> are </a:t>
          </a:r>
          <a:r>
            <a:rPr lang="en-US" sz="3600" b="1" dirty="0">
              <a:solidFill>
                <a:srgbClr val="FFFFFF"/>
              </a:solidFill>
            </a:rPr>
            <a:t>paintings on multiple conjoined flat panels with distinct framed areas to depict multiple scenes within a picture plane. </a:t>
          </a:r>
        </a:p>
      </dgm:t>
      <dgm:extLst>
        <a:ext uri="{E40237B7-FDA0-4F09-8148-C483321AD2D9}">
          <dgm14:cNvPr xmlns:dgm14="http://schemas.microsoft.com/office/drawing/2010/diagram" id="0" name="" descr="Polyptychs (including diptychs and triptychs) are paintings on multiple conjoined flat panels with distinct framed areas to depict multiple scenes within a picture plane. &#13;&#10;&#10;"/>
        </a:ext>
      </dgm:extLst>
    </dgm:pt>
    <dgm:pt modelId="{1457956A-9874-2D4C-8013-1B5519DB15B0}" type="parTrans" cxnId="{BF684359-93ED-F143-9E18-EB72F5474683}">
      <dgm:prSet/>
      <dgm:spPr/>
      <dgm:t>
        <a:bodyPr/>
        <a:lstStyle/>
        <a:p>
          <a:endParaRPr lang="en-US"/>
        </a:p>
      </dgm:t>
    </dgm:pt>
    <dgm:pt modelId="{C6BA0548-6A2A-5445-AE85-4597504BA357}" type="sibTrans" cxnId="{BF684359-93ED-F143-9E18-EB72F5474683}">
      <dgm:prSet/>
      <dgm:spPr/>
      <dgm:t>
        <a:bodyPr/>
        <a:lstStyle/>
        <a:p>
          <a:endParaRPr lang="en-US"/>
        </a:p>
      </dgm:t>
    </dgm:pt>
    <dgm:pt modelId="{791E18A5-8EB0-3141-AA1D-D320537F09D8}" type="pres">
      <dgm:prSet presAssocID="{A7773AF9-3F5F-CA4F-AEED-DDBC1524A226}" presName="linear" presStyleCnt="0">
        <dgm:presLayoutVars>
          <dgm:animLvl val="lvl"/>
          <dgm:resizeHandles val="exact"/>
        </dgm:presLayoutVars>
      </dgm:prSet>
      <dgm:spPr/>
    </dgm:pt>
    <dgm:pt modelId="{F8EFE040-87F0-4B4E-939A-A327334695AB}" type="pres">
      <dgm:prSet presAssocID="{075D31F3-092B-BA49-ACE4-630B6BC350BC}" presName="parentText" presStyleLbl="node1" presStyleIdx="0" presStyleCnt="1" custScaleY="1259098">
        <dgm:presLayoutVars>
          <dgm:chMax val="0"/>
          <dgm:bulletEnabled val="1"/>
        </dgm:presLayoutVars>
      </dgm:prSet>
      <dgm:spPr/>
    </dgm:pt>
  </dgm:ptLst>
  <dgm:cxnLst>
    <dgm:cxn modelId="{3F644007-7F46-B94E-8966-0B12234094FF}" type="presOf" srcId="{A7773AF9-3F5F-CA4F-AEED-DDBC1524A226}" destId="{791E18A5-8EB0-3141-AA1D-D320537F09D8}" srcOrd="0" destOrd="0" presId="urn:microsoft.com/office/officeart/2005/8/layout/vList2"/>
    <dgm:cxn modelId="{BF684359-93ED-F143-9E18-EB72F5474683}" srcId="{A7773AF9-3F5F-CA4F-AEED-DDBC1524A226}" destId="{075D31F3-092B-BA49-ACE4-630B6BC350BC}" srcOrd="0" destOrd="0" parTransId="{1457956A-9874-2D4C-8013-1B5519DB15B0}" sibTransId="{C6BA0548-6A2A-5445-AE85-4597504BA357}"/>
    <dgm:cxn modelId="{254642C6-DD21-5246-8171-ABA9A4474296}" type="presOf" srcId="{075D31F3-092B-BA49-ACE4-630B6BC350BC}" destId="{F8EFE040-87F0-4B4E-939A-A327334695AB}" srcOrd="0" destOrd="0" presId="urn:microsoft.com/office/officeart/2005/8/layout/vList2"/>
    <dgm:cxn modelId="{4232F154-C424-6640-BD8E-F1369917FB2D}" type="presParOf" srcId="{791E18A5-8EB0-3141-AA1D-D320537F09D8}" destId="{F8EFE040-87F0-4B4E-939A-A327334695AB}"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F50DA2-0285-A14F-9B71-DCF074CFBEDA}"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D583FEAF-3717-D645-8C6D-211F92247855}">
      <dgm:prSet custT="1"/>
      <dgm:spPr>
        <a:solidFill>
          <a:srgbClr val="7B1042"/>
        </a:solidFill>
        <a:ln>
          <a:solidFill>
            <a:schemeClr val="lt1">
              <a:hueOff val="0"/>
              <a:satOff val="0"/>
              <a:lumOff val="0"/>
            </a:schemeClr>
          </a:solidFill>
        </a:ln>
      </dgm:spPr>
      <dgm:t>
        <a:bodyPr/>
        <a:lstStyle/>
        <a:p>
          <a:pPr rtl="0"/>
          <a:r>
            <a:rPr lang="en-US" sz="2800" b="1" dirty="0">
              <a:solidFill>
                <a:srgbClr val="FFFFFF"/>
              </a:solidFill>
            </a:rPr>
            <a:t>A </a:t>
          </a:r>
          <a:r>
            <a:rPr lang="en-US" sz="2800" b="1" u="sng" dirty="0">
              <a:solidFill>
                <a:srgbClr val="FFFFFF"/>
              </a:solidFill>
            </a:rPr>
            <a:t>retablo</a:t>
          </a:r>
          <a:r>
            <a:rPr lang="en-US" sz="2800" b="1" dirty="0">
              <a:solidFill>
                <a:srgbClr val="FFFFFF"/>
              </a:solidFill>
            </a:rPr>
            <a:t> is a devotional painting on industrial iron covered with tin that became popularized by 19</a:t>
          </a:r>
          <a:r>
            <a:rPr lang="en-US" sz="2800" b="1" baseline="30000" dirty="0">
              <a:solidFill>
                <a:srgbClr val="FFFFFF"/>
              </a:solidFill>
            </a:rPr>
            <a:t>th</a:t>
          </a:r>
          <a:r>
            <a:rPr lang="en-US" sz="2800" b="1" dirty="0">
              <a:solidFill>
                <a:srgbClr val="FFFFFF"/>
              </a:solidFill>
            </a:rPr>
            <a:t> century Mexican folk artists. </a:t>
          </a:r>
        </a:p>
      </dgm:t>
      <dgm:extLst>
        <a:ext uri="{E40237B7-FDA0-4F09-8148-C483321AD2D9}">
          <dgm14:cNvPr xmlns:dgm14="http://schemas.microsoft.com/office/drawing/2010/diagram" id="0" name="" descr="•A retablo is a devotional painting on industrial iron covered with tin that became popularized by 19th century Mexican folk artists.&#10;•Its name retablo originates from the Latin phrase “behind the altar.”&#10;•Students can paint directly on prepared metal sheets with dull edges or cheaper tooling foil or heavy-duty aluminum foil.&#10;"/>
        </a:ext>
      </dgm:extLst>
    </dgm:pt>
    <dgm:pt modelId="{9732002A-A9EC-2F4C-9672-DBDE6A69D658}" type="parTrans" cxnId="{89DEA7C7-6256-7649-81B5-37CDDBEA11C1}">
      <dgm:prSet/>
      <dgm:spPr/>
      <dgm:t>
        <a:bodyPr/>
        <a:lstStyle/>
        <a:p>
          <a:endParaRPr lang="en-US" sz="2400"/>
        </a:p>
      </dgm:t>
    </dgm:pt>
    <dgm:pt modelId="{8F34D3B1-E1E1-FC44-87E3-1F7646247FD7}" type="sibTrans" cxnId="{89DEA7C7-6256-7649-81B5-37CDDBEA11C1}">
      <dgm:prSet/>
      <dgm:spPr/>
      <dgm:t>
        <a:bodyPr/>
        <a:lstStyle/>
        <a:p>
          <a:endParaRPr lang="en-US" sz="2400"/>
        </a:p>
      </dgm:t>
    </dgm:pt>
    <dgm:pt modelId="{B9C63BC8-08E9-B14A-94FC-146CCA031C35}">
      <dgm:prSet custT="1"/>
      <dgm:spPr>
        <a:solidFill>
          <a:schemeClr val="tx2">
            <a:lumMod val="90000"/>
            <a:lumOff val="10000"/>
          </a:schemeClr>
        </a:solidFill>
        <a:ln>
          <a:solidFill>
            <a:schemeClr val="lt1">
              <a:hueOff val="0"/>
              <a:satOff val="0"/>
              <a:lumOff val="0"/>
            </a:schemeClr>
          </a:solidFill>
        </a:ln>
      </dgm:spPr>
      <dgm:t>
        <a:bodyPr/>
        <a:lstStyle/>
        <a:p>
          <a:pPr rtl="0"/>
          <a:r>
            <a:rPr lang="en-US" sz="2800" b="1" dirty="0">
              <a:solidFill>
                <a:srgbClr val="FFFFFF"/>
              </a:solidFill>
            </a:rPr>
            <a:t>Its name retablo originates from the Latin phrase “behind the altar.”</a:t>
          </a:r>
        </a:p>
      </dgm:t>
      <dgm:extLst>
        <a:ext uri="{E40237B7-FDA0-4F09-8148-C483321AD2D9}">
          <dgm14:cNvPr xmlns:dgm14="http://schemas.microsoft.com/office/drawing/2010/diagram" id="0" name="" descr="•A retablo is a devotional painting on industrial iron covered with tin that became popularized by 19th century Mexican folk artists.&#10;•Its name retablo originates from the Latin phrase “behind the altar.”&#10;•Students can paint directly on prepared metal sheets with dull edges or cheaper tooling foil or heavy-duty aluminum foil.&#10;"/>
        </a:ext>
      </dgm:extLst>
    </dgm:pt>
    <dgm:pt modelId="{C96F530C-2A6C-FC4C-8697-958211240606}" type="parTrans" cxnId="{EC76B15A-10EE-B14F-B9D4-AE91665CABF6}">
      <dgm:prSet/>
      <dgm:spPr/>
      <dgm:t>
        <a:bodyPr/>
        <a:lstStyle/>
        <a:p>
          <a:endParaRPr lang="en-US"/>
        </a:p>
      </dgm:t>
    </dgm:pt>
    <dgm:pt modelId="{108D1803-C91C-0B49-A94C-3461E3A7FD88}" type="sibTrans" cxnId="{EC76B15A-10EE-B14F-B9D4-AE91665CABF6}">
      <dgm:prSet/>
      <dgm:spPr/>
      <dgm:t>
        <a:bodyPr/>
        <a:lstStyle/>
        <a:p>
          <a:endParaRPr lang="en-US"/>
        </a:p>
      </dgm:t>
    </dgm:pt>
    <dgm:pt modelId="{5CC23B39-69C9-C845-A6DD-94E99BB42BF0}">
      <dgm:prSet custT="1"/>
      <dgm:spPr>
        <a:solidFill>
          <a:srgbClr val="3366FF"/>
        </a:solidFill>
        <a:ln>
          <a:solidFill>
            <a:schemeClr val="lt1">
              <a:hueOff val="0"/>
              <a:satOff val="0"/>
              <a:lumOff val="0"/>
            </a:schemeClr>
          </a:solidFill>
        </a:ln>
      </dgm:spPr>
      <dgm:t>
        <a:bodyPr/>
        <a:lstStyle/>
        <a:p>
          <a:r>
            <a:rPr lang="en-US" sz="2800" b="1" dirty="0">
              <a:solidFill>
                <a:schemeClr val="bg1"/>
              </a:solidFill>
            </a:rPr>
            <a:t>Students can paint directly on prepared metal sheets with dull edges or cheaper tooling foil or heavy-duty aluminum foil.</a:t>
          </a:r>
        </a:p>
      </dgm:t>
      <dgm:extLst>
        <a:ext uri="{E40237B7-FDA0-4F09-8148-C483321AD2D9}">
          <dgm14:cNvPr xmlns:dgm14="http://schemas.microsoft.com/office/drawing/2010/diagram" id="0" name="" descr="•A retablo is a devotional painting on industrial iron covered with tin that became popularized by 19th century Mexican folk artists.&#10;•Its name retablo originates from the Latin phrase “behind the altar.”&#10;•Students can paint directly on prepared metal sheets with dull edges or cheaper tooling foil or heavy-duty aluminum foil.&#10;"/>
        </a:ext>
      </dgm:extLst>
    </dgm:pt>
    <dgm:pt modelId="{EFBF24C8-9653-7646-8973-2D9C9C1835F5}" type="parTrans" cxnId="{6E090D99-F57E-1446-A676-745286678C71}">
      <dgm:prSet/>
      <dgm:spPr/>
      <dgm:t>
        <a:bodyPr/>
        <a:lstStyle/>
        <a:p>
          <a:endParaRPr lang="en-US"/>
        </a:p>
      </dgm:t>
    </dgm:pt>
    <dgm:pt modelId="{E8AF962F-B2FF-B44D-A2BD-A363007F833F}" type="sibTrans" cxnId="{6E090D99-F57E-1446-A676-745286678C71}">
      <dgm:prSet/>
      <dgm:spPr/>
      <dgm:t>
        <a:bodyPr/>
        <a:lstStyle/>
        <a:p>
          <a:endParaRPr lang="en-US"/>
        </a:p>
      </dgm:t>
    </dgm:pt>
    <dgm:pt modelId="{D3A2F3C8-D8C7-EE4F-888F-38400038D334}" type="pres">
      <dgm:prSet presAssocID="{23F50DA2-0285-A14F-9B71-DCF074CFBEDA}" presName="linear" presStyleCnt="0">
        <dgm:presLayoutVars>
          <dgm:animLvl val="lvl"/>
          <dgm:resizeHandles val="exact"/>
        </dgm:presLayoutVars>
      </dgm:prSet>
      <dgm:spPr/>
    </dgm:pt>
    <dgm:pt modelId="{3AC0320B-637A-DC45-A4B9-9D46641F5018}" type="pres">
      <dgm:prSet presAssocID="{D583FEAF-3717-D645-8C6D-211F92247855}" presName="parentText" presStyleLbl="node1" presStyleIdx="0" presStyleCnt="3">
        <dgm:presLayoutVars>
          <dgm:chMax val="0"/>
          <dgm:bulletEnabled val="1"/>
        </dgm:presLayoutVars>
      </dgm:prSet>
      <dgm:spPr/>
    </dgm:pt>
    <dgm:pt modelId="{0044DD7B-FDDF-DF45-ACD1-A4B4938AE21C}" type="pres">
      <dgm:prSet presAssocID="{8F34D3B1-E1E1-FC44-87E3-1F7646247FD7}" presName="spacer" presStyleCnt="0"/>
      <dgm:spPr/>
    </dgm:pt>
    <dgm:pt modelId="{C18E86F1-3468-C348-9E7B-30F76553FC70}" type="pres">
      <dgm:prSet presAssocID="{B9C63BC8-08E9-B14A-94FC-146CCA031C35}" presName="parentText" presStyleLbl="node1" presStyleIdx="1" presStyleCnt="3">
        <dgm:presLayoutVars>
          <dgm:chMax val="0"/>
          <dgm:bulletEnabled val="1"/>
        </dgm:presLayoutVars>
      </dgm:prSet>
      <dgm:spPr/>
    </dgm:pt>
    <dgm:pt modelId="{5A43B29F-CEDF-D64D-84E6-BCC0228F29A5}" type="pres">
      <dgm:prSet presAssocID="{108D1803-C91C-0B49-A94C-3461E3A7FD88}" presName="spacer" presStyleCnt="0"/>
      <dgm:spPr/>
    </dgm:pt>
    <dgm:pt modelId="{FF24EA17-165D-D048-93DA-CA8424C6585F}" type="pres">
      <dgm:prSet presAssocID="{5CC23B39-69C9-C845-A6DD-94E99BB42BF0}" presName="parentText" presStyleLbl="node1" presStyleIdx="2" presStyleCnt="3">
        <dgm:presLayoutVars>
          <dgm:chMax val="0"/>
          <dgm:bulletEnabled val="1"/>
        </dgm:presLayoutVars>
      </dgm:prSet>
      <dgm:spPr/>
    </dgm:pt>
  </dgm:ptLst>
  <dgm:cxnLst>
    <dgm:cxn modelId="{0BD2CC58-D598-844A-BA78-F4B541DA4893}" type="presOf" srcId="{D583FEAF-3717-D645-8C6D-211F92247855}" destId="{3AC0320B-637A-DC45-A4B9-9D46641F5018}" srcOrd="0" destOrd="0" presId="urn:microsoft.com/office/officeart/2005/8/layout/vList2"/>
    <dgm:cxn modelId="{EC76B15A-10EE-B14F-B9D4-AE91665CABF6}" srcId="{23F50DA2-0285-A14F-9B71-DCF074CFBEDA}" destId="{B9C63BC8-08E9-B14A-94FC-146CCA031C35}" srcOrd="1" destOrd="0" parTransId="{C96F530C-2A6C-FC4C-8697-958211240606}" sibTransId="{108D1803-C91C-0B49-A94C-3461E3A7FD88}"/>
    <dgm:cxn modelId="{6E090D99-F57E-1446-A676-745286678C71}" srcId="{23F50DA2-0285-A14F-9B71-DCF074CFBEDA}" destId="{5CC23B39-69C9-C845-A6DD-94E99BB42BF0}" srcOrd="2" destOrd="0" parTransId="{EFBF24C8-9653-7646-8973-2D9C9C1835F5}" sibTransId="{E8AF962F-B2FF-B44D-A2BD-A363007F833F}"/>
    <dgm:cxn modelId="{89DEA7C7-6256-7649-81B5-37CDDBEA11C1}" srcId="{23F50DA2-0285-A14F-9B71-DCF074CFBEDA}" destId="{D583FEAF-3717-D645-8C6D-211F92247855}" srcOrd="0" destOrd="0" parTransId="{9732002A-A9EC-2F4C-9672-DBDE6A69D658}" sibTransId="{8F34D3B1-E1E1-FC44-87E3-1F7646247FD7}"/>
    <dgm:cxn modelId="{8EB573D8-4472-8D43-9951-2C44AC490917}" type="presOf" srcId="{5CC23B39-69C9-C845-A6DD-94E99BB42BF0}" destId="{FF24EA17-165D-D048-93DA-CA8424C6585F}" srcOrd="0" destOrd="0" presId="urn:microsoft.com/office/officeart/2005/8/layout/vList2"/>
    <dgm:cxn modelId="{64EE24E0-398C-504D-BF62-E397159FB18C}" type="presOf" srcId="{B9C63BC8-08E9-B14A-94FC-146CCA031C35}" destId="{C18E86F1-3468-C348-9E7B-30F76553FC70}" srcOrd="0" destOrd="0" presId="urn:microsoft.com/office/officeart/2005/8/layout/vList2"/>
    <dgm:cxn modelId="{326B9EEE-D92C-1C45-9984-A95F537F3CA8}" type="presOf" srcId="{23F50DA2-0285-A14F-9B71-DCF074CFBEDA}" destId="{D3A2F3C8-D8C7-EE4F-888F-38400038D334}" srcOrd="0" destOrd="0" presId="urn:microsoft.com/office/officeart/2005/8/layout/vList2"/>
    <dgm:cxn modelId="{E8DE95E8-8688-1D4E-9E26-ABB360D88E70}" type="presParOf" srcId="{D3A2F3C8-D8C7-EE4F-888F-38400038D334}" destId="{3AC0320B-637A-DC45-A4B9-9D46641F5018}" srcOrd="0" destOrd="0" presId="urn:microsoft.com/office/officeart/2005/8/layout/vList2"/>
    <dgm:cxn modelId="{89CA58D0-4DAD-B348-8DFF-97994DD20CBA}" type="presParOf" srcId="{D3A2F3C8-D8C7-EE4F-888F-38400038D334}" destId="{0044DD7B-FDDF-DF45-ACD1-A4B4938AE21C}" srcOrd="1" destOrd="0" presId="urn:microsoft.com/office/officeart/2005/8/layout/vList2"/>
    <dgm:cxn modelId="{233405F1-307E-4442-A19D-0CFE55FBCC0B}" type="presParOf" srcId="{D3A2F3C8-D8C7-EE4F-888F-38400038D334}" destId="{C18E86F1-3468-C348-9E7B-30F76553FC70}" srcOrd="2" destOrd="0" presId="urn:microsoft.com/office/officeart/2005/8/layout/vList2"/>
    <dgm:cxn modelId="{61BC6BD5-AE08-4348-96C4-154085EB8520}" type="presParOf" srcId="{D3A2F3C8-D8C7-EE4F-888F-38400038D334}" destId="{5A43B29F-CEDF-D64D-84E6-BCC0228F29A5}" srcOrd="3" destOrd="0" presId="urn:microsoft.com/office/officeart/2005/8/layout/vList2"/>
    <dgm:cxn modelId="{AE24F8B7-D31E-9340-B93D-4F6CD9587666}" type="presParOf" srcId="{D3A2F3C8-D8C7-EE4F-888F-38400038D334}" destId="{FF24EA17-165D-D048-93DA-CA8424C6585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0E8DA-4F35-154E-A806-22CB1E84ADA9}">
      <dsp:nvSpPr>
        <dsp:cNvPr id="0" name=""/>
        <dsp:cNvSpPr/>
      </dsp:nvSpPr>
      <dsp:spPr>
        <a:xfrm>
          <a:off x="6337" y="6268"/>
          <a:ext cx="4037997" cy="1507146"/>
        </a:xfrm>
        <a:prstGeom prst="rect">
          <a:avLst/>
        </a:prstGeom>
        <a:solidFill>
          <a:srgbClr val="F22F56"/>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bg1"/>
              </a:solidFill>
              <a:latin typeface="Arial"/>
              <a:cs typeface="Arial"/>
            </a:rPr>
            <a:t>Understanding Painting in Context</a:t>
          </a:r>
        </a:p>
      </dsp:txBody>
      <dsp:txXfrm>
        <a:off x="6337" y="6268"/>
        <a:ext cx="4037997" cy="1507146"/>
      </dsp:txXfrm>
    </dsp:sp>
    <dsp:sp modelId="{35651314-E11C-4E4B-982B-80F591779E6B}">
      <dsp:nvSpPr>
        <dsp:cNvPr id="0" name=""/>
        <dsp:cNvSpPr/>
      </dsp:nvSpPr>
      <dsp:spPr>
        <a:xfrm>
          <a:off x="6337" y="1764606"/>
          <a:ext cx="4037997" cy="1507146"/>
        </a:xfrm>
        <a:prstGeom prst="rect">
          <a:avLst/>
        </a:prstGeom>
        <a:solidFill>
          <a:srgbClr val="0000FF"/>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bg1"/>
              </a:solidFill>
              <a:latin typeface="Arial"/>
              <a:cs typeface="Arial"/>
            </a:rPr>
            <a:t>Applying Paint Media in Context</a:t>
          </a:r>
          <a:endParaRPr lang="en-US" sz="2800" b="1" kern="1200" dirty="0">
            <a:solidFill>
              <a:srgbClr val="FFFFFF"/>
            </a:solidFill>
            <a:latin typeface="Arial"/>
            <a:cs typeface="Arial"/>
          </a:endParaRPr>
        </a:p>
      </dsp:txBody>
      <dsp:txXfrm>
        <a:off x="6337" y="1764606"/>
        <a:ext cx="4037997" cy="1507146"/>
      </dsp:txXfrm>
    </dsp:sp>
    <dsp:sp modelId="{87F2627D-4C90-8143-94A5-0F90D97C6BF5}">
      <dsp:nvSpPr>
        <dsp:cNvPr id="0" name=""/>
        <dsp:cNvSpPr/>
      </dsp:nvSpPr>
      <dsp:spPr>
        <a:xfrm>
          <a:off x="6337" y="3522943"/>
          <a:ext cx="4037997" cy="1507146"/>
        </a:xfrm>
        <a:prstGeom prst="rect">
          <a:avLst/>
        </a:prstGeom>
        <a:solidFill>
          <a:srgbClr val="00009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latin typeface="Arial"/>
              <a:cs typeface="Arial"/>
            </a:rPr>
            <a:t>Transformative Best Practices for Teaching </a:t>
          </a:r>
          <a:r>
            <a:rPr lang="en-US" sz="2800" b="1" kern="1200" dirty="0">
              <a:solidFill>
                <a:schemeClr val="bg1"/>
              </a:solidFill>
              <a:latin typeface="Arial"/>
              <a:cs typeface="Arial"/>
            </a:rPr>
            <a:t>Painting from Pre-K Through High School</a:t>
          </a:r>
          <a:endParaRPr lang="en-US" sz="2800" b="1" kern="1200" dirty="0">
            <a:solidFill>
              <a:srgbClr val="FFFFFF"/>
            </a:solidFill>
            <a:latin typeface="Arial"/>
            <a:cs typeface="Arial"/>
          </a:endParaRPr>
        </a:p>
      </dsp:txBody>
      <dsp:txXfrm>
        <a:off x="6337" y="3522943"/>
        <a:ext cx="4037997" cy="15071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12EC1-9D5C-C54D-AD30-D1DC254DECC3}">
      <dsp:nvSpPr>
        <dsp:cNvPr id="0" name=""/>
        <dsp:cNvSpPr/>
      </dsp:nvSpPr>
      <dsp:spPr>
        <a:xfrm>
          <a:off x="0" y="421238"/>
          <a:ext cx="5928849" cy="1977300"/>
        </a:xfrm>
        <a:prstGeom prst="roundRect">
          <a:avLst/>
        </a:prstGeom>
        <a:solidFill>
          <a:srgbClr val="330066"/>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u="sng" kern="1200" dirty="0">
              <a:solidFill>
                <a:srgbClr val="FFFFFF"/>
              </a:solidFill>
            </a:rPr>
            <a:t>Tempera paint</a:t>
          </a:r>
          <a:r>
            <a:rPr lang="en-US" sz="3600" b="1" u="none" kern="1200" dirty="0">
              <a:solidFill>
                <a:srgbClr val="FFFFFF"/>
              </a:solidFill>
            </a:rPr>
            <a:t> </a:t>
          </a:r>
          <a:r>
            <a:rPr lang="en-US" sz="3600" b="1" kern="1200" dirty="0">
              <a:solidFill>
                <a:srgbClr val="FFFFFF"/>
              </a:solidFill>
            </a:rPr>
            <a:t>is an opaque paint also known as </a:t>
          </a:r>
          <a:r>
            <a:rPr lang="en-US" sz="3600" b="1" u="sng" kern="1200" dirty="0">
              <a:solidFill>
                <a:srgbClr val="FFFFFF"/>
              </a:solidFill>
            </a:rPr>
            <a:t>poster paint</a:t>
          </a:r>
          <a:r>
            <a:rPr lang="en-US" sz="3600" b="1" kern="1200" dirty="0">
              <a:solidFill>
                <a:srgbClr val="FFFFFF"/>
              </a:solidFill>
            </a:rPr>
            <a:t>. </a:t>
          </a:r>
        </a:p>
      </dsp:txBody>
      <dsp:txXfrm>
        <a:off x="96524" y="517762"/>
        <a:ext cx="5735801" cy="1784252"/>
      </dsp:txXfrm>
    </dsp:sp>
    <dsp:sp modelId="{73718E16-2367-FA41-91A0-D2EDED5AAC74}">
      <dsp:nvSpPr>
        <dsp:cNvPr id="0" name=""/>
        <dsp:cNvSpPr/>
      </dsp:nvSpPr>
      <dsp:spPr>
        <a:xfrm>
          <a:off x="0" y="2585739"/>
          <a:ext cx="5928849" cy="1977300"/>
        </a:xfrm>
        <a:prstGeom prst="roundRect">
          <a:avLst/>
        </a:prstGeom>
        <a:solidFill>
          <a:srgbClr val="7030A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rgbClr val="FFFFFF"/>
              </a:solidFill>
            </a:rPr>
            <a:t>School grade tempera paints are colorful, versatile, and affordable. </a:t>
          </a:r>
        </a:p>
      </dsp:txBody>
      <dsp:txXfrm>
        <a:off x="96524" y="2682263"/>
        <a:ext cx="5735801" cy="17842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B56D7-B4DC-BB49-BF03-8ADEBF54165A}">
      <dsp:nvSpPr>
        <dsp:cNvPr id="0" name=""/>
        <dsp:cNvSpPr/>
      </dsp:nvSpPr>
      <dsp:spPr>
        <a:xfrm>
          <a:off x="1641" y="71021"/>
          <a:ext cx="1302143" cy="781286"/>
        </a:xfrm>
        <a:prstGeom prst="rect">
          <a:avLst/>
        </a:prstGeom>
        <a:solidFill>
          <a:srgbClr val="660066"/>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solidFill>
                <a:srgbClr val="FFFFFF"/>
              </a:solidFill>
            </a:rPr>
            <a:t>Liquid Tempera </a:t>
          </a:r>
          <a:endParaRPr lang="en-US" sz="2100" kern="1200" dirty="0">
            <a:solidFill>
              <a:srgbClr val="FFFFFF"/>
            </a:solidFill>
          </a:endParaRPr>
        </a:p>
      </dsp:txBody>
      <dsp:txXfrm>
        <a:off x="1641" y="71021"/>
        <a:ext cx="1302143" cy="781286"/>
      </dsp:txXfrm>
    </dsp:sp>
    <dsp:sp modelId="{F682CB0E-0848-0B40-B3B9-FFE9B5E19B89}">
      <dsp:nvSpPr>
        <dsp:cNvPr id="0" name=""/>
        <dsp:cNvSpPr/>
      </dsp:nvSpPr>
      <dsp:spPr>
        <a:xfrm>
          <a:off x="1433999" y="71021"/>
          <a:ext cx="1302143" cy="781286"/>
        </a:xfrm>
        <a:prstGeom prst="rect">
          <a:avLst/>
        </a:prstGeom>
        <a:solidFill>
          <a:srgbClr val="3366F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solidFill>
                <a:srgbClr val="FFFFFF"/>
              </a:solidFill>
            </a:rPr>
            <a:t>Powder Tempera </a:t>
          </a:r>
          <a:endParaRPr lang="en-US" sz="2100" kern="1200" dirty="0">
            <a:solidFill>
              <a:srgbClr val="FFFFFF"/>
            </a:solidFill>
          </a:endParaRPr>
        </a:p>
      </dsp:txBody>
      <dsp:txXfrm>
        <a:off x="1433999" y="71021"/>
        <a:ext cx="1302143" cy="781286"/>
      </dsp:txXfrm>
    </dsp:sp>
    <dsp:sp modelId="{ED706C23-84AE-9C48-A7CB-FC2B24867665}">
      <dsp:nvSpPr>
        <dsp:cNvPr id="0" name=""/>
        <dsp:cNvSpPr/>
      </dsp:nvSpPr>
      <dsp:spPr>
        <a:xfrm>
          <a:off x="2866357" y="71021"/>
          <a:ext cx="1302143" cy="781286"/>
        </a:xfrm>
        <a:prstGeom prst="rect">
          <a:avLst/>
        </a:prstGeom>
        <a:solidFill>
          <a:srgbClr val="CB6BFB"/>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solidFill>
                <a:srgbClr val="FFFFFF"/>
              </a:solidFill>
            </a:rPr>
            <a:t>Tempera Cakes </a:t>
          </a:r>
          <a:endParaRPr lang="en-US" sz="2100" kern="1200" dirty="0">
            <a:solidFill>
              <a:srgbClr val="FFFFFF"/>
            </a:solidFill>
          </a:endParaRPr>
        </a:p>
      </dsp:txBody>
      <dsp:txXfrm>
        <a:off x="2866357" y="71021"/>
        <a:ext cx="1302143" cy="781286"/>
      </dsp:txXfrm>
    </dsp:sp>
    <dsp:sp modelId="{B16638B3-D13E-C949-92C7-6BCAFA7EE0B2}">
      <dsp:nvSpPr>
        <dsp:cNvPr id="0" name=""/>
        <dsp:cNvSpPr/>
      </dsp:nvSpPr>
      <dsp:spPr>
        <a:xfrm>
          <a:off x="4298715" y="71021"/>
          <a:ext cx="1302143" cy="781286"/>
        </a:xfrm>
        <a:prstGeom prst="rect">
          <a:avLst/>
        </a:prstGeom>
        <a:solidFill>
          <a:schemeClr val="accent1">
            <a:lumMod val="75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solidFill>
                <a:srgbClr val="FFFFFF"/>
              </a:solidFill>
            </a:rPr>
            <a:t>Tempera Sticks</a:t>
          </a:r>
        </a:p>
      </dsp:txBody>
      <dsp:txXfrm>
        <a:off x="4298715" y="71021"/>
        <a:ext cx="1302143" cy="7812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FC212-407B-684E-A7F8-4FD29F242809}">
      <dsp:nvSpPr>
        <dsp:cNvPr id="0" name=""/>
        <dsp:cNvSpPr/>
      </dsp:nvSpPr>
      <dsp:spPr>
        <a:xfrm>
          <a:off x="10802" y="2438"/>
          <a:ext cx="7191416" cy="1403166"/>
        </a:xfrm>
        <a:prstGeom prst="rect">
          <a:avLst/>
        </a:prstGeom>
        <a:solidFill>
          <a:schemeClr val="accent6">
            <a:lumMod val="75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0">
            <a:lnSpc>
              <a:spcPct val="90000"/>
            </a:lnSpc>
            <a:spcBef>
              <a:spcPct val="0"/>
            </a:spcBef>
            <a:spcAft>
              <a:spcPct val="35000"/>
            </a:spcAft>
            <a:buNone/>
          </a:pPr>
          <a:r>
            <a:rPr lang="en-US" sz="3900" b="1" kern="1200" dirty="0">
              <a:solidFill>
                <a:srgbClr val="FFFFFF"/>
              </a:solidFill>
            </a:rPr>
            <a:t>Try rollers, sponges, and found objects to create textures. </a:t>
          </a:r>
          <a:endParaRPr lang="en-US" sz="3900" kern="1200" dirty="0">
            <a:solidFill>
              <a:srgbClr val="FFFFFF"/>
            </a:solidFill>
          </a:endParaRPr>
        </a:p>
      </dsp:txBody>
      <dsp:txXfrm>
        <a:off x="10802" y="2438"/>
        <a:ext cx="7191416" cy="14031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4ED6A-D0C0-A64B-B80B-012E9910B078}">
      <dsp:nvSpPr>
        <dsp:cNvPr id="0" name=""/>
        <dsp:cNvSpPr/>
      </dsp:nvSpPr>
      <dsp:spPr>
        <a:xfrm>
          <a:off x="0" y="703"/>
          <a:ext cx="6619177" cy="1623203"/>
        </a:xfrm>
        <a:prstGeom prst="roundRect">
          <a:avLst/>
        </a:prstGeom>
        <a:solidFill>
          <a:srgbClr val="00399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u="sng" kern="1200" dirty="0"/>
            <a:t>Watercolors</a:t>
          </a:r>
          <a:r>
            <a:rPr lang="en-US" sz="2800" b="1" kern="1200" dirty="0"/>
            <a:t> are transparent, semi-moist paints comprised of pigment bound in a gum base. </a:t>
          </a:r>
          <a:endParaRPr lang="en-US" sz="2800" kern="1200" dirty="0"/>
        </a:p>
      </dsp:txBody>
      <dsp:txXfrm>
        <a:off x="79238" y="79941"/>
        <a:ext cx="6460701" cy="1464727"/>
      </dsp:txXfrm>
    </dsp:sp>
    <dsp:sp modelId="{703A8479-72AA-A245-BDFA-4DE5C15AC0FF}">
      <dsp:nvSpPr>
        <dsp:cNvPr id="0" name=""/>
        <dsp:cNvSpPr/>
      </dsp:nvSpPr>
      <dsp:spPr>
        <a:xfrm>
          <a:off x="0" y="1635719"/>
          <a:ext cx="6619177" cy="1623203"/>
        </a:xfrm>
        <a:prstGeom prst="roundRect">
          <a:avLst/>
        </a:prstGeom>
        <a:solidFill>
          <a:srgbClr val="00505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u="sng" kern="1200" dirty="0"/>
            <a:t>Watercolor paper</a:t>
          </a:r>
          <a:r>
            <a:rPr lang="en-US" sz="2800" b="1" kern="1200" dirty="0"/>
            <a:t> is white or light cream. It is measured in the amount of pounds of water pressure a sheet can hold. </a:t>
          </a:r>
          <a:endParaRPr lang="en-US" sz="2800" kern="1200" dirty="0"/>
        </a:p>
      </dsp:txBody>
      <dsp:txXfrm>
        <a:off x="79238" y="1714957"/>
        <a:ext cx="6460701" cy="1464727"/>
      </dsp:txXfrm>
    </dsp:sp>
    <dsp:sp modelId="{9910139F-9D6F-F745-9194-7A7D837292BE}">
      <dsp:nvSpPr>
        <dsp:cNvPr id="0" name=""/>
        <dsp:cNvSpPr/>
      </dsp:nvSpPr>
      <dsp:spPr>
        <a:xfrm>
          <a:off x="0" y="3270735"/>
          <a:ext cx="6619177" cy="1623203"/>
        </a:xfrm>
        <a:prstGeom prst="roundRect">
          <a:avLst/>
        </a:prstGeom>
        <a:solidFill>
          <a:srgbClr val="BF01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u="sng" kern="1200" dirty="0"/>
            <a:t>Watercolor brushes</a:t>
          </a:r>
          <a:r>
            <a:rPr lang="en-US" sz="2800" b="1" kern="1200" dirty="0"/>
            <a:t> come in a range of sizes and have soft, natural bristles that hold greater amounts of water. </a:t>
          </a:r>
          <a:endParaRPr lang="en-US" sz="2800" kern="1200" dirty="0"/>
        </a:p>
      </dsp:txBody>
      <dsp:txXfrm>
        <a:off x="79238" y="3349973"/>
        <a:ext cx="6460701" cy="146472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5FC6B-9BBD-DC42-9254-C4F2AB894953}">
      <dsp:nvSpPr>
        <dsp:cNvPr id="0" name=""/>
        <dsp:cNvSpPr/>
      </dsp:nvSpPr>
      <dsp:spPr>
        <a:xfrm>
          <a:off x="0" y="12858"/>
          <a:ext cx="7890397" cy="1539719"/>
        </a:xfrm>
        <a:prstGeom prst="roundRect">
          <a:avLst/>
        </a:prstGeom>
        <a:solidFill>
          <a:srgbClr val="00009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Create a </a:t>
          </a:r>
          <a:r>
            <a:rPr lang="en-US" sz="2800" b="1" u="sng" kern="1200" dirty="0">
              <a:solidFill>
                <a:srgbClr val="FFFFFF"/>
              </a:solidFill>
            </a:rPr>
            <a:t>wash</a:t>
          </a:r>
          <a:r>
            <a:rPr lang="en-US" sz="2800" b="1" kern="1200" dirty="0">
              <a:solidFill>
                <a:srgbClr val="FFFFFF"/>
              </a:solidFill>
            </a:rPr>
            <a:t>, a watery base coat of paint that produces a light, pastel hue by dampening paper with a sopping paintbrush. </a:t>
          </a:r>
          <a:endParaRPr lang="en-US" sz="2800" kern="1200" dirty="0">
            <a:solidFill>
              <a:srgbClr val="FFFFFF"/>
            </a:solidFill>
          </a:endParaRPr>
        </a:p>
      </dsp:txBody>
      <dsp:txXfrm>
        <a:off x="75163" y="88021"/>
        <a:ext cx="7740071" cy="1389393"/>
      </dsp:txXfrm>
    </dsp:sp>
    <dsp:sp modelId="{078EB210-4FED-C04B-80C7-2B965237610E}">
      <dsp:nvSpPr>
        <dsp:cNvPr id="0" name=""/>
        <dsp:cNvSpPr/>
      </dsp:nvSpPr>
      <dsp:spPr>
        <a:xfrm>
          <a:off x="0" y="1713858"/>
          <a:ext cx="7890397" cy="1539719"/>
        </a:xfrm>
        <a:prstGeom prst="roundRect">
          <a:avLst/>
        </a:prstGeom>
        <a:solidFill>
          <a:srgbClr val="80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Design works that feature reflective lights and transparent layered textures. </a:t>
          </a:r>
          <a:endParaRPr lang="en-US" sz="2800" kern="1200" dirty="0">
            <a:solidFill>
              <a:srgbClr val="FFFFFF"/>
            </a:solidFill>
          </a:endParaRPr>
        </a:p>
      </dsp:txBody>
      <dsp:txXfrm>
        <a:off x="75163" y="1789021"/>
        <a:ext cx="7740071" cy="1389393"/>
      </dsp:txXfrm>
    </dsp:sp>
    <dsp:sp modelId="{15607D0E-0CDF-E34B-B063-4B4316DC0842}">
      <dsp:nvSpPr>
        <dsp:cNvPr id="0" name=""/>
        <dsp:cNvSpPr/>
      </dsp:nvSpPr>
      <dsp:spPr>
        <a:xfrm>
          <a:off x="0" y="3414858"/>
          <a:ext cx="7890397" cy="1539719"/>
        </a:xfrm>
        <a:prstGeom prst="roundRect">
          <a:avLst/>
        </a:prstGeom>
        <a:solidFill>
          <a:srgbClr val="CC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Vary the amount of water on brushes to produce transparent visual effects. </a:t>
          </a:r>
          <a:endParaRPr lang="en-US" sz="2800" kern="1200" dirty="0">
            <a:solidFill>
              <a:srgbClr val="FFFFFF"/>
            </a:solidFill>
          </a:endParaRPr>
        </a:p>
      </dsp:txBody>
      <dsp:txXfrm>
        <a:off x="75163" y="3490021"/>
        <a:ext cx="7740071" cy="138939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68225-0FD7-1E4D-9B57-1A8CE0AB1A03}">
      <dsp:nvSpPr>
        <dsp:cNvPr id="0" name=""/>
        <dsp:cNvSpPr/>
      </dsp:nvSpPr>
      <dsp:spPr>
        <a:xfrm>
          <a:off x="0" y="83391"/>
          <a:ext cx="8099073" cy="1557123"/>
        </a:xfrm>
        <a:prstGeom prst="roundRect">
          <a:avLst/>
        </a:prstGeom>
        <a:solidFill>
          <a:srgbClr val="AB1842"/>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FFFF"/>
              </a:solidFill>
            </a:rPr>
            <a:t>Leave sections of the paper unpainted for the white areas within a composition. </a:t>
          </a:r>
          <a:endParaRPr lang="en-US" sz="3200" kern="1200" dirty="0"/>
        </a:p>
      </dsp:txBody>
      <dsp:txXfrm>
        <a:off x="76012" y="159403"/>
        <a:ext cx="7947049" cy="1405099"/>
      </dsp:txXfrm>
    </dsp:sp>
    <dsp:sp modelId="{6903A940-1117-0A4A-9355-D7E722239C72}">
      <dsp:nvSpPr>
        <dsp:cNvPr id="0" name=""/>
        <dsp:cNvSpPr/>
      </dsp:nvSpPr>
      <dsp:spPr>
        <a:xfrm>
          <a:off x="0" y="1721155"/>
          <a:ext cx="8099073" cy="1557123"/>
        </a:xfrm>
        <a:prstGeom prst="roundRect">
          <a:avLst/>
        </a:prstGeom>
        <a:solidFill>
          <a:srgbClr val="CC3366"/>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Use a knife to scratch away painted surfaces on watercolor paper to reveal fresh white areas. </a:t>
          </a:r>
        </a:p>
      </dsp:txBody>
      <dsp:txXfrm>
        <a:off x="76012" y="1797167"/>
        <a:ext cx="7947049" cy="1405099"/>
      </dsp:txXfrm>
    </dsp:sp>
    <dsp:sp modelId="{901DF4CF-DD91-6547-A2AE-18DF1B33561C}">
      <dsp:nvSpPr>
        <dsp:cNvPr id="0" name=""/>
        <dsp:cNvSpPr/>
      </dsp:nvSpPr>
      <dsp:spPr>
        <a:xfrm>
          <a:off x="0" y="3358918"/>
          <a:ext cx="8099073" cy="1557123"/>
        </a:xfrm>
        <a:prstGeom prst="roundRect">
          <a:avLst/>
        </a:prstGeom>
        <a:solidFill>
          <a:srgbClr val="118E4A"/>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Apply salt, cellophane, aluminum foil, or leaves to wet paintings to produce textures when dried. </a:t>
          </a:r>
        </a:p>
      </dsp:txBody>
      <dsp:txXfrm>
        <a:off x="76012" y="3434930"/>
        <a:ext cx="7947049" cy="14050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00454-1FFF-5B47-93A9-EE67B9A5A22D}">
      <dsp:nvSpPr>
        <dsp:cNvPr id="0" name=""/>
        <dsp:cNvSpPr/>
      </dsp:nvSpPr>
      <dsp:spPr>
        <a:xfrm>
          <a:off x="0" y="2075"/>
          <a:ext cx="5861197" cy="1752673"/>
        </a:xfrm>
        <a:prstGeom prst="roundRect">
          <a:avLst/>
        </a:prstGeom>
        <a:solidFill>
          <a:srgbClr val="0099CC"/>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In the 1920s, modern finger painting came to life through Ruth Faison Shaw.</a:t>
          </a:r>
        </a:p>
      </dsp:txBody>
      <dsp:txXfrm>
        <a:off x="85558" y="87633"/>
        <a:ext cx="5690081" cy="1581557"/>
      </dsp:txXfrm>
    </dsp:sp>
    <dsp:sp modelId="{C858857A-004D-5442-905E-DAD36F969898}">
      <dsp:nvSpPr>
        <dsp:cNvPr id="0" name=""/>
        <dsp:cNvSpPr/>
      </dsp:nvSpPr>
      <dsp:spPr>
        <a:xfrm>
          <a:off x="0" y="1767503"/>
          <a:ext cx="5861197" cy="1752673"/>
        </a:xfrm>
        <a:prstGeom prst="roundRect">
          <a:avLst/>
        </a:prstGeom>
        <a:solidFill>
          <a:srgbClr val="C0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u="sng" kern="1200" dirty="0">
              <a:solidFill>
                <a:srgbClr val="FFFFFF"/>
              </a:solidFill>
            </a:rPr>
            <a:t>Finger paint</a:t>
          </a:r>
          <a:r>
            <a:rPr lang="en-US" sz="2800" b="1" u="none" kern="1200" dirty="0">
              <a:solidFill>
                <a:srgbClr val="FFFFFF"/>
              </a:solidFill>
            </a:rPr>
            <a:t> </a:t>
          </a:r>
          <a:r>
            <a:rPr lang="en-US" sz="2800" b="1" kern="1200" dirty="0">
              <a:solidFill>
                <a:srgbClr val="FFFFFF"/>
              </a:solidFill>
            </a:rPr>
            <a:t>is a thick, tactile paint that children apply with their fingers onto finger painting paper. </a:t>
          </a:r>
        </a:p>
      </dsp:txBody>
      <dsp:txXfrm>
        <a:off x="85558" y="1853061"/>
        <a:ext cx="5690081" cy="1581557"/>
      </dsp:txXfrm>
    </dsp:sp>
    <dsp:sp modelId="{FD0D94A8-F566-494B-B17A-202B8EAA8030}">
      <dsp:nvSpPr>
        <dsp:cNvPr id="0" name=""/>
        <dsp:cNvSpPr/>
      </dsp:nvSpPr>
      <dsp:spPr>
        <a:xfrm>
          <a:off x="0" y="3532931"/>
          <a:ext cx="5861197" cy="1752673"/>
        </a:xfrm>
        <a:prstGeom prst="roundRect">
          <a:avLst/>
        </a:prstGeom>
        <a:solidFill>
          <a:srgbClr val="FF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Finger painting paper is a paper with a glossy surface and enough weight to hold in moisture and keep the painting intact. </a:t>
          </a:r>
        </a:p>
      </dsp:txBody>
      <dsp:txXfrm>
        <a:off x="85558" y="3618489"/>
        <a:ext cx="5690081" cy="158155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0FF17-B464-0942-ACD4-936D6DCFEBC7}">
      <dsp:nvSpPr>
        <dsp:cNvPr id="0" name=""/>
        <dsp:cNvSpPr/>
      </dsp:nvSpPr>
      <dsp:spPr>
        <a:xfrm>
          <a:off x="0" y="386576"/>
          <a:ext cx="7515966" cy="4797000"/>
        </a:xfrm>
        <a:prstGeom prst="roundRect">
          <a:avLst/>
        </a:prstGeom>
        <a:solidFill>
          <a:srgbClr val="10253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rtl="0">
            <a:lnSpc>
              <a:spcPct val="90000"/>
            </a:lnSpc>
            <a:spcBef>
              <a:spcPct val="0"/>
            </a:spcBef>
            <a:spcAft>
              <a:spcPct val="35000"/>
            </a:spcAft>
            <a:buNone/>
          </a:pPr>
          <a:r>
            <a:rPr lang="en-US" sz="4100" b="1" u="sng" kern="1200" dirty="0">
              <a:solidFill>
                <a:srgbClr val="FFFFFF"/>
              </a:solidFill>
            </a:rPr>
            <a:t>Acrylic paint</a:t>
          </a:r>
          <a:r>
            <a:rPr lang="en-US" sz="4100" b="1" u="none" kern="1200" dirty="0">
              <a:solidFill>
                <a:srgbClr val="FFFFFF"/>
              </a:solidFill>
            </a:rPr>
            <a:t> </a:t>
          </a:r>
          <a:r>
            <a:rPr lang="en-US" sz="4100" b="1" kern="1200" dirty="0">
              <a:solidFill>
                <a:srgbClr val="FFFFFF"/>
              </a:solidFill>
            </a:rPr>
            <a:t>is a permanent paint medium comprised of pigment and a polymer binder. Acrylic paint dries quickly, is odorless, and does not require harsh solvents to dilute. </a:t>
          </a:r>
        </a:p>
      </dsp:txBody>
      <dsp:txXfrm>
        <a:off x="234170" y="620746"/>
        <a:ext cx="7047626" cy="43286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6682A-34EF-1D46-9AE9-E34E8D88F647}">
      <dsp:nvSpPr>
        <dsp:cNvPr id="0" name=""/>
        <dsp:cNvSpPr/>
      </dsp:nvSpPr>
      <dsp:spPr>
        <a:xfrm>
          <a:off x="0" y="74070"/>
          <a:ext cx="7045234" cy="1539719"/>
        </a:xfrm>
        <a:prstGeom prst="roundRect">
          <a:avLst/>
        </a:prstGeom>
        <a:solidFill>
          <a:srgbClr val="0432F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u="sng" kern="1200" dirty="0">
              <a:solidFill>
                <a:srgbClr val="FFFFFF"/>
              </a:solidFill>
            </a:rPr>
            <a:t>Acrylic paint</a:t>
          </a:r>
          <a:r>
            <a:rPr lang="en-US" sz="2800" b="1" u="none" kern="1200" dirty="0">
              <a:solidFill>
                <a:srgbClr val="FFFFFF"/>
              </a:solidFill>
            </a:rPr>
            <a:t> </a:t>
          </a:r>
          <a:r>
            <a:rPr lang="en-US" sz="2800" b="1" kern="1200" dirty="0">
              <a:solidFill>
                <a:srgbClr val="FFFFFF"/>
              </a:solidFill>
            </a:rPr>
            <a:t>has a smooth sheen and covers other colors better than tempera paints. </a:t>
          </a:r>
        </a:p>
      </dsp:txBody>
      <dsp:txXfrm>
        <a:off x="75163" y="149233"/>
        <a:ext cx="6894908" cy="1389393"/>
      </dsp:txXfrm>
    </dsp:sp>
    <dsp:sp modelId="{4BFD91E8-FC86-DC4A-AC80-4F5EB1BDD0E3}">
      <dsp:nvSpPr>
        <dsp:cNvPr id="0" name=""/>
        <dsp:cNvSpPr/>
      </dsp:nvSpPr>
      <dsp:spPr>
        <a:xfrm>
          <a:off x="0" y="1694430"/>
          <a:ext cx="7045234" cy="1539719"/>
        </a:xfrm>
        <a:prstGeom prst="roundRect">
          <a:avLst/>
        </a:prstGeom>
        <a:solidFill>
          <a:srgbClr val="C0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Dilute it with water. It can be used as a thin base coat. Mix with mediums for different qualities and consistencies.</a:t>
          </a:r>
        </a:p>
      </dsp:txBody>
      <dsp:txXfrm>
        <a:off x="75163" y="1769593"/>
        <a:ext cx="6894908" cy="1389393"/>
      </dsp:txXfrm>
    </dsp:sp>
    <dsp:sp modelId="{CC05D0EF-24C8-644F-82EB-6945763A64DB}">
      <dsp:nvSpPr>
        <dsp:cNvPr id="0" name=""/>
        <dsp:cNvSpPr/>
      </dsp:nvSpPr>
      <dsp:spPr>
        <a:xfrm>
          <a:off x="0" y="3314790"/>
          <a:ext cx="7045234" cy="1539719"/>
        </a:xfrm>
        <a:prstGeom prst="roundRect">
          <a:avLst/>
        </a:prstGeom>
        <a:solidFill>
          <a:srgbClr val="0070C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It adheres to nearly all surfaces including canvas, paper, wood, metal, stone, fabrics, and cardboard. </a:t>
          </a:r>
        </a:p>
      </dsp:txBody>
      <dsp:txXfrm>
        <a:off x="75163" y="3389953"/>
        <a:ext cx="6894908" cy="138939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33E16-514A-894A-9EC6-27249C33C81D}">
      <dsp:nvSpPr>
        <dsp:cNvPr id="0" name=""/>
        <dsp:cNvSpPr/>
      </dsp:nvSpPr>
      <dsp:spPr>
        <a:xfrm>
          <a:off x="0" y="4702"/>
          <a:ext cx="5473488" cy="4808723"/>
        </a:xfrm>
        <a:prstGeom prst="roundRect">
          <a:avLst/>
        </a:prstGeom>
        <a:solidFill>
          <a:srgbClr val="431FAA"/>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rtl="0">
            <a:lnSpc>
              <a:spcPct val="90000"/>
            </a:lnSpc>
            <a:spcBef>
              <a:spcPct val="0"/>
            </a:spcBef>
            <a:spcAft>
              <a:spcPct val="35000"/>
            </a:spcAft>
            <a:buNone/>
          </a:pPr>
          <a:r>
            <a:rPr lang="en-US" sz="4400" b="1" u="sng" kern="1200" dirty="0">
              <a:solidFill>
                <a:srgbClr val="FFFFFF"/>
              </a:solidFill>
            </a:rPr>
            <a:t>Gesso</a:t>
          </a:r>
          <a:r>
            <a:rPr lang="en-US" sz="4400" b="1" kern="1200" dirty="0">
              <a:solidFill>
                <a:srgbClr val="FFFFFF"/>
              </a:solidFill>
            </a:rPr>
            <a:t> is a thick priming material that artists apply by painting directly to a surface before painting. </a:t>
          </a:r>
          <a:endParaRPr lang="en-US" sz="4400" b="1" kern="1200" dirty="0">
            <a:solidFill>
              <a:schemeClr val="bg1"/>
            </a:solidFill>
          </a:endParaRPr>
        </a:p>
      </dsp:txBody>
      <dsp:txXfrm>
        <a:off x="234743" y="239445"/>
        <a:ext cx="5004002" cy="43392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FE040-87F0-4B4E-939A-A327334695AB}">
      <dsp:nvSpPr>
        <dsp:cNvPr id="0" name=""/>
        <dsp:cNvSpPr/>
      </dsp:nvSpPr>
      <dsp:spPr>
        <a:xfrm>
          <a:off x="0" y="2472"/>
          <a:ext cx="7849339" cy="5058122"/>
        </a:xfrm>
        <a:prstGeom prst="roundRect">
          <a:avLst/>
        </a:prstGeom>
        <a:solidFill>
          <a:srgbClr val="005659"/>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The oldest evidence for human artmaking dates back 100,000 years at the Blombos Cave (South Africa’s Southern Cape), where humans developed the first paint manufactory, with pigments conceivably created for painting bodies, caves, and objects to clarify and communicate communal beliefs.</a:t>
          </a:r>
          <a:endParaRPr lang="en-US" sz="3400" b="1" kern="1200" dirty="0">
            <a:solidFill>
              <a:srgbClr val="FFFFFF"/>
            </a:solidFill>
          </a:endParaRPr>
        </a:p>
      </dsp:txBody>
      <dsp:txXfrm>
        <a:off x="246917" y="249389"/>
        <a:ext cx="7355505" cy="45642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82D87-D6C9-2C44-9AE1-17613234ADAB}">
      <dsp:nvSpPr>
        <dsp:cNvPr id="0" name=""/>
        <dsp:cNvSpPr/>
      </dsp:nvSpPr>
      <dsp:spPr>
        <a:xfrm>
          <a:off x="0" y="0"/>
          <a:ext cx="4444685" cy="4898643"/>
        </a:xfrm>
        <a:prstGeom prst="roundRect">
          <a:avLst/>
        </a:prstGeom>
        <a:solidFill>
          <a:srgbClr val="6F3909"/>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u="sng" kern="1200" dirty="0">
              <a:solidFill>
                <a:srgbClr val="FFFFFF"/>
              </a:solidFill>
            </a:rPr>
            <a:t>Oil paint</a:t>
          </a:r>
          <a:r>
            <a:rPr lang="en-US" sz="2800" b="1" u="none" kern="1200" dirty="0">
              <a:solidFill>
                <a:srgbClr val="FFFFFF"/>
              </a:solidFill>
            </a:rPr>
            <a:t> </a:t>
          </a:r>
          <a:r>
            <a:rPr lang="en-US" sz="2800" b="1" kern="1200" dirty="0">
              <a:solidFill>
                <a:srgbClr val="FFFFFF"/>
              </a:solidFill>
            </a:rPr>
            <a:t>is a slow drying paint medium. Frequently used by professional artists, oil painting is less common in schools due to its expense, slow drying time, students’ ages or skill levels, and the potential for working with harsh solvents. </a:t>
          </a:r>
        </a:p>
      </dsp:txBody>
      <dsp:txXfrm>
        <a:off x="216972" y="216972"/>
        <a:ext cx="4010741" cy="446469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707FA-0AAB-AF4C-8D9D-3A1DBFC4B8B4}">
      <dsp:nvSpPr>
        <dsp:cNvPr id="0" name=""/>
        <dsp:cNvSpPr/>
      </dsp:nvSpPr>
      <dsp:spPr>
        <a:xfrm>
          <a:off x="0" y="1766"/>
          <a:ext cx="5187350" cy="1652189"/>
        </a:xfrm>
        <a:prstGeom prst="roundRect">
          <a:avLst/>
        </a:prstGeom>
        <a:solidFill>
          <a:srgbClr val="330066"/>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Paint in well-ventilated areas with oil paints that have AP and/or CL safety seals. </a:t>
          </a:r>
        </a:p>
      </dsp:txBody>
      <dsp:txXfrm>
        <a:off x="80653" y="82419"/>
        <a:ext cx="5026044" cy="1490883"/>
      </dsp:txXfrm>
    </dsp:sp>
    <dsp:sp modelId="{6CB4F82B-48AA-D84E-9532-A4CA51E0980F}">
      <dsp:nvSpPr>
        <dsp:cNvPr id="0" name=""/>
        <dsp:cNvSpPr/>
      </dsp:nvSpPr>
      <dsp:spPr>
        <a:xfrm>
          <a:off x="0" y="1681059"/>
          <a:ext cx="5187350" cy="1652189"/>
        </a:xfrm>
        <a:prstGeom prst="roundRect">
          <a:avLst/>
        </a:prstGeom>
        <a:solidFill>
          <a:srgbClr val="660065"/>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Select walnut oil or other safe substitutes to thin paint and clean brushes as alternatives. </a:t>
          </a:r>
        </a:p>
      </dsp:txBody>
      <dsp:txXfrm>
        <a:off x="80653" y="1761712"/>
        <a:ext cx="5026044" cy="1490883"/>
      </dsp:txXfrm>
    </dsp:sp>
    <dsp:sp modelId="{A0EF3B5C-58D1-1F43-ACD1-1ED6DB81AEB8}">
      <dsp:nvSpPr>
        <dsp:cNvPr id="0" name=""/>
        <dsp:cNvSpPr/>
      </dsp:nvSpPr>
      <dsp:spPr>
        <a:xfrm>
          <a:off x="0" y="3330192"/>
          <a:ext cx="5187350" cy="1652189"/>
        </a:xfrm>
        <a:prstGeom prst="roundRect">
          <a:avLst/>
        </a:prstGeom>
        <a:solidFill>
          <a:schemeClr val="accent6">
            <a:lumMod val="75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Gradually build up layers of oil paint with synthetic brushes, natural bristle brushes, and palette knives.</a:t>
          </a:r>
        </a:p>
      </dsp:txBody>
      <dsp:txXfrm>
        <a:off x="80653" y="3410845"/>
        <a:ext cx="5026044" cy="149088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90255-B877-8845-8829-505D7352AE78}">
      <dsp:nvSpPr>
        <dsp:cNvPr id="0" name=""/>
        <dsp:cNvSpPr/>
      </dsp:nvSpPr>
      <dsp:spPr>
        <a:xfrm>
          <a:off x="0" y="2424"/>
          <a:ext cx="7095344" cy="1609938"/>
        </a:xfrm>
        <a:prstGeom prst="roundRect">
          <a:avLst/>
        </a:prstGeom>
        <a:solidFill>
          <a:srgbClr val="113545"/>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u="sng" kern="1200" dirty="0">
              <a:solidFill>
                <a:srgbClr val="FFFFFF"/>
              </a:solidFill>
            </a:rPr>
            <a:t>Murals</a:t>
          </a:r>
          <a:r>
            <a:rPr lang="en-US" sz="2800" b="1" kern="1200" dirty="0">
              <a:solidFill>
                <a:srgbClr val="FFFFFF"/>
              </a:solidFill>
            </a:rPr>
            <a:t> are large public artworks painted on walls, panels, and canvas. </a:t>
          </a:r>
        </a:p>
      </dsp:txBody>
      <dsp:txXfrm>
        <a:off x="78591" y="81015"/>
        <a:ext cx="6938162" cy="1452756"/>
      </dsp:txXfrm>
    </dsp:sp>
    <dsp:sp modelId="{F8235817-D3F5-DE40-9AF9-ED69695717BD}">
      <dsp:nvSpPr>
        <dsp:cNvPr id="0" name=""/>
        <dsp:cNvSpPr/>
      </dsp:nvSpPr>
      <dsp:spPr>
        <a:xfrm>
          <a:off x="0" y="1623814"/>
          <a:ext cx="7095344" cy="1609938"/>
        </a:xfrm>
        <a:prstGeom prst="roundRect">
          <a:avLst/>
        </a:prstGeom>
        <a:solidFill>
          <a:srgbClr val="00B05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Historically their images communicate messages including community, sacred teachings, significant moments, and socio-political commentaries. </a:t>
          </a:r>
        </a:p>
      </dsp:txBody>
      <dsp:txXfrm>
        <a:off x="78591" y="1702405"/>
        <a:ext cx="6938162" cy="1452756"/>
      </dsp:txXfrm>
    </dsp:sp>
    <dsp:sp modelId="{5276EE1D-316A-134F-BCFF-D312F25CF97F}">
      <dsp:nvSpPr>
        <dsp:cNvPr id="0" name=""/>
        <dsp:cNvSpPr/>
      </dsp:nvSpPr>
      <dsp:spPr>
        <a:xfrm>
          <a:off x="0" y="3245340"/>
          <a:ext cx="7095344" cy="1609938"/>
        </a:xfrm>
        <a:prstGeom prst="roundRect">
          <a:avLst/>
        </a:prstGeom>
        <a:solidFill>
          <a:srgbClr val="009999"/>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rPr>
            <a:t>Student murals promote shared ownership. The best murals correlate with community sites and the populations they serve. </a:t>
          </a:r>
        </a:p>
      </dsp:txBody>
      <dsp:txXfrm>
        <a:off x="78591" y="3323931"/>
        <a:ext cx="6938162" cy="145275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4C085-E46F-124E-9128-EF4240144698}">
      <dsp:nvSpPr>
        <dsp:cNvPr id="0" name=""/>
        <dsp:cNvSpPr/>
      </dsp:nvSpPr>
      <dsp:spPr>
        <a:xfrm>
          <a:off x="0" y="1883"/>
          <a:ext cx="4749057" cy="1721755"/>
        </a:xfrm>
        <a:prstGeom prst="roundRect">
          <a:avLst/>
        </a:prstGeom>
        <a:solidFill>
          <a:srgbClr val="FF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Study traditional and contemporary painting processes. </a:t>
          </a:r>
        </a:p>
      </dsp:txBody>
      <dsp:txXfrm>
        <a:off x="84049" y="85932"/>
        <a:ext cx="4580959" cy="1553657"/>
      </dsp:txXfrm>
    </dsp:sp>
    <dsp:sp modelId="{D2E0A8B5-0A5D-C743-992A-DE514ACEDFD8}">
      <dsp:nvSpPr>
        <dsp:cNvPr id="0" name=""/>
        <dsp:cNvSpPr/>
      </dsp:nvSpPr>
      <dsp:spPr>
        <a:xfrm>
          <a:off x="0" y="1736168"/>
          <a:ext cx="4749057" cy="1721755"/>
        </a:xfrm>
        <a:prstGeom prst="roundRect">
          <a:avLst/>
        </a:prstGeom>
        <a:solidFill>
          <a:srgbClr val="FF55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Learn how artists may incorporate mixed media methods and technologies to paint diverse surfaces. </a:t>
          </a:r>
        </a:p>
      </dsp:txBody>
      <dsp:txXfrm>
        <a:off x="84049" y="1820217"/>
        <a:ext cx="4580959" cy="1553657"/>
      </dsp:txXfrm>
    </dsp:sp>
    <dsp:sp modelId="{05E70DF3-03D6-7F47-B797-E52453DC2BA0}">
      <dsp:nvSpPr>
        <dsp:cNvPr id="0" name=""/>
        <dsp:cNvSpPr/>
      </dsp:nvSpPr>
      <dsp:spPr>
        <a:xfrm>
          <a:off x="0" y="3470453"/>
          <a:ext cx="4749057" cy="1721755"/>
        </a:xfrm>
        <a:prstGeom prst="roundRect">
          <a:avLst/>
        </a:prstGeom>
        <a:solidFill>
          <a:srgbClr val="00B05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rPr>
            <a:t>Produce quick painted sketches and in-depth projects.</a:t>
          </a:r>
        </a:p>
      </dsp:txBody>
      <dsp:txXfrm>
        <a:off x="84049" y="3554502"/>
        <a:ext cx="4580959" cy="155365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13B8B-C768-4B4A-8FA9-782ED38DFE00}">
      <dsp:nvSpPr>
        <dsp:cNvPr id="0" name=""/>
        <dsp:cNvSpPr/>
      </dsp:nvSpPr>
      <dsp:spPr>
        <a:xfrm>
          <a:off x="0" y="54128"/>
          <a:ext cx="4619228" cy="1649700"/>
        </a:xfrm>
        <a:prstGeom prst="roundRect">
          <a:avLst/>
        </a:prstGeom>
        <a:solidFill>
          <a:srgbClr val="0076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chemeClr val="bg1"/>
              </a:solidFill>
            </a:rPr>
            <a:t>Organize paint into table sets and cover the paint palettes. </a:t>
          </a:r>
        </a:p>
      </dsp:txBody>
      <dsp:txXfrm>
        <a:off x="80532" y="134660"/>
        <a:ext cx="4458164" cy="1488636"/>
      </dsp:txXfrm>
    </dsp:sp>
    <dsp:sp modelId="{F11CD424-80BB-544B-8D1A-5DD923DCDDAB}">
      <dsp:nvSpPr>
        <dsp:cNvPr id="0" name=""/>
        <dsp:cNvSpPr/>
      </dsp:nvSpPr>
      <dsp:spPr>
        <a:xfrm>
          <a:off x="0" y="1747028"/>
          <a:ext cx="4619228" cy="1649700"/>
        </a:xfrm>
        <a:prstGeom prst="roundRect">
          <a:avLst/>
        </a:prstGeom>
        <a:solidFill>
          <a:srgbClr val="FF3366"/>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chemeClr val="bg1"/>
              </a:solidFill>
            </a:rPr>
            <a:t>Place materials at students’ desks before instruction. </a:t>
          </a:r>
        </a:p>
      </dsp:txBody>
      <dsp:txXfrm>
        <a:off x="80532" y="1827560"/>
        <a:ext cx="4458164" cy="1488636"/>
      </dsp:txXfrm>
    </dsp:sp>
    <dsp:sp modelId="{E333BF2B-46AA-D848-95D8-2423A05C9F93}">
      <dsp:nvSpPr>
        <dsp:cNvPr id="0" name=""/>
        <dsp:cNvSpPr/>
      </dsp:nvSpPr>
      <dsp:spPr>
        <a:xfrm>
          <a:off x="0" y="3439928"/>
          <a:ext cx="4619228" cy="1649700"/>
        </a:xfrm>
        <a:prstGeom prst="roundRect">
          <a:avLst/>
        </a:prstGeom>
        <a:solidFill>
          <a:schemeClr val="accent6">
            <a:lumMod val="75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chemeClr val="bg1"/>
              </a:solidFill>
            </a:rPr>
            <a:t>Pass out paintbrushes when students are ready to paint.</a:t>
          </a:r>
        </a:p>
      </dsp:txBody>
      <dsp:txXfrm>
        <a:off x="80532" y="3520460"/>
        <a:ext cx="4458164" cy="148863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8B240-9955-FA47-AE7D-DDF919A1B0DF}">
      <dsp:nvSpPr>
        <dsp:cNvPr id="0" name=""/>
        <dsp:cNvSpPr/>
      </dsp:nvSpPr>
      <dsp:spPr>
        <a:xfrm>
          <a:off x="0" y="3126"/>
          <a:ext cx="7617959" cy="1688553"/>
        </a:xfrm>
        <a:prstGeom prst="roundRect">
          <a:avLst/>
        </a:prstGeom>
        <a:solidFill>
          <a:srgbClr val="0432F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Have students write their names on the back of their paper/canvas before painting. </a:t>
          </a:r>
        </a:p>
      </dsp:txBody>
      <dsp:txXfrm>
        <a:off x="82428" y="85554"/>
        <a:ext cx="7453103" cy="1523697"/>
      </dsp:txXfrm>
    </dsp:sp>
    <dsp:sp modelId="{2AAD2165-E949-474A-AC68-C8EB184BBAE5}">
      <dsp:nvSpPr>
        <dsp:cNvPr id="0" name=""/>
        <dsp:cNvSpPr/>
      </dsp:nvSpPr>
      <dsp:spPr>
        <a:xfrm>
          <a:off x="0" y="1702943"/>
          <a:ext cx="7617959" cy="1688553"/>
        </a:xfrm>
        <a:prstGeom prst="roundRect">
          <a:avLst/>
        </a:prstGeom>
        <a:solidFill>
          <a:srgbClr val="154C4C"/>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Teach students to respect brushes and painting materials. Demonstrate how to pour small amounts of a color at a time. </a:t>
          </a:r>
        </a:p>
      </dsp:txBody>
      <dsp:txXfrm>
        <a:off x="82428" y="1785371"/>
        <a:ext cx="7453103" cy="1523697"/>
      </dsp:txXfrm>
    </dsp:sp>
    <dsp:sp modelId="{B17A5695-46F1-0C46-AFBA-5D87D8344C30}">
      <dsp:nvSpPr>
        <dsp:cNvPr id="0" name=""/>
        <dsp:cNvSpPr/>
      </dsp:nvSpPr>
      <dsp:spPr>
        <a:xfrm>
          <a:off x="0" y="3402761"/>
          <a:ext cx="7617959" cy="1688553"/>
        </a:xfrm>
        <a:prstGeom prst="roundRect">
          <a:avLst/>
        </a:prstGeom>
        <a:solidFill>
          <a:srgbClr val="FF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Establish paint distribution, refill, and cleanup rules. Teach how to mix light colors first and add small amounts of darker colors. </a:t>
          </a:r>
        </a:p>
      </dsp:txBody>
      <dsp:txXfrm>
        <a:off x="82428" y="3485189"/>
        <a:ext cx="7453103" cy="152369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29E4D-4061-FF49-89B7-053D5E669D16}">
      <dsp:nvSpPr>
        <dsp:cNvPr id="0" name=""/>
        <dsp:cNvSpPr/>
      </dsp:nvSpPr>
      <dsp:spPr>
        <a:xfrm>
          <a:off x="0" y="1726"/>
          <a:ext cx="7880285" cy="2525828"/>
        </a:xfrm>
        <a:prstGeom prst="roundRect">
          <a:avLst/>
        </a:prstGeom>
        <a:solidFill>
          <a:srgbClr val="99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dirty="0">
              <a:solidFill>
                <a:srgbClr val="FFFFFF"/>
              </a:solidFill>
            </a:rPr>
            <a:t>Learning to operate paintbrushes and dip their hands in finger paint to form more controlled marks. </a:t>
          </a:r>
          <a:endParaRPr lang="en-US" sz="4000" b="1" kern="1200" dirty="0">
            <a:solidFill>
              <a:schemeClr val="bg1"/>
            </a:solidFill>
          </a:endParaRPr>
        </a:p>
      </dsp:txBody>
      <dsp:txXfrm>
        <a:off x="123301" y="125027"/>
        <a:ext cx="7633683" cy="2279226"/>
      </dsp:txXfrm>
    </dsp:sp>
    <dsp:sp modelId="{D63B7817-E5B3-2F47-B2AB-3ED032B3DA25}">
      <dsp:nvSpPr>
        <dsp:cNvPr id="0" name=""/>
        <dsp:cNvSpPr/>
      </dsp:nvSpPr>
      <dsp:spPr>
        <a:xfrm>
          <a:off x="0" y="2540295"/>
          <a:ext cx="7880285" cy="2525828"/>
        </a:xfrm>
        <a:prstGeom prst="roundRect">
          <a:avLst/>
        </a:prstGeom>
        <a:solidFill>
          <a:srgbClr val="0076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dirty="0">
              <a:solidFill>
                <a:srgbClr val="FFFFFF"/>
              </a:solidFill>
            </a:rPr>
            <a:t>Painting on large papers and mixing paint promote kinesthetic learning. </a:t>
          </a:r>
        </a:p>
      </dsp:txBody>
      <dsp:txXfrm>
        <a:off x="123301" y="2663596"/>
        <a:ext cx="7633683" cy="227922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BE34D-D35E-C749-AB17-B350096BD238}">
      <dsp:nvSpPr>
        <dsp:cNvPr id="0" name=""/>
        <dsp:cNvSpPr/>
      </dsp:nvSpPr>
      <dsp:spPr>
        <a:xfrm>
          <a:off x="0" y="16766"/>
          <a:ext cx="5771212" cy="2536413"/>
        </a:xfrm>
        <a:prstGeom prst="roundRect">
          <a:avLst/>
        </a:prstGeom>
        <a:solidFill>
          <a:schemeClr val="accent1">
            <a:lumMod val="50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t>Students paint with imaginative color choices. </a:t>
          </a:r>
        </a:p>
      </dsp:txBody>
      <dsp:txXfrm>
        <a:off x="123817" y="140583"/>
        <a:ext cx="5523578" cy="2288779"/>
      </dsp:txXfrm>
    </dsp:sp>
    <dsp:sp modelId="{18F3B7B2-1F03-A54B-AC72-DB948136FB50}">
      <dsp:nvSpPr>
        <dsp:cNvPr id="0" name=""/>
        <dsp:cNvSpPr/>
      </dsp:nvSpPr>
      <dsp:spPr>
        <a:xfrm>
          <a:off x="0" y="2656860"/>
          <a:ext cx="5771212" cy="2536413"/>
        </a:xfrm>
        <a:prstGeom prst="roundRect">
          <a:avLst/>
        </a:prstGeom>
        <a:solidFill>
          <a:srgbClr val="CD402E"/>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t>Limited color palettes can help students avoid mixing too many colors together. </a:t>
          </a:r>
        </a:p>
      </dsp:txBody>
      <dsp:txXfrm>
        <a:off x="123817" y="2780677"/>
        <a:ext cx="5523578" cy="228877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A2FCF-CF0F-7044-8656-D3D7F32F8DD9}">
      <dsp:nvSpPr>
        <dsp:cNvPr id="0" name=""/>
        <dsp:cNvSpPr/>
      </dsp:nvSpPr>
      <dsp:spPr>
        <a:xfrm>
          <a:off x="0" y="378940"/>
          <a:ext cx="7010400" cy="2141100"/>
        </a:xfrm>
        <a:prstGeom prst="roundRect">
          <a:avLst/>
        </a:prstGeom>
        <a:solidFill>
          <a:srgbClr val="B30B5D"/>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Young students enjoy painting about events in their lives including </a:t>
          </a:r>
          <a:r>
            <a:rPr lang="en-US" sz="3000" b="1" kern="1200" dirty="0"/>
            <a:t>feelings, celebrations, transportation, and friends, family, and pets.</a:t>
          </a:r>
          <a:endParaRPr lang="en-US" sz="3000" b="1" kern="1200" dirty="0">
            <a:solidFill>
              <a:srgbClr val="FFFFFF"/>
            </a:solidFill>
          </a:endParaRPr>
        </a:p>
      </dsp:txBody>
      <dsp:txXfrm>
        <a:off x="104520" y="483460"/>
        <a:ext cx="6801360" cy="1932060"/>
      </dsp:txXfrm>
    </dsp:sp>
    <dsp:sp modelId="{8966E8BD-00BE-2146-BC25-D501EA752525}">
      <dsp:nvSpPr>
        <dsp:cNvPr id="0" name=""/>
        <dsp:cNvSpPr/>
      </dsp:nvSpPr>
      <dsp:spPr>
        <a:xfrm>
          <a:off x="0" y="2606440"/>
          <a:ext cx="7010400" cy="2141100"/>
        </a:xfrm>
        <a:prstGeom prst="roundRect">
          <a:avLst/>
        </a:prstGeom>
        <a:solidFill>
          <a:srgbClr val="0070C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Learning painting vocabulary. Terms will become a regular part of their discussions and critiques. </a:t>
          </a:r>
          <a:endParaRPr lang="en-US" sz="3000" b="1" kern="1200" dirty="0">
            <a:solidFill>
              <a:srgbClr val="FFFFFF"/>
            </a:solidFill>
            <a:latin typeface="Arial"/>
            <a:cs typeface="Arial"/>
          </a:endParaRPr>
        </a:p>
      </dsp:txBody>
      <dsp:txXfrm>
        <a:off x="104520" y="2710960"/>
        <a:ext cx="6801360" cy="19320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E09C2-1884-BA48-B3FD-77867E3A0EB0}">
      <dsp:nvSpPr>
        <dsp:cNvPr id="0" name=""/>
        <dsp:cNvSpPr/>
      </dsp:nvSpPr>
      <dsp:spPr>
        <a:xfrm>
          <a:off x="0" y="18668"/>
          <a:ext cx="7787148" cy="4935060"/>
        </a:xfrm>
        <a:prstGeom prst="roundRect">
          <a:avLst/>
        </a:prstGeom>
        <a:solidFill>
          <a:srgbClr val="430942"/>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US" sz="3700" b="1" u="sng" kern="1200" dirty="0">
              <a:solidFill>
                <a:srgbClr val="FFFFFF"/>
              </a:solidFill>
            </a:rPr>
            <a:t>Painting</a:t>
          </a:r>
          <a:r>
            <a:rPr lang="en-US" sz="3700" b="1" kern="1200" dirty="0">
              <a:solidFill>
                <a:srgbClr val="FFFFFF"/>
              </a:solidFill>
            </a:rPr>
            <a:t> is the process artists use to apply layers of pigment from minerals and liquids, including water or oil, to two- or three-dimensional surfaces using mark making tools, such as paintbrushes, palette knives, fingers, sticks, and sponges. </a:t>
          </a:r>
        </a:p>
      </dsp:txBody>
      <dsp:txXfrm>
        <a:off x="240910" y="259578"/>
        <a:ext cx="7305328" cy="445324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1DA19-54E5-2E4A-9DD2-D5D18955F5ED}">
      <dsp:nvSpPr>
        <dsp:cNvPr id="0" name=""/>
        <dsp:cNvSpPr/>
      </dsp:nvSpPr>
      <dsp:spPr>
        <a:xfrm>
          <a:off x="0" y="1913"/>
          <a:ext cx="4663179" cy="2573223"/>
        </a:xfrm>
        <a:prstGeom prst="roundRect">
          <a:avLst/>
        </a:prstGeom>
        <a:solidFill>
          <a:schemeClr val="tx2">
            <a:lumMod val="90000"/>
            <a:lumOff val="10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Have increased manipulative skills to control a paintbrush better and can illustrate finer details in their paintings.</a:t>
          </a:r>
          <a:endParaRPr lang="en-US" sz="2800" b="1" kern="1200" dirty="0"/>
        </a:p>
      </dsp:txBody>
      <dsp:txXfrm>
        <a:off x="125614" y="127527"/>
        <a:ext cx="4411951" cy="2321995"/>
      </dsp:txXfrm>
    </dsp:sp>
    <dsp:sp modelId="{D7F46C0B-075A-304C-8992-8B5BA9615663}">
      <dsp:nvSpPr>
        <dsp:cNvPr id="0" name=""/>
        <dsp:cNvSpPr/>
      </dsp:nvSpPr>
      <dsp:spPr>
        <a:xfrm>
          <a:off x="0" y="2588115"/>
          <a:ext cx="4663179" cy="2573223"/>
        </a:xfrm>
        <a:prstGeom prst="roundRect">
          <a:avLst/>
        </a:prstGeom>
        <a:solidFill>
          <a:srgbClr val="007F7E"/>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Learn how painters apply their intuitive knowledge to correct mistakes and produce dynamic results. </a:t>
          </a:r>
        </a:p>
      </dsp:txBody>
      <dsp:txXfrm>
        <a:off x="125614" y="2713729"/>
        <a:ext cx="4411951" cy="232199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7499-93E6-9846-A5E6-1BFF06B940FC}">
      <dsp:nvSpPr>
        <dsp:cNvPr id="0" name=""/>
        <dsp:cNvSpPr/>
      </dsp:nvSpPr>
      <dsp:spPr>
        <a:xfrm>
          <a:off x="0" y="345377"/>
          <a:ext cx="7805073" cy="2034630"/>
        </a:xfrm>
        <a:prstGeom prst="roundRect">
          <a:avLst/>
        </a:prstGeom>
        <a:solidFill>
          <a:srgbClr val="7B0C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t>Augment knowledge of painting vocabulary, painters, and painting materials, and processes. </a:t>
          </a:r>
          <a:endParaRPr lang="en-US" sz="3700" kern="1200" dirty="0"/>
        </a:p>
      </dsp:txBody>
      <dsp:txXfrm>
        <a:off x="99322" y="444699"/>
        <a:ext cx="7606429" cy="1835986"/>
      </dsp:txXfrm>
    </dsp:sp>
    <dsp:sp modelId="{A157CEE1-903C-3D4C-B6F3-DA0061A032B5}">
      <dsp:nvSpPr>
        <dsp:cNvPr id="0" name=""/>
        <dsp:cNvSpPr/>
      </dsp:nvSpPr>
      <dsp:spPr>
        <a:xfrm>
          <a:off x="0" y="2486568"/>
          <a:ext cx="7805073" cy="2034630"/>
        </a:xfrm>
        <a:prstGeom prst="roundRect">
          <a:avLst/>
        </a:prstGeom>
        <a:solidFill>
          <a:srgbClr val="BF01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t>Combine realism with abstractions. </a:t>
          </a:r>
          <a:endParaRPr lang="en-US" sz="3700" kern="1200" dirty="0"/>
        </a:p>
      </dsp:txBody>
      <dsp:txXfrm>
        <a:off x="99322" y="2585890"/>
        <a:ext cx="7606429" cy="183598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48599-E980-1A4C-8BCD-DDC8364317D8}">
      <dsp:nvSpPr>
        <dsp:cNvPr id="0" name=""/>
        <dsp:cNvSpPr/>
      </dsp:nvSpPr>
      <dsp:spPr>
        <a:xfrm>
          <a:off x="0" y="746"/>
          <a:ext cx="7605010" cy="1569993"/>
        </a:xfrm>
        <a:prstGeom prst="roundRect">
          <a:avLst/>
        </a:prstGeom>
        <a:solidFill>
          <a:schemeClr val="tx1">
            <a:lumMod val="25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Select from different brushes and brushstrokes to produce aesthetic marks. </a:t>
          </a:r>
        </a:p>
      </dsp:txBody>
      <dsp:txXfrm>
        <a:off x="76641" y="77387"/>
        <a:ext cx="7451728" cy="1416711"/>
      </dsp:txXfrm>
    </dsp:sp>
    <dsp:sp modelId="{9DFB8C7D-964D-1F40-B0FF-3E2763403DC6}">
      <dsp:nvSpPr>
        <dsp:cNvPr id="0" name=""/>
        <dsp:cNvSpPr/>
      </dsp:nvSpPr>
      <dsp:spPr>
        <a:xfrm>
          <a:off x="0" y="1583453"/>
          <a:ext cx="7605010" cy="1569993"/>
        </a:xfrm>
        <a:prstGeom prst="roundRect">
          <a:avLst/>
        </a:prstGeom>
        <a:solidFill>
          <a:srgbClr val="FF66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Portray aerial perspective and depict details in a painting’s foreground, middle ground, and background. </a:t>
          </a:r>
        </a:p>
      </dsp:txBody>
      <dsp:txXfrm>
        <a:off x="76641" y="1660094"/>
        <a:ext cx="7451728" cy="1416711"/>
      </dsp:txXfrm>
    </dsp:sp>
    <dsp:sp modelId="{941DA823-D0DE-1D40-911F-8A822E15A9C9}">
      <dsp:nvSpPr>
        <dsp:cNvPr id="0" name=""/>
        <dsp:cNvSpPr/>
      </dsp:nvSpPr>
      <dsp:spPr>
        <a:xfrm>
          <a:off x="0" y="3166159"/>
          <a:ext cx="7605010" cy="1569993"/>
        </a:xfrm>
        <a:prstGeom prst="roundRect">
          <a:avLst/>
        </a:prstGeom>
        <a:solidFill>
          <a:srgbClr val="FF3366"/>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Mix and layer colors to make paintings appear more three-dimensional.</a:t>
          </a:r>
        </a:p>
      </dsp:txBody>
      <dsp:txXfrm>
        <a:off x="76641" y="3242800"/>
        <a:ext cx="7451728" cy="141671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F8D47-4DCE-0C4E-811B-A6B0857A6603}">
      <dsp:nvSpPr>
        <dsp:cNvPr id="0" name=""/>
        <dsp:cNvSpPr/>
      </dsp:nvSpPr>
      <dsp:spPr>
        <a:xfrm>
          <a:off x="0" y="2243"/>
          <a:ext cx="6200654" cy="1278956"/>
        </a:xfrm>
        <a:prstGeom prst="roundRect">
          <a:avLst/>
        </a:prstGeom>
        <a:solidFill>
          <a:srgbClr val="16377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rPr>
            <a:t>Students can produce subtle color changes to show greater value and depth. </a:t>
          </a:r>
        </a:p>
      </dsp:txBody>
      <dsp:txXfrm>
        <a:off x="62433" y="64676"/>
        <a:ext cx="6075788" cy="1154090"/>
      </dsp:txXfrm>
    </dsp:sp>
    <dsp:sp modelId="{A85541E2-BC1E-154E-A622-F280B0050FEE}">
      <dsp:nvSpPr>
        <dsp:cNvPr id="0" name=""/>
        <dsp:cNvSpPr/>
      </dsp:nvSpPr>
      <dsp:spPr>
        <a:xfrm>
          <a:off x="0" y="1293124"/>
          <a:ext cx="6200654" cy="1278956"/>
        </a:xfrm>
        <a:prstGeom prst="roundRect">
          <a:avLst/>
        </a:prstGeom>
        <a:solidFill>
          <a:srgbClr val="0076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Introduce advanced processes and media including acrylics, oils, and encaustics on various substrates. </a:t>
          </a:r>
        </a:p>
      </dsp:txBody>
      <dsp:txXfrm>
        <a:off x="62433" y="1355557"/>
        <a:ext cx="6075788" cy="1154090"/>
      </dsp:txXfrm>
    </dsp:sp>
    <dsp:sp modelId="{3A61D6CC-8BA6-8545-842F-71A1BE2C4125}">
      <dsp:nvSpPr>
        <dsp:cNvPr id="0" name=""/>
        <dsp:cNvSpPr/>
      </dsp:nvSpPr>
      <dsp:spPr>
        <a:xfrm>
          <a:off x="0" y="2584005"/>
          <a:ext cx="6200654" cy="1278956"/>
        </a:xfrm>
        <a:prstGeom prst="roundRect">
          <a:avLst/>
        </a:prstGeom>
        <a:solidFill>
          <a:srgbClr val="339933"/>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Encourage creative risk-taking to build upon students’ existing repertoires and develop new skills. </a:t>
          </a:r>
        </a:p>
      </dsp:txBody>
      <dsp:txXfrm>
        <a:off x="62433" y="2646438"/>
        <a:ext cx="6075788" cy="1154090"/>
      </dsp:txXfrm>
    </dsp:sp>
    <dsp:sp modelId="{97BB95F9-7DC2-EB48-BB36-C895D23FAF61}">
      <dsp:nvSpPr>
        <dsp:cNvPr id="0" name=""/>
        <dsp:cNvSpPr/>
      </dsp:nvSpPr>
      <dsp:spPr>
        <a:xfrm>
          <a:off x="0" y="3874886"/>
          <a:ext cx="6200654" cy="1278956"/>
        </a:xfrm>
        <a:prstGeom prst="roundRect">
          <a:avLst/>
        </a:prstGeom>
        <a:solidFill>
          <a:srgbClr val="D82CAA"/>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Include lessons on experimental mark making and non-realistic expressive colors. </a:t>
          </a:r>
        </a:p>
      </dsp:txBody>
      <dsp:txXfrm>
        <a:off x="62433" y="3937319"/>
        <a:ext cx="6075788" cy="115409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B73EA-AB49-F842-B4C3-334AC85FDB55}">
      <dsp:nvSpPr>
        <dsp:cNvPr id="0" name=""/>
        <dsp:cNvSpPr/>
      </dsp:nvSpPr>
      <dsp:spPr>
        <a:xfrm>
          <a:off x="0" y="0"/>
          <a:ext cx="7763774" cy="2531267"/>
        </a:xfrm>
        <a:prstGeom prst="roundRect">
          <a:avLst/>
        </a:prstGeom>
        <a:solidFill>
          <a:srgbClr val="007879"/>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rgbClr val="FFFFFF"/>
              </a:solidFill>
            </a:rPr>
            <a:t>Make revisions to paintings as necessary and augment current skills based on successful learning outcomes.</a:t>
          </a:r>
          <a:endParaRPr lang="en-US" sz="3600" b="1" kern="1200" dirty="0"/>
        </a:p>
      </dsp:txBody>
      <dsp:txXfrm>
        <a:off x="123566" y="123566"/>
        <a:ext cx="7516642" cy="2284135"/>
      </dsp:txXfrm>
    </dsp:sp>
    <dsp:sp modelId="{E812C3CB-5558-5844-A36F-F94CDF809736}">
      <dsp:nvSpPr>
        <dsp:cNvPr id="0" name=""/>
        <dsp:cNvSpPr/>
      </dsp:nvSpPr>
      <dsp:spPr>
        <a:xfrm>
          <a:off x="0" y="2546333"/>
          <a:ext cx="7763774" cy="2531267"/>
        </a:xfrm>
        <a:prstGeom prst="roundRect">
          <a:avLst/>
        </a:prstGeom>
        <a:solidFill>
          <a:srgbClr val="D42651">
            <a:alpha val="90000"/>
          </a:srgb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rgbClr val="FFFFFF"/>
              </a:solidFill>
            </a:rPr>
            <a:t>Analyze paintings’ meanings. Cite evidence to make convincing cases. </a:t>
          </a:r>
        </a:p>
      </dsp:txBody>
      <dsp:txXfrm>
        <a:off x="123566" y="2669899"/>
        <a:ext cx="7516642" cy="228413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542EC-82E2-3146-AF82-92A5AA940DF0}">
      <dsp:nvSpPr>
        <dsp:cNvPr id="0" name=""/>
        <dsp:cNvSpPr/>
      </dsp:nvSpPr>
      <dsp:spPr>
        <a:xfrm>
          <a:off x="1973" y="130354"/>
          <a:ext cx="4038400" cy="2423040"/>
        </a:xfrm>
        <a:prstGeom prst="rect">
          <a:avLst/>
        </a:prstGeom>
        <a:solidFill>
          <a:srgbClr val="D22202"/>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Create journal entries and photographs to document the steps they took to produce finished painted designs. </a:t>
          </a:r>
        </a:p>
      </dsp:txBody>
      <dsp:txXfrm>
        <a:off x="1973" y="130354"/>
        <a:ext cx="4038400" cy="2423040"/>
      </dsp:txXfrm>
    </dsp:sp>
    <dsp:sp modelId="{42FD13DA-BDA1-E546-A4F2-24BB767454D3}">
      <dsp:nvSpPr>
        <dsp:cNvPr id="0" name=""/>
        <dsp:cNvSpPr/>
      </dsp:nvSpPr>
      <dsp:spPr>
        <a:xfrm>
          <a:off x="1973" y="2957234"/>
          <a:ext cx="4038400" cy="2423040"/>
        </a:xfrm>
        <a:prstGeom prst="rect">
          <a:avLst/>
        </a:prstGeom>
        <a:solidFill>
          <a:srgbClr val="FF4675"/>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Use video footage of their production methods and gather audience feedback to build on the meaning of the works they created. </a:t>
          </a:r>
        </a:p>
      </dsp:txBody>
      <dsp:txXfrm>
        <a:off x="1973" y="2957234"/>
        <a:ext cx="4038400" cy="242304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01107-B40B-6443-A3F6-69C70FB976BD}">
      <dsp:nvSpPr>
        <dsp:cNvPr id="0" name=""/>
        <dsp:cNvSpPr/>
      </dsp:nvSpPr>
      <dsp:spPr>
        <a:xfrm>
          <a:off x="0" y="1122"/>
          <a:ext cx="5248099" cy="2508187"/>
        </a:xfrm>
        <a:prstGeom prst="roundRect">
          <a:avLst/>
        </a:prstGeom>
        <a:solidFill>
          <a:srgbClr val="001279"/>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Pre-assess students’ painting knowledge to develop learning targets that meet student’s personal needs. </a:t>
          </a:r>
          <a:endParaRPr lang="en-US" sz="3000" kern="1200" dirty="0">
            <a:solidFill>
              <a:srgbClr val="FFFFFF"/>
            </a:solidFill>
          </a:endParaRPr>
        </a:p>
      </dsp:txBody>
      <dsp:txXfrm>
        <a:off x="122440" y="123562"/>
        <a:ext cx="5003219" cy="2263307"/>
      </dsp:txXfrm>
    </dsp:sp>
    <dsp:sp modelId="{84C24477-2EF4-C44A-8A6F-1B0C6C42712F}">
      <dsp:nvSpPr>
        <dsp:cNvPr id="0" name=""/>
        <dsp:cNvSpPr/>
      </dsp:nvSpPr>
      <dsp:spPr>
        <a:xfrm>
          <a:off x="0" y="2523091"/>
          <a:ext cx="5248099" cy="2508187"/>
        </a:xfrm>
        <a:prstGeom prst="roundRect">
          <a:avLst/>
        </a:prstGeom>
        <a:solidFill>
          <a:srgbClr val="40109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Have students analyze the commonalities and dissimilarities that paintings share through art inquiry tasks. </a:t>
          </a:r>
        </a:p>
      </dsp:txBody>
      <dsp:txXfrm>
        <a:off x="122440" y="2645531"/>
        <a:ext cx="5003219" cy="226330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BD29B-A084-2A46-A766-6FD19BE76A85}">
      <dsp:nvSpPr>
        <dsp:cNvPr id="0" name=""/>
        <dsp:cNvSpPr/>
      </dsp:nvSpPr>
      <dsp:spPr>
        <a:xfrm>
          <a:off x="0" y="2121"/>
          <a:ext cx="7589314" cy="2508257"/>
        </a:xfrm>
        <a:prstGeom prst="roundRect">
          <a:avLst/>
        </a:prstGeom>
        <a:solidFill>
          <a:schemeClr val="accent6">
            <a:lumMod val="50000"/>
          </a:schemeClr>
        </a:solidFill>
        <a:ln w="38100" cmpd="sng">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Build strengths working with painting techniques, media, and styles. Try less familiar approaches and combine existing skills in new ways.</a:t>
          </a:r>
        </a:p>
      </dsp:txBody>
      <dsp:txXfrm>
        <a:off x="122443" y="124564"/>
        <a:ext cx="7344428" cy="2263371"/>
      </dsp:txXfrm>
    </dsp:sp>
    <dsp:sp modelId="{B6D3E235-957B-C24F-A3F1-4683E625D2EA}">
      <dsp:nvSpPr>
        <dsp:cNvPr id="0" name=""/>
        <dsp:cNvSpPr/>
      </dsp:nvSpPr>
      <dsp:spPr>
        <a:xfrm>
          <a:off x="0" y="2523302"/>
          <a:ext cx="7589314" cy="2508257"/>
        </a:xfrm>
        <a:prstGeom prst="roundRect">
          <a:avLst/>
        </a:prstGeom>
        <a:solidFill>
          <a:schemeClr val="accent2">
            <a:lumMod val="50000"/>
          </a:schemeClr>
        </a:solidFill>
        <a:ln w="38100" cmpd="sng">
          <a:solidFill>
            <a:schemeClr val="lt1">
              <a:hueOff val="0"/>
              <a:satOff val="0"/>
              <a:lumOff val="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Benefit from using professional materials, including absorbent watercolor papers, canvas, professional-grade encaustic wax, and finer brushes. </a:t>
          </a:r>
        </a:p>
      </dsp:txBody>
      <dsp:txXfrm>
        <a:off x="122443" y="2645745"/>
        <a:ext cx="7344428" cy="226337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12D15-3B30-D74D-B9A4-09FB8C649602}">
      <dsp:nvSpPr>
        <dsp:cNvPr id="0" name=""/>
        <dsp:cNvSpPr/>
      </dsp:nvSpPr>
      <dsp:spPr>
        <a:xfrm>
          <a:off x="0" y="1789"/>
          <a:ext cx="5302968" cy="2495390"/>
        </a:xfrm>
        <a:prstGeom prst="roundRect">
          <a:avLst/>
        </a:prstGeom>
        <a:solidFill>
          <a:srgbClr val="434DD6"/>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Assess paintings in their portfolios to identify pathways to expand current ideas, make revisions, and produce future works. </a:t>
          </a:r>
        </a:p>
      </dsp:txBody>
      <dsp:txXfrm>
        <a:off x="121815" y="123604"/>
        <a:ext cx="5059338" cy="2251760"/>
      </dsp:txXfrm>
    </dsp:sp>
    <dsp:sp modelId="{F4B3C9C8-2A36-8046-B2C3-7BD4E0948911}">
      <dsp:nvSpPr>
        <dsp:cNvPr id="0" name=""/>
        <dsp:cNvSpPr/>
      </dsp:nvSpPr>
      <dsp:spPr>
        <a:xfrm>
          <a:off x="0" y="2510891"/>
          <a:ext cx="5302968" cy="2495390"/>
        </a:xfrm>
        <a:prstGeom prst="roundRect">
          <a:avLst/>
        </a:prstGeom>
        <a:solidFill>
          <a:srgbClr val="009999"/>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Can study transformations in the environment and life through paint, as well as participate in outdoor </a:t>
          </a:r>
          <a:r>
            <a:rPr lang="en-US" sz="3000" b="1" u="sng" kern="1200" dirty="0">
              <a:solidFill>
                <a:srgbClr val="FFFFFF"/>
              </a:solidFill>
            </a:rPr>
            <a:t>plein </a:t>
          </a:r>
          <a:r>
            <a:rPr lang="en-US" sz="3000" b="1" u="sng" kern="1200" dirty="0" err="1">
              <a:solidFill>
                <a:srgbClr val="FFFFFF"/>
              </a:solidFill>
            </a:rPr>
            <a:t>aire</a:t>
          </a:r>
          <a:r>
            <a:rPr lang="en-US" sz="3000" b="1" u="sng" kern="1200" dirty="0">
              <a:solidFill>
                <a:srgbClr val="FFFFFF"/>
              </a:solidFill>
            </a:rPr>
            <a:t> painting</a:t>
          </a:r>
          <a:r>
            <a:rPr lang="en-US" sz="3000" b="1" kern="1200" dirty="0">
              <a:solidFill>
                <a:srgbClr val="FFFFFF"/>
              </a:solidFill>
            </a:rPr>
            <a:t>.</a:t>
          </a:r>
        </a:p>
      </dsp:txBody>
      <dsp:txXfrm>
        <a:off x="121815" y="2632706"/>
        <a:ext cx="5059338" cy="225176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FDECE-0006-B34D-BFAD-014187FD0A60}">
      <dsp:nvSpPr>
        <dsp:cNvPr id="0" name=""/>
        <dsp:cNvSpPr/>
      </dsp:nvSpPr>
      <dsp:spPr>
        <a:xfrm>
          <a:off x="0" y="929869"/>
          <a:ext cx="2050941" cy="1230564"/>
        </a:xfrm>
        <a:prstGeom prst="rect">
          <a:avLst/>
        </a:prstGeom>
        <a:solidFill>
          <a:srgbClr val="9933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Big Idea: Higher Standards</a:t>
          </a:r>
          <a:endParaRPr lang="en-US" sz="2400" kern="1200" dirty="0"/>
        </a:p>
      </dsp:txBody>
      <dsp:txXfrm>
        <a:off x="0" y="929869"/>
        <a:ext cx="2050941" cy="1230564"/>
      </dsp:txXfrm>
    </dsp:sp>
    <dsp:sp modelId="{E0942B90-0BC6-004B-8801-6466F19EFD9B}">
      <dsp:nvSpPr>
        <dsp:cNvPr id="0" name=""/>
        <dsp:cNvSpPr/>
      </dsp:nvSpPr>
      <dsp:spPr>
        <a:xfrm>
          <a:off x="0" y="2365528"/>
          <a:ext cx="2050941" cy="1230564"/>
        </a:xfrm>
        <a:prstGeom prst="rect">
          <a:avLst/>
        </a:prstGeom>
        <a:solidFill>
          <a:srgbClr val="009999"/>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Painting</a:t>
          </a:r>
          <a:endParaRPr lang="en-US" sz="2400" kern="1200" dirty="0"/>
        </a:p>
      </dsp:txBody>
      <dsp:txXfrm>
        <a:off x="0" y="2365528"/>
        <a:ext cx="2050941" cy="12305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FDECE-0006-B34D-BFAD-014187FD0A60}">
      <dsp:nvSpPr>
        <dsp:cNvPr id="0" name=""/>
        <dsp:cNvSpPr/>
      </dsp:nvSpPr>
      <dsp:spPr>
        <a:xfrm>
          <a:off x="0" y="929869"/>
          <a:ext cx="2050941" cy="1230564"/>
        </a:xfrm>
        <a:prstGeom prst="rect">
          <a:avLst/>
        </a:prstGeom>
        <a:solidFill>
          <a:srgbClr val="434DD6"/>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Big Idea: Higher Transformation</a:t>
          </a:r>
          <a:endParaRPr lang="en-US" sz="2100" kern="1200" dirty="0"/>
        </a:p>
      </dsp:txBody>
      <dsp:txXfrm>
        <a:off x="0" y="929869"/>
        <a:ext cx="2050941" cy="1230564"/>
      </dsp:txXfrm>
    </dsp:sp>
    <dsp:sp modelId="{E0942B90-0BC6-004B-8801-6466F19EFD9B}">
      <dsp:nvSpPr>
        <dsp:cNvPr id="0" name=""/>
        <dsp:cNvSpPr/>
      </dsp:nvSpPr>
      <dsp:spPr>
        <a:xfrm>
          <a:off x="0" y="2365528"/>
          <a:ext cx="2050941" cy="1230564"/>
        </a:xfrm>
        <a:prstGeom prst="rect">
          <a:avLst/>
        </a:prstGeom>
        <a:solidFill>
          <a:srgbClr val="D82CAA"/>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Painting</a:t>
          </a:r>
          <a:endParaRPr lang="en-US" sz="2100" kern="1200" dirty="0"/>
        </a:p>
      </dsp:txBody>
      <dsp:txXfrm>
        <a:off x="0" y="2365528"/>
        <a:ext cx="2050941" cy="123056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15AEF-88CB-D44E-A601-ECE333C5755B}">
      <dsp:nvSpPr>
        <dsp:cNvPr id="0" name=""/>
        <dsp:cNvSpPr/>
      </dsp:nvSpPr>
      <dsp:spPr>
        <a:xfrm>
          <a:off x="0" y="162105"/>
          <a:ext cx="6557024" cy="4343040"/>
        </a:xfrm>
        <a:prstGeom prst="roundRect">
          <a:avLst/>
        </a:prstGeom>
        <a:solidFill>
          <a:srgbClr val="0076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err="1"/>
            <a:t>Zednick’s</a:t>
          </a:r>
          <a:r>
            <a:rPr lang="en-US" sz="2900" b="1" kern="1200" dirty="0"/>
            <a:t> paintings can be explored as a unit plan with </a:t>
          </a:r>
          <a:r>
            <a:rPr lang="en-US" sz="2900" b="1" i="1" kern="1200" dirty="0"/>
            <a:t>STEAM Teaching and Learning Through the Arts and Design’s</a:t>
          </a:r>
          <a:r>
            <a:rPr lang="en-US" sz="2900" b="1" kern="1200" dirty="0"/>
            <a:t> (</a:t>
          </a:r>
          <a:r>
            <a:rPr lang="en-US" sz="2900" b="1" i="1" kern="1200" dirty="0"/>
            <a:t>STLAD’s</a:t>
          </a:r>
          <a:r>
            <a:rPr lang="en-US" sz="2900" b="1" kern="1200" dirty="0"/>
            <a:t>) </a:t>
          </a:r>
          <a:r>
            <a:rPr lang="en-US" sz="2900" b="1" i="1" kern="1200" dirty="0"/>
            <a:t>Artists’ Lessons to Thrive! </a:t>
          </a:r>
          <a:r>
            <a:rPr lang="en-US" sz="2900" b="1" kern="1200" dirty="0"/>
            <a:t>on Claude Monet and his infamous paintings of his tranquil water garden’s transformations according to the seasons and time of day. </a:t>
          </a:r>
        </a:p>
      </dsp:txBody>
      <dsp:txXfrm>
        <a:off x="212010" y="374115"/>
        <a:ext cx="6133004" cy="391902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C8828-DCAA-5C49-B238-843B74299EFD}">
      <dsp:nvSpPr>
        <dsp:cNvPr id="0" name=""/>
        <dsp:cNvSpPr/>
      </dsp:nvSpPr>
      <dsp:spPr>
        <a:xfrm>
          <a:off x="0" y="5126"/>
          <a:ext cx="8731102" cy="4656997"/>
        </a:xfrm>
        <a:prstGeom prst="roundRect">
          <a:avLst/>
        </a:prstGeom>
        <a:solidFill>
          <a:srgbClr val="21212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I like to introduce students to painting by having them work in oil pastel first before moving on to acrylic paint. With both mediums, I limit the amount of colors they use to the primary colors plus white. This means that all secondary and tertiary colors have to be mixed. Brown has to be mixed as well. Black is off limits for quite a while to encourage students' experimentation and observational skills, helping them produce richer shades and tones while preventing muddy hues. </a:t>
          </a:r>
        </a:p>
      </dsp:txBody>
      <dsp:txXfrm>
        <a:off x="227336" y="232462"/>
        <a:ext cx="8276430" cy="420232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1F53D-0346-F44A-9B79-17B8C14B29E0}">
      <dsp:nvSpPr>
        <dsp:cNvPr id="0" name=""/>
        <dsp:cNvSpPr/>
      </dsp:nvSpPr>
      <dsp:spPr>
        <a:xfrm>
          <a:off x="0" y="2064"/>
          <a:ext cx="7731405" cy="2336252"/>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 </a:t>
          </a:r>
          <a:r>
            <a:rPr lang="en-GB" sz="2800" b="1" u="none" kern="1200" dirty="0"/>
            <a:t>Honor student voice and agency by co-creating a painting lesson that invites students to explore their identities, cultural backgrounds, and lived experiences using self-directed painting and mixed media techniques. </a:t>
          </a:r>
          <a:endParaRPr lang="en-US" sz="2800" b="1" kern="1200" dirty="0"/>
        </a:p>
      </dsp:txBody>
      <dsp:txXfrm>
        <a:off x="114046" y="116110"/>
        <a:ext cx="7503313" cy="2108160"/>
      </dsp:txXfrm>
    </dsp:sp>
    <dsp:sp modelId="{8FEAD02C-4E15-E24C-BEF7-DBEB707FF8B5}">
      <dsp:nvSpPr>
        <dsp:cNvPr id="0" name=""/>
        <dsp:cNvSpPr/>
      </dsp:nvSpPr>
      <dsp:spPr>
        <a:xfrm>
          <a:off x="0" y="2350101"/>
          <a:ext cx="7731405" cy="2336252"/>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Student: Cultivate my skills to hone my intuitive painting practices, allowing myself to follow my creative instincts and spontaneity, exploring how my paintings evolve naturally.</a:t>
          </a:r>
        </a:p>
      </dsp:txBody>
      <dsp:txXfrm>
        <a:off x="114046" y="2464147"/>
        <a:ext cx="7503313" cy="210816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3754-C814-45B7-8E1C-71B596D294D7}">
      <dsp:nvSpPr>
        <dsp:cNvPr id="0" name=""/>
        <dsp:cNvSpPr/>
      </dsp:nvSpPr>
      <dsp:spPr>
        <a:xfrm>
          <a:off x="0" y="55333"/>
          <a:ext cx="7310034" cy="912600"/>
        </a:xfrm>
        <a:prstGeom prst="roundRect">
          <a:avLst/>
        </a:prstGeom>
        <a:solidFill>
          <a:srgbClr val="F22F56"/>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chemeClr val="bg1"/>
              </a:solidFill>
              <a:latin typeface="Arial"/>
              <a:cs typeface="Arial"/>
            </a:rPr>
            <a:t>Understanding Painting in Context</a:t>
          </a:r>
        </a:p>
      </dsp:txBody>
      <dsp:txXfrm>
        <a:off x="44549" y="99882"/>
        <a:ext cx="7220936" cy="823502"/>
      </dsp:txXfrm>
    </dsp:sp>
    <dsp:sp modelId="{C93B7E74-9B3E-44B2-9046-B6A526B9E61F}">
      <dsp:nvSpPr>
        <dsp:cNvPr id="0" name=""/>
        <dsp:cNvSpPr/>
      </dsp:nvSpPr>
      <dsp:spPr>
        <a:xfrm>
          <a:off x="0" y="1037053"/>
          <a:ext cx="7310034" cy="912600"/>
        </a:xfrm>
        <a:prstGeom prst="roundRect">
          <a:avLst/>
        </a:prstGeom>
        <a:solidFill>
          <a:srgbClr val="0000FF"/>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chemeClr val="bg1"/>
              </a:solidFill>
              <a:latin typeface="Arial"/>
              <a:cs typeface="Arial"/>
            </a:rPr>
            <a:t>Applying Paint Media in Context</a:t>
          </a:r>
          <a:endParaRPr lang="en-US" sz="2400" b="1" kern="1200" dirty="0">
            <a:solidFill>
              <a:srgbClr val="FFFFFF"/>
            </a:solidFill>
            <a:latin typeface="Arial"/>
            <a:cs typeface="Arial"/>
          </a:endParaRPr>
        </a:p>
      </dsp:txBody>
      <dsp:txXfrm>
        <a:off x="44549" y="1081602"/>
        <a:ext cx="7220936" cy="823502"/>
      </dsp:txXfrm>
    </dsp:sp>
    <dsp:sp modelId="{5F4988A5-7ADC-EC45-96C3-34063E5AE47D}">
      <dsp:nvSpPr>
        <dsp:cNvPr id="0" name=""/>
        <dsp:cNvSpPr/>
      </dsp:nvSpPr>
      <dsp:spPr>
        <a:xfrm>
          <a:off x="0" y="1949653"/>
          <a:ext cx="7310034" cy="1987200"/>
        </a:xfrm>
        <a:prstGeom prst="rect">
          <a:avLst/>
        </a:prstGeom>
        <a:solidFill>
          <a:schemeClr val="bg2">
            <a:lumMod val="75000"/>
          </a:schemeClr>
        </a:solidFill>
        <a:ln>
          <a:solidFill>
            <a:schemeClr val="lt1">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232094"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a:t>Tempera Paint</a:t>
          </a:r>
          <a:endParaRPr lang="en-US" sz="1900" kern="1200" dirty="0">
            <a:solidFill>
              <a:srgbClr val="FFFFFF"/>
            </a:solidFill>
            <a:latin typeface="Arial"/>
            <a:cs typeface="Arial"/>
          </a:endParaRPr>
        </a:p>
        <a:p>
          <a:pPr marL="171450" lvl="1" indent="-171450" algn="l" defTabSz="844550">
            <a:lnSpc>
              <a:spcPct val="90000"/>
            </a:lnSpc>
            <a:spcBef>
              <a:spcPct val="0"/>
            </a:spcBef>
            <a:spcAft>
              <a:spcPct val="20000"/>
            </a:spcAft>
            <a:buChar char="•"/>
          </a:pPr>
          <a:r>
            <a:rPr lang="en-US" sz="1900" kern="1200" dirty="0"/>
            <a:t>Watercolors</a:t>
          </a:r>
        </a:p>
        <a:p>
          <a:pPr marL="171450" lvl="1" indent="-171450" algn="l" defTabSz="844550">
            <a:lnSpc>
              <a:spcPct val="90000"/>
            </a:lnSpc>
            <a:spcBef>
              <a:spcPct val="0"/>
            </a:spcBef>
            <a:spcAft>
              <a:spcPct val="20000"/>
            </a:spcAft>
            <a:buChar char="•"/>
          </a:pPr>
          <a:r>
            <a:rPr lang="en-US" sz="1900" kern="1200" dirty="0"/>
            <a:t>Finger Paint</a:t>
          </a:r>
        </a:p>
        <a:p>
          <a:pPr marL="171450" lvl="1" indent="-171450" algn="l" defTabSz="844550">
            <a:lnSpc>
              <a:spcPct val="90000"/>
            </a:lnSpc>
            <a:spcBef>
              <a:spcPct val="0"/>
            </a:spcBef>
            <a:spcAft>
              <a:spcPct val="20000"/>
            </a:spcAft>
            <a:buChar char="•"/>
          </a:pPr>
          <a:r>
            <a:rPr lang="en-US" sz="1900" kern="1200" dirty="0"/>
            <a:t>Acrylic and Oil Paints</a:t>
          </a:r>
        </a:p>
        <a:p>
          <a:pPr marL="171450" lvl="1" indent="-171450" algn="l" defTabSz="844550">
            <a:lnSpc>
              <a:spcPct val="90000"/>
            </a:lnSpc>
            <a:spcBef>
              <a:spcPct val="0"/>
            </a:spcBef>
            <a:spcAft>
              <a:spcPct val="20000"/>
            </a:spcAft>
            <a:buChar char="•"/>
          </a:pPr>
          <a:r>
            <a:rPr lang="en-US" sz="1900" kern="1200" dirty="0"/>
            <a:t>Encaustics</a:t>
          </a:r>
        </a:p>
        <a:p>
          <a:pPr marL="171450" lvl="1" indent="-171450" algn="l" defTabSz="844550">
            <a:lnSpc>
              <a:spcPct val="90000"/>
            </a:lnSpc>
            <a:spcBef>
              <a:spcPct val="0"/>
            </a:spcBef>
            <a:spcAft>
              <a:spcPct val="20000"/>
            </a:spcAft>
            <a:buChar char="•"/>
          </a:pPr>
          <a:r>
            <a:rPr lang="en-US" sz="1900" kern="1200" dirty="0"/>
            <a:t>Murals</a:t>
          </a:r>
        </a:p>
      </dsp:txBody>
      <dsp:txXfrm>
        <a:off x="0" y="1949653"/>
        <a:ext cx="7310034" cy="1987200"/>
      </dsp:txXfrm>
    </dsp:sp>
    <dsp:sp modelId="{64601F41-4D65-45BD-846A-1C7E16337B35}">
      <dsp:nvSpPr>
        <dsp:cNvPr id="0" name=""/>
        <dsp:cNvSpPr/>
      </dsp:nvSpPr>
      <dsp:spPr>
        <a:xfrm>
          <a:off x="0" y="3936853"/>
          <a:ext cx="7310034" cy="912600"/>
        </a:xfrm>
        <a:prstGeom prst="roundRect">
          <a:avLst/>
        </a:prstGeom>
        <a:solidFill>
          <a:srgbClr val="00009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FFFFFF"/>
              </a:solidFill>
              <a:latin typeface="Arial"/>
              <a:cs typeface="Arial"/>
            </a:rPr>
            <a:t>Best Practices for Teaching </a:t>
          </a:r>
          <a:r>
            <a:rPr lang="en-US" sz="2400" b="1" kern="1200" dirty="0">
              <a:solidFill>
                <a:schemeClr val="bg1"/>
              </a:solidFill>
              <a:latin typeface="Arial"/>
              <a:cs typeface="Arial"/>
            </a:rPr>
            <a:t>Painting from Pre-K Through High School</a:t>
          </a:r>
          <a:endParaRPr lang="en-US" sz="2400" b="1" kern="1200" dirty="0">
            <a:solidFill>
              <a:srgbClr val="FFFFFF"/>
            </a:solidFill>
            <a:latin typeface="Arial"/>
            <a:cs typeface="Arial"/>
          </a:endParaRPr>
        </a:p>
      </dsp:txBody>
      <dsp:txXfrm>
        <a:off x="44549" y="3981402"/>
        <a:ext cx="7220936" cy="823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7D565-A5F5-6B47-BCFA-67CCBAF466DD}">
      <dsp:nvSpPr>
        <dsp:cNvPr id="0" name=""/>
        <dsp:cNvSpPr/>
      </dsp:nvSpPr>
      <dsp:spPr>
        <a:xfrm>
          <a:off x="0" y="8478"/>
          <a:ext cx="5029199" cy="2570435"/>
        </a:xfrm>
        <a:prstGeom prst="roundRect">
          <a:avLst/>
        </a:prstGeom>
        <a:solidFill>
          <a:srgbClr val="7B0C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The physical act of painting becomes a gateway to become acquainted with artists’ thought processes and feelings about subject matter. </a:t>
          </a:r>
        </a:p>
      </dsp:txBody>
      <dsp:txXfrm>
        <a:off x="125478" y="133956"/>
        <a:ext cx="4778243" cy="2319479"/>
      </dsp:txXfrm>
    </dsp:sp>
    <dsp:sp modelId="{448317F9-D30E-FA42-87C6-2E4FC3CD360C}">
      <dsp:nvSpPr>
        <dsp:cNvPr id="0" name=""/>
        <dsp:cNvSpPr/>
      </dsp:nvSpPr>
      <dsp:spPr>
        <a:xfrm>
          <a:off x="0" y="2586105"/>
          <a:ext cx="5029199" cy="2570435"/>
        </a:xfrm>
        <a:prstGeom prst="roundRect">
          <a:avLst/>
        </a:prstGeom>
        <a:solidFill>
          <a:srgbClr val="0076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rPr>
            <a:t>Artists spend a lifetime refining their artistic knowledge of paint.</a:t>
          </a:r>
        </a:p>
      </dsp:txBody>
      <dsp:txXfrm>
        <a:off x="125478" y="2711583"/>
        <a:ext cx="4778243" cy="23194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13E8E-3209-7F49-BB8F-E2F4B74E0E29}">
      <dsp:nvSpPr>
        <dsp:cNvPr id="0" name=""/>
        <dsp:cNvSpPr/>
      </dsp:nvSpPr>
      <dsp:spPr>
        <a:xfrm>
          <a:off x="0" y="28149"/>
          <a:ext cx="8099072" cy="1558878"/>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Many of today’s painters utilize electronic media to produce their works.</a:t>
          </a:r>
          <a:endParaRPr lang="en-US" sz="2200" kern="1200" dirty="0"/>
        </a:p>
      </dsp:txBody>
      <dsp:txXfrm>
        <a:off x="76098" y="104247"/>
        <a:ext cx="7946876" cy="1406682"/>
      </dsp:txXfrm>
    </dsp:sp>
    <dsp:sp modelId="{74F9B91E-DA41-CF48-B1F0-C0D7DD8A2ED6}">
      <dsp:nvSpPr>
        <dsp:cNvPr id="0" name=""/>
        <dsp:cNvSpPr/>
      </dsp:nvSpPr>
      <dsp:spPr>
        <a:xfrm>
          <a:off x="0" y="1650388"/>
          <a:ext cx="8099072" cy="1558878"/>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They determine if evidence of technological inspirations will remain evident in their completed painted products, which may extend beyond the canvas, easel, and frames to include digital installations, displays, and performance pieces. </a:t>
          </a:r>
          <a:endParaRPr lang="en-US" sz="2200" kern="1200" dirty="0"/>
        </a:p>
      </dsp:txBody>
      <dsp:txXfrm>
        <a:off x="76098" y="1726486"/>
        <a:ext cx="7946876" cy="1406682"/>
      </dsp:txXfrm>
    </dsp:sp>
    <dsp:sp modelId="{C2BCDA7B-CBC7-2A46-9C16-2D98603CDD27}">
      <dsp:nvSpPr>
        <dsp:cNvPr id="0" name=""/>
        <dsp:cNvSpPr/>
      </dsp:nvSpPr>
      <dsp:spPr>
        <a:xfrm>
          <a:off x="0" y="3272626"/>
          <a:ext cx="8099072" cy="1558878"/>
        </a:xfrm>
        <a:prstGeom prst="round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Digital technologies provide artists with supplemental opportunities to integrate context, social influences, and historical knowledge into their paintings. </a:t>
          </a:r>
          <a:endParaRPr lang="en-US" sz="2200" kern="1200" dirty="0"/>
        </a:p>
      </dsp:txBody>
      <dsp:txXfrm>
        <a:off x="76098" y="3348724"/>
        <a:ext cx="7946876" cy="14066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9F5AE-9939-FD48-B073-3673C90079B8}">
      <dsp:nvSpPr>
        <dsp:cNvPr id="0" name=""/>
        <dsp:cNvSpPr/>
      </dsp:nvSpPr>
      <dsp:spPr>
        <a:xfrm>
          <a:off x="0" y="661"/>
          <a:ext cx="8741002" cy="2555280"/>
        </a:xfrm>
        <a:prstGeom prst="roundRect">
          <a:avLst/>
        </a:prstGeom>
        <a:solidFill>
          <a:srgbClr val="0F3546"/>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u="sng" kern="1200" dirty="0">
              <a:solidFill>
                <a:srgbClr val="FFFFFF"/>
              </a:solidFill>
            </a:rPr>
            <a:t>Water-soluble paints</a:t>
          </a:r>
          <a:r>
            <a:rPr lang="en-US" sz="3600" b="1" u="none" kern="1200" dirty="0">
              <a:solidFill>
                <a:srgbClr val="FFFFFF"/>
              </a:solidFill>
            </a:rPr>
            <a:t> </a:t>
          </a:r>
          <a:r>
            <a:rPr lang="en-US" sz="3600" b="1" kern="1200" dirty="0">
              <a:solidFill>
                <a:srgbClr val="FFFFFF"/>
              </a:solidFill>
            </a:rPr>
            <a:t>include tempera paints, watercolors, finger paints, and acrylics. They are the most common in schools. </a:t>
          </a:r>
        </a:p>
      </dsp:txBody>
      <dsp:txXfrm>
        <a:off x="124738" y="125399"/>
        <a:ext cx="8491526" cy="2305804"/>
      </dsp:txXfrm>
    </dsp:sp>
    <dsp:sp modelId="{3734478E-4672-764E-B5E1-4FE412610245}">
      <dsp:nvSpPr>
        <dsp:cNvPr id="0" name=""/>
        <dsp:cNvSpPr/>
      </dsp:nvSpPr>
      <dsp:spPr>
        <a:xfrm>
          <a:off x="0" y="2676901"/>
          <a:ext cx="8741002" cy="2555280"/>
        </a:xfrm>
        <a:prstGeom prst="roundRect">
          <a:avLst/>
        </a:prstGeom>
        <a:solidFill>
          <a:srgbClr val="005052"/>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rgbClr val="FFFFFF"/>
              </a:solidFill>
            </a:rPr>
            <a:t>Paintings reach beyond compositional qualities and the rudimental characteristics of liquid and pigment applied to surfaces.</a:t>
          </a:r>
        </a:p>
      </dsp:txBody>
      <dsp:txXfrm>
        <a:off x="124738" y="2801639"/>
        <a:ext cx="8491526" cy="23058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FE040-87F0-4B4E-939A-A327334695AB}">
      <dsp:nvSpPr>
        <dsp:cNvPr id="0" name=""/>
        <dsp:cNvSpPr/>
      </dsp:nvSpPr>
      <dsp:spPr>
        <a:xfrm>
          <a:off x="0" y="73585"/>
          <a:ext cx="6079173" cy="4856629"/>
        </a:xfrm>
        <a:prstGeom prst="roundRect">
          <a:avLst/>
        </a:prstGeom>
        <a:solidFill>
          <a:schemeClr val="accent4">
            <a:lumMod val="50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u="sng" kern="1200" dirty="0">
              <a:solidFill>
                <a:srgbClr val="FFFFFF"/>
              </a:solidFill>
            </a:rPr>
            <a:t>Polyptychs</a:t>
          </a:r>
          <a:r>
            <a:rPr lang="en-US" sz="3600" b="1" kern="1200" dirty="0">
              <a:solidFill>
                <a:srgbClr val="FFFFFF"/>
              </a:solidFill>
            </a:rPr>
            <a:t> (including </a:t>
          </a:r>
          <a:r>
            <a:rPr lang="en-US" sz="3600" b="1" u="sng" kern="1200" dirty="0">
              <a:solidFill>
                <a:srgbClr val="FFFFFF"/>
              </a:solidFill>
            </a:rPr>
            <a:t>diptychs</a:t>
          </a:r>
          <a:r>
            <a:rPr lang="en-US" sz="3600" b="1" kern="1200" baseline="0" dirty="0">
              <a:solidFill>
                <a:srgbClr val="FFFFFF"/>
              </a:solidFill>
            </a:rPr>
            <a:t> and </a:t>
          </a:r>
          <a:r>
            <a:rPr lang="en-US" sz="3600" b="1" u="sng" kern="1200" dirty="0">
              <a:solidFill>
                <a:srgbClr val="FFFFFF"/>
              </a:solidFill>
            </a:rPr>
            <a:t>triptychs</a:t>
          </a:r>
          <a:r>
            <a:rPr lang="en-US" sz="3600" b="1" kern="1200" dirty="0">
              <a:solidFill>
                <a:srgbClr val="FFFFFF"/>
              </a:solidFill>
            </a:rPr>
            <a:t>)</a:t>
          </a:r>
          <a:r>
            <a:rPr lang="en-US" sz="3600" b="1" kern="1200" baseline="0" dirty="0">
              <a:solidFill>
                <a:srgbClr val="FFFFFF"/>
              </a:solidFill>
            </a:rPr>
            <a:t> are </a:t>
          </a:r>
          <a:r>
            <a:rPr lang="en-US" sz="3600" b="1" kern="1200" dirty="0">
              <a:solidFill>
                <a:srgbClr val="FFFFFF"/>
              </a:solidFill>
            </a:rPr>
            <a:t>paintings on multiple conjoined flat panels with distinct framed areas to depict multiple scenes within a picture plane. </a:t>
          </a:r>
        </a:p>
      </dsp:txBody>
      <dsp:txXfrm>
        <a:off x="237081" y="310666"/>
        <a:ext cx="5605011" cy="43824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0320B-637A-DC45-A4B9-9D46641F5018}">
      <dsp:nvSpPr>
        <dsp:cNvPr id="0" name=""/>
        <dsp:cNvSpPr/>
      </dsp:nvSpPr>
      <dsp:spPr>
        <a:xfrm>
          <a:off x="0" y="28533"/>
          <a:ext cx="7963636" cy="1544400"/>
        </a:xfrm>
        <a:prstGeom prst="roundRect">
          <a:avLst/>
        </a:prstGeom>
        <a:solidFill>
          <a:srgbClr val="7B1042"/>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A </a:t>
          </a:r>
          <a:r>
            <a:rPr lang="en-US" sz="2800" b="1" u="sng" kern="1200" dirty="0">
              <a:solidFill>
                <a:srgbClr val="FFFFFF"/>
              </a:solidFill>
            </a:rPr>
            <a:t>retablo</a:t>
          </a:r>
          <a:r>
            <a:rPr lang="en-US" sz="2800" b="1" kern="1200" dirty="0">
              <a:solidFill>
                <a:srgbClr val="FFFFFF"/>
              </a:solidFill>
            </a:rPr>
            <a:t> is a devotional painting on industrial iron covered with tin that became popularized by 19</a:t>
          </a:r>
          <a:r>
            <a:rPr lang="en-US" sz="2800" b="1" kern="1200" baseline="30000" dirty="0">
              <a:solidFill>
                <a:srgbClr val="FFFFFF"/>
              </a:solidFill>
            </a:rPr>
            <a:t>th</a:t>
          </a:r>
          <a:r>
            <a:rPr lang="en-US" sz="2800" b="1" kern="1200" dirty="0">
              <a:solidFill>
                <a:srgbClr val="FFFFFF"/>
              </a:solidFill>
            </a:rPr>
            <a:t> century Mexican folk artists. </a:t>
          </a:r>
        </a:p>
      </dsp:txBody>
      <dsp:txXfrm>
        <a:off x="75391" y="103924"/>
        <a:ext cx="7812854" cy="1393618"/>
      </dsp:txXfrm>
    </dsp:sp>
    <dsp:sp modelId="{C18E86F1-3468-C348-9E7B-30F76553FC70}">
      <dsp:nvSpPr>
        <dsp:cNvPr id="0" name=""/>
        <dsp:cNvSpPr/>
      </dsp:nvSpPr>
      <dsp:spPr>
        <a:xfrm>
          <a:off x="0" y="1688133"/>
          <a:ext cx="7963636" cy="1544400"/>
        </a:xfrm>
        <a:prstGeom prst="roundRect">
          <a:avLst/>
        </a:prstGeom>
        <a:solidFill>
          <a:schemeClr val="tx2">
            <a:lumMod val="90000"/>
            <a:lumOff val="10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Its name retablo originates from the Latin phrase “behind the altar.”</a:t>
          </a:r>
        </a:p>
      </dsp:txBody>
      <dsp:txXfrm>
        <a:off x="75391" y="1763524"/>
        <a:ext cx="7812854" cy="1393618"/>
      </dsp:txXfrm>
    </dsp:sp>
    <dsp:sp modelId="{FF24EA17-165D-D048-93DA-CA8424C6585F}">
      <dsp:nvSpPr>
        <dsp:cNvPr id="0" name=""/>
        <dsp:cNvSpPr/>
      </dsp:nvSpPr>
      <dsp:spPr>
        <a:xfrm>
          <a:off x="0" y="3347733"/>
          <a:ext cx="7963636" cy="1544400"/>
        </a:xfrm>
        <a:prstGeom prst="roundRect">
          <a:avLst/>
        </a:prstGeom>
        <a:solidFill>
          <a:srgbClr val="3366F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rPr>
            <a:t>Students can paint directly on prepared metal sheets with dull edges or cheaper tooling foil or heavy-duty aluminum foil.</a:t>
          </a:r>
        </a:p>
      </dsp:txBody>
      <dsp:txXfrm>
        <a:off x="75391" y="3423124"/>
        <a:ext cx="7812854" cy="13936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39F2-5C55-DD40-854C-C0B95CB0331D}" type="datetimeFigureOut">
              <a:rPr lang="en-US" smtClean="0"/>
              <a:t>8/14/25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DC5D3-47FC-A841-AC20-383DD7B1A010}" type="slidenum">
              <a:rPr lang="en-US" smtClean="0"/>
              <a:t>‹#›</a:t>
            </a:fld>
            <a:endParaRPr lang="en-US"/>
          </a:p>
        </p:txBody>
      </p:sp>
    </p:spTree>
    <p:extLst>
      <p:ext uri="{BB962C8B-B14F-4D97-AF65-F5344CB8AC3E}">
        <p14:creationId xmlns:p14="http://schemas.microsoft.com/office/powerpoint/2010/main" val="332952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unsplash.com/@k_a_i?utm_content=creditCopyText&amp;utm_medium=referral&amp;utm_source=unsplash"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unsplash.com/photos/assorted-color-coloring-pencils-in-box-jmb4HafBuS0?utm_content=creditCopyText&amp;utm_medium=referral&amp;utm_source=unsplash"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kinggalleries.com/and-the-ship-sails-on-more-on-jaune-quick-tosee-smiths-trade-canoe-series/"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www.documentjournal.com/2018/05/katharina-grosse-rejects-your-idea-that-painting-is-archaic/" TargetMode="External"/><Relationship Id="rId4" Type="http://schemas.openxmlformats.org/officeDocument/2006/relationships/hyperlink" Target="http://www.smithsonianmag.com/arts-culture/never-underestimate-the-power-of-a-paint-tube-36637764/#QTzQSRQ34rldaVgl.9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C71E5-2B32-30FF-1D50-95737F984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51AF2-14C7-E1F3-C014-9F38BF35D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A0819-04C3-FF1D-5505-E68B220583FE}"/>
              </a:ext>
            </a:extLst>
          </p:cNvPr>
          <p:cNvSpPr>
            <a:spLocks noGrp="1"/>
          </p:cNvSpPr>
          <p:nvPr>
            <p:ph type="body" idx="1"/>
          </p:nvPr>
        </p:nvSpPr>
        <p:spPr/>
        <p:txBody>
          <a:bodyPr/>
          <a:lstStyle/>
          <a:p>
            <a:r>
              <a:rPr lang="en-US" b="1" dirty="0"/>
              <a:t>Welcome to </a:t>
            </a:r>
            <a:r>
              <a:rPr lang="en-US" b="1" i="1" dirty="0"/>
              <a:t>Teaching</a:t>
            </a:r>
            <a:r>
              <a:rPr lang="en-US" b="1" i="1" baseline="0" dirty="0"/>
              <a:t> and Learning in Art Education</a:t>
            </a:r>
            <a:r>
              <a:rPr lang="en-US" b="1" i="0" baseline="0" dirty="0"/>
              <a:t>, 2</a:t>
            </a:r>
            <a:r>
              <a:rPr lang="en-US" b="1" i="0" baseline="30000" dirty="0"/>
              <a:t>nd</a:t>
            </a:r>
            <a:r>
              <a:rPr lang="en-US" b="1" i="0" baseline="0" dirty="0"/>
              <a:t> Edition,</a:t>
            </a:r>
            <a:r>
              <a:rPr lang="en-US" b="1" baseline="0" dirty="0"/>
              <a:t> </a:t>
            </a:r>
            <a:r>
              <a:rPr lang="en-US" b="1" dirty="0"/>
              <a:t>Chapter 12!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TLAE as a theoretically-based, practical textbook to prepare preservice educators for their teaching careers and to support in-service educators in improving their existing practices. Its timely second edition with its updated framework remains dedicated to assisting educators in all stages of their careers through effective curricular planning, instruction, assessment, and management to foster student learning and cultivate educators’ meaningful, creative, and rewarding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textbook and instructional resources</a:t>
            </a:r>
            <a:r>
              <a:rPr lang="en-US" baseline="0" dirty="0"/>
              <a:t> </a:t>
            </a:r>
            <a:r>
              <a:rPr lang="en-US" sz="1200" kern="1200" dirty="0">
                <a:solidFill>
                  <a:schemeClr val="tx1"/>
                </a:solidFill>
                <a:effectLst/>
                <a:latin typeface="+mn-lt"/>
                <a:ea typeface="+mn-ea"/>
                <a:cs typeface="+mn-cs"/>
              </a:rPr>
              <a:t>resulted from the contributions of many individuals, including teachers, students, artists, organizations, family, mentors,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Routledge’s editorial/production team. </a:t>
            </a:r>
            <a:r>
              <a:rPr lang="en-US" dirty="0">
                <a:effectLst/>
                <a:latin typeface="Helvetica Neue" panose="02000503000000020004" pitchFamily="2" charset="0"/>
              </a:rPr>
              <a:t>Its teachings are based on the author’s research, communications, and professional interpretations of teachers, artists,’ and designers’ works with the aim of being respectful of diversified peoples and representing their teachings in a truthful and non-biased manner. </a:t>
            </a:r>
            <a:endParaRPr lang="en-US" b="1" dirty="0"/>
          </a:p>
          <a:p>
            <a:endParaRPr lang="en-US" dirty="0"/>
          </a:p>
          <a:p>
            <a:r>
              <a:rPr lang="en-US" b="1" dirty="0"/>
              <a:t>Book Cover Artwork: </a:t>
            </a:r>
            <a:r>
              <a:rPr lang="en-US" b="0" dirty="0"/>
              <a:t>Paula Gale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Right Image: </a:t>
            </a:r>
            <a:r>
              <a:rPr lang="en-US" dirty="0" err="1"/>
              <a:t>Tanrudee</a:t>
            </a:r>
            <a:r>
              <a:rPr lang="en-US" dirty="0"/>
              <a:t> </a:t>
            </a:r>
            <a:r>
              <a:rPr lang="en-US" dirty="0" err="1"/>
              <a:t>Kanokpol</a:t>
            </a:r>
            <a:r>
              <a:rPr lang="en-US" dirty="0"/>
              <a:t>, 7 years old, Kolor Me Art School, </a:t>
            </a:r>
            <a:r>
              <a:rPr lang="en-US" dirty="0" err="1"/>
              <a:t>Pakred</a:t>
            </a:r>
            <a:r>
              <a:rPr lang="en-US" dirty="0"/>
              <a:t>, Thailand. 41</a:t>
            </a:r>
            <a:r>
              <a:rPr lang="en-US" baseline="30000" dirty="0"/>
              <a:t>st</a:t>
            </a:r>
            <a:r>
              <a:rPr lang="en-US" dirty="0"/>
              <a:t> ICEFA Lidice.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64B5AA65-456A-AE23-50A8-15F25D8E25B9}"/>
              </a:ext>
            </a:extLst>
          </p:cNvPr>
          <p:cNvSpPr>
            <a:spLocks noGrp="1"/>
          </p:cNvSpPr>
          <p:nvPr>
            <p:ph type="sldNum" sz="quarter" idx="5"/>
          </p:nvPr>
        </p:nvSpPr>
        <p:spPr/>
        <p:txBody>
          <a:bodyPr/>
          <a:lstStyle/>
          <a:p>
            <a:fld id="{28DDC5D3-47FC-A841-AC20-383DD7B1A010}" type="slidenum">
              <a:rPr lang="en-US" smtClean="0"/>
              <a:t>1</a:t>
            </a:fld>
            <a:endParaRPr lang="en-US"/>
          </a:p>
        </p:txBody>
      </p:sp>
    </p:spTree>
    <p:extLst>
      <p:ext uri="{BB962C8B-B14F-4D97-AF65-F5344CB8AC3E}">
        <p14:creationId xmlns:p14="http://schemas.microsoft.com/office/powerpoint/2010/main" val="4110759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EB9D-56CD-C188-4571-525AD5A31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A39D7-2F43-3EEE-B7AC-B2E41A69B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B9537-8741-9832-C2FB-EBFC7249E475}"/>
              </a:ext>
            </a:extLst>
          </p:cNvPr>
          <p:cNvSpPr>
            <a:spLocks noGrp="1"/>
          </p:cNvSpPr>
          <p:nvPr>
            <p:ph type="body" idx="1"/>
          </p:nvPr>
        </p:nvSpPr>
        <p:spPr/>
        <p:txBody>
          <a:bodyPr/>
          <a:lstStyle/>
          <a:p>
            <a:r>
              <a:rPr lang="en-US" b="1" dirty="0"/>
              <a:t>Image: </a:t>
            </a:r>
            <a:r>
              <a:rPr lang="en-US" dirty="0"/>
              <a:t>Ailee Sickler, 6th Grade. USA. Author, teacher. Richard Sickler, photo.</a:t>
            </a:r>
          </a:p>
        </p:txBody>
      </p:sp>
      <p:sp>
        <p:nvSpPr>
          <p:cNvPr id="4" name="Slide Number Placeholder 3">
            <a:extLst>
              <a:ext uri="{FF2B5EF4-FFF2-40B4-BE49-F238E27FC236}">
                <a16:creationId xmlns:a16="http://schemas.microsoft.com/office/drawing/2014/main" id="{41ADA8B6-78A5-29DA-7C9B-FD311838DFE0}"/>
              </a:ext>
            </a:extLst>
          </p:cNvPr>
          <p:cNvSpPr>
            <a:spLocks noGrp="1"/>
          </p:cNvSpPr>
          <p:nvPr>
            <p:ph type="sldNum" sz="quarter" idx="5"/>
          </p:nvPr>
        </p:nvSpPr>
        <p:spPr/>
        <p:txBody>
          <a:bodyPr/>
          <a:lstStyle/>
          <a:p>
            <a:fld id="{28DDC5D3-47FC-A841-AC20-383DD7B1A010}" type="slidenum">
              <a:rPr lang="en-US" smtClean="0"/>
              <a:t>10</a:t>
            </a:fld>
            <a:endParaRPr lang="en-US"/>
          </a:p>
        </p:txBody>
      </p:sp>
    </p:spTree>
    <p:extLst>
      <p:ext uri="{BB962C8B-B14F-4D97-AF65-F5344CB8AC3E}">
        <p14:creationId xmlns:p14="http://schemas.microsoft.com/office/powerpoint/2010/main" val="3472634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1BE69-FF7B-AAF7-3C2B-68EC64B5B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34290-93CB-1D68-37C2-1F3BCB9C82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1BF28-4418-01DB-E845-5B931458C17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solidFill>
                  <a:srgbClr val="FFFFFF"/>
                </a:solidFill>
              </a:rPr>
              <a:t>Discuss how tempera </a:t>
            </a:r>
            <a:r>
              <a:rPr lang="en-US" dirty="0">
                <a:solidFill>
                  <a:srgbClr val="FFFFFF"/>
                </a:solidFill>
              </a:rPr>
              <a:t>paints adhere to papers, cardboard, and burlap. When applying layers, light colors may not conceal darker background colors. Have the class experiment with different types of tempera paint.</a:t>
            </a:r>
          </a:p>
          <a:p>
            <a:endParaRPr lang="en-US" b="1" dirty="0"/>
          </a:p>
          <a:p>
            <a:r>
              <a:rPr lang="en-US" b="1" dirty="0"/>
              <a:t>Image: </a:t>
            </a:r>
            <a:r>
              <a:rPr lang="en-US" dirty="0"/>
              <a:t>Zarif Hasan Ayman, 6 years old, Children Painting Workshop, Dhaka, Uttara, Bangladesh. 42</a:t>
            </a:r>
            <a:r>
              <a:rPr lang="en-US" baseline="30000" dirty="0"/>
              <a:t>nd</a:t>
            </a:r>
            <a:r>
              <a:rPr lang="en-US" dirty="0"/>
              <a:t> ICEFA Lidice.</a:t>
            </a:r>
          </a:p>
          <a:p>
            <a:endParaRPr lang="en-US" dirty="0"/>
          </a:p>
        </p:txBody>
      </p:sp>
      <p:sp>
        <p:nvSpPr>
          <p:cNvPr id="4" name="Slide Number Placeholder 3">
            <a:extLst>
              <a:ext uri="{FF2B5EF4-FFF2-40B4-BE49-F238E27FC236}">
                <a16:creationId xmlns:a16="http://schemas.microsoft.com/office/drawing/2014/main" id="{655E600E-FD37-0E2B-795B-60E62B7F8567}"/>
              </a:ext>
            </a:extLst>
          </p:cNvPr>
          <p:cNvSpPr>
            <a:spLocks noGrp="1"/>
          </p:cNvSpPr>
          <p:nvPr>
            <p:ph type="sldNum" sz="quarter" idx="5"/>
          </p:nvPr>
        </p:nvSpPr>
        <p:spPr/>
        <p:txBody>
          <a:bodyPr/>
          <a:lstStyle/>
          <a:p>
            <a:fld id="{28DDC5D3-47FC-A841-AC20-383DD7B1A010}" type="slidenum">
              <a:rPr lang="en-US" smtClean="0"/>
              <a:t>11</a:t>
            </a:fld>
            <a:endParaRPr lang="en-US"/>
          </a:p>
        </p:txBody>
      </p:sp>
    </p:spTree>
    <p:extLst>
      <p:ext uri="{BB962C8B-B14F-4D97-AF65-F5344CB8AC3E}">
        <p14:creationId xmlns:p14="http://schemas.microsoft.com/office/powerpoint/2010/main" val="4001807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63BB4-BF06-B63C-D7A7-B33C5A2E7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3EFE7-057C-595D-DDAC-CA7358F29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B1946-A23A-4EEA-B6F6-AB855D56E10D}"/>
              </a:ext>
            </a:extLst>
          </p:cNvPr>
          <p:cNvSpPr>
            <a:spLocks noGrp="1"/>
          </p:cNvSpPr>
          <p:nvPr>
            <p:ph type="body" idx="1"/>
          </p:nvPr>
        </p:nvSpPr>
        <p:spPr/>
        <p:txBody>
          <a:bodyPr/>
          <a:lstStyle/>
          <a:p>
            <a:r>
              <a:rPr lang="en-US" b="1" dirty="0"/>
              <a:t>Left Image: </a:t>
            </a:r>
            <a:r>
              <a:rPr lang="en-US" dirty="0"/>
              <a:t>Siana </a:t>
            </a:r>
            <a:r>
              <a:rPr lang="en-US" dirty="0" err="1"/>
              <a:t>Nyachae</a:t>
            </a:r>
            <a:r>
              <a:rPr lang="en-US" dirty="0"/>
              <a:t> paints with a roller. Kenya. Lisa Wee, teacher.</a:t>
            </a:r>
          </a:p>
          <a:p>
            <a:endParaRPr lang="en-US" dirty="0"/>
          </a:p>
          <a:p>
            <a:r>
              <a:rPr lang="en-US" b="1" dirty="0"/>
              <a:t>Right Image: </a:t>
            </a:r>
            <a:r>
              <a:rPr lang="en-US" dirty="0"/>
              <a:t>Mali </a:t>
            </a:r>
            <a:r>
              <a:rPr lang="en-US" dirty="0" err="1"/>
              <a:t>Nyachae</a:t>
            </a:r>
            <a:r>
              <a:rPr lang="en-US" dirty="0"/>
              <a:t> blows paint through a straw. Kenya. Lisa Wee, teacher.</a:t>
            </a:r>
          </a:p>
          <a:p>
            <a:r>
              <a:rPr lang="en-US" dirty="0"/>
              <a:t>https://</a:t>
            </a:r>
            <a:r>
              <a:rPr lang="en-US" dirty="0" err="1"/>
              <a:t>commons.wikimedia.org</a:t>
            </a:r>
            <a:r>
              <a:rPr lang="en-US" dirty="0"/>
              <a:t>/wiki/</a:t>
            </a:r>
            <a:r>
              <a:rPr lang="en-US" dirty="0" err="1"/>
              <a:t>File:Multicolored_tempera_paints.jpg</a:t>
            </a:r>
            <a:r>
              <a:rPr lang="en-US" dirty="0"/>
              <a:t> </a:t>
            </a:r>
          </a:p>
          <a:p>
            <a:r>
              <a:rPr lang="en-US" dirty="0"/>
              <a:t>Joyful spherical creature, CC BY-SA 4.0 &lt;https://</a:t>
            </a:r>
            <a:r>
              <a:rPr lang="en-US" dirty="0" err="1"/>
              <a:t>creativecommons.org</a:t>
            </a:r>
            <a:r>
              <a:rPr lang="en-US" dirty="0"/>
              <a:t>/licenses/by-</a:t>
            </a:r>
            <a:r>
              <a:rPr lang="en-US" dirty="0" err="1"/>
              <a:t>sa</a:t>
            </a:r>
            <a:r>
              <a:rPr lang="en-US" dirty="0"/>
              <a:t>/4.0&gt;, via Wikimedia Commons </a:t>
            </a:r>
          </a:p>
          <a:p>
            <a:endParaRPr lang="en-US" dirty="0"/>
          </a:p>
        </p:txBody>
      </p:sp>
      <p:sp>
        <p:nvSpPr>
          <p:cNvPr id="4" name="Slide Number Placeholder 3">
            <a:extLst>
              <a:ext uri="{FF2B5EF4-FFF2-40B4-BE49-F238E27FC236}">
                <a16:creationId xmlns:a16="http://schemas.microsoft.com/office/drawing/2014/main" id="{BD54D0D9-65A1-444E-A612-CBE0CBB840BE}"/>
              </a:ext>
            </a:extLst>
          </p:cNvPr>
          <p:cNvSpPr>
            <a:spLocks noGrp="1"/>
          </p:cNvSpPr>
          <p:nvPr>
            <p:ph type="sldNum" sz="quarter" idx="5"/>
          </p:nvPr>
        </p:nvSpPr>
        <p:spPr/>
        <p:txBody>
          <a:bodyPr/>
          <a:lstStyle/>
          <a:p>
            <a:fld id="{28DDC5D3-47FC-A841-AC20-383DD7B1A010}" type="slidenum">
              <a:rPr lang="en-US" smtClean="0"/>
              <a:t>12</a:t>
            </a:fld>
            <a:endParaRPr lang="en-US"/>
          </a:p>
        </p:txBody>
      </p:sp>
    </p:spTree>
    <p:extLst>
      <p:ext uri="{BB962C8B-B14F-4D97-AF65-F5344CB8AC3E}">
        <p14:creationId xmlns:p14="http://schemas.microsoft.com/office/powerpoint/2010/main" val="367158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728E0-4BD8-FB50-A73E-F7E00D9C4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DED9C-716A-76A6-82F5-F3EB5D3E2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BE433-4EB3-4D75-D9DD-90FDEB4F193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a:t>
            </a:r>
            <a:r>
              <a:rPr lang="en-US" b="1" baseline="0" dirty="0"/>
              <a:t> instruction: </a:t>
            </a:r>
            <a:r>
              <a:rPr lang="en-US" b="0" baseline="0" dirty="0"/>
              <a:t>Watercolors come in </a:t>
            </a:r>
            <a:r>
              <a:rPr lang="en-US" sz="1200" dirty="0">
                <a:solidFill>
                  <a:srgbClr val="FFFFFF"/>
                </a:solidFill>
              </a:rPr>
              <a:t>tubes, pencils, or sets filled with pans of colors. </a:t>
            </a:r>
            <a:r>
              <a:rPr lang="en-US" dirty="0"/>
              <a:t>The higher the number, the stronger the watercolor paper is and less likely it will warp. Ninety to 120 pounds are common school-grade weights. Have the class try different types of watercolors and watercolor papers.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https://</a:t>
            </a:r>
            <a:r>
              <a:rPr lang="en-US" dirty="0" err="1"/>
              <a:t>www.flickr.com</a:t>
            </a:r>
            <a:r>
              <a:rPr lang="en-US" dirty="0"/>
              <a:t>/photos/</a:t>
            </a:r>
            <a:r>
              <a:rPr lang="en-US" dirty="0" err="1"/>
              <a:t>ariels_photos</a:t>
            </a:r>
            <a:r>
              <a:rPr lang="en-US" dirty="0"/>
              <a:t>/4196603186/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creativecommons.org</a:t>
            </a:r>
            <a:r>
              <a:rPr lang="en-US" dirty="0"/>
              <a:t>/licenses/by-</a:t>
            </a:r>
            <a:r>
              <a:rPr lang="en-US" dirty="0" err="1"/>
              <a:t>sa</a:t>
            </a:r>
            <a:r>
              <a:rPr lang="en-US" dirty="0"/>
              <a:t>/2.0/ </a:t>
            </a:r>
          </a:p>
          <a:p>
            <a:endParaRPr lang="en-US" b="1" dirty="0"/>
          </a:p>
          <a:p>
            <a:pPr marL="171450" indent="-171450">
              <a:buFont typeface="Arial"/>
              <a:buChar cha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C9D5DB8-2A48-8735-10EA-FFE788EC6E00}"/>
              </a:ext>
            </a:extLst>
          </p:cNvPr>
          <p:cNvSpPr>
            <a:spLocks noGrp="1"/>
          </p:cNvSpPr>
          <p:nvPr>
            <p:ph type="sldNum" sz="quarter" idx="5"/>
          </p:nvPr>
        </p:nvSpPr>
        <p:spPr/>
        <p:txBody>
          <a:bodyPr/>
          <a:lstStyle/>
          <a:p>
            <a:fld id="{28DDC5D3-47FC-A841-AC20-383DD7B1A010}" type="slidenum">
              <a:rPr lang="en-US" smtClean="0"/>
              <a:t>13</a:t>
            </a:fld>
            <a:endParaRPr lang="en-US"/>
          </a:p>
        </p:txBody>
      </p:sp>
    </p:spTree>
    <p:extLst>
      <p:ext uri="{BB962C8B-B14F-4D97-AF65-F5344CB8AC3E}">
        <p14:creationId xmlns:p14="http://schemas.microsoft.com/office/powerpoint/2010/main" val="3502866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55F4E-AC51-B1BF-AE73-5C4C9D26F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55A42-E4D7-1DF1-1AA4-14D4D4487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A9AB0-8D43-4659-640B-05F3B41010D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t>Explain that the more water a paintbrush has on it, the lighter in intensity the color will be.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Lim Luen Gui, 16 years old, </a:t>
            </a:r>
            <a:r>
              <a:rPr lang="en-US" dirty="0" err="1"/>
              <a:t>Yeow</a:t>
            </a:r>
            <a:r>
              <a:rPr lang="en-US" dirty="0"/>
              <a:t> Chye Art Centre, Penang, Malaysia. 39</a:t>
            </a:r>
            <a:r>
              <a:rPr lang="en-US" baseline="30000" dirty="0"/>
              <a:t>th</a:t>
            </a:r>
            <a:r>
              <a:rPr lang="en-US" dirty="0"/>
              <a:t> ICEFA Lidice.</a:t>
            </a:r>
          </a:p>
          <a:p>
            <a:endParaRPr lang="en-US" dirty="0"/>
          </a:p>
        </p:txBody>
      </p:sp>
      <p:sp>
        <p:nvSpPr>
          <p:cNvPr id="4" name="Slide Number Placeholder 3">
            <a:extLst>
              <a:ext uri="{FF2B5EF4-FFF2-40B4-BE49-F238E27FC236}">
                <a16:creationId xmlns:a16="http://schemas.microsoft.com/office/drawing/2014/main" id="{BC1889BA-22A5-07E8-AD7A-8EC7FD1731BC}"/>
              </a:ext>
            </a:extLst>
          </p:cNvPr>
          <p:cNvSpPr>
            <a:spLocks noGrp="1"/>
          </p:cNvSpPr>
          <p:nvPr>
            <p:ph type="sldNum" sz="quarter" idx="5"/>
          </p:nvPr>
        </p:nvSpPr>
        <p:spPr/>
        <p:txBody>
          <a:bodyPr/>
          <a:lstStyle/>
          <a:p>
            <a:fld id="{28DDC5D3-47FC-A841-AC20-383DD7B1A010}" type="slidenum">
              <a:rPr lang="en-US" smtClean="0"/>
              <a:t>14</a:t>
            </a:fld>
            <a:endParaRPr lang="en-US"/>
          </a:p>
        </p:txBody>
      </p:sp>
    </p:spTree>
    <p:extLst>
      <p:ext uri="{BB962C8B-B14F-4D97-AF65-F5344CB8AC3E}">
        <p14:creationId xmlns:p14="http://schemas.microsoft.com/office/powerpoint/2010/main" val="4110952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5FD5F-3C13-8618-4B50-9D9BDA5B3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C5C28-CFDC-67CF-33FA-833DBD4EE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172E9-A9BF-2B34-165E-62A028B5FA3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Mahri </a:t>
            </a:r>
            <a:r>
              <a:rPr lang="en-US" dirty="0" err="1"/>
              <a:t>Amanaliyeva</a:t>
            </a:r>
            <a:r>
              <a:rPr lang="en-US" dirty="0"/>
              <a:t>,</a:t>
            </a:r>
            <a:r>
              <a:rPr lang="en-US" baseline="0" dirty="0"/>
              <a:t> </a:t>
            </a:r>
            <a:r>
              <a:rPr lang="en-US" dirty="0"/>
              <a:t>14 years old, Children Arts School named after B. </a:t>
            </a:r>
            <a:r>
              <a:rPr lang="en-US" dirty="0" err="1"/>
              <a:t>Nurali</a:t>
            </a:r>
            <a:r>
              <a:rPr lang="en-US" dirty="0"/>
              <a:t>, Ashgabat, Turkmenistan. 46</a:t>
            </a:r>
            <a:r>
              <a:rPr lang="en-US" baseline="30000" dirty="0"/>
              <a:t>th</a:t>
            </a:r>
            <a:r>
              <a:rPr lang="en-US" dirty="0"/>
              <a:t> ICEFA Lidice.</a:t>
            </a:r>
          </a:p>
          <a:p>
            <a:endParaRPr lang="en-US" dirty="0"/>
          </a:p>
        </p:txBody>
      </p:sp>
      <p:sp>
        <p:nvSpPr>
          <p:cNvPr id="4" name="Slide Number Placeholder 3">
            <a:extLst>
              <a:ext uri="{FF2B5EF4-FFF2-40B4-BE49-F238E27FC236}">
                <a16:creationId xmlns:a16="http://schemas.microsoft.com/office/drawing/2014/main" id="{EBAB1E38-8742-8C13-FEEE-EF5841817735}"/>
              </a:ext>
            </a:extLst>
          </p:cNvPr>
          <p:cNvSpPr>
            <a:spLocks noGrp="1"/>
          </p:cNvSpPr>
          <p:nvPr>
            <p:ph type="sldNum" sz="quarter" idx="5"/>
          </p:nvPr>
        </p:nvSpPr>
        <p:spPr/>
        <p:txBody>
          <a:bodyPr/>
          <a:lstStyle/>
          <a:p>
            <a:fld id="{28DDC5D3-47FC-A841-AC20-383DD7B1A010}" type="slidenum">
              <a:rPr lang="en-US" smtClean="0"/>
              <a:t>15</a:t>
            </a:fld>
            <a:endParaRPr lang="en-US"/>
          </a:p>
        </p:txBody>
      </p:sp>
    </p:spTree>
    <p:extLst>
      <p:ext uri="{BB962C8B-B14F-4D97-AF65-F5344CB8AC3E}">
        <p14:creationId xmlns:p14="http://schemas.microsoft.com/office/powerpoint/2010/main" val="1285734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a:t>
            </a:r>
            <a:r>
              <a:rPr lang="en-US" b="1" baseline="0" dirty="0"/>
              <a:t> instruction</a:t>
            </a:r>
            <a:r>
              <a:rPr lang="en-US" b="1" dirty="0"/>
              <a:t>: </a:t>
            </a:r>
            <a:r>
              <a:rPr lang="en-US" sz="1200" b="0" dirty="0">
                <a:solidFill>
                  <a:srgbClr val="FFFFFF"/>
                </a:solidFill>
              </a:rPr>
              <a:t>Explain how children can </a:t>
            </a:r>
            <a:r>
              <a:rPr lang="en-US" sz="1200" dirty="0">
                <a:solidFill>
                  <a:srgbClr val="FFFFFF"/>
                </a:solidFill>
              </a:rPr>
              <a:t>activate the force of their bodily motions to produce dynamic rhythms. They should reach outwards to paint all corners of their papers.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FFFFFF"/>
                </a:solidFill>
              </a:rPr>
              <a:t>Image Left: </a:t>
            </a:r>
            <a:r>
              <a:rPr lang="en-US" sz="1200" dirty="0">
                <a:solidFill>
                  <a:srgbClr val="FFFFFF"/>
                </a:solidFill>
              </a:rPr>
              <a:t>US Marine Corp, Public domain, via Wikimedia Commons. https://</a:t>
            </a:r>
            <a:r>
              <a:rPr lang="en-US" sz="1200" dirty="0" err="1">
                <a:solidFill>
                  <a:srgbClr val="FFFFFF"/>
                </a:solidFill>
              </a:rPr>
              <a:t>commons.wikimedia.org</a:t>
            </a:r>
            <a:r>
              <a:rPr lang="en-US" sz="1200" dirty="0">
                <a:solidFill>
                  <a:srgbClr val="FFFFFF"/>
                </a:solidFill>
              </a:rPr>
              <a:t>/wiki/File:USMC-101119-M-4689B-009.jpg</a:t>
            </a:r>
          </a:p>
          <a:p>
            <a:endParaRPr lang="en-US" dirty="0"/>
          </a:p>
          <a:p>
            <a:r>
              <a:rPr lang="en-US" b="1" dirty="0"/>
              <a:t>Image Top Right: </a:t>
            </a:r>
            <a:r>
              <a:rPr lang="en-US" dirty="0" err="1"/>
              <a:t>Natálie</a:t>
            </a:r>
            <a:r>
              <a:rPr lang="en-US" dirty="0"/>
              <a:t> </a:t>
            </a:r>
            <a:r>
              <a:rPr lang="en-US" dirty="0" err="1"/>
              <a:t>Hierschová</a:t>
            </a:r>
            <a:r>
              <a:rPr lang="en-US" dirty="0"/>
              <a:t>, 4 years old, MŠ </a:t>
            </a:r>
            <a:r>
              <a:rPr lang="en-US" dirty="0" err="1"/>
              <a:t>Zdraví</a:t>
            </a:r>
            <a:r>
              <a:rPr lang="en-US" dirty="0"/>
              <a:t>, Ostrava – </a:t>
            </a:r>
            <a:r>
              <a:rPr lang="en-US" dirty="0" err="1"/>
              <a:t>Zábřeh</a:t>
            </a:r>
            <a:r>
              <a:rPr lang="en-US" dirty="0"/>
              <a:t>, Czech Republic. 40</a:t>
            </a:r>
            <a:r>
              <a:rPr lang="en-US" baseline="30000" dirty="0"/>
              <a:t>th</a:t>
            </a:r>
            <a:r>
              <a:rPr lang="en-US" dirty="0"/>
              <a:t> ICEFA Lidice.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Bottom Right: </a:t>
            </a:r>
            <a:r>
              <a:rPr lang="en-US" sz="1800" b="0" dirty="0">
                <a:solidFill>
                  <a:srgbClr val="111114"/>
                </a:solidFill>
                <a:effectLst/>
                <a:latin typeface="ProximaNova"/>
              </a:rPr>
              <a:t>Cyril Caskey, Flickr, https://</a:t>
            </a:r>
            <a:r>
              <a:rPr lang="en-US" sz="1800" b="0" dirty="0" err="1">
                <a:solidFill>
                  <a:srgbClr val="111114"/>
                </a:solidFill>
                <a:effectLst/>
                <a:latin typeface="ProximaNova"/>
              </a:rPr>
              <a:t>creativecommons.org</a:t>
            </a:r>
            <a:r>
              <a:rPr lang="en-US" sz="1800" b="0" dirty="0">
                <a:solidFill>
                  <a:srgbClr val="111114"/>
                </a:solidFill>
                <a:effectLst/>
                <a:latin typeface="ProximaNova"/>
              </a:rPr>
              <a:t>/licenses/by/2.0/ </a:t>
            </a:r>
            <a:r>
              <a:rPr lang="en-US" sz="2800" b="1" dirty="0"/>
              <a:t>CC BY 2.0 Deed </a:t>
            </a:r>
          </a:p>
          <a:p>
            <a:pPr marL="0" marR="0" lvl="0" indent="0" algn="l" defTabSz="457200" rtl="0" eaLnBrk="1" fontAlgn="auto" latinLnBrk="0" hangingPunct="1">
              <a:lnSpc>
                <a:spcPct val="100000"/>
              </a:lnSpc>
              <a:spcBef>
                <a:spcPts val="0"/>
              </a:spcBef>
              <a:spcAft>
                <a:spcPts val="0"/>
              </a:spcAft>
              <a:buClrTx/>
              <a:buSzTx/>
              <a:buFontTx/>
              <a:buNone/>
              <a:tabLst/>
              <a:defRPr/>
            </a:pPr>
            <a:br>
              <a:rPr lang="en-US" sz="1800" b="0" dirty="0">
                <a:solidFill>
                  <a:srgbClr val="111114"/>
                </a:solidFill>
                <a:effectLst/>
                <a:latin typeface="ProximaNova"/>
              </a:rPr>
            </a:br>
            <a:endParaRPr lang="en-US" b="0" dirty="0">
              <a:effectLst/>
            </a:endParaRPr>
          </a:p>
          <a:p>
            <a:endParaRPr lang="en-US" dirty="0"/>
          </a:p>
          <a:p>
            <a:endParaRPr lang="en-US" dirty="0"/>
          </a:p>
          <a:p>
            <a:r>
              <a:rPr lang="en-US" b="1" dirty="0"/>
              <a:t>References:</a:t>
            </a:r>
          </a:p>
          <a:p>
            <a:endParaRPr lang="en-US" b="1" dirty="0"/>
          </a:p>
          <a:p>
            <a:pPr marL="171450" indent="-171450">
              <a:buFont typeface="Arial"/>
              <a:buChar char="•"/>
            </a:pPr>
            <a:r>
              <a:rPr lang="en-US" sz="1200" b="0" kern="1200" dirty="0">
                <a:solidFill>
                  <a:schemeClr val="tx1"/>
                </a:solidFill>
                <a:effectLst/>
                <a:latin typeface="+mn-lt"/>
                <a:ea typeface="+mn-ea"/>
                <a:cs typeface="+mn-cs"/>
              </a:rPr>
              <a:t>Marabel, D. (2006). Ruth Faison Shaw: First lady of finger painting. </a:t>
            </a:r>
            <a:r>
              <a:rPr lang="en-US" sz="1200" b="0" i="1" kern="1200" dirty="0">
                <a:solidFill>
                  <a:schemeClr val="tx1"/>
                </a:solidFill>
                <a:effectLst/>
                <a:latin typeface="+mn-lt"/>
                <a:ea typeface="+mn-ea"/>
                <a:cs typeface="+mn-cs"/>
              </a:rPr>
              <a:t>The World and I, 21</a:t>
            </a:r>
            <a:r>
              <a:rPr lang="en-US" sz="1200" b="0" kern="1200" dirty="0">
                <a:solidFill>
                  <a:schemeClr val="tx1"/>
                </a:solidFill>
                <a:effectLst/>
                <a:latin typeface="+mn-lt"/>
                <a:ea typeface="+mn-ea"/>
                <a:cs typeface="+mn-cs"/>
              </a:rPr>
              <a:t>(9), 22.</a:t>
            </a:r>
            <a:endParaRPr lang="en-US" sz="1200" b="1"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dirty="0">
                <a:solidFill>
                  <a:schemeClr val="tx1"/>
                </a:solidFill>
                <a:effectLst/>
                <a:latin typeface="+mn-lt"/>
                <a:ea typeface="+mn-ea"/>
                <a:cs typeface="+mn-cs"/>
              </a:rPr>
              <a:t>Shaw, R. F. (1947). </a:t>
            </a:r>
            <a:r>
              <a:rPr lang="en-US" sz="1200" b="0" i="1" kern="1200" dirty="0">
                <a:solidFill>
                  <a:schemeClr val="tx1"/>
                </a:solidFill>
                <a:effectLst/>
                <a:latin typeface="+mn-lt"/>
                <a:ea typeface="+mn-ea"/>
                <a:cs typeface="+mn-cs"/>
              </a:rPr>
              <a:t>Finger-painting and how I do it</a:t>
            </a:r>
            <a:r>
              <a:rPr lang="en-US" sz="1200" b="0" kern="1200" dirty="0">
                <a:solidFill>
                  <a:schemeClr val="tx1"/>
                </a:solidFill>
                <a:effectLst/>
                <a:latin typeface="+mn-lt"/>
                <a:ea typeface="+mn-ea"/>
                <a:cs typeface="+mn-cs"/>
              </a:rPr>
              <a:t>. New York: Leland-Brent.</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16</a:t>
            </a:fld>
            <a:endParaRPr lang="en-US"/>
          </a:p>
        </p:txBody>
      </p:sp>
    </p:spTree>
    <p:extLst>
      <p:ext uri="{BB962C8B-B14F-4D97-AF65-F5344CB8AC3E}">
        <p14:creationId xmlns:p14="http://schemas.microsoft.com/office/powerpoint/2010/main" val="1660478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Polina </a:t>
            </a:r>
            <a:r>
              <a:rPr lang="en-US" dirty="0" err="1"/>
              <a:t>Rusakovich</a:t>
            </a:r>
            <a:r>
              <a:rPr lang="en-US" dirty="0"/>
              <a:t>, 13 years old, </a:t>
            </a:r>
            <a:r>
              <a:rPr lang="en-US" dirty="0" err="1"/>
              <a:t>CDODiM</a:t>
            </a:r>
            <a:r>
              <a:rPr lang="en-US" dirty="0"/>
              <a:t> </a:t>
            </a:r>
            <a:r>
              <a:rPr lang="en-US" dirty="0" err="1"/>
              <a:t>Mayak</a:t>
            </a:r>
            <a:r>
              <a:rPr lang="en-US" dirty="0"/>
              <a:t>, Minsk, Belarus. 43</a:t>
            </a:r>
            <a:r>
              <a:rPr lang="en-US" baseline="30000" dirty="0"/>
              <a:t>rd</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17</a:t>
            </a:fld>
            <a:endParaRPr lang="en-US"/>
          </a:p>
        </p:txBody>
      </p:sp>
    </p:spTree>
    <p:extLst>
      <p:ext uri="{BB962C8B-B14F-4D97-AF65-F5344CB8AC3E}">
        <p14:creationId xmlns:p14="http://schemas.microsoft.com/office/powerpoint/2010/main" val="2719678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err="1"/>
              <a:t>Gmhofmann</a:t>
            </a:r>
            <a:r>
              <a:rPr lang="en-US" dirty="0"/>
              <a:t>, CC BY-SA 3.0 &lt;https://</a:t>
            </a:r>
            <a:r>
              <a:rPr lang="en-US" dirty="0" err="1"/>
              <a:t>creativecommons.org</a:t>
            </a:r>
            <a:r>
              <a:rPr lang="en-US" dirty="0"/>
              <a:t>/licenses/by-</a:t>
            </a:r>
            <a:r>
              <a:rPr lang="en-US" dirty="0" err="1"/>
              <a:t>sa</a:t>
            </a:r>
            <a:r>
              <a:rPr lang="en-US" dirty="0"/>
              <a:t>/3.0&gt;, via Wikimedia Commons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18</a:t>
            </a:fld>
            <a:endParaRPr lang="en-US"/>
          </a:p>
        </p:txBody>
      </p:sp>
    </p:spTree>
    <p:extLst>
      <p:ext uri="{BB962C8B-B14F-4D97-AF65-F5344CB8AC3E}">
        <p14:creationId xmlns:p14="http://schemas.microsoft.com/office/powerpoint/2010/main" val="2353871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576E8-A368-630C-DBFD-39A13538B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33F63-079E-95BA-EC3E-0470092A6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B3832-88B5-B4D8-A958-FDEA9899B193}"/>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err="1"/>
              <a:t>Stickpen</a:t>
            </a:r>
            <a:r>
              <a:rPr lang="en-US" dirty="0"/>
              <a:t>, Public domain, via Wikimedia Commons</a:t>
            </a:r>
          </a:p>
          <a:p>
            <a:endParaRPr lang="en-US" dirty="0"/>
          </a:p>
        </p:txBody>
      </p:sp>
      <p:sp>
        <p:nvSpPr>
          <p:cNvPr id="4" name="Slide Number Placeholder 3">
            <a:extLst>
              <a:ext uri="{FF2B5EF4-FFF2-40B4-BE49-F238E27FC236}">
                <a16:creationId xmlns:a16="http://schemas.microsoft.com/office/drawing/2014/main" id="{9C8F9860-C75B-E93A-E7C7-F01350C0EC59}"/>
              </a:ext>
            </a:extLst>
          </p:cNvPr>
          <p:cNvSpPr>
            <a:spLocks noGrp="1"/>
          </p:cNvSpPr>
          <p:nvPr>
            <p:ph type="sldNum" sz="quarter" idx="5"/>
          </p:nvPr>
        </p:nvSpPr>
        <p:spPr/>
        <p:txBody>
          <a:bodyPr/>
          <a:lstStyle/>
          <a:p>
            <a:fld id="{28DDC5D3-47FC-A841-AC20-383DD7B1A010}" type="slidenum">
              <a:rPr lang="en-US" smtClean="0"/>
              <a:t>19</a:t>
            </a:fld>
            <a:endParaRPr lang="en-US"/>
          </a:p>
        </p:txBody>
      </p:sp>
    </p:spTree>
    <p:extLst>
      <p:ext uri="{BB962C8B-B14F-4D97-AF65-F5344CB8AC3E}">
        <p14:creationId xmlns:p14="http://schemas.microsoft.com/office/powerpoint/2010/main" val="230042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99234-CD31-063E-E0ED-651E6AE9F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689CD-D658-ED1F-E6F5-EE2FFF2D3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C4D8B-1A33-FFBB-489D-9E7F18ADC088}"/>
              </a:ext>
            </a:extLst>
          </p:cNvPr>
          <p:cNvSpPr>
            <a:spLocks noGrp="1"/>
          </p:cNvSpPr>
          <p:nvPr>
            <p:ph type="body" idx="1"/>
          </p:nvPr>
        </p:nvSpPr>
        <p:spPr/>
        <p:txBody>
          <a:bodyPr/>
          <a:lstStyle/>
          <a:p>
            <a:r>
              <a:rPr lang="en-US" sz="1200" b="1" dirty="0">
                <a:solidFill>
                  <a:srgbClr val="FFFFFF"/>
                </a:solidFill>
                <a:latin typeface="Bangla MN"/>
                <a:cs typeface="Bangla MN"/>
              </a:rPr>
              <a:t>Spotlight on Student Art #12: Rejuvenation </a:t>
            </a:r>
          </a:p>
          <a:p>
            <a:endParaRPr lang="en-US" b="1" dirty="0"/>
          </a:p>
          <a:p>
            <a:r>
              <a:rPr lang="en-US" b="1" dirty="0"/>
              <a:t>Image: </a:t>
            </a:r>
            <a:r>
              <a:rPr lang="en-US" dirty="0" err="1"/>
              <a:t>Tanrudee</a:t>
            </a:r>
            <a:r>
              <a:rPr lang="en-US" dirty="0"/>
              <a:t> </a:t>
            </a:r>
            <a:r>
              <a:rPr lang="en-US" dirty="0" err="1"/>
              <a:t>Kanokpol</a:t>
            </a:r>
            <a:r>
              <a:rPr lang="en-US" dirty="0"/>
              <a:t>, 7 years old, Kolor Me Art School, </a:t>
            </a:r>
            <a:r>
              <a:rPr lang="en-US" dirty="0" err="1"/>
              <a:t>Pakred</a:t>
            </a:r>
            <a:r>
              <a:rPr lang="en-US" dirty="0"/>
              <a:t>, Thailand. 41</a:t>
            </a:r>
            <a:r>
              <a:rPr lang="en-US" baseline="30000" dirty="0"/>
              <a:t>st</a:t>
            </a:r>
            <a:r>
              <a:rPr lang="en-US" dirty="0"/>
              <a:t> ICEFA Lidice. </a:t>
            </a:r>
          </a:p>
          <a:p>
            <a:endParaRPr lang="en-US" dirty="0"/>
          </a:p>
        </p:txBody>
      </p:sp>
      <p:sp>
        <p:nvSpPr>
          <p:cNvPr id="4" name="Slide Number Placeholder 3">
            <a:extLst>
              <a:ext uri="{FF2B5EF4-FFF2-40B4-BE49-F238E27FC236}">
                <a16:creationId xmlns:a16="http://schemas.microsoft.com/office/drawing/2014/main" id="{39D91317-7B7E-8384-6A77-A9E8FB92EC5C}"/>
              </a:ext>
            </a:extLst>
          </p:cNvPr>
          <p:cNvSpPr>
            <a:spLocks noGrp="1"/>
          </p:cNvSpPr>
          <p:nvPr>
            <p:ph type="sldNum" sz="quarter" idx="5"/>
          </p:nvPr>
        </p:nvSpPr>
        <p:spPr/>
        <p:txBody>
          <a:bodyPr/>
          <a:lstStyle/>
          <a:p>
            <a:fld id="{28DDC5D3-47FC-A841-AC20-383DD7B1A010}" type="slidenum">
              <a:rPr lang="en-US" smtClean="0"/>
              <a:t>2</a:t>
            </a:fld>
            <a:endParaRPr lang="en-US"/>
          </a:p>
        </p:txBody>
      </p:sp>
    </p:spTree>
    <p:extLst>
      <p:ext uri="{BB962C8B-B14F-4D97-AF65-F5344CB8AC3E}">
        <p14:creationId xmlns:p14="http://schemas.microsoft.com/office/powerpoint/2010/main" val="930184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Left Image: </a:t>
            </a:r>
            <a:r>
              <a:rPr lang="en-US" sz="1200" kern="1200" dirty="0">
                <a:solidFill>
                  <a:schemeClr val="tx1"/>
                </a:solidFill>
                <a:effectLst/>
                <a:latin typeface="+mn-lt"/>
                <a:ea typeface="+mn-ea"/>
                <a:cs typeface="+mn-cs"/>
              </a:rPr>
              <a:t>F. Weber Co. catalogue. </a:t>
            </a:r>
            <a:r>
              <a:rPr lang="en-US" sz="1200" kern="1200" dirty="0" err="1">
                <a:solidFill>
                  <a:schemeClr val="tx1"/>
                </a:solidFill>
                <a:effectLst/>
                <a:latin typeface="+mn-lt"/>
                <a:ea typeface="+mn-ea"/>
                <a:cs typeface="+mn-cs"/>
              </a:rPr>
              <a:t>AnonymousUnknown</a:t>
            </a:r>
            <a:r>
              <a:rPr lang="en-US" sz="1200" kern="1200" dirty="0">
                <a:solidFill>
                  <a:schemeClr val="tx1"/>
                </a:solidFill>
                <a:effectLst/>
                <a:latin typeface="+mn-lt"/>
                <a:ea typeface="+mn-ea"/>
                <a:cs typeface="+mn-cs"/>
              </a:rPr>
              <a:t> author, Public domain, via Wikimedia Commons</a:t>
            </a:r>
          </a:p>
          <a:p>
            <a:endParaRPr lang="en-US" b="1" dirty="0"/>
          </a:p>
          <a:p>
            <a:r>
              <a:rPr lang="en-US" b="1" dirty="0"/>
              <a:t>Right Image: </a:t>
            </a:r>
            <a:r>
              <a:rPr lang="en-US" sz="1200" kern="1200" dirty="0">
                <a:solidFill>
                  <a:schemeClr val="tx1"/>
                </a:solidFill>
                <a:effectLst/>
                <a:latin typeface="+mn-lt"/>
                <a:ea typeface="+mn-ea"/>
                <a:cs typeface="+mn-cs"/>
              </a:rPr>
              <a:t>The Milkmaid, Johannes Vermeer, c. 1660  oil on canvas, h 45.5cm × w 41cm. Public Domain: Rijksmuseum. http://</a:t>
            </a:r>
            <a:r>
              <a:rPr lang="en-US" sz="1200" kern="1200" dirty="0" err="1">
                <a:solidFill>
                  <a:schemeClr val="tx1"/>
                </a:solidFill>
                <a:effectLst/>
                <a:latin typeface="+mn-lt"/>
                <a:ea typeface="+mn-ea"/>
                <a:cs typeface="+mn-cs"/>
              </a:rPr>
              <a:t>hdl.handle.net</a:t>
            </a:r>
            <a:r>
              <a:rPr lang="en-US" sz="1200" kern="1200" dirty="0">
                <a:solidFill>
                  <a:schemeClr val="tx1"/>
                </a:solidFill>
                <a:effectLst/>
                <a:latin typeface="+mn-lt"/>
                <a:ea typeface="+mn-ea"/>
                <a:cs typeface="+mn-cs"/>
              </a:rPr>
              <a:t>/10934/RM0001.COLLECT.6417</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20</a:t>
            </a:fld>
            <a:endParaRPr lang="en-US"/>
          </a:p>
        </p:txBody>
      </p:sp>
    </p:spTree>
    <p:extLst>
      <p:ext uri="{BB962C8B-B14F-4D97-AF65-F5344CB8AC3E}">
        <p14:creationId xmlns:p14="http://schemas.microsoft.com/office/powerpoint/2010/main" val="2257003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B77A1-3C2F-2648-8B54-17765C5FE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1A47F-0CBA-F0D7-EC8E-72D12CD03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71F4B-3E42-BA6E-EF8E-B62225871DD9}"/>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a:t>
            </a:r>
            <a:r>
              <a:rPr lang="en-US" b="1" baseline="0" dirty="0"/>
              <a:t> instruction</a:t>
            </a:r>
            <a:r>
              <a:rPr lang="en-US" b="1" dirty="0"/>
              <a:t>: </a:t>
            </a:r>
            <a:r>
              <a:rPr lang="en-US" b="0" dirty="0"/>
              <a:t>Inform the class that in </a:t>
            </a:r>
            <a:r>
              <a:rPr lang="en-US" dirty="0"/>
              <a:t>the 19</a:t>
            </a:r>
            <a:r>
              <a:rPr lang="en-US" baseline="30000" dirty="0"/>
              <a:t>th</a:t>
            </a:r>
            <a:r>
              <a:rPr lang="en-US" dirty="0"/>
              <a:t> century, American painter John Rand invented the paint tube.</a:t>
            </a:r>
            <a:endParaRPr lang="en-US" b="1" dirty="0"/>
          </a:p>
          <a:p>
            <a:endParaRPr lang="en-US" b="1" dirty="0"/>
          </a:p>
          <a:p>
            <a:r>
              <a:rPr lang="en-US" b="1" dirty="0"/>
              <a:t>Image: </a:t>
            </a:r>
            <a:r>
              <a:rPr lang="en-US" sz="1200" kern="1200" dirty="0">
                <a:solidFill>
                  <a:schemeClr val="tx1"/>
                </a:solidFill>
                <a:effectLst/>
                <a:latin typeface="+mn-lt"/>
                <a:ea typeface="+mn-ea"/>
                <a:cs typeface="+mn-cs"/>
              </a:rPr>
              <a:t>Franz Marc, German, 1880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1916,</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Siberian Dogs in the Snow, 1909/1910 oil on canvas. overall: 80.5 x 114 cm (31 11/16 x 44 7/8 in.) framed: 97.8 x 131.4 cm (38 1/2 x 51 3/4 in.) Gift of Mr. and Mrs. Stephen M. Kellen. </a:t>
            </a:r>
            <a:r>
              <a:rPr lang="en-US" dirty="0"/>
              <a:t>Open Access. Courtesy National Gallery of Art, Washington.</a:t>
            </a:r>
          </a:p>
        </p:txBody>
      </p:sp>
      <p:sp>
        <p:nvSpPr>
          <p:cNvPr id="4" name="Slide Number Placeholder 3">
            <a:extLst>
              <a:ext uri="{FF2B5EF4-FFF2-40B4-BE49-F238E27FC236}">
                <a16:creationId xmlns:a16="http://schemas.microsoft.com/office/drawing/2014/main" id="{58C08B48-7328-A4B4-CD9D-69B3930924ED}"/>
              </a:ext>
            </a:extLst>
          </p:cNvPr>
          <p:cNvSpPr>
            <a:spLocks noGrp="1"/>
          </p:cNvSpPr>
          <p:nvPr>
            <p:ph type="sldNum" sz="quarter" idx="5"/>
          </p:nvPr>
        </p:nvSpPr>
        <p:spPr/>
        <p:txBody>
          <a:bodyPr/>
          <a:lstStyle/>
          <a:p>
            <a:fld id="{28DDC5D3-47FC-A841-AC20-383DD7B1A010}" type="slidenum">
              <a:rPr lang="en-US" smtClean="0"/>
              <a:t>21</a:t>
            </a:fld>
            <a:endParaRPr lang="en-US"/>
          </a:p>
        </p:txBody>
      </p:sp>
    </p:spTree>
    <p:extLst>
      <p:ext uri="{BB962C8B-B14F-4D97-AF65-F5344CB8AC3E}">
        <p14:creationId xmlns:p14="http://schemas.microsoft.com/office/powerpoint/2010/main" val="203013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a:t>
            </a:r>
            <a:r>
              <a:rPr lang="en-US" b="1" baseline="0" dirty="0"/>
              <a:t> instruction</a:t>
            </a:r>
            <a:r>
              <a:rPr lang="en-US" b="1" dirty="0"/>
              <a:t>: </a:t>
            </a:r>
            <a:r>
              <a:rPr lang="en-US" sz="1200" b="0" kern="1200" dirty="0">
                <a:solidFill>
                  <a:schemeClr val="tx1"/>
                </a:solidFill>
                <a:effectLst/>
                <a:latin typeface="+mn-lt"/>
                <a:ea typeface="+mn-ea"/>
                <a:cs typeface="+mn-cs"/>
              </a:rPr>
              <a:t>Inform the class that encaustic </a:t>
            </a:r>
            <a:r>
              <a:rPr lang="en-US" sz="1200" kern="1200" dirty="0">
                <a:solidFill>
                  <a:schemeClr val="tx1"/>
                </a:solidFill>
                <a:effectLst/>
                <a:latin typeface="+mn-lt"/>
                <a:ea typeface="+mn-ea"/>
                <a:cs typeface="+mn-cs"/>
              </a:rPr>
              <a:t>painting is an ancient art form that dates back 3,000 years when Greek shipbuilders used beeswax to seal ships (Mattera, 2001).</a:t>
            </a:r>
            <a:r>
              <a:rPr lang="en-US" dirty="0">
                <a:effectLst/>
              </a:rPr>
              <a:t> </a:t>
            </a:r>
            <a:r>
              <a:rPr lang="en-US" sz="1200" b="0" dirty="0">
                <a:solidFill>
                  <a:srgbClr val="FFFFFF"/>
                </a:solidFill>
              </a:rPr>
              <a:t>It is best suited for responsible upper elementary and older students with teacher classroom management and safety procedures in place. </a:t>
            </a:r>
            <a:endParaRPr lang="en-US" b="1" dirty="0"/>
          </a:p>
          <a:p>
            <a:endParaRPr lang="en-US" b="1" dirty="0"/>
          </a:p>
          <a:p>
            <a:r>
              <a:rPr lang="en-US" b="1" dirty="0"/>
              <a:t>Left Image: </a:t>
            </a:r>
            <a:r>
              <a:rPr lang="en-US" dirty="0"/>
              <a:t>Ailee Sickler, 6th Grade. USA. Author, teacher. Richard Sickler, photo.</a:t>
            </a:r>
          </a:p>
          <a:p>
            <a:endParaRPr lang="en-US" dirty="0"/>
          </a:p>
          <a:p>
            <a:r>
              <a:rPr lang="en-US" b="1" dirty="0"/>
              <a:t>Right</a:t>
            </a:r>
            <a:r>
              <a:rPr lang="en-US" b="1" baseline="0" dirty="0"/>
              <a:t> Image:</a:t>
            </a:r>
            <a:r>
              <a:rPr lang="en-US" b="1" dirty="0"/>
              <a:t> </a:t>
            </a:r>
            <a:r>
              <a:rPr lang="en-US" dirty="0"/>
              <a:t>Ailee layers melted crayons with paintbrushes and a medicine dropper to create her encaustic. USA. Author, teacher. Richard Sickler, photo.</a:t>
            </a:r>
          </a:p>
          <a:p>
            <a:endParaRPr lang="en-US" dirty="0"/>
          </a:p>
          <a:p>
            <a:r>
              <a:rPr lang="en-US" b="1" dirty="0"/>
              <a:t>Reference: </a:t>
            </a:r>
          </a:p>
          <a:p>
            <a:r>
              <a:rPr lang="en-US" sz="1200" kern="1200" dirty="0">
                <a:solidFill>
                  <a:schemeClr val="tx1"/>
                </a:solidFill>
                <a:effectLst/>
                <a:latin typeface="+mn-lt"/>
                <a:ea typeface="+mn-ea"/>
                <a:cs typeface="+mn-cs"/>
              </a:rPr>
              <a:t>Mattera, 2001</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22</a:t>
            </a:fld>
            <a:endParaRPr lang="en-US"/>
          </a:p>
        </p:txBody>
      </p:sp>
    </p:spTree>
    <p:extLst>
      <p:ext uri="{BB962C8B-B14F-4D97-AF65-F5344CB8AC3E}">
        <p14:creationId xmlns:p14="http://schemas.microsoft.com/office/powerpoint/2010/main" val="3416914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a:t>
            </a:r>
            <a:r>
              <a:rPr lang="en-US" b="1" baseline="0" dirty="0"/>
              <a:t> instruction</a:t>
            </a:r>
            <a:r>
              <a:rPr lang="en-US" b="1" dirty="0"/>
              <a:t>: </a:t>
            </a:r>
            <a:r>
              <a:rPr lang="en-US" b="0" dirty="0"/>
              <a:t>Explain to the class that m</a:t>
            </a:r>
            <a:r>
              <a:rPr lang="en-US" baseline="0" dirty="0"/>
              <a:t>urals can also</a:t>
            </a:r>
            <a:r>
              <a:rPr lang="en-US" dirty="0"/>
              <a:t> include</a:t>
            </a:r>
            <a:r>
              <a:rPr lang="en-US" sz="1200" kern="1200" dirty="0">
                <a:solidFill>
                  <a:schemeClr val="tx1"/>
                </a:solidFill>
                <a:effectLst/>
                <a:latin typeface="+mn-lt"/>
                <a:ea typeface="+mn-ea"/>
                <a:cs typeface="+mn-cs"/>
              </a:rPr>
              <a:t> frescos and</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ome graffiti artworks. Mural paints can include latex paint for wall murals and tempera</a:t>
            </a:r>
            <a:r>
              <a:rPr lang="en-US" sz="1200" kern="1200" baseline="0" dirty="0">
                <a:solidFill>
                  <a:schemeClr val="tx1"/>
                </a:solidFill>
                <a:effectLst/>
                <a:latin typeface="+mn-lt"/>
                <a:ea typeface="+mn-ea"/>
                <a:cs typeface="+mn-cs"/>
              </a:rPr>
              <a:t> paint for paper murals on butcher paper.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b="1" dirty="0"/>
              <a:t>Image: </a:t>
            </a:r>
            <a:r>
              <a:rPr lang="en-US" dirty="0"/>
              <a:t>Elementary and middle school students’ peace mural displayed in Bali. USA. Author, teacher. Tom Anderson,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23</a:t>
            </a:fld>
            <a:endParaRPr lang="en-US"/>
          </a:p>
        </p:txBody>
      </p:sp>
    </p:spTree>
    <p:extLst>
      <p:ext uri="{BB962C8B-B14F-4D97-AF65-F5344CB8AC3E}">
        <p14:creationId xmlns:p14="http://schemas.microsoft.com/office/powerpoint/2010/main" val="3893520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Anastasia </a:t>
            </a:r>
            <a:r>
              <a:rPr lang="en-US" dirty="0" err="1"/>
              <a:t>Rusinova</a:t>
            </a:r>
            <a:r>
              <a:rPr lang="en-US" dirty="0"/>
              <a:t>, 7 years old, </a:t>
            </a:r>
            <a:r>
              <a:rPr lang="en-US" dirty="0" err="1"/>
              <a:t>Gorogskaia</a:t>
            </a:r>
            <a:r>
              <a:rPr lang="en-US" dirty="0"/>
              <a:t> </a:t>
            </a:r>
            <a:r>
              <a:rPr lang="en-US" dirty="0" err="1"/>
              <a:t>Shkola</a:t>
            </a:r>
            <a:r>
              <a:rPr lang="en-US" dirty="0"/>
              <a:t> </a:t>
            </a:r>
            <a:r>
              <a:rPr lang="en-US" dirty="0" err="1"/>
              <a:t>Iskusstv</a:t>
            </a:r>
            <a:r>
              <a:rPr lang="en-US" dirty="0"/>
              <a:t>, Kharkiv, Ukraine. 40</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24</a:t>
            </a:fld>
            <a:endParaRPr lang="en-US"/>
          </a:p>
        </p:txBody>
      </p:sp>
    </p:spTree>
    <p:extLst>
      <p:ext uri="{BB962C8B-B14F-4D97-AF65-F5344CB8AC3E}">
        <p14:creationId xmlns:p14="http://schemas.microsoft.com/office/powerpoint/2010/main" val="1480976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dirty="0"/>
              <a:t>Kennard Alvaro </a:t>
            </a:r>
            <a:r>
              <a:rPr lang="en-US" dirty="0" err="1"/>
              <a:t>Hadinata</a:t>
            </a:r>
            <a:r>
              <a:rPr lang="en-US" dirty="0"/>
              <a:t> </a:t>
            </a:r>
            <a:r>
              <a:rPr lang="en-US" dirty="0" err="1"/>
              <a:t>Hadinata</a:t>
            </a:r>
            <a:r>
              <a:rPr lang="en-US" dirty="0"/>
              <a:t>, 9 years old, Nirvana Visual School, Surabaya, Indonesia. 46</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25</a:t>
            </a:fld>
            <a:endParaRPr lang="en-US"/>
          </a:p>
        </p:txBody>
      </p:sp>
    </p:spTree>
    <p:extLst>
      <p:ext uri="{BB962C8B-B14F-4D97-AF65-F5344CB8AC3E}">
        <p14:creationId xmlns:p14="http://schemas.microsoft.com/office/powerpoint/2010/main" val="1193889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A152C-DB85-B788-9F49-B920C8EFF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4795A-2B22-7EF0-1DC4-50F858676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9BFDC-1B71-B491-40D6-82AC08F8CE76}"/>
              </a:ext>
            </a:extLst>
          </p:cNvPr>
          <p:cNvSpPr>
            <a:spLocks noGrp="1"/>
          </p:cNvSpPr>
          <p:nvPr>
            <p:ph type="body" idx="1"/>
          </p:nvPr>
        </p:nvSpPr>
        <p:spPr/>
        <p:txBody>
          <a:bodyPr/>
          <a:lstStyle/>
          <a:p>
            <a:r>
              <a:rPr lang="en-US" b="1" dirty="0"/>
              <a:t>Image: </a:t>
            </a:r>
            <a:r>
              <a:rPr lang="en-US" dirty="0"/>
              <a:t>Iryna </a:t>
            </a:r>
            <a:r>
              <a:rPr lang="en-US" dirty="0" err="1"/>
              <a:t>Firko</a:t>
            </a:r>
            <a:r>
              <a:rPr lang="en-US" dirty="0"/>
              <a:t>, 13 years old, </a:t>
            </a:r>
            <a:r>
              <a:rPr lang="en-US" dirty="0" err="1"/>
              <a:t>Shkola</a:t>
            </a:r>
            <a:r>
              <a:rPr lang="en-US" dirty="0"/>
              <a:t> </a:t>
            </a:r>
            <a:r>
              <a:rPr lang="en-US" dirty="0" err="1"/>
              <a:t>dekoratyvno-uzhytkovogo</a:t>
            </a:r>
            <a:r>
              <a:rPr lang="en-US" dirty="0"/>
              <a:t> </a:t>
            </a:r>
            <a:r>
              <a:rPr lang="en-US" dirty="0" err="1"/>
              <a:t>mystetstva</a:t>
            </a:r>
            <a:r>
              <a:rPr lang="en-US" dirty="0"/>
              <a:t>, </a:t>
            </a:r>
            <a:r>
              <a:rPr lang="en-US" dirty="0" err="1"/>
              <a:t>Sambir</a:t>
            </a:r>
            <a:r>
              <a:rPr lang="en-US" dirty="0"/>
              <a:t>, Ukraine. 42</a:t>
            </a:r>
            <a:r>
              <a:rPr lang="en-US" baseline="30000" dirty="0"/>
              <a:t>nd</a:t>
            </a:r>
            <a:r>
              <a:rPr lang="en-US" dirty="0"/>
              <a:t> ICEFA Lidice. </a:t>
            </a:r>
          </a:p>
          <a:p>
            <a:endParaRPr lang="en-US" dirty="0"/>
          </a:p>
        </p:txBody>
      </p:sp>
      <p:sp>
        <p:nvSpPr>
          <p:cNvPr id="4" name="Slide Number Placeholder 3">
            <a:extLst>
              <a:ext uri="{FF2B5EF4-FFF2-40B4-BE49-F238E27FC236}">
                <a16:creationId xmlns:a16="http://schemas.microsoft.com/office/drawing/2014/main" id="{B73F75A4-99C7-1D33-F44E-D5D9884711EA}"/>
              </a:ext>
            </a:extLst>
          </p:cNvPr>
          <p:cNvSpPr>
            <a:spLocks noGrp="1"/>
          </p:cNvSpPr>
          <p:nvPr>
            <p:ph type="sldNum" sz="quarter" idx="5"/>
          </p:nvPr>
        </p:nvSpPr>
        <p:spPr/>
        <p:txBody>
          <a:bodyPr/>
          <a:lstStyle/>
          <a:p>
            <a:fld id="{28DDC5D3-47FC-A841-AC20-383DD7B1A010}" type="slidenum">
              <a:rPr lang="en-US" smtClean="0"/>
              <a:t>26</a:t>
            </a:fld>
            <a:endParaRPr lang="en-US"/>
          </a:p>
        </p:txBody>
      </p:sp>
    </p:spTree>
    <p:extLst>
      <p:ext uri="{BB962C8B-B14F-4D97-AF65-F5344CB8AC3E}">
        <p14:creationId xmlns:p14="http://schemas.microsoft.com/office/powerpoint/2010/main" val="3960999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875B0-7688-5301-D6C2-5ADB5DE5D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72F58-B138-0259-FD0D-8328DB5295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6896C-A947-A352-262D-5359108D649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solidFill>
                  <a:srgbClr val="FFFFFF"/>
                </a:solidFill>
              </a:rPr>
              <a:t>Discuss how young</a:t>
            </a:r>
            <a:r>
              <a:rPr lang="en-US" b="0" baseline="0" dirty="0">
                <a:solidFill>
                  <a:srgbClr val="FFFFFF"/>
                </a:solidFill>
              </a:rPr>
              <a:t> s</a:t>
            </a:r>
            <a:r>
              <a:rPr lang="en-US" b="0" dirty="0">
                <a:solidFill>
                  <a:srgbClr val="FFFFFF"/>
                </a:solidFill>
              </a:rPr>
              <a:t>tudents</a:t>
            </a:r>
            <a:r>
              <a:rPr lang="en-US" b="0" baseline="0" dirty="0">
                <a:solidFill>
                  <a:srgbClr val="FFFFFF"/>
                </a:solidFill>
              </a:rPr>
              <a:t> enjoy p</a:t>
            </a:r>
            <a:r>
              <a:rPr lang="en-US" b="0" dirty="0">
                <a:solidFill>
                  <a:srgbClr val="FFFFFF"/>
                </a:solidFill>
              </a:rPr>
              <a:t>ainting about events in their lives. </a:t>
            </a:r>
          </a:p>
          <a:p>
            <a:endParaRPr lang="en-US" b="1" dirty="0"/>
          </a:p>
          <a:p>
            <a:r>
              <a:rPr lang="en-US" b="1" dirty="0"/>
              <a:t>Image: </a:t>
            </a:r>
            <a:r>
              <a:rPr lang="en-US" dirty="0" err="1"/>
              <a:t>Miruna</a:t>
            </a:r>
            <a:r>
              <a:rPr lang="en-US" dirty="0"/>
              <a:t> Toba, 4 years old, </a:t>
            </a:r>
            <a:r>
              <a:rPr lang="en-US" dirty="0" err="1"/>
              <a:t>Scoala</a:t>
            </a:r>
            <a:r>
              <a:rPr lang="en-US" dirty="0"/>
              <a:t> </a:t>
            </a:r>
            <a:r>
              <a:rPr lang="en-US" dirty="0" err="1"/>
              <a:t>Albestii</a:t>
            </a:r>
            <a:r>
              <a:rPr lang="en-US" dirty="0"/>
              <a:t> de </a:t>
            </a:r>
            <a:r>
              <a:rPr lang="en-US" dirty="0" err="1"/>
              <a:t>Arges</a:t>
            </a:r>
            <a:r>
              <a:rPr lang="en-US" dirty="0"/>
              <a:t>, </a:t>
            </a:r>
            <a:r>
              <a:rPr lang="en-US" dirty="0" err="1"/>
              <a:t>Arges</a:t>
            </a:r>
            <a:r>
              <a:rPr lang="en-US" dirty="0"/>
              <a:t>, Romania. 39</a:t>
            </a:r>
            <a:r>
              <a:rPr lang="en-US" baseline="30000" dirty="0"/>
              <a:t>th</a:t>
            </a:r>
            <a:r>
              <a:rPr lang="en-US" baseline="0" dirty="0"/>
              <a:t> </a:t>
            </a:r>
            <a:r>
              <a:rPr lang="en-US" dirty="0"/>
              <a:t>ICEFA Lidice. </a:t>
            </a:r>
          </a:p>
          <a:p>
            <a:endParaRPr lang="en-US" dirty="0"/>
          </a:p>
        </p:txBody>
      </p:sp>
      <p:sp>
        <p:nvSpPr>
          <p:cNvPr id="4" name="Slide Number Placeholder 3">
            <a:extLst>
              <a:ext uri="{FF2B5EF4-FFF2-40B4-BE49-F238E27FC236}">
                <a16:creationId xmlns:a16="http://schemas.microsoft.com/office/drawing/2014/main" id="{41F4C0E3-E0C3-278B-44F4-E4C1D637A402}"/>
              </a:ext>
            </a:extLst>
          </p:cNvPr>
          <p:cNvSpPr>
            <a:spLocks noGrp="1"/>
          </p:cNvSpPr>
          <p:nvPr>
            <p:ph type="sldNum" sz="quarter" idx="5"/>
          </p:nvPr>
        </p:nvSpPr>
        <p:spPr/>
        <p:txBody>
          <a:bodyPr/>
          <a:lstStyle/>
          <a:p>
            <a:fld id="{28DDC5D3-47FC-A841-AC20-383DD7B1A010}" type="slidenum">
              <a:rPr lang="en-US" smtClean="0"/>
              <a:t>27</a:t>
            </a:fld>
            <a:endParaRPr lang="en-US"/>
          </a:p>
        </p:txBody>
      </p:sp>
    </p:spTree>
    <p:extLst>
      <p:ext uri="{BB962C8B-B14F-4D97-AF65-F5344CB8AC3E}">
        <p14:creationId xmlns:p14="http://schemas.microsoft.com/office/powerpoint/2010/main" val="536170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sz="1200" dirty="0" err="1"/>
              <a:t>Martinka</a:t>
            </a:r>
            <a:r>
              <a:rPr lang="en-US" sz="1200" dirty="0"/>
              <a:t> </a:t>
            </a:r>
            <a:r>
              <a:rPr lang="en-US" sz="1200" dirty="0" err="1"/>
              <a:t>Gallíková</a:t>
            </a:r>
            <a:r>
              <a:rPr lang="en-US" sz="1200" dirty="0"/>
              <a:t>,</a:t>
            </a:r>
            <a:r>
              <a:rPr lang="en-US" sz="1200" baseline="0" dirty="0"/>
              <a:t> </a:t>
            </a:r>
            <a:r>
              <a:rPr lang="en-US" sz="1200" dirty="0"/>
              <a:t>6 years </a:t>
            </a:r>
            <a:r>
              <a:rPr lang="en-US" dirty="0"/>
              <a:t>old</a:t>
            </a:r>
            <a:r>
              <a:rPr lang="en-US" sz="1200" dirty="0"/>
              <a:t>, </a:t>
            </a:r>
            <a:r>
              <a:rPr lang="en-US" sz="1200" dirty="0" err="1"/>
              <a:t>Súkromná</a:t>
            </a:r>
            <a:r>
              <a:rPr lang="en-US" sz="1200" dirty="0"/>
              <a:t> MŠ Stella, </a:t>
            </a:r>
            <a:r>
              <a:rPr lang="en-US" sz="1200" dirty="0" err="1"/>
              <a:t>Poprad</a:t>
            </a:r>
            <a:r>
              <a:rPr lang="en-US" sz="1200" dirty="0"/>
              <a:t>, Slovak Republic. </a:t>
            </a:r>
            <a:r>
              <a:rPr lang="en-US" dirty="0"/>
              <a:t>39</a:t>
            </a:r>
            <a:r>
              <a:rPr lang="en-US" baseline="30000" dirty="0"/>
              <a:t>th</a:t>
            </a:r>
            <a:r>
              <a:rPr lang="en-US" sz="1200" dirty="0"/>
              <a:t> ICEFA Lidice.</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28</a:t>
            </a:fld>
            <a:endParaRPr lang="en-US"/>
          </a:p>
        </p:txBody>
      </p:sp>
    </p:spTree>
    <p:extLst>
      <p:ext uri="{BB962C8B-B14F-4D97-AF65-F5344CB8AC3E}">
        <p14:creationId xmlns:p14="http://schemas.microsoft.com/office/powerpoint/2010/main" val="1125407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C92B9-37CE-1A0A-F50C-5460947AC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A1A82-5CB4-AE87-54BD-19B9CC297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8008F-60CA-7188-8C85-A6E6C19532CC}"/>
              </a:ext>
            </a:extLst>
          </p:cNvPr>
          <p:cNvSpPr>
            <a:spLocks noGrp="1"/>
          </p:cNvSpPr>
          <p:nvPr>
            <p:ph type="body" idx="1"/>
          </p:nvPr>
        </p:nvSpPr>
        <p:spPr/>
        <p:txBody>
          <a:bodyPr/>
          <a:lstStyle/>
          <a:p>
            <a:r>
              <a:rPr lang="en-US" b="1" dirty="0"/>
              <a:t>Image: </a:t>
            </a:r>
            <a:r>
              <a:rPr lang="en-US" dirty="0"/>
              <a:t>Yeung Sze Nga, 7 years old, Kids Palette Creative Art Workshop, Hong Kong, China. 45</a:t>
            </a:r>
            <a:r>
              <a:rPr lang="en-US" baseline="30000" dirty="0"/>
              <a:t>th</a:t>
            </a:r>
            <a:r>
              <a:rPr lang="en-US" dirty="0"/>
              <a:t> ICEFA Lidice.</a:t>
            </a:r>
          </a:p>
          <a:p>
            <a:endParaRPr lang="en-US" dirty="0"/>
          </a:p>
        </p:txBody>
      </p:sp>
      <p:sp>
        <p:nvSpPr>
          <p:cNvPr id="4" name="Slide Number Placeholder 3">
            <a:extLst>
              <a:ext uri="{FF2B5EF4-FFF2-40B4-BE49-F238E27FC236}">
                <a16:creationId xmlns:a16="http://schemas.microsoft.com/office/drawing/2014/main" id="{EEC3750A-64FB-0C3D-8B9F-213A5F357083}"/>
              </a:ext>
            </a:extLst>
          </p:cNvPr>
          <p:cNvSpPr>
            <a:spLocks noGrp="1"/>
          </p:cNvSpPr>
          <p:nvPr>
            <p:ph type="sldNum" sz="quarter" idx="5"/>
          </p:nvPr>
        </p:nvSpPr>
        <p:spPr/>
        <p:txBody>
          <a:bodyPr/>
          <a:lstStyle/>
          <a:p>
            <a:fld id="{28DDC5D3-47FC-A841-AC20-383DD7B1A010}" type="slidenum">
              <a:rPr lang="en-US" smtClean="0"/>
              <a:t>29</a:t>
            </a:fld>
            <a:endParaRPr lang="en-US"/>
          </a:p>
        </p:txBody>
      </p:sp>
    </p:spTree>
    <p:extLst>
      <p:ext uri="{BB962C8B-B14F-4D97-AF65-F5344CB8AC3E}">
        <p14:creationId xmlns:p14="http://schemas.microsoft.com/office/powerpoint/2010/main" val="1379801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t>Ask students to build on prior learning and personal experiences to make personal connections between this chapter’s teachings and TLAE’s Transformative Art Education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a:t>
            </a:r>
            <a:r>
              <a:rPr lang="en-US" b="0" dirty="0"/>
              <a:t>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a:t>
            </a:fld>
            <a:endParaRPr lang="en-US"/>
          </a:p>
        </p:txBody>
      </p:sp>
    </p:spTree>
    <p:extLst>
      <p:ext uri="{BB962C8B-B14F-4D97-AF65-F5344CB8AC3E}">
        <p14:creationId xmlns:p14="http://schemas.microsoft.com/office/powerpoint/2010/main" val="3455631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E737D-9434-6E98-27B5-2C8657843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A9F64-FF89-35F5-1939-55621B9AF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084F5-2D24-A338-0E87-432389E1C8E2}"/>
              </a:ext>
            </a:extLst>
          </p:cNvPr>
          <p:cNvSpPr>
            <a:spLocks noGrp="1"/>
          </p:cNvSpPr>
          <p:nvPr>
            <p:ph type="body" idx="1"/>
          </p:nvPr>
        </p:nvSpPr>
        <p:spPr/>
        <p:txBody>
          <a:bodyPr/>
          <a:lstStyle/>
          <a:p>
            <a:r>
              <a:rPr lang="en-US" b="1" dirty="0"/>
              <a:t>Image: </a:t>
            </a:r>
            <a:r>
              <a:rPr lang="en-US" dirty="0"/>
              <a:t>Lilia</a:t>
            </a:r>
            <a:r>
              <a:rPr lang="en-US" b="1" dirty="0"/>
              <a:t> </a:t>
            </a:r>
            <a:r>
              <a:rPr lang="en-US" dirty="0" err="1"/>
              <a:t>Margaryan</a:t>
            </a:r>
            <a:r>
              <a:rPr lang="en-US" dirty="0"/>
              <a:t>, 10 years old, Art School studio </a:t>
            </a:r>
            <a:r>
              <a:rPr lang="en-US" dirty="0" err="1"/>
              <a:t>Vardges</a:t>
            </a:r>
            <a:r>
              <a:rPr lang="en-US" dirty="0"/>
              <a:t> </a:t>
            </a:r>
            <a:r>
              <a:rPr lang="en-US" dirty="0" err="1"/>
              <a:t>Gulikyan</a:t>
            </a:r>
            <a:r>
              <a:rPr lang="en-US" dirty="0"/>
              <a:t>, Yerevan, Armenia. 45</a:t>
            </a:r>
            <a:r>
              <a:rPr lang="en-US" baseline="30000" dirty="0"/>
              <a:t>th</a:t>
            </a:r>
            <a:r>
              <a:rPr lang="en-US" dirty="0"/>
              <a:t> ICEFA Lidice.</a:t>
            </a:r>
          </a:p>
          <a:p>
            <a:endParaRPr lang="en-US" dirty="0"/>
          </a:p>
        </p:txBody>
      </p:sp>
      <p:sp>
        <p:nvSpPr>
          <p:cNvPr id="4" name="Slide Number Placeholder 3">
            <a:extLst>
              <a:ext uri="{FF2B5EF4-FFF2-40B4-BE49-F238E27FC236}">
                <a16:creationId xmlns:a16="http://schemas.microsoft.com/office/drawing/2014/main" id="{6AB12EED-C888-2E6F-C0B8-011889F4330F}"/>
              </a:ext>
            </a:extLst>
          </p:cNvPr>
          <p:cNvSpPr>
            <a:spLocks noGrp="1"/>
          </p:cNvSpPr>
          <p:nvPr>
            <p:ph type="sldNum" sz="quarter" idx="5"/>
          </p:nvPr>
        </p:nvSpPr>
        <p:spPr/>
        <p:txBody>
          <a:bodyPr/>
          <a:lstStyle/>
          <a:p>
            <a:fld id="{28DDC5D3-47FC-A841-AC20-383DD7B1A010}" type="slidenum">
              <a:rPr lang="en-US" smtClean="0"/>
              <a:t>30</a:t>
            </a:fld>
            <a:endParaRPr lang="en-US"/>
          </a:p>
        </p:txBody>
      </p:sp>
    </p:spTree>
    <p:extLst>
      <p:ext uri="{BB962C8B-B14F-4D97-AF65-F5344CB8AC3E}">
        <p14:creationId xmlns:p14="http://schemas.microsoft.com/office/powerpoint/2010/main" val="1894621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sz="1200" dirty="0"/>
              <a:t>Luisa </a:t>
            </a:r>
            <a:r>
              <a:rPr lang="en-US" sz="1200" dirty="0" err="1"/>
              <a:t>Tichá</a:t>
            </a:r>
            <a:r>
              <a:rPr lang="en-US" sz="1200" dirty="0"/>
              <a:t>,</a:t>
            </a:r>
            <a:r>
              <a:rPr lang="en-US" sz="1200" baseline="0" dirty="0"/>
              <a:t> </a:t>
            </a:r>
            <a:r>
              <a:rPr lang="en-US" sz="1200" dirty="0"/>
              <a:t>9 years </a:t>
            </a:r>
            <a:r>
              <a:rPr lang="en-US" dirty="0"/>
              <a:t>old</a:t>
            </a:r>
            <a:r>
              <a:rPr lang="en-US" sz="1200" dirty="0"/>
              <a:t>, </a:t>
            </a:r>
            <a:r>
              <a:rPr lang="en-US" sz="1200" dirty="0" err="1"/>
              <a:t>Súkromná</a:t>
            </a:r>
            <a:r>
              <a:rPr lang="en-US" sz="1200" dirty="0"/>
              <a:t> ZUŠ, Bratislava, Slovak Republic. 41</a:t>
            </a:r>
            <a:r>
              <a:rPr lang="en-US" sz="1200" baseline="30000" dirty="0"/>
              <a:t>st</a:t>
            </a:r>
            <a:r>
              <a:rPr lang="en-US" sz="1200" dirty="0"/>
              <a:t> ICEFA Lidice</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31</a:t>
            </a:fld>
            <a:endParaRPr lang="en-US"/>
          </a:p>
        </p:txBody>
      </p:sp>
    </p:spTree>
    <p:extLst>
      <p:ext uri="{BB962C8B-B14F-4D97-AF65-F5344CB8AC3E}">
        <p14:creationId xmlns:p14="http://schemas.microsoft.com/office/powerpoint/2010/main" val="3368831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Lau Kin Gi. 11 years old, Simply Art, Hong Kong, China. 45</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32</a:t>
            </a:fld>
            <a:endParaRPr lang="en-US"/>
          </a:p>
        </p:txBody>
      </p:sp>
    </p:spTree>
    <p:extLst>
      <p:ext uri="{BB962C8B-B14F-4D97-AF65-F5344CB8AC3E}">
        <p14:creationId xmlns:p14="http://schemas.microsoft.com/office/powerpoint/2010/main" val="4260474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EC16-1FB2-6ED4-11C7-19D98E507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5B76A-381F-FDCE-F1C6-A83277B34A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B84B01-1474-41D3-1875-15295CB4BCC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solidFill>
                  <a:srgbClr val="FFFFFF"/>
                </a:solidFill>
              </a:rPr>
              <a:t>Try collaborative painting activities to promote a sense of belonging and group accomplishment. </a:t>
            </a:r>
          </a:p>
          <a:p>
            <a:endParaRPr lang="en-US" b="1" dirty="0"/>
          </a:p>
          <a:p>
            <a:r>
              <a:rPr lang="en-US" b="1" dirty="0"/>
              <a:t>Image: </a:t>
            </a:r>
            <a:r>
              <a:rPr lang="en-US" dirty="0"/>
              <a:t>Lee </a:t>
            </a:r>
            <a:r>
              <a:rPr lang="en-US" dirty="0" err="1"/>
              <a:t>Ji</a:t>
            </a:r>
            <a:r>
              <a:rPr lang="en-US" dirty="0"/>
              <a:t> </a:t>
            </a:r>
            <a:r>
              <a:rPr lang="en-US" dirty="0" err="1"/>
              <a:t>Hyeon</a:t>
            </a:r>
            <a:r>
              <a:rPr lang="en-US" dirty="0"/>
              <a:t>, 13 years old, </a:t>
            </a:r>
            <a:r>
              <a:rPr lang="en-US" dirty="0" err="1"/>
              <a:t>Busan</a:t>
            </a:r>
            <a:r>
              <a:rPr lang="en-US" dirty="0"/>
              <a:t> Middle School of Arts, </a:t>
            </a:r>
            <a:r>
              <a:rPr lang="en-US" dirty="0" err="1"/>
              <a:t>Busan</a:t>
            </a:r>
            <a:r>
              <a:rPr lang="en-US" dirty="0"/>
              <a:t>, Korea, South. 44</a:t>
            </a:r>
            <a:r>
              <a:rPr lang="en-US" baseline="30000" dirty="0"/>
              <a:t>th</a:t>
            </a:r>
            <a:r>
              <a:rPr lang="en-US" dirty="0"/>
              <a:t> ICEFA Lidice. </a:t>
            </a:r>
          </a:p>
        </p:txBody>
      </p:sp>
      <p:sp>
        <p:nvSpPr>
          <p:cNvPr id="4" name="Slide Number Placeholder 3">
            <a:extLst>
              <a:ext uri="{FF2B5EF4-FFF2-40B4-BE49-F238E27FC236}">
                <a16:creationId xmlns:a16="http://schemas.microsoft.com/office/drawing/2014/main" id="{FF80B7DD-3545-2235-2D35-55B3DC1F4DDF}"/>
              </a:ext>
            </a:extLst>
          </p:cNvPr>
          <p:cNvSpPr>
            <a:spLocks noGrp="1"/>
          </p:cNvSpPr>
          <p:nvPr>
            <p:ph type="sldNum" sz="quarter" idx="10"/>
          </p:nvPr>
        </p:nvSpPr>
        <p:spPr/>
        <p:txBody>
          <a:bodyPr/>
          <a:lstStyle/>
          <a:p>
            <a:fld id="{779AA453-165A-C741-9D50-FF6D21C54DD2}" type="slidenum">
              <a:rPr lang="en-US" smtClean="0"/>
              <a:t>33</a:t>
            </a:fld>
            <a:endParaRPr lang="en-US"/>
          </a:p>
        </p:txBody>
      </p:sp>
    </p:spTree>
    <p:extLst>
      <p:ext uri="{BB962C8B-B14F-4D97-AF65-F5344CB8AC3E}">
        <p14:creationId xmlns:p14="http://schemas.microsoft.com/office/powerpoint/2010/main" val="2479869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dirty="0"/>
              <a:t>Lizi </a:t>
            </a:r>
            <a:r>
              <a:rPr lang="en-US" dirty="0" err="1"/>
              <a:t>Murvanidze</a:t>
            </a:r>
            <a:r>
              <a:rPr lang="en-US" dirty="0"/>
              <a:t>,</a:t>
            </a:r>
            <a:r>
              <a:rPr lang="en-US" baseline="0" dirty="0"/>
              <a:t> </a:t>
            </a:r>
            <a:r>
              <a:rPr lang="en-US" dirty="0"/>
              <a:t>13 years old, Painting Art School No. 1 of </a:t>
            </a:r>
            <a:r>
              <a:rPr lang="en-US" dirty="0" err="1"/>
              <a:t>Soliko</a:t>
            </a:r>
            <a:r>
              <a:rPr lang="en-US" dirty="0"/>
              <a:t> </a:t>
            </a:r>
            <a:r>
              <a:rPr lang="en-US" dirty="0" err="1"/>
              <a:t>Virsaladze</a:t>
            </a:r>
            <a:r>
              <a:rPr lang="en-US" dirty="0"/>
              <a:t>, Tbilisi, Georgia. 45</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34</a:t>
            </a:fld>
            <a:endParaRPr lang="en-US"/>
          </a:p>
        </p:txBody>
      </p:sp>
    </p:spTree>
    <p:extLst>
      <p:ext uri="{BB962C8B-B14F-4D97-AF65-F5344CB8AC3E}">
        <p14:creationId xmlns:p14="http://schemas.microsoft.com/office/powerpoint/2010/main" val="3817216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2D96E-393D-CD0C-0DE0-4651749DA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EEC6F-6D23-F4CA-39D5-569294E52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3C2F5-7DDB-A729-AC95-D8606CE986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Lorna </a:t>
            </a:r>
            <a:r>
              <a:rPr lang="en-US" dirty="0" err="1"/>
              <a:t>Fida</a:t>
            </a:r>
            <a:r>
              <a:rPr lang="en-US" dirty="0"/>
              <a:t>, early adolescence, drips paint. Kenya. Lisa Wee, teacher. </a:t>
            </a:r>
          </a:p>
          <a:p>
            <a:endParaRPr lang="en-US" dirty="0"/>
          </a:p>
        </p:txBody>
      </p:sp>
      <p:sp>
        <p:nvSpPr>
          <p:cNvPr id="4" name="Slide Number Placeholder 3">
            <a:extLst>
              <a:ext uri="{FF2B5EF4-FFF2-40B4-BE49-F238E27FC236}">
                <a16:creationId xmlns:a16="http://schemas.microsoft.com/office/drawing/2014/main" id="{3AE75194-CA4F-91C0-455D-64F9E2D1B606}"/>
              </a:ext>
            </a:extLst>
          </p:cNvPr>
          <p:cNvSpPr>
            <a:spLocks noGrp="1"/>
          </p:cNvSpPr>
          <p:nvPr>
            <p:ph type="sldNum" sz="quarter" idx="5"/>
          </p:nvPr>
        </p:nvSpPr>
        <p:spPr/>
        <p:txBody>
          <a:bodyPr/>
          <a:lstStyle/>
          <a:p>
            <a:fld id="{28DDC5D3-47FC-A841-AC20-383DD7B1A010}" type="slidenum">
              <a:rPr lang="en-US" smtClean="0"/>
              <a:t>35</a:t>
            </a:fld>
            <a:endParaRPr lang="en-US"/>
          </a:p>
        </p:txBody>
      </p:sp>
    </p:spTree>
    <p:extLst>
      <p:ext uri="{BB962C8B-B14F-4D97-AF65-F5344CB8AC3E}">
        <p14:creationId xmlns:p14="http://schemas.microsoft.com/office/powerpoint/2010/main" val="543192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63C7F-DCC2-62A7-0AA3-F52D1C182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99485-3E51-C57E-DF7C-951EBE1C6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9804D2-7EAF-9EFA-C590-27EB73922517}"/>
              </a:ext>
            </a:extLst>
          </p:cNvPr>
          <p:cNvSpPr>
            <a:spLocks noGrp="1"/>
          </p:cNvSpPr>
          <p:nvPr>
            <p:ph type="body" idx="1"/>
          </p:nvPr>
        </p:nvSpPr>
        <p:spPr/>
        <p:txBody>
          <a:bodyPr/>
          <a:lstStyle/>
          <a:p>
            <a:r>
              <a:rPr lang="en-US" b="1" dirty="0"/>
              <a:t>Image: </a:t>
            </a:r>
            <a:r>
              <a:rPr lang="en-US" dirty="0"/>
              <a:t>Aren </a:t>
            </a:r>
            <a:r>
              <a:rPr lang="en-US" dirty="0" err="1"/>
              <a:t>Asatrian</a:t>
            </a:r>
            <a:r>
              <a:rPr lang="en-US" dirty="0"/>
              <a:t>,</a:t>
            </a:r>
            <a:r>
              <a:rPr lang="en-US" baseline="0" dirty="0"/>
              <a:t> </a:t>
            </a:r>
            <a:r>
              <a:rPr lang="en-US" dirty="0"/>
              <a:t>14 years old, </a:t>
            </a:r>
            <a:r>
              <a:rPr lang="en-US" dirty="0" err="1"/>
              <a:t>Detskaia</a:t>
            </a:r>
            <a:r>
              <a:rPr lang="en-US" dirty="0"/>
              <a:t> </a:t>
            </a:r>
            <a:r>
              <a:rPr lang="en-US" dirty="0" err="1"/>
              <a:t>khudozhestvennaia</a:t>
            </a:r>
            <a:r>
              <a:rPr lang="en-US" dirty="0"/>
              <a:t> </a:t>
            </a:r>
            <a:r>
              <a:rPr lang="en-US" dirty="0" err="1"/>
              <a:t>shkola</a:t>
            </a:r>
            <a:r>
              <a:rPr lang="en-US" dirty="0"/>
              <a:t> O. </a:t>
            </a:r>
            <a:r>
              <a:rPr lang="en-US" dirty="0" err="1"/>
              <a:t>Sharambeiana</a:t>
            </a:r>
            <a:r>
              <a:rPr lang="en-US" dirty="0"/>
              <a:t>, </a:t>
            </a:r>
            <a:r>
              <a:rPr lang="en-US" dirty="0" err="1"/>
              <a:t>Dilizhan</a:t>
            </a:r>
            <a:r>
              <a:rPr lang="en-US" dirty="0"/>
              <a:t>, Armenia. 46</a:t>
            </a:r>
            <a:r>
              <a:rPr lang="en-US" baseline="30000" dirty="0"/>
              <a:t>th</a:t>
            </a:r>
            <a:r>
              <a:rPr lang="en-US" dirty="0"/>
              <a:t> ICEFA Lidice.</a:t>
            </a:r>
          </a:p>
          <a:p>
            <a:endParaRPr lang="en-US" dirty="0"/>
          </a:p>
        </p:txBody>
      </p:sp>
      <p:sp>
        <p:nvSpPr>
          <p:cNvPr id="4" name="Slide Number Placeholder 3">
            <a:extLst>
              <a:ext uri="{FF2B5EF4-FFF2-40B4-BE49-F238E27FC236}">
                <a16:creationId xmlns:a16="http://schemas.microsoft.com/office/drawing/2014/main" id="{F5E8BAF6-CE8B-BB80-9210-EADEB5A140E4}"/>
              </a:ext>
            </a:extLst>
          </p:cNvPr>
          <p:cNvSpPr>
            <a:spLocks noGrp="1"/>
          </p:cNvSpPr>
          <p:nvPr>
            <p:ph type="sldNum" sz="quarter" idx="5"/>
          </p:nvPr>
        </p:nvSpPr>
        <p:spPr/>
        <p:txBody>
          <a:bodyPr/>
          <a:lstStyle/>
          <a:p>
            <a:fld id="{28DDC5D3-47FC-A841-AC20-383DD7B1A010}" type="slidenum">
              <a:rPr lang="en-US" smtClean="0"/>
              <a:t>36</a:t>
            </a:fld>
            <a:endParaRPr lang="en-US"/>
          </a:p>
        </p:txBody>
      </p:sp>
    </p:spTree>
    <p:extLst>
      <p:ext uri="{BB962C8B-B14F-4D97-AF65-F5344CB8AC3E}">
        <p14:creationId xmlns:p14="http://schemas.microsoft.com/office/powerpoint/2010/main" val="3045044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 instruction: </a:t>
            </a:r>
            <a:r>
              <a:rPr lang="en-US" b="0" dirty="0"/>
              <a:t>Discuss strategies</a:t>
            </a:r>
            <a:r>
              <a:rPr lang="en-US" b="0" baseline="0" dirty="0"/>
              <a:t> to e</a:t>
            </a:r>
            <a:r>
              <a:rPr lang="en-US" b="0" dirty="0"/>
              <a:t>ncourage student choice-based painting tasks. </a:t>
            </a:r>
          </a:p>
          <a:p>
            <a:endParaRPr lang="en-US" b="1" dirty="0"/>
          </a:p>
          <a:p>
            <a:r>
              <a:rPr lang="en-US" b="1" dirty="0"/>
              <a:t>Image: </a:t>
            </a:r>
            <a:r>
              <a:rPr lang="en-US" dirty="0"/>
              <a:t>Liang Lim Yong, 16 years old, </a:t>
            </a:r>
            <a:r>
              <a:rPr lang="en-US" dirty="0" err="1"/>
              <a:t>Yeow</a:t>
            </a:r>
            <a:r>
              <a:rPr lang="en-US" dirty="0"/>
              <a:t> Chye Art Centre, Penang, Malaysia. 41st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37</a:t>
            </a:fld>
            <a:endParaRPr lang="en-US"/>
          </a:p>
        </p:txBody>
      </p:sp>
    </p:spTree>
    <p:extLst>
      <p:ext uri="{BB962C8B-B14F-4D97-AF65-F5344CB8AC3E}">
        <p14:creationId xmlns:p14="http://schemas.microsoft.com/office/powerpoint/2010/main" val="3959425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err="1"/>
              <a:t>Gordey</a:t>
            </a:r>
            <a:r>
              <a:rPr lang="en-US" dirty="0"/>
              <a:t> </a:t>
            </a:r>
            <a:r>
              <a:rPr lang="en-US" dirty="0" err="1"/>
              <a:t>Murashko</a:t>
            </a:r>
            <a:r>
              <a:rPr lang="en-US" dirty="0"/>
              <a:t>, 14 years old, GBOU School No. 1955, Moscow, Russia. 46</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38</a:t>
            </a:fld>
            <a:endParaRPr lang="en-US"/>
          </a:p>
        </p:txBody>
      </p:sp>
    </p:spTree>
    <p:extLst>
      <p:ext uri="{BB962C8B-B14F-4D97-AF65-F5344CB8AC3E}">
        <p14:creationId xmlns:p14="http://schemas.microsoft.com/office/powerpoint/2010/main" val="533201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Have the class open the textbook to </a:t>
            </a:r>
            <a:r>
              <a:rPr lang="en-US" b="0" i="1" baseline="0" dirty="0"/>
              <a:t>Artists’ Lessons to Thrive! </a:t>
            </a:r>
            <a:r>
              <a:rPr lang="en-US" b="0" i="0" baseline="0" dirty="0"/>
              <a:t>12.1. Participate in its learning </a:t>
            </a:r>
            <a:r>
              <a:rPr lang="en-US" b="0" baseline="0" dirty="0"/>
              <a:t>targets.</a:t>
            </a:r>
            <a:endParaRPr lang="en-US" b="1" dirty="0"/>
          </a:p>
          <a:p>
            <a:endParaRPr lang="en-US" b="1" dirty="0"/>
          </a:p>
          <a:p>
            <a:r>
              <a:rPr lang="en-US" b="1" dirty="0"/>
              <a:t>Image: </a:t>
            </a:r>
            <a:r>
              <a:rPr lang="en-US" dirty="0"/>
              <a:t>Jaune Quick-to-See Smith, I See Red: Herd, 1993  Mixed media on canvas  60 x 150 inches  152.4 x 381 cm  Signed and dated, verso  (Inv# QTSPT026)   Courtesy the artist and Garth Greenan Gallery, New York.</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39</a:t>
            </a:fld>
            <a:endParaRPr lang="en-US"/>
          </a:p>
        </p:txBody>
      </p:sp>
    </p:spTree>
    <p:extLst>
      <p:ext uri="{BB962C8B-B14F-4D97-AF65-F5344CB8AC3E}">
        <p14:creationId xmlns:p14="http://schemas.microsoft.com/office/powerpoint/2010/main" val="104773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how prehistoric </a:t>
            </a:r>
            <a:r>
              <a:rPr lang="en-US" dirty="0"/>
              <a:t>societies began spreading paint on natural surfaces including skin, rocks, leaves, tree barks, and animal hides. </a:t>
            </a:r>
            <a:endParaRPr lang="en-US" b="1" dirty="0"/>
          </a:p>
          <a:p>
            <a:endParaRPr lang="en-US" b="1" dirty="0"/>
          </a:p>
          <a:p>
            <a:r>
              <a:rPr lang="en-US" b="1" dirty="0"/>
              <a:t>Image: </a:t>
            </a:r>
            <a:r>
              <a:rPr lang="en-US" b="0" dirty="0"/>
              <a:t>Vincent Mourre / </a:t>
            </a:r>
            <a:r>
              <a:rPr lang="en-US" b="0" dirty="0" err="1"/>
              <a:t>Inrap</a:t>
            </a:r>
            <a:r>
              <a:rPr lang="en-US" b="0" dirty="0"/>
              <a:t>, CC BY-SA 3.0 &lt;https://</a:t>
            </a:r>
            <a:r>
              <a:rPr lang="en-US" b="0" dirty="0" err="1"/>
              <a:t>creativecommons.org</a:t>
            </a:r>
            <a:r>
              <a:rPr lang="en-US" b="0" dirty="0"/>
              <a:t>/licenses/by-</a:t>
            </a:r>
            <a:r>
              <a:rPr lang="en-US" b="0" dirty="0" err="1"/>
              <a:t>sa</a:t>
            </a:r>
            <a:r>
              <a:rPr lang="en-US" b="0" dirty="0"/>
              <a:t>/3.0&gt;, via Wikimedia Commons. https://</a:t>
            </a:r>
            <a:r>
              <a:rPr lang="en-US" b="0" dirty="0" err="1"/>
              <a:t>commons.wikimedia.org</a:t>
            </a:r>
            <a:r>
              <a:rPr lang="en-US" b="0" dirty="0"/>
              <a:t>/wiki/</a:t>
            </a:r>
            <a:r>
              <a:rPr lang="en-US" b="0" dirty="0" err="1"/>
              <a:t>File:Blombos.jpg</a:t>
            </a:r>
            <a:endParaRPr lang="en-US" b="0" dirty="0"/>
          </a:p>
          <a:p>
            <a:endParaRPr lang="en-US" b="1" dirty="0"/>
          </a:p>
          <a:p>
            <a:r>
              <a:rPr lang="en-US" b="1" dirty="0"/>
              <a:t>Reference:</a:t>
            </a: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a:t>Kelker, 2021</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4</a:t>
            </a:fld>
            <a:endParaRPr lang="en-US"/>
          </a:p>
        </p:txBody>
      </p:sp>
    </p:spTree>
    <p:extLst>
      <p:ext uri="{BB962C8B-B14F-4D97-AF65-F5344CB8AC3E}">
        <p14:creationId xmlns:p14="http://schemas.microsoft.com/office/powerpoint/2010/main" val="3157083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CA50-2DDF-C518-B276-57840786B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452E5-4808-A221-1BAC-40B7E4F8B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73F58-35E2-70B8-9081-4551153FA0C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Have the class open the textbook to </a:t>
            </a:r>
            <a:r>
              <a:rPr lang="en-US" b="0" i="1" baseline="0" dirty="0"/>
              <a:t>Artists’ Lessons to Thrive! </a:t>
            </a:r>
            <a:r>
              <a:rPr lang="en-US" b="0" i="0" baseline="0" dirty="0"/>
              <a:t>12.2. Participate in its learning </a:t>
            </a:r>
            <a:r>
              <a:rPr lang="en-US" b="0" baseline="0" dirty="0"/>
              <a:t>targets.</a:t>
            </a:r>
            <a:endParaRPr lang="en-US" b="1" dirty="0"/>
          </a:p>
          <a:p>
            <a:endParaRPr lang="en-US" b="1" dirty="0"/>
          </a:p>
          <a:p>
            <a:r>
              <a:rPr lang="en-US" b="1" dirty="0"/>
              <a:t>Left Image: </a:t>
            </a:r>
            <a:r>
              <a:rPr lang="en-US" dirty="0"/>
              <a:t>Josef </a:t>
            </a:r>
            <a:r>
              <a:rPr lang="en-US" dirty="0" err="1"/>
              <a:t>Zedník</a:t>
            </a:r>
            <a:r>
              <a:rPr lang="en-US" dirty="0"/>
              <a:t>, Gateway to Power, 2013.</a:t>
            </a:r>
          </a:p>
          <a:p>
            <a:endParaRPr lang="en-US" dirty="0"/>
          </a:p>
          <a:p>
            <a:r>
              <a:rPr lang="en-US" b="1" dirty="0"/>
              <a:t>Center Image: </a:t>
            </a:r>
            <a:r>
              <a:rPr lang="en-US" dirty="0"/>
              <a:t>Josef </a:t>
            </a:r>
            <a:r>
              <a:rPr lang="en-US" dirty="0" err="1"/>
              <a:t>Zedník</a:t>
            </a:r>
            <a:r>
              <a:rPr lang="en-US" dirty="0"/>
              <a:t>, Gateway to Pleasure, 2012.</a:t>
            </a:r>
          </a:p>
          <a:p>
            <a:endParaRPr lang="en-US" dirty="0"/>
          </a:p>
          <a:p>
            <a:r>
              <a:rPr lang="en-US" b="1" dirty="0"/>
              <a:t>Right Image: </a:t>
            </a:r>
            <a:r>
              <a:rPr lang="en-US" dirty="0"/>
              <a:t>Josef </a:t>
            </a:r>
            <a:r>
              <a:rPr lang="en-US" dirty="0" err="1"/>
              <a:t>Zedník</a:t>
            </a:r>
            <a:r>
              <a:rPr lang="en-US" dirty="0"/>
              <a:t>, Gateway to Summer, 2012.</a:t>
            </a:r>
          </a:p>
          <a:p>
            <a:endParaRPr lang="en-US" dirty="0"/>
          </a:p>
        </p:txBody>
      </p:sp>
      <p:sp>
        <p:nvSpPr>
          <p:cNvPr id="4" name="Slide Number Placeholder 3">
            <a:extLst>
              <a:ext uri="{FF2B5EF4-FFF2-40B4-BE49-F238E27FC236}">
                <a16:creationId xmlns:a16="http://schemas.microsoft.com/office/drawing/2014/main" id="{BD03070D-4D6F-761E-3C14-4ABAE9F3F892}"/>
              </a:ext>
            </a:extLst>
          </p:cNvPr>
          <p:cNvSpPr>
            <a:spLocks noGrp="1"/>
          </p:cNvSpPr>
          <p:nvPr>
            <p:ph type="sldNum" sz="quarter" idx="5"/>
          </p:nvPr>
        </p:nvSpPr>
        <p:spPr/>
        <p:txBody>
          <a:bodyPr/>
          <a:lstStyle/>
          <a:p>
            <a:fld id="{28DDC5D3-47FC-A841-AC20-383DD7B1A010}" type="slidenum">
              <a:rPr lang="en-US" smtClean="0"/>
              <a:t>40</a:t>
            </a:fld>
            <a:endParaRPr lang="en-US"/>
          </a:p>
        </p:txBody>
      </p:sp>
    </p:spTree>
    <p:extLst>
      <p:ext uri="{BB962C8B-B14F-4D97-AF65-F5344CB8AC3E}">
        <p14:creationId xmlns:p14="http://schemas.microsoft.com/office/powerpoint/2010/main" val="3723752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Image: </a:t>
            </a:r>
            <a:r>
              <a:rPr lang="en-US" dirty="0"/>
              <a:t>Claude Monet, </a:t>
            </a:r>
            <a:r>
              <a:rPr lang="en-US" i="1" dirty="0"/>
              <a:t>Water Lily Pond</a:t>
            </a:r>
            <a:r>
              <a:rPr lang="en-US" dirty="0"/>
              <a:t>, 1900. Oil on canvas, 89.8 × 101 cm (35 3/8 × 39 3/4 in.).  Art Institute of Chicago. (CC0) Public Domain</a:t>
            </a:r>
          </a:p>
          <a:p>
            <a:pPr algn="l"/>
            <a:r>
              <a:rPr lang="en-US" dirty="0"/>
              <a:t>https://</a:t>
            </a:r>
            <a:r>
              <a:rPr lang="en-US" dirty="0" err="1"/>
              <a:t>www.artic.edu</a:t>
            </a:r>
            <a:r>
              <a:rPr lang="en-US" dirty="0"/>
              <a:t>/artworks/87088/water-lily-pond</a:t>
            </a:r>
          </a:p>
        </p:txBody>
      </p:sp>
      <p:sp>
        <p:nvSpPr>
          <p:cNvPr id="4" name="Slide Number Placeholder 3"/>
          <p:cNvSpPr>
            <a:spLocks noGrp="1"/>
          </p:cNvSpPr>
          <p:nvPr>
            <p:ph type="sldNum" sz="quarter" idx="5"/>
          </p:nvPr>
        </p:nvSpPr>
        <p:spPr/>
        <p:txBody>
          <a:bodyPr/>
          <a:lstStyle/>
          <a:p>
            <a:fld id="{073EB3AD-76E1-BE49-A4AE-4FDC97583BB5}" type="slidenum">
              <a:rPr lang="en-US" smtClean="0"/>
              <a:t>41</a:t>
            </a:fld>
            <a:endParaRPr lang="en-US"/>
          </a:p>
        </p:txBody>
      </p:sp>
    </p:spTree>
    <p:extLst>
      <p:ext uri="{BB962C8B-B14F-4D97-AF65-F5344CB8AC3E}">
        <p14:creationId xmlns:p14="http://schemas.microsoft.com/office/powerpoint/2010/main" val="3328459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Left Book Cover: </a:t>
            </a:r>
            <a:r>
              <a:rPr lang="en-US" sz="1200" dirty="0">
                <a:effectLst/>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lang="en-US" sz="1200" dirty="0">
                <a:effectLst/>
                <a:latin typeface="Arial" panose="020B0604020202020204" pitchFamily="34" charset="0"/>
                <a:ea typeface="Times New Roman" panose="02020603050405020304" pitchFamily="18" charset="0"/>
              </a:rPr>
              <a:t> </a:t>
            </a:r>
            <a:r>
              <a:rPr lang="de-DE" sz="1200" dirty="0">
                <a:effectLst/>
                <a:latin typeface="Arial" panose="020B0604020202020204" pitchFamily="34" charset="0"/>
                <a:ea typeface="Times New Roman" panose="02020603050405020304" pitchFamily="18" charset="0"/>
              </a:rPr>
              <a:t>Debrah Sickler-Voigt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Left Image Tunnel Book</a:t>
            </a:r>
            <a:r>
              <a:rPr lang="en-US" b="1" dirty="0"/>
              <a:t>: </a:t>
            </a:r>
            <a:r>
              <a:rPr lang="en-US" sz="1200" dirty="0">
                <a:effectLst/>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lang="en-US" sz="1200" dirty="0">
                <a:effectLst/>
                <a:latin typeface="Arial" panose="020B0604020202020204" pitchFamily="34" charset="0"/>
                <a:ea typeface="Times New Roman" panose="02020603050405020304" pitchFamily="18" charset="0"/>
              </a:rPr>
              <a:t> </a:t>
            </a:r>
            <a:r>
              <a:rPr lang="de-DE" sz="1200" dirty="0">
                <a:effectLst/>
                <a:latin typeface="Arial" panose="020B0604020202020204" pitchFamily="34" charset="0"/>
                <a:ea typeface="Times New Roman" panose="02020603050405020304" pitchFamily="18" charset="0"/>
              </a:rPr>
              <a:t>Debrah Sickler-Voigt, Paige Brenner, and Richard Sickler. </a:t>
            </a:r>
            <a:r>
              <a:rPr lang="de-DE" sz="1200" dirty="0" err="1">
                <a:effectLst/>
                <a:latin typeface="Arial" panose="020B0604020202020204" pitchFamily="34" charset="0"/>
                <a:ea typeface="Times New Roman" panose="02020603050405020304" pitchFamily="18" charset="0"/>
              </a:rPr>
              <a:t>Photo</a:t>
            </a:r>
            <a:r>
              <a:rPr lang="de-DE" sz="1200" dirty="0">
                <a:effectLst/>
                <a:latin typeface="Arial" panose="020B0604020202020204" pitchFamily="34" charset="0"/>
                <a:ea typeface="Times New Roman" panose="02020603050405020304" pitchFamily="18" charset="0"/>
              </a:rPr>
              <a:t>: Richard Sickler</a:t>
            </a:r>
            <a:r>
              <a:rPr lang="en-US" dirty="0">
                <a:effectLst/>
              </a:rPr>
              <a:t> </a:t>
            </a:r>
            <a:endParaRPr lang="en-US" b="1"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Helvetica Neue" panose="02000503000000020004" pitchFamily="2" charset="0"/>
              </a:rPr>
              <a:t>Middle Image: </a:t>
            </a:r>
            <a:r>
              <a:rPr lang="en-US" dirty="0">
                <a:effectLst/>
                <a:latin typeface="Helvetica Neue" panose="02000503000000020004" pitchFamily="2" charset="0"/>
              </a:rPr>
              <a:t>Alma Thomas, </a:t>
            </a:r>
            <a:r>
              <a:rPr lang="en-US" i="1" dirty="0">
                <a:effectLst/>
                <a:latin typeface="Helvetica Neue" panose="02000503000000020004" pitchFamily="2" charset="0"/>
              </a:rPr>
              <a:t>The Eclipse</a:t>
            </a:r>
            <a:r>
              <a:rPr lang="en-US" dirty="0">
                <a:effectLst/>
                <a:latin typeface="Helvetica Neue" panose="02000503000000020004" pitchFamily="2" charset="0"/>
              </a:rPr>
              <a:t>, 1970, acrylic on canvas. </a:t>
            </a:r>
            <a:r>
              <a:rPr lang="en-US" i="1" dirty="0">
                <a:effectLst/>
                <a:latin typeface="Helvetica Neue" panose="02000503000000020004" pitchFamily="2" charset="0"/>
              </a:rPr>
              <a:t>Source:</a:t>
            </a:r>
            <a:r>
              <a:rPr lang="en-US" dirty="0">
                <a:effectLst/>
                <a:latin typeface="Helvetica Neue" panose="02000503000000020004" pitchFamily="2" charset="0"/>
              </a:rPr>
              <a:t> </a:t>
            </a:r>
            <a:r>
              <a:rPr lang="en-US" i="1" dirty="0">
                <a:effectLst/>
                <a:latin typeface="Helvetica Neue" panose="02000503000000020004" pitchFamily="2" charset="0"/>
              </a:rPr>
              <a:t>Smithsonian American Art Museum, Gift of the artist.</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3300"/>
                </a:solidFill>
                <a:effectLst/>
                <a:latin typeface="Times New Roman" panose="02020603050405020304" pitchFamily="18" charset="0"/>
                <a:ea typeface="Calibri" panose="020F0502020204030204" pitchFamily="34" charset="0"/>
              </a:rPr>
              <a:t>Right Image: </a:t>
            </a:r>
            <a:r>
              <a:rPr lang="en-US" sz="1200" dirty="0">
                <a:solidFill>
                  <a:srgbClr val="003300"/>
                </a:solidFill>
                <a:effectLst/>
                <a:latin typeface="Times New Roman" panose="02020603050405020304" pitchFamily="18" charset="0"/>
                <a:ea typeface="Calibri" panose="020F0502020204030204" pitchFamily="34" charset="0"/>
              </a:rPr>
              <a:t>Alma Thomas, </a:t>
            </a:r>
            <a:r>
              <a:rPr lang="en-US" sz="1200" i="1" dirty="0">
                <a:solidFill>
                  <a:srgbClr val="003300"/>
                </a:solidFill>
                <a:effectLst/>
                <a:latin typeface="Times New Roman" panose="02020603050405020304" pitchFamily="18" charset="0"/>
                <a:ea typeface="Calibri" panose="020F0502020204030204" pitchFamily="34" charset="0"/>
              </a:rPr>
              <a:t>Snoopy—Early Sun Display on Earth</a:t>
            </a:r>
            <a:r>
              <a:rPr lang="en-US" sz="1200" dirty="0">
                <a:solidFill>
                  <a:srgbClr val="003300"/>
                </a:solidFill>
                <a:effectLst/>
                <a:latin typeface="Times New Roman" panose="02020603050405020304" pitchFamily="18" charset="0"/>
                <a:ea typeface="Calibri" panose="020F0502020204030204" pitchFamily="34" charset="0"/>
              </a:rPr>
              <a:t>, 1970, acrylic on canvas.  </a:t>
            </a:r>
            <a:r>
              <a:rPr lang="en-US" sz="1200" i="1" dirty="0">
                <a:solidFill>
                  <a:srgbClr val="003300"/>
                </a:solidFill>
                <a:effectLst/>
                <a:latin typeface="Times New Roman" panose="02020603050405020304" pitchFamily="18" charset="0"/>
                <a:ea typeface="Calibri" panose="020F0502020204030204" pitchFamily="34" charset="0"/>
              </a:rPr>
              <a:t>Source:</a:t>
            </a:r>
            <a:r>
              <a:rPr lang="en-US" sz="1200" dirty="0">
                <a:solidFill>
                  <a:srgbClr val="003300"/>
                </a:solidFill>
                <a:effectLst/>
                <a:latin typeface="Times New Roman" panose="02020603050405020304" pitchFamily="18" charset="0"/>
                <a:ea typeface="Calibri" panose="020F0502020204030204" pitchFamily="34" charset="0"/>
              </a:rPr>
              <a:t> </a:t>
            </a:r>
            <a:r>
              <a:rPr lang="en-US" sz="1200" i="1" dirty="0">
                <a:solidFill>
                  <a:srgbClr val="003300"/>
                </a:solidFill>
                <a:effectLst/>
                <a:latin typeface="Times New Roman" panose="02020603050405020304" pitchFamily="18" charset="0"/>
                <a:ea typeface="Calibri" panose="020F0502020204030204" pitchFamily="34" charset="0"/>
              </a:rPr>
              <a:t>Smithsonian American Art Museum, Gift of Vincent </a:t>
            </a:r>
            <a:r>
              <a:rPr lang="en-US" sz="1200" i="1" dirty="0" err="1">
                <a:solidFill>
                  <a:srgbClr val="003300"/>
                </a:solidFill>
                <a:effectLst/>
                <a:latin typeface="Times New Roman" panose="02020603050405020304" pitchFamily="18" charset="0"/>
                <a:ea typeface="Calibri" panose="020F0502020204030204" pitchFamily="34" charset="0"/>
              </a:rPr>
              <a:t>Melzac</a:t>
            </a:r>
            <a:r>
              <a:rPr lang="en-US" sz="1200" i="1" dirty="0">
                <a:solidFill>
                  <a:srgbClr val="003300"/>
                </a:solidFill>
                <a:effectLst/>
                <a:latin typeface="Times New Roman" panose="02020603050405020304" pitchFamily="18" charset="0"/>
                <a:ea typeface="Calibri" panose="020F0502020204030204" pitchFamily="34" charset="0"/>
              </a:rPr>
              <a:t>.</a:t>
            </a:r>
            <a:r>
              <a:rPr lang="en-US" sz="1200" i="1" dirty="0">
                <a:solidFill>
                  <a:srgbClr val="003300"/>
                </a:solidFill>
                <a:effectLst/>
                <a:latin typeface="Calibri" panose="020F0502020204030204" pitchFamily="34" charset="0"/>
                <a:ea typeface="Malgun Gothic" panose="020B0503020000020004" pitchFamily="34" charset="-127"/>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73EB3AD-76E1-BE49-A4AE-4FDC97583BB5}" type="slidenum">
              <a:rPr lang="en-US" smtClean="0"/>
              <a:t>42</a:t>
            </a:fld>
            <a:endParaRPr lang="en-US"/>
          </a:p>
        </p:txBody>
      </p:sp>
    </p:spTree>
    <p:extLst>
      <p:ext uri="{BB962C8B-B14F-4D97-AF65-F5344CB8AC3E}">
        <p14:creationId xmlns:p14="http://schemas.microsoft.com/office/powerpoint/2010/main" val="2922269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#12.1 and </a:t>
            </a:r>
            <a:r>
              <a:rPr lang="en-US" sz="1200" dirty="0">
                <a:latin typeface="Copperplate Gothic Bold" panose="020E0705020206020404" pitchFamily="34" charset="77"/>
              </a:rPr>
              <a:t>Gerald Obregon’s methods for transitioning his students from creating with pastels to paint. </a:t>
            </a:r>
            <a:endParaRPr lang="en-US" b="1" dirty="0"/>
          </a:p>
          <a:p>
            <a:endParaRPr lang="en-US" b="1" dirty="0"/>
          </a:p>
          <a:p>
            <a:r>
              <a:rPr lang="en-US" b="1" dirty="0"/>
              <a:t>Top Image: </a:t>
            </a:r>
            <a:r>
              <a:rPr lang="en-US" dirty="0"/>
              <a:t>Photo by </a:t>
            </a:r>
            <a:r>
              <a:rPr lang="en-US" dirty="0">
                <a:hlinkClick r:id="rId3"/>
              </a:rPr>
              <a:t>Kai Tremblay</a:t>
            </a:r>
            <a:r>
              <a:rPr lang="en-US" dirty="0"/>
              <a:t> on </a:t>
            </a:r>
            <a:r>
              <a:rPr lang="en-US" dirty="0">
                <a:hlinkClick r:id="rId4"/>
              </a:rPr>
              <a:t>Unsplash</a:t>
            </a:r>
            <a:r>
              <a:rPr lang="en-US" dirty="0"/>
              <a:t> https://</a:t>
            </a:r>
            <a:r>
              <a:rPr lang="en-US" dirty="0" err="1"/>
              <a:t>unsplash.com</a:t>
            </a:r>
            <a:r>
              <a:rPr lang="en-US" dirty="0"/>
              <a:t>/photos/assorted-color-coloring-pencils-in-box-jmb4HafBuS0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Bottom Image: </a:t>
            </a:r>
            <a:r>
              <a:rPr lang="en-US" dirty="0" err="1"/>
              <a:t>Gmhofmann</a:t>
            </a:r>
            <a:r>
              <a:rPr lang="en-US" dirty="0"/>
              <a:t>, CC BY-SA 3.0 &lt;https://</a:t>
            </a:r>
            <a:r>
              <a:rPr lang="en-US" dirty="0" err="1"/>
              <a:t>creativecommons.org</a:t>
            </a:r>
            <a:r>
              <a:rPr lang="en-US" dirty="0"/>
              <a:t>/licenses/by-</a:t>
            </a:r>
            <a:r>
              <a:rPr lang="en-US" dirty="0" err="1"/>
              <a:t>sa</a:t>
            </a:r>
            <a:r>
              <a:rPr lang="en-US" dirty="0"/>
              <a:t>/3.0&gt;, via Wikimedia Commons</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43</a:t>
            </a:fld>
            <a:endParaRPr lang="en-US"/>
          </a:p>
        </p:txBody>
      </p:sp>
    </p:spTree>
    <p:extLst>
      <p:ext uri="{BB962C8B-B14F-4D97-AF65-F5344CB8AC3E}">
        <p14:creationId xmlns:p14="http://schemas.microsoft.com/office/powerpoint/2010/main" val="1566216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Class Activity: </a:t>
            </a:r>
            <a:r>
              <a:rPr lang="en-US" sz="1200" b="0" kern="1200" dirty="0">
                <a:solidFill>
                  <a:schemeClr val="tx1"/>
                </a:solidFill>
                <a:effectLst/>
                <a:latin typeface="+mn-lt"/>
                <a:ea typeface="+mn-ea"/>
                <a:cs typeface="+mn-cs"/>
              </a:rPr>
              <a:t>Open the textbook to Chapter 12’s </a:t>
            </a:r>
            <a:r>
              <a:rPr lang="en-US" sz="1200" b="0" kern="100" dirty="0">
                <a:latin typeface="Copperplate Gothic Bold" panose="020E0705020206020404" pitchFamily="34" charset="77"/>
              </a:rPr>
              <a:t>Teacher and Student Transformative Growth Charts. </a:t>
            </a:r>
            <a:r>
              <a:rPr lang="en-US" sz="1200" b="0" kern="1200" dirty="0">
                <a:solidFill>
                  <a:schemeClr val="tx1"/>
                </a:solidFill>
                <a:effectLst/>
                <a:latin typeface="+mn-lt"/>
                <a:ea typeface="+mn-ea"/>
                <a:cs typeface="+mn-cs"/>
              </a:rPr>
              <a:t>Model 12.1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Teacher Transformative Growth and Model 12.2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Student Transformative Growth. Discuss the meanings of these transformative actions. Build on their list of actions.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Image: </a:t>
            </a:r>
            <a:r>
              <a:rPr lang="en-US" sz="1200" b="0" kern="1200" dirty="0">
                <a:solidFill>
                  <a:schemeClr val="tx1"/>
                </a:solidFill>
                <a:effectLst/>
                <a:latin typeface="+mn-lt"/>
                <a:ea typeface="+mn-ea"/>
                <a:cs typeface="+mn-cs"/>
              </a:rPr>
              <a:t>Midjourney AI, prompted by Netha Hussain, CC0, via Wikimedia Commons. https://</a:t>
            </a:r>
            <a:r>
              <a:rPr lang="en-US" sz="1200" b="0" kern="1200" dirty="0" err="1">
                <a:solidFill>
                  <a:schemeClr val="tx1"/>
                </a:solidFill>
                <a:effectLst/>
                <a:latin typeface="+mn-lt"/>
                <a:ea typeface="+mn-ea"/>
                <a:cs typeface="+mn-cs"/>
              </a:rPr>
              <a:t>commons.wikimedia.org</a:t>
            </a:r>
            <a:r>
              <a:rPr lang="en-US" sz="1200" b="0" kern="1200" dirty="0">
                <a:solidFill>
                  <a:schemeClr val="tx1"/>
                </a:solidFill>
                <a:effectLst/>
                <a:latin typeface="+mn-lt"/>
                <a:ea typeface="+mn-ea"/>
                <a:cs typeface="+mn-cs"/>
              </a:rPr>
              <a:t>/wiki/File:Quilling_pattern_of_a_mountain_02.png</a:t>
            </a:r>
          </a:p>
        </p:txBody>
      </p:sp>
      <p:sp>
        <p:nvSpPr>
          <p:cNvPr id="4" name="Slide Number Placeholder 3"/>
          <p:cNvSpPr>
            <a:spLocks noGrp="1"/>
          </p:cNvSpPr>
          <p:nvPr>
            <p:ph type="sldNum" sz="quarter" idx="5"/>
          </p:nvPr>
        </p:nvSpPr>
        <p:spPr/>
        <p:txBody>
          <a:bodyPr/>
          <a:lstStyle/>
          <a:p>
            <a:fld id="{28DDC5D3-47FC-A841-AC20-383DD7B1A010}" type="slidenum">
              <a:rPr lang="en-US" smtClean="0"/>
              <a:t>44</a:t>
            </a:fld>
            <a:endParaRPr lang="en-US"/>
          </a:p>
        </p:txBody>
      </p:sp>
    </p:spTree>
    <p:extLst>
      <p:ext uri="{BB962C8B-B14F-4D97-AF65-F5344CB8AC3E}">
        <p14:creationId xmlns:p14="http://schemas.microsoft.com/office/powerpoint/2010/main" val="4181945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833D2-0F18-D2FC-0455-35E559DD9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E06AE-8BF2-0DA0-E93C-B55269DE5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52BD9-4E33-7117-3562-C772C6113AAB}"/>
              </a:ext>
            </a:extLst>
          </p:cNvPr>
          <p:cNvSpPr>
            <a:spLocks noGrp="1"/>
          </p:cNvSpPr>
          <p:nvPr>
            <p:ph type="body" idx="1"/>
          </p:nvPr>
        </p:nvSpPr>
        <p:spPr/>
        <p:txBody>
          <a:bodyPr/>
          <a:lstStyle/>
          <a:p>
            <a:r>
              <a:rPr lang="en-US" b="1" dirty="0"/>
              <a:t>Thanks</a:t>
            </a:r>
            <a:r>
              <a:rPr lang="en-US" b="1" baseline="0" dirty="0"/>
              <a:t> for participating in </a:t>
            </a:r>
            <a:r>
              <a:rPr lang="en-US" b="1" i="1" baseline="0" dirty="0"/>
              <a:t>Teaching and Learning in Art Education’s </a:t>
            </a:r>
            <a:r>
              <a:rPr lang="en-US" b="1" baseline="0" dirty="0"/>
              <a:t>2</a:t>
            </a:r>
            <a:r>
              <a:rPr lang="en-US" b="1" baseline="30000" dirty="0"/>
              <a:t>nd</a:t>
            </a:r>
            <a:r>
              <a:rPr lang="en-US" b="1" baseline="0" dirty="0"/>
              <a:t> Ed. Chapter 12!</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a:t>
            </a:r>
            <a:r>
              <a:rPr lang="en-US" b="0" dirty="0"/>
              <a:t>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Chapter </a:t>
            </a:r>
            <a:r>
              <a:rPr lang="en-US" sz="1200" b="1" kern="1200" dirty="0">
                <a:solidFill>
                  <a:schemeClr val="tx1"/>
                </a:solidFill>
                <a:effectLst/>
                <a:latin typeface="+mn-lt"/>
                <a:ea typeface="+mn-ea"/>
                <a:cs typeface="+mn-cs"/>
              </a:rPr>
              <a:t>References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Bolt, B.   (2004). </a:t>
            </a:r>
            <a:r>
              <a:rPr lang="en-US" sz="1200" i="1" kern="1200" dirty="0">
                <a:solidFill>
                  <a:schemeClr val="tx1"/>
                </a:solidFill>
                <a:effectLst/>
                <a:latin typeface="+mn-lt"/>
                <a:ea typeface="+mn-ea"/>
                <a:cs typeface="+mn-cs"/>
              </a:rPr>
              <a:t>Art beyond representation: The performative power of the image</a:t>
            </a:r>
            <a:r>
              <a:rPr lang="en-US" sz="1200" kern="1200" dirty="0">
                <a:solidFill>
                  <a:schemeClr val="tx1"/>
                </a:solidFill>
                <a:effectLst/>
                <a:latin typeface="+mn-lt"/>
                <a:ea typeface="+mn-ea"/>
                <a:cs typeface="+mn-cs"/>
              </a:rPr>
              <a:t>. I. B. Tauris.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Brommer, G. F. , &amp;  Kinne, N. K.   (2003). </a:t>
            </a:r>
            <a:r>
              <a:rPr lang="en-US" sz="1200" i="1" kern="1200" dirty="0">
                <a:solidFill>
                  <a:schemeClr val="tx1"/>
                </a:solidFill>
                <a:effectLst/>
                <a:latin typeface="+mn-lt"/>
                <a:ea typeface="+mn-ea"/>
                <a:cs typeface="+mn-cs"/>
              </a:rPr>
              <a:t>Exploring painting</a:t>
            </a:r>
            <a:r>
              <a:rPr lang="en-US" sz="1200" kern="1200" dirty="0">
                <a:solidFill>
                  <a:schemeClr val="tx1"/>
                </a:solidFill>
                <a:effectLst/>
                <a:latin typeface="+mn-lt"/>
                <a:ea typeface="+mn-ea"/>
                <a:cs typeface="+mn-cs"/>
              </a:rPr>
              <a:t> (3rd ed.). Davis Publications.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Elkins, J.   (2000). </a:t>
            </a:r>
            <a:r>
              <a:rPr lang="en-US" sz="1200" i="1" kern="1200" dirty="0">
                <a:solidFill>
                  <a:schemeClr val="tx1"/>
                </a:solidFill>
                <a:effectLst/>
                <a:latin typeface="+mn-lt"/>
                <a:ea typeface="+mn-ea"/>
                <a:cs typeface="+mn-cs"/>
              </a:rPr>
              <a:t>What painting is: How to think about oil painting, using the language of alchemy</a:t>
            </a:r>
            <a:r>
              <a:rPr lang="en-US" sz="1200" kern="1200" dirty="0">
                <a:solidFill>
                  <a:schemeClr val="tx1"/>
                </a:solidFill>
                <a:effectLst/>
                <a:latin typeface="+mn-lt"/>
                <a:ea typeface="+mn-ea"/>
                <a:cs typeface="+mn-cs"/>
              </a:rPr>
              <a:t>.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Grant, D.   (2010). More watercolor classes are needed in art schools. </a:t>
            </a:r>
            <a:r>
              <a:rPr lang="en-US" sz="1200" i="1" kern="1200" dirty="0">
                <a:solidFill>
                  <a:schemeClr val="tx1"/>
                </a:solidFill>
                <a:effectLst/>
                <a:latin typeface="+mn-lt"/>
                <a:ea typeface="+mn-ea"/>
                <a:cs typeface="+mn-cs"/>
              </a:rPr>
              <a:t>American Artist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74</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811</a:t>
            </a:r>
            <a:r>
              <a:rPr lang="en-US" sz="1200" kern="1200" dirty="0">
                <a:solidFill>
                  <a:schemeClr val="tx1"/>
                </a:solidFill>
                <a:effectLst/>
                <a:latin typeface="+mn-lt"/>
                <a:ea typeface="+mn-ea"/>
                <a:cs typeface="+mn-cs"/>
              </a:rPr>
              <a:t>), 74–75.</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Guarino, E.   (2018). </a:t>
            </a:r>
            <a:r>
              <a:rPr lang="en-US" sz="1200" i="1" kern="1200" dirty="0">
                <a:solidFill>
                  <a:schemeClr val="tx1"/>
                </a:solidFill>
                <a:effectLst/>
                <a:latin typeface="+mn-lt"/>
                <a:ea typeface="+mn-ea"/>
                <a:cs typeface="+mn-cs"/>
              </a:rPr>
              <a:t>And the ship sails on: More of Jaune Quick-to-See Smith’s Trade Canoe series</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3"/>
              </a:rPr>
              <a:t>https://kinggalleries.com/and-the-ship-sails-on-more-on-jaune-quick-tosee-smiths-trade-canoe-series/</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Hurt, P.   (2013). Never underestimate the power of a paint tube. </a:t>
            </a:r>
            <a:r>
              <a:rPr lang="en-US" sz="1200" i="1" kern="1200" dirty="0">
                <a:solidFill>
                  <a:schemeClr val="tx1"/>
                </a:solidFill>
                <a:effectLst/>
                <a:latin typeface="+mn-lt"/>
                <a:ea typeface="+mn-ea"/>
                <a:cs typeface="+mn-cs"/>
              </a:rPr>
              <a:t>Smithsonian</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4"/>
              </a:rPr>
              <a:t>www.smithsonianmag.com/arts-culture/never-underestimate-the-power-of-a-paint-tube-36637764/#QTzQSRQ34rldaVgl.99</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Kaneda, T. , &amp;  Fischer, H.   (2010). The Kids’ Guernica Peace Mural Project: A vehicle for social justice. In   T. Anderson ,  D. </a:t>
            </a:r>
            <a:r>
              <a:rPr lang="en-US" sz="1200" kern="1200" dirty="0" err="1">
                <a:solidFill>
                  <a:schemeClr val="tx1"/>
                </a:solidFill>
                <a:effectLst/>
                <a:latin typeface="+mn-lt"/>
                <a:ea typeface="+mn-ea"/>
                <a:cs typeface="+mn-cs"/>
              </a:rPr>
              <a:t>Gussak</a:t>
            </a:r>
            <a:r>
              <a:rPr lang="en-US" sz="1200" kern="1200" dirty="0">
                <a:solidFill>
                  <a:schemeClr val="tx1"/>
                </a:solidFill>
                <a:effectLst/>
                <a:latin typeface="+mn-lt"/>
                <a:ea typeface="+mn-ea"/>
                <a:cs typeface="+mn-cs"/>
              </a:rPr>
              <a:t> ,  K. Hallmark , &amp;  A. Paul   (Eds.), </a:t>
            </a:r>
            <a:r>
              <a:rPr lang="en-US" sz="1200" i="1" kern="1200" dirty="0">
                <a:solidFill>
                  <a:schemeClr val="tx1"/>
                </a:solidFill>
                <a:effectLst/>
                <a:latin typeface="+mn-lt"/>
                <a:ea typeface="+mn-ea"/>
                <a:cs typeface="+mn-cs"/>
              </a:rPr>
              <a:t>Art education for social justice</a:t>
            </a:r>
            <a:r>
              <a:rPr lang="en-US" sz="1200" kern="1200" dirty="0">
                <a:solidFill>
                  <a:schemeClr val="tx1"/>
                </a:solidFill>
                <a:effectLst/>
                <a:latin typeface="+mn-lt"/>
                <a:ea typeface="+mn-ea"/>
                <a:cs typeface="+mn-cs"/>
              </a:rPr>
              <a:t> (pp. 195–200). National Art Education Association.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Kastner, C.   (2013). </a:t>
            </a:r>
            <a:r>
              <a:rPr lang="en-US" sz="1200" i="1" kern="1200" dirty="0">
                <a:solidFill>
                  <a:schemeClr val="tx1"/>
                </a:solidFill>
                <a:effectLst/>
                <a:latin typeface="+mn-lt"/>
                <a:ea typeface="+mn-ea"/>
                <a:cs typeface="+mn-cs"/>
              </a:rPr>
              <a:t>Jaune Quick-to-See Smith: An American modernist</a:t>
            </a:r>
            <a:r>
              <a:rPr lang="en-US" sz="1200" kern="1200" dirty="0">
                <a:solidFill>
                  <a:schemeClr val="tx1"/>
                </a:solidFill>
                <a:effectLst/>
                <a:latin typeface="+mn-lt"/>
                <a:ea typeface="+mn-ea"/>
                <a:cs typeface="+mn-cs"/>
              </a:rPr>
              <a:t>. University of New Mexico Press.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Kelker, N. L. (2021). </a:t>
            </a:r>
            <a:r>
              <a:rPr lang="en-US" sz="1200" i="1" kern="1200" dirty="0">
                <a:solidFill>
                  <a:schemeClr val="tx1"/>
                </a:solidFill>
                <a:effectLst/>
                <a:latin typeface="+mn-lt"/>
                <a:ea typeface="+mn-ea"/>
                <a:cs typeface="+mn-cs"/>
              </a:rPr>
              <a:t>Art of the non-western world: Asia, Africa, Oceania, and the Americas</a:t>
            </a:r>
            <a:r>
              <a:rPr lang="en-US" sz="1200" kern="1200" dirty="0">
                <a:solidFill>
                  <a:schemeClr val="tx1"/>
                </a:solidFill>
                <a:effectLst/>
                <a:latin typeface="+mn-lt"/>
                <a:ea typeface="+mn-ea"/>
                <a:cs typeface="+mn-cs"/>
              </a:rPr>
              <a:t>. Oxford University Press.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Kirk, C.   (2014). “Painting” as emergent knowledge: A practice-led case study of contemporary artistic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Journal of Visual Art Practice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114–129.</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Mattera, J.   (2001). </a:t>
            </a:r>
            <a:r>
              <a:rPr lang="en-US" sz="1200" i="1" kern="1200" dirty="0">
                <a:solidFill>
                  <a:schemeClr val="tx1"/>
                </a:solidFill>
                <a:effectLst/>
                <a:latin typeface="+mn-lt"/>
                <a:ea typeface="+mn-ea"/>
                <a:cs typeface="+mn-cs"/>
              </a:rPr>
              <a:t>The art of encaustic painting: Contemporary expression in the ancient medium of pigmented wax</a:t>
            </a:r>
            <a:r>
              <a:rPr lang="en-US" sz="1200" kern="1200" dirty="0">
                <a:solidFill>
                  <a:schemeClr val="tx1"/>
                </a:solidFill>
                <a:effectLst/>
                <a:latin typeface="+mn-lt"/>
                <a:ea typeface="+mn-ea"/>
                <a:cs typeface="+mn-cs"/>
              </a:rPr>
              <a:t>. Watson-Guptill.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Petersen, A. R.   (2010). Painting spaces. In A. R. Petersen ,  M. Bogh ,  H. Dam Christensen , &amp;  P. N. Larsen   (Eds.), </a:t>
            </a:r>
            <a:r>
              <a:rPr lang="en-US" sz="1200" i="1" kern="1200" dirty="0">
                <a:solidFill>
                  <a:schemeClr val="tx1"/>
                </a:solidFill>
                <a:effectLst/>
                <a:latin typeface="+mn-lt"/>
                <a:ea typeface="+mn-ea"/>
                <a:cs typeface="+mn-cs"/>
              </a:rPr>
              <a:t>Contemporary painting in context</a:t>
            </a:r>
            <a:r>
              <a:rPr lang="en-US" sz="1200" kern="1200" dirty="0">
                <a:solidFill>
                  <a:schemeClr val="tx1"/>
                </a:solidFill>
                <a:effectLst/>
                <a:latin typeface="+mn-lt"/>
                <a:ea typeface="+mn-ea"/>
                <a:cs typeface="+mn-cs"/>
              </a:rPr>
              <a:t> (pp. 123–138). Museum </a:t>
            </a:r>
            <a:r>
              <a:rPr lang="en-US" sz="1200" kern="1200" dirty="0" err="1">
                <a:solidFill>
                  <a:schemeClr val="tx1"/>
                </a:solidFill>
                <a:effectLst/>
                <a:latin typeface="+mn-lt"/>
                <a:ea typeface="+mn-ea"/>
                <a:cs typeface="+mn-cs"/>
              </a:rPr>
              <a:t>Tusculanum</a:t>
            </a:r>
            <a:r>
              <a:rPr lang="en-US" sz="1200" kern="1200" dirty="0">
                <a:solidFill>
                  <a:schemeClr val="tx1"/>
                </a:solidFill>
                <a:effectLst/>
                <a:latin typeface="+mn-lt"/>
                <a:ea typeface="+mn-ea"/>
                <a:cs typeface="+mn-cs"/>
              </a:rPr>
              <a:t> Press.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Reyner, N.   (2007). </a:t>
            </a:r>
            <a:r>
              <a:rPr lang="en-US" sz="1200" i="1" kern="1200" dirty="0">
                <a:solidFill>
                  <a:schemeClr val="tx1"/>
                </a:solidFill>
                <a:effectLst/>
                <a:latin typeface="+mn-lt"/>
                <a:ea typeface="+mn-ea"/>
                <a:cs typeface="+mn-cs"/>
              </a:rPr>
              <a:t>Acrylic revolution: New tricks and techniques for working with the world’s most versatile medium</a:t>
            </a:r>
            <a:r>
              <a:rPr lang="en-US" sz="1200" kern="1200" dirty="0">
                <a:solidFill>
                  <a:schemeClr val="tx1"/>
                </a:solidFill>
                <a:effectLst/>
                <a:latin typeface="+mn-lt"/>
                <a:ea typeface="+mn-ea"/>
                <a:cs typeface="+mn-cs"/>
              </a:rPr>
              <a:t>. North Light Books.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Sawyer, D.   (2018). </a:t>
            </a:r>
            <a:r>
              <a:rPr lang="en-US" sz="1200" i="1" kern="1200" dirty="0">
                <a:solidFill>
                  <a:schemeClr val="tx1"/>
                </a:solidFill>
                <a:effectLst/>
                <a:latin typeface="+mn-lt"/>
                <a:ea typeface="+mn-ea"/>
                <a:cs typeface="+mn-cs"/>
              </a:rPr>
              <a:t>Katharina Grosse rejects your idea that painting is archaic</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5"/>
              </a:rPr>
              <a:t>www.documentjournal.com/2018/05/katharina-grosse-rejects-your-idea-that-painting-is-archaic/</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Shaw, R. F.   (1947). </a:t>
            </a:r>
            <a:r>
              <a:rPr lang="en-US" sz="1200" i="1" kern="1200" dirty="0">
                <a:solidFill>
                  <a:schemeClr val="tx1"/>
                </a:solidFill>
                <a:effectLst/>
                <a:latin typeface="+mn-lt"/>
                <a:ea typeface="+mn-ea"/>
                <a:cs typeface="+mn-cs"/>
              </a:rPr>
              <a:t>Finger-painting and how I do it</a:t>
            </a:r>
            <a:r>
              <a:rPr lang="en-US" sz="1200" kern="1200" dirty="0">
                <a:solidFill>
                  <a:schemeClr val="tx1"/>
                </a:solidFill>
                <a:effectLst/>
                <a:latin typeface="+mn-lt"/>
                <a:ea typeface="+mn-ea"/>
                <a:cs typeface="+mn-cs"/>
              </a:rPr>
              <a:t>. Leland-Brent.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(2006). From out of sight to “</a:t>
            </a:r>
            <a:r>
              <a:rPr lang="en-US" sz="1200" kern="1200" dirty="0" err="1">
                <a:solidFill>
                  <a:schemeClr val="tx1"/>
                </a:solidFill>
                <a:effectLst/>
                <a:latin typeface="+mn-lt"/>
                <a:ea typeface="+mn-ea"/>
                <a:cs typeface="+mn-cs"/>
              </a:rPr>
              <a:t>outta</a:t>
            </a:r>
            <a:r>
              <a:rPr lang="en-US" sz="1200" kern="1200" dirty="0">
                <a:solidFill>
                  <a:schemeClr val="tx1"/>
                </a:solidFill>
                <a:effectLst/>
                <a:latin typeface="+mn-lt"/>
                <a:ea typeface="+mn-ea"/>
                <a:cs typeface="+mn-cs"/>
              </a:rPr>
              <a:t> sight!”: Collaborative art projects that empower children with at-risk tendencies. </a:t>
            </a:r>
            <a:r>
              <a:rPr lang="en-US" sz="1200" i="1" kern="1200" dirty="0">
                <a:solidFill>
                  <a:schemeClr val="tx1"/>
                </a:solidFill>
                <a:effectLst/>
                <a:latin typeface="+mn-lt"/>
                <a:ea typeface="+mn-ea"/>
                <a:cs typeface="+mn-cs"/>
              </a:rPr>
              <a:t>Journal of Social Theory in 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156–175.</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(2023). </a:t>
            </a:r>
            <a:r>
              <a:rPr lang="en-US" sz="1200" i="1" kern="1200" dirty="0">
                <a:solidFill>
                  <a:schemeClr val="tx1"/>
                </a:solidFill>
                <a:effectLst/>
                <a:latin typeface="+mn-lt"/>
                <a:ea typeface="+mn-ea"/>
                <a:cs typeface="+mn-cs"/>
              </a:rPr>
              <a:t>STEAM teaching and learning through the arts and design: A practical guide for PK-12 educators.</a:t>
            </a:r>
            <a:r>
              <a:rPr lang="en-US" sz="1200" kern="1200" dirty="0">
                <a:solidFill>
                  <a:schemeClr val="tx1"/>
                </a:solidFill>
                <a:effectLst/>
                <a:latin typeface="+mn-lt"/>
                <a:ea typeface="+mn-ea"/>
                <a:cs typeface="+mn-cs"/>
              </a:rPr>
              <a:t>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Weibel, P.   (2010). </a:t>
            </a:r>
            <a:r>
              <a:rPr lang="en-US" sz="1200" kern="1200" dirty="0" err="1">
                <a:solidFill>
                  <a:schemeClr val="tx1"/>
                </a:solidFill>
                <a:effectLst/>
                <a:latin typeface="+mn-lt"/>
                <a:ea typeface="+mn-ea"/>
                <a:cs typeface="+mn-cs"/>
              </a:rPr>
              <a:t>Pittura</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immedia</a:t>
            </a:r>
            <a:r>
              <a:rPr lang="en-US" sz="1200" kern="1200" dirty="0">
                <a:solidFill>
                  <a:schemeClr val="tx1"/>
                </a:solidFill>
                <a:effectLst/>
                <a:latin typeface="+mn-lt"/>
                <a:ea typeface="+mn-ea"/>
                <a:cs typeface="+mn-cs"/>
              </a:rPr>
              <a:t>: Painting in the nineties between mediated visuality and visuality in context. In A. R. Petersen ,  M. Bogh ,  H. D. Christensen , &amp;  P. N. Larsen   (Eds.), </a:t>
            </a:r>
            <a:r>
              <a:rPr lang="en-US" sz="1200" i="1" kern="1200" dirty="0">
                <a:solidFill>
                  <a:schemeClr val="tx1"/>
                </a:solidFill>
                <a:effectLst/>
                <a:latin typeface="+mn-lt"/>
                <a:ea typeface="+mn-ea"/>
                <a:cs typeface="+mn-cs"/>
              </a:rPr>
              <a:t>Contemporary painting in context</a:t>
            </a:r>
            <a:r>
              <a:rPr lang="en-US" sz="1200" kern="1200" dirty="0">
                <a:solidFill>
                  <a:schemeClr val="tx1"/>
                </a:solidFill>
                <a:effectLst/>
                <a:latin typeface="+mn-lt"/>
                <a:ea typeface="+mn-ea"/>
                <a:cs typeface="+mn-cs"/>
              </a:rPr>
              <a:t> (pp. 49–66). Museum </a:t>
            </a:r>
            <a:r>
              <a:rPr lang="en-US" sz="1200" kern="1200" dirty="0" err="1">
                <a:solidFill>
                  <a:schemeClr val="tx1"/>
                </a:solidFill>
                <a:effectLst/>
                <a:latin typeface="+mn-lt"/>
                <a:ea typeface="+mn-ea"/>
                <a:cs typeface="+mn-cs"/>
              </a:rPr>
              <a:t>Tusculanum</a:t>
            </a:r>
            <a:r>
              <a:rPr lang="en-US" sz="1200" kern="1200" dirty="0">
                <a:solidFill>
                  <a:schemeClr val="tx1"/>
                </a:solidFill>
                <a:effectLst/>
                <a:latin typeface="+mn-lt"/>
                <a:ea typeface="+mn-ea"/>
                <a:cs typeface="+mn-cs"/>
              </a:rPr>
              <a:t> Press, University of Copenhagen.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Womack, L. , &amp;  Womack, W.   (2008). </a:t>
            </a:r>
            <a:r>
              <a:rPr lang="en-US" sz="1200" i="1" kern="1200" dirty="0">
                <a:solidFill>
                  <a:schemeClr val="tx1"/>
                </a:solidFill>
                <a:effectLst/>
                <a:latin typeface="+mn-lt"/>
                <a:ea typeface="+mn-ea"/>
                <a:cs typeface="+mn-cs"/>
              </a:rPr>
              <a:t>Embracing encaustic: Learning to paint with beeswax</a:t>
            </a:r>
            <a:r>
              <a:rPr lang="en-US" sz="1200" kern="1200" dirty="0">
                <a:solidFill>
                  <a:schemeClr val="tx1"/>
                </a:solidFill>
                <a:effectLst/>
                <a:latin typeface="+mn-lt"/>
                <a:ea typeface="+mn-ea"/>
                <a:cs typeface="+mn-cs"/>
              </a:rPr>
              <a:t>. Hive.</a:t>
            </a: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Zarur</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 N. C.</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2001</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 In   </a:t>
            </a:r>
            <a:r>
              <a:rPr lang="en-GB" sz="1200" kern="1200" dirty="0">
                <a:solidFill>
                  <a:schemeClr val="tx1"/>
                </a:solidFill>
                <a:effectLst/>
                <a:latin typeface="+mn-lt"/>
                <a:ea typeface="+mn-ea"/>
                <a:cs typeface="+mn-cs"/>
              </a:rPr>
              <a:t>E. N. C. </a:t>
            </a:r>
            <a:r>
              <a:rPr lang="en-GB" sz="1200" kern="1200" dirty="0" err="1">
                <a:solidFill>
                  <a:schemeClr val="tx1"/>
                </a:solidFill>
                <a:effectLst/>
                <a:latin typeface="+mn-lt"/>
                <a:ea typeface="+mn-ea"/>
                <a:cs typeface="+mn-cs"/>
              </a:rPr>
              <a:t>Zarur</a:t>
            </a:r>
            <a:r>
              <a:rPr lang="en-US" sz="1200" kern="1200" dirty="0">
                <a:solidFill>
                  <a:schemeClr val="tx1"/>
                </a:solidFill>
                <a:effectLst/>
                <a:latin typeface="+mn-lt"/>
                <a:ea typeface="+mn-ea"/>
                <a:cs typeface="+mn-cs"/>
              </a:rPr>
              <a:t>  &amp;  </a:t>
            </a:r>
            <a:r>
              <a:rPr lang="en-GB" sz="1200" kern="1200" dirty="0">
                <a:solidFill>
                  <a:schemeClr val="tx1"/>
                </a:solidFill>
                <a:effectLst/>
                <a:latin typeface="+mn-lt"/>
                <a:ea typeface="+mn-ea"/>
                <a:cs typeface="+mn-cs"/>
              </a:rPr>
              <a:t>C. M. Lovell</a:t>
            </a:r>
            <a:r>
              <a:rPr lang="en-US" sz="1200" kern="1200" dirty="0">
                <a:solidFill>
                  <a:schemeClr val="tx1"/>
                </a:solidFill>
                <a:effectLst/>
                <a:latin typeface="+mn-lt"/>
                <a:ea typeface="+mn-ea"/>
                <a:cs typeface="+mn-cs"/>
              </a:rPr>
              <a:t>   (Eds.), </a:t>
            </a:r>
            <a:r>
              <a:rPr lang="en-GB" sz="1200" i="1" kern="1200" dirty="0">
                <a:solidFill>
                  <a:schemeClr val="tx1"/>
                </a:solidFill>
                <a:effectLst/>
                <a:latin typeface="+mn-lt"/>
                <a:ea typeface="+mn-ea"/>
                <a:cs typeface="+mn-cs"/>
              </a:rPr>
              <a:t>Art and faith in Mexico: The nineteenth-century retablo tradition</a:t>
            </a:r>
            <a:r>
              <a:rPr lang="en-US" sz="1200" kern="1200" dirty="0">
                <a:solidFill>
                  <a:schemeClr val="tx1"/>
                </a:solidFill>
                <a:effectLst/>
                <a:latin typeface="+mn-lt"/>
                <a:ea typeface="+mn-ea"/>
                <a:cs typeface="+mn-cs"/>
              </a:rPr>
              <a:t> (pp. </a:t>
            </a:r>
            <a:r>
              <a:rPr lang="en-GB" sz="1200" kern="1200" dirty="0">
                <a:solidFill>
                  <a:schemeClr val="tx1"/>
                </a:solidFill>
                <a:effectLst/>
                <a:latin typeface="+mn-lt"/>
                <a:ea typeface="+mn-ea"/>
                <a:cs typeface="+mn-cs"/>
              </a:rPr>
              <a:t>17–29</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University of New Mexico Press</a:t>
            </a:r>
            <a:r>
              <a:rPr lang="en-US" sz="1200" kern="1200" dirty="0">
                <a:solidFill>
                  <a:schemeClr val="tx1"/>
                </a:solidFill>
                <a:effectLst/>
                <a:latin typeface="+mn-lt"/>
                <a:ea typeface="+mn-ea"/>
                <a:cs typeface="+mn-cs"/>
              </a:rPr>
              <a:t>.</a:t>
            </a:r>
            <a:r>
              <a:rPr lang="en-US" dirty="0">
                <a:effectLst/>
              </a:rPr>
              <a:t> </a:t>
            </a:r>
            <a:endParaRPr lang="en-US" b="1" dirty="0"/>
          </a:p>
          <a:p>
            <a:pPr marL="171450" indent="-17145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52ECB985-1D88-F360-449E-130EA0EC0A9D}"/>
              </a:ext>
            </a:extLst>
          </p:cNvPr>
          <p:cNvSpPr>
            <a:spLocks noGrp="1"/>
          </p:cNvSpPr>
          <p:nvPr>
            <p:ph type="sldNum" sz="quarter" idx="5"/>
          </p:nvPr>
        </p:nvSpPr>
        <p:spPr/>
        <p:txBody>
          <a:bodyPr/>
          <a:lstStyle/>
          <a:p>
            <a:fld id="{28DDC5D3-47FC-A841-AC20-383DD7B1A010}" type="slidenum">
              <a:rPr lang="en-US" smtClean="0"/>
              <a:t>45</a:t>
            </a:fld>
            <a:endParaRPr lang="en-US"/>
          </a:p>
        </p:txBody>
      </p:sp>
    </p:spTree>
    <p:extLst>
      <p:ext uri="{BB962C8B-B14F-4D97-AF65-F5344CB8AC3E}">
        <p14:creationId xmlns:p14="http://schemas.microsoft.com/office/powerpoint/2010/main" val="228418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2E3E4-1E00-559A-7F79-08782C6ED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B82C1-AD2E-83F3-43B3-64A641462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C97B3-5E0E-CB70-9DD4-31B89C001612}"/>
              </a:ext>
            </a:extLst>
          </p:cNvPr>
          <p:cNvSpPr>
            <a:spLocks noGrp="1"/>
          </p:cNvSpPr>
          <p:nvPr>
            <p:ph type="body" idx="1"/>
          </p:nvPr>
        </p:nvSpPr>
        <p:spPr/>
        <p:txBody>
          <a:bodyPr/>
          <a:lstStyle/>
          <a:p>
            <a:r>
              <a:rPr lang="en-US" b="1" dirty="0"/>
              <a:t>Image: </a:t>
            </a:r>
            <a:r>
              <a:rPr lang="en-US" dirty="0"/>
              <a:t>Nicole </a:t>
            </a:r>
            <a:r>
              <a:rPr lang="en-US" dirty="0" err="1"/>
              <a:t>Goryachy</a:t>
            </a:r>
            <a:r>
              <a:rPr lang="en-US" dirty="0"/>
              <a:t>, 11 years old, Studio of Art - Ruta </a:t>
            </a:r>
            <a:r>
              <a:rPr lang="en-US" dirty="0" err="1"/>
              <a:t>Kreitser</a:t>
            </a:r>
            <a:r>
              <a:rPr lang="en-US" dirty="0"/>
              <a:t>, Jerusalem, Israel. 41</a:t>
            </a:r>
            <a:r>
              <a:rPr lang="en-US" baseline="30000" dirty="0"/>
              <a:t>st</a:t>
            </a:r>
            <a:r>
              <a:rPr lang="en-US" dirty="0"/>
              <a:t> ICEFA Lidice.</a:t>
            </a:r>
          </a:p>
          <a:p>
            <a:endParaRPr lang="en-US" dirty="0"/>
          </a:p>
        </p:txBody>
      </p:sp>
      <p:sp>
        <p:nvSpPr>
          <p:cNvPr id="4" name="Slide Number Placeholder 3">
            <a:extLst>
              <a:ext uri="{FF2B5EF4-FFF2-40B4-BE49-F238E27FC236}">
                <a16:creationId xmlns:a16="http://schemas.microsoft.com/office/drawing/2014/main" id="{7B9DB8D2-C7D4-97B2-112F-42CB8F46EF54}"/>
              </a:ext>
            </a:extLst>
          </p:cNvPr>
          <p:cNvSpPr>
            <a:spLocks noGrp="1"/>
          </p:cNvSpPr>
          <p:nvPr>
            <p:ph type="sldNum" sz="quarter" idx="5"/>
          </p:nvPr>
        </p:nvSpPr>
        <p:spPr/>
        <p:txBody>
          <a:bodyPr/>
          <a:lstStyle/>
          <a:p>
            <a:fld id="{28DDC5D3-47FC-A841-AC20-383DD7B1A010}" type="slidenum">
              <a:rPr lang="en-US" smtClean="0"/>
              <a:t>5</a:t>
            </a:fld>
            <a:endParaRPr lang="en-US"/>
          </a:p>
        </p:txBody>
      </p:sp>
    </p:spTree>
    <p:extLst>
      <p:ext uri="{BB962C8B-B14F-4D97-AF65-F5344CB8AC3E}">
        <p14:creationId xmlns:p14="http://schemas.microsoft.com/office/powerpoint/2010/main" val="1507697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12092-8ECE-F3BC-9D60-7D12E619F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AEE0B-3262-1C61-8739-1143DF1D8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5BA53-1444-14EA-6889-CA86F739B008}"/>
              </a:ext>
            </a:extLst>
          </p:cNvPr>
          <p:cNvSpPr>
            <a:spLocks noGrp="1"/>
          </p:cNvSpPr>
          <p:nvPr>
            <p:ph type="body" idx="1"/>
          </p:nvPr>
        </p:nvSpPr>
        <p:spPr/>
        <p:txBody>
          <a:bodyPr/>
          <a:lstStyle/>
          <a:p>
            <a:r>
              <a:rPr lang="en-US" b="1" dirty="0"/>
              <a:t>Image: </a:t>
            </a:r>
            <a:r>
              <a:rPr lang="en-US" dirty="0"/>
              <a:t>This artwork includes</a:t>
            </a:r>
            <a:r>
              <a:rPr lang="en-US" baseline="0" dirty="0"/>
              <a:t> portraits of painters Frida Kahlo and Diego Rivera. </a:t>
            </a:r>
            <a:r>
              <a:rPr lang="en-US" dirty="0"/>
              <a:t>Luisa </a:t>
            </a:r>
            <a:r>
              <a:rPr lang="en-US" dirty="0" err="1"/>
              <a:t>Tichá</a:t>
            </a:r>
            <a:r>
              <a:rPr lang="en-US" dirty="0"/>
              <a:t>,</a:t>
            </a:r>
            <a:r>
              <a:rPr lang="en-US" baseline="0" dirty="0"/>
              <a:t> </a:t>
            </a:r>
            <a:r>
              <a:rPr lang="en-US" dirty="0"/>
              <a:t>13 years old, </a:t>
            </a:r>
            <a:r>
              <a:rPr lang="en-US" dirty="0" err="1"/>
              <a:t>Občianske</a:t>
            </a:r>
            <a:r>
              <a:rPr lang="en-US" dirty="0"/>
              <a:t> </a:t>
            </a:r>
            <a:r>
              <a:rPr lang="en-US" dirty="0" err="1"/>
              <a:t>združenie</a:t>
            </a:r>
            <a:r>
              <a:rPr lang="en-US" dirty="0"/>
              <a:t> art SLNEČNICE, </a:t>
            </a:r>
            <a:r>
              <a:rPr lang="en-US" dirty="0" err="1"/>
              <a:t>o.z</a:t>
            </a:r>
            <a:r>
              <a:rPr lang="en-US" dirty="0"/>
              <a:t>., Bratislava, Slovak Republic. 45</a:t>
            </a:r>
            <a:r>
              <a:rPr lang="en-US" baseline="30000" dirty="0"/>
              <a:t>th</a:t>
            </a:r>
            <a:r>
              <a:rPr lang="en-US" baseline="0" dirty="0"/>
              <a:t> ICEFA Lidice. </a:t>
            </a:r>
            <a:endParaRPr lang="en-US" dirty="0"/>
          </a:p>
          <a:p>
            <a:endParaRPr lang="en-US" dirty="0"/>
          </a:p>
        </p:txBody>
      </p:sp>
      <p:sp>
        <p:nvSpPr>
          <p:cNvPr id="4" name="Slide Number Placeholder 3">
            <a:extLst>
              <a:ext uri="{FF2B5EF4-FFF2-40B4-BE49-F238E27FC236}">
                <a16:creationId xmlns:a16="http://schemas.microsoft.com/office/drawing/2014/main" id="{CA28641D-AEB6-8154-BF67-8552CD4A409C}"/>
              </a:ext>
            </a:extLst>
          </p:cNvPr>
          <p:cNvSpPr>
            <a:spLocks noGrp="1"/>
          </p:cNvSpPr>
          <p:nvPr>
            <p:ph type="sldNum" sz="quarter" idx="5"/>
          </p:nvPr>
        </p:nvSpPr>
        <p:spPr/>
        <p:txBody>
          <a:bodyPr/>
          <a:lstStyle/>
          <a:p>
            <a:fld id="{28DDC5D3-47FC-A841-AC20-383DD7B1A010}" type="slidenum">
              <a:rPr lang="en-US" smtClean="0"/>
              <a:t>6</a:t>
            </a:fld>
            <a:endParaRPr lang="en-US"/>
          </a:p>
        </p:txBody>
      </p:sp>
    </p:spTree>
    <p:extLst>
      <p:ext uri="{BB962C8B-B14F-4D97-AF65-F5344CB8AC3E}">
        <p14:creationId xmlns:p14="http://schemas.microsoft.com/office/powerpoint/2010/main" val="115932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6541F-9B99-F03B-943B-50B24C5E8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715BA-0562-69EB-B081-41D628066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F65F5-2135-288A-7E52-34380D5818FF}"/>
              </a:ext>
            </a:extLst>
          </p:cNvPr>
          <p:cNvSpPr>
            <a:spLocks noGrp="1"/>
          </p:cNvSpPr>
          <p:nvPr>
            <p:ph type="body" idx="1"/>
          </p:nvPr>
        </p:nvSpPr>
        <p:spPr/>
        <p:txBody>
          <a:bodyPr/>
          <a:lstStyle/>
          <a:p>
            <a:r>
              <a:rPr lang="en-US" b="1" dirty="0"/>
              <a:t>Class activity: </a:t>
            </a:r>
            <a:r>
              <a:rPr lang="en-US" b="0" dirty="0"/>
              <a:t>Discuss contemporary</a:t>
            </a:r>
            <a:r>
              <a:rPr lang="en-US" b="0" baseline="0" dirty="0"/>
              <a:t> painters’ use and disuse of technology, such as </a:t>
            </a:r>
            <a:r>
              <a:rPr lang="en-US" sz="1200" kern="1200" dirty="0">
                <a:solidFill>
                  <a:schemeClr val="tx1"/>
                </a:solidFill>
                <a:effectLst/>
                <a:latin typeface="+mn-lt"/>
                <a:ea typeface="+mn-ea"/>
                <a:cs typeface="+mn-cs"/>
              </a:rPr>
              <a:t>Josef </a:t>
            </a:r>
            <a:r>
              <a:rPr lang="en-US" sz="1200" kern="1200" dirty="0" err="1">
                <a:solidFill>
                  <a:schemeClr val="tx1"/>
                </a:solidFill>
                <a:effectLst/>
                <a:latin typeface="+mn-lt"/>
                <a:ea typeface="+mn-ea"/>
                <a:cs typeface="+mn-cs"/>
              </a:rPr>
              <a:t>Zedník</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Katharina Grosse,</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Carole Kirk.</a:t>
            </a:r>
            <a:r>
              <a:rPr lang="en-US" sz="1200" kern="1200" baseline="0" dirty="0">
                <a:solidFill>
                  <a:schemeClr val="tx1"/>
                </a:solidFill>
                <a:effectLst/>
                <a:latin typeface="+mn-lt"/>
                <a:ea typeface="+mn-ea"/>
                <a:cs typeface="+mn-cs"/>
              </a:rPr>
              <a:t> </a:t>
            </a:r>
            <a:endParaRPr lang="en-US" b="1" dirty="0"/>
          </a:p>
          <a:p>
            <a:endParaRPr lang="en-US" b="1" dirty="0"/>
          </a:p>
          <a:p>
            <a:r>
              <a:rPr lang="en-US" b="1" dirty="0"/>
              <a:t>Image: </a:t>
            </a:r>
            <a:r>
              <a:rPr lang="en-US" dirty="0"/>
              <a:t>Anastasiia </a:t>
            </a:r>
            <a:r>
              <a:rPr lang="en-US" dirty="0" err="1"/>
              <a:t>Shishkovskaia</a:t>
            </a:r>
            <a:r>
              <a:rPr lang="en-US" dirty="0"/>
              <a:t>,</a:t>
            </a:r>
            <a:r>
              <a:rPr lang="en-US" baseline="0" dirty="0"/>
              <a:t> </a:t>
            </a:r>
            <a:r>
              <a:rPr lang="en-US" dirty="0"/>
              <a:t>9 years old, GUO </a:t>
            </a:r>
            <a:r>
              <a:rPr lang="en-US" dirty="0" err="1"/>
              <a:t>Lidskaia</a:t>
            </a:r>
            <a:r>
              <a:rPr lang="en-US" dirty="0"/>
              <a:t> </a:t>
            </a:r>
            <a:r>
              <a:rPr lang="en-US" dirty="0" err="1"/>
              <a:t>Detskaia</a:t>
            </a:r>
            <a:r>
              <a:rPr lang="en-US" dirty="0"/>
              <a:t> </a:t>
            </a:r>
            <a:r>
              <a:rPr lang="en-US" dirty="0" err="1"/>
              <a:t>Khudohzestvenaia</a:t>
            </a:r>
            <a:r>
              <a:rPr lang="en-US" dirty="0"/>
              <a:t> </a:t>
            </a:r>
            <a:r>
              <a:rPr lang="en-US" dirty="0" err="1"/>
              <a:t>Shkola</a:t>
            </a:r>
            <a:r>
              <a:rPr lang="en-US" dirty="0"/>
              <a:t> </a:t>
            </a:r>
            <a:r>
              <a:rPr lang="en-US" dirty="0" err="1"/>
              <a:t>Iskusstv</a:t>
            </a:r>
            <a:r>
              <a:rPr lang="en-US" dirty="0"/>
              <a:t>, Lida, Belarus. 44</a:t>
            </a:r>
            <a:r>
              <a:rPr lang="en-US" baseline="30000" dirty="0"/>
              <a:t>th</a:t>
            </a:r>
            <a:r>
              <a:rPr lang="en-US" dirty="0"/>
              <a:t> ICEFA Lidice.</a:t>
            </a:r>
          </a:p>
          <a:p>
            <a:endParaRPr lang="en-US" dirty="0"/>
          </a:p>
        </p:txBody>
      </p:sp>
      <p:sp>
        <p:nvSpPr>
          <p:cNvPr id="4" name="Slide Number Placeholder 3">
            <a:extLst>
              <a:ext uri="{FF2B5EF4-FFF2-40B4-BE49-F238E27FC236}">
                <a16:creationId xmlns:a16="http://schemas.microsoft.com/office/drawing/2014/main" id="{842B778B-681E-2E94-D437-29B82B501D5D}"/>
              </a:ext>
            </a:extLst>
          </p:cNvPr>
          <p:cNvSpPr>
            <a:spLocks noGrp="1"/>
          </p:cNvSpPr>
          <p:nvPr>
            <p:ph type="sldNum" sz="quarter" idx="5"/>
          </p:nvPr>
        </p:nvSpPr>
        <p:spPr/>
        <p:txBody>
          <a:bodyPr/>
          <a:lstStyle/>
          <a:p>
            <a:fld id="{28DDC5D3-47FC-A841-AC20-383DD7B1A010}" type="slidenum">
              <a:rPr lang="en-US" smtClean="0"/>
              <a:t>7</a:t>
            </a:fld>
            <a:endParaRPr lang="en-US"/>
          </a:p>
        </p:txBody>
      </p:sp>
    </p:spTree>
    <p:extLst>
      <p:ext uri="{BB962C8B-B14F-4D97-AF65-F5344CB8AC3E}">
        <p14:creationId xmlns:p14="http://schemas.microsoft.com/office/powerpoint/2010/main" val="1459114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C0EA-D25B-ED7D-28C3-68FE81DAA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D646F-41B2-9D37-2F30-23F14A673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11F82-AEC9-2821-5777-CB65BBA32E6F}"/>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Image: </a:t>
            </a:r>
            <a:r>
              <a:rPr lang="en-GB" sz="1200" kern="1200" dirty="0">
                <a:solidFill>
                  <a:schemeClr val="tx1"/>
                </a:solidFill>
                <a:effectLst/>
                <a:latin typeface="+mn-lt"/>
                <a:ea typeface="+mn-ea"/>
                <a:cs typeface="+mn-cs"/>
              </a:rPr>
              <a:t>Meghan Arora, 15-years-old, USA. Source Todd Johnson, teacher</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F7D9B5D5-0D32-FED2-5721-B9C555912441}"/>
              </a:ext>
            </a:extLst>
          </p:cNvPr>
          <p:cNvSpPr>
            <a:spLocks noGrp="1"/>
          </p:cNvSpPr>
          <p:nvPr>
            <p:ph type="sldNum" sz="quarter" idx="5"/>
          </p:nvPr>
        </p:nvSpPr>
        <p:spPr/>
        <p:txBody>
          <a:bodyPr/>
          <a:lstStyle/>
          <a:p>
            <a:fld id="{28DDC5D3-47FC-A841-AC20-383DD7B1A010}" type="slidenum">
              <a:rPr lang="en-US" smtClean="0"/>
              <a:t>8</a:t>
            </a:fld>
            <a:endParaRPr lang="en-US"/>
          </a:p>
        </p:txBody>
      </p:sp>
    </p:spTree>
    <p:extLst>
      <p:ext uri="{BB962C8B-B14F-4D97-AF65-F5344CB8AC3E}">
        <p14:creationId xmlns:p14="http://schemas.microsoft.com/office/powerpoint/2010/main" val="99286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Image: </a:t>
            </a:r>
            <a:r>
              <a:rPr lang="en-GB" sz="1200" kern="1200" dirty="0">
                <a:solidFill>
                  <a:schemeClr val="tx1"/>
                </a:solidFill>
                <a:effectLst/>
                <a:latin typeface="+mn-lt"/>
                <a:ea typeface="+mn-ea"/>
                <a:cs typeface="+mn-cs"/>
              </a:rPr>
              <a:t>Lucien Crane, 15-years-old, USA. Source Todd Johnson, teacher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9</a:t>
            </a:fld>
            <a:endParaRPr lang="en-US"/>
          </a:p>
        </p:txBody>
      </p:sp>
    </p:spTree>
    <p:extLst>
      <p:ext uri="{BB962C8B-B14F-4D97-AF65-F5344CB8AC3E}">
        <p14:creationId xmlns:p14="http://schemas.microsoft.com/office/powerpoint/2010/main" val="145183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AFC4-FFB6-D156-389E-C6785214E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14CB6-6E26-9E53-57A8-1911648DE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2FBAF-C7C3-A7F1-396C-3697F5F8CF1C}"/>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3706FD53-4D40-89BA-50A7-EAF44535A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7FE-D68B-5941-3255-77B7D269555F}"/>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4111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81EB-AAAE-D0FF-5D4E-0DE07BE55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3792D7-893A-9F0A-F986-9FEBE1C29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5BFB0-6839-FBDD-5523-6E198F95C3F7}"/>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216B1D24-9AE2-3230-B37E-04258A7F7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7A617-861A-43BF-4D00-30826F337168}"/>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917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B2C1F2-4098-FC06-C125-B7C61AE92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52511-E7A4-6337-EA74-0FDB63BC62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3A88-CBB0-1E94-E2C4-1F43DFA902A2}"/>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DF6897BA-3D70-9BD0-383C-B405C390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3F513-FBFB-4A29-A8EE-15F5D61E2675}"/>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88368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74A8-BE17-180B-16C3-3C40AD3A6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FDDC5-AC02-3EB7-58F2-426A88EE1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CB23-9B2B-F5E9-86B2-C1DBCA14D4C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AA8FF8A1-89AD-1918-BC3F-29F803841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E4B57-93D0-844C-62E2-DC991ECA8DAC}"/>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10499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BD04-3EB6-7C90-3A8E-1387D0482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07F1F5-5811-A985-D7EE-35CA06FF66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FA71D-9147-4C32-7E70-1CA89D9E8DA9}"/>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62C83191-608A-7184-A7D7-ADCA18458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F986-0079-2773-4A99-DFC837CFA280}"/>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9522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0D52-58FC-6E35-9A2A-E35AC3266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FCC89-0860-39B4-79C2-098B91F40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6AA39-BA5D-166F-6F74-7928EB4D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2991D-756B-2B54-D940-006B2AAEB436}"/>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280668F3-A58F-646E-4151-BFBCF9549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48D1C-C55A-8D8F-578F-2CFDB9953104}"/>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62868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D78F-7B94-FFE6-F99B-74AC14BF8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DBA07-AC13-E15B-B20F-9DD02EF08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B46F3-A38D-F135-4DDE-8F649F475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05844-85C1-FB1E-9907-9B7573493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C8999-A67D-D546-4EF7-F2788359D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5215-C57D-A9F8-A738-60D3DAE901D0}"/>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8" name="Footer Placeholder 7">
            <a:extLst>
              <a:ext uri="{FF2B5EF4-FFF2-40B4-BE49-F238E27FC236}">
                <a16:creationId xmlns:a16="http://schemas.microsoft.com/office/drawing/2014/main" id="{8A503C8C-8B73-4C9E-8ECE-55A5738C52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7D4785-DD43-52F2-873B-9035F58771F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023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BA5F-F217-4268-7676-95C4B4DE6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BB9E4-8D62-C121-122B-27B7443BDF7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4" name="Footer Placeholder 3">
            <a:extLst>
              <a:ext uri="{FF2B5EF4-FFF2-40B4-BE49-F238E27FC236}">
                <a16:creationId xmlns:a16="http://schemas.microsoft.com/office/drawing/2014/main" id="{25196994-F41D-6C9E-DFFB-346E39C4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8D689-D03A-811A-542A-A2652E68494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26411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B5B83-B942-4349-0AD4-22A50519FBD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3" name="Footer Placeholder 2">
            <a:extLst>
              <a:ext uri="{FF2B5EF4-FFF2-40B4-BE49-F238E27FC236}">
                <a16:creationId xmlns:a16="http://schemas.microsoft.com/office/drawing/2014/main" id="{31D8AFF5-FC88-C4C8-5FD5-57E901354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CCF15-6E97-55EE-A353-C935283A18B1}"/>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4819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FC5F-F18B-6503-9290-EE7FEC645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EB1F2-D53A-7A5B-B71A-36E884167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49199-FB6D-62BF-20CA-E40D443E9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B619B-CE0A-3068-28B1-44F7EBDC919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1971AB1D-6A7C-7F35-6E46-32C83AC0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F27F6-7FDB-B0E5-5A92-CC82F1381F72}"/>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25337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917-8040-22F0-7D33-4EDF35C4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FB4046-BD0D-08B1-73E9-F24ADC824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1852A-C75E-ECA9-D2AC-93ECB3A1B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89C5D-F569-074E-D2FC-9D95DE929025}"/>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F4CBBE82-05EE-F099-467C-BBC93FF54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48510-0AC4-7AE2-FB69-816047865FC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66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tx2">
                <a:lumMod val="25000"/>
                <a:lumOff val="75000"/>
              </a:schemeClr>
            </a:gs>
            <a:gs pos="67000">
              <a:srgbClr val="FFC004"/>
            </a:gs>
            <a:gs pos="38000">
              <a:srgbClr val="00B0F0"/>
            </a:gs>
            <a:gs pos="93000">
              <a:srgbClr val="EB194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9704-E641-F235-4F7D-91EEE62A8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476F4-7CD8-3205-E36F-215ACEC8F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748E1-BB65-A71C-0DD6-1D2C4DDF2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59E48282-42AC-E68F-6395-3229FC120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71D32-4255-B042-BA70-A196A57EA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068FB-5CA4-C24A-8CAF-21BE3D336CA8}" type="slidenum">
              <a:rPr lang="en-US" smtClean="0"/>
              <a:t>‹#›</a:t>
            </a:fld>
            <a:endParaRPr lang="en-US"/>
          </a:p>
        </p:txBody>
      </p:sp>
    </p:spTree>
    <p:extLst>
      <p:ext uri="{BB962C8B-B14F-4D97-AF65-F5344CB8AC3E}">
        <p14:creationId xmlns:p14="http://schemas.microsoft.com/office/powerpoint/2010/main" val="206800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jpg"/><Relationship Id="rId7" Type="http://schemas.openxmlformats.org/officeDocument/2006/relationships/diagramColors" Target="../diagrams/colors9.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13" Type="http://schemas.openxmlformats.org/officeDocument/2006/relationships/diagramColors" Target="../diagrams/colors11.xml"/><Relationship Id="rId3" Type="http://schemas.openxmlformats.org/officeDocument/2006/relationships/image" Target="../media/image6.jpg"/><Relationship Id="rId7" Type="http://schemas.openxmlformats.org/officeDocument/2006/relationships/diagramColors" Target="../diagrams/colors10.xml"/><Relationship Id="rId12" Type="http://schemas.openxmlformats.org/officeDocument/2006/relationships/diagramQuickStyle" Target="../diagrams/quickStyle1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QuickStyle" Target="../diagrams/quickStyle10.xml"/><Relationship Id="rId11" Type="http://schemas.openxmlformats.org/officeDocument/2006/relationships/diagramLayout" Target="../diagrams/layout11.xml"/><Relationship Id="rId5" Type="http://schemas.openxmlformats.org/officeDocument/2006/relationships/diagramLayout" Target="../diagrams/layout10.xml"/><Relationship Id="rId10" Type="http://schemas.openxmlformats.org/officeDocument/2006/relationships/diagramData" Target="../diagrams/data11.xml"/><Relationship Id="rId4" Type="http://schemas.openxmlformats.org/officeDocument/2006/relationships/diagramData" Target="../diagrams/data10.xml"/><Relationship Id="rId9" Type="http://schemas.openxmlformats.org/officeDocument/2006/relationships/image" Target="../media/image15.jpeg"/><Relationship Id="rId14" Type="http://schemas.microsoft.com/office/2007/relationships/diagramDrawing" Target="../diagrams/drawing11.xml"/></Relationships>
</file>

<file path=ppt/slides/_rels/slide1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6.jpg"/><Relationship Id="rId7" Type="http://schemas.openxmlformats.org/officeDocument/2006/relationships/diagramColors" Target="../diagrams/colors1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QuickStyle" Target="../diagrams/quickStyle12.xml"/><Relationship Id="rId11" Type="http://schemas.openxmlformats.org/officeDocument/2006/relationships/image" Target="../media/image19.jpg"/><Relationship Id="rId5" Type="http://schemas.openxmlformats.org/officeDocument/2006/relationships/diagramLayout" Target="../diagrams/layout12.xml"/><Relationship Id="rId10" Type="http://schemas.openxmlformats.org/officeDocument/2006/relationships/image" Target="../media/image18.jpeg"/><Relationship Id="rId4" Type="http://schemas.openxmlformats.org/officeDocument/2006/relationships/diagramData" Target="../diagrams/data12.xml"/><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jpg"/><Relationship Id="rId7" Type="http://schemas.openxmlformats.org/officeDocument/2006/relationships/diagramQuickStyle" Target="../diagrams/quickStyle13.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0.jpg"/><Relationship Id="rId9" Type="http://schemas.microsoft.com/office/2007/relationships/diagramDrawing" Target="../diagrams/drawing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6.jpg"/><Relationship Id="rId7" Type="http://schemas.openxmlformats.org/officeDocument/2006/relationships/diagramQuickStyle" Target="../diagrams/quickStyle14.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1.jpeg"/><Relationship Id="rId9" Type="http://schemas.microsoft.com/office/2007/relationships/diagramDrawing" Target="../diagrams/drawing14.xml"/></Relationships>
</file>

<file path=ppt/slides/_rels/slide1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2.jpg"/><Relationship Id="rId7" Type="http://schemas.openxmlformats.org/officeDocument/2006/relationships/diagramColors" Target="../diagrams/colors15.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6.jpg"/><Relationship Id="rId7" Type="http://schemas.openxmlformats.org/officeDocument/2006/relationships/diagramColors" Target="../diagrams/colors16.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QuickStyle" Target="../diagrams/quickStyle16.xml"/><Relationship Id="rId11" Type="http://schemas.openxmlformats.org/officeDocument/2006/relationships/image" Target="../media/image26.jpg"/><Relationship Id="rId5" Type="http://schemas.openxmlformats.org/officeDocument/2006/relationships/diagramLayout" Target="../diagrams/layout16.xml"/><Relationship Id="rId10" Type="http://schemas.openxmlformats.org/officeDocument/2006/relationships/image" Target="../media/image25.png"/><Relationship Id="rId4" Type="http://schemas.openxmlformats.org/officeDocument/2006/relationships/diagramData" Target="../diagrams/data16.xml"/><Relationship Id="rId9"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jpg"/><Relationship Id="rId7" Type="http://schemas.openxmlformats.org/officeDocument/2006/relationships/diagramColors" Target="../diagrams/colors17.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2.jpg"/><Relationship Id="rId7" Type="http://schemas.openxmlformats.org/officeDocument/2006/relationships/diagramColors" Target="../diagrams/colors18.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28.jpg"/></Relationships>
</file>

<file path=ppt/slides/_rels/slide1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8.jpg"/><Relationship Id="rId7" Type="http://schemas.openxmlformats.org/officeDocument/2006/relationships/diagramColors" Target="../diagrams/colors19.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29.jp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jpg"/><Relationship Id="rId7" Type="http://schemas.openxmlformats.org/officeDocument/2006/relationships/diagramColors" Target="../diagrams/colors20.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QuickStyle" Target="../diagrams/quickStyle20.xml"/><Relationship Id="rId11" Type="http://schemas.openxmlformats.org/officeDocument/2006/relationships/image" Target="../media/image32.svg"/><Relationship Id="rId5" Type="http://schemas.openxmlformats.org/officeDocument/2006/relationships/diagramLayout" Target="../diagrams/layout20.xml"/><Relationship Id="rId10" Type="http://schemas.openxmlformats.org/officeDocument/2006/relationships/image" Target="../media/image31.png"/><Relationship Id="rId4" Type="http://schemas.openxmlformats.org/officeDocument/2006/relationships/diagramData" Target="../diagrams/data20.xml"/><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jpg"/><Relationship Id="rId7" Type="http://schemas.openxmlformats.org/officeDocument/2006/relationships/diagramColors" Target="../diagrams/colors2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16.jpg"/><Relationship Id="rId7" Type="http://schemas.openxmlformats.org/officeDocument/2006/relationships/diagramQuickStyle" Target="../diagrams/quickStyle22.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36.jpeg"/><Relationship Id="rId9" Type="http://schemas.microsoft.com/office/2007/relationships/diagramDrawing" Target="../diagrams/drawing2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6.jpg"/><Relationship Id="rId7" Type="http://schemas.openxmlformats.org/officeDocument/2006/relationships/diagramQuickStyle" Target="../diagrams/quickStyle23.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Layout" Target="../diagrams/layout23.xml"/><Relationship Id="rId5" Type="http://schemas.openxmlformats.org/officeDocument/2006/relationships/diagramData" Target="../diagrams/data23.xml"/><Relationship Id="rId4" Type="http://schemas.openxmlformats.org/officeDocument/2006/relationships/image" Target="../media/image37.jpeg"/><Relationship Id="rId9" Type="http://schemas.microsoft.com/office/2007/relationships/diagramDrawing" Target="../diagrams/drawing2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image" Target="../media/image16.jpg"/><Relationship Id="rId7" Type="http://schemas.openxmlformats.org/officeDocument/2006/relationships/diagramQuickStyle" Target="../diagrams/quickStyle2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image" Target="../media/image38.jpeg"/><Relationship Id="rId9" Type="http://schemas.microsoft.com/office/2007/relationships/diagramDrawing" Target="../diagrams/drawing24.xml"/></Relationships>
</file>

<file path=ppt/slides/_rels/slide26.xml.rels><?xml version="1.0" encoding="UTF-8" standalone="yes"?>
<Relationships xmlns="http://schemas.openxmlformats.org/package/2006/relationships"><Relationship Id="rId8" Type="http://schemas.microsoft.com/office/2007/relationships/diagramDrawing" Target="../diagrams/drawing25.xml"/><Relationship Id="rId13" Type="http://schemas.microsoft.com/office/2007/relationships/diagramDrawing" Target="../diagrams/drawing26.xml"/><Relationship Id="rId3" Type="http://schemas.openxmlformats.org/officeDocument/2006/relationships/image" Target="../media/image6.jpg"/><Relationship Id="rId7" Type="http://schemas.openxmlformats.org/officeDocument/2006/relationships/diagramColors" Target="../diagrams/colors25.xml"/><Relationship Id="rId12" Type="http://schemas.openxmlformats.org/officeDocument/2006/relationships/diagramColors" Target="../diagrams/colors26.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QuickStyle" Target="../diagrams/quickStyle25.xml"/><Relationship Id="rId11" Type="http://schemas.openxmlformats.org/officeDocument/2006/relationships/diagramQuickStyle" Target="../diagrams/quickStyle26.xml"/><Relationship Id="rId5" Type="http://schemas.openxmlformats.org/officeDocument/2006/relationships/diagramLayout" Target="../diagrams/layout25.xml"/><Relationship Id="rId10" Type="http://schemas.openxmlformats.org/officeDocument/2006/relationships/diagramLayout" Target="../diagrams/layout26.xml"/><Relationship Id="rId4" Type="http://schemas.openxmlformats.org/officeDocument/2006/relationships/diagramData" Target="../diagrams/data25.xml"/><Relationship Id="rId9" Type="http://schemas.openxmlformats.org/officeDocument/2006/relationships/diagramData" Target="../diagrams/data26.xml"/><Relationship Id="rId14" Type="http://schemas.openxmlformats.org/officeDocument/2006/relationships/image" Target="../media/image39.jpeg"/></Relationships>
</file>

<file path=ppt/slides/_rels/slide27.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6.jpg"/><Relationship Id="rId7" Type="http://schemas.openxmlformats.org/officeDocument/2006/relationships/diagramColors" Target="../diagrams/colors27.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22.jpg"/><Relationship Id="rId7" Type="http://schemas.openxmlformats.org/officeDocument/2006/relationships/diagramQuickStyle" Target="../diagrams/quickStyle28.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41.jpeg"/><Relationship Id="rId9" Type="http://schemas.microsoft.com/office/2007/relationships/diagramDrawing" Target="../diagrams/drawing28.xml"/></Relationships>
</file>

<file path=ppt/slides/_rels/slide29.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8.jpg"/><Relationship Id="rId7" Type="http://schemas.openxmlformats.org/officeDocument/2006/relationships/diagramColors" Target="../diagrams/colors29.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6.jpg"/><Relationship Id="rId7" Type="http://schemas.openxmlformats.org/officeDocument/2006/relationships/diagramColors" Target="../diagrams/colors30.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 Id="rId9" Type="http://schemas.openxmlformats.org/officeDocument/2006/relationships/image" Target="../media/image43.jpeg"/></Relationships>
</file>

<file path=ppt/slides/_rels/slide31.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44.tiff"/><Relationship Id="rId7" Type="http://schemas.openxmlformats.org/officeDocument/2006/relationships/diagramColors" Target="../diagrams/colors31.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32.xml"/><Relationship Id="rId3" Type="http://schemas.openxmlformats.org/officeDocument/2006/relationships/image" Target="../media/image6.jpg"/><Relationship Id="rId7" Type="http://schemas.openxmlformats.org/officeDocument/2006/relationships/diagramQuickStyle" Target="../diagrams/quickStyle32.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Layout" Target="../diagrams/layout32.xml"/><Relationship Id="rId5" Type="http://schemas.openxmlformats.org/officeDocument/2006/relationships/diagramData" Target="../diagrams/data32.xml"/><Relationship Id="rId4" Type="http://schemas.openxmlformats.org/officeDocument/2006/relationships/image" Target="../media/image46.jpeg"/><Relationship Id="rId9" Type="http://schemas.microsoft.com/office/2007/relationships/diagramDrawing" Target="../diagrams/drawing32.xml"/></Relationships>
</file>

<file path=ppt/slides/_rels/slide33.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6.jpg"/><Relationship Id="rId7" Type="http://schemas.openxmlformats.org/officeDocument/2006/relationships/diagramColors" Target="../diagrams/colors33.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 Id="rId9" Type="http://schemas.openxmlformats.org/officeDocument/2006/relationships/image" Target="../media/image47.jpeg"/></Relationships>
</file>

<file path=ppt/slides/_rels/slide34.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16.jpg"/><Relationship Id="rId7" Type="http://schemas.openxmlformats.org/officeDocument/2006/relationships/diagramColors" Target="../diagrams/colors34.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 Id="rId9" Type="http://schemas.openxmlformats.org/officeDocument/2006/relationships/image" Target="../media/image48.jpe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image" Target="../media/image22.jpg"/><Relationship Id="rId7" Type="http://schemas.openxmlformats.org/officeDocument/2006/relationships/diagramQuickStyle" Target="../diagrams/quickStyle35.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Layout" Target="../diagrams/layout35.xml"/><Relationship Id="rId5" Type="http://schemas.openxmlformats.org/officeDocument/2006/relationships/diagramData" Target="../diagrams/data35.xml"/><Relationship Id="rId4" Type="http://schemas.openxmlformats.org/officeDocument/2006/relationships/image" Target="../media/image49.jpeg"/><Relationship Id="rId9" Type="http://schemas.microsoft.com/office/2007/relationships/diagramDrawing" Target="../diagrams/drawing35.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image" Target="../media/image22.jpg"/><Relationship Id="rId7" Type="http://schemas.openxmlformats.org/officeDocument/2006/relationships/diagramQuickStyle" Target="../diagrams/quickStyle36.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Layout" Target="../diagrams/layout36.xml"/><Relationship Id="rId5" Type="http://schemas.openxmlformats.org/officeDocument/2006/relationships/diagramData" Target="../diagrams/data36.xml"/><Relationship Id="rId4" Type="http://schemas.openxmlformats.org/officeDocument/2006/relationships/image" Target="../media/image50.jpeg"/><Relationship Id="rId9" Type="http://schemas.microsoft.com/office/2007/relationships/diagramDrawing" Target="../diagrams/drawing36.xml"/></Relationships>
</file>

<file path=ppt/slides/_rels/slide37.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51.jpg"/><Relationship Id="rId7" Type="http://schemas.openxmlformats.org/officeDocument/2006/relationships/diagramColors" Target="../diagrams/colors37.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 Id="rId9" Type="http://schemas.openxmlformats.org/officeDocument/2006/relationships/image" Target="../media/image52.jpeg"/></Relationships>
</file>

<file path=ppt/slides/_rels/slide38.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6.jpg"/><Relationship Id="rId7" Type="http://schemas.openxmlformats.org/officeDocument/2006/relationships/diagramColors" Target="../diagrams/colors38.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 Id="rId9" Type="http://schemas.openxmlformats.org/officeDocument/2006/relationships/image" Target="../media/image53.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39.xml"/><Relationship Id="rId3" Type="http://schemas.openxmlformats.org/officeDocument/2006/relationships/image" Target="../media/image4.jpg"/><Relationship Id="rId7" Type="http://schemas.openxmlformats.org/officeDocument/2006/relationships/diagramQuickStyle" Target="../diagrams/quickStyle39.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Layout" Target="../diagrams/layout39.xml"/><Relationship Id="rId5" Type="http://schemas.openxmlformats.org/officeDocument/2006/relationships/diagramData" Target="../diagrams/data39.xml"/><Relationship Id="rId4" Type="http://schemas.openxmlformats.org/officeDocument/2006/relationships/image" Target="../media/image54.jpeg"/><Relationship Id="rId9" Type="http://schemas.microsoft.com/office/2007/relationships/diagramDrawing" Target="../diagrams/drawing39.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jpg"/></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40.xml"/><Relationship Id="rId3" Type="http://schemas.openxmlformats.org/officeDocument/2006/relationships/image" Target="../media/image22.jpg"/><Relationship Id="rId7" Type="http://schemas.openxmlformats.org/officeDocument/2006/relationships/diagramData" Target="../diagrams/data40.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7.jpeg"/><Relationship Id="rId11" Type="http://schemas.microsoft.com/office/2007/relationships/diagramDrawing" Target="../diagrams/drawing40.xml"/><Relationship Id="rId5" Type="http://schemas.openxmlformats.org/officeDocument/2006/relationships/image" Target="../media/image56.jpeg"/><Relationship Id="rId10" Type="http://schemas.openxmlformats.org/officeDocument/2006/relationships/diagramColors" Target="../diagrams/colors40.xml"/><Relationship Id="rId4" Type="http://schemas.openxmlformats.org/officeDocument/2006/relationships/image" Target="../media/image55.jpeg"/><Relationship Id="rId9" Type="http://schemas.openxmlformats.org/officeDocument/2006/relationships/diagramQuickStyle" Target="../diagrams/quickStyle40.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41.xml"/><Relationship Id="rId3" Type="http://schemas.openxmlformats.org/officeDocument/2006/relationships/image" Target="../media/image22.jpg"/><Relationship Id="rId7" Type="http://schemas.openxmlformats.org/officeDocument/2006/relationships/diagramQuickStyle" Target="../diagrams/quickStyle41.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Layout" Target="../diagrams/layout41.xml"/><Relationship Id="rId5" Type="http://schemas.openxmlformats.org/officeDocument/2006/relationships/diagramData" Target="../diagrams/data41.xml"/><Relationship Id="rId10" Type="http://schemas.openxmlformats.org/officeDocument/2006/relationships/image" Target="../media/image59.png"/><Relationship Id="rId4" Type="http://schemas.openxmlformats.org/officeDocument/2006/relationships/image" Target="../media/image58.jpg"/><Relationship Id="rId9" Type="http://schemas.microsoft.com/office/2007/relationships/diagramDrawing" Target="../diagrams/drawing41.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g"/></Relationships>
</file>

<file path=ppt/slides/_rels/slide43.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image" Target="../media/image16.jpg"/><Relationship Id="rId7" Type="http://schemas.openxmlformats.org/officeDocument/2006/relationships/diagramColors" Target="../diagrams/colors42.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QuickStyle" Target="../diagrams/quickStyle42.xml"/><Relationship Id="rId5" Type="http://schemas.openxmlformats.org/officeDocument/2006/relationships/diagramLayout" Target="../diagrams/layout42.xml"/><Relationship Id="rId10" Type="http://schemas.openxmlformats.org/officeDocument/2006/relationships/image" Target="../media/image28.jpg"/><Relationship Id="rId4" Type="http://schemas.openxmlformats.org/officeDocument/2006/relationships/diagramData" Target="../diagrams/data42.xml"/><Relationship Id="rId9" Type="http://schemas.openxmlformats.org/officeDocument/2006/relationships/image" Target="../media/image63.jpg"/></Relationships>
</file>

<file path=ppt/slides/_rels/slide44.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6.jpg"/><Relationship Id="rId7" Type="http://schemas.openxmlformats.org/officeDocument/2006/relationships/diagramColors" Target="../diagrams/colors43.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 Id="rId9"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image" Target="../media/image1.jpg"/><Relationship Id="rId7" Type="http://schemas.openxmlformats.org/officeDocument/2006/relationships/diagramQuickStyle" Target="../diagrams/quickStyle44.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Layout" Target="../diagrams/layout44.xml"/><Relationship Id="rId5" Type="http://schemas.openxmlformats.org/officeDocument/2006/relationships/diagramData" Target="../diagrams/data44.xml"/><Relationship Id="rId4" Type="http://schemas.openxmlformats.org/officeDocument/2006/relationships/image" Target="../media/image3.jpg"/><Relationship Id="rId9" Type="http://schemas.microsoft.com/office/2007/relationships/diagramDrawing" Target="../diagrams/drawing44.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diagramColors" Target="../diagrams/colors5.xml"/><Relationship Id="rId3" Type="http://schemas.openxmlformats.org/officeDocument/2006/relationships/image" Target="../media/image4.jpg"/><Relationship Id="rId7" Type="http://schemas.openxmlformats.org/officeDocument/2006/relationships/diagramColors" Target="../diagrams/colors4.xml"/><Relationship Id="rId12" Type="http://schemas.openxmlformats.org/officeDocument/2006/relationships/diagramQuickStyle" Target="../diagrams/quickStyle5.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4.xml"/><Relationship Id="rId11" Type="http://schemas.openxmlformats.org/officeDocument/2006/relationships/diagramLayout" Target="../diagrams/layout5.xml"/><Relationship Id="rId5" Type="http://schemas.openxmlformats.org/officeDocument/2006/relationships/diagramLayout" Target="../diagrams/layout4.xml"/><Relationship Id="rId10" Type="http://schemas.openxmlformats.org/officeDocument/2006/relationships/diagramData" Target="../diagrams/data5.xml"/><Relationship Id="rId4" Type="http://schemas.openxmlformats.org/officeDocument/2006/relationships/diagramData" Target="../diagrams/data4.xml"/><Relationship Id="rId9" Type="http://schemas.openxmlformats.org/officeDocument/2006/relationships/image" Target="../media/image10.jpeg"/><Relationship Id="rId14" Type="http://schemas.microsoft.com/office/2007/relationships/diagramDrawing" Target="../diagrams/drawing5.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jp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4.jpg"/><Relationship Id="rId7" Type="http://schemas.openxmlformats.org/officeDocument/2006/relationships/diagramQuickStyle" Target="../diagrams/quickStyle7.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2.jpg"/><Relationship Id="rId9" Type="http://schemas.microsoft.com/office/2007/relationships/diagramDrawing" Target="../diagrams/drawing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jpg"/><Relationship Id="rId7" Type="http://schemas.openxmlformats.org/officeDocument/2006/relationships/diagramQuickStyle" Target="../diagrams/quickStyle8.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3.jpg"/><Relationship Id="rId9" Type="http://schemas.microsoft.com/office/2007/relationships/diagramDrawing" Target="../diagrams/drawin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4E852-F1C4-8A9C-BDA3-989BBA3C8BE7}"/>
            </a:ext>
          </a:extLst>
        </p:cNvPr>
        <p:cNvGrpSpPr/>
        <p:nvPr/>
      </p:nvGrpSpPr>
      <p:grpSpPr>
        <a:xfrm>
          <a:off x="0" y="0"/>
          <a:ext cx="0" cy="0"/>
          <a:chOff x="0" y="0"/>
          <a:chExt cx="0" cy="0"/>
        </a:xfrm>
      </p:grpSpPr>
      <p:pic>
        <p:nvPicPr>
          <p:cNvPr id="3" name="Picture 2" descr="A mosaic of a sun and birds&#10;&#10;AI-generated content may be incorrect.">
            <a:extLst>
              <a:ext uri="{FF2B5EF4-FFF2-40B4-BE49-F238E27FC236}">
                <a16:creationId xmlns:a16="http://schemas.microsoft.com/office/drawing/2014/main" id="{8C530F2A-2FED-E24A-E4A6-52D251FF73CE}"/>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87030" y="-4993"/>
            <a:ext cx="8104970" cy="6862993"/>
          </a:xfrm>
          <a:prstGeom prst="rect">
            <a:avLst/>
          </a:prstGeom>
        </p:spPr>
      </p:pic>
      <p:sp>
        <p:nvSpPr>
          <p:cNvPr id="2" name="Title 3" descr="Teaching and Learning in Art Education, CHAPTER 12.  Painting&#13;&#10;">
            <a:extLst>
              <a:ext uri="{FF2B5EF4-FFF2-40B4-BE49-F238E27FC236}">
                <a16:creationId xmlns:a16="http://schemas.microsoft.com/office/drawing/2014/main" id="{C00CE216-3B3D-2C71-2A50-D70E05878F32}"/>
              </a:ext>
            </a:extLst>
          </p:cNvPr>
          <p:cNvSpPr txBox="1">
            <a:spLocks/>
          </p:cNvSpPr>
          <p:nvPr/>
        </p:nvSpPr>
        <p:spPr>
          <a:xfrm>
            <a:off x="233057" y="183385"/>
            <a:ext cx="11525806" cy="1291454"/>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Teaching and Learning in Art Education, </a:t>
            </a:r>
            <a:r>
              <a:rPr lang="en-US" sz="36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12.  </a:t>
            </a:r>
            <a: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t>Painting</a:t>
            </a:r>
            <a:endParaRPr lang="en-US" sz="3600" dirty="0">
              <a:latin typeface="Copperplate Gothic Bold" panose="020E0705020206020404" pitchFamily="34" charset="77"/>
            </a:endParaRPr>
          </a:p>
        </p:txBody>
      </p:sp>
      <p:sp>
        <p:nvSpPr>
          <p:cNvPr id="5" name="Text Placeholder 4" descr="Debrah C. Sickler-Voigt, Author &amp; Presentation Developer ©&#13;&#10;">
            <a:extLst>
              <a:ext uri="{FF2B5EF4-FFF2-40B4-BE49-F238E27FC236}">
                <a16:creationId xmlns:a16="http://schemas.microsoft.com/office/drawing/2014/main" id="{83E67703-B9F3-1E07-B61B-27584A17AB39}"/>
              </a:ext>
            </a:extLst>
          </p:cNvPr>
          <p:cNvSpPr txBox="1">
            <a:spLocks/>
          </p:cNvSpPr>
          <p:nvPr/>
        </p:nvSpPr>
        <p:spPr>
          <a:xfrm>
            <a:off x="233057" y="6201278"/>
            <a:ext cx="11525806" cy="587397"/>
          </a:xfrm>
          <a:prstGeom prst="rect">
            <a:avLst/>
          </a:prstGeom>
          <a:solidFill>
            <a:srgbClr val="000000"/>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2000" b="1" dirty="0">
                <a:solidFill>
                  <a:srgbClr val="FFFFFF"/>
                </a:solidFill>
              </a:rPr>
              <a:t>Debrah C. Sickler-Voigt, Author &amp; Presentation Developer ©</a:t>
            </a:r>
            <a:endParaRPr lang="en-US" sz="3200" b="1" dirty="0">
              <a:solidFill>
                <a:srgbClr val="FFFFFF"/>
              </a:solidFill>
            </a:endParaRPr>
          </a:p>
        </p:txBody>
      </p:sp>
      <p:pic>
        <p:nvPicPr>
          <p:cNvPr id="6" name="Content Placeholder 5" descr="This is a painting of a city and a bridge at night. It shows fireworks in the sky and a large moon. There are three rowing boats with people rowing in the water in the foreground.">
            <a:extLst>
              <a:ext uri="{FF2B5EF4-FFF2-40B4-BE49-F238E27FC236}">
                <a16:creationId xmlns:a16="http://schemas.microsoft.com/office/drawing/2014/main" id="{B7D6BCB8-224D-B23B-9D7D-4680FF9CE6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26" b="-1620"/>
          <a:stretch/>
        </p:blipFill>
        <p:spPr>
          <a:xfrm>
            <a:off x="5309687" y="1677314"/>
            <a:ext cx="6031301" cy="4454639"/>
          </a:xfrm>
          <a:prstGeom prst="rect">
            <a:avLst/>
          </a:prstGeom>
        </p:spPr>
      </p:pic>
      <p:pic>
        <p:nvPicPr>
          <p:cNvPr id="8"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3DA33617-744E-676F-B2CE-004C0C1BF7DC}"/>
              </a:ext>
            </a:extLst>
          </p:cNvPr>
          <p:cNvPicPr>
            <a:picLocks noChangeAspect="1"/>
          </p:cNvPicPr>
          <p:nvPr/>
        </p:nvPicPr>
        <p:blipFill>
          <a:blip r:embed="rId5"/>
          <a:stretch>
            <a:fillRect/>
          </a:stretch>
        </p:blipFill>
        <p:spPr>
          <a:xfrm>
            <a:off x="637247" y="1615075"/>
            <a:ext cx="3449783" cy="4464426"/>
          </a:xfrm>
          <a:prstGeom prst="rect">
            <a:avLst/>
          </a:prstGeom>
        </p:spPr>
      </p:pic>
    </p:spTree>
    <p:extLst>
      <p:ext uri="{BB962C8B-B14F-4D97-AF65-F5344CB8AC3E}">
        <p14:creationId xmlns:p14="http://schemas.microsoft.com/office/powerpoint/2010/main" val="1220923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A7CB-BDD6-AA34-AD49-FDFFA0677E9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B730BE6-B7A7-146C-DB0A-6D030F06B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64000" y="0"/>
            <a:ext cx="8129041" cy="6883376"/>
          </a:xfrm>
          <a:prstGeom prst="rect">
            <a:avLst/>
          </a:prstGeom>
        </p:spPr>
      </p:pic>
      <p:graphicFrame>
        <p:nvGraphicFramePr>
          <p:cNvPr id="7" name="Content Placeholder 3" descr="&#10;">
            <a:extLst>
              <a:ext uri="{FF2B5EF4-FFF2-40B4-BE49-F238E27FC236}">
                <a16:creationId xmlns:a16="http://schemas.microsoft.com/office/drawing/2014/main" id="{B04AC8A3-2A93-F93E-4EAB-5C811F185713}"/>
              </a:ext>
            </a:extLst>
          </p:cNvPr>
          <p:cNvGraphicFramePr>
            <a:graphicFrameLocks/>
          </p:cNvGraphicFramePr>
          <p:nvPr>
            <p:extLst>
              <p:ext uri="{D42A27DB-BD31-4B8C-83A1-F6EECF244321}">
                <p14:modId xmlns:p14="http://schemas.microsoft.com/office/powerpoint/2010/main" val="751700732"/>
              </p:ext>
            </p:extLst>
          </p:nvPr>
        </p:nvGraphicFramePr>
        <p:xfrm>
          <a:off x="4144849" y="1529597"/>
          <a:ext cx="7963636" cy="4920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descr="Applying Drawing Media &#10;in Context 3">
            <a:extLst>
              <a:ext uri="{FF2B5EF4-FFF2-40B4-BE49-F238E27FC236}">
                <a16:creationId xmlns:a16="http://schemas.microsoft.com/office/drawing/2014/main" id="{AAF2D3A5-E533-6D4D-75B2-4A0BBE91C0E1}"/>
              </a:ext>
            </a:extLst>
          </p:cNvPr>
          <p:cNvSpPr txBox="1">
            <a:spLocks noGrp="1"/>
          </p:cNvSpPr>
          <p:nvPr>
            <p:ph type="title"/>
          </p:nvPr>
        </p:nvSpPr>
        <p:spPr>
          <a:xfrm>
            <a:off x="247716" y="139467"/>
            <a:ext cx="11696568" cy="1137242"/>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dirty="0">
                <a:solidFill>
                  <a:schemeClr val="bg1"/>
                </a:solidFill>
                <a:latin typeface="Copperplate Gothic Bold" panose="020E0705020206020404" pitchFamily="34" charset="77"/>
                <a:cs typeface="Bangla MN"/>
              </a:rPr>
              <a:t>Applying Paint Media in Context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pic>
        <p:nvPicPr>
          <p:cNvPr id="3" name="Content Placeholder 9" descr="This is a painting of a flower in a central panel. It is surrounded by a decorative border. It is painted on aluminum.">
            <a:extLst>
              <a:ext uri="{FF2B5EF4-FFF2-40B4-BE49-F238E27FC236}">
                <a16:creationId xmlns:a16="http://schemas.microsoft.com/office/drawing/2014/main" id="{4FB844EA-F991-8519-AF6A-85D2FE45870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54" r="-826"/>
          <a:stretch/>
        </p:blipFill>
        <p:spPr>
          <a:xfrm>
            <a:off x="83515" y="1529597"/>
            <a:ext cx="3897133" cy="5207789"/>
          </a:xfrm>
          <a:prstGeom prst="rect">
            <a:avLst/>
          </a:prstGeom>
        </p:spPr>
      </p:pic>
    </p:spTree>
    <p:extLst>
      <p:ext uri="{BB962C8B-B14F-4D97-AF65-F5344CB8AC3E}">
        <p14:creationId xmlns:p14="http://schemas.microsoft.com/office/powerpoint/2010/main" val="1391670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288C6-77A0-C556-2749-52CA0C88FCE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0E32FB1-8127-055F-7739-8F0ADD8999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sp>
        <p:nvSpPr>
          <p:cNvPr id="7" name="Title 1" descr="Tempera Paint 1 ">
            <a:extLst>
              <a:ext uri="{FF2B5EF4-FFF2-40B4-BE49-F238E27FC236}">
                <a16:creationId xmlns:a16="http://schemas.microsoft.com/office/drawing/2014/main" id="{1136DE1E-651F-1307-0936-37E3C8C9C962}"/>
              </a:ext>
            </a:extLst>
          </p:cNvPr>
          <p:cNvSpPr txBox="1">
            <a:spLocks noGrp="1"/>
          </p:cNvSpPr>
          <p:nvPr>
            <p:ph type="title"/>
          </p:nvPr>
        </p:nvSpPr>
        <p:spPr>
          <a:xfrm>
            <a:off x="230698" y="204481"/>
            <a:ext cx="11794153" cy="1274046"/>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6600" b="1" dirty="0">
                <a:solidFill>
                  <a:schemeClr val="bg1"/>
                </a:solidFill>
                <a:latin typeface="Copperplate Gothic Bold" panose="020E0705020206020404" pitchFamily="34" charset="77"/>
                <a:cs typeface="Bangla MN"/>
              </a:rPr>
              <a:t>Tempera Paint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graphicFrame>
        <p:nvGraphicFramePr>
          <p:cNvPr id="2" name="Content Placeholder 3">
            <a:extLst>
              <a:ext uri="{FF2B5EF4-FFF2-40B4-BE49-F238E27FC236}">
                <a16:creationId xmlns:a16="http://schemas.microsoft.com/office/drawing/2014/main" id="{8B8C3119-1345-5CC7-1100-A0BCD89D3F1A}"/>
              </a:ext>
            </a:extLst>
          </p:cNvPr>
          <p:cNvGraphicFramePr>
            <a:graphicFrameLocks/>
          </p:cNvGraphicFramePr>
          <p:nvPr>
            <p:extLst>
              <p:ext uri="{D42A27DB-BD31-4B8C-83A1-F6EECF244321}">
                <p14:modId xmlns:p14="http://schemas.microsoft.com/office/powerpoint/2010/main" val="2875436582"/>
              </p:ext>
            </p:extLst>
          </p:nvPr>
        </p:nvGraphicFramePr>
        <p:xfrm>
          <a:off x="6096001" y="1600200"/>
          <a:ext cx="5928850" cy="4984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Content Placeholder 5" descr="This is a painting of a group of cows on a paper. They are blue and purple. A boy and birds are also in the landscape with the cows.">
            <a:extLst>
              <a:ext uri="{FF2B5EF4-FFF2-40B4-BE49-F238E27FC236}">
                <a16:creationId xmlns:a16="http://schemas.microsoft.com/office/drawing/2014/main" id="{1ECDE848-52F9-9141-F00D-F8986C5F2B0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685" b="-1418"/>
          <a:stretch/>
        </p:blipFill>
        <p:spPr>
          <a:xfrm>
            <a:off x="315106" y="1627683"/>
            <a:ext cx="5602501" cy="4164043"/>
          </a:xfrm>
          <a:prstGeom prst="rect">
            <a:avLst/>
          </a:prstGeom>
        </p:spPr>
      </p:pic>
      <p:graphicFrame>
        <p:nvGraphicFramePr>
          <p:cNvPr id="5" name="Diagram 4">
            <a:extLst>
              <a:ext uri="{FF2B5EF4-FFF2-40B4-BE49-F238E27FC236}">
                <a16:creationId xmlns:a16="http://schemas.microsoft.com/office/drawing/2014/main" id="{FB1FDDFC-7F49-2780-9CA7-F9C3022BCDBA}"/>
              </a:ext>
            </a:extLst>
          </p:cNvPr>
          <p:cNvGraphicFramePr/>
          <p:nvPr>
            <p:extLst>
              <p:ext uri="{D42A27DB-BD31-4B8C-83A1-F6EECF244321}">
                <p14:modId xmlns:p14="http://schemas.microsoft.com/office/powerpoint/2010/main" val="2428889033"/>
              </p:ext>
            </p:extLst>
          </p:nvPr>
        </p:nvGraphicFramePr>
        <p:xfrm>
          <a:off x="315106" y="5791726"/>
          <a:ext cx="5602501" cy="92333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118533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FEEC-B43B-A2D5-AC40-B88BD26F077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223AD2C-02F8-95C1-7B87-76651746D1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7000"/>
          </a:blip>
          <a:stretch>
            <a:fillRect/>
          </a:stretch>
        </p:blipFill>
        <p:spPr>
          <a:xfrm>
            <a:off x="4145280" y="0"/>
            <a:ext cx="8046720" cy="6813669"/>
          </a:xfrm>
          <a:prstGeom prst="rect">
            <a:avLst/>
          </a:prstGeom>
        </p:spPr>
      </p:pic>
      <p:sp>
        <p:nvSpPr>
          <p:cNvPr id="7" name="Title 1" descr="Tempera Paint 2">
            <a:extLst>
              <a:ext uri="{FF2B5EF4-FFF2-40B4-BE49-F238E27FC236}">
                <a16:creationId xmlns:a16="http://schemas.microsoft.com/office/drawing/2014/main" id="{1D6DDAC1-3C63-D7B9-57AD-4A7D3C3C891D}"/>
              </a:ext>
            </a:extLst>
          </p:cNvPr>
          <p:cNvSpPr txBox="1">
            <a:spLocks noGrp="1"/>
          </p:cNvSpPr>
          <p:nvPr>
            <p:ph type="title"/>
          </p:nvPr>
        </p:nvSpPr>
        <p:spPr>
          <a:xfrm>
            <a:off x="348343" y="342899"/>
            <a:ext cx="11656844" cy="1159329"/>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7200" b="1" dirty="0">
                <a:solidFill>
                  <a:schemeClr val="bg1"/>
                </a:solidFill>
                <a:latin typeface="Copperplate Gothic Bold" panose="020E0705020206020404" pitchFamily="34" charset="77"/>
                <a:cs typeface="Bangla MN"/>
              </a:rPr>
              <a:t>Tempera Paint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graphicFrame>
        <p:nvGraphicFramePr>
          <p:cNvPr id="3" name="Diagram 2">
            <a:extLst>
              <a:ext uri="{FF2B5EF4-FFF2-40B4-BE49-F238E27FC236}">
                <a16:creationId xmlns:a16="http://schemas.microsoft.com/office/drawing/2014/main" id="{FC1AC955-BD9B-8131-3B30-AC0222FD71F5}"/>
              </a:ext>
            </a:extLst>
          </p:cNvPr>
          <p:cNvGraphicFramePr/>
          <p:nvPr>
            <p:extLst>
              <p:ext uri="{D42A27DB-BD31-4B8C-83A1-F6EECF244321}">
                <p14:modId xmlns:p14="http://schemas.microsoft.com/office/powerpoint/2010/main" val="4088239624"/>
              </p:ext>
            </p:extLst>
          </p:nvPr>
        </p:nvGraphicFramePr>
        <p:xfrm>
          <a:off x="4776543" y="1583871"/>
          <a:ext cx="7202219" cy="1405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Content Placeholder 7" descr="A girl is painting a picture. She is blowing paint through a straw to make marks. ">
            <a:extLst>
              <a:ext uri="{FF2B5EF4-FFF2-40B4-BE49-F238E27FC236}">
                <a16:creationId xmlns:a16="http://schemas.microsoft.com/office/drawing/2014/main" id="{46BD36C6-6DD8-7912-2278-E04835CC71D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080" b="-962"/>
          <a:stretch/>
        </p:blipFill>
        <p:spPr>
          <a:xfrm>
            <a:off x="4776543" y="3155709"/>
            <a:ext cx="3824921" cy="3348969"/>
          </a:xfrm>
          <a:prstGeom prst="rect">
            <a:avLst/>
          </a:prstGeom>
        </p:spPr>
      </p:pic>
      <p:pic>
        <p:nvPicPr>
          <p:cNvPr id="5" name="Content Placeholder 2" descr="A young girl is painting a picture. She is using a foam roller to make marks. ">
            <a:extLst>
              <a:ext uri="{FF2B5EF4-FFF2-40B4-BE49-F238E27FC236}">
                <a16:creationId xmlns:a16="http://schemas.microsoft.com/office/drawing/2014/main" id="{32386660-C01A-DD1B-5188-E89979C0829A}"/>
              </a:ext>
            </a:extLst>
          </p:cNvPr>
          <p:cNvPicPr>
            <a:picLocks noChangeAspect="1"/>
          </p:cNvPicPr>
          <p:nvPr/>
        </p:nvPicPr>
        <p:blipFill>
          <a:blip r:embed="rId10" cstate="print">
            <a:extLst>
              <a:ext uri="{28A0092B-C50C-407E-A947-70E740481C1C}">
                <a14:useLocalDpi xmlns:a14="http://schemas.microsoft.com/office/drawing/2010/main"/>
              </a:ext>
            </a:extLst>
          </a:blip>
          <a:srcRect t="-940" b="-940"/>
          <a:stretch>
            <a:fillRect/>
          </a:stretch>
        </p:blipFill>
        <p:spPr>
          <a:xfrm>
            <a:off x="213237" y="1681157"/>
            <a:ext cx="4458573" cy="4999491"/>
          </a:xfrm>
          <a:prstGeom prst="rect">
            <a:avLst/>
          </a:prstGeom>
        </p:spPr>
      </p:pic>
      <p:pic>
        <p:nvPicPr>
          <p:cNvPr id="8" name="Picture 7" descr="This is a picture of paint and foam brushes.">
            <a:extLst>
              <a:ext uri="{FF2B5EF4-FFF2-40B4-BE49-F238E27FC236}">
                <a16:creationId xmlns:a16="http://schemas.microsoft.com/office/drawing/2014/main" id="{51A0651D-809C-6905-ECB3-6D75E2FB9860}"/>
              </a:ext>
            </a:extLst>
          </p:cNvPr>
          <p:cNvPicPr>
            <a:picLocks noChangeAspect="1"/>
          </p:cNvPicPr>
          <p:nvPr/>
        </p:nvPicPr>
        <p:blipFill>
          <a:blip r:embed="rId11"/>
          <a:stretch>
            <a:fillRect/>
          </a:stretch>
        </p:blipFill>
        <p:spPr>
          <a:xfrm>
            <a:off x="8706197" y="3429000"/>
            <a:ext cx="3251200" cy="2438400"/>
          </a:xfrm>
          <a:prstGeom prst="rect">
            <a:avLst/>
          </a:prstGeom>
        </p:spPr>
      </p:pic>
    </p:spTree>
    <p:extLst>
      <p:ext uri="{BB962C8B-B14F-4D97-AF65-F5344CB8AC3E}">
        <p14:creationId xmlns:p14="http://schemas.microsoft.com/office/powerpoint/2010/main" val="2742515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97C3C-CB36-1B97-1607-D83369C63B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BB7DE8F-238D-3E91-D83D-B67B049691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87030" y="-4993"/>
            <a:ext cx="8104970" cy="6862993"/>
          </a:xfrm>
          <a:prstGeom prst="rect">
            <a:avLst/>
          </a:prstGeom>
        </p:spPr>
      </p:pic>
      <p:sp>
        <p:nvSpPr>
          <p:cNvPr id="21" name="Title 1" descr="Watercolors 1">
            <a:extLst>
              <a:ext uri="{FF2B5EF4-FFF2-40B4-BE49-F238E27FC236}">
                <a16:creationId xmlns:a16="http://schemas.microsoft.com/office/drawing/2014/main" id="{BFF66A08-67E1-D8EB-1224-14806E4AE76E}"/>
              </a:ext>
            </a:extLst>
          </p:cNvPr>
          <p:cNvSpPr txBox="1">
            <a:spLocks noGrp="1"/>
          </p:cNvSpPr>
          <p:nvPr>
            <p:ph type="title"/>
          </p:nvPr>
        </p:nvSpPr>
        <p:spPr>
          <a:xfrm>
            <a:off x="116949" y="137732"/>
            <a:ext cx="11664804" cy="1325563"/>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8000" b="1" dirty="0">
                <a:solidFill>
                  <a:schemeClr val="bg1"/>
                </a:solidFill>
                <a:latin typeface="Copperplate Gothic Bold" panose="020E0705020206020404" pitchFamily="34" charset="77"/>
                <a:cs typeface="Bangla MN"/>
              </a:rPr>
              <a:t>Watercolors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Bangla MN"/>
              <a:cs typeface="Bangla MN"/>
            </a:endParaRPr>
          </a:p>
        </p:txBody>
      </p:sp>
      <p:pic>
        <p:nvPicPr>
          <p:cNvPr id="5" name="Content Placeholder 8" descr="This is a picture of a watercolor set with a red paintbrush.">
            <a:extLst>
              <a:ext uri="{FF2B5EF4-FFF2-40B4-BE49-F238E27FC236}">
                <a16:creationId xmlns:a16="http://schemas.microsoft.com/office/drawing/2014/main" id="{D7927B0B-C384-4119-8644-6106492D5A2A}"/>
              </a:ext>
            </a:extLst>
          </p:cNvPr>
          <p:cNvPicPr>
            <a:picLocks noGrp="1" noChangeAspect="1"/>
          </p:cNvPicPr>
          <p:nvPr>
            <p:ph sz="half" idx="1"/>
          </p:nvPr>
        </p:nvPicPr>
        <p:blipFill>
          <a:blip r:embed="rId4"/>
          <a:stretch>
            <a:fillRect/>
          </a:stretch>
        </p:blipFill>
        <p:spPr>
          <a:xfrm>
            <a:off x="180744" y="2439797"/>
            <a:ext cx="5080000" cy="3441700"/>
          </a:xfrm>
          <a:prstGeom prst="rect">
            <a:avLst/>
          </a:prstGeom>
        </p:spPr>
      </p:pic>
      <p:graphicFrame>
        <p:nvGraphicFramePr>
          <p:cNvPr id="6" name="Content Placeholder 5">
            <a:extLst>
              <a:ext uri="{FF2B5EF4-FFF2-40B4-BE49-F238E27FC236}">
                <a16:creationId xmlns:a16="http://schemas.microsoft.com/office/drawing/2014/main" id="{56834B04-4AAA-1C50-61A7-A38B6853C024}"/>
              </a:ext>
            </a:extLst>
          </p:cNvPr>
          <p:cNvGraphicFramePr>
            <a:graphicFrameLocks noGrp="1"/>
          </p:cNvGraphicFramePr>
          <p:nvPr>
            <p:ph sz="half" idx="2"/>
            <p:extLst>
              <p:ext uri="{D42A27DB-BD31-4B8C-83A1-F6EECF244321}">
                <p14:modId xmlns:p14="http://schemas.microsoft.com/office/powerpoint/2010/main" val="611374397"/>
              </p:ext>
            </p:extLst>
          </p:nvPr>
        </p:nvGraphicFramePr>
        <p:xfrm>
          <a:off x="5455873" y="1825624"/>
          <a:ext cx="6619177" cy="48946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72904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B934-44B4-CAAB-1322-C4A71A83157C}"/>
            </a:ext>
          </a:extLst>
        </p:cNvPr>
        <p:cNvGrpSpPr/>
        <p:nvPr/>
      </p:nvGrpSpPr>
      <p:grpSpPr>
        <a:xfrm>
          <a:off x="0" y="0"/>
          <a:ext cx="0" cy="0"/>
          <a:chOff x="0" y="0"/>
          <a:chExt cx="0" cy="0"/>
        </a:xfrm>
      </p:grpSpPr>
      <p:pic>
        <p:nvPicPr>
          <p:cNvPr id="4" name="Picture 3" descr="A mosaic sun with birds in the center&#10;&#10;AI-generated content may be incorrect.">
            <a:extLst>
              <a:ext uri="{FF2B5EF4-FFF2-40B4-BE49-F238E27FC236}">
                <a16:creationId xmlns:a16="http://schemas.microsoft.com/office/drawing/2014/main" id="{7C1E786F-84F4-8ADA-928E-5B3115B1910E}"/>
              </a:ext>
            </a:extLst>
          </p:cNvPr>
          <p:cNvPicPr>
            <a:picLocks noChangeAspect="1"/>
          </p:cNvPicPr>
          <p:nvPr/>
        </p:nvPicPr>
        <p:blipFill>
          <a:blip r:embed="rId3">
            <a:alphaModFix amt="10000"/>
          </a:blip>
          <a:stretch>
            <a:fillRect/>
          </a:stretch>
        </p:blipFill>
        <p:spPr>
          <a:xfrm>
            <a:off x="4076700" y="0"/>
            <a:ext cx="8115300" cy="6871740"/>
          </a:xfrm>
          <a:prstGeom prst="rect">
            <a:avLst/>
          </a:prstGeom>
        </p:spPr>
      </p:pic>
      <p:sp>
        <p:nvSpPr>
          <p:cNvPr id="5" name="Title 1" descr="Watercolors 2">
            <a:extLst>
              <a:ext uri="{FF2B5EF4-FFF2-40B4-BE49-F238E27FC236}">
                <a16:creationId xmlns:a16="http://schemas.microsoft.com/office/drawing/2014/main" id="{A64D3643-BAF2-2C2F-2225-54E36C9402F5}"/>
              </a:ext>
            </a:extLst>
          </p:cNvPr>
          <p:cNvSpPr txBox="1">
            <a:spLocks noGrp="1"/>
          </p:cNvSpPr>
          <p:nvPr>
            <p:ph type="title"/>
          </p:nvPr>
        </p:nvSpPr>
        <p:spPr>
          <a:xfrm>
            <a:off x="413658" y="206805"/>
            <a:ext cx="11318267" cy="1172520"/>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8000" b="1" dirty="0">
                <a:solidFill>
                  <a:schemeClr val="bg1"/>
                </a:solidFill>
                <a:latin typeface="Copperplate Gothic Bold" panose="020E0705020206020404" pitchFamily="34" charset="77"/>
                <a:cs typeface="Bangla MN"/>
              </a:rPr>
              <a:t>Watercolors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Bangla MN"/>
              <a:cs typeface="Bangla MN"/>
            </a:endParaRPr>
          </a:p>
        </p:txBody>
      </p:sp>
      <p:pic>
        <p:nvPicPr>
          <p:cNvPr id="6" name="Content Placeholder 8" descr="This is a painting of a woman sitting on a chair in front of a red screen. She is wearing a striped shirt, a long skirt, and flip-flops. ">
            <a:extLst>
              <a:ext uri="{FF2B5EF4-FFF2-40B4-BE49-F238E27FC236}">
                <a16:creationId xmlns:a16="http://schemas.microsoft.com/office/drawing/2014/main" id="{1828FDBC-25AC-7385-46A2-717E837EB35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833" r="-3597"/>
          <a:stretch/>
        </p:blipFill>
        <p:spPr>
          <a:xfrm>
            <a:off x="413658" y="1683758"/>
            <a:ext cx="3557736" cy="4967437"/>
          </a:xfrm>
          <a:prstGeom prst="rect">
            <a:avLst/>
          </a:prstGeom>
        </p:spPr>
      </p:pic>
      <p:graphicFrame>
        <p:nvGraphicFramePr>
          <p:cNvPr id="7" name="Content Placeholder 11">
            <a:extLst>
              <a:ext uri="{FF2B5EF4-FFF2-40B4-BE49-F238E27FC236}">
                <a16:creationId xmlns:a16="http://schemas.microsoft.com/office/drawing/2014/main" id="{B9E565D7-781A-2EB6-A5D9-8514D4497E31}"/>
              </a:ext>
            </a:extLst>
          </p:cNvPr>
          <p:cNvGraphicFramePr>
            <a:graphicFrameLocks/>
          </p:cNvGraphicFramePr>
          <p:nvPr>
            <p:extLst>
              <p:ext uri="{D42A27DB-BD31-4B8C-83A1-F6EECF244321}">
                <p14:modId xmlns:p14="http://schemas.microsoft.com/office/powerpoint/2010/main" val="2596446340"/>
              </p:ext>
            </p:extLst>
          </p:nvPr>
        </p:nvGraphicFramePr>
        <p:xfrm>
          <a:off x="4065814" y="1634707"/>
          <a:ext cx="7890397" cy="4967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96281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9A1BA-F265-9543-A174-7BF0269A54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513C9A3-C9CA-15C0-573D-99267BBA18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16" name="Content Placeholder 15" descr="&#10;">
            <a:extLst>
              <a:ext uri="{FF2B5EF4-FFF2-40B4-BE49-F238E27FC236}">
                <a16:creationId xmlns:a16="http://schemas.microsoft.com/office/drawing/2014/main" id="{4C96BA0F-4252-FA53-47F4-AC67F15BD9EE}"/>
              </a:ext>
            </a:extLst>
          </p:cNvPr>
          <p:cNvGraphicFramePr>
            <a:graphicFrameLocks noGrp="1"/>
          </p:cNvGraphicFramePr>
          <p:nvPr>
            <p:ph sz="half" idx="2"/>
            <p:extLst>
              <p:ext uri="{D42A27DB-BD31-4B8C-83A1-F6EECF244321}">
                <p14:modId xmlns:p14="http://schemas.microsoft.com/office/powerpoint/2010/main" val="3783240662"/>
              </p:ext>
            </p:extLst>
          </p:nvPr>
        </p:nvGraphicFramePr>
        <p:xfrm>
          <a:off x="3748295" y="1825625"/>
          <a:ext cx="8099073" cy="4999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1" descr="Watercolors 3 ">
            <a:extLst>
              <a:ext uri="{FF2B5EF4-FFF2-40B4-BE49-F238E27FC236}">
                <a16:creationId xmlns:a16="http://schemas.microsoft.com/office/drawing/2014/main" id="{0210056A-1D68-1CB9-652C-4321B05B06B5}"/>
              </a:ext>
            </a:extLst>
          </p:cNvPr>
          <p:cNvSpPr txBox="1">
            <a:spLocks noGrp="1"/>
          </p:cNvSpPr>
          <p:nvPr>
            <p:ph type="title"/>
          </p:nvPr>
        </p:nvSpPr>
        <p:spPr>
          <a:xfrm>
            <a:off x="238125" y="250031"/>
            <a:ext cx="1171575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6600" b="1" dirty="0">
                <a:solidFill>
                  <a:schemeClr val="bg1"/>
                </a:solidFill>
                <a:latin typeface="Copperplate Gothic Bold" panose="020E0705020206020404" pitchFamily="34" charset="77"/>
                <a:cs typeface="Bangla MN"/>
              </a:rPr>
              <a:t>Watercolors</a:t>
            </a:r>
            <a:r>
              <a:rPr lang="en-US" sz="5400" b="1" dirty="0">
                <a:solidFill>
                  <a:schemeClr val="bg1"/>
                </a:solidFill>
                <a:latin typeface="Copperplate Gothic Bold" panose="020E0705020206020404" pitchFamily="34" charset="77"/>
                <a:cs typeface="Bangla MN"/>
              </a:rPr>
              <a:t> </a:t>
            </a:r>
            <a:r>
              <a:rPr lang="en-US" sz="800" b="1" dirty="0">
                <a:solidFill>
                  <a:schemeClr val="bg1"/>
                </a:solidFill>
                <a:latin typeface="Copperplate Gothic Bold" panose="020E0705020206020404" pitchFamily="34" charset="77"/>
                <a:cs typeface="Bangla MN"/>
              </a:rPr>
              <a:t>3</a:t>
            </a:r>
            <a:r>
              <a:rPr lang="en-US" sz="3200" b="1" dirty="0">
                <a:solidFill>
                  <a:schemeClr val="bg1"/>
                </a:solidFill>
                <a:latin typeface="Copperplate Gothic Bold" panose="020E0705020206020404" pitchFamily="34" charset="77"/>
                <a:cs typeface="Bangla MN"/>
              </a:rPr>
              <a:t> </a:t>
            </a:r>
            <a:endParaRPr lang="en-US" sz="2400" b="1" dirty="0">
              <a:solidFill>
                <a:srgbClr val="FFFFFF"/>
              </a:solidFill>
              <a:latin typeface="Copperplate Gothic Bold" panose="020E0705020206020404" pitchFamily="34" charset="77"/>
              <a:cs typeface="Bangla MN"/>
            </a:endParaRPr>
          </a:p>
        </p:txBody>
      </p:sp>
      <p:pic>
        <p:nvPicPr>
          <p:cNvPr id="5" name="Content Placeholder 13" descr="This is a watercolor painting of flamingos in a landscape.">
            <a:extLst>
              <a:ext uri="{FF2B5EF4-FFF2-40B4-BE49-F238E27FC236}">
                <a16:creationId xmlns:a16="http://schemas.microsoft.com/office/drawing/2014/main" id="{452D8221-24C7-4364-0AC0-29EAFCB67D4A}"/>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l="-1753" r="-1512"/>
          <a:stretch/>
        </p:blipFill>
        <p:spPr>
          <a:xfrm>
            <a:off x="238125" y="1717080"/>
            <a:ext cx="3350464" cy="4999434"/>
          </a:xfrm>
        </p:spPr>
      </p:pic>
    </p:spTree>
    <p:extLst>
      <p:ext uri="{BB962C8B-B14F-4D97-AF65-F5344CB8AC3E}">
        <p14:creationId xmlns:p14="http://schemas.microsoft.com/office/powerpoint/2010/main" val="3688035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FB231-B491-E1FA-DCC3-D9BA656EB7A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3E07788-3F25-1428-7733-3D6F5DF73F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graphicFrame>
        <p:nvGraphicFramePr>
          <p:cNvPr id="4" name="Content Placeholder 8">
            <a:extLst>
              <a:ext uri="{FF2B5EF4-FFF2-40B4-BE49-F238E27FC236}">
                <a16:creationId xmlns:a16="http://schemas.microsoft.com/office/drawing/2014/main" id="{A62DEFDD-27B5-F9E6-14BF-F34B21C6B183}"/>
              </a:ext>
            </a:extLst>
          </p:cNvPr>
          <p:cNvGraphicFramePr>
            <a:graphicFrameLocks/>
          </p:cNvGraphicFramePr>
          <p:nvPr>
            <p:extLst>
              <p:ext uri="{D42A27DB-BD31-4B8C-83A1-F6EECF244321}">
                <p14:modId xmlns:p14="http://schemas.microsoft.com/office/powerpoint/2010/main" val="3653147062"/>
              </p:ext>
            </p:extLst>
          </p:nvPr>
        </p:nvGraphicFramePr>
        <p:xfrm>
          <a:off x="3502325" y="1452015"/>
          <a:ext cx="5861197" cy="5287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descr="Finger Paint">
            <a:extLst>
              <a:ext uri="{FF2B5EF4-FFF2-40B4-BE49-F238E27FC236}">
                <a16:creationId xmlns:a16="http://schemas.microsoft.com/office/drawing/2014/main" id="{23ADEF6F-FA3A-2268-818B-54BD5009E8F4}"/>
              </a:ext>
            </a:extLst>
          </p:cNvPr>
          <p:cNvSpPr txBox="1">
            <a:spLocks noGrp="1"/>
          </p:cNvSpPr>
          <p:nvPr>
            <p:ph type="title"/>
          </p:nvPr>
        </p:nvSpPr>
        <p:spPr>
          <a:xfrm>
            <a:off x="337929" y="239059"/>
            <a:ext cx="11449879" cy="1092202"/>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a:rPr>
              <a:t>Finger Paint</a:t>
            </a:r>
            <a:endParaRPr lang="en-US" sz="1200" b="1" dirty="0">
              <a:solidFill>
                <a:srgbClr val="FFFFFF"/>
              </a:solidFill>
              <a:latin typeface="Copperplate Gothic Bold" panose="020E0705020206020404" pitchFamily="34" charset="77"/>
              <a:cs typeface="Bangla MN"/>
            </a:endParaRPr>
          </a:p>
        </p:txBody>
      </p:sp>
      <p:pic>
        <p:nvPicPr>
          <p:cNvPr id="2" name="Content Placeholder 5" descr="This is a finger painting with mostly red paint colors. It includes circular markings. Child renderings of people are collaged on top of the painted background. ">
            <a:extLst>
              <a:ext uri="{FF2B5EF4-FFF2-40B4-BE49-F238E27FC236}">
                <a16:creationId xmlns:a16="http://schemas.microsoft.com/office/drawing/2014/main" id="{31339A5C-9D20-C74C-A4E9-FF36FC3032C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044" b="-921"/>
          <a:stretch/>
        </p:blipFill>
        <p:spPr>
          <a:xfrm>
            <a:off x="9563819" y="1507433"/>
            <a:ext cx="2427884" cy="2035867"/>
          </a:xfrm>
          <a:prstGeom prst="rect">
            <a:avLst/>
          </a:prstGeom>
        </p:spPr>
      </p:pic>
      <p:pic>
        <p:nvPicPr>
          <p:cNvPr id="3" name="Picture 2" descr="A child dips a hand in white finger paint.">
            <a:extLst>
              <a:ext uri="{FF2B5EF4-FFF2-40B4-BE49-F238E27FC236}">
                <a16:creationId xmlns:a16="http://schemas.microsoft.com/office/drawing/2014/main" id="{69A94E46-691A-C1AA-A8DA-6033E6C7ABB6}"/>
              </a:ext>
            </a:extLst>
          </p:cNvPr>
          <p:cNvPicPr>
            <a:picLocks noChangeAspect="1"/>
          </p:cNvPicPr>
          <p:nvPr/>
        </p:nvPicPr>
        <p:blipFill>
          <a:blip r:embed="rId10"/>
          <a:stretch>
            <a:fillRect/>
          </a:stretch>
        </p:blipFill>
        <p:spPr>
          <a:xfrm>
            <a:off x="9565417" y="3706044"/>
            <a:ext cx="2367796" cy="2655567"/>
          </a:xfrm>
          <a:prstGeom prst="rect">
            <a:avLst/>
          </a:prstGeom>
        </p:spPr>
      </p:pic>
      <p:pic>
        <p:nvPicPr>
          <p:cNvPr id="8" name="Picture 7" descr="Children are using their hands to make finger paintings.">
            <a:extLst>
              <a:ext uri="{FF2B5EF4-FFF2-40B4-BE49-F238E27FC236}">
                <a16:creationId xmlns:a16="http://schemas.microsoft.com/office/drawing/2014/main" id="{46C3D15A-95DD-180B-098A-04D0C0114443}"/>
              </a:ext>
            </a:extLst>
          </p:cNvPr>
          <p:cNvPicPr>
            <a:picLocks noChangeAspect="1"/>
          </p:cNvPicPr>
          <p:nvPr/>
        </p:nvPicPr>
        <p:blipFill>
          <a:blip r:embed="rId11"/>
          <a:stretch>
            <a:fillRect/>
          </a:stretch>
        </p:blipFill>
        <p:spPr>
          <a:xfrm>
            <a:off x="126460" y="1881251"/>
            <a:ext cx="3215791" cy="4426758"/>
          </a:xfrm>
          <a:prstGeom prst="rect">
            <a:avLst/>
          </a:prstGeom>
        </p:spPr>
      </p:pic>
    </p:spTree>
    <p:extLst>
      <p:ext uri="{BB962C8B-B14F-4D97-AF65-F5344CB8AC3E}">
        <p14:creationId xmlns:p14="http://schemas.microsoft.com/office/powerpoint/2010/main" val="66898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osaic of a sun and birds&#10;&#10;AI-generated content may be incorrect.">
            <a:extLst>
              <a:ext uri="{FF2B5EF4-FFF2-40B4-BE49-F238E27FC236}">
                <a16:creationId xmlns:a16="http://schemas.microsoft.com/office/drawing/2014/main" id="{E0BE8BD8-220F-FD1C-01B1-8DCAD5874B99}"/>
              </a:ext>
            </a:extLst>
          </p:cNvPr>
          <p:cNvPicPr>
            <a:picLocks noChangeAspect="1"/>
          </p:cNvPicPr>
          <p:nvPr/>
        </p:nvPicPr>
        <p:blipFill>
          <a:blip r:embed="rId3">
            <a:alphaModFix amt="7000"/>
          </a:blip>
          <a:stretch>
            <a:fillRect/>
          </a:stretch>
        </p:blipFill>
        <p:spPr>
          <a:xfrm>
            <a:off x="4092927" y="0"/>
            <a:ext cx="8099073" cy="6858000"/>
          </a:xfrm>
          <a:prstGeom prst="rect">
            <a:avLst/>
          </a:prstGeom>
        </p:spPr>
      </p:pic>
      <p:graphicFrame>
        <p:nvGraphicFramePr>
          <p:cNvPr id="4" name="Content Placeholder 3">
            <a:extLst>
              <a:ext uri="{FF2B5EF4-FFF2-40B4-BE49-F238E27FC236}">
                <a16:creationId xmlns:a16="http://schemas.microsoft.com/office/drawing/2014/main" id="{7D4030D3-F058-37E4-C762-3CDA341778CB}"/>
              </a:ext>
            </a:extLst>
          </p:cNvPr>
          <p:cNvGraphicFramePr>
            <a:graphicFrameLocks/>
          </p:cNvGraphicFramePr>
          <p:nvPr>
            <p:extLst>
              <p:ext uri="{D42A27DB-BD31-4B8C-83A1-F6EECF244321}">
                <p14:modId xmlns:p14="http://schemas.microsoft.com/office/powerpoint/2010/main" val="3496607326"/>
              </p:ext>
            </p:extLst>
          </p:nvPr>
        </p:nvGraphicFramePr>
        <p:xfrm>
          <a:off x="4341092" y="1335621"/>
          <a:ext cx="7515966" cy="5570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Content Placeholder 4" descr="This is an abstract painting. It has heavy textures. It includes an area of yellow within a mostly blue environment.">
            <a:extLst>
              <a:ext uri="{FF2B5EF4-FFF2-40B4-BE49-F238E27FC236}">
                <a16:creationId xmlns:a16="http://schemas.microsoft.com/office/drawing/2014/main" id="{C12A857D-960C-1D32-0759-A263DE33E92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539" r="-3132"/>
          <a:stretch/>
        </p:blipFill>
        <p:spPr>
          <a:xfrm>
            <a:off x="310141" y="1534427"/>
            <a:ext cx="3782786" cy="5172543"/>
          </a:xfrm>
          <a:prstGeom prst="rect">
            <a:avLst/>
          </a:prstGeom>
          <a:solidFill>
            <a:srgbClr val="10253F"/>
          </a:solidFill>
        </p:spPr>
      </p:pic>
      <p:sp>
        <p:nvSpPr>
          <p:cNvPr id="8" name="Title 1" descr="Acrylics 1">
            <a:extLst>
              <a:ext uri="{FF2B5EF4-FFF2-40B4-BE49-F238E27FC236}">
                <a16:creationId xmlns:a16="http://schemas.microsoft.com/office/drawing/2014/main" id="{658FBEAF-3F0D-BE66-2515-C286FEC20E95}"/>
              </a:ext>
            </a:extLst>
          </p:cNvPr>
          <p:cNvSpPr txBox="1">
            <a:spLocks noGrp="1"/>
          </p:cNvSpPr>
          <p:nvPr>
            <p:ph type="title"/>
          </p:nvPr>
        </p:nvSpPr>
        <p:spPr>
          <a:xfrm>
            <a:off x="310141" y="151030"/>
            <a:ext cx="11546917" cy="1125680"/>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000" b="1" dirty="0">
                <a:solidFill>
                  <a:schemeClr val="bg1"/>
                </a:solidFill>
                <a:latin typeface="Copperplate Gothic Bold" panose="020E0705020206020404" pitchFamily="34" charset="77"/>
                <a:cs typeface="Bangla MN"/>
              </a:rPr>
              <a:t>Acrylics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538733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60449-E894-6820-4C9D-6F24AC3007D1}"/>
            </a:ext>
          </a:extLst>
        </p:cNvPr>
        <p:cNvGrpSpPr/>
        <p:nvPr/>
      </p:nvGrpSpPr>
      <p:grpSpPr>
        <a:xfrm>
          <a:off x="0" y="0"/>
          <a:ext cx="0" cy="0"/>
          <a:chOff x="0" y="0"/>
          <a:chExt cx="0" cy="0"/>
        </a:xfrm>
      </p:grpSpPr>
      <p:pic>
        <p:nvPicPr>
          <p:cNvPr id="3" name="Picture 2" descr="A mosaic of a sun&#10;&#10;AI-generated content may be incorrect.">
            <a:extLst>
              <a:ext uri="{FF2B5EF4-FFF2-40B4-BE49-F238E27FC236}">
                <a16:creationId xmlns:a16="http://schemas.microsoft.com/office/drawing/2014/main" id="{3084C2EA-14CE-5343-0ADD-57E3DBAB39C0}"/>
              </a:ext>
            </a:extLst>
          </p:cNvPr>
          <p:cNvPicPr>
            <a:picLocks noChangeAspect="1"/>
          </p:cNvPicPr>
          <p:nvPr/>
        </p:nvPicPr>
        <p:blipFill>
          <a:blip r:embed="rId3">
            <a:alphaModFix amt="11000"/>
          </a:blip>
          <a:stretch>
            <a:fillRect/>
          </a:stretch>
        </p:blipFill>
        <p:spPr>
          <a:xfrm>
            <a:off x="4076700" y="0"/>
            <a:ext cx="8115300" cy="6871740"/>
          </a:xfrm>
          <a:prstGeom prst="rect">
            <a:avLst/>
          </a:prstGeom>
        </p:spPr>
      </p:pic>
      <p:sp>
        <p:nvSpPr>
          <p:cNvPr id="6" name="Title 1" descr="Acrylics 2">
            <a:extLst>
              <a:ext uri="{FF2B5EF4-FFF2-40B4-BE49-F238E27FC236}">
                <a16:creationId xmlns:a16="http://schemas.microsoft.com/office/drawing/2014/main" id="{9E00957D-D7CC-952D-C64D-74F7628F1803}"/>
              </a:ext>
            </a:extLst>
          </p:cNvPr>
          <p:cNvSpPr txBox="1">
            <a:spLocks noGrp="1"/>
          </p:cNvSpPr>
          <p:nvPr>
            <p:ph type="title"/>
          </p:nvPr>
        </p:nvSpPr>
        <p:spPr>
          <a:xfrm>
            <a:off x="264543" y="271704"/>
            <a:ext cx="11662913" cy="1292590"/>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000" b="1" dirty="0">
                <a:solidFill>
                  <a:schemeClr val="bg1"/>
                </a:solidFill>
                <a:latin typeface="Copperplate Gothic Bold" panose="020E0705020206020404" pitchFamily="34" charset="77"/>
                <a:cs typeface="Bangla MN"/>
              </a:rPr>
              <a:t>Acrylics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graphicFrame>
        <p:nvGraphicFramePr>
          <p:cNvPr id="7" name="Content Placeholder 7">
            <a:extLst>
              <a:ext uri="{FF2B5EF4-FFF2-40B4-BE49-F238E27FC236}">
                <a16:creationId xmlns:a16="http://schemas.microsoft.com/office/drawing/2014/main" id="{9979CC78-383C-34C3-305F-57DB8141B5C1}"/>
              </a:ext>
            </a:extLst>
          </p:cNvPr>
          <p:cNvGraphicFramePr>
            <a:graphicFrameLocks/>
          </p:cNvGraphicFramePr>
          <p:nvPr>
            <p:extLst>
              <p:ext uri="{D42A27DB-BD31-4B8C-83A1-F6EECF244321}">
                <p14:modId xmlns:p14="http://schemas.microsoft.com/office/powerpoint/2010/main" val="332780988"/>
              </p:ext>
            </p:extLst>
          </p:nvPr>
        </p:nvGraphicFramePr>
        <p:xfrm>
          <a:off x="4820195" y="1657716"/>
          <a:ext cx="7045234" cy="49285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10" descr="This is a set of acrylic paint.">
            <a:extLst>
              <a:ext uri="{FF2B5EF4-FFF2-40B4-BE49-F238E27FC236}">
                <a16:creationId xmlns:a16="http://schemas.microsoft.com/office/drawing/2014/main" id="{8986146F-EA5C-9DF4-3860-C5D2D30C4680}"/>
              </a:ext>
            </a:extLst>
          </p:cNvPr>
          <p:cNvPicPr>
            <a:picLocks noChangeAspect="1"/>
          </p:cNvPicPr>
          <p:nvPr/>
        </p:nvPicPr>
        <p:blipFill>
          <a:blip r:embed="rId9"/>
          <a:stretch>
            <a:fillRect/>
          </a:stretch>
        </p:blipFill>
        <p:spPr>
          <a:xfrm>
            <a:off x="199266" y="1859025"/>
            <a:ext cx="4347641" cy="4525963"/>
          </a:xfrm>
          <a:prstGeom prst="rect">
            <a:avLst/>
          </a:prstGeom>
        </p:spPr>
      </p:pic>
    </p:spTree>
    <p:extLst>
      <p:ext uri="{BB962C8B-B14F-4D97-AF65-F5344CB8AC3E}">
        <p14:creationId xmlns:p14="http://schemas.microsoft.com/office/powerpoint/2010/main" val="2150744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86BF9-2419-C268-3C4E-4E48D2FA660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7C456FE-8018-6E57-E7C2-8F58EB39AD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92927" y="0"/>
            <a:ext cx="8099073" cy="6858000"/>
          </a:xfrm>
          <a:prstGeom prst="rect">
            <a:avLst/>
          </a:prstGeom>
        </p:spPr>
      </p:pic>
      <p:graphicFrame>
        <p:nvGraphicFramePr>
          <p:cNvPr id="4" name="Content Placeholder 4">
            <a:extLst>
              <a:ext uri="{FF2B5EF4-FFF2-40B4-BE49-F238E27FC236}">
                <a16:creationId xmlns:a16="http://schemas.microsoft.com/office/drawing/2014/main" id="{4E4F3A8A-901E-3E84-80F3-A425D97C2325}"/>
              </a:ext>
            </a:extLst>
          </p:cNvPr>
          <p:cNvGraphicFramePr>
            <a:graphicFrameLocks/>
          </p:cNvGraphicFramePr>
          <p:nvPr>
            <p:extLst>
              <p:ext uri="{D42A27DB-BD31-4B8C-83A1-F6EECF244321}">
                <p14:modId xmlns:p14="http://schemas.microsoft.com/office/powerpoint/2010/main" val="1265151614"/>
              </p:ext>
            </p:extLst>
          </p:nvPr>
        </p:nvGraphicFramePr>
        <p:xfrm>
          <a:off x="6452558" y="1714501"/>
          <a:ext cx="5473488" cy="48181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Gesso">
            <a:extLst>
              <a:ext uri="{FF2B5EF4-FFF2-40B4-BE49-F238E27FC236}">
                <a16:creationId xmlns:a16="http://schemas.microsoft.com/office/drawing/2014/main" id="{671E6BD4-1755-8F4F-BDDA-02939A9A23E5}"/>
              </a:ext>
            </a:extLst>
          </p:cNvPr>
          <p:cNvSpPr txBox="1">
            <a:spLocks noGrp="1"/>
          </p:cNvSpPr>
          <p:nvPr>
            <p:ph type="title"/>
          </p:nvPr>
        </p:nvSpPr>
        <p:spPr>
          <a:xfrm>
            <a:off x="152400" y="325370"/>
            <a:ext cx="11773646" cy="1238278"/>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7200" b="1" dirty="0">
                <a:solidFill>
                  <a:schemeClr val="bg1"/>
                </a:solidFill>
                <a:latin typeface="Copperplate Gothic Bold" panose="020E0705020206020404" pitchFamily="34" charset="77"/>
                <a:cs typeface="Bangla MN"/>
              </a:rPr>
              <a:t>Gesso</a:t>
            </a:r>
            <a:endParaRPr lang="en-US" sz="1100" b="1" dirty="0">
              <a:solidFill>
                <a:srgbClr val="FFFFFF"/>
              </a:solidFill>
              <a:latin typeface="Copperplate Gothic Bold" panose="020E0705020206020404" pitchFamily="34" charset="77"/>
              <a:cs typeface="Bangla MN"/>
            </a:endParaRPr>
          </a:p>
        </p:txBody>
      </p:sp>
      <p:pic>
        <p:nvPicPr>
          <p:cNvPr id="3" name="Content Placeholder 5" descr="This is a brush with gesso.">
            <a:extLst>
              <a:ext uri="{FF2B5EF4-FFF2-40B4-BE49-F238E27FC236}">
                <a16:creationId xmlns:a16="http://schemas.microsoft.com/office/drawing/2014/main" id="{666C90FF-0270-D1EA-FE30-5EFBB911045A}"/>
              </a:ext>
            </a:extLst>
          </p:cNvPr>
          <p:cNvPicPr>
            <a:picLocks noChangeAspect="1"/>
          </p:cNvPicPr>
          <p:nvPr/>
        </p:nvPicPr>
        <p:blipFill>
          <a:blip r:embed="rId9"/>
          <a:stretch>
            <a:fillRect/>
          </a:stretch>
        </p:blipFill>
        <p:spPr>
          <a:xfrm>
            <a:off x="291872" y="1889018"/>
            <a:ext cx="5804128" cy="4525963"/>
          </a:xfrm>
          <a:prstGeom prst="rect">
            <a:avLst/>
          </a:prstGeom>
        </p:spPr>
      </p:pic>
    </p:spTree>
    <p:extLst>
      <p:ext uri="{BB962C8B-B14F-4D97-AF65-F5344CB8AC3E}">
        <p14:creationId xmlns:p14="http://schemas.microsoft.com/office/powerpoint/2010/main" val="1593642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EC18B-89FB-C829-6FAE-72329C17AE3E}"/>
            </a:ext>
          </a:extLst>
        </p:cNvPr>
        <p:cNvGrpSpPr/>
        <p:nvPr/>
      </p:nvGrpSpPr>
      <p:grpSpPr>
        <a:xfrm>
          <a:off x="0" y="0"/>
          <a:ext cx="0" cy="0"/>
          <a:chOff x="0" y="0"/>
          <a:chExt cx="0" cy="0"/>
        </a:xfrm>
      </p:grpSpPr>
      <p:pic>
        <p:nvPicPr>
          <p:cNvPr id="2" name="Picture 1" descr="A mosaic of a sun and birds&#10;&#10;AI-generated content may be incorrect.">
            <a:extLst>
              <a:ext uri="{FF2B5EF4-FFF2-40B4-BE49-F238E27FC236}">
                <a16:creationId xmlns:a16="http://schemas.microsoft.com/office/drawing/2014/main" id="{A4B19ECC-8C31-3FCE-BB13-3350A74018AC}"/>
              </a:ext>
            </a:extLst>
          </p:cNvPr>
          <p:cNvPicPr>
            <a:picLocks noChangeAspect="1"/>
          </p:cNvPicPr>
          <p:nvPr/>
        </p:nvPicPr>
        <p:blipFill>
          <a:blip r:embed="rId3">
            <a:alphaModFix amt="11000"/>
          </a:blip>
          <a:stretch>
            <a:fillRect/>
          </a:stretch>
        </p:blipFill>
        <p:spPr>
          <a:xfrm>
            <a:off x="4087030" y="-4993"/>
            <a:ext cx="8104970" cy="6862993"/>
          </a:xfrm>
          <a:prstGeom prst="rect">
            <a:avLst/>
          </a:prstGeom>
        </p:spPr>
      </p:pic>
      <p:graphicFrame>
        <p:nvGraphicFramePr>
          <p:cNvPr id="4" name="Content Placeholder 10">
            <a:extLst>
              <a:ext uri="{FF2B5EF4-FFF2-40B4-BE49-F238E27FC236}">
                <a16:creationId xmlns:a16="http://schemas.microsoft.com/office/drawing/2014/main" id="{7D04A33A-3810-04BC-C7DE-DDB6FFE63029}"/>
              </a:ext>
            </a:extLst>
          </p:cNvPr>
          <p:cNvGraphicFramePr>
            <a:graphicFrameLocks/>
          </p:cNvGraphicFramePr>
          <p:nvPr>
            <p:extLst>
              <p:ext uri="{D42A27DB-BD31-4B8C-83A1-F6EECF244321}">
                <p14:modId xmlns:p14="http://schemas.microsoft.com/office/powerpoint/2010/main" val="3513024181"/>
              </p:ext>
            </p:extLst>
          </p:nvPr>
        </p:nvGraphicFramePr>
        <p:xfrm>
          <a:off x="7884545" y="1571541"/>
          <a:ext cx="4044335" cy="50363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descr="This is a painting of a city and a bridge at night. It shows fireworks in the sky and a large moon. There are three rowing boats with people rowing in the water in the foreground.">
            <a:extLst>
              <a:ext uri="{FF2B5EF4-FFF2-40B4-BE49-F238E27FC236}">
                <a16:creationId xmlns:a16="http://schemas.microsoft.com/office/drawing/2014/main" id="{68CC2245-1B07-FC04-1D4D-EBD3F683DD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1620"/>
          <a:stretch/>
        </p:blipFill>
        <p:spPr>
          <a:xfrm>
            <a:off x="401144" y="1571541"/>
            <a:ext cx="7209024" cy="5205975"/>
          </a:xfrm>
          <a:prstGeom prst="rect">
            <a:avLst/>
          </a:prstGeom>
        </p:spPr>
      </p:pic>
      <p:sp>
        <p:nvSpPr>
          <p:cNvPr id="9" name="Title 1" descr="Chapter 12 Topics">
            <a:extLst>
              <a:ext uri="{FF2B5EF4-FFF2-40B4-BE49-F238E27FC236}">
                <a16:creationId xmlns:a16="http://schemas.microsoft.com/office/drawing/2014/main" id="{FA6D40B8-96CA-A64D-913B-BD5E07528D76}"/>
              </a:ext>
            </a:extLst>
          </p:cNvPr>
          <p:cNvSpPr txBox="1">
            <a:spLocks noGrp="1"/>
          </p:cNvSpPr>
          <p:nvPr>
            <p:ph type="title"/>
          </p:nvPr>
        </p:nvSpPr>
        <p:spPr>
          <a:xfrm>
            <a:off x="401144" y="251489"/>
            <a:ext cx="11389712" cy="1069952"/>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5400" b="1" dirty="0">
                <a:solidFill>
                  <a:schemeClr val="bg1"/>
                </a:solidFill>
                <a:latin typeface="Copperplate Gothic Bold" panose="020E0705020206020404" pitchFamily="34" charset="77"/>
                <a:cs typeface="Bangla MN"/>
              </a:rPr>
              <a:t>Chapter 12 Topics</a:t>
            </a:r>
          </a:p>
        </p:txBody>
      </p:sp>
    </p:spTree>
    <p:extLst>
      <p:ext uri="{BB962C8B-B14F-4D97-AF65-F5344CB8AC3E}">
        <p14:creationId xmlns:p14="http://schemas.microsoft.com/office/powerpoint/2010/main" val="3116649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85198-5A25-4246-1167-FB787FE6AAE5}"/>
            </a:ext>
          </a:extLst>
        </p:cNvPr>
        <p:cNvGrpSpPr/>
        <p:nvPr/>
      </p:nvGrpSpPr>
      <p:grpSpPr>
        <a:xfrm>
          <a:off x="0" y="0"/>
          <a:ext cx="0" cy="0"/>
          <a:chOff x="0" y="0"/>
          <a:chExt cx="0" cy="0"/>
        </a:xfrm>
      </p:grpSpPr>
      <p:pic>
        <p:nvPicPr>
          <p:cNvPr id="2" name="Picture 1" descr="A mosaic of a sun and birds&#10;&#10;AI-generated content may be incorrect.">
            <a:extLst>
              <a:ext uri="{FF2B5EF4-FFF2-40B4-BE49-F238E27FC236}">
                <a16:creationId xmlns:a16="http://schemas.microsoft.com/office/drawing/2014/main" id="{4F093449-3068-6CC3-7EFD-D27A8781D284}"/>
              </a:ext>
            </a:extLst>
          </p:cNvPr>
          <p:cNvPicPr>
            <a:picLocks noChangeAspect="1"/>
          </p:cNvPicPr>
          <p:nvPr/>
        </p:nvPicPr>
        <p:blipFill>
          <a:blip r:embed="rId3">
            <a:alphaModFix amt="11000"/>
          </a:blip>
          <a:stretch>
            <a:fillRect/>
          </a:stretch>
        </p:blipFill>
        <p:spPr>
          <a:xfrm>
            <a:off x="3922139" y="0"/>
            <a:ext cx="8104970" cy="6862993"/>
          </a:xfrm>
          <a:prstGeom prst="rect">
            <a:avLst/>
          </a:prstGeom>
        </p:spPr>
      </p:pic>
      <p:sp>
        <p:nvSpPr>
          <p:cNvPr id="5" name="Title 1" descr="Oil Paint 1">
            <a:extLst>
              <a:ext uri="{FF2B5EF4-FFF2-40B4-BE49-F238E27FC236}">
                <a16:creationId xmlns:a16="http://schemas.microsoft.com/office/drawing/2014/main" id="{15CDD31B-ED91-531C-30D4-2904602669A8}"/>
              </a:ext>
            </a:extLst>
          </p:cNvPr>
          <p:cNvSpPr>
            <a:spLocks noGrp="1"/>
          </p:cNvSpPr>
          <p:nvPr>
            <p:ph type="title"/>
          </p:nvPr>
        </p:nvSpPr>
        <p:spPr>
          <a:xfrm>
            <a:off x="431321" y="365125"/>
            <a:ext cx="11369615" cy="96334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Oil Paint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graphicFrame>
        <p:nvGraphicFramePr>
          <p:cNvPr id="6" name="Content Placeholder 7">
            <a:extLst>
              <a:ext uri="{FF2B5EF4-FFF2-40B4-BE49-F238E27FC236}">
                <a16:creationId xmlns:a16="http://schemas.microsoft.com/office/drawing/2014/main" id="{28761E92-C4DD-8EF0-60EA-01AB4AAC3D9A}"/>
              </a:ext>
            </a:extLst>
          </p:cNvPr>
          <p:cNvGraphicFramePr>
            <a:graphicFrameLocks/>
          </p:cNvGraphicFramePr>
          <p:nvPr>
            <p:extLst>
              <p:ext uri="{D42A27DB-BD31-4B8C-83A1-F6EECF244321}">
                <p14:modId xmlns:p14="http://schemas.microsoft.com/office/powerpoint/2010/main" val="3720689807"/>
              </p:ext>
            </p:extLst>
          </p:nvPr>
        </p:nvGraphicFramePr>
        <p:xfrm>
          <a:off x="2260616" y="1738990"/>
          <a:ext cx="4444685" cy="49004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Content Placeholder 10" descr="This painting shows a woman pouring milk.">
            <a:extLst>
              <a:ext uri="{FF2B5EF4-FFF2-40B4-BE49-F238E27FC236}">
                <a16:creationId xmlns:a16="http://schemas.microsoft.com/office/drawing/2014/main" id="{CCF7796E-BE5C-C837-9CEF-DDD36B448848}"/>
              </a:ext>
            </a:extLst>
          </p:cNvPr>
          <p:cNvPicPr>
            <a:picLocks noChangeAspect="1"/>
          </p:cNvPicPr>
          <p:nvPr/>
        </p:nvPicPr>
        <p:blipFill>
          <a:blip r:embed="rId9" cstate="print">
            <a:extLst>
              <a:ext uri="{28A0092B-C50C-407E-A947-70E740481C1C}">
                <a14:useLocalDpi xmlns:a14="http://schemas.microsoft.com/office/drawing/2010/main"/>
              </a:ext>
            </a:extLst>
          </a:blip>
          <a:srcRect l="-282" r="-282"/>
          <a:stretch>
            <a:fillRect/>
          </a:stretch>
        </p:blipFill>
        <p:spPr>
          <a:xfrm>
            <a:off x="7137716" y="1636300"/>
            <a:ext cx="4444684" cy="4981052"/>
          </a:xfrm>
          <a:prstGeom prst="rect">
            <a:avLst/>
          </a:prstGeom>
        </p:spPr>
      </p:pic>
      <p:pic>
        <p:nvPicPr>
          <p:cNvPr id="8" name="Graphic 7" descr="This is a paint tube graphic.">
            <a:extLst>
              <a:ext uri="{FF2B5EF4-FFF2-40B4-BE49-F238E27FC236}">
                <a16:creationId xmlns:a16="http://schemas.microsoft.com/office/drawing/2014/main" id="{4390029B-DA0C-6E2E-BDDE-1A72DD5E45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91" y="1738990"/>
            <a:ext cx="1861109" cy="4788290"/>
          </a:xfrm>
          <a:prstGeom prst="rect">
            <a:avLst/>
          </a:prstGeom>
        </p:spPr>
      </p:pic>
    </p:spTree>
    <p:extLst>
      <p:ext uri="{BB962C8B-B14F-4D97-AF65-F5344CB8AC3E}">
        <p14:creationId xmlns:p14="http://schemas.microsoft.com/office/powerpoint/2010/main" val="1040653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7541-4FC1-16C3-CE6C-E73590686BA3}"/>
            </a:ext>
          </a:extLst>
        </p:cNvPr>
        <p:cNvGrpSpPr/>
        <p:nvPr/>
      </p:nvGrpSpPr>
      <p:grpSpPr>
        <a:xfrm>
          <a:off x="0" y="0"/>
          <a:ext cx="0" cy="0"/>
          <a:chOff x="0" y="0"/>
          <a:chExt cx="0" cy="0"/>
        </a:xfrm>
      </p:grpSpPr>
      <p:pic>
        <p:nvPicPr>
          <p:cNvPr id="2" name="Picture 1" descr="A mosaic of a sun and birds&#10;&#10;AI-generated content may be incorrect.">
            <a:extLst>
              <a:ext uri="{FF2B5EF4-FFF2-40B4-BE49-F238E27FC236}">
                <a16:creationId xmlns:a16="http://schemas.microsoft.com/office/drawing/2014/main" id="{88EB14B9-326F-3F82-7254-30752BA42D69}"/>
              </a:ext>
            </a:extLst>
          </p:cNvPr>
          <p:cNvPicPr>
            <a:picLocks noChangeAspect="1"/>
          </p:cNvPicPr>
          <p:nvPr/>
        </p:nvPicPr>
        <p:blipFill>
          <a:blip r:embed="rId3">
            <a:alphaModFix amt="11000"/>
          </a:blip>
          <a:stretch>
            <a:fillRect/>
          </a:stretch>
        </p:blipFill>
        <p:spPr>
          <a:xfrm>
            <a:off x="3922139" y="0"/>
            <a:ext cx="8104970" cy="6862993"/>
          </a:xfrm>
          <a:prstGeom prst="rect">
            <a:avLst/>
          </a:prstGeom>
        </p:spPr>
      </p:pic>
      <p:sp>
        <p:nvSpPr>
          <p:cNvPr id="5" name="Title 1" descr="Oil Paint 2">
            <a:extLst>
              <a:ext uri="{FF2B5EF4-FFF2-40B4-BE49-F238E27FC236}">
                <a16:creationId xmlns:a16="http://schemas.microsoft.com/office/drawing/2014/main" id="{6B564956-9DFC-B26B-9E76-4BA125268A15}"/>
              </a:ext>
            </a:extLst>
          </p:cNvPr>
          <p:cNvSpPr>
            <a:spLocks noGrp="1"/>
          </p:cNvSpPr>
          <p:nvPr>
            <p:ph type="title"/>
          </p:nvPr>
        </p:nvSpPr>
        <p:spPr>
          <a:xfrm>
            <a:off x="431321" y="120771"/>
            <a:ext cx="11369615" cy="1207698"/>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Oil Paint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graphicFrame>
        <p:nvGraphicFramePr>
          <p:cNvPr id="3" name="Content Placeholder 4">
            <a:extLst>
              <a:ext uri="{FF2B5EF4-FFF2-40B4-BE49-F238E27FC236}">
                <a16:creationId xmlns:a16="http://schemas.microsoft.com/office/drawing/2014/main" id="{EA92C82C-6F28-AB27-69ED-60C08BC175F6}"/>
              </a:ext>
            </a:extLst>
          </p:cNvPr>
          <p:cNvGraphicFramePr>
            <a:graphicFrameLocks/>
          </p:cNvGraphicFramePr>
          <p:nvPr>
            <p:extLst>
              <p:ext uri="{D42A27DB-BD31-4B8C-83A1-F6EECF244321}">
                <p14:modId xmlns:p14="http://schemas.microsoft.com/office/powerpoint/2010/main" val="4282015860"/>
              </p:ext>
            </p:extLst>
          </p:nvPr>
        </p:nvGraphicFramePr>
        <p:xfrm>
          <a:off x="6901133" y="1545407"/>
          <a:ext cx="5187350" cy="49841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Content Placeholder 3" descr="Two white dogs are in the snow.">
            <a:extLst>
              <a:ext uri="{FF2B5EF4-FFF2-40B4-BE49-F238E27FC236}">
                <a16:creationId xmlns:a16="http://schemas.microsoft.com/office/drawing/2014/main" id="{3EF6F752-1503-D45E-CC67-C85CE32DA0D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888" b="-1110"/>
          <a:stretch/>
        </p:blipFill>
        <p:spPr>
          <a:xfrm>
            <a:off x="164891" y="1616338"/>
            <a:ext cx="6658132" cy="4876537"/>
          </a:xfrm>
          <a:prstGeom prst="rect">
            <a:avLst/>
          </a:prstGeom>
        </p:spPr>
      </p:pic>
    </p:spTree>
    <p:extLst>
      <p:ext uri="{BB962C8B-B14F-4D97-AF65-F5344CB8AC3E}">
        <p14:creationId xmlns:p14="http://schemas.microsoft.com/office/powerpoint/2010/main" val="2875975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79FF5-B857-E90A-99EB-E6397D97F995}"/>
            </a:ext>
          </a:extLst>
        </p:cNvPr>
        <p:cNvGrpSpPr/>
        <p:nvPr/>
      </p:nvGrpSpPr>
      <p:grpSpPr>
        <a:xfrm>
          <a:off x="0" y="0"/>
          <a:ext cx="0" cy="0"/>
          <a:chOff x="0" y="0"/>
          <a:chExt cx="0" cy="0"/>
        </a:xfrm>
      </p:grpSpPr>
      <p:pic>
        <p:nvPicPr>
          <p:cNvPr id="5" name="Picture 4" descr="A mosaic sun with birds in the center&#10;&#10;AI-generated content may be incorrect.">
            <a:extLst>
              <a:ext uri="{FF2B5EF4-FFF2-40B4-BE49-F238E27FC236}">
                <a16:creationId xmlns:a16="http://schemas.microsoft.com/office/drawing/2014/main" id="{33AB6A89-3C47-A205-DBEE-FD6AF7B40CAF}"/>
              </a:ext>
            </a:extLst>
          </p:cNvPr>
          <p:cNvPicPr>
            <a:picLocks noChangeAspect="1"/>
          </p:cNvPicPr>
          <p:nvPr/>
        </p:nvPicPr>
        <p:blipFill>
          <a:blip r:embed="rId3">
            <a:alphaModFix amt="16000"/>
          </a:blip>
          <a:stretch>
            <a:fillRect/>
          </a:stretch>
        </p:blipFill>
        <p:spPr>
          <a:xfrm>
            <a:off x="4092927" y="0"/>
            <a:ext cx="8099073" cy="6858000"/>
          </a:xfrm>
          <a:prstGeom prst="rect">
            <a:avLst/>
          </a:prstGeom>
        </p:spPr>
      </p:pic>
      <p:pic>
        <p:nvPicPr>
          <p:cNvPr id="2" name="Content Placeholder 2" descr="This is an encaustic painting showing sun and moon with stars.&#10;">
            <a:extLst>
              <a:ext uri="{FF2B5EF4-FFF2-40B4-BE49-F238E27FC236}">
                <a16:creationId xmlns:a16="http://schemas.microsoft.com/office/drawing/2014/main" id="{10650C82-993A-D58A-0E6D-C30A29DD5D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528" b="-1211"/>
          <a:stretch/>
        </p:blipFill>
        <p:spPr>
          <a:xfrm>
            <a:off x="329784" y="1181725"/>
            <a:ext cx="4379960" cy="4587028"/>
          </a:xfrm>
          <a:prstGeom prst="rect">
            <a:avLst/>
          </a:prstGeom>
        </p:spPr>
      </p:pic>
      <p:pic>
        <p:nvPicPr>
          <p:cNvPr id="3" name="Content Placeholder 7" descr="This is picture of a girl making an encaustic painting with a sun and a moon with stars.">
            <a:extLst>
              <a:ext uri="{FF2B5EF4-FFF2-40B4-BE49-F238E27FC236}">
                <a16:creationId xmlns:a16="http://schemas.microsoft.com/office/drawing/2014/main" id="{2147AF7B-B9A4-50FA-7ADA-FA34733771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587" b="-1187"/>
          <a:stretch/>
        </p:blipFill>
        <p:spPr>
          <a:xfrm>
            <a:off x="5634978" y="1224050"/>
            <a:ext cx="5812891" cy="4491877"/>
          </a:xfrm>
          <a:prstGeom prst="rect">
            <a:avLst/>
          </a:prstGeom>
        </p:spPr>
      </p:pic>
      <p:sp>
        <p:nvSpPr>
          <p:cNvPr id="10" name="Title 1" descr="Encaustics">
            <a:extLst>
              <a:ext uri="{FF2B5EF4-FFF2-40B4-BE49-F238E27FC236}">
                <a16:creationId xmlns:a16="http://schemas.microsoft.com/office/drawing/2014/main" id="{94A79065-F499-5CE7-44D8-72F418ED5B2F}"/>
              </a:ext>
            </a:extLst>
          </p:cNvPr>
          <p:cNvSpPr txBox="1">
            <a:spLocks noGrp="1"/>
          </p:cNvSpPr>
          <p:nvPr>
            <p:ph type="title"/>
          </p:nvPr>
        </p:nvSpPr>
        <p:spPr>
          <a:xfrm>
            <a:off x="329785" y="251743"/>
            <a:ext cx="11712690" cy="888825"/>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800" b="1" dirty="0">
                <a:solidFill>
                  <a:schemeClr val="bg1"/>
                </a:solidFill>
                <a:latin typeface="Copperplate Gothic Bold" panose="020E0705020206020404" pitchFamily="34" charset="77"/>
                <a:cs typeface="Bangla MN"/>
              </a:rPr>
              <a:t>Encaustics</a:t>
            </a:r>
            <a:endParaRPr lang="en-US" sz="2000" b="1" dirty="0">
              <a:solidFill>
                <a:srgbClr val="FFFFFF"/>
              </a:solidFill>
              <a:latin typeface="Copperplate Gothic Bold" panose="020E0705020206020404" pitchFamily="34" charset="77"/>
              <a:cs typeface="Bangla MN"/>
            </a:endParaRPr>
          </a:p>
        </p:txBody>
      </p:sp>
      <p:sp>
        <p:nvSpPr>
          <p:cNvPr id="12" name="Rectangle 11" descr="An encaustic is created by melting beeswax or synthetic wax with colored pigment and applying it to a surface. &#13;&#10;">
            <a:extLst>
              <a:ext uri="{FF2B5EF4-FFF2-40B4-BE49-F238E27FC236}">
                <a16:creationId xmlns:a16="http://schemas.microsoft.com/office/drawing/2014/main" id="{79E337F3-FCE8-24A4-A847-BC495FEA34E0}"/>
              </a:ext>
            </a:extLst>
          </p:cNvPr>
          <p:cNvSpPr/>
          <p:nvPr/>
        </p:nvSpPr>
        <p:spPr>
          <a:xfrm>
            <a:off x="329784" y="5809910"/>
            <a:ext cx="11463893" cy="954107"/>
          </a:xfrm>
          <a:prstGeom prst="rect">
            <a:avLst/>
          </a:prstGeom>
          <a:solidFill>
            <a:schemeClr val="tx1">
              <a:lumMod val="25000"/>
            </a:schemeClr>
          </a:solidFill>
          <a:ln w="38100" cmpd="sng">
            <a:solidFill>
              <a:schemeClr val="lt1">
                <a:hueOff val="0"/>
                <a:satOff val="0"/>
                <a:lumOff val="0"/>
              </a:schemeClr>
            </a:solidFill>
          </a:ln>
        </p:spPr>
        <p:txBody>
          <a:bodyPr wrap="square">
            <a:spAutoFit/>
          </a:bodyPr>
          <a:lstStyle/>
          <a:p>
            <a:r>
              <a:rPr lang="en-US" sz="2800" b="1" dirty="0">
                <a:solidFill>
                  <a:srgbClr val="FFFFFF"/>
                </a:solidFill>
              </a:rPr>
              <a:t>An </a:t>
            </a:r>
            <a:r>
              <a:rPr lang="en-US" sz="2800" b="1" u="sng" dirty="0">
                <a:solidFill>
                  <a:srgbClr val="FFFFFF"/>
                </a:solidFill>
              </a:rPr>
              <a:t>encaustic</a:t>
            </a:r>
            <a:r>
              <a:rPr lang="en-US" sz="2800" b="1" dirty="0">
                <a:solidFill>
                  <a:srgbClr val="FFFFFF"/>
                </a:solidFill>
              </a:rPr>
              <a:t> is created by melting beeswax or synthetic wax with colored pigment and applying it to a surface. </a:t>
            </a:r>
          </a:p>
        </p:txBody>
      </p:sp>
    </p:spTree>
    <p:extLst>
      <p:ext uri="{BB962C8B-B14F-4D97-AF65-F5344CB8AC3E}">
        <p14:creationId xmlns:p14="http://schemas.microsoft.com/office/powerpoint/2010/main" val="1457732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D7301-46E8-62F2-723D-490714E046A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FF4AAAC-6358-AE48-1EF3-9230883D27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5262" y="1977"/>
            <a:ext cx="8096738" cy="6856023"/>
          </a:xfrm>
          <a:prstGeom prst="rect">
            <a:avLst/>
          </a:prstGeom>
        </p:spPr>
      </p:pic>
      <p:sp>
        <p:nvSpPr>
          <p:cNvPr id="4" name="Title 1" descr="Murals">
            <a:extLst>
              <a:ext uri="{FF2B5EF4-FFF2-40B4-BE49-F238E27FC236}">
                <a16:creationId xmlns:a16="http://schemas.microsoft.com/office/drawing/2014/main" id="{C6446300-89EB-801C-CD55-46E3A8A2DF7C}"/>
              </a:ext>
            </a:extLst>
          </p:cNvPr>
          <p:cNvSpPr txBox="1">
            <a:spLocks noGrp="1"/>
          </p:cNvSpPr>
          <p:nvPr>
            <p:ph type="title"/>
          </p:nvPr>
        </p:nvSpPr>
        <p:spPr>
          <a:xfrm>
            <a:off x="228071" y="365125"/>
            <a:ext cx="11735858" cy="108411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000" b="1" dirty="0">
                <a:solidFill>
                  <a:schemeClr val="bg1"/>
                </a:solidFill>
                <a:latin typeface="Copperplate Gothic Bold" panose="020E0705020206020404" pitchFamily="34" charset="77"/>
                <a:cs typeface="Bangla MN"/>
              </a:rPr>
              <a:t>Murals</a:t>
            </a:r>
            <a:endParaRPr lang="en-US" sz="800" b="1" dirty="0">
              <a:solidFill>
                <a:srgbClr val="FFFFFF"/>
              </a:solidFill>
              <a:latin typeface="Copperplate Gothic Bold" panose="020E0705020206020404" pitchFamily="34" charset="77"/>
              <a:cs typeface="Bangla MN"/>
            </a:endParaRPr>
          </a:p>
        </p:txBody>
      </p:sp>
      <p:pic>
        <p:nvPicPr>
          <p:cNvPr id="2" name="Content Placeholder 3" descr="This is a large canvas mural painting. It shows scenes from Tennessee including its walking horse, black bears, and mountains. People are in the Tennessee landscape.">
            <a:extLst>
              <a:ext uri="{FF2B5EF4-FFF2-40B4-BE49-F238E27FC236}">
                <a16:creationId xmlns:a16="http://schemas.microsoft.com/office/drawing/2014/main" id="{95733762-03C4-290A-8CD0-CDF8E4BC5B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287"/>
          <a:stretch/>
        </p:blipFill>
        <p:spPr>
          <a:xfrm>
            <a:off x="228071" y="2349429"/>
            <a:ext cx="4641452" cy="3524548"/>
          </a:xfrm>
          <a:prstGeom prst="rect">
            <a:avLst/>
          </a:prstGeom>
        </p:spPr>
      </p:pic>
      <p:graphicFrame>
        <p:nvGraphicFramePr>
          <p:cNvPr id="3" name="Content Placeholder 4">
            <a:extLst>
              <a:ext uri="{FF2B5EF4-FFF2-40B4-BE49-F238E27FC236}">
                <a16:creationId xmlns:a16="http://schemas.microsoft.com/office/drawing/2014/main" id="{D0B6EF47-DACB-196A-717A-86397CB63425}"/>
              </a:ext>
            </a:extLst>
          </p:cNvPr>
          <p:cNvGraphicFramePr>
            <a:graphicFrameLocks/>
          </p:cNvGraphicFramePr>
          <p:nvPr>
            <p:extLst>
              <p:ext uri="{D42A27DB-BD31-4B8C-83A1-F6EECF244321}">
                <p14:modId xmlns:p14="http://schemas.microsoft.com/office/powerpoint/2010/main" val="2278411392"/>
              </p:ext>
            </p:extLst>
          </p:nvPr>
        </p:nvGraphicFramePr>
        <p:xfrm>
          <a:off x="4933371" y="1698172"/>
          <a:ext cx="7095344" cy="48575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15802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B96D-B25C-83AB-51BE-4DD6E1E1867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9678C92-8566-6190-9ABC-A12D7A394F85}"/>
              </a:ext>
              <a:ext uri="{C183D7F6-B498-43B3-948B-1728B52AA6E4}">
                <adec:decorative xmlns:adec="http://schemas.microsoft.com/office/drawing/2017/decorative" val="1"/>
              </a:ext>
            </a:extLst>
          </p:cNvPr>
          <p:cNvPicPr/>
          <p:nvPr/>
        </p:nvPicPr>
        <p:blipFill>
          <a:blip r:embed="rId3">
            <a:alphaModFix amt="9000"/>
          </a:blip>
          <a:stretch>
            <a:fillRect/>
          </a:stretch>
        </p:blipFill>
        <p:spPr>
          <a:xfrm>
            <a:off x="4092927" y="0"/>
            <a:ext cx="8099073" cy="6858000"/>
          </a:xfrm>
          <a:prstGeom prst="rect">
            <a:avLst/>
          </a:prstGeom>
        </p:spPr>
      </p:pic>
      <p:sp>
        <p:nvSpPr>
          <p:cNvPr id="3" name="Title 1" descr="Transformative Best Practices for Teaching Painting from Pre-K Through High School 1 &#13;&#10;">
            <a:extLst>
              <a:ext uri="{FF2B5EF4-FFF2-40B4-BE49-F238E27FC236}">
                <a16:creationId xmlns:a16="http://schemas.microsoft.com/office/drawing/2014/main" id="{24618CB3-E55E-4A59-C510-8C123C46E644}"/>
              </a:ext>
            </a:extLst>
          </p:cNvPr>
          <p:cNvSpPr txBox="1">
            <a:spLocks/>
          </p:cNvSpPr>
          <p:nvPr/>
        </p:nvSpPr>
        <p:spPr>
          <a:xfrm>
            <a:off x="217017" y="219692"/>
            <a:ext cx="11757966"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Painting from Pre-K Through High School </a:t>
            </a:r>
            <a:r>
              <a:rPr lang="en-US" sz="800" b="1" dirty="0">
                <a:solidFill>
                  <a:schemeClr val="bg1"/>
                </a:solidFill>
                <a:latin typeface="Copperplate Gothic Bold" panose="020E0705020206020404" pitchFamily="34" charset="77"/>
                <a:cs typeface="Bangla MN"/>
              </a:rPr>
              <a:t>1 </a:t>
            </a:r>
            <a:endParaRPr lang="en-US" sz="800" b="1" dirty="0">
              <a:solidFill>
                <a:srgbClr val="FFFFFF"/>
              </a:solidFill>
              <a:latin typeface="Copperplate Gothic Bold" panose="020E0705020206020404" pitchFamily="34" charset="77"/>
              <a:cs typeface="Bangla MN"/>
            </a:endParaRPr>
          </a:p>
        </p:txBody>
      </p:sp>
      <p:pic>
        <p:nvPicPr>
          <p:cNvPr id="4" name="Content Placeholder 2" descr="This is a painting of a white cat with colorful eyes and whiskers. The background is yellow.">
            <a:extLst>
              <a:ext uri="{FF2B5EF4-FFF2-40B4-BE49-F238E27FC236}">
                <a16:creationId xmlns:a16="http://schemas.microsoft.com/office/drawing/2014/main" id="{44BF0578-32EA-5D39-D850-ED6BEB8635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59"/>
          <a:stretch/>
        </p:blipFill>
        <p:spPr>
          <a:xfrm>
            <a:off x="112085" y="1883600"/>
            <a:ext cx="6813372" cy="4754708"/>
          </a:xfrm>
          <a:prstGeom prst="rect">
            <a:avLst/>
          </a:prstGeom>
        </p:spPr>
      </p:pic>
      <p:graphicFrame>
        <p:nvGraphicFramePr>
          <p:cNvPr id="5" name="Diagram 4">
            <a:extLst>
              <a:ext uri="{FF2B5EF4-FFF2-40B4-BE49-F238E27FC236}">
                <a16:creationId xmlns:a16="http://schemas.microsoft.com/office/drawing/2014/main" id="{7090D45B-C079-C053-432E-013F08C22BF6}"/>
              </a:ext>
            </a:extLst>
          </p:cNvPr>
          <p:cNvGraphicFramePr/>
          <p:nvPr>
            <p:extLst>
              <p:ext uri="{D42A27DB-BD31-4B8C-83A1-F6EECF244321}">
                <p14:modId xmlns:p14="http://schemas.microsoft.com/office/powerpoint/2010/main" val="3248682386"/>
              </p:ext>
            </p:extLst>
          </p:nvPr>
        </p:nvGraphicFramePr>
        <p:xfrm>
          <a:off x="7225926" y="1663908"/>
          <a:ext cx="4749057" cy="51940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52590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B826E-60AE-85E4-B2BF-8070065FBA5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A380B9C-6D91-750C-3259-B8FC9B2D6E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pic>
        <p:nvPicPr>
          <p:cNvPr id="3" name="Content Placeholder 2" descr="This painting shows a group of children playing with a dog. They are giving the dog a bath and splashing water. &#10;">
            <a:extLst>
              <a:ext uri="{FF2B5EF4-FFF2-40B4-BE49-F238E27FC236}">
                <a16:creationId xmlns:a16="http://schemas.microsoft.com/office/drawing/2014/main" id="{257BBED0-37AA-0948-A6FB-401AF5921DC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77" r="-456"/>
          <a:stretch/>
        </p:blipFill>
        <p:spPr>
          <a:xfrm>
            <a:off x="299802" y="1602643"/>
            <a:ext cx="6932986" cy="5141315"/>
          </a:xfrm>
          <a:prstGeom prst="rect">
            <a:avLst/>
          </a:prstGeom>
        </p:spPr>
      </p:pic>
      <p:graphicFrame>
        <p:nvGraphicFramePr>
          <p:cNvPr id="6" name="Diagram 5">
            <a:extLst>
              <a:ext uri="{FF2B5EF4-FFF2-40B4-BE49-F238E27FC236}">
                <a16:creationId xmlns:a16="http://schemas.microsoft.com/office/drawing/2014/main" id="{588CC132-B913-5CA1-429F-25A2B52B793E}"/>
              </a:ext>
            </a:extLst>
          </p:cNvPr>
          <p:cNvGraphicFramePr/>
          <p:nvPr>
            <p:extLst>
              <p:ext uri="{D42A27DB-BD31-4B8C-83A1-F6EECF244321}">
                <p14:modId xmlns:p14="http://schemas.microsoft.com/office/powerpoint/2010/main" val="2638989481"/>
              </p:ext>
            </p:extLst>
          </p:nvPr>
        </p:nvGraphicFramePr>
        <p:xfrm>
          <a:off x="7435120" y="1600201"/>
          <a:ext cx="4619228" cy="51437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descr="Transformative Best Practices for Teaching Painting from Pre-K Through High School 2 &#13;&#10;">
            <a:extLst>
              <a:ext uri="{FF2B5EF4-FFF2-40B4-BE49-F238E27FC236}">
                <a16:creationId xmlns:a16="http://schemas.microsoft.com/office/drawing/2014/main" id="{C1A263D6-5E55-86D5-43B4-22E613E895A6}"/>
              </a:ext>
            </a:extLst>
          </p:cNvPr>
          <p:cNvSpPr txBox="1">
            <a:spLocks noGrp="1"/>
          </p:cNvSpPr>
          <p:nvPr>
            <p:ph type="title"/>
          </p:nvPr>
        </p:nvSpPr>
        <p:spPr>
          <a:xfrm>
            <a:off x="137652" y="160596"/>
            <a:ext cx="11916696"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Painting from Pre-K Through High School </a:t>
            </a:r>
            <a:r>
              <a:rPr lang="en-US" sz="800" b="1" dirty="0">
                <a:solidFill>
                  <a:schemeClr val="bg1"/>
                </a:solidFill>
                <a:latin typeface="Copperplate Gothic Bold" panose="020E0705020206020404" pitchFamily="34" charset="77"/>
                <a:cs typeface="Bangla MN"/>
              </a:rPr>
              <a:t>2 </a:t>
            </a:r>
            <a:endParaRPr lang="en-US" sz="8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463836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33374-89B1-2521-E61C-C032EC1078F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697AD3-042C-D501-D98E-8DA46B3CF9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5" name="Diagram 4" descr="Technical drawing combines drawing with precise measurements to produce designed products. Designers and engineers draw most of the objects we use daily. &#10;">
            <a:extLst>
              <a:ext uri="{FF2B5EF4-FFF2-40B4-BE49-F238E27FC236}">
                <a16:creationId xmlns:a16="http://schemas.microsoft.com/office/drawing/2014/main" id="{735FAF51-D38C-17E4-C149-A394CBF00435}"/>
              </a:ext>
            </a:extLst>
          </p:cNvPr>
          <p:cNvGraphicFramePr/>
          <p:nvPr/>
        </p:nvGraphicFramePr>
        <p:xfrm>
          <a:off x="7181850" y="1671220"/>
          <a:ext cx="4788536" cy="5262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Transformative Best Practices for Teaching Painting from Pre-K Through High School 3">
            <a:extLst>
              <a:ext uri="{FF2B5EF4-FFF2-40B4-BE49-F238E27FC236}">
                <a16:creationId xmlns:a16="http://schemas.microsoft.com/office/drawing/2014/main" id="{210B6587-2D61-4335-5E99-EF0DC0105383}"/>
              </a:ext>
            </a:extLst>
          </p:cNvPr>
          <p:cNvSpPr txBox="1">
            <a:spLocks noGrp="1"/>
          </p:cNvSpPr>
          <p:nvPr>
            <p:ph type="title"/>
          </p:nvPr>
        </p:nvSpPr>
        <p:spPr>
          <a:xfrm>
            <a:off x="200764" y="220663"/>
            <a:ext cx="11748772" cy="1229895"/>
          </a:xfrm>
          <a:prstGeom prst="rect">
            <a:avLst/>
          </a:prstGeom>
          <a:solidFill>
            <a:srgbClr val="000090"/>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Painting from Pre-K Through High School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graphicFrame>
        <p:nvGraphicFramePr>
          <p:cNvPr id="2" name="Content Placeholder 1">
            <a:extLst>
              <a:ext uri="{FF2B5EF4-FFF2-40B4-BE49-F238E27FC236}">
                <a16:creationId xmlns:a16="http://schemas.microsoft.com/office/drawing/2014/main" id="{18E8141E-EE33-8854-BFC2-9E188057FCF8}"/>
              </a:ext>
            </a:extLst>
          </p:cNvPr>
          <p:cNvGraphicFramePr>
            <a:graphicFrameLocks/>
          </p:cNvGraphicFramePr>
          <p:nvPr>
            <p:extLst>
              <p:ext uri="{D42A27DB-BD31-4B8C-83A1-F6EECF244321}">
                <p14:modId xmlns:p14="http://schemas.microsoft.com/office/powerpoint/2010/main" val="2722910662"/>
              </p:ext>
            </p:extLst>
          </p:nvPr>
        </p:nvGraphicFramePr>
        <p:xfrm>
          <a:off x="4242216" y="1600201"/>
          <a:ext cx="7617959" cy="50944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Content Placeholder 2" descr="This is a painting of a colorful cow. There are lots of paint splatters forming the artwork. ">
            <a:extLst>
              <a:ext uri="{FF2B5EF4-FFF2-40B4-BE49-F238E27FC236}">
                <a16:creationId xmlns:a16="http://schemas.microsoft.com/office/drawing/2014/main" id="{FB48AF88-F347-7C78-5F79-4CAD22B0A4C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1654"/>
          <a:stretch/>
        </p:blipFill>
        <p:spPr>
          <a:xfrm>
            <a:off x="200764" y="1624574"/>
            <a:ext cx="3670549" cy="5203872"/>
          </a:xfrm>
          <a:prstGeom prst="rect">
            <a:avLst/>
          </a:prstGeom>
        </p:spPr>
      </p:pic>
    </p:spTree>
    <p:extLst>
      <p:ext uri="{BB962C8B-B14F-4D97-AF65-F5344CB8AC3E}">
        <p14:creationId xmlns:p14="http://schemas.microsoft.com/office/powerpoint/2010/main" val="2932052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88D64-ABED-D104-88A3-D23A5D7F888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3EDC34C-3D0F-C279-C9CD-553263E3FF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64000" y="0"/>
            <a:ext cx="8129041" cy="6883376"/>
          </a:xfrm>
          <a:prstGeom prst="rect">
            <a:avLst/>
          </a:prstGeom>
        </p:spPr>
      </p:pic>
      <p:graphicFrame>
        <p:nvGraphicFramePr>
          <p:cNvPr id="4" name="Content Placeholder 8" descr="An object drawing is a drawing of a single non-moving object. &#10;A still life is an artwork that depicts a visually pleasing arrangement of several non-moving objects. &#10;">
            <a:extLst>
              <a:ext uri="{FF2B5EF4-FFF2-40B4-BE49-F238E27FC236}">
                <a16:creationId xmlns:a16="http://schemas.microsoft.com/office/drawing/2014/main" id="{EE96E27D-255A-072E-CB65-E0982C5CFB21}"/>
              </a:ext>
            </a:extLst>
          </p:cNvPr>
          <p:cNvGraphicFramePr>
            <a:graphicFrameLocks/>
          </p:cNvGraphicFramePr>
          <p:nvPr>
            <p:extLst>
              <p:ext uri="{D42A27DB-BD31-4B8C-83A1-F6EECF244321}">
                <p14:modId xmlns:p14="http://schemas.microsoft.com/office/powerpoint/2010/main" val="3516135527"/>
              </p:ext>
            </p:extLst>
          </p:nvPr>
        </p:nvGraphicFramePr>
        <p:xfrm>
          <a:off x="4064000" y="1650683"/>
          <a:ext cx="7880285" cy="50678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Transformative Best Practices for Teaching Painting from Pre-K Through High School: Early Childhood 1">
            <a:extLst>
              <a:ext uri="{FF2B5EF4-FFF2-40B4-BE49-F238E27FC236}">
                <a16:creationId xmlns:a16="http://schemas.microsoft.com/office/drawing/2014/main" id="{5886C78C-CC31-B8E0-1D66-F0299357679F}"/>
              </a:ext>
            </a:extLst>
          </p:cNvPr>
          <p:cNvSpPr txBox="1">
            <a:spLocks noGrp="1"/>
          </p:cNvSpPr>
          <p:nvPr>
            <p:ph type="title"/>
          </p:nvPr>
        </p:nvSpPr>
        <p:spPr>
          <a:xfrm>
            <a:off x="430923" y="209719"/>
            <a:ext cx="11513362" cy="1276122"/>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Painting from Pre-K Through High School: Early childhood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pic>
        <p:nvPicPr>
          <p:cNvPr id="2" name="Content Placeholder 4" descr="This is a child's drawing of a girl. She has yellow hair and large red eyes and long eyelashes. ">
            <a:extLst>
              <a:ext uri="{FF2B5EF4-FFF2-40B4-BE49-F238E27FC236}">
                <a16:creationId xmlns:a16="http://schemas.microsoft.com/office/drawing/2014/main" id="{228F5D74-8879-CDAA-CD23-F0E6BB5165B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596" r="-281"/>
          <a:stretch/>
        </p:blipFill>
        <p:spPr>
          <a:xfrm>
            <a:off x="256988" y="1635491"/>
            <a:ext cx="3690163" cy="5012790"/>
          </a:xfrm>
          <a:prstGeom prst="rect">
            <a:avLst/>
          </a:prstGeom>
        </p:spPr>
      </p:pic>
    </p:spTree>
    <p:extLst>
      <p:ext uri="{BB962C8B-B14F-4D97-AF65-F5344CB8AC3E}">
        <p14:creationId xmlns:p14="http://schemas.microsoft.com/office/powerpoint/2010/main" val="3867958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B8968-8540-99FE-30A8-6ACD4B47BB7D}"/>
            </a:ext>
          </a:extLst>
        </p:cNvPr>
        <p:cNvGrpSpPr/>
        <p:nvPr/>
      </p:nvGrpSpPr>
      <p:grpSpPr>
        <a:xfrm>
          <a:off x="0" y="0"/>
          <a:ext cx="0" cy="0"/>
          <a:chOff x="0" y="0"/>
          <a:chExt cx="0" cy="0"/>
        </a:xfrm>
      </p:grpSpPr>
      <p:pic>
        <p:nvPicPr>
          <p:cNvPr id="3" name="Picture 2" descr="A mosaic of a sun&#10;&#10;AI-generated content may be incorrect.">
            <a:extLst>
              <a:ext uri="{FF2B5EF4-FFF2-40B4-BE49-F238E27FC236}">
                <a16:creationId xmlns:a16="http://schemas.microsoft.com/office/drawing/2014/main" id="{26574316-A65D-EB58-F2FF-8FDDA45FB009}"/>
              </a:ext>
            </a:extLst>
          </p:cNvPr>
          <p:cNvPicPr>
            <a:picLocks noChangeAspect="1"/>
          </p:cNvPicPr>
          <p:nvPr/>
        </p:nvPicPr>
        <p:blipFill>
          <a:blip r:embed="rId3">
            <a:alphaModFix amt="11000"/>
          </a:blip>
          <a:stretch>
            <a:fillRect/>
          </a:stretch>
        </p:blipFill>
        <p:spPr>
          <a:xfrm>
            <a:off x="4076700" y="0"/>
            <a:ext cx="8115300" cy="6871740"/>
          </a:xfrm>
          <a:prstGeom prst="rect">
            <a:avLst/>
          </a:prstGeom>
        </p:spPr>
      </p:pic>
      <p:pic>
        <p:nvPicPr>
          <p:cNvPr id="5" name="Content Placeholder 6" descr="This is a child’s painting of birds, flowers, a person, and a sunshine.">
            <a:extLst>
              <a:ext uri="{FF2B5EF4-FFF2-40B4-BE49-F238E27FC236}">
                <a16:creationId xmlns:a16="http://schemas.microsoft.com/office/drawing/2014/main" id="{2646DA07-5BAD-58F0-2B9D-C4A6985457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844"/>
          <a:stretch/>
        </p:blipFill>
        <p:spPr>
          <a:xfrm>
            <a:off x="484774" y="1554373"/>
            <a:ext cx="5216578" cy="5180632"/>
          </a:xfrm>
          <a:prstGeom prst="rect">
            <a:avLst/>
          </a:prstGeom>
        </p:spPr>
      </p:pic>
      <p:graphicFrame>
        <p:nvGraphicFramePr>
          <p:cNvPr id="7" name="Content Placeholder 1">
            <a:extLst>
              <a:ext uri="{FF2B5EF4-FFF2-40B4-BE49-F238E27FC236}">
                <a16:creationId xmlns:a16="http://schemas.microsoft.com/office/drawing/2014/main" id="{BFB84DF0-EF0F-2642-39EA-4ACB48372959}"/>
              </a:ext>
            </a:extLst>
          </p:cNvPr>
          <p:cNvGraphicFramePr>
            <a:graphicFrameLocks/>
          </p:cNvGraphicFramePr>
          <p:nvPr>
            <p:extLst>
              <p:ext uri="{D42A27DB-BD31-4B8C-83A1-F6EECF244321}">
                <p14:modId xmlns:p14="http://schemas.microsoft.com/office/powerpoint/2010/main" val="669074983"/>
              </p:ext>
            </p:extLst>
          </p:nvPr>
        </p:nvGraphicFramePr>
        <p:xfrm>
          <a:off x="6153607" y="1516641"/>
          <a:ext cx="5771212" cy="52100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itle 1" descr="Transformative Best Practices for Teaching Painting from Pre-K Through High School: &#13;&#10;Early Childhood 2&#13;&#10;">
            <a:extLst>
              <a:ext uri="{FF2B5EF4-FFF2-40B4-BE49-F238E27FC236}">
                <a16:creationId xmlns:a16="http://schemas.microsoft.com/office/drawing/2014/main" id="{DDA81162-4F54-5FB8-59A3-CAECA0AEAD7B}"/>
              </a:ext>
            </a:extLst>
          </p:cNvPr>
          <p:cNvSpPr txBox="1">
            <a:spLocks/>
          </p:cNvSpPr>
          <p:nvPr/>
        </p:nvSpPr>
        <p:spPr>
          <a:xfrm>
            <a:off x="404733" y="274638"/>
            <a:ext cx="11392525" cy="1143000"/>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b="1" dirty="0">
                <a:solidFill>
                  <a:schemeClr val="bg1"/>
                </a:solidFill>
                <a:latin typeface="Copperplate Gothic Bold" panose="020E0705020206020404" pitchFamily="34" charset="77"/>
                <a:cs typeface="Bangla MN"/>
              </a:rPr>
              <a:t>Transformative Best Practices for Teaching Painting from Pre-K Through High School: </a:t>
            </a:r>
          </a:p>
          <a:p>
            <a:pPr algn="ctr"/>
            <a:r>
              <a:rPr lang="en-US" sz="2800" b="1" dirty="0">
                <a:solidFill>
                  <a:schemeClr val="bg1"/>
                </a:solidFill>
                <a:latin typeface="Copperplate Gothic Bold" panose="020E0705020206020404" pitchFamily="34" charset="77"/>
                <a:cs typeface="Bangla MN"/>
              </a:rPr>
              <a:t>Early Childhood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1915064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B4B65-BBE1-CDF0-58B3-AB75BFE17E7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8B6573-00AF-8311-8167-44E8A2A5735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38316"/>
            <a:ext cx="8099073" cy="6858000"/>
          </a:xfrm>
          <a:prstGeom prst="rect">
            <a:avLst/>
          </a:prstGeom>
        </p:spPr>
      </p:pic>
      <p:graphicFrame>
        <p:nvGraphicFramePr>
          <p:cNvPr id="7" name="Content Placeholder 4" descr="Figure drawing is the act of rendering the human form. Artists stylize and alter the human form to communicate their perspectives on humanity. &#10;">
            <a:extLst>
              <a:ext uri="{FF2B5EF4-FFF2-40B4-BE49-F238E27FC236}">
                <a16:creationId xmlns:a16="http://schemas.microsoft.com/office/drawing/2014/main" id="{46AE9D64-C887-049F-BD85-81053ACE38CA}"/>
              </a:ext>
            </a:extLst>
          </p:cNvPr>
          <p:cNvGraphicFramePr>
            <a:graphicFrameLocks/>
          </p:cNvGraphicFramePr>
          <p:nvPr>
            <p:extLst>
              <p:ext uri="{D42A27DB-BD31-4B8C-83A1-F6EECF244321}">
                <p14:modId xmlns:p14="http://schemas.microsoft.com/office/powerpoint/2010/main" val="1512617376"/>
              </p:ext>
            </p:extLst>
          </p:nvPr>
        </p:nvGraphicFramePr>
        <p:xfrm>
          <a:off x="4572000" y="1540437"/>
          <a:ext cx="7010400" cy="5126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descr="Transformative Best Practices for Teaching Painting from Pre-K Through High School: Early Childhood 4">
            <a:extLst>
              <a:ext uri="{FF2B5EF4-FFF2-40B4-BE49-F238E27FC236}">
                <a16:creationId xmlns:a16="http://schemas.microsoft.com/office/drawing/2014/main" id="{FC0EDDF8-CE6D-8BA5-1E28-5F65FF8B0CEC}"/>
              </a:ext>
            </a:extLst>
          </p:cNvPr>
          <p:cNvSpPr txBox="1">
            <a:spLocks noGrp="1"/>
          </p:cNvSpPr>
          <p:nvPr>
            <p:ph type="title"/>
          </p:nvPr>
        </p:nvSpPr>
        <p:spPr>
          <a:xfrm>
            <a:off x="406053" y="123376"/>
            <a:ext cx="11404947" cy="127272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Painting from Pre-K Through High School: </a:t>
            </a:r>
            <a:br>
              <a:rPr lang="en-US" sz="3200" b="1" dirty="0">
                <a:solidFill>
                  <a:schemeClr val="bg1"/>
                </a:solidFill>
                <a:latin typeface="Copperplate Gothic Bold" panose="020E0705020206020404" pitchFamily="34" charset="77"/>
                <a:cs typeface="Bangla MN"/>
              </a:rPr>
            </a:br>
            <a:r>
              <a:rPr lang="en-US" sz="3200" b="1" dirty="0">
                <a:solidFill>
                  <a:schemeClr val="bg1"/>
                </a:solidFill>
                <a:latin typeface="Copperplate Gothic Bold" panose="020E0705020206020404" pitchFamily="34" charset="77"/>
                <a:cs typeface="Bangla MN"/>
              </a:rPr>
              <a:t>Early Childhood </a:t>
            </a:r>
            <a:r>
              <a:rPr lang="en-US" sz="800" b="1" dirty="0">
                <a:solidFill>
                  <a:schemeClr val="bg1"/>
                </a:solidFill>
                <a:latin typeface="Copperplate Gothic Bold" panose="020E0705020206020404" pitchFamily="34" charset="77"/>
                <a:cs typeface="Bangla MN"/>
              </a:rPr>
              <a:t>4</a:t>
            </a:r>
            <a:endParaRPr lang="en-US" sz="800" b="1" dirty="0">
              <a:solidFill>
                <a:srgbClr val="FFFFFF"/>
              </a:solidFill>
              <a:latin typeface="Copperplate Gothic Bold" panose="020E0705020206020404" pitchFamily="34" charset="77"/>
              <a:cs typeface="Bangla MN"/>
            </a:endParaRPr>
          </a:p>
        </p:txBody>
      </p:sp>
      <p:pic>
        <p:nvPicPr>
          <p:cNvPr id="4" name="Content Placeholder 2" descr="This is a painting of a family with three people holding hands. They are under cherry blossom trees and look up at singing birds. ">
            <a:extLst>
              <a:ext uri="{FF2B5EF4-FFF2-40B4-BE49-F238E27FC236}">
                <a16:creationId xmlns:a16="http://schemas.microsoft.com/office/drawing/2014/main" id="{CA92E08C-B5E0-AFEC-D5E9-1AA0F934A6C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876"/>
          <a:stretch/>
        </p:blipFill>
        <p:spPr>
          <a:xfrm>
            <a:off x="406053" y="1540437"/>
            <a:ext cx="3684979" cy="5224330"/>
          </a:xfrm>
          <a:prstGeom prst="rect">
            <a:avLst/>
          </a:prstGeom>
        </p:spPr>
      </p:pic>
    </p:spTree>
    <p:extLst>
      <p:ext uri="{BB962C8B-B14F-4D97-AF65-F5344CB8AC3E}">
        <p14:creationId xmlns:p14="http://schemas.microsoft.com/office/powerpoint/2010/main" val="3026798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957B5-B301-7799-A76F-86155EBAC6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F99FD7-2E1F-0B8D-D7F6-D64EA1C34C66}"/>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218062" y="0"/>
            <a:ext cx="8099073" cy="6858000"/>
          </a:xfrm>
          <a:prstGeom prst="rect">
            <a:avLst/>
          </a:prstGeom>
        </p:spPr>
      </p:pic>
      <p:sp>
        <p:nvSpPr>
          <p:cNvPr id="9" name="TextBox 4" descr="Link Chapter 12’s teachings with TLAE’s Transformative &#13;&#10;Art Education Framework">
            <a:extLst>
              <a:ext uri="{FF2B5EF4-FFF2-40B4-BE49-F238E27FC236}">
                <a16:creationId xmlns:a16="http://schemas.microsoft.com/office/drawing/2014/main" id="{82E040B5-4CCA-04A6-C5A3-44C03D07DB12}"/>
              </a:ext>
            </a:extLst>
          </p:cNvPr>
          <p:cNvSpPr txBox="1">
            <a:spLocks noGrp="1"/>
          </p:cNvSpPr>
          <p:nvPr>
            <p:ph type="title"/>
          </p:nvPr>
        </p:nvSpPr>
        <p:spPr>
          <a:xfrm>
            <a:off x="229278" y="270223"/>
            <a:ext cx="11639261"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marL="0" marR="0" algn="ctr">
              <a:lnSpc>
                <a:spcPct val="90000"/>
              </a:lnSpc>
              <a:buNone/>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Link Chapter 12’s teachings with </a:t>
            </a:r>
            <a:b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b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TLAE’s </a:t>
            </a: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Transformative</a:t>
            </a: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 </a:t>
            </a:r>
            <a:endParaRPr lang="en-US" sz="3200" dirty="0">
              <a:solidFill>
                <a:schemeClr val="bg1"/>
              </a:solidFill>
              <a:effectLst/>
              <a:latin typeface="Copperplate Gothic Bold" panose="020E0705020206020404" pitchFamily="34" charset="77"/>
              <a:ea typeface="Times New Roman" panose="02020603050405020304" pitchFamily="18" charset="0"/>
            </a:endParaRPr>
          </a:p>
          <a:p>
            <a:pPr marL="0" marR="0" algn="ctr">
              <a:lnSpc>
                <a:spcPct val="90000"/>
              </a:lnSpc>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Art Education Framework</a:t>
            </a:r>
            <a:endParaRPr lang="en-US" sz="3600" dirty="0">
              <a:solidFill>
                <a:schemeClr val="bg1"/>
              </a:solidFill>
              <a:effectLst/>
              <a:latin typeface="Copperplate Gothic Bold" panose="020E0705020206020404" pitchFamily="34" charset="77"/>
              <a:ea typeface="Times New Roman" panose="02020603050405020304" pitchFamily="18" charset="0"/>
            </a:endParaRPr>
          </a:p>
        </p:txBody>
      </p:sp>
      <p:pic>
        <p:nvPicPr>
          <p:cNvPr id="1026" name="Picture 2" descr="•Multimodal Art Inquiry and Creation&#10;•Art Inquiry: transforming aesthetic perspectives; critiquing global visual and popular culture; and transformative art histories and cultural traditions&#10;•Art Creation: drawing, painting, paper arts, printmaking, book arts, sculpture, clay, mosaics, textiles, puppets, environmental design, and media arts&#10;•Artistic Behaviors&#10;•Idea Development&#10;•Observation&#10;•Imagination and Wonderment&#10;•Persistence&#10;•Making Creative Connections&#10;•Artists’ Lessons to Thrive!&#10;•Instructional Resources&#10;•Life Skills Through Art&#10;•Artistic Concepts, Media, and Techniques&#10;•Holistic Arts and STEAM Integration&#10;">
            <a:extLst>
              <a:ext uri="{FF2B5EF4-FFF2-40B4-BE49-F238E27FC236}">
                <a16:creationId xmlns:a16="http://schemas.microsoft.com/office/drawing/2014/main" id="{EBBF197A-D119-A6FD-EA3B-DC36BA70019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056872" y="1866009"/>
            <a:ext cx="7811667" cy="4849060"/>
          </a:xfrm>
          <a:prstGeom prst="rect">
            <a:avLst/>
          </a:prstGeom>
          <a:solidFill>
            <a:schemeClr val="bg1"/>
          </a:solidFill>
        </p:spPr>
      </p:pic>
      <p:pic>
        <p:nvPicPr>
          <p:cNvPr id="10"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4D9A662C-822A-8869-7EC3-0C8C26123D36}"/>
              </a:ext>
            </a:extLst>
          </p:cNvPr>
          <p:cNvPicPr>
            <a:picLocks noChangeAspect="1"/>
          </p:cNvPicPr>
          <p:nvPr/>
        </p:nvPicPr>
        <p:blipFill>
          <a:blip r:embed="rId5"/>
          <a:stretch>
            <a:fillRect/>
          </a:stretch>
        </p:blipFill>
        <p:spPr>
          <a:xfrm>
            <a:off x="229278" y="1866009"/>
            <a:ext cx="3746999" cy="4849059"/>
          </a:xfrm>
          <a:prstGeom prst="rect">
            <a:avLst/>
          </a:prstGeom>
        </p:spPr>
      </p:pic>
    </p:spTree>
    <p:extLst>
      <p:ext uri="{BB962C8B-B14F-4D97-AF65-F5344CB8AC3E}">
        <p14:creationId xmlns:p14="http://schemas.microsoft.com/office/powerpoint/2010/main" val="2142884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6A4B3-F093-2441-7F37-A461ADA7588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6F0622-2678-7F8C-5CE0-99551F9E2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3" name="Title 1" descr="Transformative Best Practices for Teaching Painting from Pre-K Through High School: Middle Childhood 1">
            <a:extLst>
              <a:ext uri="{FF2B5EF4-FFF2-40B4-BE49-F238E27FC236}">
                <a16:creationId xmlns:a16="http://schemas.microsoft.com/office/drawing/2014/main" id="{45E9CC56-9DD7-0DB2-6166-D398C0829957}"/>
              </a:ext>
            </a:extLst>
          </p:cNvPr>
          <p:cNvSpPr txBox="1">
            <a:spLocks noGrp="1"/>
          </p:cNvSpPr>
          <p:nvPr>
            <p:ph type="title" idx="4294967295"/>
          </p:nvPr>
        </p:nvSpPr>
        <p:spPr>
          <a:xfrm>
            <a:off x="299884" y="152428"/>
            <a:ext cx="11592232" cy="1325563"/>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en-US" sz="3200" b="1" dirty="0">
                <a:solidFill>
                  <a:schemeClr val="bg1"/>
                </a:solidFill>
                <a:latin typeface="Copperplate Gothic Bold" panose="020E0705020206020404" pitchFamily="34" charset="77"/>
                <a:cs typeface="Bangla MN"/>
              </a:rPr>
              <a:t>Transformative Best Practices for Teaching Painting from Pre-K Through High School: </a:t>
            </a:r>
            <a:br>
              <a:rPr lang="en-US" sz="3200" b="1" dirty="0">
                <a:solidFill>
                  <a:schemeClr val="bg1"/>
                </a:solidFill>
                <a:latin typeface="Copperplate Gothic Bold" panose="020E0705020206020404" pitchFamily="34" charset="77"/>
                <a:cs typeface="Bangla MN"/>
              </a:rPr>
            </a:br>
            <a:r>
              <a:rPr lang="en-US" sz="3200" b="1" dirty="0">
                <a:solidFill>
                  <a:schemeClr val="bg1"/>
                </a:solidFill>
                <a:latin typeface="Copperplate Gothic Bold" panose="020E0705020206020404" pitchFamily="34" charset="77"/>
                <a:cs typeface="Bangla MN"/>
              </a:rPr>
              <a:t>Middle Childhood</a:t>
            </a:r>
            <a:r>
              <a:rPr lang="en-US" sz="800" b="1" dirty="0">
                <a:solidFill>
                  <a:schemeClr val="bg1"/>
                </a:solidFill>
                <a:latin typeface="Copperplate Gothic Bold" panose="020E0705020206020404" pitchFamily="34" charset="77"/>
                <a:cs typeface="Bangla MN"/>
              </a:rPr>
              <a:t> 1</a:t>
            </a:r>
            <a:endParaRPr kumimoji="0" lang="en-US" sz="800" b="1" i="0" u="none" strike="noStrike" kern="1200" cap="none" spc="0" normalizeH="0" baseline="0" noProof="0" dirty="0">
              <a:ln>
                <a:noFill/>
              </a:ln>
              <a:solidFill>
                <a:srgbClr val="FFFFFF"/>
              </a:solidFill>
              <a:effectLst/>
              <a:uLnTx/>
              <a:uFillTx/>
              <a:latin typeface="Copperplate Gothic Bold" panose="020E0705020206020404" pitchFamily="34" charset="77"/>
              <a:ea typeface="+mn-ea"/>
              <a:cs typeface="Bangla MN"/>
            </a:endParaRPr>
          </a:p>
        </p:txBody>
      </p:sp>
      <p:graphicFrame>
        <p:nvGraphicFramePr>
          <p:cNvPr id="6" name="Diagram 5">
            <a:extLst>
              <a:ext uri="{FF2B5EF4-FFF2-40B4-BE49-F238E27FC236}">
                <a16:creationId xmlns:a16="http://schemas.microsoft.com/office/drawing/2014/main" id="{EF969E45-E179-69A2-7843-E5629786324C}"/>
              </a:ext>
            </a:extLst>
          </p:cNvPr>
          <p:cNvGraphicFramePr/>
          <p:nvPr>
            <p:extLst>
              <p:ext uri="{D42A27DB-BD31-4B8C-83A1-F6EECF244321}">
                <p14:modId xmlns:p14="http://schemas.microsoft.com/office/powerpoint/2010/main" val="3142286127"/>
              </p:ext>
            </p:extLst>
          </p:nvPr>
        </p:nvGraphicFramePr>
        <p:xfrm>
          <a:off x="7228937" y="1562012"/>
          <a:ext cx="4663179" cy="5163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Content Placeholder 4" descr="This is a painting of children walking on a pathway in nature. There are birds and snakes in the environment. ">
            <a:extLst>
              <a:ext uri="{FF2B5EF4-FFF2-40B4-BE49-F238E27FC236}">
                <a16:creationId xmlns:a16="http://schemas.microsoft.com/office/drawing/2014/main" id="{AE5CDFBB-2145-DEC0-5CA9-5FEBDFD2431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787" b="-1541"/>
          <a:stretch/>
        </p:blipFill>
        <p:spPr>
          <a:xfrm>
            <a:off x="299884" y="1562011"/>
            <a:ext cx="6736059" cy="5211969"/>
          </a:xfrm>
          <a:prstGeom prst="rect">
            <a:avLst/>
          </a:prstGeom>
        </p:spPr>
      </p:pic>
    </p:spTree>
    <p:extLst>
      <p:ext uri="{BB962C8B-B14F-4D97-AF65-F5344CB8AC3E}">
        <p14:creationId xmlns:p14="http://schemas.microsoft.com/office/powerpoint/2010/main" val="1422758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E39D9D1B-4E85-FBAD-FF76-453EC81E775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r="6419"/>
          <a:stretch/>
        </p:blipFill>
        <p:spPr>
          <a:xfrm>
            <a:off x="4183539" y="-22596"/>
            <a:ext cx="8008461" cy="6858000"/>
          </a:xfrm>
          <a:prstGeom prst="rect">
            <a:avLst/>
          </a:prstGeom>
        </p:spPr>
      </p:pic>
      <p:sp>
        <p:nvSpPr>
          <p:cNvPr id="8" name="Title 1" descr="Transformative Best Practices for Teaching Painting from Pre-K Through High School: Middle Childhood 2">
            <a:extLst>
              <a:ext uri="{FF2B5EF4-FFF2-40B4-BE49-F238E27FC236}">
                <a16:creationId xmlns:a16="http://schemas.microsoft.com/office/drawing/2014/main" id="{DE7321D0-60FB-CA50-2376-1004C3376874}"/>
              </a:ext>
            </a:extLst>
          </p:cNvPr>
          <p:cNvSpPr txBox="1">
            <a:spLocks noGrp="1"/>
          </p:cNvSpPr>
          <p:nvPr>
            <p:ph type="title"/>
          </p:nvPr>
        </p:nvSpPr>
        <p:spPr>
          <a:xfrm>
            <a:off x="410350" y="365125"/>
            <a:ext cx="1137130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b="1" dirty="0">
                <a:solidFill>
                  <a:schemeClr val="bg1"/>
                </a:solidFill>
                <a:latin typeface="Copperplate Gothic Bold" panose="020E0705020206020404" pitchFamily="34" charset="77"/>
                <a:cs typeface="Bangla MN"/>
              </a:rPr>
              <a:t>Transformative Best Practices for Teaching Painting from Pre-K Through High School: </a:t>
            </a:r>
            <a:br>
              <a:rPr lang="en-US" sz="2800" b="1" dirty="0">
                <a:solidFill>
                  <a:schemeClr val="bg1"/>
                </a:solidFill>
                <a:latin typeface="Copperplate Gothic Bold" panose="020E0705020206020404" pitchFamily="34" charset="77"/>
                <a:cs typeface="Bangla MN"/>
              </a:rPr>
            </a:br>
            <a:r>
              <a:rPr lang="en-US" sz="2800" b="1" dirty="0">
                <a:solidFill>
                  <a:schemeClr val="bg1"/>
                </a:solidFill>
                <a:latin typeface="Copperplate Gothic Bold" panose="020E0705020206020404" pitchFamily="34" charset="77"/>
                <a:cs typeface="Bangla MN"/>
              </a:rPr>
              <a:t>Middle Childhood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graphicFrame>
        <p:nvGraphicFramePr>
          <p:cNvPr id="9" name="Content Placeholder 8">
            <a:extLst>
              <a:ext uri="{FF2B5EF4-FFF2-40B4-BE49-F238E27FC236}">
                <a16:creationId xmlns:a16="http://schemas.microsoft.com/office/drawing/2014/main" id="{7AB9E23B-1EED-6EEA-736B-CAD441CEDD15}"/>
              </a:ext>
            </a:extLst>
          </p:cNvPr>
          <p:cNvGraphicFramePr>
            <a:graphicFrameLocks noGrp="1"/>
          </p:cNvGraphicFramePr>
          <p:nvPr>
            <p:ph sz="half" idx="2"/>
            <p:extLst>
              <p:ext uri="{D42A27DB-BD31-4B8C-83A1-F6EECF244321}">
                <p14:modId xmlns:p14="http://schemas.microsoft.com/office/powerpoint/2010/main" val="2518143853"/>
              </p:ext>
            </p:extLst>
          </p:nvPr>
        </p:nvGraphicFramePr>
        <p:xfrm>
          <a:off x="3976577" y="1825625"/>
          <a:ext cx="7805073" cy="4866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Content Placeholder 6" descr="This is a painting of a horse’s head in profile.">
            <a:extLst>
              <a:ext uri="{FF2B5EF4-FFF2-40B4-BE49-F238E27FC236}">
                <a16:creationId xmlns:a16="http://schemas.microsoft.com/office/drawing/2014/main" id="{FD223E44-DE13-F05E-B949-3B818F4DD683}"/>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l="-1271" r="-2101"/>
          <a:stretch/>
        </p:blipFill>
        <p:spPr>
          <a:xfrm>
            <a:off x="410350" y="2078409"/>
            <a:ext cx="3332310" cy="4613792"/>
          </a:xfrm>
          <a:prstGeom prst="rect">
            <a:avLst/>
          </a:prstGeom>
        </p:spPr>
      </p:pic>
    </p:spTree>
    <p:extLst>
      <p:ext uri="{BB962C8B-B14F-4D97-AF65-F5344CB8AC3E}">
        <p14:creationId xmlns:p14="http://schemas.microsoft.com/office/powerpoint/2010/main" val="3898393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85A7A-0D64-9F2D-08BB-4B4FDE8DC636}"/>
            </a:ext>
          </a:extLst>
        </p:cNvPr>
        <p:cNvGrpSpPr/>
        <p:nvPr/>
      </p:nvGrpSpPr>
      <p:grpSpPr>
        <a:xfrm>
          <a:off x="0" y="0"/>
          <a:ext cx="0" cy="0"/>
          <a:chOff x="0" y="0"/>
          <a:chExt cx="0" cy="0"/>
        </a:xfrm>
      </p:grpSpPr>
      <p:pic>
        <p:nvPicPr>
          <p:cNvPr id="2" name="Picture 1" descr="A mosaic sun with birds in the center&#10;&#10;AI-generated content may be incorrect.">
            <a:extLst>
              <a:ext uri="{FF2B5EF4-FFF2-40B4-BE49-F238E27FC236}">
                <a16:creationId xmlns:a16="http://schemas.microsoft.com/office/drawing/2014/main" id="{834F94F3-072B-3D69-48CB-E6A1CDD2632B}"/>
              </a:ext>
            </a:extLst>
          </p:cNvPr>
          <p:cNvPicPr>
            <a:picLocks noChangeAspect="1"/>
          </p:cNvPicPr>
          <p:nvPr/>
        </p:nvPicPr>
        <p:blipFill>
          <a:blip r:embed="rId3">
            <a:alphaModFix amt="16000"/>
          </a:blip>
          <a:stretch>
            <a:fillRect/>
          </a:stretch>
        </p:blipFill>
        <p:spPr>
          <a:xfrm>
            <a:off x="4092927" y="0"/>
            <a:ext cx="8099073" cy="6858000"/>
          </a:xfrm>
          <a:prstGeom prst="rect">
            <a:avLst/>
          </a:prstGeom>
        </p:spPr>
      </p:pic>
      <p:pic>
        <p:nvPicPr>
          <p:cNvPr id="3" name="Content Placeholder 2" descr="This is a painting of different group of animals in nature. They include giraffes, elephants, zebras, rhinos, apes, and ostriches.">
            <a:extLst>
              <a:ext uri="{FF2B5EF4-FFF2-40B4-BE49-F238E27FC236}">
                <a16:creationId xmlns:a16="http://schemas.microsoft.com/office/drawing/2014/main" id="{F4BD0149-7536-DFCE-54B6-399F8E6846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66" r="-866"/>
          <a:stretch/>
        </p:blipFill>
        <p:spPr>
          <a:xfrm>
            <a:off x="329783" y="1568601"/>
            <a:ext cx="3672930" cy="5165724"/>
          </a:xfrm>
          <a:prstGeom prst="rect">
            <a:avLst/>
          </a:prstGeom>
        </p:spPr>
      </p:pic>
      <p:graphicFrame>
        <p:nvGraphicFramePr>
          <p:cNvPr id="5" name="Content Placeholder 3">
            <a:extLst>
              <a:ext uri="{FF2B5EF4-FFF2-40B4-BE49-F238E27FC236}">
                <a16:creationId xmlns:a16="http://schemas.microsoft.com/office/drawing/2014/main" id="{2F8E06BB-9BD6-A7DA-8EC0-B77AF4DC49D2}"/>
              </a:ext>
            </a:extLst>
          </p:cNvPr>
          <p:cNvGraphicFramePr>
            <a:graphicFrameLocks/>
          </p:cNvGraphicFramePr>
          <p:nvPr>
            <p:extLst>
              <p:ext uri="{D42A27DB-BD31-4B8C-83A1-F6EECF244321}">
                <p14:modId xmlns:p14="http://schemas.microsoft.com/office/powerpoint/2010/main" val="2307265146"/>
              </p:ext>
            </p:extLst>
          </p:nvPr>
        </p:nvGraphicFramePr>
        <p:xfrm>
          <a:off x="4257207" y="1822122"/>
          <a:ext cx="7605010" cy="4736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1" descr="Transformative Best Practices for Teaching Painting from Pre-K Through High School: Middle Childhood 3&#13;&#10;">
            <a:extLst>
              <a:ext uri="{FF2B5EF4-FFF2-40B4-BE49-F238E27FC236}">
                <a16:creationId xmlns:a16="http://schemas.microsoft.com/office/drawing/2014/main" id="{05A58A4A-81B0-65C0-0E73-77A4AC13286D}"/>
              </a:ext>
            </a:extLst>
          </p:cNvPr>
          <p:cNvSpPr txBox="1">
            <a:spLocks/>
          </p:cNvSpPr>
          <p:nvPr/>
        </p:nvSpPr>
        <p:spPr>
          <a:xfrm>
            <a:off x="329784" y="123675"/>
            <a:ext cx="11542426" cy="12939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Painting from Pre-K Through High School: </a:t>
            </a:r>
            <a:br>
              <a:rPr lang="en-US" sz="3200" b="1" dirty="0">
                <a:solidFill>
                  <a:schemeClr val="bg1"/>
                </a:solidFill>
                <a:latin typeface="Copperplate Gothic Bold" panose="020E0705020206020404" pitchFamily="34" charset="77"/>
                <a:cs typeface="Bangla MN"/>
              </a:rPr>
            </a:br>
            <a:r>
              <a:rPr lang="en-US" sz="3200" b="1" dirty="0">
                <a:solidFill>
                  <a:schemeClr val="bg1"/>
                </a:solidFill>
                <a:latin typeface="Copperplate Gothic Bold" panose="020E0705020206020404" pitchFamily="34" charset="77"/>
                <a:cs typeface="Bangla MN"/>
              </a:rPr>
              <a:t>Middle Childhood</a:t>
            </a:r>
            <a:r>
              <a:rPr lang="en-US" sz="800" b="1" dirty="0">
                <a:solidFill>
                  <a:schemeClr val="bg1"/>
                </a:solidFill>
                <a:latin typeface="Copperplate Gothic Bold" panose="020E0705020206020404" pitchFamily="34" charset="77"/>
                <a:cs typeface="Bangla MN"/>
              </a:rPr>
              <a:t> 3</a:t>
            </a:r>
            <a:endParaRPr lang="en-US" sz="8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847054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659A5-CF6F-36ED-A1C5-CDF8E2A841DD}"/>
            </a:ext>
          </a:extLst>
        </p:cNvPr>
        <p:cNvGrpSpPr/>
        <p:nvPr/>
      </p:nvGrpSpPr>
      <p:grpSpPr>
        <a:xfrm>
          <a:off x="0" y="0"/>
          <a:ext cx="0" cy="0"/>
          <a:chOff x="0" y="0"/>
          <a:chExt cx="0" cy="0"/>
        </a:xfrm>
      </p:grpSpPr>
      <p:pic>
        <p:nvPicPr>
          <p:cNvPr id="2" name="Picture 1" descr="A mosaic sun with birds in the center&#10;&#10;AI-generated content may be incorrect.">
            <a:extLst>
              <a:ext uri="{FF2B5EF4-FFF2-40B4-BE49-F238E27FC236}">
                <a16:creationId xmlns:a16="http://schemas.microsoft.com/office/drawing/2014/main" id="{AB0CCDEC-17E2-9FFE-90CB-8E9AEA2F69E0}"/>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7" name="Title 1" descr="Transformative Best Practices for Teaching Painting from Pre-K Through High School: Early Adolescence 1">
            <a:extLst>
              <a:ext uri="{FF2B5EF4-FFF2-40B4-BE49-F238E27FC236}">
                <a16:creationId xmlns:a16="http://schemas.microsoft.com/office/drawing/2014/main" id="{B4372EA6-1A74-3661-99E1-C169BFDB8A76}"/>
              </a:ext>
            </a:extLst>
          </p:cNvPr>
          <p:cNvSpPr>
            <a:spLocks noGrp="1"/>
          </p:cNvSpPr>
          <p:nvPr>
            <p:ph type="title"/>
          </p:nvPr>
        </p:nvSpPr>
        <p:spPr>
          <a:xfrm>
            <a:off x="284813" y="106325"/>
            <a:ext cx="11662348" cy="1417638"/>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200" b="1" dirty="0">
                <a:solidFill>
                  <a:schemeClr val="bg1"/>
                </a:solidFill>
                <a:latin typeface="Copperplate Gothic Bold" panose="020E0705020206020404" pitchFamily="34" charset="77"/>
                <a:cs typeface="Bangla MN"/>
              </a:rPr>
              <a:t>Transformative Best Practices for Teaching Painting from Pre-K Through High School: </a:t>
            </a:r>
            <a:br>
              <a:rPr lang="en-US" sz="3200" b="1" dirty="0">
                <a:solidFill>
                  <a:schemeClr val="bg1"/>
                </a:solidFill>
                <a:latin typeface="Copperplate Gothic Bold" panose="020E0705020206020404" pitchFamily="34" charset="77"/>
                <a:cs typeface="Bangla MN"/>
              </a:rPr>
            </a:br>
            <a:r>
              <a:rPr lang="en-US" sz="3200" b="1" dirty="0">
                <a:solidFill>
                  <a:schemeClr val="bg1"/>
                </a:solidFill>
                <a:latin typeface="Copperplate Gothic Bold" panose="020E0705020206020404" pitchFamily="34" charset="77"/>
                <a:cs typeface="Bangla MN"/>
              </a:rPr>
              <a:t>Early Adolescence</a:t>
            </a:r>
            <a:r>
              <a:rPr lang="en-US" sz="800" b="1" dirty="0">
                <a:solidFill>
                  <a:schemeClr val="bg1"/>
                </a:solidFill>
                <a:latin typeface="Copperplate Gothic Bold" panose="020E0705020206020404" pitchFamily="34" charset="77"/>
                <a:cs typeface="Bangla MN"/>
              </a:rPr>
              <a:t> 1</a:t>
            </a:r>
            <a:endParaRPr lang="en-US" sz="800" b="1" dirty="0">
              <a:solidFill>
                <a:srgbClr val="FFFFFF"/>
              </a:solidFill>
              <a:latin typeface="Copperplate Gothic Bold" panose="020E0705020206020404" pitchFamily="34" charset="77"/>
              <a:cs typeface="Bangla MN"/>
            </a:endParaRPr>
          </a:p>
        </p:txBody>
      </p:sp>
      <p:graphicFrame>
        <p:nvGraphicFramePr>
          <p:cNvPr id="9" name="Content Placeholder 8">
            <a:extLst>
              <a:ext uri="{FF2B5EF4-FFF2-40B4-BE49-F238E27FC236}">
                <a16:creationId xmlns:a16="http://schemas.microsoft.com/office/drawing/2014/main" id="{67C948ED-347B-5760-C349-BF97DFDC65CB}"/>
              </a:ext>
            </a:extLst>
          </p:cNvPr>
          <p:cNvGraphicFramePr>
            <a:graphicFrameLocks noGrp="1"/>
          </p:cNvGraphicFramePr>
          <p:nvPr>
            <p:ph sz="half" idx="2"/>
            <p:extLst>
              <p:ext uri="{D42A27DB-BD31-4B8C-83A1-F6EECF244321}">
                <p14:modId xmlns:p14="http://schemas.microsoft.com/office/powerpoint/2010/main" val="1091557890"/>
              </p:ext>
            </p:extLst>
          </p:nvPr>
        </p:nvGraphicFramePr>
        <p:xfrm>
          <a:off x="5706533" y="1575542"/>
          <a:ext cx="6200654" cy="51560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4" descr="This is a painting of a person shooting a bow.  There is a female in the background. ">
            <a:extLst>
              <a:ext uri="{FF2B5EF4-FFF2-40B4-BE49-F238E27FC236}">
                <a16:creationId xmlns:a16="http://schemas.microsoft.com/office/drawing/2014/main" id="{3FDF41B8-D051-E6E1-E685-C5D23E5F53D8}"/>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t="-1307" b="-1860"/>
          <a:stretch/>
        </p:blipFill>
        <p:spPr>
          <a:xfrm>
            <a:off x="284813" y="2025769"/>
            <a:ext cx="5216918" cy="3917831"/>
          </a:xfrm>
        </p:spPr>
      </p:pic>
    </p:spTree>
    <p:extLst>
      <p:ext uri="{BB962C8B-B14F-4D97-AF65-F5344CB8AC3E}">
        <p14:creationId xmlns:p14="http://schemas.microsoft.com/office/powerpoint/2010/main" val="1115246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183E4-1DCB-0FE2-B550-46EEBDCCE2A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6328508-A563-6C6A-BB60-1C4BF00F30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2000"/>
          </a:blip>
          <a:stretch>
            <a:fillRect/>
          </a:stretch>
        </p:blipFill>
        <p:spPr>
          <a:xfrm>
            <a:off x="4256263" y="1"/>
            <a:ext cx="8099073" cy="6858000"/>
          </a:xfrm>
          <a:prstGeom prst="rect">
            <a:avLst/>
          </a:prstGeom>
        </p:spPr>
      </p:pic>
      <p:graphicFrame>
        <p:nvGraphicFramePr>
          <p:cNvPr id="8" name="Content Placeholder 3" descr="Aerial perspective is the process of diminishing the size of objects as they recede into the distance.&#10;Areas of space look hazier and brighter as they fade into the background. &#10;">
            <a:extLst>
              <a:ext uri="{FF2B5EF4-FFF2-40B4-BE49-F238E27FC236}">
                <a16:creationId xmlns:a16="http://schemas.microsoft.com/office/drawing/2014/main" id="{C30351BD-B364-AE7A-C403-53636790E676}"/>
              </a:ext>
            </a:extLst>
          </p:cNvPr>
          <p:cNvGraphicFramePr>
            <a:graphicFrameLocks/>
          </p:cNvGraphicFramePr>
          <p:nvPr>
            <p:extLst>
              <p:ext uri="{D42A27DB-BD31-4B8C-83A1-F6EECF244321}">
                <p14:modId xmlns:p14="http://schemas.microsoft.com/office/powerpoint/2010/main" val="3073636628"/>
              </p:ext>
            </p:extLst>
          </p:nvPr>
        </p:nvGraphicFramePr>
        <p:xfrm>
          <a:off x="4123426" y="1581703"/>
          <a:ext cx="7763774" cy="5078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descr="Transformative Best Practices for Teaching Painting from Pre-K Through High School: Early Adolescence">
            <a:extLst>
              <a:ext uri="{FF2B5EF4-FFF2-40B4-BE49-F238E27FC236}">
                <a16:creationId xmlns:a16="http://schemas.microsoft.com/office/drawing/2014/main" id="{B23A3FEC-F46D-5CEE-A7A4-881C80BA707C}"/>
              </a:ext>
            </a:extLst>
          </p:cNvPr>
          <p:cNvSpPr txBox="1">
            <a:spLocks noGrp="1"/>
          </p:cNvSpPr>
          <p:nvPr>
            <p:ph type="title"/>
          </p:nvPr>
        </p:nvSpPr>
        <p:spPr>
          <a:xfrm>
            <a:off x="173785" y="110027"/>
            <a:ext cx="11713415" cy="1307610"/>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Painting from Pre-K Through High School: </a:t>
            </a:r>
            <a:br>
              <a:rPr lang="en-US" sz="3200" b="1" dirty="0">
                <a:solidFill>
                  <a:schemeClr val="bg1"/>
                </a:solidFill>
                <a:latin typeface="Copperplate Gothic Bold" panose="020E0705020206020404" pitchFamily="34" charset="77"/>
                <a:cs typeface="Bangla MN"/>
              </a:rPr>
            </a:br>
            <a:r>
              <a:rPr lang="en-US" sz="3200" b="1" dirty="0">
                <a:solidFill>
                  <a:schemeClr val="bg1"/>
                </a:solidFill>
                <a:latin typeface="Copperplate Gothic Bold" panose="020E0705020206020404" pitchFamily="34" charset="77"/>
                <a:cs typeface="Bangla MN"/>
              </a:rPr>
              <a:t>Early Adolescence</a:t>
            </a:r>
            <a:endParaRPr lang="en-US" sz="300" b="1" dirty="0">
              <a:solidFill>
                <a:srgbClr val="FFFFFF"/>
              </a:solidFill>
              <a:latin typeface="Copperplate Gothic Bold" panose="020E0705020206020404" pitchFamily="34" charset="77"/>
              <a:cs typeface="Bangla MN"/>
            </a:endParaRPr>
          </a:p>
        </p:txBody>
      </p:sp>
      <p:pic>
        <p:nvPicPr>
          <p:cNvPr id="2" name="Content Placeholder 4" descr="This is a painting of a woman on a boat.">
            <a:extLst>
              <a:ext uri="{FF2B5EF4-FFF2-40B4-BE49-F238E27FC236}">
                <a16:creationId xmlns:a16="http://schemas.microsoft.com/office/drawing/2014/main" id="{672B31AE-4482-0379-6B26-AEA0BD86B13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516"/>
          <a:stretch/>
        </p:blipFill>
        <p:spPr>
          <a:xfrm>
            <a:off x="173785" y="1527663"/>
            <a:ext cx="3720684" cy="5220311"/>
          </a:xfrm>
          <a:prstGeom prst="rect">
            <a:avLst/>
          </a:prstGeom>
          <a:solidFill>
            <a:srgbClr val="17375E"/>
          </a:solidFill>
        </p:spPr>
      </p:pic>
    </p:spTree>
    <p:extLst>
      <p:ext uri="{BB962C8B-B14F-4D97-AF65-F5344CB8AC3E}">
        <p14:creationId xmlns:p14="http://schemas.microsoft.com/office/powerpoint/2010/main" val="4215779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A876B-8620-805F-329B-B9CA1C246D61}"/>
            </a:ext>
          </a:extLst>
        </p:cNvPr>
        <p:cNvGrpSpPr/>
        <p:nvPr/>
      </p:nvGrpSpPr>
      <p:grpSpPr>
        <a:xfrm>
          <a:off x="0" y="0"/>
          <a:ext cx="0" cy="0"/>
          <a:chOff x="0" y="0"/>
          <a:chExt cx="0" cy="0"/>
        </a:xfrm>
      </p:grpSpPr>
      <p:pic>
        <p:nvPicPr>
          <p:cNvPr id="4" name="Picture 3" descr="A mosaic of a sun&#10;&#10;AI-generated content may be incorrect.">
            <a:extLst>
              <a:ext uri="{FF2B5EF4-FFF2-40B4-BE49-F238E27FC236}">
                <a16:creationId xmlns:a16="http://schemas.microsoft.com/office/drawing/2014/main" id="{83161850-5DFC-7EA5-E000-B54C93BAC634}"/>
              </a:ext>
            </a:extLst>
          </p:cNvPr>
          <p:cNvPicPr>
            <a:picLocks noChangeAspect="1"/>
          </p:cNvPicPr>
          <p:nvPr/>
        </p:nvPicPr>
        <p:blipFill>
          <a:blip r:embed="rId3">
            <a:alphaModFix amt="9000"/>
          </a:blip>
          <a:stretch>
            <a:fillRect/>
          </a:stretch>
        </p:blipFill>
        <p:spPr>
          <a:xfrm>
            <a:off x="4092927" y="0"/>
            <a:ext cx="8099073" cy="6858000"/>
          </a:xfrm>
          <a:prstGeom prst="rect">
            <a:avLst/>
          </a:prstGeom>
        </p:spPr>
      </p:pic>
      <p:pic>
        <p:nvPicPr>
          <p:cNvPr id="3" name="Content Placeholder 2" descr="This is a picture of a student holding up her artwork to make drip marks on its surface. The artwork shows a girl with long hair and a red scarf.">
            <a:extLst>
              <a:ext uri="{FF2B5EF4-FFF2-40B4-BE49-F238E27FC236}">
                <a16:creationId xmlns:a16="http://schemas.microsoft.com/office/drawing/2014/main" id="{D18A5857-0CED-6490-5EE0-4B2379ED9E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8" b="-703"/>
          <a:stretch/>
        </p:blipFill>
        <p:spPr>
          <a:xfrm>
            <a:off x="249836" y="1408966"/>
            <a:ext cx="8562501" cy="5227898"/>
          </a:xfrm>
          <a:prstGeom prst="rect">
            <a:avLst/>
          </a:prstGeom>
        </p:spPr>
      </p:pic>
      <p:graphicFrame>
        <p:nvGraphicFramePr>
          <p:cNvPr id="5" name="Content Placeholder 3">
            <a:extLst>
              <a:ext uri="{FF2B5EF4-FFF2-40B4-BE49-F238E27FC236}">
                <a16:creationId xmlns:a16="http://schemas.microsoft.com/office/drawing/2014/main" id="{C9415EC1-2990-0CF1-34B7-6EB90661D2E1}"/>
              </a:ext>
            </a:extLst>
          </p:cNvPr>
          <p:cNvGraphicFramePr>
            <a:graphicFrameLocks/>
          </p:cNvGraphicFramePr>
          <p:nvPr>
            <p:extLst>
              <p:ext uri="{D42A27DB-BD31-4B8C-83A1-F6EECF244321}">
                <p14:modId xmlns:p14="http://schemas.microsoft.com/office/powerpoint/2010/main" val="2068038064"/>
              </p:ext>
            </p:extLst>
          </p:nvPr>
        </p:nvGraphicFramePr>
        <p:xfrm>
          <a:off x="7899816" y="1408966"/>
          <a:ext cx="4042348" cy="55106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1" descr="Transformative Best Practices for Teaching Painting from Pre-K Through High School: Early Adolescence&#13;&#10;">
            <a:extLst>
              <a:ext uri="{FF2B5EF4-FFF2-40B4-BE49-F238E27FC236}">
                <a16:creationId xmlns:a16="http://schemas.microsoft.com/office/drawing/2014/main" id="{76DFB6A4-50BD-33A2-AE58-843D51798928}"/>
              </a:ext>
            </a:extLst>
          </p:cNvPr>
          <p:cNvSpPr txBox="1">
            <a:spLocks/>
          </p:cNvSpPr>
          <p:nvPr/>
        </p:nvSpPr>
        <p:spPr>
          <a:xfrm>
            <a:off x="249836" y="116204"/>
            <a:ext cx="11692328" cy="1292761"/>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Painting from Pre-K Through High School: </a:t>
            </a:r>
            <a:br>
              <a:rPr lang="en-US" sz="3200" b="1" dirty="0">
                <a:solidFill>
                  <a:schemeClr val="bg1"/>
                </a:solidFill>
                <a:latin typeface="Copperplate Gothic Bold" panose="020E0705020206020404" pitchFamily="34" charset="77"/>
                <a:cs typeface="Bangla MN"/>
              </a:rPr>
            </a:br>
            <a:r>
              <a:rPr lang="en-US" sz="3200" b="1" dirty="0">
                <a:solidFill>
                  <a:schemeClr val="bg1"/>
                </a:solidFill>
                <a:latin typeface="Copperplate Gothic Bold" panose="020E0705020206020404" pitchFamily="34" charset="77"/>
                <a:cs typeface="Bangla MN"/>
              </a:rPr>
              <a:t>Early Adolescence</a:t>
            </a:r>
            <a:endParaRPr lang="en-US" sz="32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3495162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7CE9-AE98-343A-C773-AE0AD6593B0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9779CFE-2F15-392E-713D-8D9A15D3A3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121778" y="24430"/>
            <a:ext cx="8070222" cy="6833570"/>
          </a:xfrm>
          <a:prstGeom prst="rect">
            <a:avLst/>
          </a:prstGeom>
        </p:spPr>
      </p:pic>
      <p:sp>
        <p:nvSpPr>
          <p:cNvPr id="2" name="Title 1" descr="Transformative Best Practices for Teaching Painting from Pre-K Through High School: Adolescence 1">
            <a:extLst>
              <a:ext uri="{FF2B5EF4-FFF2-40B4-BE49-F238E27FC236}">
                <a16:creationId xmlns:a16="http://schemas.microsoft.com/office/drawing/2014/main" id="{9EBEF8AA-C995-0EBB-FCB6-BF914B9E87CC}"/>
              </a:ext>
            </a:extLst>
          </p:cNvPr>
          <p:cNvSpPr txBox="1">
            <a:spLocks noGrp="1"/>
          </p:cNvSpPr>
          <p:nvPr>
            <p:ph type="title" idx="4294967295"/>
          </p:nvPr>
        </p:nvSpPr>
        <p:spPr>
          <a:xfrm>
            <a:off x="195949" y="274638"/>
            <a:ext cx="11616299" cy="1143000"/>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defRPr/>
            </a:pPr>
            <a:r>
              <a:rPr lang="en-US" sz="2800" b="1" dirty="0">
                <a:solidFill>
                  <a:schemeClr val="bg1"/>
                </a:solidFill>
                <a:latin typeface="Copperplate Gothic Bold" panose="020E0705020206020404" pitchFamily="34" charset="77"/>
                <a:cs typeface="Bangla MN"/>
              </a:rPr>
              <a:t>Transformative Best Practices for Teaching Painting from Pre-K Through High School: </a:t>
            </a:r>
            <a:br>
              <a:rPr lang="en-US" sz="2800" b="1" dirty="0">
                <a:solidFill>
                  <a:schemeClr val="bg1"/>
                </a:solidFill>
                <a:latin typeface="Copperplate Gothic Bold" panose="020E0705020206020404" pitchFamily="34" charset="77"/>
                <a:cs typeface="Bangla MN"/>
              </a:rPr>
            </a:br>
            <a:r>
              <a:rPr lang="en-US" sz="2800" b="1" dirty="0">
                <a:solidFill>
                  <a:schemeClr val="bg1"/>
                </a:solidFill>
                <a:latin typeface="Copperplate Gothic Bold" panose="020E0705020206020404" pitchFamily="34" charset="77"/>
                <a:cs typeface="Bangla MN"/>
              </a:rPr>
              <a:t>Adolescence </a:t>
            </a:r>
            <a:r>
              <a:rPr lang="en-US" sz="800" b="1" dirty="0">
                <a:solidFill>
                  <a:schemeClr val="bg1"/>
                </a:solidFill>
                <a:latin typeface="Copperplate Gothic Bold" panose="020E0705020206020404" pitchFamily="34" charset="77"/>
                <a:cs typeface="Bangla MN"/>
              </a:rPr>
              <a:t>1</a:t>
            </a:r>
            <a:endParaRPr kumimoji="0" lang="en-US" sz="800" b="1" i="0" u="none" strike="noStrike" kern="1200" cap="none" spc="0" normalizeH="0" baseline="0" noProof="0" dirty="0">
              <a:ln>
                <a:noFill/>
              </a:ln>
              <a:solidFill>
                <a:srgbClr val="FFFFFF"/>
              </a:solidFill>
              <a:effectLst/>
              <a:uLnTx/>
              <a:uFillTx/>
              <a:latin typeface="Copperplate Gothic Bold" panose="020E0705020206020404" pitchFamily="34" charset="77"/>
              <a:ea typeface="+mn-ea"/>
              <a:cs typeface="Bangla MN"/>
            </a:endParaRPr>
          </a:p>
        </p:txBody>
      </p:sp>
      <p:pic>
        <p:nvPicPr>
          <p:cNvPr id="3" name="Content Placeholder 6" descr="This painting shows a hippopotamus getting a bath.">
            <a:extLst>
              <a:ext uri="{FF2B5EF4-FFF2-40B4-BE49-F238E27FC236}">
                <a16:creationId xmlns:a16="http://schemas.microsoft.com/office/drawing/2014/main" id="{C08A6A5D-394E-CB3A-EBBD-970F088C59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9" b="-1307"/>
          <a:stretch/>
        </p:blipFill>
        <p:spPr>
          <a:xfrm>
            <a:off x="195949" y="1863306"/>
            <a:ext cx="6311720" cy="4435463"/>
          </a:xfrm>
          <a:prstGeom prst="rect">
            <a:avLst/>
          </a:prstGeom>
        </p:spPr>
      </p:pic>
      <p:graphicFrame>
        <p:nvGraphicFramePr>
          <p:cNvPr id="8" name="Content Placeholder 5">
            <a:extLst>
              <a:ext uri="{FF2B5EF4-FFF2-40B4-BE49-F238E27FC236}">
                <a16:creationId xmlns:a16="http://schemas.microsoft.com/office/drawing/2014/main" id="{E4B1EECD-9302-1034-4277-0CFDC4A0ED33}"/>
              </a:ext>
            </a:extLst>
          </p:cNvPr>
          <p:cNvGraphicFramePr>
            <a:graphicFrameLocks/>
          </p:cNvGraphicFramePr>
          <p:nvPr>
            <p:extLst>
              <p:ext uri="{D42A27DB-BD31-4B8C-83A1-F6EECF244321}">
                <p14:modId xmlns:p14="http://schemas.microsoft.com/office/powerpoint/2010/main" val="1062849278"/>
              </p:ext>
            </p:extLst>
          </p:nvPr>
        </p:nvGraphicFramePr>
        <p:xfrm>
          <a:off x="6684919" y="1600201"/>
          <a:ext cx="5248099" cy="5032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03597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8F8F3-54A0-79DF-3A30-4FD7C0A0DF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42839A3-DF7F-07BF-B5A3-AB03E52FBD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4000"/>
          </a:blip>
          <a:stretch>
            <a:fillRect/>
          </a:stretch>
        </p:blipFill>
        <p:spPr>
          <a:xfrm>
            <a:off x="4095262" y="1977"/>
            <a:ext cx="8096738" cy="6856023"/>
          </a:xfrm>
          <a:prstGeom prst="rect">
            <a:avLst/>
          </a:prstGeom>
        </p:spPr>
      </p:pic>
      <p:graphicFrame>
        <p:nvGraphicFramePr>
          <p:cNvPr id="4" name="Content Placeholder 9" descr="•The term leaded pencil comes from the pencil’s predecessor, the stylus.&#10;•Artist Carol Prusa creates three-dimensional drawings on acrylic spheres using mixed media including graphite and a stylus.&#10;">
            <a:extLst>
              <a:ext uri="{FF2B5EF4-FFF2-40B4-BE49-F238E27FC236}">
                <a16:creationId xmlns:a16="http://schemas.microsoft.com/office/drawing/2014/main" id="{7BDE4F9E-E7FC-7C29-93F3-C0A9ED4648F5}"/>
              </a:ext>
            </a:extLst>
          </p:cNvPr>
          <p:cNvGraphicFramePr>
            <a:graphicFrameLocks/>
          </p:cNvGraphicFramePr>
          <p:nvPr>
            <p:extLst>
              <p:ext uri="{D42A27DB-BD31-4B8C-83A1-F6EECF244321}">
                <p14:modId xmlns:p14="http://schemas.microsoft.com/office/powerpoint/2010/main" val="3952482609"/>
              </p:ext>
            </p:extLst>
          </p:nvPr>
        </p:nvGraphicFramePr>
        <p:xfrm>
          <a:off x="4261449" y="1600200"/>
          <a:ext cx="7589314" cy="5033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descr="Transformative Best Practices for Teaching Painting from Pre-K Through High School: Adolescence 2">
            <a:extLst>
              <a:ext uri="{FF2B5EF4-FFF2-40B4-BE49-F238E27FC236}">
                <a16:creationId xmlns:a16="http://schemas.microsoft.com/office/drawing/2014/main" id="{7F642642-FEB8-ACCA-7D8F-181EF8B557F0}"/>
              </a:ext>
            </a:extLst>
          </p:cNvPr>
          <p:cNvSpPr txBox="1">
            <a:spLocks noGrp="1"/>
          </p:cNvSpPr>
          <p:nvPr>
            <p:ph type="title"/>
          </p:nvPr>
        </p:nvSpPr>
        <p:spPr>
          <a:xfrm>
            <a:off x="341237" y="224119"/>
            <a:ext cx="11509525" cy="1151964"/>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b="1" dirty="0">
                <a:solidFill>
                  <a:schemeClr val="bg1"/>
                </a:solidFill>
                <a:latin typeface="Copperplate Gothic Bold" panose="020E0705020206020404" pitchFamily="34" charset="77"/>
                <a:cs typeface="Bangla MN"/>
              </a:rPr>
              <a:t>Transformative Best Practices for Teaching Painting from Pre-K Through High School: </a:t>
            </a:r>
            <a:br>
              <a:rPr lang="en-US" sz="2800" b="1" dirty="0">
                <a:solidFill>
                  <a:schemeClr val="bg1"/>
                </a:solidFill>
                <a:latin typeface="Copperplate Gothic Bold" panose="020E0705020206020404" pitchFamily="34" charset="77"/>
                <a:cs typeface="Bangla MN"/>
              </a:rPr>
            </a:br>
            <a:r>
              <a:rPr lang="en-US" sz="2800" b="1" dirty="0">
                <a:solidFill>
                  <a:schemeClr val="bg1"/>
                </a:solidFill>
                <a:latin typeface="Copperplate Gothic Bold" panose="020E0705020206020404" pitchFamily="34" charset="77"/>
                <a:cs typeface="Bangla MN"/>
              </a:rPr>
              <a:t>Adolescence </a:t>
            </a:r>
            <a:r>
              <a:rPr lang="en-US" sz="800" b="1" dirty="0">
                <a:solidFill>
                  <a:schemeClr val="bg1"/>
                </a:solidFill>
                <a:latin typeface="Copperplate Gothic Bold" panose="020E0705020206020404" pitchFamily="34" charset="77"/>
                <a:cs typeface="Bangla MN"/>
              </a:rPr>
              <a:t> 2</a:t>
            </a:r>
            <a:endParaRPr lang="en-US" sz="900" b="1" dirty="0">
              <a:solidFill>
                <a:srgbClr val="FFFFFF"/>
              </a:solidFill>
              <a:latin typeface="Copperplate Gothic Bold" panose="020E0705020206020404" pitchFamily="34" charset="77"/>
              <a:cs typeface="Bangla MN"/>
            </a:endParaRPr>
          </a:p>
        </p:txBody>
      </p:sp>
      <p:pic>
        <p:nvPicPr>
          <p:cNvPr id="3" name="Content Placeholder 2" descr="This is a watercolor painting of people walking in a market. Their reflections are seen on the street's surface. ">
            <a:extLst>
              <a:ext uri="{FF2B5EF4-FFF2-40B4-BE49-F238E27FC236}">
                <a16:creationId xmlns:a16="http://schemas.microsoft.com/office/drawing/2014/main" id="{4F1FA444-12DD-A143-E634-6167B922CBB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924" r="-2450"/>
          <a:stretch/>
        </p:blipFill>
        <p:spPr>
          <a:xfrm>
            <a:off x="389743" y="1482909"/>
            <a:ext cx="3543153" cy="5100453"/>
          </a:xfrm>
          <a:prstGeom prst="rect">
            <a:avLst/>
          </a:prstGeom>
        </p:spPr>
      </p:pic>
    </p:spTree>
    <p:extLst>
      <p:ext uri="{BB962C8B-B14F-4D97-AF65-F5344CB8AC3E}">
        <p14:creationId xmlns:p14="http://schemas.microsoft.com/office/powerpoint/2010/main" val="3707180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87BD-B880-83E0-03D6-C1958837CB20}"/>
            </a:ext>
          </a:extLst>
        </p:cNvPr>
        <p:cNvGrpSpPr/>
        <p:nvPr/>
      </p:nvGrpSpPr>
      <p:grpSpPr>
        <a:xfrm>
          <a:off x="0" y="0"/>
          <a:ext cx="0" cy="0"/>
          <a:chOff x="0" y="0"/>
          <a:chExt cx="0" cy="0"/>
        </a:xfrm>
      </p:grpSpPr>
      <p:pic>
        <p:nvPicPr>
          <p:cNvPr id="4" name="Picture 3" descr="A mosaic sun with birds in the center&#10;&#10;AI-generated content may be incorrect.">
            <a:extLst>
              <a:ext uri="{FF2B5EF4-FFF2-40B4-BE49-F238E27FC236}">
                <a16:creationId xmlns:a16="http://schemas.microsoft.com/office/drawing/2014/main" id="{53DA0847-E586-5A24-46FC-3464E1464171}"/>
              </a:ext>
            </a:extLst>
          </p:cNvPr>
          <p:cNvPicPr>
            <a:picLocks noChangeAspect="1"/>
          </p:cNvPicPr>
          <p:nvPr/>
        </p:nvPicPr>
        <p:blipFill>
          <a:blip r:embed="rId3">
            <a:alphaModFix amt="8000"/>
          </a:blip>
          <a:stretch>
            <a:fillRect/>
          </a:stretch>
        </p:blipFill>
        <p:spPr>
          <a:xfrm>
            <a:off x="4062204" y="-26015"/>
            <a:ext cx="8129796" cy="6884015"/>
          </a:xfrm>
          <a:prstGeom prst="rect">
            <a:avLst/>
          </a:prstGeom>
        </p:spPr>
      </p:pic>
      <p:graphicFrame>
        <p:nvGraphicFramePr>
          <p:cNvPr id="6" name="Content Placeholder 5">
            <a:extLst>
              <a:ext uri="{FF2B5EF4-FFF2-40B4-BE49-F238E27FC236}">
                <a16:creationId xmlns:a16="http://schemas.microsoft.com/office/drawing/2014/main" id="{8DAE1741-4E3D-2B5F-3AEC-C04289C464D1}"/>
              </a:ext>
            </a:extLst>
          </p:cNvPr>
          <p:cNvGraphicFramePr>
            <a:graphicFrameLocks/>
          </p:cNvGraphicFramePr>
          <p:nvPr>
            <p:extLst>
              <p:ext uri="{D42A27DB-BD31-4B8C-83A1-F6EECF244321}">
                <p14:modId xmlns:p14="http://schemas.microsoft.com/office/powerpoint/2010/main" val="2387307647"/>
              </p:ext>
            </p:extLst>
          </p:nvPr>
        </p:nvGraphicFramePr>
        <p:xfrm>
          <a:off x="6719777" y="1722338"/>
          <a:ext cx="5302968" cy="50080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Content Placeholder 7" descr="This is a watercolor painting of several ships in the water. There appear to be flames in the distance. ">
            <a:extLst>
              <a:ext uri="{FF2B5EF4-FFF2-40B4-BE49-F238E27FC236}">
                <a16:creationId xmlns:a16="http://schemas.microsoft.com/office/drawing/2014/main" id="{D371C02A-1730-88BC-8AE2-74940CD34C0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234" b="-51"/>
          <a:stretch/>
        </p:blipFill>
        <p:spPr>
          <a:xfrm>
            <a:off x="169256" y="1849928"/>
            <a:ext cx="6390564" cy="4487077"/>
          </a:xfrm>
          <a:prstGeom prst="rect">
            <a:avLst/>
          </a:prstGeom>
        </p:spPr>
      </p:pic>
      <p:sp>
        <p:nvSpPr>
          <p:cNvPr id="8" name="Title 1" descr="Transformative Best Practices for Teaching Painting from Pre-K Through High School: Adolescence 3">
            <a:extLst>
              <a:ext uri="{FF2B5EF4-FFF2-40B4-BE49-F238E27FC236}">
                <a16:creationId xmlns:a16="http://schemas.microsoft.com/office/drawing/2014/main" id="{C99F5127-24F7-F9C6-9EAE-A9D3040B9F6E}"/>
              </a:ext>
            </a:extLst>
          </p:cNvPr>
          <p:cNvSpPr txBox="1">
            <a:spLocks noGrp="1"/>
          </p:cNvSpPr>
          <p:nvPr>
            <p:ph type="title"/>
          </p:nvPr>
        </p:nvSpPr>
        <p:spPr>
          <a:xfrm>
            <a:off x="232495" y="249175"/>
            <a:ext cx="1179025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solidFill>
                  <a:schemeClr val="bg1"/>
                </a:solidFill>
                <a:latin typeface="Copperplate Gothic Bold" panose="020E0705020206020404" pitchFamily="34" charset="77"/>
                <a:cs typeface="Bangla MN"/>
              </a:rPr>
              <a:t>Transformative Best Practices for Teaching Painting from Pre-K Through High School: </a:t>
            </a:r>
            <a:br>
              <a:rPr lang="en-US" sz="3200" b="1" dirty="0">
                <a:solidFill>
                  <a:schemeClr val="bg1"/>
                </a:solidFill>
                <a:latin typeface="Copperplate Gothic Bold" panose="020E0705020206020404" pitchFamily="34" charset="77"/>
                <a:cs typeface="Bangla MN"/>
              </a:rPr>
            </a:br>
            <a:r>
              <a:rPr lang="en-US" sz="3200" b="1" dirty="0">
                <a:solidFill>
                  <a:schemeClr val="bg1"/>
                </a:solidFill>
                <a:latin typeface="Copperplate Gothic Bold" panose="020E0705020206020404" pitchFamily="34" charset="77"/>
                <a:cs typeface="Bangla MN"/>
              </a:rPr>
              <a:t>Adolescence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3857317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957B5-B301-7799-A76F-86155EBAC6A6}"/>
            </a:ext>
          </a:extLst>
        </p:cNvPr>
        <p:cNvGrpSpPr/>
        <p:nvPr/>
      </p:nvGrpSpPr>
      <p:grpSpPr>
        <a:xfrm>
          <a:off x="0" y="0"/>
          <a:ext cx="0" cy="0"/>
          <a:chOff x="0" y="0"/>
          <a:chExt cx="0" cy="0"/>
        </a:xfrm>
      </p:grpSpPr>
      <p:pic>
        <p:nvPicPr>
          <p:cNvPr id="3" name="Picture 2" descr="A green mosaic with birds in the sun&#10;&#10;AI-generated content may be incorrect.">
            <a:extLst>
              <a:ext uri="{FF2B5EF4-FFF2-40B4-BE49-F238E27FC236}">
                <a16:creationId xmlns:a16="http://schemas.microsoft.com/office/drawing/2014/main" id="{56F99FD7-2E1F-0B8D-D7F6-D64EA1C34C66}"/>
              </a:ext>
            </a:extLst>
          </p:cNvPr>
          <p:cNvPicPr>
            <a:picLocks noChangeAspect="1"/>
          </p:cNvPicPr>
          <p:nvPr/>
        </p:nvPicPr>
        <p:blipFill>
          <a:blip r:embed="rId3">
            <a:alphaModFix amt="13000"/>
          </a:blip>
          <a:stretch>
            <a:fillRect/>
          </a:stretch>
        </p:blipFill>
        <p:spPr>
          <a:xfrm>
            <a:off x="4218062" y="0"/>
            <a:ext cx="8099073" cy="6858000"/>
          </a:xfrm>
          <a:prstGeom prst="rect">
            <a:avLst/>
          </a:prstGeom>
        </p:spPr>
      </p:pic>
      <p:sp>
        <p:nvSpPr>
          <p:cNvPr id="2" name="Title 1">
            <a:extLst>
              <a:ext uri="{FF2B5EF4-FFF2-40B4-BE49-F238E27FC236}">
                <a16:creationId xmlns:a16="http://schemas.microsoft.com/office/drawing/2014/main" id="{1BA46516-D2C6-DD8A-8D2B-CC4B65FB194E}"/>
              </a:ext>
            </a:extLst>
          </p:cNvPr>
          <p:cNvSpPr txBox="1">
            <a:spLocks/>
          </p:cNvSpPr>
          <p:nvPr/>
        </p:nvSpPr>
        <p:spPr>
          <a:xfrm>
            <a:off x="175645" y="365125"/>
            <a:ext cx="11902702"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b="1" dirty="0">
                <a:solidFill>
                  <a:srgbClr val="FFFFFF"/>
                </a:solidFill>
                <a:latin typeface="Copperplate Gothic Bold" panose="020E0705020206020404" pitchFamily="34" charset="77"/>
                <a:cs typeface="Bangla MN"/>
              </a:rPr>
              <a:t>Jaune Quick-to-See Smith: Have You He(a)</a:t>
            </a:r>
            <a:r>
              <a:rPr lang="en-US" sz="2800" b="1" dirty="0" err="1">
                <a:solidFill>
                  <a:srgbClr val="FFFFFF"/>
                </a:solidFill>
                <a:latin typeface="Copperplate Gothic Bold" panose="020E0705020206020404" pitchFamily="34" charset="77"/>
                <a:cs typeface="Bangla MN"/>
              </a:rPr>
              <a:t>rd</a:t>
            </a:r>
            <a:r>
              <a:rPr lang="en-US" sz="2800" b="1" dirty="0">
                <a:solidFill>
                  <a:srgbClr val="FFFFFF"/>
                </a:solidFill>
                <a:latin typeface="Copperplate Gothic Bold" panose="020E0705020206020404" pitchFamily="34" charset="77"/>
                <a:cs typeface="Bangla MN"/>
              </a:rPr>
              <a:t>? Setting Higher Standards Through Art, Education, and Activism</a:t>
            </a:r>
            <a:r>
              <a:rPr lang="en-US" sz="2800" dirty="0">
                <a:solidFill>
                  <a:srgbClr val="FFFFFF"/>
                </a:solidFill>
                <a:latin typeface="Copperplate Gothic Bold" panose="020E0705020206020404" pitchFamily="34" charset="77"/>
                <a:cs typeface="Bangla MN"/>
              </a:rPr>
              <a:t> </a:t>
            </a:r>
            <a:br>
              <a:rPr lang="en-US" sz="2000" dirty="0">
                <a:solidFill>
                  <a:srgbClr val="FFFFFF"/>
                </a:solidFill>
                <a:latin typeface="Copperplate Gothic Bold" panose="020E0705020206020404" pitchFamily="34" charset="77"/>
                <a:cs typeface="Bangla MN"/>
              </a:rPr>
            </a:br>
            <a:r>
              <a:rPr lang="en-US" sz="2000" b="1" dirty="0">
                <a:solidFill>
                  <a:srgbClr val="FFFFFF"/>
                </a:solidFill>
                <a:latin typeface="Copperplate Gothic Bold" panose="020E0705020206020404" pitchFamily="34" charset="77"/>
                <a:cs typeface="Bangla MN"/>
              </a:rPr>
              <a:t>Artists’ Lessons to Thrive! 12.1. </a:t>
            </a:r>
            <a:endParaRPr lang="en-US" sz="2400" b="1" dirty="0">
              <a:solidFill>
                <a:srgbClr val="FFFFFF"/>
              </a:solidFill>
              <a:latin typeface="Copperplate Gothic Bold" panose="020E0705020206020404" pitchFamily="34" charset="77"/>
              <a:cs typeface="Bangla MN"/>
            </a:endParaRPr>
          </a:p>
        </p:txBody>
      </p:sp>
      <p:pic>
        <p:nvPicPr>
          <p:cNvPr id="5" name="Content Placeholder 3" descr="This is a painting showing a herd of buffalo walking. ">
            <a:extLst>
              <a:ext uri="{FF2B5EF4-FFF2-40B4-BE49-F238E27FC236}">
                <a16:creationId xmlns:a16="http://schemas.microsoft.com/office/drawing/2014/main" id="{25C5B16C-7EA7-B273-5D18-5AED5CA1A6C5}"/>
              </a:ext>
            </a:extLst>
          </p:cNvPr>
          <p:cNvPicPr>
            <a:picLocks noChangeAspect="1"/>
          </p:cNvPicPr>
          <p:nvPr/>
        </p:nvPicPr>
        <p:blipFill rotWithShape="1">
          <a:blip r:embed="rId4" cstate="print">
            <a:extLst>
              <a:ext uri="{28A0092B-C50C-407E-A947-70E740481C1C}">
                <a14:useLocalDpi xmlns:a14="http://schemas.microsoft.com/office/drawing/2010/main"/>
              </a:ext>
            </a:extLst>
          </a:blip>
          <a:stretch/>
        </p:blipFill>
        <p:spPr>
          <a:xfrm>
            <a:off x="175646" y="1831223"/>
            <a:ext cx="9696774" cy="4329310"/>
          </a:xfrm>
          <a:prstGeom prst="rect">
            <a:avLst/>
          </a:prstGeom>
        </p:spPr>
      </p:pic>
      <p:graphicFrame>
        <p:nvGraphicFramePr>
          <p:cNvPr id="6" name="Content Placeholder 7">
            <a:extLst>
              <a:ext uri="{FF2B5EF4-FFF2-40B4-BE49-F238E27FC236}">
                <a16:creationId xmlns:a16="http://schemas.microsoft.com/office/drawing/2014/main" id="{D9428E1A-B907-54A1-94BF-CA0D2E27690A}"/>
              </a:ext>
            </a:extLst>
          </p:cNvPr>
          <p:cNvGraphicFramePr>
            <a:graphicFrameLocks/>
          </p:cNvGraphicFramePr>
          <p:nvPr>
            <p:extLst>
              <p:ext uri="{D42A27DB-BD31-4B8C-83A1-F6EECF244321}">
                <p14:modId xmlns:p14="http://schemas.microsoft.com/office/powerpoint/2010/main" val="69522265"/>
              </p:ext>
            </p:extLst>
          </p:nvPr>
        </p:nvGraphicFramePr>
        <p:xfrm>
          <a:off x="10027406" y="1715712"/>
          <a:ext cx="2050941"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45240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F245-C0F0-7EEC-4F67-3AFA85DBAF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953E7C-0812-C8B3-12D9-6269EAB7BC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graphicFrame>
        <p:nvGraphicFramePr>
          <p:cNvPr id="3" name="Content Placeholder 2" descr="•Students activate higher order cognitive thinking skills as they analyze visual information to produce creative products.&#10;•Teachers move beyond only teaching students how to produce highly realistic objects.&#10;•Teachers use observational drawing lessons to develop students’ greater “cognitive sophistication.”&#10;">
            <a:extLst>
              <a:ext uri="{FF2B5EF4-FFF2-40B4-BE49-F238E27FC236}">
                <a16:creationId xmlns:a16="http://schemas.microsoft.com/office/drawing/2014/main" id="{0BA59973-8F16-86CB-49B4-0D7C1248FAF3}"/>
              </a:ext>
            </a:extLst>
          </p:cNvPr>
          <p:cNvGraphicFramePr>
            <a:graphicFrameLocks/>
          </p:cNvGraphicFramePr>
          <p:nvPr>
            <p:extLst>
              <p:ext uri="{D42A27DB-BD31-4B8C-83A1-F6EECF244321}">
                <p14:modId xmlns:p14="http://schemas.microsoft.com/office/powerpoint/2010/main" val="2068779154"/>
              </p:ext>
            </p:extLst>
          </p:nvPr>
        </p:nvGraphicFramePr>
        <p:xfrm>
          <a:off x="4216400" y="1473198"/>
          <a:ext cx="7849339" cy="5063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Understanding Painting in Context 1">
            <a:extLst>
              <a:ext uri="{FF2B5EF4-FFF2-40B4-BE49-F238E27FC236}">
                <a16:creationId xmlns:a16="http://schemas.microsoft.com/office/drawing/2014/main" id="{F30C23E7-FC31-BF59-5140-D6823A8A999B}"/>
              </a:ext>
            </a:extLst>
          </p:cNvPr>
          <p:cNvSpPr txBox="1">
            <a:spLocks noGrp="1"/>
          </p:cNvSpPr>
          <p:nvPr>
            <p:ph type="title"/>
          </p:nvPr>
        </p:nvSpPr>
        <p:spPr>
          <a:xfrm>
            <a:off x="298623" y="131491"/>
            <a:ext cx="11594754" cy="1060495"/>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a:solidFill>
                  <a:schemeClr val="bg1"/>
                </a:solidFill>
                <a:latin typeface="Copperplate Gothic Bold" panose="020E0705020206020404" pitchFamily="34" charset="77"/>
                <a:cs typeface="Bangla MN"/>
              </a:rPr>
              <a:t>Understanding Painting in Context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pic>
        <p:nvPicPr>
          <p:cNvPr id="6" name="Picture 5" descr="This is a picture of Blombos Cave. It has a rocky surface.">
            <a:extLst>
              <a:ext uri="{FF2B5EF4-FFF2-40B4-BE49-F238E27FC236}">
                <a16:creationId xmlns:a16="http://schemas.microsoft.com/office/drawing/2014/main" id="{04F20AF9-A7EC-656F-6288-74E28C155908}"/>
              </a:ext>
            </a:extLst>
          </p:cNvPr>
          <p:cNvPicPr>
            <a:picLocks noChangeAspect="1"/>
          </p:cNvPicPr>
          <p:nvPr/>
        </p:nvPicPr>
        <p:blipFill>
          <a:blip r:embed="rId9"/>
          <a:stretch>
            <a:fillRect/>
          </a:stretch>
        </p:blipFill>
        <p:spPr>
          <a:xfrm>
            <a:off x="298622" y="1323477"/>
            <a:ext cx="3602021" cy="5403032"/>
          </a:xfrm>
          <a:prstGeom prst="rect">
            <a:avLst/>
          </a:prstGeom>
        </p:spPr>
      </p:pic>
    </p:spTree>
    <p:extLst>
      <p:ext uri="{BB962C8B-B14F-4D97-AF65-F5344CB8AC3E}">
        <p14:creationId xmlns:p14="http://schemas.microsoft.com/office/powerpoint/2010/main" val="1453485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C15A4-2D7A-6EBC-9F65-A958BFF73273}"/>
            </a:ext>
          </a:extLst>
        </p:cNvPr>
        <p:cNvGrpSpPr/>
        <p:nvPr/>
      </p:nvGrpSpPr>
      <p:grpSpPr>
        <a:xfrm>
          <a:off x="0" y="0"/>
          <a:ext cx="0" cy="0"/>
          <a:chOff x="0" y="0"/>
          <a:chExt cx="0" cy="0"/>
        </a:xfrm>
      </p:grpSpPr>
      <p:pic>
        <p:nvPicPr>
          <p:cNvPr id="4" name="Picture 3" descr="A mosaic of a sun&#10;&#10;AI-generated content may be incorrect.">
            <a:extLst>
              <a:ext uri="{FF2B5EF4-FFF2-40B4-BE49-F238E27FC236}">
                <a16:creationId xmlns:a16="http://schemas.microsoft.com/office/drawing/2014/main" id="{D4F82C08-5571-1E06-68EE-A271B99E8520}"/>
              </a:ext>
            </a:extLst>
          </p:cNvPr>
          <p:cNvPicPr>
            <a:picLocks noChangeAspect="1"/>
          </p:cNvPicPr>
          <p:nvPr/>
        </p:nvPicPr>
        <p:blipFill>
          <a:blip r:embed="rId3">
            <a:alphaModFix amt="11000"/>
          </a:blip>
          <a:stretch>
            <a:fillRect/>
          </a:stretch>
        </p:blipFill>
        <p:spPr>
          <a:xfrm>
            <a:off x="4076700" y="0"/>
            <a:ext cx="8115300" cy="6871740"/>
          </a:xfrm>
          <a:prstGeom prst="rect">
            <a:avLst/>
          </a:prstGeom>
        </p:spPr>
      </p:pic>
      <p:pic>
        <p:nvPicPr>
          <p:cNvPr id="3" name="Content Placeholder 2" descr="This is an abstracted painting with organic designs. Its colors are warm. ">
            <a:extLst>
              <a:ext uri="{FF2B5EF4-FFF2-40B4-BE49-F238E27FC236}">
                <a16:creationId xmlns:a16="http://schemas.microsoft.com/office/drawing/2014/main" id="{7D93D3BB-8782-0B6A-1219-4672583263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169" r="-1818"/>
          <a:stretch/>
        </p:blipFill>
        <p:spPr>
          <a:xfrm>
            <a:off x="58581" y="1966912"/>
            <a:ext cx="3434146" cy="4525963"/>
          </a:xfrm>
          <a:prstGeom prst="rect">
            <a:avLst/>
          </a:prstGeom>
        </p:spPr>
      </p:pic>
      <p:pic>
        <p:nvPicPr>
          <p:cNvPr id="5" name="Picture 4" descr="This is an abstracted painting with organic designs. Its is mostly pink with yellow highlights. ">
            <a:extLst>
              <a:ext uri="{FF2B5EF4-FFF2-40B4-BE49-F238E27FC236}">
                <a16:creationId xmlns:a16="http://schemas.microsoft.com/office/drawing/2014/main" id="{38A877FA-0759-BD24-B361-1B12600343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23646" y="1966913"/>
            <a:ext cx="3190107" cy="4525964"/>
          </a:xfrm>
          <a:prstGeom prst="rect">
            <a:avLst/>
          </a:prstGeom>
        </p:spPr>
      </p:pic>
      <p:pic>
        <p:nvPicPr>
          <p:cNvPr id="6" name="Content Placeholder 9" descr="This is an abstracted painting with organic designs. It has a yellow background and pink and blue designs in the foreground. ">
            <a:extLst>
              <a:ext uri="{FF2B5EF4-FFF2-40B4-BE49-F238E27FC236}">
                <a16:creationId xmlns:a16="http://schemas.microsoft.com/office/drawing/2014/main" id="{53345AB0-5EB8-35AB-3E69-30C6637C864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917" r="-1468"/>
          <a:stretch/>
        </p:blipFill>
        <p:spPr>
          <a:xfrm>
            <a:off x="3423924" y="1966912"/>
            <a:ext cx="3269496" cy="4525963"/>
          </a:xfrm>
          <a:prstGeom prst="rect">
            <a:avLst/>
          </a:prstGeom>
        </p:spPr>
      </p:pic>
      <p:graphicFrame>
        <p:nvGraphicFramePr>
          <p:cNvPr id="7" name="Content Placeholder 7">
            <a:extLst>
              <a:ext uri="{FF2B5EF4-FFF2-40B4-BE49-F238E27FC236}">
                <a16:creationId xmlns:a16="http://schemas.microsoft.com/office/drawing/2014/main" id="{320FE875-36D7-B4B8-5635-DC0F076A59A1}"/>
              </a:ext>
            </a:extLst>
          </p:cNvPr>
          <p:cNvGraphicFramePr>
            <a:graphicFrameLocks/>
          </p:cNvGraphicFramePr>
          <p:nvPr>
            <p:extLst>
              <p:ext uri="{D42A27DB-BD31-4B8C-83A1-F6EECF244321}">
                <p14:modId xmlns:p14="http://schemas.microsoft.com/office/powerpoint/2010/main" val="1356131256"/>
              </p:ext>
            </p:extLst>
          </p:nvPr>
        </p:nvGraphicFramePr>
        <p:xfrm>
          <a:off x="10027406" y="1715712"/>
          <a:ext cx="2050941"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itle 1" descr="Josef Zedník: Living Transformations Artists’ Lessons to Thrive! 12.2.">
            <a:extLst>
              <a:ext uri="{FF2B5EF4-FFF2-40B4-BE49-F238E27FC236}">
                <a16:creationId xmlns:a16="http://schemas.microsoft.com/office/drawing/2014/main" id="{052E9A3E-9DD1-00EC-F8BE-66F8A98E7FCF}"/>
              </a:ext>
            </a:extLst>
          </p:cNvPr>
          <p:cNvSpPr>
            <a:spLocks noGrp="1"/>
          </p:cNvSpPr>
          <p:nvPr>
            <p:ph type="title"/>
          </p:nvPr>
        </p:nvSpPr>
        <p:spPr>
          <a:xfrm>
            <a:off x="241540" y="365125"/>
            <a:ext cx="1164566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Josef Zedn</a:t>
            </a:r>
            <a:r>
              <a:rPr lang="en-US" sz="3600" b="1" dirty="0">
                <a:solidFill>
                  <a:srgbClr val="FFFFFF"/>
                </a:solidFill>
                <a:latin typeface="Copperplate Gothic Bold" panose="020E0705020206020404" pitchFamily="34" charset="77"/>
                <a:ea typeface="Lucida Grande"/>
                <a:cs typeface="Lucida Grande"/>
              </a:rPr>
              <a:t>í</a:t>
            </a:r>
            <a:r>
              <a:rPr lang="en-US" sz="3600" b="1" dirty="0">
                <a:solidFill>
                  <a:srgbClr val="FFFFFF"/>
                </a:solidFill>
                <a:latin typeface="Copperplate Gothic Bold" panose="020E0705020206020404" pitchFamily="34" charset="77"/>
                <a:cs typeface="Bangla MN"/>
              </a:rPr>
              <a:t>k: Living Transformations </a:t>
            </a:r>
            <a:br>
              <a:rPr lang="en-US" sz="3600" b="1" dirty="0">
                <a:solidFill>
                  <a:srgbClr val="FFFFFF"/>
                </a:solidFill>
                <a:latin typeface="Copperplate Gothic Bold" panose="020E0705020206020404" pitchFamily="34" charset="77"/>
                <a:cs typeface="Bangla MN"/>
              </a:rPr>
            </a:br>
            <a:r>
              <a:rPr lang="en-US" sz="2800" b="1" dirty="0">
                <a:solidFill>
                  <a:srgbClr val="FFFFFF"/>
                </a:solidFill>
                <a:latin typeface="Copperplate Gothic Bold" panose="020E0705020206020404" pitchFamily="34" charset="77"/>
                <a:cs typeface="Bangla MN"/>
              </a:rPr>
              <a:t>Artists’ Lessons to Thrive! 12.2.</a:t>
            </a:r>
          </a:p>
        </p:txBody>
      </p:sp>
    </p:spTree>
    <p:extLst>
      <p:ext uri="{BB962C8B-B14F-4D97-AF65-F5344CB8AC3E}">
        <p14:creationId xmlns:p14="http://schemas.microsoft.com/office/powerpoint/2010/main" val="1870558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osaic of a sun&#10;&#10;AI-generated content may be incorrect.">
            <a:extLst>
              <a:ext uri="{FF2B5EF4-FFF2-40B4-BE49-F238E27FC236}">
                <a16:creationId xmlns:a16="http://schemas.microsoft.com/office/drawing/2014/main" id="{2240A894-A715-06D5-B54F-0BCC4DC6E838}"/>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76700" y="0"/>
            <a:ext cx="8115300" cy="6871740"/>
          </a:xfrm>
          <a:prstGeom prst="rect">
            <a:avLst/>
          </a:prstGeom>
        </p:spPr>
      </p:pic>
      <p:sp>
        <p:nvSpPr>
          <p:cNvPr id="2" name="Title 1" descr=" Claude Monet’s Water Garden STEAM Artists’ Lessons to Thrive!">
            <a:extLst>
              <a:ext uri="{FF2B5EF4-FFF2-40B4-BE49-F238E27FC236}">
                <a16:creationId xmlns:a16="http://schemas.microsoft.com/office/drawing/2014/main" id="{3F0C5BAD-0A7E-B031-EBBA-274B6C9B5CFD}"/>
              </a:ext>
            </a:extLst>
          </p:cNvPr>
          <p:cNvSpPr>
            <a:spLocks noGrp="1"/>
          </p:cNvSpPr>
          <p:nvPr>
            <p:ph type="title"/>
          </p:nvPr>
        </p:nvSpPr>
        <p:spPr>
          <a:xfrm>
            <a:off x="209536" y="365125"/>
            <a:ext cx="11772928" cy="1325563"/>
          </a:xfrm>
          <a:solidFill>
            <a:srgbClr val="001278"/>
          </a:solidFill>
        </p:spPr>
        <p:txBody>
          <a:bodyPr>
            <a:noAutofit/>
          </a:bodyPr>
          <a:lstStyle/>
          <a:p>
            <a:pPr marL="228600" marR="0" algn="ctr">
              <a:spcBef>
                <a:spcPts val="0"/>
              </a:spcBef>
              <a:spcAft>
                <a:spcPts val="0"/>
              </a:spcAft>
            </a:pPr>
            <a:r>
              <a:rPr lang="en-US" b="1" dirty="0">
                <a:solidFill>
                  <a:schemeClr val="bg1"/>
                </a:solidFill>
                <a:effectLst/>
                <a:latin typeface="Copperplate Gothic Bold" panose="020E0705020206020404" pitchFamily="34" charset="77"/>
                <a:ea typeface="Times New Roman" panose="02020603050405020304" pitchFamily="18" charset="0"/>
                <a:cs typeface="Times New Roman" panose="02020603050405020304" pitchFamily="18" charset="0"/>
              </a:rPr>
              <a:t> Claude Monet’s Water Garden</a:t>
            </a:r>
            <a:br>
              <a:rPr lang="en-US" b="1" dirty="0">
                <a:solidFill>
                  <a:schemeClr val="bg1"/>
                </a:solidFill>
                <a:effectLst/>
                <a:latin typeface="Copperplate Gothic Bold" panose="020E0705020206020404" pitchFamily="34" charset="77"/>
                <a:ea typeface="Times New Roman" panose="02020603050405020304" pitchFamily="18" charset="0"/>
                <a:cs typeface="Times New Roman" panose="02020603050405020304" pitchFamily="18" charset="0"/>
              </a:rPr>
            </a:br>
            <a:r>
              <a:rPr lang="en-US" b="1" dirty="0">
                <a:solidFill>
                  <a:schemeClr val="bg1"/>
                </a:solidFill>
                <a:effectLst/>
                <a:latin typeface="Copperplate Gothic Bold" panose="020E0705020206020404" pitchFamily="34" charset="77"/>
                <a:ea typeface="Times New Roman" panose="02020603050405020304" pitchFamily="18" charset="0"/>
                <a:cs typeface="Times New Roman" panose="02020603050405020304" pitchFamily="18" charset="0"/>
              </a:rPr>
              <a:t> STEAM </a:t>
            </a:r>
            <a:r>
              <a:rPr lang="en-US" sz="4000" b="1" dirty="0">
                <a:solidFill>
                  <a:srgbClr val="FFFFFF"/>
                </a:solidFill>
                <a:latin typeface="Copperplate Gothic Bold" panose="020E0705020206020404" pitchFamily="34" charset="77"/>
                <a:cs typeface="Bangla MN"/>
              </a:rPr>
              <a:t>Artists’ Lessons to Thrive!</a:t>
            </a:r>
            <a:endParaRPr lang="en-US" sz="4000" dirty="0">
              <a:solidFill>
                <a:schemeClr val="bg1"/>
              </a:solidFill>
              <a:effectLst/>
              <a:latin typeface="Copperplate Gothic Bold" panose="020E0705020206020404" pitchFamily="34" charset="77"/>
              <a:ea typeface="Times New Roman" panose="02020603050405020304" pitchFamily="18" charset="0"/>
              <a:cs typeface="Times New Roman" panose="02020603050405020304" pitchFamily="18" charset="0"/>
            </a:endParaRPr>
          </a:p>
        </p:txBody>
      </p:sp>
      <p:pic>
        <p:nvPicPr>
          <p:cNvPr id="13" name="Content Placeholder 12" descr="This is a Monet painting of his waterlilly garden. It includes a Japanese-style pedestrian bridge.">
            <a:extLst>
              <a:ext uri="{FF2B5EF4-FFF2-40B4-BE49-F238E27FC236}">
                <a16:creationId xmlns:a16="http://schemas.microsoft.com/office/drawing/2014/main" id="{572F5ABC-52CE-5F22-C0E0-1372E537D8C3}"/>
              </a:ext>
            </a:extLst>
          </p:cNvPr>
          <p:cNvPicPr>
            <a:picLocks noGrp="1" noChangeAspect="1"/>
          </p:cNvPicPr>
          <p:nvPr>
            <p:ph sz="half" idx="1"/>
          </p:nvPr>
        </p:nvPicPr>
        <p:blipFill>
          <a:blip r:embed="rId4"/>
          <a:stretch>
            <a:fillRect/>
          </a:stretch>
        </p:blipFill>
        <p:spPr>
          <a:xfrm>
            <a:off x="209536" y="1825625"/>
            <a:ext cx="4914914" cy="4351338"/>
          </a:xfrm>
        </p:spPr>
      </p:pic>
      <p:graphicFrame>
        <p:nvGraphicFramePr>
          <p:cNvPr id="3" name="Content Placeholder 2">
            <a:extLst>
              <a:ext uri="{FF2B5EF4-FFF2-40B4-BE49-F238E27FC236}">
                <a16:creationId xmlns:a16="http://schemas.microsoft.com/office/drawing/2014/main" id="{EA41AD17-CD7D-1662-D170-AFFECD8B2488}"/>
              </a:ext>
            </a:extLst>
          </p:cNvPr>
          <p:cNvGraphicFramePr>
            <a:graphicFrameLocks noGrp="1"/>
          </p:cNvGraphicFramePr>
          <p:nvPr>
            <p:ph sz="half" idx="2"/>
            <p:extLst>
              <p:ext uri="{D42A27DB-BD31-4B8C-83A1-F6EECF244321}">
                <p14:modId xmlns:p14="http://schemas.microsoft.com/office/powerpoint/2010/main" val="1932911016"/>
              </p:ext>
            </p:extLst>
          </p:nvPr>
        </p:nvGraphicFramePr>
        <p:xfrm>
          <a:off x="5425440" y="1825625"/>
          <a:ext cx="6557024"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Content Placeholder 3">
            <a:extLst>
              <a:ext uri="{FF2B5EF4-FFF2-40B4-BE49-F238E27FC236}">
                <a16:creationId xmlns:a16="http://schemas.microsoft.com/office/drawing/2014/main" id="{CC6011D8-CCC0-ED1F-9DEB-FF07D6EF17DE}"/>
              </a:ext>
            </a:extLst>
          </p:cNvPr>
          <p:cNvPicPr>
            <a:picLocks noChangeAspect="1"/>
          </p:cNvPicPr>
          <p:nvPr/>
        </p:nvPicPr>
        <p:blipFill>
          <a:blip r:embed="rId10"/>
          <a:stretch>
            <a:fillRect/>
          </a:stretch>
        </p:blipFill>
        <p:spPr>
          <a:xfrm>
            <a:off x="311136" y="532715"/>
            <a:ext cx="704864" cy="1013242"/>
          </a:xfrm>
          <a:prstGeom prst="rect">
            <a:avLst/>
          </a:prstGeom>
        </p:spPr>
      </p:pic>
    </p:spTree>
    <p:extLst>
      <p:ext uri="{BB962C8B-B14F-4D97-AF65-F5344CB8AC3E}">
        <p14:creationId xmlns:p14="http://schemas.microsoft.com/office/powerpoint/2010/main" val="1856154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8C89-7C65-EBAF-19EC-83A14D3F107B}"/>
              </a:ext>
            </a:extLst>
          </p:cNvPr>
          <p:cNvSpPr>
            <a:spLocks noGrp="1"/>
          </p:cNvSpPr>
          <p:nvPr>
            <p:ph type="title"/>
          </p:nvPr>
        </p:nvSpPr>
        <p:spPr>
          <a:xfrm>
            <a:off x="294971" y="261257"/>
            <a:ext cx="11426281" cy="1429431"/>
          </a:xfrm>
          <a:solidFill>
            <a:srgbClr val="001279"/>
          </a:solidFill>
        </p:spPr>
        <p:txBody>
          <a:bodyPr>
            <a:normAutofit fontScale="90000"/>
          </a:bodyPr>
          <a:lstStyle/>
          <a:p>
            <a:pPr algn="ctr"/>
            <a:r>
              <a:rPr lang="en-US" sz="4700" b="1" dirty="0">
                <a:solidFill>
                  <a:schemeClr val="bg1"/>
                </a:solidFill>
                <a:latin typeface="Copperplate Gothic Bold" panose="020E0705020206020404" pitchFamily="34" charset="77"/>
              </a:rPr>
              <a:t>Alma Thomas: </a:t>
            </a:r>
            <a:br>
              <a:rPr lang="en-US" sz="4700" b="1" dirty="0">
                <a:solidFill>
                  <a:schemeClr val="bg1"/>
                </a:solidFill>
                <a:latin typeface="Copperplate Gothic Bold" panose="020E0705020206020404" pitchFamily="34" charset="77"/>
              </a:rPr>
            </a:br>
            <a:r>
              <a:rPr lang="en-US" sz="4000" b="1" dirty="0">
                <a:solidFill>
                  <a:schemeClr val="bg1"/>
                </a:solidFill>
                <a:latin typeface="Copperplate Gothic Bold" panose="020E0705020206020404" pitchFamily="34" charset="77"/>
              </a:rPr>
              <a:t>Beyond a Shadow of a Doubt</a:t>
            </a:r>
            <a:br>
              <a:rPr lang="en-US" b="1" dirty="0">
                <a:solidFill>
                  <a:schemeClr val="bg1"/>
                </a:solidFill>
                <a:latin typeface="Copperplate Gothic Bold" panose="020E0705020206020404" pitchFamily="34" charset="77"/>
              </a:rPr>
            </a:br>
            <a:r>
              <a:rPr lang="en-US" sz="2200" b="1" dirty="0">
                <a:solidFill>
                  <a:schemeClr val="bg1"/>
                </a:solidFill>
                <a:latin typeface="Copperplate Gothic Bold" panose="020E0705020206020404" pitchFamily="34" charset="77"/>
              </a:rPr>
              <a:t>artists’ Lessons to Thrive! </a:t>
            </a:r>
            <a:endParaRPr lang="en-US" b="1" dirty="0">
              <a:solidFill>
                <a:schemeClr val="bg1"/>
              </a:solidFill>
              <a:latin typeface="Copperplate Gothic Bold" panose="020E0705020206020404" pitchFamily="34" charset="77"/>
            </a:endParaRPr>
          </a:p>
        </p:txBody>
      </p:sp>
      <p:pic>
        <p:nvPicPr>
          <p:cNvPr id="4" name="Content Placeholder 3">
            <a:extLst>
              <a:ext uri="{FF2B5EF4-FFF2-40B4-BE49-F238E27FC236}">
                <a16:creationId xmlns:a16="http://schemas.microsoft.com/office/drawing/2014/main" id="{31D6A882-5940-D4D1-0421-FA77A0AF5D17}"/>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94971" y="1767517"/>
            <a:ext cx="3027017" cy="4351338"/>
          </a:xfrm>
        </p:spPr>
      </p:pic>
      <p:pic>
        <p:nvPicPr>
          <p:cNvPr id="3" name="Content Placeholder 5">
            <a:extLst>
              <a:ext uri="{FF2B5EF4-FFF2-40B4-BE49-F238E27FC236}">
                <a16:creationId xmlns:a16="http://schemas.microsoft.com/office/drawing/2014/main" id="{A17C1FE3-8391-E531-1B4D-C1AB611531DF}"/>
              </a:ext>
            </a:extLst>
          </p:cNvPr>
          <p:cNvPicPr>
            <a:picLocks noChangeAspect="1"/>
          </p:cNvPicPr>
          <p:nvPr/>
        </p:nvPicPr>
        <p:blipFill>
          <a:blip r:embed="rId4"/>
          <a:stretch>
            <a:fillRect/>
          </a:stretch>
        </p:blipFill>
        <p:spPr>
          <a:xfrm>
            <a:off x="7547621" y="1774326"/>
            <a:ext cx="4062852" cy="4276687"/>
          </a:xfrm>
          <a:prstGeom prst="rect">
            <a:avLst/>
          </a:prstGeom>
        </p:spPr>
      </p:pic>
      <p:pic>
        <p:nvPicPr>
          <p:cNvPr id="5" name="Content Placeholder 6">
            <a:extLst>
              <a:ext uri="{FF2B5EF4-FFF2-40B4-BE49-F238E27FC236}">
                <a16:creationId xmlns:a16="http://schemas.microsoft.com/office/drawing/2014/main" id="{035E053F-1913-BA09-B0A3-08250ADC1479}"/>
              </a:ext>
            </a:extLst>
          </p:cNvPr>
          <p:cNvPicPr>
            <a:picLocks noChangeAspect="1"/>
          </p:cNvPicPr>
          <p:nvPr/>
        </p:nvPicPr>
        <p:blipFill>
          <a:blip r:embed="rId5"/>
          <a:stretch>
            <a:fillRect/>
          </a:stretch>
        </p:blipFill>
        <p:spPr>
          <a:xfrm>
            <a:off x="3674726" y="1766240"/>
            <a:ext cx="3520157" cy="4335169"/>
          </a:xfrm>
          <a:prstGeom prst="rect">
            <a:avLst/>
          </a:prstGeom>
        </p:spPr>
      </p:pic>
      <p:sp>
        <p:nvSpPr>
          <p:cNvPr id="6" name="Text Placeholder 4" descr="Teach students about Alma Thomas’s painting methods and studies of the solar eclipse.&#13;&#10;">
            <a:extLst>
              <a:ext uri="{FF2B5EF4-FFF2-40B4-BE49-F238E27FC236}">
                <a16:creationId xmlns:a16="http://schemas.microsoft.com/office/drawing/2014/main" id="{A728A944-B84B-FC81-5683-2E2B2E0ADB21}"/>
              </a:ext>
            </a:extLst>
          </p:cNvPr>
          <p:cNvSpPr txBox="1">
            <a:spLocks/>
          </p:cNvSpPr>
          <p:nvPr/>
        </p:nvSpPr>
        <p:spPr>
          <a:xfrm>
            <a:off x="294971" y="6176961"/>
            <a:ext cx="11315502" cy="611714"/>
          </a:xfrm>
          <a:prstGeom prst="rect">
            <a:avLst/>
          </a:prstGeom>
          <a:solidFill>
            <a:schemeClr val="tx2">
              <a:lumMod val="90000"/>
              <a:lumOff val="10000"/>
            </a:schemeClr>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2000" b="1" dirty="0">
                <a:solidFill>
                  <a:srgbClr val="FFFFFF"/>
                </a:solidFill>
              </a:rPr>
              <a:t>Teach students about Alma Thomas’s painting methods and studies of the solar eclipse.</a:t>
            </a:r>
            <a:endParaRPr lang="en-US" sz="3200" b="1" dirty="0">
              <a:solidFill>
                <a:srgbClr val="FFFFFF"/>
              </a:solidFill>
            </a:endParaRPr>
          </a:p>
        </p:txBody>
      </p:sp>
    </p:spTree>
    <p:extLst>
      <p:ext uri="{BB962C8B-B14F-4D97-AF65-F5344CB8AC3E}">
        <p14:creationId xmlns:p14="http://schemas.microsoft.com/office/powerpoint/2010/main" val="2327308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A94C7-CB42-4349-C272-F1A5B4DE1B3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12FC81-B1F0-CF0C-FDE1-1221EC93ED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graphicFrame>
        <p:nvGraphicFramePr>
          <p:cNvPr id="4" name="Content Placeholder 3">
            <a:extLst>
              <a:ext uri="{FF2B5EF4-FFF2-40B4-BE49-F238E27FC236}">
                <a16:creationId xmlns:a16="http://schemas.microsoft.com/office/drawing/2014/main" id="{2F9DDC6D-784B-3F39-5CBF-2426474314D2}"/>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934484828"/>
              </p:ext>
            </p:extLst>
          </p:nvPr>
        </p:nvGraphicFramePr>
        <p:xfrm>
          <a:off x="3232299" y="1936460"/>
          <a:ext cx="8731102" cy="4667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Teaching Tips to Thrive! 12.1Gerald Obregon Transitioning From Pastels to Paint ">
            <a:extLst>
              <a:ext uri="{FF2B5EF4-FFF2-40B4-BE49-F238E27FC236}">
                <a16:creationId xmlns:a16="http://schemas.microsoft.com/office/drawing/2014/main" id="{80DE6A62-0026-9E90-53F0-46446DCD36C4}"/>
              </a:ext>
            </a:extLst>
          </p:cNvPr>
          <p:cNvSpPr>
            <a:spLocks noGrp="1"/>
          </p:cNvSpPr>
          <p:nvPr>
            <p:ph type="title"/>
          </p:nvPr>
        </p:nvSpPr>
        <p:spPr>
          <a:xfrm>
            <a:off x="339436" y="365125"/>
            <a:ext cx="1162396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200" b="1" i="1" dirty="0">
                <a:latin typeface="Copperplate Gothic Bold" panose="020E0705020206020404" pitchFamily="34" charset="77"/>
              </a:rPr>
              <a:t>Teaching Tips to Thrive!</a:t>
            </a:r>
            <a:r>
              <a:rPr lang="en-US" sz="3200" b="1" dirty="0">
                <a:latin typeface="Copperplate Gothic Bold" panose="020E0705020206020404" pitchFamily="34" charset="77"/>
              </a:rPr>
              <a:t> 12.1</a:t>
            </a:r>
            <a:br>
              <a:rPr lang="en-US" sz="3200" dirty="0">
                <a:latin typeface="Copperplate Gothic Bold" panose="020E0705020206020404" pitchFamily="34" charset="77"/>
              </a:rPr>
            </a:br>
            <a:r>
              <a:rPr lang="en-US" sz="3200" b="1" dirty="0">
                <a:latin typeface="Copperplate Gothic Bold" panose="020E0705020206020404" pitchFamily="34" charset="77"/>
              </a:rPr>
              <a:t>Gerald Obregon </a:t>
            </a:r>
            <a:br>
              <a:rPr lang="en-US" sz="3200" b="1" dirty="0">
                <a:latin typeface="Copperplate Gothic Bold" panose="020E0705020206020404" pitchFamily="34" charset="77"/>
              </a:rPr>
            </a:br>
            <a:r>
              <a:rPr lang="en-US" sz="3200" b="1" dirty="0">
                <a:latin typeface="Copperplate Gothic Bold" panose="020E0705020206020404" pitchFamily="34" charset="77"/>
              </a:rPr>
              <a:t>Transitioning From Pastels to Paint</a:t>
            </a:r>
            <a:r>
              <a:rPr lang="en-US" sz="2000" dirty="0">
                <a:latin typeface="Copperplate Gothic Bold" panose="020E0705020206020404" pitchFamily="34" charset="77"/>
              </a:rPr>
              <a:t> </a:t>
            </a:r>
            <a:endParaRPr lang="en-US" sz="3200" dirty="0">
              <a:latin typeface="Copperplate Gothic Bold" panose="020E0705020206020404" pitchFamily="34" charset="77"/>
            </a:endParaRPr>
          </a:p>
        </p:txBody>
      </p:sp>
      <p:pic>
        <p:nvPicPr>
          <p:cNvPr id="10" name="Content Placeholder 9" descr="This is a package of oil pastels.">
            <a:extLst>
              <a:ext uri="{FF2B5EF4-FFF2-40B4-BE49-F238E27FC236}">
                <a16:creationId xmlns:a16="http://schemas.microsoft.com/office/drawing/2014/main" id="{EB7C6D23-6BB2-6FF6-8945-3B31EB52B926}"/>
              </a:ext>
            </a:extLst>
          </p:cNvPr>
          <p:cNvPicPr>
            <a:picLocks noGrp="1" noChangeAspect="1"/>
          </p:cNvPicPr>
          <p:nvPr>
            <p:ph sz="half" idx="1"/>
          </p:nvPr>
        </p:nvPicPr>
        <p:blipFill>
          <a:blip r:embed="rId9"/>
          <a:stretch>
            <a:fillRect/>
          </a:stretch>
        </p:blipFill>
        <p:spPr>
          <a:xfrm>
            <a:off x="339436" y="1914557"/>
            <a:ext cx="2617520" cy="1745013"/>
          </a:xfrm>
        </p:spPr>
      </p:pic>
      <p:pic>
        <p:nvPicPr>
          <p:cNvPr id="11" name="Content Placeholder 10" descr="This is a set of acrylic paint.">
            <a:extLst>
              <a:ext uri="{FF2B5EF4-FFF2-40B4-BE49-F238E27FC236}">
                <a16:creationId xmlns:a16="http://schemas.microsoft.com/office/drawing/2014/main" id="{3922CD83-4C34-E09C-C863-4686D609AE6B}"/>
              </a:ext>
            </a:extLst>
          </p:cNvPr>
          <p:cNvPicPr>
            <a:picLocks noChangeAspect="1"/>
          </p:cNvPicPr>
          <p:nvPr/>
        </p:nvPicPr>
        <p:blipFill>
          <a:blip r:embed="rId10"/>
          <a:stretch>
            <a:fillRect/>
          </a:stretch>
        </p:blipFill>
        <p:spPr>
          <a:xfrm>
            <a:off x="339435" y="3878830"/>
            <a:ext cx="2617521" cy="2724881"/>
          </a:xfrm>
          <a:prstGeom prst="rect">
            <a:avLst/>
          </a:prstGeom>
        </p:spPr>
      </p:pic>
    </p:spTree>
    <p:extLst>
      <p:ext uri="{BB962C8B-B14F-4D97-AF65-F5344CB8AC3E}">
        <p14:creationId xmlns:p14="http://schemas.microsoft.com/office/powerpoint/2010/main" val="1302995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D2603-81C2-6AD5-7C1E-B50B16C0416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13" name="TextBox 4" descr="Approaches to Teacher and Student Transformative Growth Charts">
            <a:extLst>
              <a:ext uri="{FF2B5EF4-FFF2-40B4-BE49-F238E27FC236}">
                <a16:creationId xmlns:a16="http://schemas.microsoft.com/office/drawing/2014/main" id="{1E2AD44F-9490-C2BA-1789-24832B797470}"/>
              </a:ext>
            </a:extLst>
          </p:cNvPr>
          <p:cNvSpPr txBox="1">
            <a:spLocks noGrp="1"/>
          </p:cNvSpPr>
          <p:nvPr>
            <p:ph type="title"/>
          </p:nvPr>
        </p:nvSpPr>
        <p:spPr>
          <a:xfrm>
            <a:off x="228600" y="365125"/>
            <a:ext cx="11734800" cy="1325563"/>
          </a:xfrm>
          <a:prstGeom prst="rect">
            <a:avLst/>
          </a:prstGeom>
          <a:solidFill>
            <a:srgbClr val="001278"/>
          </a:solidFill>
          <a:ln w="44450" cmpd="tri">
            <a:solidFill>
              <a:srgbClr val="F9D9D2"/>
            </a:solid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algn="ctr"/>
            <a:r>
              <a:rPr lang="en-US" sz="4000" b="1" kern="100" dirty="0">
                <a:latin typeface="Copperplate Gothic Bold" panose="020E0705020206020404" pitchFamily="34" charset="77"/>
              </a:rPr>
              <a:t>Approaches to Teacher and Student Transformative Growth Charts</a:t>
            </a:r>
            <a:endParaRPr lang="en-US" sz="4000" b="1" dirty="0">
              <a:solidFill>
                <a:schemeClr val="bg1"/>
              </a:solidFill>
              <a:effectLst/>
              <a:latin typeface="Copperplate Gothic Bold" panose="020E0705020206020404" pitchFamily="34" charset="77"/>
              <a:ea typeface="Times New Roman" panose="02020603050405020304" pitchFamily="18" charset="0"/>
            </a:endParaRPr>
          </a:p>
        </p:txBody>
      </p:sp>
      <p:graphicFrame>
        <p:nvGraphicFramePr>
          <p:cNvPr id="23" name="Content Placeholder 16">
            <a:extLst>
              <a:ext uri="{FF2B5EF4-FFF2-40B4-BE49-F238E27FC236}">
                <a16:creationId xmlns:a16="http://schemas.microsoft.com/office/drawing/2014/main" id="{75B4824B-640D-E9A9-6BDB-305FB5146176}"/>
              </a:ext>
            </a:extLst>
          </p:cNvPr>
          <p:cNvGraphicFramePr>
            <a:graphicFrameLocks noGrp="1"/>
          </p:cNvGraphicFramePr>
          <p:nvPr>
            <p:ph sz="half" idx="2"/>
            <p:extLst>
              <p:ext uri="{D42A27DB-BD31-4B8C-83A1-F6EECF244321}">
                <p14:modId xmlns:p14="http://schemas.microsoft.com/office/powerpoint/2010/main" val="3159437092"/>
              </p:ext>
            </p:extLst>
          </p:nvPr>
        </p:nvGraphicFramePr>
        <p:xfrm>
          <a:off x="4231995" y="1933823"/>
          <a:ext cx="7731405" cy="4688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a:extLst>
              <a:ext uri="{FF2B5EF4-FFF2-40B4-BE49-F238E27FC236}">
                <a16:creationId xmlns:a16="http://schemas.microsoft.com/office/drawing/2014/main" id="{8DA08C1D-87F0-47C1-6079-7ACD52BDB424}"/>
              </a:ext>
            </a:extLst>
          </p:cNvPr>
          <p:cNvPicPr>
            <a:picLocks noGrp="1" noChangeAspect="1"/>
          </p:cNvPicPr>
          <p:nvPr>
            <p:ph sz="half" idx="1"/>
          </p:nvPr>
        </p:nvPicPr>
        <p:blipFill>
          <a:blip r:embed="rId9"/>
          <a:stretch>
            <a:fillRect/>
          </a:stretch>
        </p:blipFill>
        <p:spPr>
          <a:xfrm>
            <a:off x="228600" y="2262934"/>
            <a:ext cx="4003395" cy="4003395"/>
          </a:xfrm>
        </p:spPr>
      </p:pic>
    </p:spTree>
    <p:extLst>
      <p:ext uri="{BB962C8B-B14F-4D97-AF65-F5344CB8AC3E}">
        <p14:creationId xmlns:p14="http://schemas.microsoft.com/office/powerpoint/2010/main" val="235529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0AE70-09A9-BABA-70D4-BC4A6789AF1C}"/>
            </a:ext>
          </a:extLst>
        </p:cNvPr>
        <p:cNvGrpSpPr/>
        <p:nvPr/>
      </p:nvGrpSpPr>
      <p:grpSpPr>
        <a:xfrm>
          <a:off x="0" y="0"/>
          <a:ext cx="0" cy="0"/>
          <a:chOff x="0" y="0"/>
          <a:chExt cx="0" cy="0"/>
        </a:xfrm>
      </p:grpSpPr>
      <p:pic>
        <p:nvPicPr>
          <p:cNvPr id="3" name="Picture 2" descr="A mosaic of a sun and birds&#10;&#10;AI-generated content may be incorrect.">
            <a:extLst>
              <a:ext uri="{FF2B5EF4-FFF2-40B4-BE49-F238E27FC236}">
                <a16:creationId xmlns:a16="http://schemas.microsoft.com/office/drawing/2014/main" id="{7045220A-7F45-82B4-53EF-F2FD57352670}"/>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87030" y="-4993"/>
            <a:ext cx="8104970" cy="6862993"/>
          </a:xfrm>
          <a:prstGeom prst="rect">
            <a:avLst/>
          </a:prstGeom>
        </p:spPr>
      </p:pic>
      <p:sp>
        <p:nvSpPr>
          <p:cNvPr id="2" name="Title 3" descr="Chapter 12 Topics&#13;&#10;">
            <a:extLst>
              <a:ext uri="{FF2B5EF4-FFF2-40B4-BE49-F238E27FC236}">
                <a16:creationId xmlns:a16="http://schemas.microsoft.com/office/drawing/2014/main" id="{86196DDC-1147-396E-775E-983AE7148271}"/>
              </a:ext>
            </a:extLst>
          </p:cNvPr>
          <p:cNvSpPr txBox="1">
            <a:spLocks/>
          </p:cNvSpPr>
          <p:nvPr/>
        </p:nvSpPr>
        <p:spPr>
          <a:xfrm>
            <a:off x="233057" y="183385"/>
            <a:ext cx="11525806" cy="1291454"/>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66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12 Topics</a:t>
            </a:r>
            <a:endParaRPr lang="en-US" sz="6600" dirty="0">
              <a:latin typeface="Copperplate Gothic Bold" panose="020E0705020206020404" pitchFamily="34" charset="77"/>
            </a:endParaRPr>
          </a:p>
        </p:txBody>
      </p:sp>
      <p:pic>
        <p:nvPicPr>
          <p:cNvPr id="8"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8EE7F3F2-BAFD-600C-21C4-510F90F462B1}"/>
              </a:ext>
            </a:extLst>
          </p:cNvPr>
          <p:cNvPicPr>
            <a:picLocks noChangeAspect="1"/>
          </p:cNvPicPr>
          <p:nvPr/>
        </p:nvPicPr>
        <p:blipFill>
          <a:blip r:embed="rId4"/>
          <a:stretch>
            <a:fillRect/>
          </a:stretch>
        </p:blipFill>
        <p:spPr>
          <a:xfrm>
            <a:off x="234291" y="1663217"/>
            <a:ext cx="3841763" cy="4971694"/>
          </a:xfrm>
          <a:prstGeom prst="rect">
            <a:avLst/>
          </a:prstGeom>
        </p:spPr>
      </p:pic>
      <p:graphicFrame>
        <p:nvGraphicFramePr>
          <p:cNvPr id="4" name="Content Placeholder 10">
            <a:extLst>
              <a:ext uri="{FF2B5EF4-FFF2-40B4-BE49-F238E27FC236}">
                <a16:creationId xmlns:a16="http://schemas.microsoft.com/office/drawing/2014/main" id="{817D6C2E-20B1-ABCD-AEC1-FC97BECE8BC7}"/>
              </a:ext>
            </a:extLst>
          </p:cNvPr>
          <p:cNvGraphicFramePr>
            <a:graphicFrameLocks/>
          </p:cNvGraphicFramePr>
          <p:nvPr>
            <p:extLst>
              <p:ext uri="{D42A27DB-BD31-4B8C-83A1-F6EECF244321}">
                <p14:modId xmlns:p14="http://schemas.microsoft.com/office/powerpoint/2010/main" val="119020266"/>
              </p:ext>
            </p:extLst>
          </p:nvPr>
        </p:nvGraphicFramePr>
        <p:xfrm>
          <a:off x="4479010" y="1600201"/>
          <a:ext cx="7310034" cy="49047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2981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F6BCB-C65D-9693-DA88-51B49609DAF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FBC44FA-552C-40BF-D3C6-CA7440DA6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6000"/>
          </a:blip>
          <a:stretch>
            <a:fillRect/>
          </a:stretch>
        </p:blipFill>
        <p:spPr>
          <a:xfrm>
            <a:off x="4003932" y="1977"/>
            <a:ext cx="8188068" cy="6933358"/>
          </a:xfrm>
          <a:prstGeom prst="rect">
            <a:avLst/>
          </a:prstGeom>
        </p:spPr>
      </p:pic>
      <p:graphicFrame>
        <p:nvGraphicFramePr>
          <p:cNvPr id="2" name="Content Placeholder 8" descr="Artists achieve visual accuracy by assessing their marks and comparing their actual relationships to the objects they are drawing. &#10;The grid method assists students in creating proportional drawings to scale by making grid marks on an inspiration source.&#10;">
            <a:extLst>
              <a:ext uri="{FF2B5EF4-FFF2-40B4-BE49-F238E27FC236}">
                <a16:creationId xmlns:a16="http://schemas.microsoft.com/office/drawing/2014/main" id="{BDED6715-C8CF-4202-AF48-1673011D8764}"/>
              </a:ext>
            </a:extLst>
          </p:cNvPr>
          <p:cNvGraphicFramePr>
            <a:graphicFrameLocks/>
          </p:cNvGraphicFramePr>
          <p:nvPr>
            <p:extLst>
              <p:ext uri="{D42A27DB-BD31-4B8C-83A1-F6EECF244321}">
                <p14:modId xmlns:p14="http://schemas.microsoft.com/office/powerpoint/2010/main" val="3467013367"/>
              </p:ext>
            </p:extLst>
          </p:nvPr>
        </p:nvGraphicFramePr>
        <p:xfrm>
          <a:off x="4198560" y="1600201"/>
          <a:ext cx="7787148" cy="50791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descr="Understanding Painting in Context 2">
            <a:extLst>
              <a:ext uri="{FF2B5EF4-FFF2-40B4-BE49-F238E27FC236}">
                <a16:creationId xmlns:a16="http://schemas.microsoft.com/office/drawing/2014/main" id="{A70684C1-0A77-E401-C2C1-E3A38412A52E}"/>
              </a:ext>
            </a:extLst>
          </p:cNvPr>
          <p:cNvSpPr txBox="1">
            <a:spLocks noGrp="1"/>
          </p:cNvSpPr>
          <p:nvPr>
            <p:ph type="title"/>
          </p:nvPr>
        </p:nvSpPr>
        <p:spPr>
          <a:xfrm>
            <a:off x="74377" y="213114"/>
            <a:ext cx="11911331" cy="1058844"/>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solidFill>
                  <a:schemeClr val="bg1"/>
                </a:solidFill>
                <a:latin typeface="Copperplate Gothic Bold" panose="020E0705020206020404" pitchFamily="34" charset="77"/>
                <a:cs typeface="Bangla MN"/>
              </a:rPr>
              <a:t>Understanding Painting in Context </a:t>
            </a:r>
            <a:r>
              <a:rPr lang="en-US" sz="700" b="1" dirty="0">
                <a:solidFill>
                  <a:schemeClr val="bg1"/>
                </a:solidFill>
                <a:latin typeface="Copperplate Gothic Bold" panose="020E0705020206020404" pitchFamily="34" charset="77"/>
                <a:cs typeface="Bangla MN"/>
              </a:rPr>
              <a:t>2</a:t>
            </a:r>
            <a:endParaRPr lang="en-US" sz="700" b="1" dirty="0">
              <a:solidFill>
                <a:srgbClr val="FFFFFF"/>
              </a:solidFill>
              <a:latin typeface="Copperplate Gothic Bold" panose="020E0705020206020404" pitchFamily="34" charset="77"/>
              <a:cs typeface="Bangla MN"/>
            </a:endParaRPr>
          </a:p>
        </p:txBody>
      </p:sp>
      <p:pic>
        <p:nvPicPr>
          <p:cNvPr id="3" name="Content Placeholder 3" descr="This is a close-up of two people. One is a girl in the foreground. She is wearing a yellow badge, a yellow Star of David, that was used to identify Jewish people during Nazi Germany as a sign of antisemitism. In this child's example, the star is used as a sign of support and care for Holocaust survivors and those who were persecuted. The girl is being hugged from an adult female standing behind her, whose head is not shown in the picture frame.&#13;">
            <a:extLst>
              <a:ext uri="{FF2B5EF4-FFF2-40B4-BE49-F238E27FC236}">
                <a16:creationId xmlns:a16="http://schemas.microsoft.com/office/drawing/2014/main" id="{2C02781D-BD95-51B5-1AC8-3EC929DC01B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459" r="-1459"/>
          <a:stretch/>
        </p:blipFill>
        <p:spPr>
          <a:xfrm>
            <a:off x="74377" y="1465059"/>
            <a:ext cx="4026869" cy="5027815"/>
          </a:xfrm>
          <a:prstGeom prst="rect">
            <a:avLst/>
          </a:prstGeom>
        </p:spPr>
      </p:pic>
    </p:spTree>
    <p:extLst>
      <p:ext uri="{BB962C8B-B14F-4D97-AF65-F5344CB8AC3E}">
        <p14:creationId xmlns:p14="http://schemas.microsoft.com/office/powerpoint/2010/main" val="52118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EFEDE-2DC8-1E73-38AA-4C00806FE1D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594EF7D-DD66-0246-034D-0E15BE30C2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2000"/>
          </a:blip>
          <a:stretch>
            <a:fillRect/>
          </a:stretch>
        </p:blipFill>
        <p:spPr>
          <a:xfrm>
            <a:off x="4092927" y="0"/>
            <a:ext cx="8099073" cy="6858000"/>
          </a:xfrm>
          <a:prstGeom prst="rect">
            <a:avLst/>
          </a:prstGeom>
        </p:spPr>
      </p:pic>
      <p:graphicFrame>
        <p:nvGraphicFramePr>
          <p:cNvPr id="4" name="Content Placeholder 4" descr="•A crayon engraving is a drawing students create by coloring the paper’s surface with a layer of bright crayon colors, covering it with a topcoat of black crayon or paint, and etching a design to reveal the bright colors beneath the surface.&#10;">
            <a:extLst>
              <a:ext uri="{FF2B5EF4-FFF2-40B4-BE49-F238E27FC236}">
                <a16:creationId xmlns:a16="http://schemas.microsoft.com/office/drawing/2014/main" id="{5D8ACDBD-8BA5-D455-2D99-AD89EDF6EF42}"/>
              </a:ext>
            </a:extLst>
          </p:cNvPr>
          <p:cNvGraphicFramePr>
            <a:graphicFrameLocks/>
          </p:cNvGraphicFramePr>
          <p:nvPr/>
        </p:nvGraphicFramePr>
        <p:xfrm>
          <a:off x="5949068" y="1632583"/>
          <a:ext cx="5943600" cy="51083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Understanding Painting in Context 3">
            <a:extLst>
              <a:ext uri="{FF2B5EF4-FFF2-40B4-BE49-F238E27FC236}">
                <a16:creationId xmlns:a16="http://schemas.microsoft.com/office/drawing/2014/main" id="{5A63B63E-4E1B-EF05-A25F-D3AD33A2D048}"/>
              </a:ext>
            </a:extLst>
          </p:cNvPr>
          <p:cNvSpPr txBox="1">
            <a:spLocks noGrp="1"/>
          </p:cNvSpPr>
          <p:nvPr>
            <p:ph type="title"/>
          </p:nvPr>
        </p:nvSpPr>
        <p:spPr>
          <a:xfrm>
            <a:off x="299332" y="365126"/>
            <a:ext cx="11593336" cy="1004548"/>
          </a:xfrm>
          <a:prstGeom prst="rect">
            <a:avLst/>
          </a:prstGeom>
          <a:solidFill>
            <a:srgbClr val="001279"/>
          </a:solidFill>
          <a:ln>
            <a:noFill/>
          </a:ln>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dirty="0">
                <a:solidFill>
                  <a:schemeClr val="bg1"/>
                </a:solidFill>
                <a:latin typeface="Copperplate Gothic Bold" panose="020E0705020206020404" pitchFamily="34" charset="77"/>
                <a:cs typeface="Bangla MN"/>
              </a:rPr>
              <a:t>Understanding Painting in Context </a:t>
            </a:r>
            <a:r>
              <a:rPr lang="en-US" sz="800" b="1" dirty="0">
                <a:solidFill>
                  <a:schemeClr val="bg1"/>
                </a:solidFill>
                <a:latin typeface="Copperplate Gothic Bold" panose="020E0705020206020404" pitchFamily="34" charset="77"/>
                <a:cs typeface="Bangla MN"/>
              </a:rPr>
              <a:t>3</a:t>
            </a:r>
            <a:endParaRPr lang="en-US" sz="300" b="1" dirty="0">
              <a:solidFill>
                <a:srgbClr val="FFFFFF"/>
              </a:solidFill>
              <a:latin typeface="Copperplate Gothic Bold" panose="020E0705020206020404" pitchFamily="34" charset="77"/>
              <a:cs typeface="Bangla MN"/>
            </a:endParaRPr>
          </a:p>
        </p:txBody>
      </p:sp>
      <p:pic>
        <p:nvPicPr>
          <p:cNvPr id="2" name="Content Placeholder 3" descr="This painting shows artists Frida Kahlo an Diego Rivera on a train.">
            <a:extLst>
              <a:ext uri="{FF2B5EF4-FFF2-40B4-BE49-F238E27FC236}">
                <a16:creationId xmlns:a16="http://schemas.microsoft.com/office/drawing/2014/main" id="{FBACCB2F-7376-0237-FF38-05620D62393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530"/>
          <a:stretch/>
        </p:blipFill>
        <p:spPr>
          <a:xfrm>
            <a:off x="152401" y="1622256"/>
            <a:ext cx="6667499" cy="4743821"/>
          </a:xfrm>
          <a:prstGeom prst="rect">
            <a:avLst/>
          </a:prstGeom>
        </p:spPr>
      </p:pic>
      <p:graphicFrame>
        <p:nvGraphicFramePr>
          <p:cNvPr id="6" name="Content Placeholder 9">
            <a:extLst>
              <a:ext uri="{FF2B5EF4-FFF2-40B4-BE49-F238E27FC236}">
                <a16:creationId xmlns:a16="http://schemas.microsoft.com/office/drawing/2014/main" id="{46FB2E2E-4123-0374-7D71-F2227CB67E18}"/>
              </a:ext>
            </a:extLst>
          </p:cNvPr>
          <p:cNvGraphicFramePr>
            <a:graphicFrameLocks/>
          </p:cNvGraphicFramePr>
          <p:nvPr>
            <p:extLst>
              <p:ext uri="{D42A27DB-BD31-4B8C-83A1-F6EECF244321}">
                <p14:modId xmlns:p14="http://schemas.microsoft.com/office/powerpoint/2010/main" val="2824135746"/>
              </p:ext>
            </p:extLst>
          </p:nvPr>
        </p:nvGraphicFramePr>
        <p:xfrm>
          <a:off x="7010400" y="1424116"/>
          <a:ext cx="5029199" cy="51592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191380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4B90C-C984-76CF-D1FE-D53F833DEB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518AE82-4E6F-AF05-1406-9931A147F7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7" name="Title 1" descr="Understanding Painting in Context 4">
            <a:extLst>
              <a:ext uri="{FF2B5EF4-FFF2-40B4-BE49-F238E27FC236}">
                <a16:creationId xmlns:a16="http://schemas.microsoft.com/office/drawing/2014/main" id="{123ABDDD-4DEC-F2A9-54DC-33505488EA2D}"/>
              </a:ext>
            </a:extLst>
          </p:cNvPr>
          <p:cNvSpPr txBox="1">
            <a:spLocks noGrp="1"/>
          </p:cNvSpPr>
          <p:nvPr>
            <p:ph type="title"/>
          </p:nvPr>
        </p:nvSpPr>
        <p:spPr>
          <a:xfrm>
            <a:off x="187583" y="365125"/>
            <a:ext cx="11821537"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a:solidFill>
                  <a:schemeClr val="bg1"/>
                </a:solidFill>
                <a:latin typeface="Copperplate Gothic Bold" panose="020E0705020206020404" pitchFamily="34" charset="77"/>
                <a:cs typeface="Bangla MN"/>
              </a:rPr>
              <a:t>Understanding Painting in Context </a:t>
            </a:r>
            <a:r>
              <a:rPr lang="en-US" sz="800" b="1" dirty="0">
                <a:solidFill>
                  <a:schemeClr val="bg1"/>
                </a:solidFill>
                <a:latin typeface="Copperplate Gothic Bold" panose="020E0705020206020404" pitchFamily="34" charset="77"/>
                <a:cs typeface="Bangla MN"/>
              </a:rPr>
              <a:t>4</a:t>
            </a:r>
            <a:endParaRPr lang="en-US" sz="800" b="1" dirty="0">
              <a:solidFill>
                <a:srgbClr val="FFFFFF"/>
              </a:solidFill>
              <a:latin typeface="Copperplate Gothic Bold" panose="020E0705020206020404" pitchFamily="34" charset="77"/>
              <a:cs typeface="Bangla MN"/>
            </a:endParaRPr>
          </a:p>
        </p:txBody>
      </p:sp>
      <p:graphicFrame>
        <p:nvGraphicFramePr>
          <p:cNvPr id="9" name="Content Placeholder 8">
            <a:extLst>
              <a:ext uri="{FF2B5EF4-FFF2-40B4-BE49-F238E27FC236}">
                <a16:creationId xmlns:a16="http://schemas.microsoft.com/office/drawing/2014/main" id="{09488AC0-8159-EFAE-04C1-2543AAD2F2CB}"/>
              </a:ext>
            </a:extLst>
          </p:cNvPr>
          <p:cNvGraphicFramePr>
            <a:graphicFrameLocks noGrp="1"/>
          </p:cNvGraphicFramePr>
          <p:nvPr>
            <p:ph sz="half" idx="2"/>
            <p:extLst>
              <p:ext uri="{D42A27DB-BD31-4B8C-83A1-F6EECF244321}">
                <p14:modId xmlns:p14="http://schemas.microsoft.com/office/powerpoint/2010/main" val="2110430762"/>
              </p:ext>
            </p:extLst>
          </p:nvPr>
        </p:nvGraphicFramePr>
        <p:xfrm>
          <a:off x="3860800" y="1825624"/>
          <a:ext cx="8099072" cy="4859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4" descr="This is a painting showing students at easels and a person recording their actions.">
            <a:extLst>
              <a:ext uri="{FF2B5EF4-FFF2-40B4-BE49-F238E27FC236}">
                <a16:creationId xmlns:a16="http://schemas.microsoft.com/office/drawing/2014/main" id="{DD46AC09-2120-B8CC-23E3-5C3318D24D51}"/>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l="-2760" r="-1524"/>
          <a:stretch/>
        </p:blipFill>
        <p:spPr>
          <a:xfrm>
            <a:off x="187583" y="1873249"/>
            <a:ext cx="3522966" cy="4812030"/>
          </a:xfrm>
          <a:prstGeom prst="rect">
            <a:avLst/>
          </a:prstGeom>
        </p:spPr>
      </p:pic>
    </p:spTree>
    <p:extLst>
      <p:ext uri="{BB962C8B-B14F-4D97-AF65-F5344CB8AC3E}">
        <p14:creationId xmlns:p14="http://schemas.microsoft.com/office/powerpoint/2010/main" val="3477574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A0BDD-E397-E507-4B8E-1ADC69E06EF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A1B2A6-44D5-7042-8AE5-5B83D52F52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49486" y="0"/>
            <a:ext cx="8142514" cy="6894784"/>
          </a:xfrm>
          <a:prstGeom prst="rect">
            <a:avLst/>
          </a:prstGeom>
        </p:spPr>
      </p:pic>
      <p:sp>
        <p:nvSpPr>
          <p:cNvPr id="7" name="Title 1" descr="Applying Paint Media in Context 1">
            <a:extLst>
              <a:ext uri="{FF2B5EF4-FFF2-40B4-BE49-F238E27FC236}">
                <a16:creationId xmlns:a16="http://schemas.microsoft.com/office/drawing/2014/main" id="{7F51B717-3947-B5FA-7B1D-524CF43D18ED}"/>
              </a:ext>
            </a:extLst>
          </p:cNvPr>
          <p:cNvSpPr txBox="1">
            <a:spLocks noGrp="1"/>
          </p:cNvSpPr>
          <p:nvPr>
            <p:ph type="title"/>
          </p:nvPr>
        </p:nvSpPr>
        <p:spPr>
          <a:xfrm>
            <a:off x="207466" y="204172"/>
            <a:ext cx="11777068" cy="1012641"/>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dirty="0">
                <a:solidFill>
                  <a:schemeClr val="bg1"/>
                </a:solidFill>
                <a:latin typeface="Copperplate Gothic Bold" panose="020E0705020206020404" pitchFamily="34" charset="77"/>
                <a:cs typeface="Bangla MN"/>
              </a:rPr>
              <a:t>Applying Paint Media in Context </a:t>
            </a:r>
            <a:r>
              <a:rPr lang="en-US" sz="800" b="1" dirty="0">
                <a:solidFill>
                  <a:schemeClr val="bg1"/>
                </a:solidFill>
                <a:latin typeface="Copperplate Gothic Bold" panose="020E0705020206020404" pitchFamily="34" charset="77"/>
                <a:cs typeface="Bangla MN"/>
              </a:rPr>
              <a:t>1</a:t>
            </a:r>
            <a:endParaRPr lang="en-US" sz="700" b="1" dirty="0">
              <a:solidFill>
                <a:srgbClr val="FFFFFF"/>
              </a:solidFill>
              <a:latin typeface="Copperplate Gothic Bold" panose="020E0705020206020404" pitchFamily="34" charset="77"/>
              <a:cs typeface="Bangla MN"/>
            </a:endParaRPr>
          </a:p>
        </p:txBody>
      </p:sp>
      <p:pic>
        <p:nvPicPr>
          <p:cNvPr id="2" name="Content Placeholder 10" descr="This is a diptych painting made on a wood panel. It shows a family trip to Las Vegas. The interior shows the family looking at a reproduction of the Eiffel Tower in Las Vegas.">
            <a:extLst>
              <a:ext uri="{FF2B5EF4-FFF2-40B4-BE49-F238E27FC236}">
                <a16:creationId xmlns:a16="http://schemas.microsoft.com/office/drawing/2014/main" id="{69C2B023-03DF-BB7B-BA2D-FB63A9A163FF}"/>
              </a:ext>
            </a:extLst>
          </p:cNvPr>
          <p:cNvPicPr>
            <a:picLocks noChangeAspect="1"/>
          </p:cNvPicPr>
          <p:nvPr/>
        </p:nvPicPr>
        <p:blipFill>
          <a:blip r:embed="rId4"/>
          <a:stretch>
            <a:fillRect/>
          </a:stretch>
        </p:blipFill>
        <p:spPr>
          <a:xfrm>
            <a:off x="207466" y="1323570"/>
            <a:ext cx="2708261" cy="5416522"/>
          </a:xfrm>
          <a:prstGeom prst="rect">
            <a:avLst/>
          </a:prstGeom>
        </p:spPr>
      </p:pic>
      <p:graphicFrame>
        <p:nvGraphicFramePr>
          <p:cNvPr id="3" name="Content Placeholder 4">
            <a:extLst>
              <a:ext uri="{FF2B5EF4-FFF2-40B4-BE49-F238E27FC236}">
                <a16:creationId xmlns:a16="http://schemas.microsoft.com/office/drawing/2014/main" id="{FFBAF1AB-CB30-F995-C08A-06C4E93A4BA6}"/>
              </a:ext>
            </a:extLst>
          </p:cNvPr>
          <p:cNvGraphicFramePr>
            <a:graphicFrameLocks/>
          </p:cNvGraphicFramePr>
          <p:nvPr>
            <p:extLst>
              <p:ext uri="{D42A27DB-BD31-4B8C-83A1-F6EECF244321}">
                <p14:modId xmlns:p14="http://schemas.microsoft.com/office/powerpoint/2010/main" val="2430375540"/>
              </p:ext>
            </p:extLst>
          </p:nvPr>
        </p:nvGraphicFramePr>
        <p:xfrm>
          <a:off x="3243532" y="1420984"/>
          <a:ext cx="8741002" cy="5232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31422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20DB6-D24C-596C-31A2-F0ADDC5A8736}"/>
            </a:ext>
          </a:extLst>
        </p:cNvPr>
        <p:cNvGrpSpPr/>
        <p:nvPr/>
      </p:nvGrpSpPr>
      <p:grpSpPr>
        <a:xfrm>
          <a:off x="0" y="0"/>
          <a:ext cx="0" cy="0"/>
          <a:chOff x="0" y="0"/>
          <a:chExt cx="0" cy="0"/>
        </a:xfrm>
      </p:grpSpPr>
      <p:pic>
        <p:nvPicPr>
          <p:cNvPr id="4" name="Picture 3" descr="A mosaic sun with birds in the center&#10;&#10;AI-generated content may be incorrect.">
            <a:extLst>
              <a:ext uri="{FF2B5EF4-FFF2-40B4-BE49-F238E27FC236}">
                <a16:creationId xmlns:a16="http://schemas.microsoft.com/office/drawing/2014/main" id="{0E826A71-4820-4B2B-5EF1-B3EEF7732B2E}"/>
              </a:ext>
            </a:extLst>
          </p:cNvPr>
          <p:cNvPicPr>
            <a:picLocks noChangeAspect="1"/>
          </p:cNvPicPr>
          <p:nvPr/>
        </p:nvPicPr>
        <p:blipFill>
          <a:blip r:embed="rId3">
            <a:alphaModFix amt="11000"/>
          </a:blip>
          <a:stretch>
            <a:fillRect/>
          </a:stretch>
        </p:blipFill>
        <p:spPr>
          <a:xfrm>
            <a:off x="4092927" y="0"/>
            <a:ext cx="8099073" cy="6858000"/>
          </a:xfrm>
          <a:prstGeom prst="rect">
            <a:avLst/>
          </a:prstGeom>
        </p:spPr>
      </p:pic>
      <p:pic>
        <p:nvPicPr>
          <p:cNvPr id="3" name="Content Placeholder 8" descr="This is a triptych on a wood panel. It shows an elderly couple holding hands looking out into the sunset. The interior section shows their funeral, with their grandson left behind and missing them.">
            <a:extLst>
              <a:ext uri="{FF2B5EF4-FFF2-40B4-BE49-F238E27FC236}">
                <a16:creationId xmlns:a16="http://schemas.microsoft.com/office/drawing/2014/main" id="{3456C4C4-3337-52A5-4DC0-D0543432BBDD}"/>
              </a:ext>
            </a:extLst>
          </p:cNvPr>
          <p:cNvPicPr>
            <a:picLocks noChangeAspect="1"/>
          </p:cNvPicPr>
          <p:nvPr/>
        </p:nvPicPr>
        <p:blipFill>
          <a:blip r:embed="rId4"/>
          <a:stretch>
            <a:fillRect/>
          </a:stretch>
        </p:blipFill>
        <p:spPr>
          <a:xfrm>
            <a:off x="229719" y="1567173"/>
            <a:ext cx="5325692" cy="5098858"/>
          </a:xfrm>
          <a:prstGeom prst="rect">
            <a:avLst/>
          </a:prstGeom>
        </p:spPr>
      </p:pic>
      <p:graphicFrame>
        <p:nvGraphicFramePr>
          <p:cNvPr id="5" name="Content Placeholder 2" descr="•Students activate higher order cognitive thinking skills as they analyze visual information to produce creative products.&#10;•Teachers move beyond only teaching students how to produce highly realistic objects.&#10;•Teachers use observational drawing lessons to develop students’ greater “cognitive sophistication.”&#10;">
            <a:extLst>
              <a:ext uri="{FF2B5EF4-FFF2-40B4-BE49-F238E27FC236}">
                <a16:creationId xmlns:a16="http://schemas.microsoft.com/office/drawing/2014/main" id="{D5AB42B3-FEF9-1DA1-3EBE-0F514161150B}"/>
              </a:ext>
            </a:extLst>
          </p:cNvPr>
          <p:cNvGraphicFramePr>
            <a:graphicFrameLocks/>
          </p:cNvGraphicFramePr>
          <p:nvPr>
            <p:extLst>
              <p:ext uri="{D42A27DB-BD31-4B8C-83A1-F6EECF244321}">
                <p14:modId xmlns:p14="http://schemas.microsoft.com/office/powerpoint/2010/main" val="3391739214"/>
              </p:ext>
            </p:extLst>
          </p:nvPr>
        </p:nvGraphicFramePr>
        <p:xfrm>
          <a:off x="5814204" y="1600200"/>
          <a:ext cx="6079173"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descr="Applying Paint Media in Context 2">
            <a:extLst>
              <a:ext uri="{FF2B5EF4-FFF2-40B4-BE49-F238E27FC236}">
                <a16:creationId xmlns:a16="http://schemas.microsoft.com/office/drawing/2014/main" id="{6F01B4B1-C15E-41F8-A8C6-D414835A5261}"/>
              </a:ext>
            </a:extLst>
          </p:cNvPr>
          <p:cNvSpPr txBox="1">
            <a:spLocks noGrp="1"/>
          </p:cNvSpPr>
          <p:nvPr>
            <p:ph type="title"/>
          </p:nvPr>
        </p:nvSpPr>
        <p:spPr>
          <a:xfrm>
            <a:off x="297611" y="191969"/>
            <a:ext cx="11727612" cy="1183235"/>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dirty="0">
                <a:solidFill>
                  <a:schemeClr val="bg1"/>
                </a:solidFill>
                <a:latin typeface="Copperplate Gothic Bold" panose="020E0705020206020404" pitchFamily="34" charset="77"/>
                <a:cs typeface="Bangla MN"/>
              </a:rPr>
              <a:t>Applying Paint Media in Context </a:t>
            </a:r>
            <a:r>
              <a:rPr lang="en-US" sz="800" b="1" dirty="0">
                <a:solidFill>
                  <a:schemeClr val="bg1"/>
                </a:solidFill>
                <a:latin typeface="Copperplate Gothic Bold" panose="020E0705020206020404" pitchFamily="34" charset="77"/>
                <a:cs typeface="Bangla MN"/>
              </a:rPr>
              <a:t>2</a:t>
            </a:r>
            <a:endParaRPr lang="en-US" sz="7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3209178720"/>
      </p:ext>
    </p:extLst>
  </p:cSld>
  <p:clrMapOvr>
    <a:masterClrMapping/>
  </p:clrMapOvr>
</p:sld>
</file>

<file path=ppt/theme/theme1.xml><?xml version="1.0" encoding="utf-8"?>
<a:theme xmlns:a="http://schemas.openxmlformats.org/drawingml/2006/main" name="Office Theme">
  <a:themeElements>
    <a:clrScheme name="Custom 5">
      <a:dk1>
        <a:srgbClr val="FEFFFF"/>
      </a:dk1>
      <a:lt1>
        <a:srgbClr val="FFFFFF"/>
      </a:lt1>
      <a:dk2>
        <a:srgbClr val="0E2841"/>
      </a:dk2>
      <a:lt2>
        <a:srgbClr val="3BB3D4"/>
      </a:lt2>
      <a:accent1>
        <a:srgbClr val="E954BE"/>
      </a:accent1>
      <a:accent2>
        <a:srgbClr val="F48622"/>
      </a:accent2>
      <a:accent3>
        <a:srgbClr val="F2B607"/>
      </a:accent3>
      <a:accent4>
        <a:srgbClr val="56EA99"/>
      </a:accent4>
      <a:accent5>
        <a:srgbClr val="55C4EA"/>
      </a:accent5>
      <a:accent6>
        <a:srgbClr val="8D56EB"/>
      </a:accent6>
      <a:hlink>
        <a:srgbClr val="DE3D2C"/>
      </a:hlink>
      <a:folHlink>
        <a:srgbClr val="EE764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3DE67C22F4940BBE9D170DAE04CAF" ma:contentTypeVersion="17" ma:contentTypeDescription="Create a new document." ma:contentTypeScope="" ma:versionID="088e27328061002151cb25258914286a">
  <xsd:schema xmlns:xsd="http://www.w3.org/2001/XMLSchema" xmlns:xs="http://www.w3.org/2001/XMLSchema" xmlns:p="http://schemas.microsoft.com/office/2006/metadata/properties" xmlns:ns2="758b23b8-80ab-4871-af94-265c2a70562d" xmlns:ns3="94d707cb-8288-4c59-8fe9-a457835741f6" targetNamespace="http://schemas.microsoft.com/office/2006/metadata/properties" ma:root="true" ma:fieldsID="f0ecbfd986b47c7cd36b9ffca920b3b1" ns2:_="" ns3:_="">
    <xsd:import namespace="758b23b8-80ab-4871-af94-265c2a70562d"/>
    <xsd:import namespace="94d707cb-8288-4c59-8fe9-a457835741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b23b8-80ab-4871-af94-265c2a705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d707cb-8288-4c59-8fe9-a457835741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d51846-cd3e-44b1-a42e-8df071718a87}" ma:internalName="TaxCatchAll" ma:showField="CatchAllData" ma:web="94d707cb-8288-4c59-8fe9-a45783574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b23b8-80ab-4871-af94-265c2a70562d">
      <Terms xmlns="http://schemas.microsoft.com/office/infopath/2007/PartnerControls"/>
    </lcf76f155ced4ddcb4097134ff3c332f>
    <TaxCatchAll xmlns="94d707cb-8288-4c59-8fe9-a457835741f6" xsi:nil="true"/>
  </documentManagement>
</p:properties>
</file>

<file path=customXml/itemProps1.xml><?xml version="1.0" encoding="utf-8"?>
<ds:datastoreItem xmlns:ds="http://schemas.openxmlformats.org/officeDocument/2006/customXml" ds:itemID="{96C61915-B247-46F0-A1D5-EF7B308160BC}"/>
</file>

<file path=customXml/itemProps2.xml><?xml version="1.0" encoding="utf-8"?>
<ds:datastoreItem xmlns:ds="http://schemas.openxmlformats.org/officeDocument/2006/customXml" ds:itemID="{40AB9E03-5913-4D34-B9AA-4F5B2DD6F4A6}"/>
</file>

<file path=customXml/itemProps3.xml><?xml version="1.0" encoding="utf-8"?>
<ds:datastoreItem xmlns:ds="http://schemas.openxmlformats.org/officeDocument/2006/customXml" ds:itemID="{66DE5492-B56A-4B05-99A2-6E49DD9FE19B}"/>
</file>

<file path=docMetadata/LabelInfo.xml><?xml version="1.0" encoding="utf-8"?>
<clbl:labelList xmlns:clbl="http://schemas.microsoft.com/office/2020/mipLabelMetadata">
  <clbl:label id="{762ebf40-80b2-40ba-86fe-6dd409acb499}" enabled="0" method="" siteId="{762ebf40-80b2-40ba-86fe-6dd409acb499}" removed="1"/>
</clbl:labelList>
</file>

<file path=docProps/app.xml><?xml version="1.0" encoding="utf-8"?>
<Properties xmlns="http://schemas.openxmlformats.org/officeDocument/2006/extended-properties" xmlns:vt="http://schemas.openxmlformats.org/officeDocument/2006/docPropsVTypes">
  <TotalTime>21109</TotalTime>
  <Words>4972</Words>
  <Application>Microsoft Macintosh PowerPoint</Application>
  <PresentationFormat>Widescreen</PresentationFormat>
  <Paragraphs>345</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Aptos</vt:lpstr>
      <vt:lpstr>Aptos Display</vt:lpstr>
      <vt:lpstr>Arial</vt:lpstr>
      <vt:lpstr>Bangla MN</vt:lpstr>
      <vt:lpstr>Calibri</vt:lpstr>
      <vt:lpstr>Copperplate Gothic Bold</vt:lpstr>
      <vt:lpstr>Helvetica Neue</vt:lpstr>
      <vt:lpstr>ProximaNova</vt:lpstr>
      <vt:lpstr>Times New Roman</vt:lpstr>
      <vt:lpstr>Office Theme</vt:lpstr>
      <vt:lpstr>PowerPoint Presentation</vt:lpstr>
      <vt:lpstr>Chapter 12 Topics</vt:lpstr>
      <vt:lpstr>Link Chapter 12’s teachings with  TLAE’s Transformative  Art Education Framework</vt:lpstr>
      <vt:lpstr>Understanding Painting in Context 1</vt:lpstr>
      <vt:lpstr>Understanding Painting in Context 2</vt:lpstr>
      <vt:lpstr>Understanding Painting in Context 3</vt:lpstr>
      <vt:lpstr>Understanding Painting in Context 4</vt:lpstr>
      <vt:lpstr>Applying Paint Media in Context 1</vt:lpstr>
      <vt:lpstr>Applying Paint Media in Context 2</vt:lpstr>
      <vt:lpstr>Applying Paint Media in Context 3</vt:lpstr>
      <vt:lpstr>Tempera Paint 1</vt:lpstr>
      <vt:lpstr>Tempera Paint 2</vt:lpstr>
      <vt:lpstr>Watercolors 1</vt:lpstr>
      <vt:lpstr>Watercolors 2</vt:lpstr>
      <vt:lpstr>Watercolors 3 </vt:lpstr>
      <vt:lpstr>Finger Paint</vt:lpstr>
      <vt:lpstr>Acrylics 1</vt:lpstr>
      <vt:lpstr>Acrylics 2</vt:lpstr>
      <vt:lpstr>Gesso</vt:lpstr>
      <vt:lpstr>Oil Paint 1</vt:lpstr>
      <vt:lpstr>Oil Paint 2</vt:lpstr>
      <vt:lpstr>Encaustics</vt:lpstr>
      <vt:lpstr>Murals</vt:lpstr>
      <vt:lpstr>PowerPoint Presentation</vt:lpstr>
      <vt:lpstr>Transformative Best Practices for Teaching Painting from Pre-K Through High School 2 </vt:lpstr>
      <vt:lpstr>Transformative Best Practices for Teaching Painting from Pre-K Through High School 3</vt:lpstr>
      <vt:lpstr>Transformative Best Practices for Teaching Painting from Pre-K Through High School: Early childhood 1</vt:lpstr>
      <vt:lpstr>PowerPoint Presentation</vt:lpstr>
      <vt:lpstr>Transformative Best Practices for Teaching Painting from Pre-K Through High School:  Early Childhood 4</vt:lpstr>
      <vt:lpstr>Transformative Best Practices for Teaching Painting from Pre-K Through High School:  Middle Childhood 1</vt:lpstr>
      <vt:lpstr>Transformative Best Practices for Teaching Painting from Pre-K Through High School:  Middle Childhood 2</vt:lpstr>
      <vt:lpstr>PowerPoint Presentation</vt:lpstr>
      <vt:lpstr>Transformative Best Practices for Teaching Painting from Pre-K Through High School:  Early Adolescence 1</vt:lpstr>
      <vt:lpstr>Transformative Best Practices for Teaching Painting from Pre-K Through High School:  Early Adolescence</vt:lpstr>
      <vt:lpstr>PowerPoint Presentation</vt:lpstr>
      <vt:lpstr>Transformative Best Practices for Teaching Painting from Pre-K Through High School:  Adolescence 1</vt:lpstr>
      <vt:lpstr>Transformative Best Practices for Teaching Painting from Pre-K Through High School:  Adolescence  2</vt:lpstr>
      <vt:lpstr>Transformative Best Practices for Teaching Painting from Pre-K Through High School:  Adolescence 3</vt:lpstr>
      <vt:lpstr>PowerPoint Presentation</vt:lpstr>
      <vt:lpstr>Josef Zedník: Living Transformations  Artists’ Lessons to Thrive! 12.2.</vt:lpstr>
      <vt:lpstr> Claude Monet’s Water Garden  STEAM Artists’ Lessons to Thrive!</vt:lpstr>
      <vt:lpstr>Alma Thomas:  Beyond a Shadow of a Doubt artists’ Lessons to Thrive! </vt:lpstr>
      <vt:lpstr>Teaching Tips to Thrive! 12.1 Gerald Obregon  Transitioning From Pastels to Paint </vt:lpstr>
      <vt:lpstr>Approaches to Teacher and Student Transformative Growth Charts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Sickler-Voigt</dc:creator>
  <cp:lastModifiedBy>Debbie Sickler-Voigt</cp:lastModifiedBy>
  <cp:revision>280</cp:revision>
  <dcterms:created xsi:type="dcterms:W3CDTF">2025-02-14T23:54:48Z</dcterms:created>
  <dcterms:modified xsi:type="dcterms:W3CDTF">2025-08-14T23:05:35Z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2034900.00000000</vt:lpwstr>
  </property>
  <property fmtid="{D5CDD505-2E9C-101B-9397-08002B2CF9AE}" pid="3" name="ContentTypeId">
    <vt:lpwstr>0x0101006B43DE67C22F4940BBE9D170DAE04CAF</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