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diagrams/data9.xml" ContentType="application/vnd.openxmlformats-officedocument.drawingml.diagramData+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37.xml" ContentType="application/vnd.openxmlformats-officedocument.drawingml.diagramData+xml"/>
  <Override PartName="/ppt/diagrams/data4.xml" ContentType="application/vnd.openxmlformats-officedocument.drawingml.diagramData+xml"/>
  <Override PartName="/ppt/diagrams/data36.xml" ContentType="application/vnd.openxmlformats-officedocument.drawingml.diagramData+xml"/>
  <Override PartName="/ppt/diagrams/data35.xml" ContentType="application/vnd.openxmlformats-officedocument.drawingml.diagramData+xml"/>
  <Override PartName="/ppt/diagrams/data34.xml" ContentType="application/vnd.openxmlformats-officedocument.drawingml.diagramData+xml"/>
  <Override PartName="/ppt/diagrams/data33.xml" ContentType="application/vnd.openxmlformats-officedocument.drawingml.diagramData+xml"/>
  <Override PartName="/ppt/diagrams/data32.xml" ContentType="application/vnd.openxmlformats-officedocument.drawingml.diagramData+xml"/>
  <Override PartName="/ppt/diagrams/data31.xml" ContentType="application/vnd.openxmlformats-officedocument.drawingml.diagramData+xml"/>
  <Override PartName="/ppt/diagrams/data30.xml" ContentType="application/vnd.openxmlformats-officedocument.drawingml.diagramData+xml"/>
  <Override PartName="/ppt/diagrams/data5.xml" ContentType="application/vnd.openxmlformats-officedocument.drawingml.diagramData+xml"/>
  <Override PartName="/ppt/diagrams/data29.xml" ContentType="application/vnd.openxmlformats-officedocument.drawingml.diagramData+xml"/>
  <Override PartName="/ppt/diagrams/data28.xml" ContentType="application/vnd.openxmlformats-officedocument.drawingml.diagramData+xml"/>
  <Override PartName="/ppt/diagrams/data27.xml" ContentType="application/vnd.openxmlformats-officedocument.drawingml.diagramData+xml"/>
  <Override PartName="/ppt/diagrams/data26.xml" ContentType="application/vnd.openxmlformats-officedocument.drawingml.diagramData+xml"/>
  <Override PartName="/ppt/diagrams/data25.xml" ContentType="application/vnd.openxmlformats-officedocument.drawingml.diagramData+xml"/>
  <Override PartName="/ppt/diagrams/data24.xml" ContentType="application/vnd.openxmlformats-officedocument.drawingml.diagramData+xml"/>
  <Override PartName="/ppt/diagrams/data23.xml" ContentType="application/vnd.openxmlformats-officedocument.drawingml.diagramData+xml"/>
  <Override PartName="/ppt/diagrams/data6.xml" ContentType="application/vnd.openxmlformats-officedocument.drawingml.diagramData+xml"/>
  <Override PartName="/ppt/diagrams/data22.xml" ContentType="application/vnd.openxmlformats-officedocument.drawingml.diagramData+xml"/>
  <Override PartName="/ppt/diagrams/data21.xml" ContentType="application/vnd.openxmlformats-officedocument.drawingml.diagramData+xml"/>
  <Override PartName="/ppt/diagrams/data20.xml" ContentType="application/vnd.openxmlformats-officedocument.drawingml.diagramData+xml"/>
  <Override PartName="/ppt/diagrams/data19.xml" ContentType="application/vnd.openxmlformats-officedocument.drawingml.diagramData+xml"/>
  <Override PartName="/ppt/diagrams/data18.xml" ContentType="application/vnd.openxmlformats-officedocument.drawingml.diagramData+xml"/>
  <Override PartName="/ppt/diagrams/data17.xml" ContentType="application/vnd.openxmlformats-officedocument.drawingml.diagramData+xml"/>
  <Override PartName="/ppt/diagrams/data7.xml" ContentType="application/vnd.openxmlformats-officedocument.drawingml.diagramData+xml"/>
  <Override PartName="/ppt/diagrams/data16.xml" ContentType="application/vnd.openxmlformats-officedocument.drawingml.diagramData+xml"/>
  <Override PartName="/ppt/diagrams/data15.xml" ContentType="application/vnd.openxmlformats-officedocument.drawingml.diagramData+xml"/>
  <Override PartName="/ppt/diagrams/data14.xml" ContentType="application/vnd.openxmlformats-officedocument.drawingml.diagramData+xml"/>
  <Override PartName="/ppt/diagrams/data13.xml" ContentType="application/vnd.openxmlformats-officedocument.drawingml.diagramData+xml"/>
  <Override PartName="/ppt/diagrams/data12.xml" ContentType="application/vnd.openxmlformats-officedocument.drawingml.diagramData+xml"/>
  <Override PartName="/ppt/diagrams/data11.xml" ContentType="application/vnd.openxmlformats-officedocument.drawingml.diagramData+xml"/>
  <Override PartName="/ppt/diagrams/data10.xml" ContentType="application/vnd.openxmlformats-officedocument.drawingml.diagramData+xml"/>
  <Override PartName="/ppt/diagrams/data8.xml" ContentType="application/vnd.openxmlformats-officedocument.drawingml.diagramData+xml"/>
  <Override PartName="/ppt/slides/slide1.xml" ContentType="application/vnd.openxmlformats-officedocument.presentationml.slide+xml"/>
  <Override PartName="/ppt/presentation.xml" ContentType="application/vnd.openxmlformats-officedocument.presentationml.presentation.main+xml"/>
  <Override PartName="/ppt/notesSlides/notesSlide24.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9.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slideMasters/slideMaster1.xml" ContentType="application/vnd.openxmlformats-officedocument.presentationml.slideMaster+xml"/>
  <Override PartName="/ppt/notesSlides/notesSlide1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19.xml" ContentType="application/vnd.openxmlformats-officedocument.presentationml.notesSlide+xml"/>
  <Override PartName="/ppt/notesSlides/notesSlide8.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20.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42.xml" ContentType="application/vnd.openxmlformats-officedocument.presentationml.notesSlide+xml"/>
  <Override PartName="/ppt/notesSlides/notesSlide41.xml" ContentType="application/vnd.openxmlformats-officedocument.presentationml.notesSlide+xml"/>
  <Override PartName="/ppt/notesSlides/notesSlide21.xml" ContentType="application/vnd.openxmlformats-officedocument.presentationml.notesSlide+xml"/>
  <Override PartName="/ppt/notesSlides/notesSlide40.xml" ContentType="application/vnd.openxmlformats-officedocument.presentationml.notesSlide+xml"/>
  <Override PartName="/ppt/notesSlides/notesSlide39.xml" ContentType="application/vnd.openxmlformats-officedocument.presentationml.notesSlide+xml"/>
  <Override PartName="/ppt/notesSlides/notesSlide38.xml" ContentType="application/vnd.openxmlformats-officedocument.presentationml.notesSlide+xml"/>
  <Override PartName="/ppt/notesSlides/notesSlide37.xml" ContentType="application/vnd.openxmlformats-officedocument.presentationml.notesSlide+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32.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23.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7.xml" ContentType="application/vnd.openxmlformats-officedocument.presentationml.notesSlide+xml"/>
  <Override PartName="/ppt/notesSlides/notesSlide25.xml" ContentType="application/vnd.openxmlformats-officedocument.presentationml.notesSlide+xml"/>
  <Override PartName="/ppt/notesSlides/notesSlide6.xml" ContentType="application/vnd.openxmlformats-officedocument.presentationml.notesSlide+xml"/>
  <Override PartName="/ppt/notesSlides/notesSlide31.xml" ContentType="application/vnd.openxmlformats-officedocument.presentationml.notesSlide+xml"/>
  <Override PartName="/ppt/diagrams/layout4.xml" ContentType="application/vnd.openxmlformats-officedocument.drawingml.diagramLayout+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rawing22.xml" ContentType="application/vnd.ms-office.drawingml.diagramDrawing+xml"/>
  <Override PartName="/ppt/diagrams/colors22.xml" ContentType="application/vnd.openxmlformats-officedocument.drawingml.diagramColors+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layout22.xml" ContentType="application/vnd.openxmlformats-officedocument.drawingml.diagramLayout+xml"/>
  <Override PartName="/ppt/diagrams/drawing5.xml" ContentType="application/vnd.ms-office.drawingml.diagramDrawing+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layout6.xml" ContentType="application/vnd.openxmlformats-officedocument.drawingml.diagramLayout+xml"/>
  <Override PartName="/ppt/diagrams/colors5.xml" ContentType="application/vnd.openxmlformats-officedocument.drawingml.diagramColors+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quickStyle5.xml" ContentType="application/vnd.openxmlformats-officedocument.drawingml.diagramStyle+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layout5.xml" ContentType="application/vnd.openxmlformats-officedocument.drawingml.diagramLayout+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rawing21.xml" ContentType="application/vnd.ms-office.drawingml.diagramDrawing+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colors21.xml" ContentType="application/vnd.openxmlformats-officedocument.drawingml.diagramColors+xml"/>
  <Override PartName="/ppt/diagrams/quickStyle21.xml" ContentType="application/vnd.openxmlformats-officedocument.drawingml.diagramStyle+xml"/>
  <Override PartName="/ppt/diagrams/drawing8.xml" ContentType="application/vnd.ms-office.drawingml.diagramDrawing+xml"/>
  <Override PartName="/ppt/diagrams/quickStyle8.xml" ContentType="application/vnd.openxmlformats-officedocument.drawingml.diagramStyle+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layout21.xml" ContentType="application/vnd.openxmlformats-officedocument.drawingml.diagramLayout+xml"/>
  <Override PartName="/ppt/diagrams/quickStyle6.xml" ContentType="application/vnd.openxmlformats-officedocument.drawingml.diagramStyle+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rawing20.xml" ContentType="application/vnd.ms-office.drawingml.diagramDrawing+xml"/>
  <Override PartName="/ppt/diagrams/drawing4.xml" ContentType="application/vnd.ms-office.drawingml.diagramDrawing+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colors20.xml" ContentType="application/vnd.openxmlformats-officedocument.drawingml.diagramColors+xml"/>
  <Override PartName="/ppt/diagrams/quickStyle20.xml" ContentType="application/vnd.openxmlformats-officedocument.drawingml.diagramStyle+xml"/>
  <Override PartName="/ppt/diagrams/colors4.xml" ContentType="application/vnd.openxmlformats-officedocument.drawingml.diagramColors+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layout20.xml" ContentType="application/vnd.openxmlformats-officedocument.drawingml.diagramLayout+xml"/>
  <Override PartName="/ppt/diagrams/colors6.xml" ContentType="application/vnd.openxmlformats-officedocument.drawingml.diagramColors+xml"/>
  <Override PartName="/ppt/diagrams/quickStyle4.xml" ContentType="application/vnd.openxmlformats-officedocument.drawingml.diagramStyle+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rawing19.xml" ContentType="application/vnd.ms-office.drawingml.diagramDrawing+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quickStyle22.xml" ContentType="application/vnd.openxmlformats-officedocument.drawingml.diagramStyle+xml"/>
  <Override PartName="/ppt/diagrams/colors19.xml" ContentType="application/vnd.openxmlformats-officedocument.drawingml.diagramColors+xml"/>
  <Override PartName="/ppt/diagrams/drawing3.xml" ContentType="application/vnd.ms-office.drawingml.diagramDrawing+xml"/>
  <Override PartName="/ppt/diagrams/quickStyle19.xml" ContentType="application/vnd.openxmlformats-officedocument.drawingml.diagramStyle+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layout19.xml" ContentType="application/vnd.openxmlformats-officedocument.drawingml.diagramLayout+xml"/>
  <Override PartName="/ppt/diagrams/drawing6.xml" ContentType="application/vnd.ms-office.drawingml.diagramDrawing+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2.xml" ContentType="application/vnd.openxmlformats-officedocument.theme+xml"/>
  <Override PartName="/ppt/diagrams/drawing18.xml" ContentType="application/vnd.ms-office.drawingml.diagramDrawing+xml"/>
  <Override PartName="/ppt/diagrams/colors18.xml" ContentType="application/vnd.openxmlformats-officedocument.drawingml.diagramColors+xml"/>
  <Override PartName="/ppt/diagrams/quickStyle18.xml" ContentType="application/vnd.openxmlformats-officedocument.drawingml.diagramStyle+xml"/>
  <Override PartName="/ppt/diagrams/layout18.xml" ContentType="application/vnd.openxmlformats-officedocument.drawingml.diagramLayout+xml"/>
  <Override PartName="/ppt/diagrams/drawing17.xml" ContentType="application/vnd.ms-office.drawingml.diagramDrawing+xml"/>
  <Override PartName="/ppt/diagrams/colors17.xml" ContentType="application/vnd.openxmlformats-officedocument.drawingml.diagramColors+xml"/>
  <Override PartName="/ppt/diagrams/quickStyle17.xml" ContentType="application/vnd.openxmlformats-officedocument.drawingml.diagramStyle+xml"/>
  <Override PartName="/ppt/diagrams/layout17.xml" ContentType="application/vnd.openxmlformats-officedocument.drawingml.diagramLayout+xml"/>
  <Override PartName="/ppt/theme/theme1.xml" ContentType="application/vnd.openxmlformats-officedocument.theme+xml"/>
  <Override PartName="/ppt/diagrams/drawing16.xml" ContentType="application/vnd.ms-office.drawingml.diagramDrawing+xml"/>
  <Override PartName="/ppt/diagrams/colors16.xml" ContentType="application/vnd.openxmlformats-officedocument.drawingml.diagramColors+xml"/>
  <Override PartName="/ppt/notesMasters/notesMaster1.xml" ContentType="application/vnd.openxmlformats-officedocument.presentationml.notesMaster+xml"/>
  <Override PartName="/ppt/diagrams/quickStyle16.xml" ContentType="application/vnd.openxmlformats-officedocument.drawingml.diagramStyle+xml"/>
  <Override PartName="/ppt/diagrams/layout16.xml" ContentType="application/vnd.openxmlformats-officedocument.drawingml.diagramLayout+xml"/>
  <Override PartName="/ppt/diagrams/layout7.xml" ContentType="application/vnd.openxmlformats-officedocument.drawingml.diagramLayout+xml"/>
  <Override PartName="/ppt/diagrams/drawing15.xml" ContentType="application/vnd.ms-office.drawingml.diagramDrawing+xml"/>
  <Override PartName="/ppt/diagrams/colors15.xml" ContentType="application/vnd.openxmlformats-officedocument.drawingml.diagramColors+xml"/>
  <Override PartName="/ppt/diagrams/quickStyle15.xml" ContentType="application/vnd.openxmlformats-officedocument.drawingml.diagramStyle+xml"/>
  <Override PartName="/ppt/diagrams/layout15.xml" ContentType="application/vnd.openxmlformats-officedocument.drawingml.diagramLayout+xml"/>
  <Override PartName="/ppt/diagrams/quickStyle7.xml" ContentType="application/vnd.openxmlformats-officedocument.drawingml.diagramStyle+xml"/>
  <Override PartName="/ppt/diagrams/drawing14.xml" ContentType="application/vnd.ms-office.drawingml.diagramDrawing+xml"/>
  <Override PartName="/ppt/diagrams/colors14.xml" ContentType="application/vnd.openxmlformats-officedocument.drawingml.diagramColors+xml"/>
  <Override PartName="/ppt/diagrams/quickStyle14.xml" ContentType="application/vnd.openxmlformats-officedocument.drawingml.diagramStyle+xml"/>
  <Override PartName="/ppt/diagrams/layout14.xml" ContentType="application/vnd.openxmlformats-officedocument.drawingml.diagramLayout+xml"/>
  <Override PartName="/ppt/diagrams/colors7.xml" ContentType="application/vnd.openxmlformats-officedocument.drawingml.diagramColors+xml"/>
  <Override PartName="/ppt/diagrams/drawing13.xml" ContentType="application/vnd.ms-office.drawingml.diagramDrawing+xml"/>
  <Override PartName="/ppt/diagrams/colors13.xml" ContentType="application/vnd.openxmlformats-officedocument.drawingml.diagramColors+xml"/>
  <Override PartName="/ppt/diagrams/quickStyle13.xml" ContentType="application/vnd.openxmlformats-officedocument.drawingml.diagramStyle+xml"/>
  <Override PartName="/ppt/diagrams/layout13.xml" ContentType="application/vnd.openxmlformats-officedocument.drawingml.diagramLayout+xml"/>
  <Override PartName="/ppt/diagrams/drawing7.xml" ContentType="application/vnd.ms-office.drawingml.diagramDrawing+xml"/>
  <Override PartName="/ppt/diagrams/drawing12.xml" ContentType="application/vnd.ms-office.drawingml.diagramDrawing+xml"/>
  <Override PartName="/ppt/diagrams/colors12.xml" ContentType="application/vnd.openxmlformats-officedocument.drawingml.diagramColors+xml"/>
  <Override PartName="/ppt/diagrams/quickStyle12.xml" ContentType="application/vnd.openxmlformats-officedocument.drawingml.diagramStyle+xml"/>
  <Override PartName="/ppt/diagrams/layout12.xml" ContentType="application/vnd.openxmlformats-officedocument.drawingml.diagramLayout+xml"/>
  <Override PartName="/ppt/diagrams/drawing11.xml" ContentType="application/vnd.ms-office.drawingml.diagramDrawing+xml"/>
  <Override PartName="/ppt/diagrams/colors11.xml" ContentType="application/vnd.openxmlformats-officedocument.drawingml.diagramColors+xml"/>
  <Override PartName="/ppt/diagrams/quickStyle11.xml" ContentType="application/vnd.openxmlformats-officedocument.drawingml.diagramStyle+xml"/>
  <Override PartName="/ppt/diagrams/layout11.xml" ContentType="application/vnd.openxmlformats-officedocument.drawingml.diagramLayout+xml"/>
  <Override PartName="/ppt/diagrams/drawing10.xml" ContentType="application/vnd.ms-office.drawingml.diagramDrawing+xml"/>
  <Override PartName="/ppt/diagrams/colors10.xml" ContentType="application/vnd.openxmlformats-officedocument.drawingml.diagramColors+xml"/>
  <Override PartName="/ppt/diagrams/quickStyle10.xml" ContentType="application/vnd.openxmlformats-officedocument.drawingml.diagramStyle+xml"/>
  <Override PartName="/ppt/diagrams/layout10.xml" ContentType="application/vnd.openxmlformats-officedocument.drawingml.diagramLayout+xml"/>
  <Override PartName="/ppt/diagrams/drawing9.xml" ContentType="application/vnd.ms-office.drawingml.diagramDrawing+xml"/>
  <Override PartName="/ppt/diagrams/colors9.xml" ContentType="application/vnd.openxmlformats-officedocument.drawingml.diagramColors+xml"/>
  <Override PartName="/ppt/diagrams/quickStyle9.xml" ContentType="application/vnd.openxmlformats-officedocument.drawingml.diagramStyle+xml"/>
  <Override PartName="/ppt/diagrams/layout9.xml" ContentType="application/vnd.openxmlformats-officedocument.drawingml.diagramLayout+xml"/>
  <Override PartName="/ppt/diagrams/layout8.xml" ContentType="application/vnd.openxmlformats-officedocument.drawingml.diagramLayout+xml"/>
  <Override PartName="/ppt/diagrams/drawing30.xml" ContentType="application/vnd.ms-office.drawingml.diagramDrawing+xml"/>
  <Override PartName="/ppt/diagrams/colors8.xml" ContentType="application/vnd.openxmlformats-officedocument.drawingml.diagramColors+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ppt/changesInfos/changesInfo1.xml" ContentType="application/vnd.ms-powerpoint.changesinfo+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406" r:id="rId2"/>
    <p:sldId id="624" r:id="rId3"/>
    <p:sldId id="601" r:id="rId4"/>
    <p:sldId id="600" r:id="rId5"/>
    <p:sldId id="491" r:id="rId6"/>
    <p:sldId id="616" r:id="rId7"/>
    <p:sldId id="617" r:id="rId8"/>
    <p:sldId id="505" r:id="rId9"/>
    <p:sldId id="530" r:id="rId10"/>
    <p:sldId id="559" r:id="rId11"/>
    <p:sldId id="576" r:id="rId12"/>
    <p:sldId id="580" r:id="rId13"/>
    <p:sldId id="552" r:id="rId14"/>
    <p:sldId id="618" r:id="rId15"/>
    <p:sldId id="557" r:id="rId16"/>
    <p:sldId id="586" r:id="rId17"/>
    <p:sldId id="398" r:id="rId18"/>
    <p:sldId id="565" r:id="rId19"/>
    <p:sldId id="533" r:id="rId20"/>
    <p:sldId id="506" r:id="rId21"/>
    <p:sldId id="501" r:id="rId22"/>
    <p:sldId id="606" r:id="rId23"/>
    <p:sldId id="562" r:id="rId24"/>
    <p:sldId id="544" r:id="rId25"/>
    <p:sldId id="548" r:id="rId26"/>
    <p:sldId id="523" r:id="rId27"/>
    <p:sldId id="619" r:id="rId28"/>
    <p:sldId id="511" r:id="rId29"/>
    <p:sldId id="620" r:id="rId30"/>
    <p:sldId id="604" r:id="rId31"/>
    <p:sldId id="529" r:id="rId32"/>
    <p:sldId id="571" r:id="rId33"/>
    <p:sldId id="592" r:id="rId34"/>
    <p:sldId id="351" r:id="rId35"/>
    <p:sldId id="331" r:id="rId36"/>
    <p:sldId id="321" r:id="rId37"/>
    <p:sldId id="637" r:id="rId38"/>
    <p:sldId id="636" r:id="rId39"/>
    <p:sldId id="635" r:id="rId40"/>
    <p:sldId id="638" r:id="rId41"/>
    <p:sldId id="723" r:id="rId42"/>
    <p:sldId id="621"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2121"/>
    <a:srgbClr val="08655B"/>
    <a:srgbClr val="001279"/>
    <a:srgbClr val="521516"/>
    <a:srgbClr val="011EAA"/>
    <a:srgbClr val="D33707"/>
    <a:srgbClr val="7F0808"/>
    <a:srgbClr val="902426"/>
    <a:srgbClr val="2B5885"/>
    <a:srgbClr val="8307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8285"/>
    <p:restoredTop sz="83962"/>
  </p:normalViewPr>
  <p:slideViewPr>
    <p:cSldViewPr snapToGrid="0">
      <p:cViewPr varScale="1">
        <p:scale>
          <a:sx n="46" d="100"/>
          <a:sy n="46" d="100"/>
        </p:scale>
        <p:origin x="168" y="86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ltroy, Alison" userId="S::alison.daltroy@informa.com::f9638782-de04-4407-aa61-07aff9542a55" providerId="AD" clId="Web-{38C83A30-FF33-A073-0031-E14CCA164FA2}"/>
    <pc:docChg chg="mod modMainMaster">
      <pc:chgData name="Daltroy, Alison" userId="S::alison.daltroy@informa.com::f9638782-de04-4407-aa61-07aff9542a55" providerId="AD" clId="Web-{38C83A30-FF33-A073-0031-E14CCA164FA2}" dt="2025-10-21T19:43:44.795" v="1" actId="33475"/>
      <pc:docMkLst>
        <pc:docMk/>
      </pc:docMkLst>
      <pc:sldMasterChg chg="addSp">
        <pc:chgData name="Daltroy, Alison" userId="S::alison.daltroy@informa.com::f9638782-de04-4407-aa61-07aff9542a55" providerId="AD" clId="Web-{38C83A30-FF33-A073-0031-E14CCA164FA2}" dt="2025-10-21T19:43:44.795" v="0" actId="33475"/>
        <pc:sldMasterMkLst>
          <pc:docMk/>
          <pc:sldMasterMk cId="2068000539" sldId="2147483648"/>
        </pc:sldMasterMkLst>
        <pc:spChg chg="add">
          <ac:chgData name="Daltroy, Alison" userId="S::alison.daltroy@informa.com::f9638782-de04-4407-aa61-07aff9542a55" providerId="AD" clId="Web-{38C83A30-FF33-A073-0031-E14CCA164FA2}" dt="2025-10-21T19:43:44.795" v="0" actId="33475"/>
          <ac:spMkLst>
            <pc:docMk/>
            <pc:sldMasterMk cId="2068000539" sldId="2147483648"/>
            <ac:spMk id="8" creationId="{08BDF3D5-5128-528A-076C-FA588E86B9F5}"/>
          </ac:spMkLst>
        </pc:sp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A57F41-683D-6146-9228-39021A1D970B}"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DB82C6A1-9547-7249-B50B-F9A956021B4B}">
      <dgm:prSet custT="1"/>
      <dgm:spPr>
        <a:solidFill>
          <a:schemeClr val="tx1">
            <a:lumMod val="10000"/>
          </a:schemeClr>
        </a:solidFill>
        <a:ln>
          <a:solidFill>
            <a:schemeClr val="bg1"/>
          </a:solidFill>
        </a:ln>
      </dgm:spPr>
      <dgm:t>
        <a:bodyPr/>
        <a:lstStyle/>
        <a:p>
          <a:pPr rtl="0"/>
          <a:r>
            <a:rPr lang="en-US" sz="3200" b="1" dirty="0">
              <a:solidFill>
                <a:schemeClr val="bg1"/>
              </a:solidFill>
              <a:latin typeface="Arial"/>
              <a:cs typeface="Arial"/>
            </a:rPr>
            <a:t>Understanding Sculpture in Context</a:t>
          </a:r>
          <a:endParaRPr lang="en-US" sz="3200" b="1" dirty="0"/>
        </a:p>
      </dgm:t>
      <dgm:extLst>
        <a:ext uri="{E40237B7-FDA0-4F09-8148-C483321AD2D9}">
          <dgm14:cNvPr xmlns:dgm14="http://schemas.microsoft.com/office/drawing/2010/diagram" id="0" name="" descr="Understanding Sculpture in Context&#10;Applying Sculpture Methods in Context&#10;Best Practices for Teaching Sculpture from Pre-K Through High School&#10;"/>
        </a:ext>
      </dgm:extLst>
    </dgm:pt>
    <dgm:pt modelId="{A4477B45-454E-2C4D-AB3D-D4BBFB7D7152}" type="parTrans" cxnId="{EB5E99D4-6FE6-7147-9F95-0EF0B69FB88C}">
      <dgm:prSet/>
      <dgm:spPr/>
      <dgm:t>
        <a:bodyPr/>
        <a:lstStyle/>
        <a:p>
          <a:endParaRPr lang="en-US"/>
        </a:p>
      </dgm:t>
    </dgm:pt>
    <dgm:pt modelId="{7EEE5E27-863E-4F48-9E86-F4D03AA113AA}" type="sibTrans" cxnId="{EB5E99D4-6FE6-7147-9F95-0EF0B69FB88C}">
      <dgm:prSet/>
      <dgm:spPr/>
      <dgm:t>
        <a:bodyPr/>
        <a:lstStyle/>
        <a:p>
          <a:endParaRPr lang="en-US"/>
        </a:p>
      </dgm:t>
    </dgm:pt>
    <dgm:pt modelId="{98D20B2D-997C-8C4C-BB4F-1DCD4BDB3161}">
      <dgm:prSet custT="1"/>
      <dgm:spPr>
        <a:solidFill>
          <a:srgbClr val="0F80FF">
            <a:alpha val="90000"/>
          </a:srgbClr>
        </a:solidFill>
        <a:ln>
          <a:solidFill>
            <a:schemeClr val="bg1"/>
          </a:solidFill>
        </a:ln>
      </dgm:spPr>
      <dgm:t>
        <a:bodyPr/>
        <a:lstStyle/>
        <a:p>
          <a:pPr rtl="0"/>
          <a:r>
            <a:rPr lang="en-US" sz="3200" b="1" dirty="0">
              <a:solidFill>
                <a:schemeClr val="bg1"/>
              </a:solidFill>
              <a:latin typeface="Arial"/>
              <a:cs typeface="Arial"/>
            </a:rPr>
            <a:t>Applying Sculpture Methods in Context</a:t>
          </a:r>
          <a:endParaRPr lang="en-US" sz="3200" b="1" dirty="0">
            <a:solidFill>
              <a:srgbClr val="FFFFFF"/>
            </a:solidFill>
            <a:latin typeface="Arial"/>
            <a:cs typeface="Arial"/>
          </a:endParaRPr>
        </a:p>
      </dgm:t>
      <dgm:extLst>
        <a:ext uri="{E40237B7-FDA0-4F09-8148-C483321AD2D9}">
          <dgm14:cNvPr xmlns:dgm14="http://schemas.microsoft.com/office/drawing/2010/diagram" id="0" name="" descr="Understanding Sculpture in Context&#10;Applying Sculpture Methods in Context&#10;Best Practices for Teaching Sculpture from Pre-K Through High School&#10;"/>
        </a:ext>
      </dgm:extLst>
    </dgm:pt>
    <dgm:pt modelId="{B857DB87-F0F5-9D46-AE79-0EA9BA9B92BC}" type="parTrans" cxnId="{02670DE1-01E3-C447-BF83-8D39C851B0EB}">
      <dgm:prSet/>
      <dgm:spPr/>
      <dgm:t>
        <a:bodyPr/>
        <a:lstStyle/>
        <a:p>
          <a:endParaRPr lang="en-US"/>
        </a:p>
      </dgm:t>
    </dgm:pt>
    <dgm:pt modelId="{B7207F60-5019-9144-8EA5-D3A4B02D2C18}" type="sibTrans" cxnId="{02670DE1-01E3-C447-BF83-8D39C851B0EB}">
      <dgm:prSet/>
      <dgm:spPr/>
      <dgm:t>
        <a:bodyPr/>
        <a:lstStyle/>
        <a:p>
          <a:endParaRPr lang="en-US"/>
        </a:p>
      </dgm:t>
    </dgm:pt>
    <dgm:pt modelId="{E204A373-1E09-654C-8771-5B0472361A17}">
      <dgm:prSet custT="1"/>
      <dgm:spPr>
        <a:solidFill>
          <a:srgbClr val="407700"/>
        </a:solidFill>
        <a:ln>
          <a:solidFill>
            <a:schemeClr val="bg1"/>
          </a:solidFill>
        </a:ln>
      </dgm:spPr>
      <dgm:t>
        <a:bodyPr/>
        <a:lstStyle/>
        <a:p>
          <a:pPr rtl="0"/>
          <a:r>
            <a:rPr lang="en-US" sz="3200" b="1" dirty="0">
              <a:solidFill>
                <a:srgbClr val="FFFFFF"/>
              </a:solidFill>
              <a:latin typeface="Arial"/>
              <a:cs typeface="Arial"/>
            </a:rPr>
            <a:t>Transformative Best Practices for Teaching </a:t>
          </a:r>
          <a:r>
            <a:rPr lang="en-US" sz="3200" b="1" dirty="0">
              <a:solidFill>
                <a:schemeClr val="bg1"/>
              </a:solidFill>
              <a:latin typeface="Arial"/>
              <a:cs typeface="Arial"/>
            </a:rPr>
            <a:t>Sculpture from Pre-K Through High School</a:t>
          </a:r>
          <a:endParaRPr lang="en-US" sz="3200" b="1" dirty="0">
            <a:solidFill>
              <a:srgbClr val="FFFFFF"/>
            </a:solidFill>
            <a:latin typeface="Arial"/>
            <a:cs typeface="Arial"/>
          </a:endParaRPr>
        </a:p>
      </dgm:t>
      <dgm:extLst>
        <a:ext uri="{E40237B7-FDA0-4F09-8148-C483321AD2D9}">
          <dgm14:cNvPr xmlns:dgm14="http://schemas.microsoft.com/office/drawing/2010/diagram" id="0" name="" descr="Understanding Sculpture in Context&#10;Applying Sculpture Methods in Context&#10;Transformative Best Practices for Teaching Sculpture from Pre-K Through High School&#10;"/>
        </a:ext>
      </dgm:extLst>
    </dgm:pt>
    <dgm:pt modelId="{1B628F45-4EB5-8C4D-9327-A4B3050DB8FC}" type="parTrans" cxnId="{A28EA729-EAF1-6F4B-90B1-470F6A6813C4}">
      <dgm:prSet/>
      <dgm:spPr/>
      <dgm:t>
        <a:bodyPr/>
        <a:lstStyle/>
        <a:p>
          <a:endParaRPr lang="en-US"/>
        </a:p>
      </dgm:t>
    </dgm:pt>
    <dgm:pt modelId="{E110CE83-F1CA-174F-976F-10BCD3B9FE45}" type="sibTrans" cxnId="{A28EA729-EAF1-6F4B-90B1-470F6A6813C4}">
      <dgm:prSet/>
      <dgm:spPr/>
      <dgm:t>
        <a:bodyPr/>
        <a:lstStyle/>
        <a:p>
          <a:endParaRPr lang="en-US"/>
        </a:p>
      </dgm:t>
    </dgm:pt>
    <dgm:pt modelId="{F5C342A9-A458-0045-88E1-682006678EB4}" type="pres">
      <dgm:prSet presAssocID="{3CA57F41-683D-6146-9228-39021A1D970B}" presName="linear" presStyleCnt="0">
        <dgm:presLayoutVars>
          <dgm:animLvl val="lvl"/>
          <dgm:resizeHandles val="exact"/>
        </dgm:presLayoutVars>
      </dgm:prSet>
      <dgm:spPr/>
    </dgm:pt>
    <dgm:pt modelId="{944EF923-EF58-584E-9CDD-14B7AA38F7D8}" type="pres">
      <dgm:prSet presAssocID="{DB82C6A1-9547-7249-B50B-F9A956021B4B}" presName="parentText" presStyleLbl="node1" presStyleIdx="0" presStyleCnt="3">
        <dgm:presLayoutVars>
          <dgm:chMax val="0"/>
          <dgm:bulletEnabled val="1"/>
        </dgm:presLayoutVars>
      </dgm:prSet>
      <dgm:spPr/>
    </dgm:pt>
    <dgm:pt modelId="{25CC809D-3B1E-BB47-8FB2-1C277F353C86}" type="pres">
      <dgm:prSet presAssocID="{7EEE5E27-863E-4F48-9E86-F4D03AA113AA}" presName="spacer" presStyleCnt="0"/>
      <dgm:spPr/>
    </dgm:pt>
    <dgm:pt modelId="{5E5B181A-9A07-844E-9256-DA0605F3B9F5}" type="pres">
      <dgm:prSet presAssocID="{98D20B2D-997C-8C4C-BB4F-1DCD4BDB3161}" presName="parentText" presStyleLbl="node1" presStyleIdx="1" presStyleCnt="3">
        <dgm:presLayoutVars>
          <dgm:chMax val="0"/>
          <dgm:bulletEnabled val="1"/>
        </dgm:presLayoutVars>
      </dgm:prSet>
      <dgm:spPr/>
    </dgm:pt>
    <dgm:pt modelId="{BC1D4B1E-9B54-FA4E-8452-050F5C3E751D}" type="pres">
      <dgm:prSet presAssocID="{B7207F60-5019-9144-8EA5-D3A4B02D2C18}" presName="spacer" presStyleCnt="0"/>
      <dgm:spPr/>
    </dgm:pt>
    <dgm:pt modelId="{C753B0BE-5BA5-6E43-926A-38F41DF72BA1}" type="pres">
      <dgm:prSet presAssocID="{E204A373-1E09-654C-8771-5B0472361A17}" presName="parentText" presStyleLbl="node1" presStyleIdx="2" presStyleCnt="3">
        <dgm:presLayoutVars>
          <dgm:chMax val="0"/>
          <dgm:bulletEnabled val="1"/>
        </dgm:presLayoutVars>
      </dgm:prSet>
      <dgm:spPr/>
    </dgm:pt>
  </dgm:ptLst>
  <dgm:cxnLst>
    <dgm:cxn modelId="{20B3C526-1B3F-6B49-943B-E2A9DC904F89}" type="presOf" srcId="{98D20B2D-997C-8C4C-BB4F-1DCD4BDB3161}" destId="{5E5B181A-9A07-844E-9256-DA0605F3B9F5}" srcOrd="0" destOrd="0" presId="urn:microsoft.com/office/officeart/2005/8/layout/vList2"/>
    <dgm:cxn modelId="{A28EA729-EAF1-6F4B-90B1-470F6A6813C4}" srcId="{3CA57F41-683D-6146-9228-39021A1D970B}" destId="{E204A373-1E09-654C-8771-5B0472361A17}" srcOrd="2" destOrd="0" parTransId="{1B628F45-4EB5-8C4D-9327-A4B3050DB8FC}" sibTransId="{E110CE83-F1CA-174F-976F-10BCD3B9FE45}"/>
    <dgm:cxn modelId="{9C525034-94C9-A643-98B9-913CCFEA0B4A}" type="presOf" srcId="{E204A373-1E09-654C-8771-5B0472361A17}" destId="{C753B0BE-5BA5-6E43-926A-38F41DF72BA1}" srcOrd="0" destOrd="0" presId="urn:microsoft.com/office/officeart/2005/8/layout/vList2"/>
    <dgm:cxn modelId="{F596599B-A219-D04D-8F11-4659D17B9E8B}" type="presOf" srcId="{DB82C6A1-9547-7249-B50B-F9A956021B4B}" destId="{944EF923-EF58-584E-9CDD-14B7AA38F7D8}" srcOrd="0" destOrd="0" presId="urn:microsoft.com/office/officeart/2005/8/layout/vList2"/>
    <dgm:cxn modelId="{0E64CAA7-C8EB-2940-B975-E0B53DD0951E}" type="presOf" srcId="{3CA57F41-683D-6146-9228-39021A1D970B}" destId="{F5C342A9-A458-0045-88E1-682006678EB4}" srcOrd="0" destOrd="0" presId="urn:microsoft.com/office/officeart/2005/8/layout/vList2"/>
    <dgm:cxn modelId="{EB5E99D4-6FE6-7147-9F95-0EF0B69FB88C}" srcId="{3CA57F41-683D-6146-9228-39021A1D970B}" destId="{DB82C6A1-9547-7249-B50B-F9A956021B4B}" srcOrd="0" destOrd="0" parTransId="{A4477B45-454E-2C4D-AB3D-D4BBFB7D7152}" sibTransId="{7EEE5E27-863E-4F48-9E86-F4D03AA113AA}"/>
    <dgm:cxn modelId="{02670DE1-01E3-C447-BF83-8D39C851B0EB}" srcId="{3CA57F41-683D-6146-9228-39021A1D970B}" destId="{98D20B2D-997C-8C4C-BB4F-1DCD4BDB3161}" srcOrd="1" destOrd="0" parTransId="{B857DB87-F0F5-9D46-AE79-0EA9BA9B92BC}" sibTransId="{B7207F60-5019-9144-8EA5-D3A4B02D2C18}"/>
    <dgm:cxn modelId="{AB84DACC-CAEE-DA46-B732-06F6EB1D930E}" type="presParOf" srcId="{F5C342A9-A458-0045-88E1-682006678EB4}" destId="{944EF923-EF58-584E-9CDD-14B7AA38F7D8}" srcOrd="0" destOrd="0" presId="urn:microsoft.com/office/officeart/2005/8/layout/vList2"/>
    <dgm:cxn modelId="{562A5649-F15B-1449-AEF2-4E458522B914}" type="presParOf" srcId="{F5C342A9-A458-0045-88E1-682006678EB4}" destId="{25CC809D-3B1E-BB47-8FB2-1C277F353C86}" srcOrd="1" destOrd="0" presId="urn:microsoft.com/office/officeart/2005/8/layout/vList2"/>
    <dgm:cxn modelId="{1294A1B5-6D58-8F49-AB8F-7A3CBACCEF31}" type="presParOf" srcId="{F5C342A9-A458-0045-88E1-682006678EB4}" destId="{5E5B181A-9A07-844E-9256-DA0605F3B9F5}" srcOrd="2" destOrd="0" presId="urn:microsoft.com/office/officeart/2005/8/layout/vList2"/>
    <dgm:cxn modelId="{EB984BB2-F04E-4945-A3EC-166A9D1BCACF}" type="presParOf" srcId="{F5C342A9-A458-0045-88E1-682006678EB4}" destId="{BC1D4B1E-9B54-FA4E-8452-050F5C3E751D}" srcOrd="3" destOrd="0" presId="urn:microsoft.com/office/officeart/2005/8/layout/vList2"/>
    <dgm:cxn modelId="{273D476D-994D-1349-8D70-1BDFABD9BA08}" type="presParOf" srcId="{F5C342A9-A458-0045-88E1-682006678EB4}" destId="{C753B0BE-5BA5-6E43-926A-38F41DF72BA1}"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5941C66-CD67-C348-A842-8A1334EB349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DAE9859-E59D-AE48-B7D4-3DFDCA8B6939}">
      <dgm:prSet custT="1"/>
      <dgm:spPr>
        <a:solidFill>
          <a:schemeClr val="accent6">
            <a:lumMod val="50000"/>
          </a:schemeClr>
        </a:solidFill>
        <a:ln>
          <a:solidFill>
            <a:schemeClr val="bg1"/>
          </a:solidFill>
        </a:ln>
      </dgm:spPr>
      <dgm:t>
        <a:bodyPr/>
        <a:lstStyle/>
        <a:p>
          <a:r>
            <a:rPr lang="en-US" sz="2800" b="1" dirty="0"/>
            <a:t>TAE sculpture learning tasks provide students with creative means to communicate their ideas three-dimensionally.</a:t>
          </a:r>
        </a:p>
      </dgm:t>
      <dgm:extLst>
        <a:ext uri="{E40237B7-FDA0-4F09-8148-C483321AD2D9}">
          <dgm14:cNvPr xmlns:dgm14="http://schemas.microsoft.com/office/drawing/2010/diagram" id="0" name="" descr="•TAE sculpture learning tasks provide students with creative means to communicate their ideas three-dimensionally.&#10;••Students can create additive sculptures, subtractive sculptures, and molds. They will learn bending, folding, slicing, joining, pouring, constructing, and carving techniques.&#10;•Students’ sculpted designs can be realistic, abstracted, or combine realism and abstraction.&#10;&#10;&#10;"/>
        </a:ext>
      </dgm:extLst>
    </dgm:pt>
    <dgm:pt modelId="{19BBF65F-7179-D648-9EAC-F32CFD5D83D0}" type="parTrans" cxnId="{97E6BF58-2FD4-5147-ACC6-02F0B2510CB5}">
      <dgm:prSet/>
      <dgm:spPr/>
      <dgm:t>
        <a:bodyPr/>
        <a:lstStyle/>
        <a:p>
          <a:endParaRPr lang="en-US"/>
        </a:p>
      </dgm:t>
    </dgm:pt>
    <dgm:pt modelId="{B2AE9892-A9F1-4345-A796-DFB94DD5ADB0}" type="sibTrans" cxnId="{97E6BF58-2FD4-5147-ACC6-02F0B2510CB5}">
      <dgm:prSet/>
      <dgm:spPr/>
      <dgm:t>
        <a:bodyPr/>
        <a:lstStyle/>
        <a:p>
          <a:endParaRPr lang="en-US"/>
        </a:p>
      </dgm:t>
    </dgm:pt>
    <dgm:pt modelId="{AF88C7DC-DBBC-0142-A658-771253D49D52}">
      <dgm:prSet custT="1"/>
      <dgm:spPr>
        <a:solidFill>
          <a:srgbClr val="CC0099"/>
        </a:solidFill>
        <a:ln>
          <a:solidFill>
            <a:schemeClr val="bg1"/>
          </a:solidFill>
        </a:ln>
      </dgm:spPr>
      <dgm:t>
        <a:bodyPr/>
        <a:lstStyle/>
        <a:p>
          <a:r>
            <a:rPr lang="en-US" sz="2800" b="1" dirty="0">
              <a:solidFill>
                <a:srgbClr val="FFFFFF"/>
              </a:solidFill>
            </a:rPr>
            <a:t>Students’ sculpted designs can be realistic, abstracted, or combine realism and abstraction.</a:t>
          </a:r>
          <a:endParaRPr lang="en-US" sz="2800" dirty="0"/>
        </a:p>
      </dgm:t>
      <dgm:extLst>
        <a:ext uri="{E40237B7-FDA0-4F09-8148-C483321AD2D9}">
          <dgm14:cNvPr xmlns:dgm14="http://schemas.microsoft.com/office/drawing/2010/diagram" id="0" name="" descr="•Students can create additive sculptures, subtractive sculptures, and molds.&#10;•Students will learn bending, folding, slicing, joining, pouring, constructing, and carving.&#10;•Students’ sculpted designs can be realistic, abstracted, or combine realism and abstraction.&#10;&#10;"/>
        </a:ext>
      </dgm:extLst>
    </dgm:pt>
    <dgm:pt modelId="{60D83634-92A1-CE4B-B622-5D9DE374B0CA}" type="parTrans" cxnId="{D2FAEAB9-4E83-CD4B-88BB-108E1E9DC045}">
      <dgm:prSet/>
      <dgm:spPr/>
      <dgm:t>
        <a:bodyPr/>
        <a:lstStyle/>
        <a:p>
          <a:endParaRPr lang="en-US"/>
        </a:p>
      </dgm:t>
    </dgm:pt>
    <dgm:pt modelId="{B802E31A-B2F0-FA40-8BFA-3FC9F2009DE1}" type="sibTrans" cxnId="{D2FAEAB9-4E83-CD4B-88BB-108E1E9DC045}">
      <dgm:prSet/>
      <dgm:spPr/>
      <dgm:t>
        <a:bodyPr/>
        <a:lstStyle/>
        <a:p>
          <a:endParaRPr lang="en-US"/>
        </a:p>
      </dgm:t>
    </dgm:pt>
    <dgm:pt modelId="{A1A26433-2E9A-E54A-B3CC-A994E72610BF}">
      <dgm:prSet custT="1"/>
      <dgm:spPr>
        <a:solidFill>
          <a:srgbClr val="3166FF"/>
        </a:solidFill>
        <a:ln>
          <a:solidFill>
            <a:schemeClr val="bg1"/>
          </a:solidFill>
        </a:ln>
      </dgm:spPr>
      <dgm:t>
        <a:bodyPr/>
        <a:lstStyle/>
        <a:p>
          <a:r>
            <a:rPr lang="en-US" sz="2800" b="1" dirty="0">
              <a:solidFill>
                <a:srgbClr val="FFFFFF"/>
              </a:solidFill>
            </a:rPr>
            <a:t>Students can create additive sculptures, subtractive sculptures, and molds. They will learn bending, folding, slicing, joining, pouring, constructing, and carving techniques.</a:t>
          </a:r>
          <a:endParaRPr lang="en-US" sz="2800" dirty="0"/>
        </a:p>
      </dgm:t>
      <dgm:extLst>
        <a:ext uri="{E40237B7-FDA0-4F09-8148-C483321AD2D9}">
          <dgm14:cNvPr xmlns:dgm14="http://schemas.microsoft.com/office/drawing/2010/diagram" id="0" name="" descr="•Students can create additive sculptures, subtractive sculptures, and molds.&#10;•Students will learn bending, folding, slicing, joining, pouring, constructing, and carving.&#10;•Students’ sculpted designs can be realistic, abstracted, or combine realism and abstraction.&#10;&#10;"/>
        </a:ext>
      </dgm:extLst>
    </dgm:pt>
    <dgm:pt modelId="{2E8B8C40-92D9-1B4A-87E2-ACD1912FA6C8}" type="parTrans" cxnId="{2EA7C678-87CE-254B-8716-9CE119543C82}">
      <dgm:prSet/>
      <dgm:spPr/>
      <dgm:t>
        <a:bodyPr/>
        <a:lstStyle/>
        <a:p>
          <a:endParaRPr lang="en-US"/>
        </a:p>
      </dgm:t>
    </dgm:pt>
    <dgm:pt modelId="{B517D9DF-34A0-0F4C-9919-EFC43EE7FE75}" type="sibTrans" cxnId="{2EA7C678-87CE-254B-8716-9CE119543C82}">
      <dgm:prSet/>
      <dgm:spPr/>
      <dgm:t>
        <a:bodyPr/>
        <a:lstStyle/>
        <a:p>
          <a:endParaRPr lang="en-US"/>
        </a:p>
      </dgm:t>
    </dgm:pt>
    <dgm:pt modelId="{799EF927-D329-194D-A1C6-8AD661974CBC}" type="pres">
      <dgm:prSet presAssocID="{55941C66-CD67-C348-A842-8A1334EB3499}" presName="linear" presStyleCnt="0">
        <dgm:presLayoutVars>
          <dgm:animLvl val="lvl"/>
          <dgm:resizeHandles val="exact"/>
        </dgm:presLayoutVars>
      </dgm:prSet>
      <dgm:spPr/>
    </dgm:pt>
    <dgm:pt modelId="{8B012C08-FC89-FD4A-A9C9-B1352271E666}" type="pres">
      <dgm:prSet presAssocID="{9DAE9859-E59D-AE48-B7D4-3DFDCA8B6939}" presName="parentText" presStyleLbl="node1" presStyleIdx="0" presStyleCnt="3">
        <dgm:presLayoutVars>
          <dgm:chMax val="0"/>
          <dgm:bulletEnabled val="1"/>
        </dgm:presLayoutVars>
      </dgm:prSet>
      <dgm:spPr/>
    </dgm:pt>
    <dgm:pt modelId="{5AC4EC01-D986-5C49-A669-578C0D220E70}" type="pres">
      <dgm:prSet presAssocID="{B2AE9892-A9F1-4345-A796-DFB94DD5ADB0}" presName="spacer" presStyleCnt="0"/>
      <dgm:spPr/>
    </dgm:pt>
    <dgm:pt modelId="{6B23C859-C2C8-3747-AA26-1608AC574448}" type="pres">
      <dgm:prSet presAssocID="{A1A26433-2E9A-E54A-B3CC-A994E72610BF}" presName="parentText" presStyleLbl="node1" presStyleIdx="1" presStyleCnt="3">
        <dgm:presLayoutVars>
          <dgm:chMax val="0"/>
          <dgm:bulletEnabled val="1"/>
        </dgm:presLayoutVars>
      </dgm:prSet>
      <dgm:spPr/>
    </dgm:pt>
    <dgm:pt modelId="{AD39C992-7931-8B43-83FC-647A7ED4A81E}" type="pres">
      <dgm:prSet presAssocID="{B517D9DF-34A0-0F4C-9919-EFC43EE7FE75}" presName="spacer" presStyleCnt="0"/>
      <dgm:spPr/>
    </dgm:pt>
    <dgm:pt modelId="{E973AE31-0FC8-984B-B171-A2EAD530F6B5}" type="pres">
      <dgm:prSet presAssocID="{AF88C7DC-DBBC-0142-A658-771253D49D52}" presName="parentText" presStyleLbl="node1" presStyleIdx="2" presStyleCnt="3">
        <dgm:presLayoutVars>
          <dgm:chMax val="0"/>
          <dgm:bulletEnabled val="1"/>
        </dgm:presLayoutVars>
      </dgm:prSet>
      <dgm:spPr/>
    </dgm:pt>
  </dgm:ptLst>
  <dgm:cxnLst>
    <dgm:cxn modelId="{55730938-338D-EA46-B064-9F998608932B}" type="presOf" srcId="{A1A26433-2E9A-E54A-B3CC-A994E72610BF}" destId="{6B23C859-C2C8-3747-AA26-1608AC574448}" srcOrd="0" destOrd="0" presId="urn:microsoft.com/office/officeart/2005/8/layout/vList2"/>
    <dgm:cxn modelId="{97E6BF58-2FD4-5147-ACC6-02F0B2510CB5}" srcId="{55941C66-CD67-C348-A842-8A1334EB3499}" destId="{9DAE9859-E59D-AE48-B7D4-3DFDCA8B6939}" srcOrd="0" destOrd="0" parTransId="{19BBF65F-7179-D648-9EAC-F32CFD5D83D0}" sibTransId="{B2AE9892-A9F1-4345-A796-DFB94DD5ADB0}"/>
    <dgm:cxn modelId="{2EA7C678-87CE-254B-8716-9CE119543C82}" srcId="{55941C66-CD67-C348-A842-8A1334EB3499}" destId="{A1A26433-2E9A-E54A-B3CC-A994E72610BF}" srcOrd="1" destOrd="0" parTransId="{2E8B8C40-92D9-1B4A-87E2-ACD1912FA6C8}" sibTransId="{B517D9DF-34A0-0F4C-9919-EFC43EE7FE75}"/>
    <dgm:cxn modelId="{B368827D-F5DA-B749-94B9-73C749A07E06}" type="presOf" srcId="{55941C66-CD67-C348-A842-8A1334EB3499}" destId="{799EF927-D329-194D-A1C6-8AD661974CBC}" srcOrd="0" destOrd="0" presId="urn:microsoft.com/office/officeart/2005/8/layout/vList2"/>
    <dgm:cxn modelId="{1C044DA3-FDC1-6E44-AB7C-0AF7B9E97B4F}" type="presOf" srcId="{AF88C7DC-DBBC-0142-A658-771253D49D52}" destId="{E973AE31-0FC8-984B-B171-A2EAD530F6B5}" srcOrd="0" destOrd="0" presId="urn:microsoft.com/office/officeart/2005/8/layout/vList2"/>
    <dgm:cxn modelId="{D2FAEAB9-4E83-CD4B-88BB-108E1E9DC045}" srcId="{55941C66-CD67-C348-A842-8A1334EB3499}" destId="{AF88C7DC-DBBC-0142-A658-771253D49D52}" srcOrd="2" destOrd="0" parTransId="{60D83634-92A1-CE4B-B622-5D9DE374B0CA}" sibTransId="{B802E31A-B2F0-FA40-8BFA-3FC9F2009DE1}"/>
    <dgm:cxn modelId="{615EEFF2-CE4D-FE46-AB90-BDB3C3A3C302}" type="presOf" srcId="{9DAE9859-E59D-AE48-B7D4-3DFDCA8B6939}" destId="{8B012C08-FC89-FD4A-A9C9-B1352271E666}" srcOrd="0" destOrd="0" presId="urn:microsoft.com/office/officeart/2005/8/layout/vList2"/>
    <dgm:cxn modelId="{52B58ACD-6DDA-934A-84C7-A7B243D9020C}" type="presParOf" srcId="{799EF927-D329-194D-A1C6-8AD661974CBC}" destId="{8B012C08-FC89-FD4A-A9C9-B1352271E666}" srcOrd="0" destOrd="0" presId="urn:microsoft.com/office/officeart/2005/8/layout/vList2"/>
    <dgm:cxn modelId="{7D38A51E-D040-CA4F-B212-1749CB07DAA1}" type="presParOf" srcId="{799EF927-D329-194D-A1C6-8AD661974CBC}" destId="{5AC4EC01-D986-5C49-A669-578C0D220E70}" srcOrd="1" destOrd="0" presId="urn:microsoft.com/office/officeart/2005/8/layout/vList2"/>
    <dgm:cxn modelId="{F3C411C4-649D-7C49-B8DF-2E4EDE46749C}" type="presParOf" srcId="{799EF927-D329-194D-A1C6-8AD661974CBC}" destId="{6B23C859-C2C8-3747-AA26-1608AC574448}" srcOrd="2" destOrd="0" presId="urn:microsoft.com/office/officeart/2005/8/layout/vList2"/>
    <dgm:cxn modelId="{99018312-92B3-624A-B5AE-04CA926C75B7}" type="presParOf" srcId="{799EF927-D329-194D-A1C6-8AD661974CBC}" destId="{AD39C992-7931-8B43-83FC-647A7ED4A81E}" srcOrd="3" destOrd="0" presId="urn:microsoft.com/office/officeart/2005/8/layout/vList2"/>
    <dgm:cxn modelId="{59A99DF9-2725-5F49-BCCB-613EF5583711}" type="presParOf" srcId="{799EF927-D329-194D-A1C6-8AD661974CBC}" destId="{E973AE31-0FC8-984B-B171-A2EAD530F6B5}"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1E092B1-C65F-FF4D-8DDD-CABEE085088E}"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CE9ED251-8A6E-5546-A514-5E9C5E530BFB}">
      <dgm:prSet custT="1"/>
      <dgm:spPr>
        <a:solidFill>
          <a:srgbClr val="0048AA"/>
        </a:solidFill>
        <a:ln w="9525">
          <a:solidFill>
            <a:schemeClr val="bg1"/>
          </a:solidFill>
        </a:ln>
      </dgm:spPr>
      <dgm:t>
        <a:bodyPr/>
        <a:lstStyle/>
        <a:p>
          <a:pPr rtl="0"/>
          <a:r>
            <a:rPr lang="en-US" sz="3100" b="1" u="sng" dirty="0">
              <a:solidFill>
                <a:srgbClr val="FFFFFF"/>
              </a:solidFill>
            </a:rPr>
            <a:t>Papier-mâché</a:t>
          </a:r>
          <a:r>
            <a:rPr lang="en-US" sz="3100" b="1" u="none" dirty="0">
              <a:solidFill>
                <a:srgbClr val="FFFFFF"/>
              </a:solidFill>
            </a:rPr>
            <a:t> </a:t>
          </a:r>
          <a:r>
            <a:rPr lang="en-US" sz="3100" b="1" dirty="0">
              <a:solidFill>
                <a:srgbClr val="FFFFFF"/>
              </a:solidFill>
            </a:rPr>
            <a:t>is an art form that artists create with torn, shredded, or pulped paper mixed with glue, flour, or starch. </a:t>
          </a:r>
        </a:p>
      </dgm:t>
      <dgm:extLst>
        <a:ext uri="{E40237B7-FDA0-4F09-8148-C483321AD2D9}">
          <dgm14:cNvPr xmlns:dgm14="http://schemas.microsoft.com/office/drawing/2010/diagram" id="0" name="" descr="•Papier-mâché is an art form that artists create with torn, shredded, or pulped paper mixed with glue, flour, or starch.&#10;•The Chinese created the first papier-mâché products nearly 2,000 years ago.&#10;•Artists create figures, masks, furniture, jewelry, globes, decorations, parade floats, and more.&#10;&#10;"/>
        </a:ext>
      </dgm:extLst>
    </dgm:pt>
    <dgm:pt modelId="{AE6A3017-514F-B841-AB72-5B7766D9595E}" type="parTrans" cxnId="{FBDF120C-C012-1847-8850-404AC66DB13E}">
      <dgm:prSet/>
      <dgm:spPr/>
      <dgm:t>
        <a:bodyPr/>
        <a:lstStyle/>
        <a:p>
          <a:endParaRPr lang="en-US"/>
        </a:p>
      </dgm:t>
    </dgm:pt>
    <dgm:pt modelId="{28AA52A0-07DB-2A47-9498-A4C6710CB5BE}" type="sibTrans" cxnId="{FBDF120C-C012-1847-8850-404AC66DB13E}">
      <dgm:prSet/>
      <dgm:spPr/>
      <dgm:t>
        <a:bodyPr/>
        <a:lstStyle/>
        <a:p>
          <a:endParaRPr lang="en-US"/>
        </a:p>
      </dgm:t>
    </dgm:pt>
    <dgm:pt modelId="{035433B5-AE99-A549-9516-6692B978156A}">
      <dgm:prSet custT="1"/>
      <dgm:spPr>
        <a:solidFill>
          <a:srgbClr val="407AAA"/>
        </a:solidFill>
        <a:ln w="9525">
          <a:solidFill>
            <a:schemeClr val="bg1"/>
          </a:solidFill>
        </a:ln>
      </dgm:spPr>
      <dgm:t>
        <a:bodyPr/>
        <a:lstStyle/>
        <a:p>
          <a:pPr rtl="0"/>
          <a:r>
            <a:rPr lang="en-US" sz="3100" b="1" dirty="0">
              <a:solidFill>
                <a:srgbClr val="FFFFFF"/>
              </a:solidFill>
            </a:rPr>
            <a:t>The Chinese created the first papier-mâché products nearly 2,000 years ago. </a:t>
          </a:r>
        </a:p>
      </dgm:t>
      <dgm:extLst>
        <a:ext uri="{E40237B7-FDA0-4F09-8148-C483321AD2D9}">
          <dgm14:cNvPr xmlns:dgm14="http://schemas.microsoft.com/office/drawing/2010/diagram" id="0" name="" descr="•Papier-mâché is an art form that artists create with torn, shredded, or pulped paper mixed with glue, flour, or starch.&#10;•The Chinese created the first papier-mâché products nearly 2,000 years ago.&#10;•Artists create figures, masks, furniture, jewelry, globes, decorations, parade floats, and more.&#10;&#10;"/>
        </a:ext>
      </dgm:extLst>
    </dgm:pt>
    <dgm:pt modelId="{96178774-6B36-D246-8F06-046BD1E40278}" type="parTrans" cxnId="{26C0B7D1-1B18-F143-AB0A-6B9C16E4CB2B}">
      <dgm:prSet/>
      <dgm:spPr/>
      <dgm:t>
        <a:bodyPr/>
        <a:lstStyle/>
        <a:p>
          <a:endParaRPr lang="en-US"/>
        </a:p>
      </dgm:t>
    </dgm:pt>
    <dgm:pt modelId="{C9540E40-8941-8E4E-AB61-888D427F8296}" type="sibTrans" cxnId="{26C0B7D1-1B18-F143-AB0A-6B9C16E4CB2B}">
      <dgm:prSet/>
      <dgm:spPr/>
      <dgm:t>
        <a:bodyPr/>
        <a:lstStyle/>
        <a:p>
          <a:endParaRPr lang="en-US"/>
        </a:p>
      </dgm:t>
    </dgm:pt>
    <dgm:pt modelId="{7FD1AC4A-296B-BF45-9167-4B5A76238F7D}">
      <dgm:prSet custT="1"/>
      <dgm:spPr>
        <a:solidFill>
          <a:srgbClr val="C00000"/>
        </a:solidFill>
        <a:ln w="9525">
          <a:solidFill>
            <a:schemeClr val="bg1"/>
          </a:solidFill>
        </a:ln>
      </dgm:spPr>
      <dgm:t>
        <a:bodyPr/>
        <a:lstStyle/>
        <a:p>
          <a:pPr rtl="0"/>
          <a:r>
            <a:rPr lang="en-US" sz="3100" b="1" dirty="0">
              <a:solidFill>
                <a:srgbClr val="FFFFFF"/>
              </a:solidFill>
            </a:rPr>
            <a:t>Artists create figures, masks, furniture, jewelry, globes, decorations, parade floats, and more. </a:t>
          </a:r>
        </a:p>
      </dgm:t>
      <dgm:extLst>
        <a:ext uri="{E40237B7-FDA0-4F09-8148-C483321AD2D9}">
          <dgm14:cNvPr xmlns:dgm14="http://schemas.microsoft.com/office/drawing/2010/diagram" id="0" name="" descr="•Papier-mâché is an art form that artists create with torn, shredded, or pulped paper mixed with glue, flour, or starch.&#10;•The Chinese created the first papier-mâché products nearly 2,000 years ago.&#10;•Artists create figures, masks, furniture, jewelry, globes, decorations, parade floats, and more.&#10;&#10;"/>
        </a:ext>
      </dgm:extLst>
    </dgm:pt>
    <dgm:pt modelId="{2871B36C-15DE-6046-BBBD-C2DF99B342A6}" type="parTrans" cxnId="{634B2277-4B63-504D-AA80-1203E6D9EF60}">
      <dgm:prSet/>
      <dgm:spPr/>
      <dgm:t>
        <a:bodyPr/>
        <a:lstStyle/>
        <a:p>
          <a:endParaRPr lang="en-US"/>
        </a:p>
      </dgm:t>
    </dgm:pt>
    <dgm:pt modelId="{008A1E79-A4B8-344A-BF1D-FF1C21C86878}" type="sibTrans" cxnId="{634B2277-4B63-504D-AA80-1203E6D9EF60}">
      <dgm:prSet/>
      <dgm:spPr/>
      <dgm:t>
        <a:bodyPr/>
        <a:lstStyle/>
        <a:p>
          <a:endParaRPr lang="en-US"/>
        </a:p>
      </dgm:t>
    </dgm:pt>
    <dgm:pt modelId="{B69978EF-AF0A-174D-B740-46AD42282A5A}" type="pres">
      <dgm:prSet presAssocID="{C1E092B1-C65F-FF4D-8DDD-CABEE085088E}" presName="linear" presStyleCnt="0">
        <dgm:presLayoutVars>
          <dgm:animLvl val="lvl"/>
          <dgm:resizeHandles val="exact"/>
        </dgm:presLayoutVars>
      </dgm:prSet>
      <dgm:spPr/>
    </dgm:pt>
    <dgm:pt modelId="{482A4421-AB21-724F-B1D7-53BC2228D2F0}" type="pres">
      <dgm:prSet presAssocID="{CE9ED251-8A6E-5546-A514-5E9C5E530BFB}" presName="parentText" presStyleLbl="node1" presStyleIdx="0" presStyleCnt="3">
        <dgm:presLayoutVars>
          <dgm:chMax val="0"/>
          <dgm:bulletEnabled val="1"/>
        </dgm:presLayoutVars>
      </dgm:prSet>
      <dgm:spPr/>
    </dgm:pt>
    <dgm:pt modelId="{97EDE7CD-1541-F148-85B7-E49FF8E07C25}" type="pres">
      <dgm:prSet presAssocID="{28AA52A0-07DB-2A47-9498-A4C6710CB5BE}" presName="spacer" presStyleCnt="0"/>
      <dgm:spPr/>
    </dgm:pt>
    <dgm:pt modelId="{E6FB8634-B1C1-354C-9F72-933CF9E755D8}" type="pres">
      <dgm:prSet presAssocID="{035433B5-AE99-A549-9516-6692B978156A}" presName="parentText" presStyleLbl="node1" presStyleIdx="1" presStyleCnt="3">
        <dgm:presLayoutVars>
          <dgm:chMax val="0"/>
          <dgm:bulletEnabled val="1"/>
        </dgm:presLayoutVars>
      </dgm:prSet>
      <dgm:spPr/>
    </dgm:pt>
    <dgm:pt modelId="{21911694-8B7D-3E48-8927-69BA1AFBDAEB}" type="pres">
      <dgm:prSet presAssocID="{C9540E40-8941-8E4E-AB61-888D427F8296}" presName="spacer" presStyleCnt="0"/>
      <dgm:spPr/>
    </dgm:pt>
    <dgm:pt modelId="{10D4F6A1-A795-5942-B60A-00A781824F50}" type="pres">
      <dgm:prSet presAssocID="{7FD1AC4A-296B-BF45-9167-4B5A76238F7D}" presName="parentText" presStyleLbl="node1" presStyleIdx="2" presStyleCnt="3">
        <dgm:presLayoutVars>
          <dgm:chMax val="0"/>
          <dgm:bulletEnabled val="1"/>
        </dgm:presLayoutVars>
      </dgm:prSet>
      <dgm:spPr/>
    </dgm:pt>
  </dgm:ptLst>
  <dgm:cxnLst>
    <dgm:cxn modelId="{FBDF120C-C012-1847-8850-404AC66DB13E}" srcId="{C1E092B1-C65F-FF4D-8DDD-CABEE085088E}" destId="{CE9ED251-8A6E-5546-A514-5E9C5E530BFB}" srcOrd="0" destOrd="0" parTransId="{AE6A3017-514F-B841-AB72-5B7766D9595E}" sibTransId="{28AA52A0-07DB-2A47-9498-A4C6710CB5BE}"/>
    <dgm:cxn modelId="{75825B41-B535-EF43-A4DC-30553647E30D}" type="presOf" srcId="{035433B5-AE99-A549-9516-6692B978156A}" destId="{E6FB8634-B1C1-354C-9F72-933CF9E755D8}" srcOrd="0" destOrd="0" presId="urn:microsoft.com/office/officeart/2005/8/layout/vList2"/>
    <dgm:cxn modelId="{1110CC63-A612-B542-9B6F-7CA525F5E1F5}" type="presOf" srcId="{C1E092B1-C65F-FF4D-8DDD-CABEE085088E}" destId="{B69978EF-AF0A-174D-B740-46AD42282A5A}" srcOrd="0" destOrd="0" presId="urn:microsoft.com/office/officeart/2005/8/layout/vList2"/>
    <dgm:cxn modelId="{634B2277-4B63-504D-AA80-1203E6D9EF60}" srcId="{C1E092B1-C65F-FF4D-8DDD-CABEE085088E}" destId="{7FD1AC4A-296B-BF45-9167-4B5A76238F7D}" srcOrd="2" destOrd="0" parTransId="{2871B36C-15DE-6046-BBBD-C2DF99B342A6}" sibTransId="{008A1E79-A4B8-344A-BF1D-FF1C21C86878}"/>
    <dgm:cxn modelId="{94850794-98E5-FD40-B5E2-21F72856F7E5}" type="presOf" srcId="{CE9ED251-8A6E-5546-A514-5E9C5E530BFB}" destId="{482A4421-AB21-724F-B1D7-53BC2228D2F0}" srcOrd="0" destOrd="0" presId="urn:microsoft.com/office/officeart/2005/8/layout/vList2"/>
    <dgm:cxn modelId="{C1C44BBA-721D-2C42-BA57-1604AB164733}" type="presOf" srcId="{7FD1AC4A-296B-BF45-9167-4B5A76238F7D}" destId="{10D4F6A1-A795-5942-B60A-00A781824F50}" srcOrd="0" destOrd="0" presId="urn:microsoft.com/office/officeart/2005/8/layout/vList2"/>
    <dgm:cxn modelId="{26C0B7D1-1B18-F143-AB0A-6B9C16E4CB2B}" srcId="{C1E092B1-C65F-FF4D-8DDD-CABEE085088E}" destId="{035433B5-AE99-A549-9516-6692B978156A}" srcOrd="1" destOrd="0" parTransId="{96178774-6B36-D246-8F06-046BD1E40278}" sibTransId="{C9540E40-8941-8E4E-AB61-888D427F8296}"/>
    <dgm:cxn modelId="{B78A5356-D576-F540-B285-EAC69A164308}" type="presParOf" srcId="{B69978EF-AF0A-174D-B740-46AD42282A5A}" destId="{482A4421-AB21-724F-B1D7-53BC2228D2F0}" srcOrd="0" destOrd="0" presId="urn:microsoft.com/office/officeart/2005/8/layout/vList2"/>
    <dgm:cxn modelId="{3AE60AF9-5819-6640-B8AE-5DF992BB4D47}" type="presParOf" srcId="{B69978EF-AF0A-174D-B740-46AD42282A5A}" destId="{97EDE7CD-1541-F148-85B7-E49FF8E07C25}" srcOrd="1" destOrd="0" presId="urn:microsoft.com/office/officeart/2005/8/layout/vList2"/>
    <dgm:cxn modelId="{1394CAB2-85F7-914E-8E7A-B7F75E496666}" type="presParOf" srcId="{B69978EF-AF0A-174D-B740-46AD42282A5A}" destId="{E6FB8634-B1C1-354C-9F72-933CF9E755D8}" srcOrd="2" destOrd="0" presId="urn:microsoft.com/office/officeart/2005/8/layout/vList2"/>
    <dgm:cxn modelId="{0E03E3C0-053E-3B42-84ED-248A737B73A4}" type="presParOf" srcId="{B69978EF-AF0A-174D-B740-46AD42282A5A}" destId="{21911694-8B7D-3E48-8927-69BA1AFBDAEB}" srcOrd="3" destOrd="0" presId="urn:microsoft.com/office/officeart/2005/8/layout/vList2"/>
    <dgm:cxn modelId="{0CB2A787-9A7B-C445-8A15-EC33749DAFDC}" type="presParOf" srcId="{B69978EF-AF0A-174D-B740-46AD42282A5A}" destId="{10D4F6A1-A795-5942-B60A-00A781824F50}"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112D431-807C-E74F-8977-8EA8BC81E7B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B5AE17E-2D4D-5643-B8CC-D3313295A74B}">
      <dgm:prSet custT="1"/>
      <dgm:spPr>
        <a:solidFill>
          <a:srgbClr val="7030A0"/>
        </a:solidFill>
        <a:ln>
          <a:solidFill>
            <a:schemeClr val="bg1"/>
          </a:solidFill>
        </a:ln>
      </dgm:spPr>
      <dgm:t>
        <a:bodyPr/>
        <a:lstStyle/>
        <a:p>
          <a:r>
            <a:rPr lang="en-US" sz="2800" b="1" u="sng" dirty="0"/>
            <a:t>Papier-mâché</a:t>
          </a:r>
          <a:r>
            <a:rPr lang="en-US" sz="2800" dirty="0"/>
            <a:t> </a:t>
          </a:r>
          <a:r>
            <a:rPr lang="en-US" sz="2800" b="1" dirty="0"/>
            <a:t>is an additive sculpture process.</a:t>
          </a:r>
          <a:endParaRPr lang="en-US" sz="2800" dirty="0"/>
        </a:p>
      </dgm:t>
      <dgm:extLst>
        <a:ext uri="{E40237B7-FDA0-4F09-8148-C483321AD2D9}">
          <dgm14:cNvPr xmlns:dgm14="http://schemas.microsoft.com/office/drawing/2010/diagram" id="0" name="" descr="•Papier-mâché is an additive sculpture process.&#10;•Students build armatures as a base before layering it with cut paper dipped in a glue mixture.&#10;"/>
        </a:ext>
      </dgm:extLst>
    </dgm:pt>
    <dgm:pt modelId="{D804650A-146A-0D40-BDE5-7F6EAD27C873}" type="parTrans" cxnId="{6539E0B5-3D88-A14A-9259-508FB1950A34}">
      <dgm:prSet/>
      <dgm:spPr/>
      <dgm:t>
        <a:bodyPr/>
        <a:lstStyle/>
        <a:p>
          <a:endParaRPr lang="en-US"/>
        </a:p>
      </dgm:t>
    </dgm:pt>
    <dgm:pt modelId="{9EBD4F0C-ABC8-8040-811F-91BE2E06FE42}" type="sibTrans" cxnId="{6539E0B5-3D88-A14A-9259-508FB1950A34}">
      <dgm:prSet/>
      <dgm:spPr/>
      <dgm:t>
        <a:bodyPr/>
        <a:lstStyle/>
        <a:p>
          <a:endParaRPr lang="en-US"/>
        </a:p>
      </dgm:t>
    </dgm:pt>
    <dgm:pt modelId="{FCB084A5-8578-2E40-9A02-526D7A11150C}">
      <dgm:prSet custT="1"/>
      <dgm:spPr>
        <a:solidFill>
          <a:srgbClr val="7B35FF"/>
        </a:solidFill>
        <a:ln>
          <a:solidFill>
            <a:schemeClr val="bg1"/>
          </a:solidFill>
        </a:ln>
      </dgm:spPr>
      <dgm:t>
        <a:bodyPr/>
        <a:lstStyle/>
        <a:p>
          <a:r>
            <a:rPr lang="en-US" sz="2800" b="1" dirty="0"/>
            <a:t>Students build armatures as a base before layering it with cut paper dipped in a glue mixture.</a:t>
          </a:r>
          <a:endParaRPr lang="en-US" sz="2800" dirty="0"/>
        </a:p>
      </dgm:t>
      <dgm:extLst>
        <a:ext uri="{E40237B7-FDA0-4F09-8148-C483321AD2D9}">
          <dgm14:cNvPr xmlns:dgm14="http://schemas.microsoft.com/office/drawing/2010/diagram" id="0" name="" descr="•Papier-mâché is an additive sculpture process.&#10;•Students build armatures as a base before layering it with cut paper dipped in a glue mixture.&#10;"/>
        </a:ext>
      </dgm:extLst>
    </dgm:pt>
    <dgm:pt modelId="{DC03C2FA-D636-2843-965E-BABEF7EC9DB0}" type="parTrans" cxnId="{14A17D0F-0B8A-8744-9113-4AE567CCFA75}">
      <dgm:prSet/>
      <dgm:spPr/>
      <dgm:t>
        <a:bodyPr/>
        <a:lstStyle/>
        <a:p>
          <a:endParaRPr lang="en-US"/>
        </a:p>
      </dgm:t>
    </dgm:pt>
    <dgm:pt modelId="{2DAE6C8E-C678-DF45-B0BA-F8B6170E9B74}" type="sibTrans" cxnId="{14A17D0F-0B8A-8744-9113-4AE567CCFA75}">
      <dgm:prSet/>
      <dgm:spPr/>
      <dgm:t>
        <a:bodyPr/>
        <a:lstStyle/>
        <a:p>
          <a:endParaRPr lang="en-US"/>
        </a:p>
      </dgm:t>
    </dgm:pt>
    <dgm:pt modelId="{B9E6C2B8-1FDC-CD4D-9AB8-AA0EE64E6D50}" type="pres">
      <dgm:prSet presAssocID="{D112D431-807C-E74F-8977-8EA8BC81E7B5}" presName="linear" presStyleCnt="0">
        <dgm:presLayoutVars>
          <dgm:animLvl val="lvl"/>
          <dgm:resizeHandles val="exact"/>
        </dgm:presLayoutVars>
      </dgm:prSet>
      <dgm:spPr/>
    </dgm:pt>
    <dgm:pt modelId="{FE1E35F4-E19B-F74B-8787-D8D421A14191}" type="pres">
      <dgm:prSet presAssocID="{CB5AE17E-2D4D-5643-B8CC-D3313295A74B}" presName="parentText" presStyleLbl="node1" presStyleIdx="0" presStyleCnt="2">
        <dgm:presLayoutVars>
          <dgm:chMax val="0"/>
          <dgm:bulletEnabled val="1"/>
        </dgm:presLayoutVars>
      </dgm:prSet>
      <dgm:spPr/>
    </dgm:pt>
    <dgm:pt modelId="{0533C2CA-C92C-D74D-A7A4-03395491B669}" type="pres">
      <dgm:prSet presAssocID="{9EBD4F0C-ABC8-8040-811F-91BE2E06FE42}" presName="spacer" presStyleCnt="0"/>
      <dgm:spPr/>
    </dgm:pt>
    <dgm:pt modelId="{9BA6EB79-A2A4-FF41-AFED-3B1AA96D1299}" type="pres">
      <dgm:prSet presAssocID="{FCB084A5-8578-2E40-9A02-526D7A11150C}" presName="parentText" presStyleLbl="node1" presStyleIdx="1" presStyleCnt="2" custLinFactY="1271" custLinFactNeighborY="100000">
        <dgm:presLayoutVars>
          <dgm:chMax val="0"/>
          <dgm:bulletEnabled val="1"/>
        </dgm:presLayoutVars>
      </dgm:prSet>
      <dgm:spPr/>
    </dgm:pt>
  </dgm:ptLst>
  <dgm:cxnLst>
    <dgm:cxn modelId="{14A17D0F-0B8A-8744-9113-4AE567CCFA75}" srcId="{D112D431-807C-E74F-8977-8EA8BC81E7B5}" destId="{FCB084A5-8578-2E40-9A02-526D7A11150C}" srcOrd="1" destOrd="0" parTransId="{DC03C2FA-D636-2843-965E-BABEF7EC9DB0}" sibTransId="{2DAE6C8E-C678-DF45-B0BA-F8B6170E9B74}"/>
    <dgm:cxn modelId="{60418127-DF8C-0449-B837-89354632A5A4}" type="presOf" srcId="{FCB084A5-8578-2E40-9A02-526D7A11150C}" destId="{9BA6EB79-A2A4-FF41-AFED-3B1AA96D1299}" srcOrd="0" destOrd="0" presId="urn:microsoft.com/office/officeart/2005/8/layout/vList2"/>
    <dgm:cxn modelId="{2023656E-5CE4-194F-934B-ACDA0652B1F2}" type="presOf" srcId="{CB5AE17E-2D4D-5643-B8CC-D3313295A74B}" destId="{FE1E35F4-E19B-F74B-8787-D8D421A14191}" srcOrd="0" destOrd="0" presId="urn:microsoft.com/office/officeart/2005/8/layout/vList2"/>
    <dgm:cxn modelId="{6539E0B5-3D88-A14A-9259-508FB1950A34}" srcId="{D112D431-807C-E74F-8977-8EA8BC81E7B5}" destId="{CB5AE17E-2D4D-5643-B8CC-D3313295A74B}" srcOrd="0" destOrd="0" parTransId="{D804650A-146A-0D40-BDE5-7F6EAD27C873}" sibTransId="{9EBD4F0C-ABC8-8040-811F-91BE2E06FE42}"/>
    <dgm:cxn modelId="{30FA6BE9-CE96-3D48-8990-593872B6A1F0}" type="presOf" srcId="{D112D431-807C-E74F-8977-8EA8BC81E7B5}" destId="{B9E6C2B8-1FDC-CD4D-9AB8-AA0EE64E6D50}" srcOrd="0" destOrd="0" presId="urn:microsoft.com/office/officeart/2005/8/layout/vList2"/>
    <dgm:cxn modelId="{12A51E99-1469-1343-98D1-196E6CF445B3}" type="presParOf" srcId="{B9E6C2B8-1FDC-CD4D-9AB8-AA0EE64E6D50}" destId="{FE1E35F4-E19B-F74B-8787-D8D421A14191}" srcOrd="0" destOrd="0" presId="urn:microsoft.com/office/officeart/2005/8/layout/vList2"/>
    <dgm:cxn modelId="{1B6E8BBA-02DB-3145-B8F3-03EA496A2E8E}" type="presParOf" srcId="{B9E6C2B8-1FDC-CD4D-9AB8-AA0EE64E6D50}" destId="{0533C2CA-C92C-D74D-A7A4-03395491B669}" srcOrd="1" destOrd="0" presId="urn:microsoft.com/office/officeart/2005/8/layout/vList2"/>
    <dgm:cxn modelId="{BAF89FB7-3CBA-424C-AA54-EED86112B0F6}" type="presParOf" srcId="{B9E6C2B8-1FDC-CD4D-9AB8-AA0EE64E6D50}" destId="{9BA6EB79-A2A4-FF41-AFED-3B1AA96D1299}"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409D99D-3F52-D54F-9DCF-E6683974FD93}"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9F1D4D74-7A86-BF4A-8D1F-C60A57AF578E}">
      <dgm:prSet custT="1"/>
      <dgm:spPr>
        <a:solidFill>
          <a:srgbClr val="212121"/>
        </a:solidFill>
        <a:ln>
          <a:solidFill>
            <a:schemeClr val="bg1"/>
          </a:solidFill>
        </a:ln>
      </dgm:spPr>
      <dgm:t>
        <a:bodyPr/>
        <a:lstStyle/>
        <a:p>
          <a:pPr rtl="0"/>
          <a:r>
            <a:rPr lang="en-US" sz="2800" b="1" dirty="0"/>
            <a:t>Sculptors create </a:t>
          </a:r>
          <a:r>
            <a:rPr lang="en-US" sz="2800" b="1" u="sng" dirty="0"/>
            <a:t>assemblages</a:t>
          </a:r>
          <a:r>
            <a:rPr lang="en-US" sz="2800" b="1" dirty="0"/>
            <a:t> by arranging found objects in a pleasing design to produce three-dimensional, additive sculptures.</a:t>
          </a:r>
          <a:endParaRPr lang="en-US" sz="2800" b="1" dirty="0">
            <a:solidFill>
              <a:schemeClr val="tx1"/>
            </a:solidFill>
          </a:endParaRPr>
        </a:p>
      </dgm:t>
      <dgm:extLst>
        <a:ext uri="{E40237B7-FDA0-4F09-8148-C483321AD2D9}">
          <dgm14:cNvPr xmlns:dgm14="http://schemas.microsoft.com/office/drawing/2010/diagram" id="0" name="" descr="Sculptors create assemblages by arranging found objects in a pleasing design to produce three-dimensional, additive sculptures.&#10;Assemblages connect to Earth Education. Students transform common household materials and found objects into art. &#10;Students may choose to have original found objects remain visible in their completed designs. &#10;"/>
        </a:ext>
      </dgm:extLst>
    </dgm:pt>
    <dgm:pt modelId="{D7F188EE-9F78-8644-84D2-0064DF5C9D76}" type="parTrans" cxnId="{6D096104-B19D-784C-AEFC-03A3797CA276}">
      <dgm:prSet/>
      <dgm:spPr/>
      <dgm:t>
        <a:bodyPr/>
        <a:lstStyle/>
        <a:p>
          <a:endParaRPr lang="en-US"/>
        </a:p>
      </dgm:t>
    </dgm:pt>
    <dgm:pt modelId="{9A01241F-0FB6-E24E-B58D-E9CD2C0C1C5A}" type="sibTrans" cxnId="{6D096104-B19D-784C-AEFC-03A3797CA276}">
      <dgm:prSet/>
      <dgm:spPr/>
      <dgm:t>
        <a:bodyPr/>
        <a:lstStyle/>
        <a:p>
          <a:endParaRPr lang="en-US"/>
        </a:p>
      </dgm:t>
    </dgm:pt>
    <dgm:pt modelId="{E1660FCF-DC84-7545-9F49-4DB65F2CA7DE}">
      <dgm:prSet custT="1"/>
      <dgm:spPr>
        <a:solidFill>
          <a:srgbClr val="011EAA"/>
        </a:solidFill>
        <a:ln>
          <a:solidFill>
            <a:schemeClr val="bg1"/>
          </a:solidFill>
        </a:ln>
      </dgm:spPr>
      <dgm:t>
        <a:bodyPr/>
        <a:lstStyle/>
        <a:p>
          <a:pPr rtl="0"/>
          <a:r>
            <a:rPr lang="en-US" sz="2800" b="1" dirty="0"/>
            <a:t>Students transform common household materials and found objects into art. </a:t>
          </a:r>
          <a:endParaRPr lang="en-US" sz="2800" b="1" dirty="0">
            <a:solidFill>
              <a:schemeClr val="tx1"/>
            </a:solidFill>
          </a:endParaRPr>
        </a:p>
      </dgm:t>
      <dgm:extLst>
        <a:ext uri="{E40237B7-FDA0-4F09-8148-C483321AD2D9}">
          <dgm14:cNvPr xmlns:dgm14="http://schemas.microsoft.com/office/drawing/2010/diagram" id="0" name="" descr="Sculptors create assemblages by arranging found objects in a pleasing design to produce three-dimensional, additive sculptures.&#10;Students transform common household materials and found objects into art. &#10;Students may choose to have original found objects remain visible in their completed designs. &#10;"/>
        </a:ext>
      </dgm:extLst>
    </dgm:pt>
    <dgm:pt modelId="{17BEB6B7-B9B3-3C41-97DE-6F9538A22F0B}" type="parTrans" cxnId="{75EF2EB8-1A96-C942-9444-8873748883D4}">
      <dgm:prSet/>
      <dgm:spPr/>
      <dgm:t>
        <a:bodyPr/>
        <a:lstStyle/>
        <a:p>
          <a:endParaRPr lang="en-US"/>
        </a:p>
      </dgm:t>
    </dgm:pt>
    <dgm:pt modelId="{7BF467F1-4BF1-214B-B5F8-BDDEABAC4A2A}" type="sibTrans" cxnId="{75EF2EB8-1A96-C942-9444-8873748883D4}">
      <dgm:prSet/>
      <dgm:spPr/>
      <dgm:t>
        <a:bodyPr/>
        <a:lstStyle/>
        <a:p>
          <a:endParaRPr lang="en-US"/>
        </a:p>
      </dgm:t>
    </dgm:pt>
    <dgm:pt modelId="{C8192B85-240C-7B43-B264-7137720BEE7E}">
      <dgm:prSet custT="1"/>
      <dgm:spPr>
        <a:solidFill>
          <a:schemeClr val="bg2">
            <a:lumMod val="75000"/>
          </a:schemeClr>
        </a:solidFill>
        <a:ln>
          <a:solidFill>
            <a:schemeClr val="bg1"/>
          </a:solidFill>
        </a:ln>
      </dgm:spPr>
      <dgm:t>
        <a:bodyPr/>
        <a:lstStyle/>
        <a:p>
          <a:pPr rtl="0"/>
          <a:r>
            <a:rPr lang="en-US" sz="2800" b="1" dirty="0"/>
            <a:t>Students may choose to have original found objects remain visible in their completed designs. </a:t>
          </a:r>
          <a:endParaRPr lang="en-US" sz="2800" b="1" dirty="0">
            <a:solidFill>
              <a:schemeClr val="tx1"/>
            </a:solidFill>
          </a:endParaRPr>
        </a:p>
      </dgm:t>
      <dgm:extLst>
        <a:ext uri="{E40237B7-FDA0-4F09-8148-C483321AD2D9}">
          <dgm14:cNvPr xmlns:dgm14="http://schemas.microsoft.com/office/drawing/2010/diagram" id="0" name="" descr="Sculptors create assemblages by arranging found objects in a pleasing design to produce three-dimensional, additive sculptures.&#10;Assemblages connect to Earth Education. Students transform common household materials and found objects into art. &#10;Students may choose to have original found objects remain visible in their completed designs. &#10;"/>
        </a:ext>
      </dgm:extLst>
    </dgm:pt>
    <dgm:pt modelId="{04C9B8B8-9AB1-974D-BF65-CC4B28EE4282}" type="parTrans" cxnId="{3A1713E9-8CB1-824F-A8E2-40593A0BB38F}">
      <dgm:prSet/>
      <dgm:spPr/>
      <dgm:t>
        <a:bodyPr/>
        <a:lstStyle/>
        <a:p>
          <a:endParaRPr lang="en-US"/>
        </a:p>
      </dgm:t>
    </dgm:pt>
    <dgm:pt modelId="{19BA738E-6B42-5C42-A9AF-E10C70D16397}" type="sibTrans" cxnId="{3A1713E9-8CB1-824F-A8E2-40593A0BB38F}">
      <dgm:prSet/>
      <dgm:spPr/>
      <dgm:t>
        <a:bodyPr/>
        <a:lstStyle/>
        <a:p>
          <a:endParaRPr lang="en-US"/>
        </a:p>
      </dgm:t>
    </dgm:pt>
    <dgm:pt modelId="{8964A099-9417-2F46-98CF-CC17ED940BD6}" type="pres">
      <dgm:prSet presAssocID="{B409D99D-3F52-D54F-9DCF-E6683974FD93}" presName="linear" presStyleCnt="0">
        <dgm:presLayoutVars>
          <dgm:animLvl val="lvl"/>
          <dgm:resizeHandles val="exact"/>
        </dgm:presLayoutVars>
      </dgm:prSet>
      <dgm:spPr/>
    </dgm:pt>
    <dgm:pt modelId="{6D141912-BDE7-0F4E-AA7C-AFC73C79DF14}" type="pres">
      <dgm:prSet presAssocID="{9F1D4D74-7A86-BF4A-8D1F-C60A57AF578E}" presName="parentText" presStyleLbl="node1" presStyleIdx="0" presStyleCnt="3">
        <dgm:presLayoutVars>
          <dgm:chMax val="0"/>
          <dgm:bulletEnabled val="1"/>
        </dgm:presLayoutVars>
      </dgm:prSet>
      <dgm:spPr/>
    </dgm:pt>
    <dgm:pt modelId="{5BEBC8F6-C138-4144-9E2A-88FE6C07411E}" type="pres">
      <dgm:prSet presAssocID="{9A01241F-0FB6-E24E-B58D-E9CD2C0C1C5A}" presName="spacer" presStyleCnt="0"/>
      <dgm:spPr/>
    </dgm:pt>
    <dgm:pt modelId="{4181965F-50B2-7141-A0E0-597C99B87C5A}" type="pres">
      <dgm:prSet presAssocID="{E1660FCF-DC84-7545-9F49-4DB65F2CA7DE}" presName="parentText" presStyleLbl="node1" presStyleIdx="1" presStyleCnt="3">
        <dgm:presLayoutVars>
          <dgm:chMax val="0"/>
          <dgm:bulletEnabled val="1"/>
        </dgm:presLayoutVars>
      </dgm:prSet>
      <dgm:spPr/>
    </dgm:pt>
    <dgm:pt modelId="{C9A5337F-299F-C64B-9F56-EA789DFFD9D4}" type="pres">
      <dgm:prSet presAssocID="{7BF467F1-4BF1-214B-B5F8-BDDEABAC4A2A}" presName="spacer" presStyleCnt="0"/>
      <dgm:spPr/>
    </dgm:pt>
    <dgm:pt modelId="{AD2CFC87-976C-8D42-8953-0B5C61D30130}" type="pres">
      <dgm:prSet presAssocID="{C8192B85-240C-7B43-B264-7137720BEE7E}" presName="parentText" presStyleLbl="node1" presStyleIdx="2" presStyleCnt="3">
        <dgm:presLayoutVars>
          <dgm:chMax val="0"/>
          <dgm:bulletEnabled val="1"/>
        </dgm:presLayoutVars>
      </dgm:prSet>
      <dgm:spPr/>
    </dgm:pt>
  </dgm:ptLst>
  <dgm:cxnLst>
    <dgm:cxn modelId="{6D096104-B19D-784C-AEFC-03A3797CA276}" srcId="{B409D99D-3F52-D54F-9DCF-E6683974FD93}" destId="{9F1D4D74-7A86-BF4A-8D1F-C60A57AF578E}" srcOrd="0" destOrd="0" parTransId="{D7F188EE-9F78-8644-84D2-0064DF5C9D76}" sibTransId="{9A01241F-0FB6-E24E-B58D-E9CD2C0C1C5A}"/>
    <dgm:cxn modelId="{97A20836-1585-964A-8392-FCF1D8492E30}" type="presOf" srcId="{C8192B85-240C-7B43-B264-7137720BEE7E}" destId="{AD2CFC87-976C-8D42-8953-0B5C61D30130}" srcOrd="0" destOrd="0" presId="urn:microsoft.com/office/officeart/2005/8/layout/vList2"/>
    <dgm:cxn modelId="{E62ECA5E-2A3D-8A4F-9BDA-4C7EE803B93A}" type="presOf" srcId="{9F1D4D74-7A86-BF4A-8D1F-C60A57AF578E}" destId="{6D141912-BDE7-0F4E-AA7C-AFC73C79DF14}" srcOrd="0" destOrd="0" presId="urn:microsoft.com/office/officeart/2005/8/layout/vList2"/>
    <dgm:cxn modelId="{6924954A-0876-2841-8A68-60568E469943}" type="presOf" srcId="{E1660FCF-DC84-7545-9F49-4DB65F2CA7DE}" destId="{4181965F-50B2-7141-A0E0-597C99B87C5A}" srcOrd="0" destOrd="0" presId="urn:microsoft.com/office/officeart/2005/8/layout/vList2"/>
    <dgm:cxn modelId="{BFD4B175-2110-EB44-951D-23D359BFA7FA}" type="presOf" srcId="{B409D99D-3F52-D54F-9DCF-E6683974FD93}" destId="{8964A099-9417-2F46-98CF-CC17ED940BD6}" srcOrd="0" destOrd="0" presId="urn:microsoft.com/office/officeart/2005/8/layout/vList2"/>
    <dgm:cxn modelId="{75EF2EB8-1A96-C942-9444-8873748883D4}" srcId="{B409D99D-3F52-D54F-9DCF-E6683974FD93}" destId="{E1660FCF-DC84-7545-9F49-4DB65F2CA7DE}" srcOrd="1" destOrd="0" parTransId="{17BEB6B7-B9B3-3C41-97DE-6F9538A22F0B}" sibTransId="{7BF467F1-4BF1-214B-B5F8-BDDEABAC4A2A}"/>
    <dgm:cxn modelId="{3A1713E9-8CB1-824F-A8E2-40593A0BB38F}" srcId="{B409D99D-3F52-D54F-9DCF-E6683974FD93}" destId="{C8192B85-240C-7B43-B264-7137720BEE7E}" srcOrd="2" destOrd="0" parTransId="{04C9B8B8-9AB1-974D-BF65-CC4B28EE4282}" sibTransId="{19BA738E-6B42-5C42-A9AF-E10C70D16397}"/>
    <dgm:cxn modelId="{5A98A9D0-1FB9-EE4E-B5EB-65023110E20A}" type="presParOf" srcId="{8964A099-9417-2F46-98CF-CC17ED940BD6}" destId="{6D141912-BDE7-0F4E-AA7C-AFC73C79DF14}" srcOrd="0" destOrd="0" presId="urn:microsoft.com/office/officeart/2005/8/layout/vList2"/>
    <dgm:cxn modelId="{EE5888CD-2AF3-B543-A67D-3A9BB805C76E}" type="presParOf" srcId="{8964A099-9417-2F46-98CF-CC17ED940BD6}" destId="{5BEBC8F6-C138-4144-9E2A-88FE6C07411E}" srcOrd="1" destOrd="0" presId="urn:microsoft.com/office/officeart/2005/8/layout/vList2"/>
    <dgm:cxn modelId="{EE314518-FC18-C24D-AB0A-148A6462B27A}" type="presParOf" srcId="{8964A099-9417-2F46-98CF-CC17ED940BD6}" destId="{4181965F-50B2-7141-A0E0-597C99B87C5A}" srcOrd="2" destOrd="0" presId="urn:microsoft.com/office/officeart/2005/8/layout/vList2"/>
    <dgm:cxn modelId="{2CCACF3B-3F3D-FA40-8827-94B3ACEDCB3E}" type="presParOf" srcId="{8964A099-9417-2F46-98CF-CC17ED940BD6}" destId="{C9A5337F-299F-C64B-9F56-EA789DFFD9D4}" srcOrd="3" destOrd="0" presId="urn:microsoft.com/office/officeart/2005/8/layout/vList2"/>
    <dgm:cxn modelId="{BD5EE85A-006F-794F-AC05-A36E4B7EAA31}" type="presParOf" srcId="{8964A099-9417-2F46-98CF-CC17ED940BD6}" destId="{AD2CFC87-976C-8D42-8953-0B5C61D30130}"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12984AA-D80F-4247-B21E-7C5AAB9F8607}"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0F0F524A-3868-BF48-A291-146C996C4D06}">
      <dgm:prSet custT="1"/>
      <dgm:spPr>
        <a:solidFill>
          <a:srgbClr val="007879"/>
        </a:solidFill>
        <a:ln>
          <a:solidFill>
            <a:schemeClr val="bg1"/>
          </a:solidFill>
        </a:ln>
      </dgm:spPr>
      <dgm:t>
        <a:bodyPr/>
        <a:lstStyle/>
        <a:p>
          <a:pPr rtl="0"/>
          <a:r>
            <a:rPr lang="en-US" sz="2800" b="1" dirty="0"/>
            <a:t>Assemblages vary according to artists’ styles and preferences for materials. </a:t>
          </a:r>
          <a:endParaRPr lang="en-US" sz="2800" b="1" dirty="0">
            <a:solidFill>
              <a:srgbClr val="FFFFFF"/>
            </a:solidFill>
          </a:endParaRPr>
        </a:p>
      </dgm:t>
      <dgm:extLst>
        <a:ext uri="{E40237B7-FDA0-4F09-8148-C483321AD2D9}">
          <dgm14:cNvPr xmlns:dgm14="http://schemas.microsoft.com/office/drawing/2010/diagram" id="0" name="" descr="•Assemblages vary according to artists’ styles and preferences for materials.&#10;•Examples include Yoruba sculptures, Ga fantasy coffins, Deborah Butterfield’s horses, Marisol Escobar’s portraits, and Joseph Cornell’s and Bette Saar’s shadow boxes.&#10;&#10;"/>
        </a:ext>
      </dgm:extLst>
    </dgm:pt>
    <dgm:pt modelId="{4201E8C2-A57C-7E4F-AB6D-6BDCFEF8F6BA}" type="parTrans" cxnId="{21F86633-D3E0-694C-95FB-C0FFA6D97ECD}">
      <dgm:prSet/>
      <dgm:spPr/>
      <dgm:t>
        <a:bodyPr/>
        <a:lstStyle/>
        <a:p>
          <a:endParaRPr lang="en-US"/>
        </a:p>
      </dgm:t>
    </dgm:pt>
    <dgm:pt modelId="{289787EE-4F34-D946-9BD9-073429E6F42D}" type="sibTrans" cxnId="{21F86633-D3E0-694C-95FB-C0FFA6D97ECD}">
      <dgm:prSet/>
      <dgm:spPr/>
      <dgm:t>
        <a:bodyPr/>
        <a:lstStyle/>
        <a:p>
          <a:endParaRPr lang="en-US"/>
        </a:p>
      </dgm:t>
    </dgm:pt>
    <dgm:pt modelId="{21FED08B-8F3E-5D40-AFDD-8E400C8DB441}">
      <dgm:prSet custT="1"/>
      <dgm:spPr>
        <a:solidFill>
          <a:srgbClr val="CC6600"/>
        </a:solidFill>
        <a:ln>
          <a:solidFill>
            <a:schemeClr val="bg1"/>
          </a:solidFill>
        </a:ln>
      </dgm:spPr>
      <dgm:t>
        <a:bodyPr/>
        <a:lstStyle/>
        <a:p>
          <a:pPr rtl="0"/>
          <a:r>
            <a:rPr lang="en-US" sz="2800" b="1" dirty="0"/>
            <a:t>Examples include Yoruba sculptures, Ga fantasy coffins, Deborah Butterfield’s horses, Marisol Escobar’s portraits, and Joseph Cornell’s and Bette Saar’s shadow boxes. </a:t>
          </a:r>
          <a:endParaRPr lang="en-US" sz="2800" b="1" dirty="0">
            <a:solidFill>
              <a:schemeClr val="bg1"/>
            </a:solidFill>
          </a:endParaRPr>
        </a:p>
      </dgm:t>
      <dgm:extLst>
        <a:ext uri="{E40237B7-FDA0-4F09-8148-C483321AD2D9}">
          <dgm14:cNvPr xmlns:dgm14="http://schemas.microsoft.com/office/drawing/2010/diagram" id="0" name="" descr="•Assemblages vary according to artists’ styles and preferences for materials.&#10;•Examples include Yoruba sculptures, Ga fantasy coffins, Deborah Butterfield’s horses, Marisol Escobar’s portraits, and Joseph Cornell’s and Bette Saar’s shadow boxes.&#10;&#10;"/>
        </a:ext>
      </dgm:extLst>
    </dgm:pt>
    <dgm:pt modelId="{4CEFFE59-D9F9-1440-9239-665A97D74B5F}" type="sibTrans" cxnId="{85200FCA-D7D4-C746-B72D-CD3123F619C2}">
      <dgm:prSet/>
      <dgm:spPr/>
      <dgm:t>
        <a:bodyPr/>
        <a:lstStyle/>
        <a:p>
          <a:endParaRPr lang="en-US"/>
        </a:p>
      </dgm:t>
    </dgm:pt>
    <dgm:pt modelId="{AD572440-BD66-EF4E-9FC5-B7F6B74A2CD0}" type="parTrans" cxnId="{85200FCA-D7D4-C746-B72D-CD3123F619C2}">
      <dgm:prSet/>
      <dgm:spPr/>
      <dgm:t>
        <a:bodyPr/>
        <a:lstStyle/>
        <a:p>
          <a:endParaRPr lang="en-US"/>
        </a:p>
      </dgm:t>
    </dgm:pt>
    <dgm:pt modelId="{87BD5D3E-E68A-F449-A36E-11727C0A0216}" type="pres">
      <dgm:prSet presAssocID="{F12984AA-D80F-4247-B21E-7C5AAB9F8607}" presName="linear" presStyleCnt="0">
        <dgm:presLayoutVars>
          <dgm:animLvl val="lvl"/>
          <dgm:resizeHandles val="exact"/>
        </dgm:presLayoutVars>
      </dgm:prSet>
      <dgm:spPr/>
    </dgm:pt>
    <dgm:pt modelId="{79510D70-FCCD-9D45-B0A3-449401F16EA2}" type="pres">
      <dgm:prSet presAssocID="{0F0F524A-3868-BF48-A291-146C996C4D06}" presName="parentText" presStyleLbl="node1" presStyleIdx="0" presStyleCnt="2">
        <dgm:presLayoutVars>
          <dgm:chMax val="0"/>
          <dgm:bulletEnabled val="1"/>
        </dgm:presLayoutVars>
      </dgm:prSet>
      <dgm:spPr/>
    </dgm:pt>
    <dgm:pt modelId="{0447CC3B-BC98-5542-8DC4-59C5B691E52A}" type="pres">
      <dgm:prSet presAssocID="{289787EE-4F34-D946-9BD9-073429E6F42D}" presName="spacer" presStyleCnt="0"/>
      <dgm:spPr/>
    </dgm:pt>
    <dgm:pt modelId="{09E56155-196E-E846-B317-C3733D319C40}" type="pres">
      <dgm:prSet presAssocID="{21FED08B-8F3E-5D40-AFDD-8E400C8DB441}" presName="parentText" presStyleLbl="node1" presStyleIdx="1" presStyleCnt="2">
        <dgm:presLayoutVars>
          <dgm:chMax val="0"/>
          <dgm:bulletEnabled val="1"/>
        </dgm:presLayoutVars>
      </dgm:prSet>
      <dgm:spPr/>
    </dgm:pt>
  </dgm:ptLst>
  <dgm:cxnLst>
    <dgm:cxn modelId="{21F86633-D3E0-694C-95FB-C0FFA6D97ECD}" srcId="{F12984AA-D80F-4247-B21E-7C5AAB9F8607}" destId="{0F0F524A-3868-BF48-A291-146C996C4D06}" srcOrd="0" destOrd="0" parTransId="{4201E8C2-A57C-7E4F-AB6D-6BDCFEF8F6BA}" sibTransId="{289787EE-4F34-D946-9BD9-073429E6F42D}"/>
    <dgm:cxn modelId="{8FFD8489-28BD-4B46-93EF-56D1BD253D61}" type="presOf" srcId="{21FED08B-8F3E-5D40-AFDD-8E400C8DB441}" destId="{09E56155-196E-E846-B317-C3733D319C40}" srcOrd="0" destOrd="0" presId="urn:microsoft.com/office/officeart/2005/8/layout/vList2"/>
    <dgm:cxn modelId="{6D6E7699-12EC-7F41-A23E-BEBE10344ED5}" type="presOf" srcId="{F12984AA-D80F-4247-B21E-7C5AAB9F8607}" destId="{87BD5D3E-E68A-F449-A36E-11727C0A0216}" srcOrd="0" destOrd="0" presId="urn:microsoft.com/office/officeart/2005/8/layout/vList2"/>
    <dgm:cxn modelId="{85200FCA-D7D4-C746-B72D-CD3123F619C2}" srcId="{F12984AA-D80F-4247-B21E-7C5AAB9F8607}" destId="{21FED08B-8F3E-5D40-AFDD-8E400C8DB441}" srcOrd="1" destOrd="0" parTransId="{AD572440-BD66-EF4E-9FC5-B7F6B74A2CD0}" sibTransId="{4CEFFE59-D9F9-1440-9239-665A97D74B5F}"/>
    <dgm:cxn modelId="{077F8BE8-C0DB-E443-941E-530C9A3145CA}" type="presOf" srcId="{0F0F524A-3868-BF48-A291-146C996C4D06}" destId="{79510D70-FCCD-9D45-B0A3-449401F16EA2}" srcOrd="0" destOrd="0" presId="urn:microsoft.com/office/officeart/2005/8/layout/vList2"/>
    <dgm:cxn modelId="{7CAF3717-8BC7-C047-AC38-4AED13561098}" type="presParOf" srcId="{87BD5D3E-E68A-F449-A36E-11727C0A0216}" destId="{79510D70-FCCD-9D45-B0A3-449401F16EA2}" srcOrd="0" destOrd="0" presId="urn:microsoft.com/office/officeart/2005/8/layout/vList2"/>
    <dgm:cxn modelId="{7366C939-B2EF-AE42-9C74-F245E6111609}" type="presParOf" srcId="{87BD5D3E-E68A-F449-A36E-11727C0A0216}" destId="{0447CC3B-BC98-5542-8DC4-59C5B691E52A}" srcOrd="1" destOrd="0" presId="urn:microsoft.com/office/officeart/2005/8/layout/vList2"/>
    <dgm:cxn modelId="{E1F5E067-964F-D240-855E-58AC0C20AB1E}" type="presParOf" srcId="{87BD5D3E-E68A-F449-A36E-11727C0A0216}" destId="{09E56155-196E-E846-B317-C3733D319C40}"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ACCE1D2-674D-A44A-9067-B8604369FF0D}"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C74AC2E4-C2F1-554F-8FE7-35F6BBE806B8}">
      <dgm:prSet/>
      <dgm:spPr>
        <a:solidFill>
          <a:schemeClr val="accent2">
            <a:lumMod val="50000"/>
          </a:schemeClr>
        </a:solidFill>
        <a:ln>
          <a:solidFill>
            <a:schemeClr val="bg1"/>
          </a:solidFill>
        </a:ln>
      </dgm:spPr>
      <dgm:t>
        <a:bodyPr/>
        <a:lstStyle/>
        <a:p>
          <a:pPr rtl="0"/>
          <a:r>
            <a:rPr lang="en-US" b="1" dirty="0">
              <a:solidFill>
                <a:srgbClr val="FFFFFF"/>
              </a:solidFill>
            </a:rPr>
            <a:t>Students can carve into soft materials including soap, foam, and wood.</a:t>
          </a:r>
        </a:p>
      </dgm:t>
      <dgm:extLst>
        <a:ext uri="{E40237B7-FDA0-4F09-8148-C483321AD2D9}">
          <dgm14:cNvPr xmlns:dgm14="http://schemas.microsoft.com/office/drawing/2010/diagram" id="0" name="" descr="Students can carve into soft materials including soap, foam, and wood.&#10;Students need clear instructions and careful supervision to promote safety while carving.&#10;"/>
        </a:ext>
      </dgm:extLst>
    </dgm:pt>
    <dgm:pt modelId="{3038EA0B-8355-6A49-9B7B-EF1D4083B2FE}" type="parTrans" cxnId="{9FE1FCC5-F083-1844-B66E-D87CB7F1E722}">
      <dgm:prSet/>
      <dgm:spPr/>
      <dgm:t>
        <a:bodyPr/>
        <a:lstStyle/>
        <a:p>
          <a:endParaRPr lang="en-US"/>
        </a:p>
      </dgm:t>
    </dgm:pt>
    <dgm:pt modelId="{A6EF9779-06AB-B249-865B-190F8E289404}" type="sibTrans" cxnId="{9FE1FCC5-F083-1844-B66E-D87CB7F1E722}">
      <dgm:prSet/>
      <dgm:spPr/>
      <dgm:t>
        <a:bodyPr/>
        <a:lstStyle/>
        <a:p>
          <a:endParaRPr lang="en-US"/>
        </a:p>
      </dgm:t>
    </dgm:pt>
    <dgm:pt modelId="{BB2BD9BE-9F08-8C41-B5AE-D1D5D77356C3}">
      <dgm:prSet/>
      <dgm:spPr>
        <a:solidFill>
          <a:srgbClr val="FF6600"/>
        </a:solidFill>
        <a:ln>
          <a:solidFill>
            <a:schemeClr val="bg1"/>
          </a:solidFill>
        </a:ln>
      </dgm:spPr>
      <dgm:t>
        <a:bodyPr/>
        <a:lstStyle/>
        <a:p>
          <a:pPr rtl="0"/>
          <a:r>
            <a:rPr lang="en-US" b="1" dirty="0">
              <a:solidFill>
                <a:srgbClr val="FFFFFF"/>
              </a:solidFill>
            </a:rPr>
            <a:t>Students need clear instructions and careful supervision to promote safety while carving.</a:t>
          </a:r>
        </a:p>
      </dgm:t>
      <dgm:extLst>
        <a:ext uri="{E40237B7-FDA0-4F09-8148-C483321AD2D9}">
          <dgm14:cNvPr xmlns:dgm14="http://schemas.microsoft.com/office/drawing/2010/diagram" id="0" name="" descr="Students can carve into soft materials including soap, foam, and wood.&#10;Students need clear instructions and careful supervision to promote safety while carving.&#10;"/>
        </a:ext>
      </dgm:extLst>
    </dgm:pt>
    <dgm:pt modelId="{58FC3B84-EE7D-D444-ACAF-736F475F4D8C}" type="parTrans" cxnId="{7DF19458-9483-A643-9078-4787C9CB605E}">
      <dgm:prSet/>
      <dgm:spPr/>
      <dgm:t>
        <a:bodyPr/>
        <a:lstStyle/>
        <a:p>
          <a:endParaRPr lang="en-US"/>
        </a:p>
      </dgm:t>
    </dgm:pt>
    <dgm:pt modelId="{C2DF5E4F-2E6B-864B-B5C5-8903A55EF349}" type="sibTrans" cxnId="{7DF19458-9483-A643-9078-4787C9CB605E}">
      <dgm:prSet/>
      <dgm:spPr/>
      <dgm:t>
        <a:bodyPr/>
        <a:lstStyle/>
        <a:p>
          <a:endParaRPr lang="en-US"/>
        </a:p>
      </dgm:t>
    </dgm:pt>
    <dgm:pt modelId="{DD1768DD-F39C-6E4A-AEC5-E570B40E739E}" type="pres">
      <dgm:prSet presAssocID="{AACCE1D2-674D-A44A-9067-B8604369FF0D}" presName="linear" presStyleCnt="0">
        <dgm:presLayoutVars>
          <dgm:animLvl val="lvl"/>
          <dgm:resizeHandles val="exact"/>
        </dgm:presLayoutVars>
      </dgm:prSet>
      <dgm:spPr/>
    </dgm:pt>
    <dgm:pt modelId="{44519731-C838-524C-8729-0D8F631983E1}" type="pres">
      <dgm:prSet presAssocID="{C74AC2E4-C2F1-554F-8FE7-35F6BBE806B8}" presName="parentText" presStyleLbl="node1" presStyleIdx="0" presStyleCnt="2">
        <dgm:presLayoutVars>
          <dgm:chMax val="0"/>
          <dgm:bulletEnabled val="1"/>
        </dgm:presLayoutVars>
      </dgm:prSet>
      <dgm:spPr/>
    </dgm:pt>
    <dgm:pt modelId="{EFAAA77C-78D3-E441-8122-AF0300B6822E}" type="pres">
      <dgm:prSet presAssocID="{A6EF9779-06AB-B249-865B-190F8E289404}" presName="spacer" presStyleCnt="0"/>
      <dgm:spPr/>
    </dgm:pt>
    <dgm:pt modelId="{211F4347-F172-EE48-BD84-7AF7835867FA}" type="pres">
      <dgm:prSet presAssocID="{BB2BD9BE-9F08-8C41-B5AE-D1D5D77356C3}" presName="parentText" presStyleLbl="node1" presStyleIdx="1" presStyleCnt="2">
        <dgm:presLayoutVars>
          <dgm:chMax val="0"/>
          <dgm:bulletEnabled val="1"/>
        </dgm:presLayoutVars>
      </dgm:prSet>
      <dgm:spPr/>
    </dgm:pt>
  </dgm:ptLst>
  <dgm:cxnLst>
    <dgm:cxn modelId="{728BE629-163D-B444-AE0E-777CCBE0BC0F}" type="presOf" srcId="{BB2BD9BE-9F08-8C41-B5AE-D1D5D77356C3}" destId="{211F4347-F172-EE48-BD84-7AF7835867FA}" srcOrd="0" destOrd="0" presId="urn:microsoft.com/office/officeart/2005/8/layout/vList2"/>
    <dgm:cxn modelId="{8048AF30-944B-784D-A93B-814F460C6E70}" type="presOf" srcId="{AACCE1D2-674D-A44A-9067-B8604369FF0D}" destId="{DD1768DD-F39C-6E4A-AEC5-E570B40E739E}" srcOrd="0" destOrd="0" presId="urn:microsoft.com/office/officeart/2005/8/layout/vList2"/>
    <dgm:cxn modelId="{7DF19458-9483-A643-9078-4787C9CB605E}" srcId="{AACCE1D2-674D-A44A-9067-B8604369FF0D}" destId="{BB2BD9BE-9F08-8C41-B5AE-D1D5D77356C3}" srcOrd="1" destOrd="0" parTransId="{58FC3B84-EE7D-D444-ACAF-736F475F4D8C}" sibTransId="{C2DF5E4F-2E6B-864B-B5C5-8903A55EF349}"/>
    <dgm:cxn modelId="{30217559-E276-1146-84AE-D302C32A2259}" type="presOf" srcId="{C74AC2E4-C2F1-554F-8FE7-35F6BBE806B8}" destId="{44519731-C838-524C-8729-0D8F631983E1}" srcOrd="0" destOrd="0" presId="urn:microsoft.com/office/officeart/2005/8/layout/vList2"/>
    <dgm:cxn modelId="{9FE1FCC5-F083-1844-B66E-D87CB7F1E722}" srcId="{AACCE1D2-674D-A44A-9067-B8604369FF0D}" destId="{C74AC2E4-C2F1-554F-8FE7-35F6BBE806B8}" srcOrd="0" destOrd="0" parTransId="{3038EA0B-8355-6A49-9B7B-EF1D4083B2FE}" sibTransId="{A6EF9779-06AB-B249-865B-190F8E289404}"/>
    <dgm:cxn modelId="{476DD430-37AC-1943-81AF-438322838FF6}" type="presParOf" srcId="{DD1768DD-F39C-6E4A-AEC5-E570B40E739E}" destId="{44519731-C838-524C-8729-0D8F631983E1}" srcOrd="0" destOrd="0" presId="urn:microsoft.com/office/officeart/2005/8/layout/vList2"/>
    <dgm:cxn modelId="{53F421C8-39D7-0A43-9D45-92171732447A}" type="presParOf" srcId="{DD1768DD-F39C-6E4A-AEC5-E570B40E739E}" destId="{EFAAA77C-78D3-E441-8122-AF0300B6822E}" srcOrd="1" destOrd="0" presId="urn:microsoft.com/office/officeart/2005/8/layout/vList2"/>
    <dgm:cxn modelId="{89982E57-9B32-CA4C-9BB4-192D504B9E5B}" type="presParOf" srcId="{DD1768DD-F39C-6E4A-AEC5-E570B40E739E}" destId="{211F4347-F172-EE48-BD84-7AF7835867FA}"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14E8C75-B4D1-A848-9B9A-8CFE3F2B4313}" type="doc">
      <dgm:prSet loTypeId="urn:microsoft.com/office/officeart/2005/8/layout/vList2" loCatId="" qsTypeId="urn:microsoft.com/office/officeart/2005/8/quickstyle/simple1" qsCatId="simple" csTypeId="urn:microsoft.com/office/officeart/2005/8/colors/accent0_1" csCatId="mainScheme" phldr="1"/>
      <dgm:spPr/>
      <dgm:t>
        <a:bodyPr/>
        <a:lstStyle/>
        <a:p>
          <a:endParaRPr lang="en-US"/>
        </a:p>
      </dgm:t>
    </dgm:pt>
    <dgm:pt modelId="{49588F42-E76E-8B4A-B49F-07DBED9C997C}">
      <dgm:prSet custT="1"/>
      <dgm:spPr>
        <a:solidFill>
          <a:srgbClr val="0F1F2B"/>
        </a:solidFill>
        <a:ln w="25400" cmpd="sng">
          <a:solidFill>
            <a:schemeClr val="bg1"/>
          </a:solidFill>
        </a:ln>
      </dgm:spPr>
      <dgm:t>
        <a:bodyPr/>
        <a:lstStyle/>
        <a:p>
          <a:pPr rtl="0"/>
          <a:r>
            <a:rPr lang="en-US" sz="2800" b="1" dirty="0">
              <a:solidFill>
                <a:srgbClr val="FFFFFF"/>
              </a:solidFill>
            </a:rPr>
            <a:t>Soap carving originated in Thailand and is a popular art form in schools due to its soft density and affordability.  </a:t>
          </a:r>
        </a:p>
      </dgm:t>
      <dgm:extLst>
        <a:ext uri="{E40237B7-FDA0-4F09-8148-C483321AD2D9}">
          <dgm14:cNvPr xmlns:dgm14="http://schemas.microsoft.com/office/drawing/2010/diagram" id="0" name="" descr="Soap carving originated in Thailand and is a popular art form in schools due to its soft density and affordability.  &#10;Teachers demonstrate how to transfer student sketches to soap bars using a toothpick or carving tool to prepare for deeper carvings. &#10;Inspirations may include Aztec jade carvings and Inuit bone carvings. &#10;"/>
        </a:ext>
      </dgm:extLst>
    </dgm:pt>
    <dgm:pt modelId="{7AEBF514-F0AC-2E48-AAB7-6150A7C5EA00}" type="parTrans" cxnId="{8208B91E-0C1B-0741-B146-96D15785FD71}">
      <dgm:prSet/>
      <dgm:spPr/>
      <dgm:t>
        <a:bodyPr/>
        <a:lstStyle/>
        <a:p>
          <a:endParaRPr lang="en-US"/>
        </a:p>
      </dgm:t>
    </dgm:pt>
    <dgm:pt modelId="{3B07F1E2-5B15-E043-8921-1AE57B704F61}" type="sibTrans" cxnId="{8208B91E-0C1B-0741-B146-96D15785FD71}">
      <dgm:prSet/>
      <dgm:spPr/>
      <dgm:t>
        <a:bodyPr/>
        <a:lstStyle/>
        <a:p>
          <a:endParaRPr lang="en-US"/>
        </a:p>
      </dgm:t>
    </dgm:pt>
    <dgm:pt modelId="{AE289495-5AA5-6B46-8267-D948B834FABA}">
      <dgm:prSet custT="1"/>
      <dgm:spPr>
        <a:solidFill>
          <a:srgbClr val="005B94"/>
        </a:solidFill>
        <a:ln w="25400" cmpd="sng">
          <a:solidFill>
            <a:schemeClr val="bg1"/>
          </a:solidFill>
        </a:ln>
      </dgm:spPr>
      <dgm:t>
        <a:bodyPr/>
        <a:lstStyle/>
        <a:p>
          <a:r>
            <a:rPr lang="en-US" sz="2800" b="1" dirty="0"/>
            <a:t>Inspirations may include Aztec jade carvings and Inuit bone carvings. </a:t>
          </a:r>
          <a:endParaRPr lang="en-US" sz="2800" b="1" dirty="0">
            <a:solidFill>
              <a:srgbClr val="FFFFFF"/>
            </a:solidFill>
          </a:endParaRPr>
        </a:p>
      </dgm:t>
      <dgm:extLst>
        <a:ext uri="{E40237B7-FDA0-4F09-8148-C483321AD2D9}">
          <dgm14:cNvPr xmlns:dgm14="http://schemas.microsoft.com/office/drawing/2010/diagram" id="0" name="" descr="Soap carving originated in Thailand and is a popular art form in schools due to its soft density and affordability.  &#10;Teachers demonstrate how to transfer student sketches to soap bars using a toothpick or carving tool to prepare for deeper carvings. &#10;Inspirations may include Aztec jade carvings and Inuit bone carvings. &#10;"/>
        </a:ext>
      </dgm:extLst>
    </dgm:pt>
    <dgm:pt modelId="{404C4F34-3975-7942-B4C8-FFA81B09E3BC}" type="parTrans" cxnId="{A4982991-19AD-3A4F-8C1A-DF7C42E62CF7}">
      <dgm:prSet/>
      <dgm:spPr/>
      <dgm:t>
        <a:bodyPr/>
        <a:lstStyle/>
        <a:p>
          <a:endParaRPr lang="en-US"/>
        </a:p>
      </dgm:t>
    </dgm:pt>
    <dgm:pt modelId="{DA13161D-C997-ED42-AA6E-71CC6953CE7A}" type="sibTrans" cxnId="{A4982991-19AD-3A4F-8C1A-DF7C42E62CF7}">
      <dgm:prSet/>
      <dgm:spPr/>
      <dgm:t>
        <a:bodyPr/>
        <a:lstStyle/>
        <a:p>
          <a:endParaRPr lang="en-US"/>
        </a:p>
      </dgm:t>
    </dgm:pt>
    <dgm:pt modelId="{246136AA-DFEC-F24C-80EE-BADF73D4A6B0}">
      <dgm:prSet custT="1"/>
      <dgm:spPr>
        <a:solidFill>
          <a:srgbClr val="CC0033"/>
        </a:solidFill>
        <a:ln w="25400">
          <a:solidFill>
            <a:schemeClr val="bg1"/>
          </a:solidFill>
        </a:ln>
      </dgm:spPr>
      <dgm:t>
        <a:bodyPr/>
        <a:lstStyle/>
        <a:p>
          <a:pPr rtl="0"/>
          <a:r>
            <a:rPr lang="en-US" sz="2800" b="1" dirty="0">
              <a:solidFill>
                <a:srgbClr val="FFFFFF"/>
              </a:solidFill>
            </a:rPr>
            <a:t>Teachers demonstrate how to transfer student sketches to soap bars using a toothpick or carving tool to prepare for deeper carvings. </a:t>
          </a:r>
        </a:p>
      </dgm:t>
      <dgm:extLst>
        <a:ext uri="{E40237B7-FDA0-4F09-8148-C483321AD2D9}">
          <dgm14:cNvPr xmlns:dgm14="http://schemas.microsoft.com/office/drawing/2010/diagram" id="0" name="" descr="Soap carving originated in Thailand and is a popular art form in schools due to its soft density and affordability.  &#10;Teachers demonstrate how to transfer student sketches to soap bars using a toothpick or carving tool to prepare for deeper carvings. &#10;Inspirations may include Aztec jade carvings and Inuit bone carvings. &#10;"/>
        </a:ext>
      </dgm:extLst>
    </dgm:pt>
    <dgm:pt modelId="{1BBBE4CE-7199-A544-962D-9BCBBE51250D}" type="parTrans" cxnId="{A59D884A-8815-F541-ACA0-C2DF1D77A30A}">
      <dgm:prSet/>
      <dgm:spPr/>
      <dgm:t>
        <a:bodyPr/>
        <a:lstStyle/>
        <a:p>
          <a:endParaRPr lang="en-US"/>
        </a:p>
      </dgm:t>
    </dgm:pt>
    <dgm:pt modelId="{E5AA5A3D-A4D0-C847-9086-14CBEAAA33B7}" type="sibTrans" cxnId="{A59D884A-8815-F541-ACA0-C2DF1D77A30A}">
      <dgm:prSet/>
      <dgm:spPr/>
      <dgm:t>
        <a:bodyPr/>
        <a:lstStyle/>
        <a:p>
          <a:endParaRPr lang="en-US"/>
        </a:p>
      </dgm:t>
    </dgm:pt>
    <dgm:pt modelId="{41CCEE61-F5B0-8846-A1EA-BBBB3DAC7C43}" type="pres">
      <dgm:prSet presAssocID="{E14E8C75-B4D1-A848-9B9A-8CFE3F2B4313}" presName="linear" presStyleCnt="0">
        <dgm:presLayoutVars>
          <dgm:animLvl val="lvl"/>
          <dgm:resizeHandles val="exact"/>
        </dgm:presLayoutVars>
      </dgm:prSet>
      <dgm:spPr/>
    </dgm:pt>
    <dgm:pt modelId="{8661C157-36D7-AC4B-85FB-295CB0D08805}" type="pres">
      <dgm:prSet presAssocID="{49588F42-E76E-8B4A-B49F-07DBED9C997C}" presName="parentText" presStyleLbl="node1" presStyleIdx="0" presStyleCnt="3">
        <dgm:presLayoutVars>
          <dgm:chMax val="0"/>
          <dgm:bulletEnabled val="1"/>
        </dgm:presLayoutVars>
      </dgm:prSet>
      <dgm:spPr/>
    </dgm:pt>
    <dgm:pt modelId="{CA2EA6D1-A86D-8743-AAE7-2E876802FD6E}" type="pres">
      <dgm:prSet presAssocID="{3B07F1E2-5B15-E043-8921-1AE57B704F61}" presName="spacer" presStyleCnt="0"/>
      <dgm:spPr/>
    </dgm:pt>
    <dgm:pt modelId="{D0EFE8AB-EC40-9E44-9ECD-706051C09E88}" type="pres">
      <dgm:prSet presAssocID="{246136AA-DFEC-F24C-80EE-BADF73D4A6B0}" presName="parentText" presStyleLbl="node1" presStyleIdx="1" presStyleCnt="3">
        <dgm:presLayoutVars>
          <dgm:chMax val="0"/>
          <dgm:bulletEnabled val="1"/>
        </dgm:presLayoutVars>
      </dgm:prSet>
      <dgm:spPr/>
    </dgm:pt>
    <dgm:pt modelId="{0CDAF051-299E-B447-9296-40CAE5B2B1DD}" type="pres">
      <dgm:prSet presAssocID="{E5AA5A3D-A4D0-C847-9086-14CBEAAA33B7}" presName="spacer" presStyleCnt="0"/>
      <dgm:spPr/>
    </dgm:pt>
    <dgm:pt modelId="{99D69FE8-89D2-0241-BF90-5AA63E5F8185}" type="pres">
      <dgm:prSet presAssocID="{AE289495-5AA5-6B46-8267-D948B834FABA}" presName="parentText" presStyleLbl="node1" presStyleIdx="2" presStyleCnt="3">
        <dgm:presLayoutVars>
          <dgm:chMax val="0"/>
          <dgm:bulletEnabled val="1"/>
        </dgm:presLayoutVars>
      </dgm:prSet>
      <dgm:spPr/>
    </dgm:pt>
  </dgm:ptLst>
  <dgm:cxnLst>
    <dgm:cxn modelId="{75B9A003-6282-3E47-97F3-3A58ECF19310}" type="presOf" srcId="{49588F42-E76E-8B4A-B49F-07DBED9C997C}" destId="{8661C157-36D7-AC4B-85FB-295CB0D08805}" srcOrd="0" destOrd="0" presId="urn:microsoft.com/office/officeart/2005/8/layout/vList2"/>
    <dgm:cxn modelId="{DAEDAD13-3A36-144C-B68E-88803AB88E39}" type="presOf" srcId="{E14E8C75-B4D1-A848-9B9A-8CFE3F2B4313}" destId="{41CCEE61-F5B0-8846-A1EA-BBBB3DAC7C43}" srcOrd="0" destOrd="0" presId="urn:microsoft.com/office/officeart/2005/8/layout/vList2"/>
    <dgm:cxn modelId="{8208B91E-0C1B-0741-B146-96D15785FD71}" srcId="{E14E8C75-B4D1-A848-9B9A-8CFE3F2B4313}" destId="{49588F42-E76E-8B4A-B49F-07DBED9C997C}" srcOrd="0" destOrd="0" parTransId="{7AEBF514-F0AC-2E48-AAB7-6150A7C5EA00}" sibTransId="{3B07F1E2-5B15-E043-8921-1AE57B704F61}"/>
    <dgm:cxn modelId="{A59D884A-8815-F541-ACA0-C2DF1D77A30A}" srcId="{E14E8C75-B4D1-A848-9B9A-8CFE3F2B4313}" destId="{246136AA-DFEC-F24C-80EE-BADF73D4A6B0}" srcOrd="1" destOrd="0" parTransId="{1BBBE4CE-7199-A544-962D-9BCBBE51250D}" sibTransId="{E5AA5A3D-A4D0-C847-9086-14CBEAAA33B7}"/>
    <dgm:cxn modelId="{36EC056E-17B3-6049-843F-17341205E533}" type="presOf" srcId="{AE289495-5AA5-6B46-8267-D948B834FABA}" destId="{99D69FE8-89D2-0241-BF90-5AA63E5F8185}" srcOrd="0" destOrd="0" presId="urn:microsoft.com/office/officeart/2005/8/layout/vList2"/>
    <dgm:cxn modelId="{A4982991-19AD-3A4F-8C1A-DF7C42E62CF7}" srcId="{E14E8C75-B4D1-A848-9B9A-8CFE3F2B4313}" destId="{AE289495-5AA5-6B46-8267-D948B834FABA}" srcOrd="2" destOrd="0" parTransId="{404C4F34-3975-7942-B4C8-FFA81B09E3BC}" sibTransId="{DA13161D-C997-ED42-AA6E-71CC6953CE7A}"/>
    <dgm:cxn modelId="{9B4E53F3-8A61-D046-AFD7-17A133379E62}" type="presOf" srcId="{246136AA-DFEC-F24C-80EE-BADF73D4A6B0}" destId="{D0EFE8AB-EC40-9E44-9ECD-706051C09E88}" srcOrd="0" destOrd="0" presId="urn:microsoft.com/office/officeart/2005/8/layout/vList2"/>
    <dgm:cxn modelId="{1042D335-259F-A046-B5A7-39293D9DF16E}" type="presParOf" srcId="{41CCEE61-F5B0-8846-A1EA-BBBB3DAC7C43}" destId="{8661C157-36D7-AC4B-85FB-295CB0D08805}" srcOrd="0" destOrd="0" presId="urn:microsoft.com/office/officeart/2005/8/layout/vList2"/>
    <dgm:cxn modelId="{E29CF94A-3788-D146-B957-5AAA9C7AF70D}" type="presParOf" srcId="{41CCEE61-F5B0-8846-A1EA-BBBB3DAC7C43}" destId="{CA2EA6D1-A86D-8743-AAE7-2E876802FD6E}" srcOrd="1" destOrd="0" presId="urn:microsoft.com/office/officeart/2005/8/layout/vList2"/>
    <dgm:cxn modelId="{149E4F5A-7F6F-F843-AC7E-04FDA6FC53EA}" type="presParOf" srcId="{41CCEE61-F5B0-8846-A1EA-BBBB3DAC7C43}" destId="{D0EFE8AB-EC40-9E44-9ECD-706051C09E88}" srcOrd="2" destOrd="0" presId="urn:microsoft.com/office/officeart/2005/8/layout/vList2"/>
    <dgm:cxn modelId="{69BCEE89-A3A7-534B-9EC4-4D0F96F3A287}" type="presParOf" srcId="{41CCEE61-F5B0-8846-A1EA-BBBB3DAC7C43}" destId="{0CDAF051-299E-B447-9296-40CAE5B2B1DD}" srcOrd="3" destOrd="0" presId="urn:microsoft.com/office/officeart/2005/8/layout/vList2"/>
    <dgm:cxn modelId="{222CB1AC-B464-9240-8C1A-981FF64ABBB8}" type="presParOf" srcId="{41CCEE61-F5B0-8846-A1EA-BBBB3DAC7C43}" destId="{99D69FE8-89D2-0241-BF90-5AA63E5F8185}"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BE89AE7-3AD8-3B4B-81B1-63B48B0F0A1A}"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F9EE9BCF-A569-234D-95E3-05DACB03E52E}">
      <dgm:prSet custT="1"/>
      <dgm:spPr>
        <a:solidFill>
          <a:schemeClr val="accent6">
            <a:lumMod val="50000"/>
          </a:schemeClr>
        </a:solidFill>
        <a:ln>
          <a:solidFill>
            <a:schemeClr val="bg1"/>
          </a:solidFill>
        </a:ln>
      </dgm:spPr>
      <dgm:t>
        <a:bodyPr/>
        <a:lstStyle/>
        <a:p>
          <a:pPr rtl="0"/>
          <a:r>
            <a:rPr lang="en-US" sz="3200" b="1" dirty="0">
              <a:solidFill>
                <a:srgbClr val="FFFFFF"/>
              </a:solidFill>
            </a:rPr>
            <a:t>Manufactured plastic foams, Styrofoam®, and balsa foam have a softer consistency than wood.</a:t>
          </a:r>
        </a:p>
      </dgm:t>
      <dgm:extLst>
        <a:ext uri="{E40237B7-FDA0-4F09-8148-C483321AD2D9}">
          <dgm14:cNvPr xmlns:dgm14="http://schemas.microsoft.com/office/drawing/2010/diagram" id="0" name="" descr="•Manufactured plastic foams, Styrofoam®, and balsa foam have a softer consistency than wood.&#10;•Students can carve these products with plastic knives, stylus tools, and toothpicks.&#10;•They are a safer alternative for students’ developing manipulative skills.&#10;"/>
        </a:ext>
      </dgm:extLst>
    </dgm:pt>
    <dgm:pt modelId="{3BCC35AB-C08F-2F45-AE7C-E3D960B331E3}" type="parTrans" cxnId="{73541379-87F2-FE40-9885-46CF56DFD731}">
      <dgm:prSet/>
      <dgm:spPr/>
      <dgm:t>
        <a:bodyPr/>
        <a:lstStyle/>
        <a:p>
          <a:endParaRPr lang="en-US"/>
        </a:p>
      </dgm:t>
    </dgm:pt>
    <dgm:pt modelId="{20E7A2C1-5392-914A-B387-BC4C7F80D07C}" type="sibTrans" cxnId="{73541379-87F2-FE40-9885-46CF56DFD731}">
      <dgm:prSet/>
      <dgm:spPr/>
      <dgm:t>
        <a:bodyPr/>
        <a:lstStyle/>
        <a:p>
          <a:endParaRPr lang="en-US"/>
        </a:p>
      </dgm:t>
    </dgm:pt>
    <dgm:pt modelId="{4B4ED5A8-ACF9-4147-887A-291DE04AF7D4}">
      <dgm:prSet custT="1"/>
      <dgm:spPr>
        <a:solidFill>
          <a:schemeClr val="accent6">
            <a:lumMod val="75000"/>
          </a:schemeClr>
        </a:solidFill>
        <a:ln>
          <a:solidFill>
            <a:schemeClr val="bg1"/>
          </a:solidFill>
        </a:ln>
      </dgm:spPr>
      <dgm:t>
        <a:bodyPr/>
        <a:lstStyle/>
        <a:p>
          <a:pPr rtl="0"/>
          <a:r>
            <a:rPr lang="en-US" sz="3200" b="1" dirty="0">
              <a:solidFill>
                <a:srgbClr val="FFFFFF"/>
              </a:solidFill>
            </a:rPr>
            <a:t>Students can carve these products with plastic knives, stylus tools, and toothpicks. </a:t>
          </a:r>
        </a:p>
      </dgm:t>
      <dgm:extLst>
        <a:ext uri="{E40237B7-FDA0-4F09-8148-C483321AD2D9}">
          <dgm14:cNvPr xmlns:dgm14="http://schemas.microsoft.com/office/drawing/2010/diagram" id="0" name="" descr="•Manufactured plastic foams, Styrofoam®, and balsa foam have a softer consistency than wood.&#10;•Students can carve these products with plastic knives, stylus tools, and toothpicks.&#10;•They are a safer alternative for students’ developing manipulative skills.&#10;"/>
        </a:ext>
      </dgm:extLst>
    </dgm:pt>
    <dgm:pt modelId="{F1D732AF-2B9C-DD4E-9B30-FE41006434C5}" type="parTrans" cxnId="{22A70D41-8000-4642-8A62-7A54F117D05B}">
      <dgm:prSet/>
      <dgm:spPr/>
      <dgm:t>
        <a:bodyPr/>
        <a:lstStyle/>
        <a:p>
          <a:endParaRPr lang="en-US"/>
        </a:p>
      </dgm:t>
    </dgm:pt>
    <dgm:pt modelId="{963DFEF7-1E8E-874B-9BC2-F7A83BAD5D8C}" type="sibTrans" cxnId="{22A70D41-8000-4642-8A62-7A54F117D05B}">
      <dgm:prSet/>
      <dgm:spPr/>
      <dgm:t>
        <a:bodyPr/>
        <a:lstStyle/>
        <a:p>
          <a:endParaRPr lang="en-US"/>
        </a:p>
      </dgm:t>
    </dgm:pt>
    <dgm:pt modelId="{82356E99-4AE0-0640-A2A3-C705E1DA86BA}">
      <dgm:prSet custT="1"/>
      <dgm:spPr>
        <a:solidFill>
          <a:srgbClr val="0000FF"/>
        </a:solidFill>
        <a:ln>
          <a:solidFill>
            <a:schemeClr val="bg1"/>
          </a:solidFill>
        </a:ln>
      </dgm:spPr>
      <dgm:t>
        <a:bodyPr/>
        <a:lstStyle/>
        <a:p>
          <a:pPr rtl="0"/>
          <a:r>
            <a:rPr lang="en-US" sz="3200" b="1" dirty="0">
              <a:solidFill>
                <a:srgbClr val="FFFFFF"/>
              </a:solidFill>
            </a:rPr>
            <a:t>They are a safer alternative for students’ developing manipulative skills. </a:t>
          </a:r>
        </a:p>
      </dgm:t>
      <dgm:extLst>
        <a:ext uri="{E40237B7-FDA0-4F09-8148-C483321AD2D9}">
          <dgm14:cNvPr xmlns:dgm14="http://schemas.microsoft.com/office/drawing/2010/diagram" id="0" name="" descr="•Manufactured plastic foams, Styrofoam®, and balsa foam have a softer consistency than wood.&#10;•Students can carve these products with plastic knives, stylus tools, and toothpicks.&#10;•They are a safer alternative for students’ developing manipulative skills.&#10;"/>
        </a:ext>
      </dgm:extLst>
    </dgm:pt>
    <dgm:pt modelId="{7BD63F97-06AD-E046-9355-BC5FB054F5C1}" type="parTrans" cxnId="{FBEB6BCA-B355-6A43-9616-435CA0EC9307}">
      <dgm:prSet/>
      <dgm:spPr/>
      <dgm:t>
        <a:bodyPr/>
        <a:lstStyle/>
        <a:p>
          <a:endParaRPr lang="en-US"/>
        </a:p>
      </dgm:t>
    </dgm:pt>
    <dgm:pt modelId="{86DDF10D-4E33-4741-AFDB-4FEF57055207}" type="sibTrans" cxnId="{FBEB6BCA-B355-6A43-9616-435CA0EC9307}">
      <dgm:prSet/>
      <dgm:spPr/>
      <dgm:t>
        <a:bodyPr/>
        <a:lstStyle/>
        <a:p>
          <a:endParaRPr lang="en-US"/>
        </a:p>
      </dgm:t>
    </dgm:pt>
    <dgm:pt modelId="{8879C060-157B-714B-9996-AAA5039BAAE4}" type="pres">
      <dgm:prSet presAssocID="{ABE89AE7-3AD8-3B4B-81B1-63B48B0F0A1A}" presName="linear" presStyleCnt="0">
        <dgm:presLayoutVars>
          <dgm:animLvl val="lvl"/>
          <dgm:resizeHandles val="exact"/>
        </dgm:presLayoutVars>
      </dgm:prSet>
      <dgm:spPr/>
    </dgm:pt>
    <dgm:pt modelId="{E3995674-7211-D940-85D1-CDFB9465CC0F}" type="pres">
      <dgm:prSet presAssocID="{F9EE9BCF-A569-234D-95E3-05DACB03E52E}" presName="parentText" presStyleLbl="node1" presStyleIdx="0" presStyleCnt="3">
        <dgm:presLayoutVars>
          <dgm:chMax val="0"/>
          <dgm:bulletEnabled val="1"/>
        </dgm:presLayoutVars>
      </dgm:prSet>
      <dgm:spPr/>
    </dgm:pt>
    <dgm:pt modelId="{A5C0C3F7-34CA-B54F-894A-E52D824B330B}" type="pres">
      <dgm:prSet presAssocID="{20E7A2C1-5392-914A-B387-BC4C7F80D07C}" presName="spacer" presStyleCnt="0"/>
      <dgm:spPr/>
    </dgm:pt>
    <dgm:pt modelId="{48BCBB38-F20D-1A43-9573-1F0E31CBBC05}" type="pres">
      <dgm:prSet presAssocID="{4B4ED5A8-ACF9-4147-887A-291DE04AF7D4}" presName="parentText" presStyleLbl="node1" presStyleIdx="1" presStyleCnt="3">
        <dgm:presLayoutVars>
          <dgm:chMax val="0"/>
          <dgm:bulletEnabled val="1"/>
        </dgm:presLayoutVars>
      </dgm:prSet>
      <dgm:spPr/>
    </dgm:pt>
    <dgm:pt modelId="{00EB8F6E-F03C-8D48-92C2-BEA4D0EFB65B}" type="pres">
      <dgm:prSet presAssocID="{963DFEF7-1E8E-874B-9BC2-F7A83BAD5D8C}" presName="spacer" presStyleCnt="0"/>
      <dgm:spPr/>
    </dgm:pt>
    <dgm:pt modelId="{0032D1EB-C131-D64E-9886-23BB75800BA2}" type="pres">
      <dgm:prSet presAssocID="{82356E99-4AE0-0640-A2A3-C705E1DA86BA}" presName="parentText" presStyleLbl="node1" presStyleIdx="2" presStyleCnt="3">
        <dgm:presLayoutVars>
          <dgm:chMax val="0"/>
          <dgm:bulletEnabled val="1"/>
        </dgm:presLayoutVars>
      </dgm:prSet>
      <dgm:spPr/>
    </dgm:pt>
  </dgm:ptLst>
  <dgm:cxnLst>
    <dgm:cxn modelId="{E8F82127-34F8-A84A-BB0E-DF40567DE6F8}" type="presOf" srcId="{82356E99-4AE0-0640-A2A3-C705E1DA86BA}" destId="{0032D1EB-C131-D64E-9886-23BB75800BA2}" srcOrd="0" destOrd="0" presId="urn:microsoft.com/office/officeart/2005/8/layout/vList2"/>
    <dgm:cxn modelId="{08CF5437-84E6-6341-8149-ACB27CD1FCDC}" type="presOf" srcId="{F9EE9BCF-A569-234D-95E3-05DACB03E52E}" destId="{E3995674-7211-D940-85D1-CDFB9465CC0F}" srcOrd="0" destOrd="0" presId="urn:microsoft.com/office/officeart/2005/8/layout/vList2"/>
    <dgm:cxn modelId="{22A70D41-8000-4642-8A62-7A54F117D05B}" srcId="{ABE89AE7-3AD8-3B4B-81B1-63B48B0F0A1A}" destId="{4B4ED5A8-ACF9-4147-887A-291DE04AF7D4}" srcOrd="1" destOrd="0" parTransId="{F1D732AF-2B9C-DD4E-9B30-FE41006434C5}" sibTransId="{963DFEF7-1E8E-874B-9BC2-F7A83BAD5D8C}"/>
    <dgm:cxn modelId="{73541379-87F2-FE40-9885-46CF56DFD731}" srcId="{ABE89AE7-3AD8-3B4B-81B1-63B48B0F0A1A}" destId="{F9EE9BCF-A569-234D-95E3-05DACB03E52E}" srcOrd="0" destOrd="0" parTransId="{3BCC35AB-C08F-2F45-AE7C-E3D960B331E3}" sibTransId="{20E7A2C1-5392-914A-B387-BC4C7F80D07C}"/>
    <dgm:cxn modelId="{903A2D88-9723-9845-B8BF-22A457E59667}" type="presOf" srcId="{ABE89AE7-3AD8-3B4B-81B1-63B48B0F0A1A}" destId="{8879C060-157B-714B-9996-AAA5039BAAE4}" srcOrd="0" destOrd="0" presId="urn:microsoft.com/office/officeart/2005/8/layout/vList2"/>
    <dgm:cxn modelId="{691411A5-92DF-B247-AF5E-582C2ED083AD}" type="presOf" srcId="{4B4ED5A8-ACF9-4147-887A-291DE04AF7D4}" destId="{48BCBB38-F20D-1A43-9573-1F0E31CBBC05}" srcOrd="0" destOrd="0" presId="urn:microsoft.com/office/officeart/2005/8/layout/vList2"/>
    <dgm:cxn modelId="{FBEB6BCA-B355-6A43-9616-435CA0EC9307}" srcId="{ABE89AE7-3AD8-3B4B-81B1-63B48B0F0A1A}" destId="{82356E99-4AE0-0640-A2A3-C705E1DA86BA}" srcOrd="2" destOrd="0" parTransId="{7BD63F97-06AD-E046-9355-BC5FB054F5C1}" sibTransId="{86DDF10D-4E33-4741-AFDB-4FEF57055207}"/>
    <dgm:cxn modelId="{97D09A63-F909-CD4A-9ED6-40E61B1602FE}" type="presParOf" srcId="{8879C060-157B-714B-9996-AAA5039BAAE4}" destId="{E3995674-7211-D940-85D1-CDFB9465CC0F}" srcOrd="0" destOrd="0" presId="urn:microsoft.com/office/officeart/2005/8/layout/vList2"/>
    <dgm:cxn modelId="{606D5303-B0F7-784A-AC7F-398002CD56BA}" type="presParOf" srcId="{8879C060-157B-714B-9996-AAA5039BAAE4}" destId="{A5C0C3F7-34CA-B54F-894A-E52D824B330B}" srcOrd="1" destOrd="0" presId="urn:microsoft.com/office/officeart/2005/8/layout/vList2"/>
    <dgm:cxn modelId="{B51BA8AE-FE29-0342-B232-B13567495D31}" type="presParOf" srcId="{8879C060-157B-714B-9996-AAA5039BAAE4}" destId="{48BCBB38-F20D-1A43-9573-1F0E31CBBC05}" srcOrd="2" destOrd="0" presId="urn:microsoft.com/office/officeart/2005/8/layout/vList2"/>
    <dgm:cxn modelId="{088FD24E-12D2-F144-870A-1D473AE430B1}" type="presParOf" srcId="{8879C060-157B-714B-9996-AAA5039BAAE4}" destId="{00EB8F6E-F03C-8D48-92C2-BEA4D0EFB65B}" srcOrd="3" destOrd="0" presId="urn:microsoft.com/office/officeart/2005/8/layout/vList2"/>
    <dgm:cxn modelId="{CA9325CD-388D-6241-8CAE-6A7BBF2665CE}" type="presParOf" srcId="{8879C060-157B-714B-9996-AAA5039BAAE4}" destId="{0032D1EB-C131-D64E-9886-23BB75800BA2}"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00A3C07-EACA-7944-BFD1-F1E06C4BEB03}"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A652B098-F64D-EE45-B007-70C788B7419D}">
      <dgm:prSet custT="1"/>
      <dgm:spPr>
        <a:solidFill>
          <a:srgbClr val="007879"/>
        </a:solidFill>
        <a:ln>
          <a:solidFill>
            <a:schemeClr val="bg1"/>
          </a:solidFill>
        </a:ln>
      </dgm:spPr>
      <dgm:t>
        <a:bodyPr/>
        <a:lstStyle/>
        <a:p>
          <a:pPr rtl="0"/>
          <a:r>
            <a:rPr lang="en-US" sz="3400" b="1" u="sng" dirty="0">
              <a:solidFill>
                <a:srgbClr val="FFFFFF"/>
              </a:solidFill>
            </a:rPr>
            <a:t>Woodcarving</a:t>
          </a:r>
          <a:r>
            <a:rPr lang="en-US" sz="3400" b="1" dirty="0">
              <a:solidFill>
                <a:srgbClr val="FFFFFF"/>
              </a:solidFill>
            </a:rPr>
            <a:t> is a rewarding activity for responsible students who have control of their fine hand muscles. Lessons require direct teacher supervision. </a:t>
          </a:r>
          <a:endParaRPr lang="en-US" sz="3400" b="1" dirty="0"/>
        </a:p>
      </dgm:t>
      <dgm:extLst>
        <a:ext uri="{E40237B7-FDA0-4F09-8148-C483321AD2D9}">
          <dgm14:cNvPr xmlns:dgm14="http://schemas.microsoft.com/office/drawing/2010/diagram" id="0" name="" descr="Woodcarving is a rewarding activity for responsible students who have control of their fine hand muscles. Lessons require direct teacher supervision. &#10;&#10;Select soft balsa wood and white pine with a grain that moves in one direction. The wood needs enough moisture to prevent breakage.&#10;&#10;"/>
        </a:ext>
      </dgm:extLst>
    </dgm:pt>
    <dgm:pt modelId="{210C79C9-A764-8E45-8943-7F7BA98A445B}" type="parTrans" cxnId="{DDCAA99A-003E-1645-A9B0-B3E989D863C9}">
      <dgm:prSet/>
      <dgm:spPr/>
      <dgm:t>
        <a:bodyPr/>
        <a:lstStyle/>
        <a:p>
          <a:endParaRPr lang="en-US"/>
        </a:p>
      </dgm:t>
    </dgm:pt>
    <dgm:pt modelId="{568C546B-DBB2-0F40-A0A0-93395BDAB7E1}" type="sibTrans" cxnId="{DDCAA99A-003E-1645-A9B0-B3E989D863C9}">
      <dgm:prSet/>
      <dgm:spPr/>
      <dgm:t>
        <a:bodyPr/>
        <a:lstStyle/>
        <a:p>
          <a:endParaRPr lang="en-US"/>
        </a:p>
      </dgm:t>
    </dgm:pt>
    <dgm:pt modelId="{4A4D816C-6EAF-9747-A10B-7C6F66EDB223}">
      <dgm:prSet custT="1"/>
      <dgm:spPr>
        <a:solidFill>
          <a:schemeClr val="tx2">
            <a:lumMod val="75000"/>
            <a:lumOff val="25000"/>
          </a:schemeClr>
        </a:solidFill>
        <a:ln>
          <a:solidFill>
            <a:schemeClr val="bg1"/>
          </a:solidFill>
        </a:ln>
      </dgm:spPr>
      <dgm:t>
        <a:bodyPr/>
        <a:lstStyle/>
        <a:p>
          <a:pPr rtl="0"/>
          <a:r>
            <a:rPr lang="en-US" sz="3400" b="1" dirty="0">
              <a:solidFill>
                <a:srgbClr val="FFFFFF"/>
              </a:solidFill>
            </a:rPr>
            <a:t>Select soft balsa wood and white pine with a grain that moves in one direction. The wood needs enough moisture to prevent breakage.</a:t>
          </a:r>
          <a:endParaRPr lang="en-US" sz="3400" b="1" dirty="0"/>
        </a:p>
      </dgm:t>
      <dgm:extLst>
        <a:ext uri="{E40237B7-FDA0-4F09-8148-C483321AD2D9}">
          <dgm14:cNvPr xmlns:dgm14="http://schemas.microsoft.com/office/drawing/2010/diagram" id="0" name="" descr="Woodcarving is a rewarding activity for responsible students who have control of their fine hand muscles. Lessons require direct teacher supervision. &#10;&#10;Select soft balsa wood and white pine with a grain that moves in one direction. The wood needs enough moisture to prevent breakage.&#10;&#10;"/>
        </a:ext>
      </dgm:extLst>
    </dgm:pt>
    <dgm:pt modelId="{6F362BAE-3230-A045-910A-0C09AD934847}" type="parTrans" cxnId="{BCA00DEB-700D-854D-BF10-016CA5806FFF}">
      <dgm:prSet/>
      <dgm:spPr/>
      <dgm:t>
        <a:bodyPr/>
        <a:lstStyle/>
        <a:p>
          <a:endParaRPr lang="en-US"/>
        </a:p>
      </dgm:t>
    </dgm:pt>
    <dgm:pt modelId="{A1AE1E9C-57CE-0A48-AFE3-7FED905DD19E}" type="sibTrans" cxnId="{BCA00DEB-700D-854D-BF10-016CA5806FFF}">
      <dgm:prSet/>
      <dgm:spPr/>
      <dgm:t>
        <a:bodyPr/>
        <a:lstStyle/>
        <a:p>
          <a:endParaRPr lang="en-US"/>
        </a:p>
      </dgm:t>
    </dgm:pt>
    <dgm:pt modelId="{6C1F8380-5C19-C041-B881-C510F72BA6DF}" type="pres">
      <dgm:prSet presAssocID="{700A3C07-EACA-7944-BFD1-F1E06C4BEB03}" presName="linear" presStyleCnt="0">
        <dgm:presLayoutVars>
          <dgm:animLvl val="lvl"/>
          <dgm:resizeHandles val="exact"/>
        </dgm:presLayoutVars>
      </dgm:prSet>
      <dgm:spPr/>
    </dgm:pt>
    <dgm:pt modelId="{924B73EA-AB49-F842-B4C3-334AC85FDB55}" type="pres">
      <dgm:prSet presAssocID="{A652B098-F64D-EE45-B007-70C788B7419D}" presName="parentText" presStyleLbl="node1" presStyleIdx="0" presStyleCnt="2">
        <dgm:presLayoutVars>
          <dgm:chMax val="0"/>
          <dgm:bulletEnabled val="1"/>
        </dgm:presLayoutVars>
      </dgm:prSet>
      <dgm:spPr/>
    </dgm:pt>
    <dgm:pt modelId="{84843E10-34FD-6F40-8165-95D393E932E9}" type="pres">
      <dgm:prSet presAssocID="{568C546B-DBB2-0F40-A0A0-93395BDAB7E1}" presName="spacer" presStyleCnt="0"/>
      <dgm:spPr/>
    </dgm:pt>
    <dgm:pt modelId="{C8715CA8-6937-9644-A48F-ABDCED7BFC60}" type="pres">
      <dgm:prSet presAssocID="{4A4D816C-6EAF-9747-A10B-7C6F66EDB223}" presName="parentText" presStyleLbl="node1" presStyleIdx="1" presStyleCnt="2">
        <dgm:presLayoutVars>
          <dgm:chMax val="0"/>
          <dgm:bulletEnabled val="1"/>
        </dgm:presLayoutVars>
      </dgm:prSet>
      <dgm:spPr/>
    </dgm:pt>
  </dgm:ptLst>
  <dgm:cxnLst>
    <dgm:cxn modelId="{B75A0320-6DC1-1845-8199-460EE26B9719}" type="presOf" srcId="{700A3C07-EACA-7944-BFD1-F1E06C4BEB03}" destId="{6C1F8380-5C19-C041-B881-C510F72BA6DF}" srcOrd="0" destOrd="0" presId="urn:microsoft.com/office/officeart/2005/8/layout/vList2"/>
    <dgm:cxn modelId="{529E9872-A362-3E48-A9BD-0DD232E3D97F}" type="presOf" srcId="{4A4D816C-6EAF-9747-A10B-7C6F66EDB223}" destId="{C8715CA8-6937-9644-A48F-ABDCED7BFC60}" srcOrd="0" destOrd="0" presId="urn:microsoft.com/office/officeart/2005/8/layout/vList2"/>
    <dgm:cxn modelId="{DDCAA99A-003E-1645-A9B0-B3E989D863C9}" srcId="{700A3C07-EACA-7944-BFD1-F1E06C4BEB03}" destId="{A652B098-F64D-EE45-B007-70C788B7419D}" srcOrd="0" destOrd="0" parTransId="{210C79C9-A764-8E45-8943-7F7BA98A445B}" sibTransId="{568C546B-DBB2-0F40-A0A0-93395BDAB7E1}"/>
    <dgm:cxn modelId="{1864F9C3-4FB4-4A46-8A33-EE60FEC7570A}" type="presOf" srcId="{A652B098-F64D-EE45-B007-70C788B7419D}" destId="{924B73EA-AB49-F842-B4C3-334AC85FDB55}" srcOrd="0" destOrd="0" presId="urn:microsoft.com/office/officeart/2005/8/layout/vList2"/>
    <dgm:cxn modelId="{BCA00DEB-700D-854D-BF10-016CA5806FFF}" srcId="{700A3C07-EACA-7944-BFD1-F1E06C4BEB03}" destId="{4A4D816C-6EAF-9747-A10B-7C6F66EDB223}" srcOrd="1" destOrd="0" parTransId="{6F362BAE-3230-A045-910A-0C09AD934847}" sibTransId="{A1AE1E9C-57CE-0A48-AFE3-7FED905DD19E}"/>
    <dgm:cxn modelId="{ADA94093-B0FD-2F4C-ACF6-E9A569EF3084}" type="presParOf" srcId="{6C1F8380-5C19-C041-B881-C510F72BA6DF}" destId="{924B73EA-AB49-F842-B4C3-334AC85FDB55}" srcOrd="0" destOrd="0" presId="urn:microsoft.com/office/officeart/2005/8/layout/vList2"/>
    <dgm:cxn modelId="{C1809475-01EF-BB48-A990-2E1D5AF1E93E}" type="presParOf" srcId="{6C1F8380-5C19-C041-B881-C510F72BA6DF}" destId="{84843E10-34FD-6F40-8165-95D393E932E9}" srcOrd="1" destOrd="0" presId="urn:microsoft.com/office/officeart/2005/8/layout/vList2"/>
    <dgm:cxn modelId="{271CDF38-79AB-7E49-AA80-795CB029E31C}" type="presParOf" srcId="{6C1F8380-5C19-C041-B881-C510F72BA6DF}" destId="{C8715CA8-6937-9644-A48F-ABDCED7BFC60}"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672C3588-E60C-E34F-A174-3E9AD1E515BC}"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F9650FA6-F85D-E743-BE67-3E7B25902E1B}">
      <dgm:prSet custT="1"/>
      <dgm:spPr>
        <a:solidFill>
          <a:schemeClr val="bg2">
            <a:lumMod val="25000"/>
          </a:schemeClr>
        </a:solidFill>
        <a:ln>
          <a:solidFill>
            <a:schemeClr val="bg1"/>
          </a:solidFill>
        </a:ln>
      </dgm:spPr>
      <dgm:t>
        <a:bodyPr/>
        <a:lstStyle/>
        <a:p>
          <a:pPr rtl="0"/>
          <a:r>
            <a:rPr lang="en-US" sz="2800" b="1" dirty="0">
              <a:solidFill>
                <a:srgbClr val="FFFFFF"/>
              </a:solidFill>
            </a:rPr>
            <a:t>Artists produce a </a:t>
          </a:r>
          <a:r>
            <a:rPr lang="en-US" sz="2800" b="1" u="sng" dirty="0">
              <a:solidFill>
                <a:srgbClr val="FFFFFF"/>
              </a:solidFill>
            </a:rPr>
            <a:t>mold</a:t>
          </a:r>
          <a:r>
            <a:rPr lang="en-US" sz="2800" b="1" dirty="0">
              <a:solidFill>
                <a:srgbClr val="FFFFFF"/>
              </a:solidFill>
            </a:rPr>
            <a:t> by filling a hallow vessel with damp materials including plaster and concrete or by lying damp materials that harden over a surface to reconstruct its sculpted form. </a:t>
          </a:r>
        </a:p>
      </dgm:t>
      <dgm:extLst>
        <a:ext uri="{E40237B7-FDA0-4F09-8148-C483321AD2D9}">
          <dgm14:cNvPr xmlns:dgm14="http://schemas.microsoft.com/office/drawing/2010/diagram" id="0" name="" descr="Artists produce a mold by filling a hallow vessel with damp materials including plaster and concrete or by lying damp materials that harden over a surface to reconstruct its sculpted form. &#10;Students can combine mold making with carving by creating plaster molds.&#10;&#10;"/>
        </a:ext>
      </dgm:extLst>
    </dgm:pt>
    <dgm:pt modelId="{88DEE8C7-1C2A-AF4F-8C00-1BB113C22E20}" type="parTrans" cxnId="{96BF55C5-C035-7F4B-A90D-4E4958760935}">
      <dgm:prSet/>
      <dgm:spPr/>
      <dgm:t>
        <a:bodyPr/>
        <a:lstStyle/>
        <a:p>
          <a:endParaRPr lang="en-US"/>
        </a:p>
      </dgm:t>
    </dgm:pt>
    <dgm:pt modelId="{5A29D0D4-BD5C-0F49-89AE-1CF92F2FE5E3}" type="sibTrans" cxnId="{96BF55C5-C035-7F4B-A90D-4E4958760935}">
      <dgm:prSet/>
      <dgm:spPr/>
      <dgm:t>
        <a:bodyPr/>
        <a:lstStyle/>
        <a:p>
          <a:endParaRPr lang="en-US"/>
        </a:p>
      </dgm:t>
    </dgm:pt>
    <dgm:pt modelId="{1E1BFA2B-F319-234D-89DD-587867A22034}">
      <dgm:prSet custT="1"/>
      <dgm:spPr>
        <a:solidFill>
          <a:schemeClr val="bg2">
            <a:lumMod val="10000"/>
          </a:schemeClr>
        </a:solidFill>
        <a:ln>
          <a:solidFill>
            <a:schemeClr val="bg1"/>
          </a:solidFill>
        </a:ln>
      </dgm:spPr>
      <dgm:t>
        <a:bodyPr/>
        <a:lstStyle/>
        <a:p>
          <a:pPr rtl="0"/>
          <a:r>
            <a:rPr lang="en-US" sz="2800" b="1" dirty="0">
              <a:solidFill>
                <a:srgbClr val="FFFFFF"/>
              </a:solidFill>
            </a:rPr>
            <a:t>Students can combine mold making with carving by creating plaster molds.</a:t>
          </a:r>
        </a:p>
      </dgm:t>
      <dgm:extLst>
        <a:ext uri="{E40237B7-FDA0-4F09-8148-C483321AD2D9}">
          <dgm14:cNvPr xmlns:dgm14="http://schemas.microsoft.com/office/drawing/2010/diagram" id="0" name="" descr="Artists produce a mold by filling a hallow vessel with damp materials including plaster and concrete or by lying damp materials that harden over a surface to reconstruct its sculpted form. &#10;Students can combine mold making with carving by creating plaster molds.&#10;&#10;"/>
        </a:ext>
      </dgm:extLst>
    </dgm:pt>
    <dgm:pt modelId="{4CBCC2BD-034B-834C-B8EE-7D98C4779A45}" type="parTrans" cxnId="{88449039-7524-914B-B734-2BC11A371786}">
      <dgm:prSet/>
      <dgm:spPr/>
      <dgm:t>
        <a:bodyPr/>
        <a:lstStyle/>
        <a:p>
          <a:endParaRPr lang="en-US"/>
        </a:p>
      </dgm:t>
    </dgm:pt>
    <dgm:pt modelId="{06DDC85A-13E3-5A40-8690-F24A0B73F3A5}" type="sibTrans" cxnId="{88449039-7524-914B-B734-2BC11A371786}">
      <dgm:prSet/>
      <dgm:spPr/>
      <dgm:t>
        <a:bodyPr/>
        <a:lstStyle/>
        <a:p>
          <a:endParaRPr lang="en-US"/>
        </a:p>
      </dgm:t>
    </dgm:pt>
    <dgm:pt modelId="{048805BB-71B4-CC43-B96C-37E083F8BEEA}" type="pres">
      <dgm:prSet presAssocID="{672C3588-E60C-E34F-A174-3E9AD1E515BC}" presName="linear" presStyleCnt="0">
        <dgm:presLayoutVars>
          <dgm:animLvl val="lvl"/>
          <dgm:resizeHandles val="exact"/>
        </dgm:presLayoutVars>
      </dgm:prSet>
      <dgm:spPr/>
    </dgm:pt>
    <dgm:pt modelId="{1FCCA522-FA16-8C48-87DC-D644407C58B7}" type="pres">
      <dgm:prSet presAssocID="{F9650FA6-F85D-E743-BE67-3E7B25902E1B}" presName="parentText" presStyleLbl="node1" presStyleIdx="0" presStyleCnt="2">
        <dgm:presLayoutVars>
          <dgm:chMax val="0"/>
          <dgm:bulletEnabled val="1"/>
        </dgm:presLayoutVars>
      </dgm:prSet>
      <dgm:spPr/>
    </dgm:pt>
    <dgm:pt modelId="{D792CFFA-A4AF-8B4A-A9D7-244F15C39357}" type="pres">
      <dgm:prSet presAssocID="{5A29D0D4-BD5C-0F49-89AE-1CF92F2FE5E3}" presName="spacer" presStyleCnt="0"/>
      <dgm:spPr/>
    </dgm:pt>
    <dgm:pt modelId="{6706B03F-14A7-5446-A206-24010B555C0A}" type="pres">
      <dgm:prSet presAssocID="{1E1BFA2B-F319-234D-89DD-587867A22034}" presName="parentText" presStyleLbl="node1" presStyleIdx="1" presStyleCnt="2">
        <dgm:presLayoutVars>
          <dgm:chMax val="0"/>
          <dgm:bulletEnabled val="1"/>
        </dgm:presLayoutVars>
      </dgm:prSet>
      <dgm:spPr/>
    </dgm:pt>
  </dgm:ptLst>
  <dgm:cxnLst>
    <dgm:cxn modelId="{86BDD910-D0DF-0B4A-84DE-BE9DF73CF4E3}" type="presOf" srcId="{F9650FA6-F85D-E743-BE67-3E7B25902E1B}" destId="{1FCCA522-FA16-8C48-87DC-D644407C58B7}" srcOrd="0" destOrd="0" presId="urn:microsoft.com/office/officeart/2005/8/layout/vList2"/>
    <dgm:cxn modelId="{8820C034-67BB-D34D-AA22-D9E5AFF9AEA8}" type="presOf" srcId="{1E1BFA2B-F319-234D-89DD-587867A22034}" destId="{6706B03F-14A7-5446-A206-24010B555C0A}" srcOrd="0" destOrd="0" presId="urn:microsoft.com/office/officeart/2005/8/layout/vList2"/>
    <dgm:cxn modelId="{88449039-7524-914B-B734-2BC11A371786}" srcId="{672C3588-E60C-E34F-A174-3E9AD1E515BC}" destId="{1E1BFA2B-F319-234D-89DD-587867A22034}" srcOrd="1" destOrd="0" parTransId="{4CBCC2BD-034B-834C-B8EE-7D98C4779A45}" sibTransId="{06DDC85A-13E3-5A40-8690-F24A0B73F3A5}"/>
    <dgm:cxn modelId="{EAEB1498-E990-1D4E-9C5F-842B9C40EC93}" type="presOf" srcId="{672C3588-E60C-E34F-A174-3E9AD1E515BC}" destId="{048805BB-71B4-CC43-B96C-37E083F8BEEA}" srcOrd="0" destOrd="0" presId="urn:microsoft.com/office/officeart/2005/8/layout/vList2"/>
    <dgm:cxn modelId="{96BF55C5-C035-7F4B-A90D-4E4958760935}" srcId="{672C3588-E60C-E34F-A174-3E9AD1E515BC}" destId="{F9650FA6-F85D-E743-BE67-3E7B25902E1B}" srcOrd="0" destOrd="0" parTransId="{88DEE8C7-1C2A-AF4F-8C00-1BB113C22E20}" sibTransId="{5A29D0D4-BD5C-0F49-89AE-1CF92F2FE5E3}"/>
    <dgm:cxn modelId="{FF10320E-976C-B64A-B21A-79CA250CEC19}" type="presParOf" srcId="{048805BB-71B4-CC43-B96C-37E083F8BEEA}" destId="{1FCCA522-FA16-8C48-87DC-D644407C58B7}" srcOrd="0" destOrd="0" presId="urn:microsoft.com/office/officeart/2005/8/layout/vList2"/>
    <dgm:cxn modelId="{F55B4419-C17A-A746-B5E9-34702E3C1A2C}" type="presParOf" srcId="{048805BB-71B4-CC43-B96C-37E083F8BEEA}" destId="{D792CFFA-A4AF-8B4A-A9D7-244F15C39357}" srcOrd="1" destOrd="0" presId="urn:microsoft.com/office/officeart/2005/8/layout/vList2"/>
    <dgm:cxn modelId="{B1305D0A-05D0-3D44-BFB7-4E0C06255D1D}" type="presParOf" srcId="{048805BB-71B4-CC43-B96C-37E083F8BEEA}" destId="{6706B03F-14A7-5446-A206-24010B555C0A}"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59A00B-CC47-3E43-BC62-40D5FAA610DA}" type="doc">
      <dgm:prSet loTypeId="urn:microsoft.com/office/officeart/2005/8/layout/default" loCatId="" qsTypeId="urn:microsoft.com/office/officeart/2005/8/quickstyle/simple2" qsCatId="simple" csTypeId="urn:microsoft.com/office/officeart/2005/8/colors/accent0_1" csCatId="mainScheme" phldr="1"/>
      <dgm:spPr/>
      <dgm:t>
        <a:bodyPr/>
        <a:lstStyle/>
        <a:p>
          <a:endParaRPr lang="en-US"/>
        </a:p>
      </dgm:t>
    </dgm:pt>
    <dgm:pt modelId="{4C663794-435C-624F-9E2B-5DCE25B36FEA}" type="pres">
      <dgm:prSet presAssocID="{ED59A00B-CC47-3E43-BC62-40D5FAA610DA}" presName="diagram" presStyleCnt="0">
        <dgm:presLayoutVars>
          <dgm:dir/>
          <dgm:resizeHandles val="exact"/>
        </dgm:presLayoutVars>
      </dgm:prSet>
      <dgm:spPr/>
    </dgm:pt>
  </dgm:ptLst>
  <dgm:cxnLst>
    <dgm:cxn modelId="{8C141550-E13D-A14A-B675-FDDAB0AC07BC}" type="presOf" srcId="{ED59A00B-CC47-3E43-BC62-40D5FAA610DA}" destId="{4C663794-435C-624F-9E2B-5DCE25B36FEA}"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A9E78FC-DC50-C142-ACEC-94793B479278}"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5E2A7C3F-F9BD-A244-BDC7-4E014CCB914D}">
      <dgm:prSet/>
      <dgm:spPr>
        <a:solidFill>
          <a:srgbClr val="502C04"/>
        </a:solidFill>
        <a:ln>
          <a:solidFill>
            <a:schemeClr val="bg1"/>
          </a:solidFill>
        </a:ln>
      </dgm:spPr>
      <dgm:t>
        <a:bodyPr/>
        <a:lstStyle/>
        <a:p>
          <a:pPr rtl="0"/>
          <a:r>
            <a:rPr lang="en-US" b="1" u="sng" dirty="0">
              <a:solidFill>
                <a:srgbClr val="FFFFFF"/>
              </a:solidFill>
            </a:rPr>
            <a:t>Plaster of Paris gauze</a:t>
          </a:r>
          <a:r>
            <a:rPr lang="en-US" b="1" u="none" dirty="0">
              <a:solidFill>
                <a:srgbClr val="FFFFFF"/>
              </a:solidFill>
            </a:rPr>
            <a:t> </a:t>
          </a:r>
          <a:r>
            <a:rPr lang="en-US" b="1" dirty="0">
              <a:solidFill>
                <a:srgbClr val="FFFFFF"/>
              </a:solidFill>
            </a:rPr>
            <a:t>is a plaster product that has a white, powdery texture that manufacturers apply to strips of gauze for mold making. </a:t>
          </a:r>
        </a:p>
      </dgm:t>
      <dgm:extLst>
        <a:ext uri="{E40237B7-FDA0-4F09-8148-C483321AD2D9}">
          <dgm14:cNvPr xmlns:dgm14="http://schemas.microsoft.com/office/drawing/2010/diagram" id="0" name="" descr="•Plaster of Paris gauze is a plaster product that has a white, powdery texture that manufacturers apply to strips of gauze for mold making.&#10;•Plaster of Paris gauze is a more costly alternative to papier-mâché. It hardens quickly.&#10;"/>
        </a:ext>
      </dgm:extLst>
    </dgm:pt>
    <dgm:pt modelId="{1C5C22DA-D8C7-6D45-8121-FF5849838FEB}" type="parTrans" cxnId="{E7DFDB63-9BC2-164A-B608-7E610F91B262}">
      <dgm:prSet/>
      <dgm:spPr/>
      <dgm:t>
        <a:bodyPr/>
        <a:lstStyle/>
        <a:p>
          <a:endParaRPr lang="en-US"/>
        </a:p>
      </dgm:t>
    </dgm:pt>
    <dgm:pt modelId="{75298910-1AD4-774A-A7AC-41FB8937A1D6}" type="sibTrans" cxnId="{E7DFDB63-9BC2-164A-B608-7E610F91B262}">
      <dgm:prSet/>
      <dgm:spPr/>
      <dgm:t>
        <a:bodyPr/>
        <a:lstStyle/>
        <a:p>
          <a:endParaRPr lang="en-US"/>
        </a:p>
      </dgm:t>
    </dgm:pt>
    <dgm:pt modelId="{671243CF-F7C0-EC45-8BBC-2016B0DFE971}">
      <dgm:prSet/>
      <dgm:spPr>
        <a:solidFill>
          <a:srgbClr val="4F403E"/>
        </a:solidFill>
        <a:ln>
          <a:solidFill>
            <a:schemeClr val="bg1"/>
          </a:solidFill>
        </a:ln>
      </dgm:spPr>
      <dgm:t>
        <a:bodyPr/>
        <a:lstStyle/>
        <a:p>
          <a:r>
            <a:rPr lang="en-US" b="1" dirty="0">
              <a:solidFill>
                <a:srgbClr val="FFFFFF"/>
              </a:solidFill>
            </a:rPr>
            <a:t>Plaster of Paris gauze is a more costly alternative to papier-mâché. It hardens quickly. </a:t>
          </a:r>
        </a:p>
      </dgm:t>
      <dgm:extLst>
        <a:ext uri="{E40237B7-FDA0-4F09-8148-C483321AD2D9}">
          <dgm14:cNvPr xmlns:dgm14="http://schemas.microsoft.com/office/drawing/2010/diagram" id="0" name="" descr="•Plaster of Paris gauze is a plaster product that has a white, powdery texture that manufacturers apply to strips of gauze for mold making.&#10;•Plaster of Paris gauze is a more costly alternative to papier-mâché. It hardens quickly.&#10;"/>
        </a:ext>
      </dgm:extLst>
    </dgm:pt>
    <dgm:pt modelId="{E1CF6ADC-8026-0E46-A1FD-E2835046EBA2}" type="parTrans" cxnId="{A576BB70-E490-2D45-8063-B7D1BFCD2145}">
      <dgm:prSet/>
      <dgm:spPr/>
      <dgm:t>
        <a:bodyPr/>
        <a:lstStyle/>
        <a:p>
          <a:endParaRPr lang="en-US"/>
        </a:p>
      </dgm:t>
    </dgm:pt>
    <dgm:pt modelId="{C036EBD6-A524-2649-B3D6-E93E0E39F0F5}" type="sibTrans" cxnId="{A576BB70-E490-2D45-8063-B7D1BFCD2145}">
      <dgm:prSet/>
      <dgm:spPr/>
      <dgm:t>
        <a:bodyPr/>
        <a:lstStyle/>
        <a:p>
          <a:endParaRPr lang="en-US"/>
        </a:p>
      </dgm:t>
    </dgm:pt>
    <dgm:pt modelId="{D80AD9A9-A4A4-D34B-AF4D-9F26F74ABA72}" type="pres">
      <dgm:prSet presAssocID="{3A9E78FC-DC50-C142-ACEC-94793B479278}" presName="linear" presStyleCnt="0">
        <dgm:presLayoutVars>
          <dgm:animLvl val="lvl"/>
          <dgm:resizeHandles val="exact"/>
        </dgm:presLayoutVars>
      </dgm:prSet>
      <dgm:spPr/>
    </dgm:pt>
    <dgm:pt modelId="{ED347D3E-51CC-4D46-A527-4F25A66EA947}" type="pres">
      <dgm:prSet presAssocID="{5E2A7C3F-F9BD-A244-BDC7-4E014CCB914D}" presName="parentText" presStyleLbl="node1" presStyleIdx="0" presStyleCnt="2">
        <dgm:presLayoutVars>
          <dgm:chMax val="0"/>
          <dgm:bulletEnabled val="1"/>
        </dgm:presLayoutVars>
      </dgm:prSet>
      <dgm:spPr/>
    </dgm:pt>
    <dgm:pt modelId="{9BE684ED-FEA1-EB4E-BD1B-BC04CF045762}" type="pres">
      <dgm:prSet presAssocID="{75298910-1AD4-774A-A7AC-41FB8937A1D6}" presName="spacer" presStyleCnt="0"/>
      <dgm:spPr/>
    </dgm:pt>
    <dgm:pt modelId="{D86B5E3D-B5D1-8640-A877-BCA365C01961}" type="pres">
      <dgm:prSet presAssocID="{671243CF-F7C0-EC45-8BBC-2016B0DFE971}" presName="parentText" presStyleLbl="node1" presStyleIdx="1" presStyleCnt="2">
        <dgm:presLayoutVars>
          <dgm:chMax val="0"/>
          <dgm:bulletEnabled val="1"/>
        </dgm:presLayoutVars>
      </dgm:prSet>
      <dgm:spPr/>
    </dgm:pt>
  </dgm:ptLst>
  <dgm:cxnLst>
    <dgm:cxn modelId="{21F7F42F-4416-1C4D-B644-1EA7D94DC679}" type="presOf" srcId="{671243CF-F7C0-EC45-8BBC-2016B0DFE971}" destId="{D86B5E3D-B5D1-8640-A877-BCA365C01961}" srcOrd="0" destOrd="0" presId="urn:microsoft.com/office/officeart/2005/8/layout/vList2"/>
    <dgm:cxn modelId="{E7DFDB63-9BC2-164A-B608-7E610F91B262}" srcId="{3A9E78FC-DC50-C142-ACEC-94793B479278}" destId="{5E2A7C3F-F9BD-A244-BDC7-4E014CCB914D}" srcOrd="0" destOrd="0" parTransId="{1C5C22DA-D8C7-6D45-8121-FF5849838FEB}" sibTransId="{75298910-1AD4-774A-A7AC-41FB8937A1D6}"/>
    <dgm:cxn modelId="{A576BB70-E490-2D45-8063-B7D1BFCD2145}" srcId="{3A9E78FC-DC50-C142-ACEC-94793B479278}" destId="{671243CF-F7C0-EC45-8BBC-2016B0DFE971}" srcOrd="1" destOrd="0" parTransId="{E1CF6ADC-8026-0E46-A1FD-E2835046EBA2}" sibTransId="{C036EBD6-A524-2649-B3D6-E93E0E39F0F5}"/>
    <dgm:cxn modelId="{D16DDD8E-A2D1-1942-BC44-AA5A7D0E5C64}" type="presOf" srcId="{3A9E78FC-DC50-C142-ACEC-94793B479278}" destId="{D80AD9A9-A4A4-D34B-AF4D-9F26F74ABA72}" srcOrd="0" destOrd="0" presId="urn:microsoft.com/office/officeart/2005/8/layout/vList2"/>
    <dgm:cxn modelId="{AD952BF8-AD7A-D24C-AD6F-844E88F1A430}" type="presOf" srcId="{5E2A7C3F-F9BD-A244-BDC7-4E014CCB914D}" destId="{ED347D3E-51CC-4D46-A527-4F25A66EA947}" srcOrd="0" destOrd="0" presId="urn:microsoft.com/office/officeart/2005/8/layout/vList2"/>
    <dgm:cxn modelId="{6081CEBE-95E1-9F4D-B8C6-7071CC50EEFE}" type="presParOf" srcId="{D80AD9A9-A4A4-D34B-AF4D-9F26F74ABA72}" destId="{ED347D3E-51CC-4D46-A527-4F25A66EA947}" srcOrd="0" destOrd="0" presId="urn:microsoft.com/office/officeart/2005/8/layout/vList2"/>
    <dgm:cxn modelId="{D93EBC9F-0DDB-9048-91F6-EBBD237F497F}" type="presParOf" srcId="{D80AD9A9-A4A4-D34B-AF4D-9F26F74ABA72}" destId="{9BE684ED-FEA1-EB4E-BD1B-BC04CF045762}" srcOrd="1" destOrd="0" presId="urn:microsoft.com/office/officeart/2005/8/layout/vList2"/>
    <dgm:cxn modelId="{73B79B91-462C-064C-A0F1-DC359019AA85}" type="presParOf" srcId="{D80AD9A9-A4A4-D34B-AF4D-9F26F74ABA72}" destId="{D86B5E3D-B5D1-8640-A877-BCA365C01961}"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1640E32A-87A1-2840-8700-02FDA13A9B7B}"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E10348F7-EF9C-3C48-9D12-EE99ECEA9D8E}">
      <dgm:prSet custT="1"/>
      <dgm:spPr>
        <a:solidFill>
          <a:srgbClr val="FF0033"/>
        </a:solidFill>
        <a:ln>
          <a:solidFill>
            <a:schemeClr val="bg1"/>
          </a:solidFill>
        </a:ln>
      </dgm:spPr>
      <dgm:t>
        <a:bodyPr/>
        <a:lstStyle/>
        <a:p>
          <a:pPr rtl="0"/>
          <a:r>
            <a:rPr lang="en-US" sz="4000" b="1" dirty="0">
              <a:solidFill>
                <a:srgbClr val="FFFFFF"/>
              </a:solidFill>
            </a:rPr>
            <a:t>Students can make molds from clear packaging tape. They have a transparent hue and light feel. </a:t>
          </a:r>
        </a:p>
      </dgm:t>
      <dgm:extLst>
        <a:ext uri="{E40237B7-FDA0-4F09-8148-C483321AD2D9}">
          <dgm14:cNvPr xmlns:dgm14="http://schemas.microsoft.com/office/drawing/2010/diagram" id="0" name="" descr="Students can make molds from clear packaging tape. They have a transparent hue and light feel. &#10;Students can enhance tape and plaster of Paris molds with paint, yarns, wires, and raffia. &#10;"/>
        </a:ext>
      </dgm:extLst>
    </dgm:pt>
    <dgm:pt modelId="{B72A97C6-94EC-D04F-87A1-92B0457F9785}" type="parTrans" cxnId="{72BB4A41-EE87-DA4F-BA1B-D55DC907E02D}">
      <dgm:prSet/>
      <dgm:spPr/>
      <dgm:t>
        <a:bodyPr/>
        <a:lstStyle/>
        <a:p>
          <a:endParaRPr lang="en-US"/>
        </a:p>
      </dgm:t>
    </dgm:pt>
    <dgm:pt modelId="{08F0A4EB-77DB-8D48-AECC-5D6B23B56830}" type="sibTrans" cxnId="{72BB4A41-EE87-DA4F-BA1B-D55DC907E02D}">
      <dgm:prSet/>
      <dgm:spPr/>
      <dgm:t>
        <a:bodyPr/>
        <a:lstStyle/>
        <a:p>
          <a:endParaRPr lang="en-US"/>
        </a:p>
      </dgm:t>
    </dgm:pt>
    <dgm:pt modelId="{112B137C-E065-744F-A6DF-698906A1C195}">
      <dgm:prSet custT="1"/>
      <dgm:spPr>
        <a:solidFill>
          <a:srgbClr val="FF6600"/>
        </a:solidFill>
        <a:ln>
          <a:solidFill>
            <a:schemeClr val="bg1"/>
          </a:solidFill>
        </a:ln>
      </dgm:spPr>
      <dgm:t>
        <a:bodyPr/>
        <a:lstStyle/>
        <a:p>
          <a:pPr rtl="0"/>
          <a:r>
            <a:rPr lang="en-US" sz="4000" b="1" dirty="0">
              <a:solidFill>
                <a:srgbClr val="FFFFFF"/>
              </a:solidFill>
            </a:rPr>
            <a:t>Students can enhance tape and plaster of Paris molds with paint, yarns, wires, and raffia. </a:t>
          </a:r>
        </a:p>
      </dgm:t>
      <dgm:extLst>
        <a:ext uri="{E40237B7-FDA0-4F09-8148-C483321AD2D9}">
          <dgm14:cNvPr xmlns:dgm14="http://schemas.microsoft.com/office/drawing/2010/diagram" id="0" name="" descr="Students can make molds from clear packaging tape. They have a transparent hue and light feel. &#10;Students can enhance tape and plaster of Paris molds with paint, yarns, wires, and raffia. &#10;"/>
        </a:ext>
      </dgm:extLst>
    </dgm:pt>
    <dgm:pt modelId="{2F991208-B3B5-384E-9205-9B1E303A40B8}" type="parTrans" cxnId="{11346116-CB19-2946-8616-84F9088FF32D}">
      <dgm:prSet/>
      <dgm:spPr/>
      <dgm:t>
        <a:bodyPr/>
        <a:lstStyle/>
        <a:p>
          <a:endParaRPr lang="en-US"/>
        </a:p>
      </dgm:t>
    </dgm:pt>
    <dgm:pt modelId="{219D6AA7-947B-8744-881A-F65F59FA87DF}" type="sibTrans" cxnId="{11346116-CB19-2946-8616-84F9088FF32D}">
      <dgm:prSet/>
      <dgm:spPr/>
      <dgm:t>
        <a:bodyPr/>
        <a:lstStyle/>
        <a:p>
          <a:endParaRPr lang="en-US"/>
        </a:p>
      </dgm:t>
    </dgm:pt>
    <dgm:pt modelId="{1602EF43-94A5-C043-A2F5-D115F0060549}" type="pres">
      <dgm:prSet presAssocID="{1640E32A-87A1-2840-8700-02FDA13A9B7B}" presName="linear" presStyleCnt="0">
        <dgm:presLayoutVars>
          <dgm:animLvl val="lvl"/>
          <dgm:resizeHandles val="exact"/>
        </dgm:presLayoutVars>
      </dgm:prSet>
      <dgm:spPr/>
    </dgm:pt>
    <dgm:pt modelId="{1DB72B30-BC12-314F-B4EA-A6FB69A4441A}" type="pres">
      <dgm:prSet presAssocID="{E10348F7-EF9C-3C48-9D12-EE99ECEA9D8E}" presName="parentText" presStyleLbl="node1" presStyleIdx="0" presStyleCnt="2" custScaleY="101682">
        <dgm:presLayoutVars>
          <dgm:chMax val="0"/>
          <dgm:bulletEnabled val="1"/>
        </dgm:presLayoutVars>
      </dgm:prSet>
      <dgm:spPr/>
    </dgm:pt>
    <dgm:pt modelId="{36C903E6-A947-C54A-BB97-996CB517C1E1}" type="pres">
      <dgm:prSet presAssocID="{08F0A4EB-77DB-8D48-AECC-5D6B23B56830}" presName="spacer" presStyleCnt="0"/>
      <dgm:spPr/>
    </dgm:pt>
    <dgm:pt modelId="{C64A38BD-F98B-F547-8651-EF46566C2BD3}" type="pres">
      <dgm:prSet presAssocID="{112B137C-E065-744F-A6DF-698906A1C195}" presName="parentText" presStyleLbl="node1" presStyleIdx="1" presStyleCnt="2" custScaleY="101682">
        <dgm:presLayoutVars>
          <dgm:chMax val="0"/>
          <dgm:bulletEnabled val="1"/>
        </dgm:presLayoutVars>
      </dgm:prSet>
      <dgm:spPr/>
    </dgm:pt>
  </dgm:ptLst>
  <dgm:cxnLst>
    <dgm:cxn modelId="{11346116-CB19-2946-8616-84F9088FF32D}" srcId="{1640E32A-87A1-2840-8700-02FDA13A9B7B}" destId="{112B137C-E065-744F-A6DF-698906A1C195}" srcOrd="1" destOrd="0" parTransId="{2F991208-B3B5-384E-9205-9B1E303A40B8}" sibTransId="{219D6AA7-947B-8744-881A-F65F59FA87DF}"/>
    <dgm:cxn modelId="{C09B031F-9AB3-4345-9C46-B311D391ACAB}" type="presOf" srcId="{112B137C-E065-744F-A6DF-698906A1C195}" destId="{C64A38BD-F98B-F547-8651-EF46566C2BD3}" srcOrd="0" destOrd="0" presId="urn:microsoft.com/office/officeart/2005/8/layout/vList2"/>
    <dgm:cxn modelId="{72BB4A41-EE87-DA4F-BA1B-D55DC907E02D}" srcId="{1640E32A-87A1-2840-8700-02FDA13A9B7B}" destId="{E10348F7-EF9C-3C48-9D12-EE99ECEA9D8E}" srcOrd="0" destOrd="0" parTransId="{B72A97C6-94EC-D04F-87A1-92B0457F9785}" sibTransId="{08F0A4EB-77DB-8D48-AECC-5D6B23B56830}"/>
    <dgm:cxn modelId="{061E0BA1-5A52-7642-95C0-DEB38772033B}" type="presOf" srcId="{E10348F7-EF9C-3C48-9D12-EE99ECEA9D8E}" destId="{1DB72B30-BC12-314F-B4EA-A6FB69A4441A}" srcOrd="0" destOrd="0" presId="urn:microsoft.com/office/officeart/2005/8/layout/vList2"/>
    <dgm:cxn modelId="{AEBAC0FD-B0FC-5F4F-9E0F-11DFD150BCB0}" type="presOf" srcId="{1640E32A-87A1-2840-8700-02FDA13A9B7B}" destId="{1602EF43-94A5-C043-A2F5-D115F0060549}" srcOrd="0" destOrd="0" presId="urn:microsoft.com/office/officeart/2005/8/layout/vList2"/>
    <dgm:cxn modelId="{F6DD385F-406C-8848-B1A5-774785E8CCF0}" type="presParOf" srcId="{1602EF43-94A5-C043-A2F5-D115F0060549}" destId="{1DB72B30-BC12-314F-B4EA-A6FB69A4441A}" srcOrd="0" destOrd="0" presId="urn:microsoft.com/office/officeart/2005/8/layout/vList2"/>
    <dgm:cxn modelId="{A68021A7-450B-3744-9122-5912654102BC}" type="presParOf" srcId="{1602EF43-94A5-C043-A2F5-D115F0060549}" destId="{36C903E6-A947-C54A-BB97-996CB517C1E1}" srcOrd="1" destOrd="0" presId="urn:microsoft.com/office/officeart/2005/8/layout/vList2"/>
    <dgm:cxn modelId="{22E32F80-F33B-424B-8BA7-217DC1AB5C6B}" type="presParOf" srcId="{1602EF43-94A5-C043-A2F5-D115F0060549}" destId="{C64A38BD-F98B-F547-8651-EF46566C2BD3}"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1592AA06-8CA9-3D41-9D40-9F439FDD9D86}"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E1F68162-F00A-C04C-A22B-42C5E804F435}">
      <dgm:prSet custT="1"/>
      <dgm:spPr>
        <a:solidFill>
          <a:srgbClr val="0D6534"/>
        </a:solidFill>
        <a:ln>
          <a:solidFill>
            <a:schemeClr val="bg1"/>
          </a:solidFill>
        </a:ln>
      </dgm:spPr>
      <dgm:t>
        <a:bodyPr/>
        <a:lstStyle/>
        <a:p>
          <a:pPr rtl="0"/>
          <a:r>
            <a:rPr lang="en-US" sz="2800" b="1" dirty="0">
              <a:solidFill>
                <a:srgbClr val="FFFFFF"/>
              </a:solidFill>
            </a:rPr>
            <a:t>Artists use wires and foil to make static and kinetic sculptures. </a:t>
          </a:r>
        </a:p>
      </dgm:t>
      <dgm:extLst>
        <a:ext uri="{E40237B7-FDA0-4F09-8148-C483321AD2D9}">
          <dgm14:cNvPr xmlns:dgm14="http://schemas.microsoft.com/office/drawing/2010/diagram" id="0" name="" descr="Artists use wires and foil to make static and kinetic sculptures. &#10;&#10;Classroom foils and wires include aluminum foil, colorful plastic coated wire, pipe cleaners, metal hangers, and soft and flexible aluminum wire.&#10;&#10;Students can manipulate wire and aluminum foil by rolling, bending, coiling, twisting, folding, pinching, and cutting them.  &#10;"/>
        </a:ext>
      </dgm:extLst>
    </dgm:pt>
    <dgm:pt modelId="{2FC90ECD-3955-9A49-AF02-620EC674AD55}" type="parTrans" cxnId="{89232113-06CC-6E40-8ABF-3C1D748A743A}">
      <dgm:prSet/>
      <dgm:spPr/>
      <dgm:t>
        <a:bodyPr/>
        <a:lstStyle/>
        <a:p>
          <a:endParaRPr lang="en-US"/>
        </a:p>
      </dgm:t>
    </dgm:pt>
    <dgm:pt modelId="{8C25C541-364F-524C-9841-074EFB04F798}" type="sibTrans" cxnId="{89232113-06CC-6E40-8ABF-3C1D748A743A}">
      <dgm:prSet/>
      <dgm:spPr/>
      <dgm:t>
        <a:bodyPr/>
        <a:lstStyle/>
        <a:p>
          <a:endParaRPr lang="en-US"/>
        </a:p>
      </dgm:t>
    </dgm:pt>
    <dgm:pt modelId="{28456BAF-0B21-6847-BFC5-697C28F4359A}">
      <dgm:prSet custT="1"/>
      <dgm:spPr>
        <a:solidFill>
          <a:srgbClr val="198389"/>
        </a:solidFill>
        <a:ln>
          <a:solidFill>
            <a:schemeClr val="bg1"/>
          </a:solidFill>
        </a:ln>
      </dgm:spPr>
      <dgm:t>
        <a:bodyPr/>
        <a:lstStyle/>
        <a:p>
          <a:pPr rtl="0"/>
          <a:r>
            <a:rPr lang="en-US" sz="2800" b="1" dirty="0">
              <a:solidFill>
                <a:schemeClr val="bg1"/>
              </a:solidFill>
            </a:rPr>
            <a:t>Students can manipulate wire and aluminum foil by rolling, bending, coiling, twisting, folding, pinching, and cutting them.  </a:t>
          </a:r>
        </a:p>
      </dgm:t>
      <dgm:extLst>
        <a:ext uri="{E40237B7-FDA0-4F09-8148-C483321AD2D9}">
          <dgm14:cNvPr xmlns:dgm14="http://schemas.microsoft.com/office/drawing/2010/diagram" id="0" name="" descr="Artists use wires and foil to make static and kinetic sculptures. &#10;&#10;Classroom foils and wires include aluminum foil, colorful plastic coated wire, pipe cleaners, metal hangers, and soft and flexible aluminum wire.&#10;&#10;Students can manipulate wire and aluminum foil by rolling, bending, coiling, twisting, folding, pinching, and cutting them.  &#10;"/>
        </a:ext>
      </dgm:extLst>
    </dgm:pt>
    <dgm:pt modelId="{8AEE6E26-3114-0F48-A768-3D97A62CAAD2}" type="parTrans" cxnId="{B07E7731-8B18-C446-A012-BBE325B919D6}">
      <dgm:prSet/>
      <dgm:spPr/>
      <dgm:t>
        <a:bodyPr/>
        <a:lstStyle/>
        <a:p>
          <a:endParaRPr lang="en-US"/>
        </a:p>
      </dgm:t>
    </dgm:pt>
    <dgm:pt modelId="{FF8F29F1-87A5-F842-83E9-6E89332E78F8}" type="sibTrans" cxnId="{B07E7731-8B18-C446-A012-BBE325B919D6}">
      <dgm:prSet/>
      <dgm:spPr/>
      <dgm:t>
        <a:bodyPr/>
        <a:lstStyle/>
        <a:p>
          <a:endParaRPr lang="en-US"/>
        </a:p>
      </dgm:t>
    </dgm:pt>
    <dgm:pt modelId="{95DF6007-305A-F440-BDE8-3DAF40C5776B}">
      <dgm:prSet custT="1"/>
      <dgm:spPr>
        <a:solidFill>
          <a:schemeClr val="accent5">
            <a:lumMod val="50000"/>
          </a:schemeClr>
        </a:solidFill>
        <a:ln>
          <a:solidFill>
            <a:schemeClr val="bg1"/>
          </a:solidFill>
        </a:ln>
      </dgm:spPr>
      <dgm:t>
        <a:bodyPr/>
        <a:lstStyle/>
        <a:p>
          <a:pPr rtl="0"/>
          <a:r>
            <a:rPr lang="en-US" sz="2800" b="1" dirty="0">
              <a:solidFill>
                <a:srgbClr val="FFFFFF"/>
              </a:solidFill>
            </a:rPr>
            <a:t>Classroom foils and wires include aluminum foil, colorful plastic coated wire, pipe cleaners, metal hangers, and soft and flexible aluminum wire.</a:t>
          </a:r>
        </a:p>
      </dgm:t>
      <dgm:extLst>
        <a:ext uri="{E40237B7-FDA0-4F09-8148-C483321AD2D9}">
          <dgm14:cNvPr xmlns:dgm14="http://schemas.microsoft.com/office/drawing/2010/diagram" id="0" name="" descr="Artists use wires and foil to make static and kinetic sculptures. &#10;&#10;Classroom foils and wires include aluminum foil, colorful plastic coated wire, pipe cleaners, metal hangers, and soft and flexible aluminum wire.&#10;&#10;Students can manipulate wire and aluminum foil by rolling, bending, coiling, twisting, folding, pinching, and cutting them.  &#10;"/>
        </a:ext>
      </dgm:extLst>
    </dgm:pt>
    <dgm:pt modelId="{76B94E84-AFC8-2946-91CA-09E47979C1C4}" type="parTrans" cxnId="{FE723FB5-E284-B345-BA3A-EEF07BEA4C5C}">
      <dgm:prSet/>
      <dgm:spPr/>
      <dgm:t>
        <a:bodyPr/>
        <a:lstStyle/>
        <a:p>
          <a:endParaRPr lang="en-US"/>
        </a:p>
      </dgm:t>
    </dgm:pt>
    <dgm:pt modelId="{DD78E13D-0952-1143-B8B8-D00EE0B6394F}" type="sibTrans" cxnId="{FE723FB5-E284-B345-BA3A-EEF07BEA4C5C}">
      <dgm:prSet/>
      <dgm:spPr/>
      <dgm:t>
        <a:bodyPr/>
        <a:lstStyle/>
        <a:p>
          <a:endParaRPr lang="en-US"/>
        </a:p>
      </dgm:t>
    </dgm:pt>
    <dgm:pt modelId="{1BA57BED-8FBD-D74E-96BE-D70ADBA5323F}" type="pres">
      <dgm:prSet presAssocID="{1592AA06-8CA9-3D41-9D40-9F439FDD9D86}" presName="linear" presStyleCnt="0">
        <dgm:presLayoutVars>
          <dgm:animLvl val="lvl"/>
          <dgm:resizeHandles val="exact"/>
        </dgm:presLayoutVars>
      </dgm:prSet>
      <dgm:spPr/>
    </dgm:pt>
    <dgm:pt modelId="{28743693-BEEB-2441-B4D9-11A200A0C3DF}" type="pres">
      <dgm:prSet presAssocID="{E1F68162-F00A-C04C-A22B-42C5E804F435}" presName="parentText" presStyleLbl="node1" presStyleIdx="0" presStyleCnt="3">
        <dgm:presLayoutVars>
          <dgm:chMax val="0"/>
          <dgm:bulletEnabled val="1"/>
        </dgm:presLayoutVars>
      </dgm:prSet>
      <dgm:spPr/>
    </dgm:pt>
    <dgm:pt modelId="{F390C581-5D5A-5B41-9F01-11615C2AE7AD}" type="pres">
      <dgm:prSet presAssocID="{8C25C541-364F-524C-9841-074EFB04F798}" presName="spacer" presStyleCnt="0"/>
      <dgm:spPr/>
    </dgm:pt>
    <dgm:pt modelId="{9D77BE0E-9C40-844E-8674-A3BD4B0E0DA6}" type="pres">
      <dgm:prSet presAssocID="{95DF6007-305A-F440-BDE8-3DAF40C5776B}" presName="parentText" presStyleLbl="node1" presStyleIdx="1" presStyleCnt="3">
        <dgm:presLayoutVars>
          <dgm:chMax val="0"/>
          <dgm:bulletEnabled val="1"/>
        </dgm:presLayoutVars>
      </dgm:prSet>
      <dgm:spPr/>
    </dgm:pt>
    <dgm:pt modelId="{516D3D03-2CDF-EC4D-A014-9B7266603F44}" type="pres">
      <dgm:prSet presAssocID="{DD78E13D-0952-1143-B8B8-D00EE0B6394F}" presName="spacer" presStyleCnt="0"/>
      <dgm:spPr/>
    </dgm:pt>
    <dgm:pt modelId="{17866A52-BAB0-4143-8602-064908D38CE3}" type="pres">
      <dgm:prSet presAssocID="{28456BAF-0B21-6847-BFC5-697C28F4359A}" presName="parentText" presStyleLbl="node1" presStyleIdx="2" presStyleCnt="3" custScaleY="112658">
        <dgm:presLayoutVars>
          <dgm:chMax val="0"/>
          <dgm:bulletEnabled val="1"/>
        </dgm:presLayoutVars>
      </dgm:prSet>
      <dgm:spPr/>
    </dgm:pt>
  </dgm:ptLst>
  <dgm:cxnLst>
    <dgm:cxn modelId="{AA82C304-A332-884A-A858-24D35D67B6A5}" type="presOf" srcId="{95DF6007-305A-F440-BDE8-3DAF40C5776B}" destId="{9D77BE0E-9C40-844E-8674-A3BD4B0E0DA6}" srcOrd="0" destOrd="0" presId="urn:microsoft.com/office/officeart/2005/8/layout/vList2"/>
    <dgm:cxn modelId="{89232113-06CC-6E40-8ABF-3C1D748A743A}" srcId="{1592AA06-8CA9-3D41-9D40-9F439FDD9D86}" destId="{E1F68162-F00A-C04C-A22B-42C5E804F435}" srcOrd="0" destOrd="0" parTransId="{2FC90ECD-3955-9A49-AF02-620EC674AD55}" sibTransId="{8C25C541-364F-524C-9841-074EFB04F798}"/>
    <dgm:cxn modelId="{B07E7731-8B18-C446-A012-BBE325B919D6}" srcId="{1592AA06-8CA9-3D41-9D40-9F439FDD9D86}" destId="{28456BAF-0B21-6847-BFC5-697C28F4359A}" srcOrd="2" destOrd="0" parTransId="{8AEE6E26-3114-0F48-A768-3D97A62CAAD2}" sibTransId="{FF8F29F1-87A5-F842-83E9-6E89332E78F8}"/>
    <dgm:cxn modelId="{820B2D7D-1946-F442-8AC6-EDC7BDC1FE66}" type="presOf" srcId="{28456BAF-0B21-6847-BFC5-697C28F4359A}" destId="{17866A52-BAB0-4143-8602-064908D38CE3}" srcOrd="0" destOrd="0" presId="urn:microsoft.com/office/officeart/2005/8/layout/vList2"/>
    <dgm:cxn modelId="{FE723FB5-E284-B345-BA3A-EEF07BEA4C5C}" srcId="{1592AA06-8CA9-3D41-9D40-9F439FDD9D86}" destId="{95DF6007-305A-F440-BDE8-3DAF40C5776B}" srcOrd="1" destOrd="0" parTransId="{76B94E84-AFC8-2946-91CA-09E47979C1C4}" sibTransId="{DD78E13D-0952-1143-B8B8-D00EE0B6394F}"/>
    <dgm:cxn modelId="{185245BD-F2A5-6249-B955-CCECCD1E110C}" type="presOf" srcId="{1592AA06-8CA9-3D41-9D40-9F439FDD9D86}" destId="{1BA57BED-8FBD-D74E-96BE-D70ADBA5323F}" srcOrd="0" destOrd="0" presId="urn:microsoft.com/office/officeart/2005/8/layout/vList2"/>
    <dgm:cxn modelId="{671F58D2-FC38-7947-B645-B39274163046}" type="presOf" srcId="{E1F68162-F00A-C04C-A22B-42C5E804F435}" destId="{28743693-BEEB-2441-B4D9-11A200A0C3DF}" srcOrd="0" destOrd="0" presId="urn:microsoft.com/office/officeart/2005/8/layout/vList2"/>
    <dgm:cxn modelId="{A575CADC-7ECB-EB43-A6DB-5CC246D1D8AF}" type="presParOf" srcId="{1BA57BED-8FBD-D74E-96BE-D70ADBA5323F}" destId="{28743693-BEEB-2441-B4D9-11A200A0C3DF}" srcOrd="0" destOrd="0" presId="urn:microsoft.com/office/officeart/2005/8/layout/vList2"/>
    <dgm:cxn modelId="{D5360D1C-DEB1-784E-9831-B00C6BB2FF81}" type="presParOf" srcId="{1BA57BED-8FBD-D74E-96BE-D70ADBA5323F}" destId="{F390C581-5D5A-5B41-9F01-11615C2AE7AD}" srcOrd="1" destOrd="0" presId="urn:microsoft.com/office/officeart/2005/8/layout/vList2"/>
    <dgm:cxn modelId="{2E4FC906-4965-B54C-8079-FDD7379A7C3C}" type="presParOf" srcId="{1BA57BED-8FBD-D74E-96BE-D70ADBA5323F}" destId="{9D77BE0E-9C40-844E-8674-A3BD4B0E0DA6}" srcOrd="2" destOrd="0" presId="urn:microsoft.com/office/officeart/2005/8/layout/vList2"/>
    <dgm:cxn modelId="{04DADC0C-6FB8-DD43-ACDF-296374ECEE04}" type="presParOf" srcId="{1BA57BED-8FBD-D74E-96BE-D70ADBA5323F}" destId="{516D3D03-2CDF-EC4D-A014-9B7266603F44}" srcOrd="3" destOrd="0" presId="urn:microsoft.com/office/officeart/2005/8/layout/vList2"/>
    <dgm:cxn modelId="{B74B5955-56AE-E743-A144-E74132E10FE7}" type="presParOf" srcId="{1BA57BED-8FBD-D74E-96BE-D70ADBA5323F}" destId="{17866A52-BAB0-4143-8602-064908D38CE3}"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6AE838BB-EB92-5D4A-83F9-D9B8B84B44D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7DAD45F-4339-8747-A993-32B165FBC5D4}">
      <dgm:prSet custT="1"/>
      <dgm:spPr>
        <a:solidFill>
          <a:schemeClr val="accent6">
            <a:lumMod val="50000"/>
          </a:schemeClr>
        </a:solidFill>
        <a:ln>
          <a:solidFill>
            <a:schemeClr val="bg1"/>
          </a:solidFill>
        </a:ln>
      </dgm:spPr>
      <dgm:t>
        <a:bodyPr/>
        <a:lstStyle/>
        <a:p>
          <a:r>
            <a:rPr lang="en-US" sz="2600" b="1" dirty="0"/>
            <a:t>Manufacturers sell wires by their </a:t>
          </a:r>
          <a:r>
            <a:rPr lang="en-US" sz="2600" b="1" u="sng" dirty="0"/>
            <a:t>gauge</a:t>
          </a:r>
          <a:r>
            <a:rPr lang="en-US" sz="2600" b="1" dirty="0"/>
            <a:t>, the thickness of a wire. The larger the gauge number is, the thinner the wire. </a:t>
          </a:r>
          <a:endParaRPr lang="en-US" sz="2600" dirty="0"/>
        </a:p>
      </dgm:t>
      <dgm:extLst>
        <a:ext uri="{E40237B7-FDA0-4F09-8148-C483321AD2D9}">
          <dgm14:cNvPr xmlns:dgm14="http://schemas.microsoft.com/office/drawing/2010/diagram" id="0" name="" descr="•Manufacturers sell wires by their gauge, the thickness of a wire. The larger the gauge number is, the thinner the wire.&#10;•Wire is an effective medium for designing mobiles.&#10;•Vannoy Streeter’s wire sculptures focus on community and play.&#10;"/>
        </a:ext>
      </dgm:extLst>
    </dgm:pt>
    <dgm:pt modelId="{C16E221F-33D4-9C49-A321-7EC55BB54ADE}" type="parTrans" cxnId="{EACB81AB-241E-2E4B-81A1-68058F8852FF}">
      <dgm:prSet/>
      <dgm:spPr/>
      <dgm:t>
        <a:bodyPr/>
        <a:lstStyle/>
        <a:p>
          <a:endParaRPr lang="en-US"/>
        </a:p>
      </dgm:t>
    </dgm:pt>
    <dgm:pt modelId="{B0FD6491-571D-A94F-ADBC-6CBEBC0224E7}" type="sibTrans" cxnId="{EACB81AB-241E-2E4B-81A1-68058F8852FF}">
      <dgm:prSet/>
      <dgm:spPr/>
      <dgm:t>
        <a:bodyPr/>
        <a:lstStyle/>
        <a:p>
          <a:endParaRPr lang="en-US"/>
        </a:p>
      </dgm:t>
    </dgm:pt>
    <dgm:pt modelId="{B9E4959A-CACB-A440-8B18-E11333E0D4E1}">
      <dgm:prSet custT="1"/>
      <dgm:spPr>
        <a:solidFill>
          <a:schemeClr val="accent6">
            <a:lumMod val="75000"/>
          </a:schemeClr>
        </a:solidFill>
        <a:ln>
          <a:solidFill>
            <a:schemeClr val="bg1"/>
          </a:solidFill>
        </a:ln>
      </dgm:spPr>
      <dgm:t>
        <a:bodyPr/>
        <a:lstStyle/>
        <a:p>
          <a:r>
            <a:rPr lang="en-US" sz="2600" b="1"/>
            <a:t>Wire is an effective medium for designing mobiles. </a:t>
          </a:r>
          <a:endParaRPr lang="en-US" sz="2600" dirty="0"/>
        </a:p>
      </dgm:t>
      <dgm:extLst>
        <a:ext uri="{E40237B7-FDA0-4F09-8148-C483321AD2D9}">
          <dgm14:cNvPr xmlns:dgm14="http://schemas.microsoft.com/office/drawing/2010/diagram" id="0" name="" descr="•Manufacturers sell wires by their gauge, the thickness of a wire. The larger the gauge number is, the thinner the wire.&#10;•Wire is an effective medium for designing mobiles.&#10;•Vannoy Streeter’s wire sculptures focus on community and play.&#10;"/>
        </a:ext>
      </dgm:extLst>
    </dgm:pt>
    <dgm:pt modelId="{999A1B81-79F0-594E-9680-DBF448028D20}" type="parTrans" cxnId="{AC951C89-1D75-6748-8590-02663652B124}">
      <dgm:prSet/>
      <dgm:spPr/>
      <dgm:t>
        <a:bodyPr/>
        <a:lstStyle/>
        <a:p>
          <a:endParaRPr lang="en-US"/>
        </a:p>
      </dgm:t>
    </dgm:pt>
    <dgm:pt modelId="{BD4308E1-F762-F244-9F6D-74ED661F9858}" type="sibTrans" cxnId="{AC951C89-1D75-6748-8590-02663652B124}">
      <dgm:prSet/>
      <dgm:spPr/>
      <dgm:t>
        <a:bodyPr/>
        <a:lstStyle/>
        <a:p>
          <a:endParaRPr lang="en-US"/>
        </a:p>
      </dgm:t>
    </dgm:pt>
    <dgm:pt modelId="{2B4B2461-5EC7-D249-89B0-8118D5B148AD}">
      <dgm:prSet custT="1"/>
      <dgm:spPr>
        <a:solidFill>
          <a:srgbClr val="980065"/>
        </a:solidFill>
        <a:ln>
          <a:solidFill>
            <a:schemeClr val="bg1"/>
          </a:solidFill>
        </a:ln>
      </dgm:spPr>
      <dgm:t>
        <a:bodyPr/>
        <a:lstStyle/>
        <a:p>
          <a:r>
            <a:rPr lang="en-US" sz="2600" b="1" dirty="0"/>
            <a:t>Vannoy Streeter’s wire sculptures focus on community and play. </a:t>
          </a:r>
          <a:endParaRPr lang="en-US" sz="2600" dirty="0"/>
        </a:p>
      </dgm:t>
      <dgm:extLst>
        <a:ext uri="{E40237B7-FDA0-4F09-8148-C483321AD2D9}">
          <dgm14:cNvPr xmlns:dgm14="http://schemas.microsoft.com/office/drawing/2010/diagram" id="0" name="" descr="•Manufacturers sell wires by their gauge, the thickness of a wire. The larger the gauge number is, the thinner the wire.&#10;•Wire is an effective medium for designing mobiles.&#10;•Vannoy Streeter’s wire sculptures focus on community and play.&#10;"/>
        </a:ext>
      </dgm:extLst>
    </dgm:pt>
    <dgm:pt modelId="{5B33844A-B05D-E54E-9BE7-D7273496DF89}" type="parTrans" cxnId="{EE54555C-52DD-6F44-A23C-6864DAC4FF17}">
      <dgm:prSet/>
      <dgm:spPr/>
      <dgm:t>
        <a:bodyPr/>
        <a:lstStyle/>
        <a:p>
          <a:endParaRPr lang="en-US"/>
        </a:p>
      </dgm:t>
    </dgm:pt>
    <dgm:pt modelId="{EF1DC20B-2838-734F-81F4-C159E6A3514F}" type="sibTrans" cxnId="{EE54555C-52DD-6F44-A23C-6864DAC4FF17}">
      <dgm:prSet/>
      <dgm:spPr/>
      <dgm:t>
        <a:bodyPr/>
        <a:lstStyle/>
        <a:p>
          <a:endParaRPr lang="en-US"/>
        </a:p>
      </dgm:t>
    </dgm:pt>
    <dgm:pt modelId="{6466A1BD-F9B7-D34F-8F11-E3638D12A032}" type="pres">
      <dgm:prSet presAssocID="{6AE838BB-EB92-5D4A-83F9-D9B8B84B44D7}" presName="linear" presStyleCnt="0">
        <dgm:presLayoutVars>
          <dgm:animLvl val="lvl"/>
          <dgm:resizeHandles val="exact"/>
        </dgm:presLayoutVars>
      </dgm:prSet>
      <dgm:spPr/>
    </dgm:pt>
    <dgm:pt modelId="{1CB46B97-2422-F94D-A7E8-62599D72FC65}" type="pres">
      <dgm:prSet presAssocID="{17DAD45F-4339-8747-A993-32B165FBC5D4}" presName="parentText" presStyleLbl="node1" presStyleIdx="0" presStyleCnt="3">
        <dgm:presLayoutVars>
          <dgm:chMax val="0"/>
          <dgm:bulletEnabled val="1"/>
        </dgm:presLayoutVars>
      </dgm:prSet>
      <dgm:spPr/>
    </dgm:pt>
    <dgm:pt modelId="{B2ED4B66-B6C7-6341-A756-8F37BB3161EC}" type="pres">
      <dgm:prSet presAssocID="{B0FD6491-571D-A94F-ADBC-6CBEBC0224E7}" presName="spacer" presStyleCnt="0"/>
      <dgm:spPr/>
    </dgm:pt>
    <dgm:pt modelId="{926931DF-A9CF-474B-80BB-3746EB8B7C9A}" type="pres">
      <dgm:prSet presAssocID="{B9E4959A-CACB-A440-8B18-E11333E0D4E1}" presName="parentText" presStyleLbl="node1" presStyleIdx="1" presStyleCnt="3">
        <dgm:presLayoutVars>
          <dgm:chMax val="0"/>
          <dgm:bulletEnabled val="1"/>
        </dgm:presLayoutVars>
      </dgm:prSet>
      <dgm:spPr/>
    </dgm:pt>
    <dgm:pt modelId="{E59E8116-E325-5A46-8E47-E69AA1C316FE}" type="pres">
      <dgm:prSet presAssocID="{BD4308E1-F762-F244-9F6D-74ED661F9858}" presName="spacer" presStyleCnt="0"/>
      <dgm:spPr/>
    </dgm:pt>
    <dgm:pt modelId="{D2C21FE3-5ED0-F64E-99F9-7F7755052C29}" type="pres">
      <dgm:prSet presAssocID="{2B4B2461-5EC7-D249-89B0-8118D5B148AD}" presName="parentText" presStyleLbl="node1" presStyleIdx="2" presStyleCnt="3">
        <dgm:presLayoutVars>
          <dgm:chMax val="0"/>
          <dgm:bulletEnabled val="1"/>
        </dgm:presLayoutVars>
      </dgm:prSet>
      <dgm:spPr/>
    </dgm:pt>
  </dgm:ptLst>
  <dgm:cxnLst>
    <dgm:cxn modelId="{2D353F0B-34B9-1542-9D57-7A374A659B12}" type="presOf" srcId="{B9E4959A-CACB-A440-8B18-E11333E0D4E1}" destId="{926931DF-A9CF-474B-80BB-3746EB8B7C9A}" srcOrd="0" destOrd="0" presId="urn:microsoft.com/office/officeart/2005/8/layout/vList2"/>
    <dgm:cxn modelId="{57EA3F3B-20DA-CD4D-BE10-AD6F4DE7D8FB}" type="presOf" srcId="{6AE838BB-EB92-5D4A-83F9-D9B8B84B44D7}" destId="{6466A1BD-F9B7-D34F-8F11-E3638D12A032}" srcOrd="0" destOrd="0" presId="urn:microsoft.com/office/officeart/2005/8/layout/vList2"/>
    <dgm:cxn modelId="{EE54555C-52DD-6F44-A23C-6864DAC4FF17}" srcId="{6AE838BB-EB92-5D4A-83F9-D9B8B84B44D7}" destId="{2B4B2461-5EC7-D249-89B0-8118D5B148AD}" srcOrd="2" destOrd="0" parTransId="{5B33844A-B05D-E54E-9BE7-D7273496DF89}" sibTransId="{EF1DC20B-2838-734F-81F4-C159E6A3514F}"/>
    <dgm:cxn modelId="{C2C18F69-3FED-EC4D-9F8F-30DED2D5D56B}" type="presOf" srcId="{2B4B2461-5EC7-D249-89B0-8118D5B148AD}" destId="{D2C21FE3-5ED0-F64E-99F9-7F7755052C29}" srcOrd="0" destOrd="0" presId="urn:microsoft.com/office/officeart/2005/8/layout/vList2"/>
    <dgm:cxn modelId="{C9C1737C-BC79-744B-9A4E-B6C2D89F41C6}" type="presOf" srcId="{17DAD45F-4339-8747-A993-32B165FBC5D4}" destId="{1CB46B97-2422-F94D-A7E8-62599D72FC65}" srcOrd="0" destOrd="0" presId="urn:microsoft.com/office/officeart/2005/8/layout/vList2"/>
    <dgm:cxn modelId="{AC951C89-1D75-6748-8590-02663652B124}" srcId="{6AE838BB-EB92-5D4A-83F9-D9B8B84B44D7}" destId="{B9E4959A-CACB-A440-8B18-E11333E0D4E1}" srcOrd="1" destOrd="0" parTransId="{999A1B81-79F0-594E-9680-DBF448028D20}" sibTransId="{BD4308E1-F762-F244-9F6D-74ED661F9858}"/>
    <dgm:cxn modelId="{EACB81AB-241E-2E4B-81A1-68058F8852FF}" srcId="{6AE838BB-EB92-5D4A-83F9-D9B8B84B44D7}" destId="{17DAD45F-4339-8747-A993-32B165FBC5D4}" srcOrd="0" destOrd="0" parTransId="{C16E221F-33D4-9C49-A321-7EC55BB54ADE}" sibTransId="{B0FD6491-571D-A94F-ADBC-6CBEBC0224E7}"/>
    <dgm:cxn modelId="{D1FD0446-E3DA-1C40-BE66-534FE7DCCBBB}" type="presParOf" srcId="{6466A1BD-F9B7-D34F-8F11-E3638D12A032}" destId="{1CB46B97-2422-F94D-A7E8-62599D72FC65}" srcOrd="0" destOrd="0" presId="urn:microsoft.com/office/officeart/2005/8/layout/vList2"/>
    <dgm:cxn modelId="{364E78C3-BC11-B448-B6FE-10658289A2D2}" type="presParOf" srcId="{6466A1BD-F9B7-D34F-8F11-E3638D12A032}" destId="{B2ED4B66-B6C7-6341-A756-8F37BB3161EC}" srcOrd="1" destOrd="0" presId="urn:microsoft.com/office/officeart/2005/8/layout/vList2"/>
    <dgm:cxn modelId="{5C59AB96-941D-8643-B45C-335E8FF4348F}" type="presParOf" srcId="{6466A1BD-F9B7-D34F-8F11-E3638D12A032}" destId="{926931DF-A9CF-474B-80BB-3746EB8B7C9A}" srcOrd="2" destOrd="0" presId="urn:microsoft.com/office/officeart/2005/8/layout/vList2"/>
    <dgm:cxn modelId="{3F7189DC-94D0-424D-B00E-F9072D6DB7FB}" type="presParOf" srcId="{6466A1BD-F9B7-D34F-8F11-E3638D12A032}" destId="{E59E8116-E325-5A46-8E47-E69AA1C316FE}" srcOrd="3" destOrd="0" presId="urn:microsoft.com/office/officeart/2005/8/layout/vList2"/>
    <dgm:cxn modelId="{88A07F7C-F5D3-9945-947B-062980870EA0}" type="presParOf" srcId="{6466A1BD-F9B7-D34F-8F11-E3638D12A032}" destId="{D2C21FE3-5ED0-F64E-99F9-7F7755052C29}"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0FA589AE-A5CC-3342-8830-887EAABDE9D3}"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10D738E1-E508-0047-A88B-C1FC6CB14243}">
      <dgm:prSet custT="1"/>
      <dgm:spPr>
        <a:solidFill>
          <a:srgbClr val="0052FF"/>
        </a:solidFill>
        <a:ln>
          <a:solidFill>
            <a:schemeClr val="bg1"/>
          </a:solidFill>
        </a:ln>
      </dgm:spPr>
      <dgm:t>
        <a:bodyPr/>
        <a:lstStyle/>
        <a:p>
          <a:pPr rtl="0"/>
          <a:r>
            <a:rPr lang="en-US" sz="3200" b="1" dirty="0">
              <a:solidFill>
                <a:srgbClr val="FFFFFF"/>
              </a:solidFill>
            </a:rPr>
            <a:t>Students require ample time to practice and experiment with age-appropriate sculpting tools, equipment, and media to gain the confidence and skills needed to produce desired results before completing projects for summative grades. </a:t>
          </a:r>
        </a:p>
      </dgm:t>
      <dgm:extLst>
        <a:ext uri="{E40237B7-FDA0-4F09-8148-C483321AD2D9}">
          <dgm14:cNvPr xmlns:dgm14="http://schemas.microsoft.com/office/drawing/2010/diagram" id="0" name="" descr="Students require ample time to practice and experiment with age-appropriate sculpting tools, equipment, and media to gain the confidence and skills needed to produce desired results before completing projects for summative grades. &#10;"/>
        </a:ext>
      </dgm:extLst>
    </dgm:pt>
    <dgm:pt modelId="{A37B4D43-D5D0-E84C-9E26-6EB3E48BCA9C}" type="parTrans" cxnId="{3FF024AF-043D-1C44-8A0B-34980760D3A9}">
      <dgm:prSet/>
      <dgm:spPr/>
      <dgm:t>
        <a:bodyPr/>
        <a:lstStyle/>
        <a:p>
          <a:endParaRPr lang="en-US"/>
        </a:p>
      </dgm:t>
    </dgm:pt>
    <dgm:pt modelId="{F5FAF608-CC4A-AD4B-A7C1-9F84754318A9}" type="sibTrans" cxnId="{3FF024AF-043D-1C44-8A0B-34980760D3A9}">
      <dgm:prSet/>
      <dgm:spPr/>
      <dgm:t>
        <a:bodyPr/>
        <a:lstStyle/>
        <a:p>
          <a:endParaRPr lang="en-US"/>
        </a:p>
      </dgm:t>
    </dgm:pt>
    <dgm:pt modelId="{637EBB44-022B-5B47-A0BA-AAE1F4B8961D}" type="pres">
      <dgm:prSet presAssocID="{0FA589AE-A5CC-3342-8830-887EAABDE9D3}" presName="linear" presStyleCnt="0">
        <dgm:presLayoutVars>
          <dgm:animLvl val="lvl"/>
          <dgm:resizeHandles val="exact"/>
        </dgm:presLayoutVars>
      </dgm:prSet>
      <dgm:spPr/>
    </dgm:pt>
    <dgm:pt modelId="{4F900454-1FFF-5B47-93A9-EE67B9A5A22D}" type="pres">
      <dgm:prSet presAssocID="{10D738E1-E508-0047-A88B-C1FC6CB14243}" presName="parentText" presStyleLbl="node1" presStyleIdx="0" presStyleCnt="1" custScaleY="1270376">
        <dgm:presLayoutVars>
          <dgm:chMax val="0"/>
          <dgm:bulletEnabled val="1"/>
        </dgm:presLayoutVars>
      </dgm:prSet>
      <dgm:spPr/>
    </dgm:pt>
  </dgm:ptLst>
  <dgm:cxnLst>
    <dgm:cxn modelId="{9B24F23F-4639-5D48-8EFD-7D1A098C4469}" type="presOf" srcId="{10D738E1-E508-0047-A88B-C1FC6CB14243}" destId="{4F900454-1FFF-5B47-93A9-EE67B9A5A22D}" srcOrd="0" destOrd="0" presId="urn:microsoft.com/office/officeart/2005/8/layout/vList2"/>
    <dgm:cxn modelId="{3FF024AF-043D-1C44-8A0B-34980760D3A9}" srcId="{0FA589AE-A5CC-3342-8830-887EAABDE9D3}" destId="{10D738E1-E508-0047-A88B-C1FC6CB14243}" srcOrd="0" destOrd="0" parTransId="{A37B4D43-D5D0-E84C-9E26-6EB3E48BCA9C}" sibTransId="{F5FAF608-CC4A-AD4B-A7C1-9F84754318A9}"/>
    <dgm:cxn modelId="{2E1734C2-97EF-244C-9A7B-9DC1BE583D8C}" type="presOf" srcId="{0FA589AE-A5CC-3342-8830-887EAABDE9D3}" destId="{637EBB44-022B-5B47-A0BA-AAE1F4B8961D}" srcOrd="0" destOrd="0" presId="urn:microsoft.com/office/officeart/2005/8/layout/vList2"/>
    <dgm:cxn modelId="{8B10C720-8DB1-9D46-B3D2-02885E67469D}" type="presParOf" srcId="{637EBB44-022B-5B47-A0BA-AAE1F4B8961D}" destId="{4F900454-1FFF-5B47-93A9-EE67B9A5A22D}"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2C603DFA-A08B-A949-B501-57920B2214BB}"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AC5BAC33-9F74-5F4F-B2E4-B4536BBA5EE5}">
      <dgm:prSet custT="1"/>
      <dgm:spPr>
        <a:solidFill>
          <a:srgbClr val="FF4C00"/>
        </a:solidFill>
        <a:ln>
          <a:solidFill>
            <a:schemeClr val="bg1"/>
          </a:solidFill>
        </a:ln>
      </dgm:spPr>
      <dgm:t>
        <a:bodyPr/>
        <a:lstStyle/>
        <a:p>
          <a:pPr rtl="0"/>
          <a:r>
            <a:rPr lang="en-US" sz="2800" b="1" dirty="0">
              <a:solidFill>
                <a:srgbClr val="FFFFFF"/>
              </a:solidFill>
            </a:rPr>
            <a:t>Teachers can post signage to reinforce safety, procedures, and cleanup methods. </a:t>
          </a:r>
        </a:p>
      </dgm:t>
      <dgm:extLst>
        <a:ext uri="{E40237B7-FDA0-4F09-8148-C483321AD2D9}">
          <dgm14:cNvPr xmlns:dgm14="http://schemas.microsoft.com/office/drawing/2010/diagram" id="0" name="" descr="Teachers can post signage to reinforce safety, procedures, and cleanup methods. &#10;"/>
        </a:ext>
      </dgm:extLst>
    </dgm:pt>
    <dgm:pt modelId="{A1D09638-B8EA-B645-A997-ED8DED1F2966}" type="parTrans" cxnId="{FA59FC4B-8BDE-F945-A1A8-96607493E826}">
      <dgm:prSet/>
      <dgm:spPr/>
      <dgm:t>
        <a:bodyPr/>
        <a:lstStyle/>
        <a:p>
          <a:endParaRPr lang="en-US"/>
        </a:p>
      </dgm:t>
    </dgm:pt>
    <dgm:pt modelId="{05548C38-8AC1-2B45-A64D-E7D6087C10B9}" type="sibTrans" cxnId="{FA59FC4B-8BDE-F945-A1A8-96607493E826}">
      <dgm:prSet/>
      <dgm:spPr/>
      <dgm:t>
        <a:bodyPr/>
        <a:lstStyle/>
        <a:p>
          <a:endParaRPr lang="en-US"/>
        </a:p>
      </dgm:t>
    </dgm:pt>
    <dgm:pt modelId="{17AB5380-7069-814B-8510-D2F0E3C78399}" type="pres">
      <dgm:prSet presAssocID="{2C603DFA-A08B-A949-B501-57920B2214BB}" presName="linear" presStyleCnt="0">
        <dgm:presLayoutVars>
          <dgm:animLvl val="lvl"/>
          <dgm:resizeHandles val="exact"/>
        </dgm:presLayoutVars>
      </dgm:prSet>
      <dgm:spPr/>
    </dgm:pt>
    <dgm:pt modelId="{C1D7CBE8-5201-5F45-AF02-7CB6C6F76662}" type="pres">
      <dgm:prSet presAssocID="{AC5BAC33-9F74-5F4F-B2E4-B4536BBA5EE5}" presName="parentText" presStyleLbl="node1" presStyleIdx="0" presStyleCnt="1">
        <dgm:presLayoutVars>
          <dgm:chMax val="0"/>
          <dgm:bulletEnabled val="1"/>
        </dgm:presLayoutVars>
      </dgm:prSet>
      <dgm:spPr/>
    </dgm:pt>
  </dgm:ptLst>
  <dgm:cxnLst>
    <dgm:cxn modelId="{FA59FC4B-8BDE-F945-A1A8-96607493E826}" srcId="{2C603DFA-A08B-A949-B501-57920B2214BB}" destId="{AC5BAC33-9F74-5F4F-B2E4-B4536BBA5EE5}" srcOrd="0" destOrd="0" parTransId="{A1D09638-B8EA-B645-A997-ED8DED1F2966}" sibTransId="{05548C38-8AC1-2B45-A64D-E7D6087C10B9}"/>
    <dgm:cxn modelId="{B9E247BA-E2BC-4D4F-8687-71375C9421E4}" type="presOf" srcId="{AC5BAC33-9F74-5F4F-B2E4-B4536BBA5EE5}" destId="{C1D7CBE8-5201-5F45-AF02-7CB6C6F76662}" srcOrd="0" destOrd="0" presId="urn:microsoft.com/office/officeart/2005/8/layout/vList2"/>
    <dgm:cxn modelId="{8DA2B0E4-9D50-EF4E-B389-457CD4786DEF}" type="presOf" srcId="{2C603DFA-A08B-A949-B501-57920B2214BB}" destId="{17AB5380-7069-814B-8510-D2F0E3C78399}" srcOrd="0" destOrd="0" presId="urn:microsoft.com/office/officeart/2005/8/layout/vList2"/>
    <dgm:cxn modelId="{CA465C67-36A0-6D46-8760-98EB3FD3C797}" type="presParOf" srcId="{17AB5380-7069-814B-8510-D2F0E3C78399}" destId="{C1D7CBE8-5201-5F45-AF02-7CB6C6F76662}" srcOrd="0" destOrd="0" presId="urn:microsoft.com/office/officeart/2005/8/layout/vList2"/>
  </dgm:cxnLst>
  <dgm:bg/>
  <dgm:whole>
    <a:ln>
      <a:noFill/>
    </a:ln>
  </dgm:whole>
  <dgm:extLst>
    <a:ext uri="http://schemas.microsoft.com/office/drawing/2008/diagram">
      <dsp:dataModelExt xmlns:dsp="http://schemas.microsoft.com/office/drawing/2008/diagram" relId="rId14"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573E210E-312A-3045-AAF8-8A45C11E05FF}"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5F4F925F-DFB1-9A43-A4AF-15EFA3CBE08F}">
      <dgm:prSet custT="1"/>
      <dgm:spPr>
        <a:solidFill>
          <a:srgbClr val="990000"/>
        </a:solidFill>
        <a:ln>
          <a:solidFill>
            <a:schemeClr val="bg1"/>
          </a:solidFill>
        </a:ln>
      </dgm:spPr>
      <dgm:t>
        <a:bodyPr/>
        <a:lstStyle/>
        <a:p>
          <a:pPr rtl="0"/>
          <a:r>
            <a:rPr lang="en-US" sz="3200" b="1" dirty="0">
              <a:solidFill>
                <a:srgbClr val="FFFFFF"/>
              </a:solidFill>
            </a:rPr>
            <a:t>Students need to learn routines for working with sculpture equipment and tools.</a:t>
          </a:r>
          <a:endParaRPr lang="en-US" sz="3200" b="1" dirty="0">
            <a:solidFill>
              <a:schemeClr val="bg1"/>
            </a:solidFill>
          </a:endParaRPr>
        </a:p>
      </dgm:t>
      <dgm:extLst>
        <a:ext uri="{E40237B7-FDA0-4F09-8148-C483321AD2D9}">
          <dgm14:cNvPr xmlns:dgm14="http://schemas.microsoft.com/office/drawing/2010/diagram" id="0" name="" descr="•Students need to learn routines for working with sculpture equipment and tools.&#10;•Teachers can pre-assess students’ knowledge of sculpture safety procedures using informal and formal assessments.&#10;"/>
        </a:ext>
      </dgm:extLst>
    </dgm:pt>
    <dgm:pt modelId="{A776F9C6-D4C9-A54E-84E7-95AB33A0160C}" type="parTrans" cxnId="{46A037FC-1FA5-2148-92BF-08A394815516}">
      <dgm:prSet/>
      <dgm:spPr/>
      <dgm:t>
        <a:bodyPr/>
        <a:lstStyle/>
        <a:p>
          <a:endParaRPr lang="en-US"/>
        </a:p>
      </dgm:t>
    </dgm:pt>
    <dgm:pt modelId="{B5503FC5-7170-8B4F-9EF5-8710009A9041}" type="sibTrans" cxnId="{46A037FC-1FA5-2148-92BF-08A394815516}">
      <dgm:prSet/>
      <dgm:spPr/>
      <dgm:t>
        <a:bodyPr/>
        <a:lstStyle/>
        <a:p>
          <a:endParaRPr lang="en-US"/>
        </a:p>
      </dgm:t>
    </dgm:pt>
    <dgm:pt modelId="{97CBEF5C-A7AD-7E4E-8B98-D512611785F3}">
      <dgm:prSet custT="1"/>
      <dgm:spPr>
        <a:solidFill>
          <a:srgbClr val="FF0000"/>
        </a:solidFill>
        <a:ln>
          <a:solidFill>
            <a:schemeClr val="bg1"/>
          </a:solidFill>
        </a:ln>
      </dgm:spPr>
      <dgm:t>
        <a:bodyPr/>
        <a:lstStyle/>
        <a:p>
          <a:pPr rtl="0"/>
          <a:r>
            <a:rPr lang="en-US" sz="3200" b="1" dirty="0">
              <a:solidFill>
                <a:srgbClr val="FFFFFF"/>
              </a:solidFill>
            </a:rPr>
            <a:t>Teachers can pre-assess students’ knowledge of sculpture safety procedures using informal and formal assessments. </a:t>
          </a:r>
        </a:p>
      </dgm:t>
      <dgm:extLst>
        <a:ext uri="{E40237B7-FDA0-4F09-8148-C483321AD2D9}">
          <dgm14:cNvPr xmlns:dgm14="http://schemas.microsoft.com/office/drawing/2010/diagram" id="0" name="" descr="•Students need to learn routines for working with sculpture equipment and tools.&#10;•Teachers can pre-assess students’ knowledge of sculpture safety procedures using informal and formal assessments.&#10;"/>
        </a:ext>
      </dgm:extLst>
    </dgm:pt>
    <dgm:pt modelId="{DFE65617-6F0D-6E4C-A17C-DA29A4CAD021}" type="parTrans" cxnId="{03043F2B-A10C-9E48-AB09-31F657EBD745}">
      <dgm:prSet/>
      <dgm:spPr/>
      <dgm:t>
        <a:bodyPr/>
        <a:lstStyle/>
        <a:p>
          <a:endParaRPr lang="en-US"/>
        </a:p>
      </dgm:t>
    </dgm:pt>
    <dgm:pt modelId="{2CA41C9D-83EF-7347-83D9-A6B02AD90A8A}" type="sibTrans" cxnId="{03043F2B-A10C-9E48-AB09-31F657EBD745}">
      <dgm:prSet/>
      <dgm:spPr/>
      <dgm:t>
        <a:bodyPr/>
        <a:lstStyle/>
        <a:p>
          <a:endParaRPr lang="en-US"/>
        </a:p>
      </dgm:t>
    </dgm:pt>
    <dgm:pt modelId="{B8CA6E55-555A-ED44-BB0B-A97336E49E68}" type="pres">
      <dgm:prSet presAssocID="{573E210E-312A-3045-AAF8-8A45C11E05FF}" presName="linear" presStyleCnt="0">
        <dgm:presLayoutVars>
          <dgm:animLvl val="lvl"/>
          <dgm:resizeHandles val="exact"/>
        </dgm:presLayoutVars>
      </dgm:prSet>
      <dgm:spPr/>
    </dgm:pt>
    <dgm:pt modelId="{33829E4D-4061-FF49-89B7-053D5E669D16}" type="pres">
      <dgm:prSet presAssocID="{5F4F925F-DFB1-9A43-A4AF-15EFA3CBE08F}" presName="parentText" presStyleLbl="node1" presStyleIdx="0" presStyleCnt="2">
        <dgm:presLayoutVars>
          <dgm:chMax val="0"/>
          <dgm:bulletEnabled val="1"/>
        </dgm:presLayoutVars>
      </dgm:prSet>
      <dgm:spPr/>
    </dgm:pt>
    <dgm:pt modelId="{5522446D-D9E7-984E-9FC9-3F3AFFF1D817}" type="pres">
      <dgm:prSet presAssocID="{B5503FC5-7170-8B4F-9EF5-8710009A9041}" presName="spacer" presStyleCnt="0"/>
      <dgm:spPr/>
    </dgm:pt>
    <dgm:pt modelId="{5E17FE66-DF52-874E-B749-68F5066E1363}" type="pres">
      <dgm:prSet presAssocID="{97CBEF5C-A7AD-7E4E-8B98-D512611785F3}" presName="parentText" presStyleLbl="node1" presStyleIdx="1" presStyleCnt="2" custLinFactNeighborY="-37118">
        <dgm:presLayoutVars>
          <dgm:chMax val="0"/>
          <dgm:bulletEnabled val="1"/>
        </dgm:presLayoutVars>
      </dgm:prSet>
      <dgm:spPr/>
    </dgm:pt>
  </dgm:ptLst>
  <dgm:cxnLst>
    <dgm:cxn modelId="{03043F2B-A10C-9E48-AB09-31F657EBD745}" srcId="{573E210E-312A-3045-AAF8-8A45C11E05FF}" destId="{97CBEF5C-A7AD-7E4E-8B98-D512611785F3}" srcOrd="1" destOrd="0" parTransId="{DFE65617-6F0D-6E4C-A17C-DA29A4CAD021}" sibTransId="{2CA41C9D-83EF-7347-83D9-A6B02AD90A8A}"/>
    <dgm:cxn modelId="{F8DF262E-A3E9-764B-B8D6-B26A78834BEA}" type="presOf" srcId="{5F4F925F-DFB1-9A43-A4AF-15EFA3CBE08F}" destId="{33829E4D-4061-FF49-89B7-053D5E669D16}" srcOrd="0" destOrd="0" presId="urn:microsoft.com/office/officeart/2005/8/layout/vList2"/>
    <dgm:cxn modelId="{6D242464-ECA8-A646-A373-6CEB5FDB5D69}" type="presOf" srcId="{573E210E-312A-3045-AAF8-8A45C11E05FF}" destId="{B8CA6E55-555A-ED44-BB0B-A97336E49E68}" srcOrd="0" destOrd="0" presId="urn:microsoft.com/office/officeart/2005/8/layout/vList2"/>
    <dgm:cxn modelId="{54E07791-0F3C-5349-A0D7-5DFF853F8454}" type="presOf" srcId="{97CBEF5C-A7AD-7E4E-8B98-D512611785F3}" destId="{5E17FE66-DF52-874E-B749-68F5066E1363}" srcOrd="0" destOrd="0" presId="urn:microsoft.com/office/officeart/2005/8/layout/vList2"/>
    <dgm:cxn modelId="{46A037FC-1FA5-2148-92BF-08A394815516}" srcId="{573E210E-312A-3045-AAF8-8A45C11E05FF}" destId="{5F4F925F-DFB1-9A43-A4AF-15EFA3CBE08F}" srcOrd="0" destOrd="0" parTransId="{A776F9C6-D4C9-A54E-84E7-95AB33A0160C}" sibTransId="{B5503FC5-7170-8B4F-9EF5-8710009A9041}"/>
    <dgm:cxn modelId="{D5EC25A6-8CAF-8B49-B4D3-CBD67CBC5355}" type="presParOf" srcId="{B8CA6E55-555A-ED44-BB0B-A97336E49E68}" destId="{33829E4D-4061-FF49-89B7-053D5E669D16}" srcOrd="0" destOrd="0" presId="urn:microsoft.com/office/officeart/2005/8/layout/vList2"/>
    <dgm:cxn modelId="{A515E8E0-A28C-7B44-941B-886E9EF4B7FE}" type="presParOf" srcId="{B8CA6E55-555A-ED44-BB0B-A97336E49E68}" destId="{5522446D-D9E7-984E-9FC9-3F3AFFF1D817}" srcOrd="1" destOrd="0" presId="urn:microsoft.com/office/officeart/2005/8/layout/vList2"/>
    <dgm:cxn modelId="{B46FF235-4736-4342-AEB4-21E639E41EFD}" type="presParOf" srcId="{B8CA6E55-555A-ED44-BB0B-A97336E49E68}" destId="{5E17FE66-DF52-874E-B749-68F5066E1363}"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0FA589AE-A5CC-3342-8830-887EAABDE9D3}"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10D738E1-E508-0047-A88B-C1FC6CB14243}">
      <dgm:prSet custT="1"/>
      <dgm:spPr>
        <a:solidFill>
          <a:srgbClr val="0C2D38"/>
        </a:solidFill>
        <a:ln>
          <a:solidFill>
            <a:schemeClr val="bg1"/>
          </a:solidFill>
        </a:ln>
      </dgm:spPr>
      <dgm:t>
        <a:bodyPr/>
        <a:lstStyle/>
        <a:p>
          <a:pPr rtl="0"/>
          <a:r>
            <a:rPr lang="en-US" sz="3200" b="1" dirty="0">
              <a:solidFill>
                <a:srgbClr val="FFFFFF"/>
              </a:solidFill>
            </a:rPr>
            <a:t>Include STEAM sculpture topics: space, balance, movement, and weight. Students will learn how their selection of size relationships, proportions, and materials impact the appearances, meanings, and functions of their sculptural designs. </a:t>
          </a:r>
        </a:p>
      </dgm:t>
      <dgm:extLst>
        <a:ext uri="{E40237B7-FDA0-4F09-8148-C483321AD2D9}">
          <dgm14:cNvPr xmlns:dgm14="http://schemas.microsoft.com/office/drawing/2010/diagram" id="0" name="" descr="Include STEAM sculpture topics: space, balance, movement, and weight. Students will learn how their selection of size relationships, proportions, and materials impact the appearances, meanings, and functions of their sculptural designs. &#10;&#10;"/>
        </a:ext>
      </dgm:extLst>
    </dgm:pt>
    <dgm:pt modelId="{A37B4D43-D5D0-E84C-9E26-6EB3E48BCA9C}" type="parTrans" cxnId="{3FF024AF-043D-1C44-8A0B-34980760D3A9}">
      <dgm:prSet/>
      <dgm:spPr/>
      <dgm:t>
        <a:bodyPr/>
        <a:lstStyle/>
        <a:p>
          <a:endParaRPr lang="en-US"/>
        </a:p>
      </dgm:t>
    </dgm:pt>
    <dgm:pt modelId="{F5FAF608-CC4A-AD4B-A7C1-9F84754318A9}" type="sibTrans" cxnId="{3FF024AF-043D-1C44-8A0B-34980760D3A9}">
      <dgm:prSet/>
      <dgm:spPr/>
      <dgm:t>
        <a:bodyPr/>
        <a:lstStyle/>
        <a:p>
          <a:endParaRPr lang="en-US"/>
        </a:p>
      </dgm:t>
    </dgm:pt>
    <dgm:pt modelId="{637EBB44-022B-5B47-A0BA-AAE1F4B8961D}" type="pres">
      <dgm:prSet presAssocID="{0FA589AE-A5CC-3342-8830-887EAABDE9D3}" presName="linear" presStyleCnt="0">
        <dgm:presLayoutVars>
          <dgm:animLvl val="lvl"/>
          <dgm:resizeHandles val="exact"/>
        </dgm:presLayoutVars>
      </dgm:prSet>
      <dgm:spPr/>
    </dgm:pt>
    <dgm:pt modelId="{4F900454-1FFF-5B47-93A9-EE67B9A5A22D}" type="pres">
      <dgm:prSet presAssocID="{10D738E1-E508-0047-A88B-C1FC6CB14243}" presName="parentText" presStyleLbl="node1" presStyleIdx="0" presStyleCnt="1" custScaleY="1270376">
        <dgm:presLayoutVars>
          <dgm:chMax val="0"/>
          <dgm:bulletEnabled val="1"/>
        </dgm:presLayoutVars>
      </dgm:prSet>
      <dgm:spPr/>
    </dgm:pt>
  </dgm:ptLst>
  <dgm:cxnLst>
    <dgm:cxn modelId="{9B24F23F-4639-5D48-8EFD-7D1A098C4469}" type="presOf" srcId="{10D738E1-E508-0047-A88B-C1FC6CB14243}" destId="{4F900454-1FFF-5B47-93A9-EE67B9A5A22D}" srcOrd="0" destOrd="0" presId="urn:microsoft.com/office/officeart/2005/8/layout/vList2"/>
    <dgm:cxn modelId="{3FF024AF-043D-1C44-8A0B-34980760D3A9}" srcId="{0FA589AE-A5CC-3342-8830-887EAABDE9D3}" destId="{10D738E1-E508-0047-A88B-C1FC6CB14243}" srcOrd="0" destOrd="0" parTransId="{A37B4D43-D5D0-E84C-9E26-6EB3E48BCA9C}" sibTransId="{F5FAF608-CC4A-AD4B-A7C1-9F84754318A9}"/>
    <dgm:cxn modelId="{2E1734C2-97EF-244C-9A7B-9DC1BE583D8C}" type="presOf" srcId="{0FA589AE-A5CC-3342-8830-887EAABDE9D3}" destId="{637EBB44-022B-5B47-A0BA-AAE1F4B8961D}" srcOrd="0" destOrd="0" presId="urn:microsoft.com/office/officeart/2005/8/layout/vList2"/>
    <dgm:cxn modelId="{8B10C720-8DB1-9D46-B3D2-02885E67469D}" type="presParOf" srcId="{637EBB44-022B-5B47-A0BA-AAE1F4B8961D}" destId="{4F900454-1FFF-5B47-93A9-EE67B9A5A22D}"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A7773AF9-3F5F-CA4F-AEED-DDBC1524A226}"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21C6CA52-CF4E-6E40-8C40-3C60C8D23A25}">
      <dgm:prSet custT="1"/>
      <dgm:spPr>
        <a:solidFill>
          <a:srgbClr val="1A5856"/>
        </a:solidFill>
        <a:ln>
          <a:solidFill>
            <a:schemeClr val="bg1"/>
          </a:solidFill>
        </a:ln>
      </dgm:spPr>
      <dgm:t>
        <a:bodyPr/>
        <a:lstStyle/>
        <a:p>
          <a:pPr rtl="0"/>
          <a:r>
            <a:rPr lang="en-US" sz="2800" b="1" dirty="0">
              <a:solidFill>
                <a:srgbClr val="FFFFFF"/>
              </a:solidFill>
            </a:rPr>
            <a:t>Young children desire to manipulate their environment physically. </a:t>
          </a:r>
        </a:p>
      </dgm:t>
      <dgm:extLst>
        <a:ext uri="{E40237B7-FDA0-4F09-8148-C483321AD2D9}">
          <dgm14:cNvPr xmlns:dgm14="http://schemas.microsoft.com/office/drawing/2010/diagram" id="0" name="" descr="•Young children desire to manipulate their environment physically.&#10;•They can produce simple sculptures using papier-mâché and wire.&#10;•Students are learning how to bend, twist, coil, and shape soft wires to produce dynamic forms.&#10;&#10;"/>
        </a:ext>
      </dgm:extLst>
    </dgm:pt>
    <dgm:pt modelId="{AFDEFD09-2671-0C45-B581-505383E44FE2}" type="parTrans" cxnId="{85453909-C027-6E41-BE9C-09250B641D99}">
      <dgm:prSet/>
      <dgm:spPr/>
      <dgm:t>
        <a:bodyPr/>
        <a:lstStyle/>
        <a:p>
          <a:endParaRPr lang="en-US"/>
        </a:p>
      </dgm:t>
    </dgm:pt>
    <dgm:pt modelId="{81DED17A-352E-D546-988E-94177D5712A7}" type="sibTrans" cxnId="{85453909-C027-6E41-BE9C-09250B641D99}">
      <dgm:prSet/>
      <dgm:spPr/>
      <dgm:t>
        <a:bodyPr/>
        <a:lstStyle/>
        <a:p>
          <a:endParaRPr lang="en-US"/>
        </a:p>
      </dgm:t>
    </dgm:pt>
    <dgm:pt modelId="{A49141C2-B1D5-D34C-B183-11BB9B197B4E}">
      <dgm:prSet custT="1"/>
      <dgm:spPr>
        <a:solidFill>
          <a:srgbClr val="EE3D01"/>
        </a:solidFill>
        <a:ln>
          <a:solidFill>
            <a:schemeClr val="bg1"/>
          </a:solidFill>
        </a:ln>
      </dgm:spPr>
      <dgm:t>
        <a:bodyPr/>
        <a:lstStyle/>
        <a:p>
          <a:pPr rtl="0"/>
          <a:r>
            <a:rPr lang="en-US" sz="2800" b="1" dirty="0">
              <a:solidFill>
                <a:srgbClr val="FFFFFF"/>
              </a:solidFill>
            </a:rPr>
            <a:t>Students are learning how to bend, twist, coil, and shape soft wires to produce dynamic forms. </a:t>
          </a:r>
        </a:p>
      </dgm:t>
      <dgm:extLst>
        <a:ext uri="{E40237B7-FDA0-4F09-8148-C483321AD2D9}">
          <dgm14:cNvPr xmlns:dgm14="http://schemas.microsoft.com/office/drawing/2010/diagram" id="0" name="" descr="•Young children desire to manipulate their environment physically.&#10;•They can produce simple sculptures using papier-mâché and wire.&#10;•Students are learning how to bend, twist, coil, and shape soft wires to produce dynamic forms.&#10;They can create environments with characters and props using sculpture media to explore TAE actions to facilitate group belonging.&#10;&#10;&#10;"/>
        </a:ext>
      </dgm:extLst>
    </dgm:pt>
    <dgm:pt modelId="{89366A5D-2C5D-6440-B5F5-52106B03916C}" type="parTrans" cxnId="{701A5E39-B3D7-2440-A684-05A317D471D2}">
      <dgm:prSet/>
      <dgm:spPr/>
      <dgm:t>
        <a:bodyPr/>
        <a:lstStyle/>
        <a:p>
          <a:endParaRPr lang="en-US"/>
        </a:p>
      </dgm:t>
    </dgm:pt>
    <dgm:pt modelId="{830135D4-D1F7-9E45-9ADD-B5F90D0B1D50}" type="sibTrans" cxnId="{701A5E39-B3D7-2440-A684-05A317D471D2}">
      <dgm:prSet/>
      <dgm:spPr/>
      <dgm:t>
        <a:bodyPr/>
        <a:lstStyle/>
        <a:p>
          <a:endParaRPr lang="en-US"/>
        </a:p>
      </dgm:t>
    </dgm:pt>
    <dgm:pt modelId="{075D31F3-092B-BA49-ACE4-630B6BC350BC}">
      <dgm:prSet custT="1"/>
      <dgm:spPr>
        <a:solidFill>
          <a:schemeClr val="tx1">
            <a:lumMod val="25000"/>
          </a:schemeClr>
        </a:solidFill>
        <a:ln>
          <a:solidFill>
            <a:schemeClr val="bg1"/>
          </a:solidFill>
        </a:ln>
      </dgm:spPr>
      <dgm:t>
        <a:bodyPr/>
        <a:lstStyle/>
        <a:p>
          <a:r>
            <a:rPr lang="en-US" sz="2800" b="1" dirty="0">
              <a:solidFill>
                <a:srgbClr val="FFFFFF"/>
              </a:solidFill>
            </a:rPr>
            <a:t>They can produce simple sculptures using papier-mâché and wire. </a:t>
          </a:r>
        </a:p>
      </dgm:t>
      <dgm:extLst>
        <a:ext uri="{E40237B7-FDA0-4F09-8148-C483321AD2D9}">
          <dgm14:cNvPr xmlns:dgm14="http://schemas.microsoft.com/office/drawing/2010/diagram" id="0" name="" descr="•Young children desire to manipulate their environment physically.&#10;•They can produce simple sculptures using papier-mâché and wire.&#10;•Students are learning how to bend, twist, coil, and shape soft wires to produce dynamic forms.&#10;&#10;"/>
        </a:ext>
      </dgm:extLst>
    </dgm:pt>
    <dgm:pt modelId="{1457956A-9874-2D4C-8013-1B5519DB15B0}" type="parTrans" cxnId="{BF684359-93ED-F143-9E18-EB72F5474683}">
      <dgm:prSet/>
      <dgm:spPr/>
      <dgm:t>
        <a:bodyPr/>
        <a:lstStyle/>
        <a:p>
          <a:endParaRPr lang="en-US"/>
        </a:p>
      </dgm:t>
    </dgm:pt>
    <dgm:pt modelId="{C6BA0548-6A2A-5445-AE85-4597504BA357}" type="sibTrans" cxnId="{BF684359-93ED-F143-9E18-EB72F5474683}">
      <dgm:prSet/>
      <dgm:spPr/>
      <dgm:t>
        <a:bodyPr/>
        <a:lstStyle/>
        <a:p>
          <a:endParaRPr lang="en-US"/>
        </a:p>
      </dgm:t>
    </dgm:pt>
    <dgm:pt modelId="{ADF61C81-439C-4749-9A37-0EBFF84E80D9}">
      <dgm:prSet custT="1"/>
      <dgm:spPr>
        <a:solidFill>
          <a:schemeClr val="accent1">
            <a:lumMod val="50000"/>
          </a:schemeClr>
        </a:solidFill>
      </dgm:spPr>
      <dgm:t>
        <a:bodyPr/>
        <a:lstStyle/>
        <a:p>
          <a:pPr>
            <a:buNone/>
          </a:pPr>
          <a:r>
            <a:rPr lang="en-US" sz="2800" b="1" dirty="0"/>
            <a:t>They can create environments with characters and props using sculpture media to explore TAE actions to facilitate group belonging.</a:t>
          </a:r>
        </a:p>
      </dgm:t>
    </dgm:pt>
    <dgm:pt modelId="{A1D68217-1DDC-F340-B520-206DFA6DB168}" type="parTrans" cxnId="{4628448F-A091-3E4D-AA5F-1F80D979E606}">
      <dgm:prSet/>
      <dgm:spPr/>
      <dgm:t>
        <a:bodyPr/>
        <a:lstStyle/>
        <a:p>
          <a:endParaRPr lang="en-US"/>
        </a:p>
      </dgm:t>
    </dgm:pt>
    <dgm:pt modelId="{C0CA49D7-B77C-7847-842B-AC0AD848EB11}" type="sibTrans" cxnId="{4628448F-A091-3E4D-AA5F-1F80D979E606}">
      <dgm:prSet/>
      <dgm:spPr/>
      <dgm:t>
        <a:bodyPr/>
        <a:lstStyle/>
        <a:p>
          <a:endParaRPr lang="en-US"/>
        </a:p>
      </dgm:t>
    </dgm:pt>
    <dgm:pt modelId="{791E18A5-8EB0-3141-AA1D-D320537F09D8}" type="pres">
      <dgm:prSet presAssocID="{A7773AF9-3F5F-CA4F-AEED-DDBC1524A226}" presName="linear" presStyleCnt="0">
        <dgm:presLayoutVars>
          <dgm:animLvl val="lvl"/>
          <dgm:resizeHandles val="exact"/>
        </dgm:presLayoutVars>
      </dgm:prSet>
      <dgm:spPr/>
    </dgm:pt>
    <dgm:pt modelId="{2B826858-0AB2-A04C-A808-3D1EB23A36CD}" type="pres">
      <dgm:prSet presAssocID="{21C6CA52-CF4E-6E40-8C40-3C60C8D23A25}" presName="parentText" presStyleLbl="node1" presStyleIdx="0" presStyleCnt="4">
        <dgm:presLayoutVars>
          <dgm:chMax val="0"/>
          <dgm:bulletEnabled val="1"/>
        </dgm:presLayoutVars>
      </dgm:prSet>
      <dgm:spPr/>
    </dgm:pt>
    <dgm:pt modelId="{7BD890F9-ACDE-2C46-80A7-A8D817A78857}" type="pres">
      <dgm:prSet presAssocID="{81DED17A-352E-D546-988E-94177D5712A7}" presName="spacer" presStyleCnt="0"/>
      <dgm:spPr/>
    </dgm:pt>
    <dgm:pt modelId="{F8EFE040-87F0-4B4E-939A-A327334695AB}" type="pres">
      <dgm:prSet presAssocID="{075D31F3-092B-BA49-ACE4-630B6BC350BC}" presName="parentText" presStyleLbl="node1" presStyleIdx="1" presStyleCnt="4">
        <dgm:presLayoutVars>
          <dgm:chMax val="0"/>
          <dgm:bulletEnabled val="1"/>
        </dgm:presLayoutVars>
      </dgm:prSet>
      <dgm:spPr/>
    </dgm:pt>
    <dgm:pt modelId="{D0B87DB0-ABC2-1340-9FD8-E19FDCF67E4F}" type="pres">
      <dgm:prSet presAssocID="{C6BA0548-6A2A-5445-AE85-4597504BA357}" presName="spacer" presStyleCnt="0"/>
      <dgm:spPr/>
    </dgm:pt>
    <dgm:pt modelId="{7EF72915-4F79-4E44-8539-D4DA594F2221}" type="pres">
      <dgm:prSet presAssocID="{A49141C2-B1D5-D34C-B183-11BB9B197B4E}" presName="parentText" presStyleLbl="node1" presStyleIdx="2" presStyleCnt="4">
        <dgm:presLayoutVars>
          <dgm:chMax val="0"/>
          <dgm:bulletEnabled val="1"/>
        </dgm:presLayoutVars>
      </dgm:prSet>
      <dgm:spPr/>
    </dgm:pt>
    <dgm:pt modelId="{D44307E7-F0E0-0F45-9128-70341AF5ABD0}" type="pres">
      <dgm:prSet presAssocID="{830135D4-D1F7-9E45-9ADD-B5F90D0B1D50}" presName="spacer" presStyleCnt="0"/>
      <dgm:spPr/>
    </dgm:pt>
    <dgm:pt modelId="{96B0F825-7EC8-0C49-9AA2-46E74CAB80B8}" type="pres">
      <dgm:prSet presAssocID="{ADF61C81-439C-4749-9A37-0EBFF84E80D9}" presName="parentText" presStyleLbl="node1" presStyleIdx="3" presStyleCnt="4">
        <dgm:presLayoutVars>
          <dgm:chMax val="0"/>
          <dgm:bulletEnabled val="1"/>
        </dgm:presLayoutVars>
      </dgm:prSet>
      <dgm:spPr/>
    </dgm:pt>
  </dgm:ptLst>
  <dgm:cxnLst>
    <dgm:cxn modelId="{3F644007-7F46-B94E-8966-0B12234094FF}" type="presOf" srcId="{A7773AF9-3F5F-CA4F-AEED-DDBC1524A226}" destId="{791E18A5-8EB0-3141-AA1D-D320537F09D8}" srcOrd="0" destOrd="0" presId="urn:microsoft.com/office/officeart/2005/8/layout/vList2"/>
    <dgm:cxn modelId="{85453909-C027-6E41-BE9C-09250B641D99}" srcId="{A7773AF9-3F5F-CA4F-AEED-DDBC1524A226}" destId="{21C6CA52-CF4E-6E40-8C40-3C60C8D23A25}" srcOrd="0" destOrd="0" parTransId="{AFDEFD09-2671-0C45-B581-505383E44FE2}" sibTransId="{81DED17A-352E-D546-988E-94177D5712A7}"/>
    <dgm:cxn modelId="{55082B29-832C-B94B-AC7B-5C3AF0086FDC}" type="presOf" srcId="{21C6CA52-CF4E-6E40-8C40-3C60C8D23A25}" destId="{2B826858-0AB2-A04C-A808-3D1EB23A36CD}" srcOrd="0" destOrd="0" presId="urn:microsoft.com/office/officeart/2005/8/layout/vList2"/>
    <dgm:cxn modelId="{701A5E39-B3D7-2440-A684-05A317D471D2}" srcId="{A7773AF9-3F5F-CA4F-AEED-DDBC1524A226}" destId="{A49141C2-B1D5-D34C-B183-11BB9B197B4E}" srcOrd="2" destOrd="0" parTransId="{89366A5D-2C5D-6440-B5F5-52106B03916C}" sibTransId="{830135D4-D1F7-9E45-9ADD-B5F90D0B1D50}"/>
    <dgm:cxn modelId="{9093753A-1DC1-864F-ACBD-CCB7BF630DB3}" type="presOf" srcId="{ADF61C81-439C-4749-9A37-0EBFF84E80D9}" destId="{96B0F825-7EC8-0C49-9AA2-46E74CAB80B8}" srcOrd="0" destOrd="0" presId="urn:microsoft.com/office/officeart/2005/8/layout/vList2"/>
    <dgm:cxn modelId="{BF684359-93ED-F143-9E18-EB72F5474683}" srcId="{A7773AF9-3F5F-CA4F-AEED-DDBC1524A226}" destId="{075D31F3-092B-BA49-ACE4-630B6BC350BC}" srcOrd="1" destOrd="0" parTransId="{1457956A-9874-2D4C-8013-1B5519DB15B0}" sibTransId="{C6BA0548-6A2A-5445-AE85-4597504BA357}"/>
    <dgm:cxn modelId="{4628448F-A091-3E4D-AA5F-1F80D979E606}" srcId="{A7773AF9-3F5F-CA4F-AEED-DDBC1524A226}" destId="{ADF61C81-439C-4749-9A37-0EBFF84E80D9}" srcOrd="3" destOrd="0" parTransId="{A1D68217-1DDC-F340-B520-206DFA6DB168}" sibTransId="{C0CA49D7-B77C-7847-842B-AC0AD848EB11}"/>
    <dgm:cxn modelId="{254642C6-DD21-5246-8171-ABA9A4474296}" type="presOf" srcId="{075D31F3-092B-BA49-ACE4-630B6BC350BC}" destId="{F8EFE040-87F0-4B4E-939A-A327334695AB}" srcOrd="0" destOrd="0" presId="urn:microsoft.com/office/officeart/2005/8/layout/vList2"/>
    <dgm:cxn modelId="{24C35CEB-DF55-C84E-B609-322EEA28D066}" type="presOf" srcId="{A49141C2-B1D5-D34C-B183-11BB9B197B4E}" destId="{7EF72915-4F79-4E44-8539-D4DA594F2221}" srcOrd="0" destOrd="0" presId="urn:microsoft.com/office/officeart/2005/8/layout/vList2"/>
    <dgm:cxn modelId="{6C731141-D2F3-584F-887C-313B214A755D}" type="presParOf" srcId="{791E18A5-8EB0-3141-AA1D-D320537F09D8}" destId="{2B826858-0AB2-A04C-A808-3D1EB23A36CD}" srcOrd="0" destOrd="0" presId="urn:microsoft.com/office/officeart/2005/8/layout/vList2"/>
    <dgm:cxn modelId="{493A40BC-BC9C-BA43-9132-6600F69D190F}" type="presParOf" srcId="{791E18A5-8EB0-3141-AA1D-D320537F09D8}" destId="{7BD890F9-ACDE-2C46-80A7-A8D817A78857}" srcOrd="1" destOrd="0" presId="urn:microsoft.com/office/officeart/2005/8/layout/vList2"/>
    <dgm:cxn modelId="{4232F154-C424-6640-BD8E-F1369917FB2D}" type="presParOf" srcId="{791E18A5-8EB0-3141-AA1D-D320537F09D8}" destId="{F8EFE040-87F0-4B4E-939A-A327334695AB}" srcOrd="2" destOrd="0" presId="urn:microsoft.com/office/officeart/2005/8/layout/vList2"/>
    <dgm:cxn modelId="{D9166551-F6AD-6249-9317-4646E8309EB0}" type="presParOf" srcId="{791E18A5-8EB0-3141-AA1D-D320537F09D8}" destId="{D0B87DB0-ABC2-1340-9FD8-E19FDCF67E4F}" srcOrd="3" destOrd="0" presId="urn:microsoft.com/office/officeart/2005/8/layout/vList2"/>
    <dgm:cxn modelId="{55A892DD-3611-7047-A968-1AB8B0B6EFD2}" type="presParOf" srcId="{791E18A5-8EB0-3141-AA1D-D320537F09D8}" destId="{7EF72915-4F79-4E44-8539-D4DA594F2221}" srcOrd="4" destOrd="0" presId="urn:microsoft.com/office/officeart/2005/8/layout/vList2"/>
    <dgm:cxn modelId="{890060B0-0A1E-1548-8733-78F26D9D3172}" type="presParOf" srcId="{791E18A5-8EB0-3141-AA1D-D320537F09D8}" destId="{D44307E7-F0E0-0F45-9128-70341AF5ABD0}" srcOrd="5" destOrd="0" presId="urn:microsoft.com/office/officeart/2005/8/layout/vList2"/>
    <dgm:cxn modelId="{EAEAC10B-8457-194A-9E5D-673124E516AF}" type="presParOf" srcId="{791E18A5-8EB0-3141-AA1D-D320537F09D8}" destId="{96B0F825-7EC8-0C49-9AA2-46E74CAB80B8}"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EBC9ED0E-9762-A54E-8B5F-5348FF23428B}"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58C8B229-9A92-CF42-A406-CE9CB6783ED8}">
      <dgm:prSet custT="1"/>
      <dgm:spPr>
        <a:solidFill>
          <a:srgbClr val="0C2D38"/>
        </a:solidFill>
        <a:ln>
          <a:solidFill>
            <a:schemeClr val="bg1"/>
          </a:solidFill>
        </a:ln>
      </dgm:spPr>
      <dgm:t>
        <a:bodyPr/>
        <a:lstStyle/>
        <a:p>
          <a:pPr algn="l" rtl="0"/>
          <a:r>
            <a:rPr lang="en-US" sz="2800" b="1" dirty="0">
              <a:solidFill>
                <a:srgbClr val="FFFFFF"/>
              </a:solidFill>
            </a:rPr>
            <a:t>Students have acquired manipulative skills to produce more complex sculptures than they could in early childhood. </a:t>
          </a:r>
        </a:p>
      </dgm:t>
      <dgm:extLst>
        <a:ext uri="{E40237B7-FDA0-4F09-8148-C483321AD2D9}">
          <dgm14:cNvPr xmlns:dgm14="http://schemas.microsoft.com/office/drawing/2010/diagram" id="0" name="" descr="Students have acquired manipulative skills to produce more complex sculptures than they could in early childhood. &#10;They can form assemblages, installations, and dioramas and can safely carve soft surfaces, including soap, foam, and clay.&#10;They can address the TAE action of care for living beings and supportive relationships. &#10;&#10;"/>
        </a:ext>
      </dgm:extLst>
    </dgm:pt>
    <dgm:pt modelId="{65084335-CBB4-EB4D-880E-C854C970967A}" type="parTrans" cxnId="{62F99A6C-88EE-4947-AB04-5B9686E57063}">
      <dgm:prSet/>
      <dgm:spPr/>
      <dgm:t>
        <a:bodyPr/>
        <a:lstStyle/>
        <a:p>
          <a:endParaRPr lang="en-US"/>
        </a:p>
      </dgm:t>
    </dgm:pt>
    <dgm:pt modelId="{6904B55D-7345-8442-892C-5B1DFA4A5E8D}" type="sibTrans" cxnId="{62F99A6C-88EE-4947-AB04-5B9686E57063}">
      <dgm:prSet/>
      <dgm:spPr/>
      <dgm:t>
        <a:bodyPr/>
        <a:lstStyle/>
        <a:p>
          <a:endParaRPr lang="en-US"/>
        </a:p>
      </dgm:t>
    </dgm:pt>
    <dgm:pt modelId="{B5EC9571-1F88-5A4F-BF51-615399369D11}">
      <dgm:prSet custT="1"/>
      <dgm:spPr>
        <a:solidFill>
          <a:srgbClr val="0D6434"/>
        </a:solidFill>
        <a:ln>
          <a:solidFill>
            <a:schemeClr val="bg1"/>
          </a:solidFill>
        </a:ln>
      </dgm:spPr>
      <dgm:t>
        <a:bodyPr/>
        <a:lstStyle/>
        <a:p>
          <a:pPr algn="l" rtl="0"/>
          <a:r>
            <a:rPr lang="en-US" sz="2800" b="1" dirty="0">
              <a:solidFill>
                <a:srgbClr val="FFFFFF"/>
              </a:solidFill>
            </a:rPr>
            <a:t>They can form assemblages, installations, and </a:t>
          </a:r>
          <a:r>
            <a:rPr lang="en-US" sz="2800" b="1" u="sng" dirty="0">
              <a:solidFill>
                <a:srgbClr val="FFFFFF"/>
              </a:solidFill>
            </a:rPr>
            <a:t>dioramas</a:t>
          </a:r>
          <a:r>
            <a:rPr lang="en-US" sz="2800" b="1" dirty="0">
              <a:solidFill>
                <a:srgbClr val="FFFFFF"/>
              </a:solidFill>
            </a:rPr>
            <a:t> and can safely carve soft surfaces, including soap, foam, and clay.</a:t>
          </a:r>
        </a:p>
      </dgm:t>
      <dgm:extLst>
        <a:ext uri="{E40237B7-FDA0-4F09-8148-C483321AD2D9}">
          <dgm14:cNvPr xmlns:dgm14="http://schemas.microsoft.com/office/drawing/2010/diagram" id="0" name="" descr="Students have acquired manipulative skills to produce more complex sculptures than they could in early childhood. &#10;They can form assemblages, installations, and dioramas and can safely carve soft surfaces, including soap, foam, and clay.&#10;They can address the TAE action of care for living beings and supportive relationships. &#10;&#10;"/>
        </a:ext>
      </dgm:extLst>
    </dgm:pt>
    <dgm:pt modelId="{FF1A2D23-C286-4140-9ECD-1E269FAAF483}" type="parTrans" cxnId="{3CC44C16-59AB-D54A-844F-42B7569FFE9C}">
      <dgm:prSet/>
      <dgm:spPr/>
      <dgm:t>
        <a:bodyPr/>
        <a:lstStyle/>
        <a:p>
          <a:endParaRPr lang="en-US"/>
        </a:p>
      </dgm:t>
    </dgm:pt>
    <dgm:pt modelId="{277CE7D4-6599-EF44-9C3F-FB901079C56C}" type="sibTrans" cxnId="{3CC44C16-59AB-D54A-844F-42B7569FFE9C}">
      <dgm:prSet/>
      <dgm:spPr/>
      <dgm:t>
        <a:bodyPr/>
        <a:lstStyle/>
        <a:p>
          <a:endParaRPr lang="en-US"/>
        </a:p>
      </dgm:t>
    </dgm:pt>
    <dgm:pt modelId="{59C78059-6522-0A47-A5BB-59B02B745931}">
      <dgm:prSet custT="1"/>
      <dgm:spPr>
        <a:solidFill>
          <a:srgbClr val="0066CC"/>
        </a:solidFill>
        <a:ln>
          <a:solidFill>
            <a:schemeClr val="bg1"/>
          </a:solidFill>
        </a:ln>
      </dgm:spPr>
      <dgm:t>
        <a:bodyPr/>
        <a:lstStyle/>
        <a:p>
          <a:pPr algn="l" rtl="0"/>
          <a:r>
            <a:rPr lang="en-US" sz="2800" b="1" dirty="0">
              <a:solidFill>
                <a:srgbClr val="FFFFFF"/>
              </a:solidFill>
            </a:rPr>
            <a:t>They can </a:t>
          </a:r>
          <a:r>
            <a:rPr lang="en-US" sz="2800" b="1" dirty="0">
              <a:solidFill>
                <a:schemeClr val="tx1"/>
              </a:solidFill>
              <a:effectLst/>
              <a:latin typeface="+mn-lt"/>
              <a:ea typeface="+mn-ea"/>
              <a:cs typeface="+mn-cs"/>
            </a:rPr>
            <a:t>address the TAE action of care for living beings and supportive relationships.</a:t>
          </a:r>
          <a:r>
            <a:rPr lang="en-US" sz="2800" b="1" dirty="0">
              <a:effectLst/>
            </a:rPr>
            <a:t> </a:t>
          </a:r>
          <a:endParaRPr lang="en-US" sz="2800" b="1" dirty="0">
            <a:solidFill>
              <a:srgbClr val="FFFFFF"/>
            </a:solidFill>
          </a:endParaRPr>
        </a:p>
      </dgm:t>
      <dgm:extLst>
        <a:ext uri="{E40237B7-FDA0-4F09-8148-C483321AD2D9}">
          <dgm14:cNvPr xmlns:dgm14="http://schemas.microsoft.com/office/drawing/2010/diagram" id="0" name="" descr="Students have acquired manipulative skills to produce more complex sculptures than they could in early childhood. &#10;They can form assemblages, installations, and dioramas and can safely carve soft surfaces, including soap, foam, and clay.&#10;They can address the TAE action of care for living beings and supportive relationships. &#10;&#10;"/>
        </a:ext>
      </dgm:extLst>
    </dgm:pt>
    <dgm:pt modelId="{459F6D41-0FF3-EB44-9804-92906251FA57}" type="parTrans" cxnId="{7F884385-4E8A-8540-8FED-40F52025914D}">
      <dgm:prSet/>
      <dgm:spPr/>
      <dgm:t>
        <a:bodyPr/>
        <a:lstStyle/>
        <a:p>
          <a:endParaRPr lang="en-US"/>
        </a:p>
      </dgm:t>
    </dgm:pt>
    <dgm:pt modelId="{E86DB1C5-0997-7242-8390-7D86E4CF2B36}" type="sibTrans" cxnId="{7F884385-4E8A-8540-8FED-40F52025914D}">
      <dgm:prSet/>
      <dgm:spPr/>
      <dgm:t>
        <a:bodyPr/>
        <a:lstStyle/>
        <a:p>
          <a:endParaRPr lang="en-US"/>
        </a:p>
      </dgm:t>
    </dgm:pt>
    <dgm:pt modelId="{4FB653D7-4593-B84F-9C6A-91EDD824330F}" type="pres">
      <dgm:prSet presAssocID="{EBC9ED0E-9762-A54E-8B5F-5348FF23428B}" presName="linear" presStyleCnt="0">
        <dgm:presLayoutVars>
          <dgm:animLvl val="lvl"/>
          <dgm:resizeHandles val="exact"/>
        </dgm:presLayoutVars>
      </dgm:prSet>
      <dgm:spPr/>
    </dgm:pt>
    <dgm:pt modelId="{4E865500-0892-1B46-85DB-B01E187F7E39}" type="pres">
      <dgm:prSet presAssocID="{58C8B229-9A92-CF42-A406-CE9CB6783ED8}" presName="parentText" presStyleLbl="node1" presStyleIdx="0" presStyleCnt="3">
        <dgm:presLayoutVars>
          <dgm:chMax val="0"/>
          <dgm:bulletEnabled val="1"/>
        </dgm:presLayoutVars>
      </dgm:prSet>
      <dgm:spPr/>
    </dgm:pt>
    <dgm:pt modelId="{CF69BC62-3333-D943-A72D-EB975A874AE8}" type="pres">
      <dgm:prSet presAssocID="{6904B55D-7345-8442-892C-5B1DFA4A5E8D}" presName="spacer" presStyleCnt="0"/>
      <dgm:spPr/>
    </dgm:pt>
    <dgm:pt modelId="{480D8B7F-F7B6-BD43-BD6B-C7F25AB1339B}" type="pres">
      <dgm:prSet presAssocID="{B5EC9571-1F88-5A4F-BF51-615399369D11}" presName="parentText" presStyleLbl="node1" presStyleIdx="1" presStyleCnt="3">
        <dgm:presLayoutVars>
          <dgm:chMax val="0"/>
          <dgm:bulletEnabled val="1"/>
        </dgm:presLayoutVars>
      </dgm:prSet>
      <dgm:spPr/>
    </dgm:pt>
    <dgm:pt modelId="{0013994A-EE7B-754B-8111-FC67F4BE38E1}" type="pres">
      <dgm:prSet presAssocID="{277CE7D4-6599-EF44-9C3F-FB901079C56C}" presName="spacer" presStyleCnt="0"/>
      <dgm:spPr/>
    </dgm:pt>
    <dgm:pt modelId="{FFDF6F87-1E50-6B4B-8476-3032777C08DA}" type="pres">
      <dgm:prSet presAssocID="{59C78059-6522-0A47-A5BB-59B02B745931}" presName="parentText" presStyleLbl="node1" presStyleIdx="2" presStyleCnt="3">
        <dgm:presLayoutVars>
          <dgm:chMax val="0"/>
          <dgm:bulletEnabled val="1"/>
        </dgm:presLayoutVars>
      </dgm:prSet>
      <dgm:spPr/>
    </dgm:pt>
  </dgm:ptLst>
  <dgm:cxnLst>
    <dgm:cxn modelId="{3CC44C16-59AB-D54A-844F-42B7569FFE9C}" srcId="{EBC9ED0E-9762-A54E-8B5F-5348FF23428B}" destId="{B5EC9571-1F88-5A4F-BF51-615399369D11}" srcOrd="1" destOrd="0" parTransId="{FF1A2D23-C286-4140-9ECD-1E269FAAF483}" sibTransId="{277CE7D4-6599-EF44-9C3F-FB901079C56C}"/>
    <dgm:cxn modelId="{2CD4743A-FF11-2C41-AB80-404429A388A5}" type="presOf" srcId="{58C8B229-9A92-CF42-A406-CE9CB6783ED8}" destId="{4E865500-0892-1B46-85DB-B01E187F7E39}" srcOrd="0" destOrd="0" presId="urn:microsoft.com/office/officeart/2005/8/layout/vList2"/>
    <dgm:cxn modelId="{012CF666-61D5-6740-9812-D7BB0C356B33}" type="presOf" srcId="{59C78059-6522-0A47-A5BB-59B02B745931}" destId="{FFDF6F87-1E50-6B4B-8476-3032777C08DA}" srcOrd="0" destOrd="0" presId="urn:microsoft.com/office/officeart/2005/8/layout/vList2"/>
    <dgm:cxn modelId="{62F99A6C-88EE-4947-AB04-5B9686E57063}" srcId="{EBC9ED0E-9762-A54E-8B5F-5348FF23428B}" destId="{58C8B229-9A92-CF42-A406-CE9CB6783ED8}" srcOrd="0" destOrd="0" parTransId="{65084335-CBB4-EB4D-880E-C854C970967A}" sibTransId="{6904B55D-7345-8442-892C-5B1DFA4A5E8D}"/>
    <dgm:cxn modelId="{7F884385-4E8A-8540-8FED-40F52025914D}" srcId="{EBC9ED0E-9762-A54E-8B5F-5348FF23428B}" destId="{59C78059-6522-0A47-A5BB-59B02B745931}" srcOrd="2" destOrd="0" parTransId="{459F6D41-0FF3-EB44-9804-92906251FA57}" sibTransId="{E86DB1C5-0997-7242-8390-7D86E4CF2B36}"/>
    <dgm:cxn modelId="{B966DED2-E215-E249-8C9E-6ED35A0B7ACC}" type="presOf" srcId="{B5EC9571-1F88-5A4F-BF51-615399369D11}" destId="{480D8B7F-F7B6-BD43-BD6B-C7F25AB1339B}" srcOrd="0" destOrd="0" presId="urn:microsoft.com/office/officeart/2005/8/layout/vList2"/>
    <dgm:cxn modelId="{B40795F0-3E9C-F94C-BC8D-8F8928A30E84}" type="presOf" srcId="{EBC9ED0E-9762-A54E-8B5F-5348FF23428B}" destId="{4FB653D7-4593-B84F-9C6A-91EDD824330F}" srcOrd="0" destOrd="0" presId="urn:microsoft.com/office/officeart/2005/8/layout/vList2"/>
    <dgm:cxn modelId="{DE27BFD1-C10C-E64C-BC2A-AA1AA121E562}" type="presParOf" srcId="{4FB653D7-4593-B84F-9C6A-91EDD824330F}" destId="{4E865500-0892-1B46-85DB-B01E187F7E39}" srcOrd="0" destOrd="0" presId="urn:microsoft.com/office/officeart/2005/8/layout/vList2"/>
    <dgm:cxn modelId="{C8AE1EFE-B44F-2749-A926-D350619A400F}" type="presParOf" srcId="{4FB653D7-4593-B84F-9C6A-91EDD824330F}" destId="{CF69BC62-3333-D943-A72D-EB975A874AE8}" srcOrd="1" destOrd="0" presId="urn:microsoft.com/office/officeart/2005/8/layout/vList2"/>
    <dgm:cxn modelId="{410E94D4-4954-E64A-9EAE-99E83F001AF3}" type="presParOf" srcId="{4FB653D7-4593-B84F-9C6A-91EDD824330F}" destId="{480D8B7F-F7B6-BD43-BD6B-C7F25AB1339B}" srcOrd="2" destOrd="0" presId="urn:microsoft.com/office/officeart/2005/8/layout/vList2"/>
    <dgm:cxn modelId="{EDC9AD00-8D77-CE41-9CC8-13AA9804A72B}" type="presParOf" srcId="{4FB653D7-4593-B84F-9C6A-91EDD824330F}" destId="{0013994A-EE7B-754B-8111-FC67F4BE38E1}" srcOrd="3" destOrd="0" presId="urn:microsoft.com/office/officeart/2005/8/layout/vList2"/>
    <dgm:cxn modelId="{41D8A7AE-209E-FD45-B3DD-B657B25563EB}" type="presParOf" srcId="{4FB653D7-4593-B84F-9C6A-91EDD824330F}" destId="{FFDF6F87-1E50-6B4B-8476-3032777C08DA}"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35D4857-0457-164C-A8D4-03703EB12044}"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23B9244E-9DF9-FB42-B11D-5CEF268112E0}">
      <dgm:prSet phldrT="[Text]"/>
      <dgm:spPr>
        <a:solidFill>
          <a:srgbClr val="472719"/>
        </a:solidFill>
        <a:ln>
          <a:solidFill>
            <a:schemeClr val="bg1"/>
          </a:solidFill>
        </a:ln>
      </dgm:spPr>
      <dgm:t>
        <a:bodyPr/>
        <a:lstStyle/>
        <a:p>
          <a:r>
            <a:rPr lang="en-US" b="1" dirty="0">
              <a:solidFill>
                <a:srgbClr val="FFFFFF"/>
              </a:solidFill>
            </a:rPr>
            <a:t>A </a:t>
          </a:r>
          <a:r>
            <a:rPr lang="en-US" b="1" u="sng" dirty="0">
              <a:solidFill>
                <a:srgbClr val="FFFFFF"/>
              </a:solidFill>
            </a:rPr>
            <a:t>sculpture</a:t>
          </a:r>
          <a:r>
            <a:rPr lang="en-US" b="1" dirty="0">
              <a:solidFill>
                <a:srgbClr val="FFFFFF"/>
              </a:solidFill>
            </a:rPr>
            <a:t> is a three-dimensional art form that has volume and mass. </a:t>
          </a:r>
          <a:endParaRPr lang="en-US" dirty="0"/>
        </a:p>
      </dgm:t>
      <dgm:extLst>
        <a:ext uri="{E40237B7-FDA0-4F09-8148-C483321AD2D9}">
          <dgm14:cNvPr xmlns:dgm14="http://schemas.microsoft.com/office/drawing/2010/diagram" id="0" name="" descr="A sculpture is a three-dimensional art form that has volume and mass. &#10;Sculpting satisfies the human need to manipulate objects into something special. &#10;Artists produce sculptures by carving, molding, and constructing materials. &#10;Sculptures can be heavy, lightweight, static, and kinetic.&#10;"/>
        </a:ext>
      </dgm:extLst>
    </dgm:pt>
    <dgm:pt modelId="{E89BB825-4129-524F-BCF4-C7614D7005AD}" type="parTrans" cxnId="{20C4DA7C-9840-A64F-A7F2-B6EC25976F73}">
      <dgm:prSet/>
      <dgm:spPr/>
      <dgm:t>
        <a:bodyPr/>
        <a:lstStyle/>
        <a:p>
          <a:endParaRPr lang="en-US"/>
        </a:p>
      </dgm:t>
    </dgm:pt>
    <dgm:pt modelId="{827F5847-55FB-464B-BB24-5137AC22A858}" type="sibTrans" cxnId="{20C4DA7C-9840-A64F-A7F2-B6EC25976F73}">
      <dgm:prSet/>
      <dgm:spPr/>
      <dgm:t>
        <a:bodyPr/>
        <a:lstStyle/>
        <a:p>
          <a:endParaRPr lang="en-US"/>
        </a:p>
      </dgm:t>
    </dgm:pt>
    <dgm:pt modelId="{BAF76B10-724B-8944-A072-8794AD528942}">
      <dgm:prSet/>
      <dgm:spPr>
        <a:solidFill>
          <a:srgbClr val="CC6501"/>
        </a:solidFill>
        <a:ln>
          <a:solidFill>
            <a:schemeClr val="bg1"/>
          </a:solidFill>
        </a:ln>
      </dgm:spPr>
      <dgm:t>
        <a:bodyPr/>
        <a:lstStyle/>
        <a:p>
          <a:r>
            <a:rPr lang="en-US" b="1" dirty="0">
              <a:solidFill>
                <a:srgbClr val="FFFFFF"/>
              </a:solidFill>
            </a:rPr>
            <a:t>Sculpting satisfies the human need to manipulate objects into something special. </a:t>
          </a:r>
        </a:p>
      </dgm:t>
      <dgm:extLst>
        <a:ext uri="{E40237B7-FDA0-4F09-8148-C483321AD2D9}">
          <dgm14:cNvPr xmlns:dgm14="http://schemas.microsoft.com/office/drawing/2010/diagram" id="0" name="" descr="A sculpture is a three-dimensional art form that has volume and mass. &#10;Sculpting satisfies the human need to manipulate objects into something special. &#10;Artists produce sculptures by carving, molding, and constructing materials. &#10;Sculptures can be heavy, lightweight, static, and kinetic.&#10;"/>
        </a:ext>
      </dgm:extLst>
    </dgm:pt>
    <dgm:pt modelId="{955104BE-D63A-4241-8FE8-9DA3B94F5F95}" type="parTrans" cxnId="{2B74D405-30CA-5A40-979D-4B20BBA54006}">
      <dgm:prSet/>
      <dgm:spPr/>
      <dgm:t>
        <a:bodyPr/>
        <a:lstStyle/>
        <a:p>
          <a:endParaRPr lang="en-US"/>
        </a:p>
      </dgm:t>
    </dgm:pt>
    <dgm:pt modelId="{76E4E6E5-3875-A740-B4AF-0E4FC68AD850}" type="sibTrans" cxnId="{2B74D405-30CA-5A40-979D-4B20BBA54006}">
      <dgm:prSet/>
      <dgm:spPr/>
      <dgm:t>
        <a:bodyPr/>
        <a:lstStyle/>
        <a:p>
          <a:endParaRPr lang="en-US"/>
        </a:p>
      </dgm:t>
    </dgm:pt>
    <dgm:pt modelId="{D0E8EFAE-A2E8-5B4C-ABD3-F9CF0172D415}">
      <dgm:prSet/>
      <dgm:spPr>
        <a:solidFill>
          <a:srgbClr val="339966"/>
        </a:solidFill>
        <a:ln>
          <a:solidFill>
            <a:schemeClr val="bg1"/>
          </a:solidFill>
        </a:ln>
      </dgm:spPr>
      <dgm:t>
        <a:bodyPr/>
        <a:lstStyle/>
        <a:p>
          <a:r>
            <a:rPr lang="en-US" b="1" dirty="0">
              <a:solidFill>
                <a:srgbClr val="FFFFFF"/>
              </a:solidFill>
            </a:rPr>
            <a:t>Artists produce sculptures by carving, molding, and constructing materials. </a:t>
          </a:r>
        </a:p>
      </dgm:t>
      <dgm:extLst>
        <a:ext uri="{E40237B7-FDA0-4F09-8148-C483321AD2D9}">
          <dgm14:cNvPr xmlns:dgm14="http://schemas.microsoft.com/office/drawing/2010/diagram" id="0" name="" descr="A sculpture is a three-dimensional art form that has volume and mass. &#10;Sculpting satisfies the human need to manipulate objects into something special. &#10;Artists produce sculptures by carving, molding, and constructing materials. &#10;Sculptures can be heavy, lightweight, static, and kinetic.&#10;"/>
        </a:ext>
      </dgm:extLst>
    </dgm:pt>
    <dgm:pt modelId="{1E1596EF-B15C-6643-8D44-D4CC6FD49057}" type="parTrans" cxnId="{760F638E-9DEB-574C-910C-EE124C5B7862}">
      <dgm:prSet/>
      <dgm:spPr/>
      <dgm:t>
        <a:bodyPr/>
        <a:lstStyle/>
        <a:p>
          <a:endParaRPr lang="en-US"/>
        </a:p>
      </dgm:t>
    </dgm:pt>
    <dgm:pt modelId="{06EDA0D1-26AE-164F-8DC2-804AAAFCC8B1}" type="sibTrans" cxnId="{760F638E-9DEB-574C-910C-EE124C5B7862}">
      <dgm:prSet/>
      <dgm:spPr/>
      <dgm:t>
        <a:bodyPr/>
        <a:lstStyle/>
        <a:p>
          <a:endParaRPr lang="en-US"/>
        </a:p>
      </dgm:t>
    </dgm:pt>
    <dgm:pt modelId="{4EC711AD-A637-FF4C-A01B-5D1670E583EB}">
      <dgm:prSet/>
      <dgm:spPr>
        <a:solidFill>
          <a:srgbClr val="336699"/>
        </a:solidFill>
        <a:ln>
          <a:solidFill>
            <a:schemeClr val="bg1"/>
          </a:solidFill>
        </a:ln>
      </dgm:spPr>
      <dgm:t>
        <a:bodyPr/>
        <a:lstStyle/>
        <a:p>
          <a:r>
            <a:rPr lang="en-US" b="1" dirty="0">
              <a:solidFill>
                <a:srgbClr val="FFFFFF"/>
              </a:solidFill>
            </a:rPr>
            <a:t>Sculptures can be heavy, lightweight, static, and kinetic.</a:t>
          </a:r>
        </a:p>
      </dgm:t>
      <dgm:extLst>
        <a:ext uri="{E40237B7-FDA0-4F09-8148-C483321AD2D9}">
          <dgm14:cNvPr xmlns:dgm14="http://schemas.microsoft.com/office/drawing/2010/diagram" id="0" name="" descr="A sculpture is a three-dimensional art form that has volume and mass. &#10;Sculpting satisfies the human need to manipulate objects into something special. &#10;Artists produce sculptures by carving, molding, and constructing materials. &#10;Sculptures can be heavy, lightweight, static, and kinetic.&#10;"/>
        </a:ext>
      </dgm:extLst>
    </dgm:pt>
    <dgm:pt modelId="{BAA6ECEF-5A45-4942-9B65-EBD306C72CA9}" type="parTrans" cxnId="{D95E2578-1579-6649-9A57-D6EC61EEA9B8}">
      <dgm:prSet/>
      <dgm:spPr/>
      <dgm:t>
        <a:bodyPr/>
        <a:lstStyle/>
        <a:p>
          <a:endParaRPr lang="en-US"/>
        </a:p>
      </dgm:t>
    </dgm:pt>
    <dgm:pt modelId="{41DD7A08-C1C0-2E4A-ACC6-5510F1379EFD}" type="sibTrans" cxnId="{D95E2578-1579-6649-9A57-D6EC61EEA9B8}">
      <dgm:prSet/>
      <dgm:spPr/>
      <dgm:t>
        <a:bodyPr/>
        <a:lstStyle/>
        <a:p>
          <a:endParaRPr lang="en-US"/>
        </a:p>
      </dgm:t>
    </dgm:pt>
    <dgm:pt modelId="{9F9FB3D8-96B8-3D4E-B74F-1847713C35B5}" type="pres">
      <dgm:prSet presAssocID="{335D4857-0457-164C-A8D4-03703EB12044}" presName="linear" presStyleCnt="0">
        <dgm:presLayoutVars>
          <dgm:animLvl val="lvl"/>
          <dgm:resizeHandles val="exact"/>
        </dgm:presLayoutVars>
      </dgm:prSet>
      <dgm:spPr/>
    </dgm:pt>
    <dgm:pt modelId="{89D2F949-0A79-374E-8E82-386D7E8E794F}" type="pres">
      <dgm:prSet presAssocID="{23B9244E-9DF9-FB42-B11D-5CEF268112E0}" presName="parentText" presStyleLbl="node1" presStyleIdx="0" presStyleCnt="4">
        <dgm:presLayoutVars>
          <dgm:chMax val="0"/>
          <dgm:bulletEnabled val="1"/>
        </dgm:presLayoutVars>
      </dgm:prSet>
      <dgm:spPr/>
    </dgm:pt>
    <dgm:pt modelId="{E24F4D4A-D9F6-7547-8D7E-0E0279827ED1}" type="pres">
      <dgm:prSet presAssocID="{827F5847-55FB-464B-BB24-5137AC22A858}" presName="spacer" presStyleCnt="0"/>
      <dgm:spPr/>
    </dgm:pt>
    <dgm:pt modelId="{D60DDA85-8D7F-BF41-8286-FE392147F983}" type="pres">
      <dgm:prSet presAssocID="{BAF76B10-724B-8944-A072-8794AD528942}" presName="parentText" presStyleLbl="node1" presStyleIdx="1" presStyleCnt="4">
        <dgm:presLayoutVars>
          <dgm:chMax val="0"/>
          <dgm:bulletEnabled val="1"/>
        </dgm:presLayoutVars>
      </dgm:prSet>
      <dgm:spPr/>
    </dgm:pt>
    <dgm:pt modelId="{1BC5A07F-5276-9F44-B25D-A79F43CF586B}" type="pres">
      <dgm:prSet presAssocID="{76E4E6E5-3875-A740-B4AF-0E4FC68AD850}" presName="spacer" presStyleCnt="0"/>
      <dgm:spPr/>
    </dgm:pt>
    <dgm:pt modelId="{6B035438-6552-0747-ADCB-0C4BC702C699}" type="pres">
      <dgm:prSet presAssocID="{D0E8EFAE-A2E8-5B4C-ABD3-F9CF0172D415}" presName="parentText" presStyleLbl="node1" presStyleIdx="2" presStyleCnt="4">
        <dgm:presLayoutVars>
          <dgm:chMax val="0"/>
          <dgm:bulletEnabled val="1"/>
        </dgm:presLayoutVars>
      </dgm:prSet>
      <dgm:spPr/>
    </dgm:pt>
    <dgm:pt modelId="{01665AAE-3F8B-AA47-BE01-B1F0F00E7C21}" type="pres">
      <dgm:prSet presAssocID="{06EDA0D1-26AE-164F-8DC2-804AAAFCC8B1}" presName="spacer" presStyleCnt="0"/>
      <dgm:spPr/>
    </dgm:pt>
    <dgm:pt modelId="{EF7AB890-8881-2F44-BF12-BB1AD5D38650}" type="pres">
      <dgm:prSet presAssocID="{4EC711AD-A637-FF4C-A01B-5D1670E583EB}" presName="parentText" presStyleLbl="node1" presStyleIdx="3" presStyleCnt="4">
        <dgm:presLayoutVars>
          <dgm:chMax val="0"/>
          <dgm:bulletEnabled val="1"/>
        </dgm:presLayoutVars>
      </dgm:prSet>
      <dgm:spPr/>
    </dgm:pt>
  </dgm:ptLst>
  <dgm:cxnLst>
    <dgm:cxn modelId="{2B74D405-30CA-5A40-979D-4B20BBA54006}" srcId="{335D4857-0457-164C-A8D4-03703EB12044}" destId="{BAF76B10-724B-8944-A072-8794AD528942}" srcOrd="1" destOrd="0" parTransId="{955104BE-D63A-4241-8FE8-9DA3B94F5F95}" sibTransId="{76E4E6E5-3875-A740-B4AF-0E4FC68AD850}"/>
    <dgm:cxn modelId="{676C9D67-1292-5E4D-B76B-6E1E69DBA876}" type="presOf" srcId="{BAF76B10-724B-8944-A072-8794AD528942}" destId="{D60DDA85-8D7F-BF41-8286-FE392147F983}" srcOrd="0" destOrd="0" presId="urn:microsoft.com/office/officeart/2005/8/layout/vList2"/>
    <dgm:cxn modelId="{B97BA66F-29A4-CF44-8349-D41251A4EF51}" type="presOf" srcId="{335D4857-0457-164C-A8D4-03703EB12044}" destId="{9F9FB3D8-96B8-3D4E-B74F-1847713C35B5}" srcOrd="0" destOrd="0" presId="urn:microsoft.com/office/officeart/2005/8/layout/vList2"/>
    <dgm:cxn modelId="{D95E2578-1579-6649-9A57-D6EC61EEA9B8}" srcId="{335D4857-0457-164C-A8D4-03703EB12044}" destId="{4EC711AD-A637-FF4C-A01B-5D1670E583EB}" srcOrd="3" destOrd="0" parTransId="{BAA6ECEF-5A45-4942-9B65-EBD306C72CA9}" sibTransId="{41DD7A08-C1C0-2E4A-ACC6-5510F1379EFD}"/>
    <dgm:cxn modelId="{20C4DA7C-9840-A64F-A7F2-B6EC25976F73}" srcId="{335D4857-0457-164C-A8D4-03703EB12044}" destId="{23B9244E-9DF9-FB42-B11D-5CEF268112E0}" srcOrd="0" destOrd="0" parTransId="{E89BB825-4129-524F-BCF4-C7614D7005AD}" sibTransId="{827F5847-55FB-464B-BB24-5137AC22A858}"/>
    <dgm:cxn modelId="{760F638E-9DEB-574C-910C-EE124C5B7862}" srcId="{335D4857-0457-164C-A8D4-03703EB12044}" destId="{D0E8EFAE-A2E8-5B4C-ABD3-F9CF0172D415}" srcOrd="2" destOrd="0" parTransId="{1E1596EF-B15C-6643-8D44-D4CC6FD49057}" sibTransId="{06EDA0D1-26AE-164F-8DC2-804AAAFCC8B1}"/>
    <dgm:cxn modelId="{8BBFE4A4-0C8B-0A4F-8EF3-422B25575DAA}" type="presOf" srcId="{23B9244E-9DF9-FB42-B11D-5CEF268112E0}" destId="{89D2F949-0A79-374E-8E82-386D7E8E794F}" srcOrd="0" destOrd="0" presId="urn:microsoft.com/office/officeart/2005/8/layout/vList2"/>
    <dgm:cxn modelId="{91AA83C4-8820-164E-9C73-C1C828F06A25}" type="presOf" srcId="{4EC711AD-A637-FF4C-A01B-5D1670E583EB}" destId="{EF7AB890-8881-2F44-BF12-BB1AD5D38650}" srcOrd="0" destOrd="0" presId="urn:microsoft.com/office/officeart/2005/8/layout/vList2"/>
    <dgm:cxn modelId="{F90320CD-3297-3D47-971D-5EAD25756156}" type="presOf" srcId="{D0E8EFAE-A2E8-5B4C-ABD3-F9CF0172D415}" destId="{6B035438-6552-0747-ADCB-0C4BC702C699}" srcOrd="0" destOrd="0" presId="urn:microsoft.com/office/officeart/2005/8/layout/vList2"/>
    <dgm:cxn modelId="{1FB2805B-779B-1E4C-91DB-3C09097C28A4}" type="presParOf" srcId="{9F9FB3D8-96B8-3D4E-B74F-1847713C35B5}" destId="{89D2F949-0A79-374E-8E82-386D7E8E794F}" srcOrd="0" destOrd="0" presId="urn:microsoft.com/office/officeart/2005/8/layout/vList2"/>
    <dgm:cxn modelId="{A9968C20-D02B-1648-BE63-7468805F985B}" type="presParOf" srcId="{9F9FB3D8-96B8-3D4E-B74F-1847713C35B5}" destId="{E24F4D4A-D9F6-7547-8D7E-0E0279827ED1}" srcOrd="1" destOrd="0" presId="urn:microsoft.com/office/officeart/2005/8/layout/vList2"/>
    <dgm:cxn modelId="{94B66572-FC49-234F-8EA4-D3BE80D0361A}" type="presParOf" srcId="{9F9FB3D8-96B8-3D4E-B74F-1847713C35B5}" destId="{D60DDA85-8D7F-BF41-8286-FE392147F983}" srcOrd="2" destOrd="0" presId="urn:microsoft.com/office/officeart/2005/8/layout/vList2"/>
    <dgm:cxn modelId="{C2A6EFE2-958B-A744-AD53-D971E4991996}" type="presParOf" srcId="{9F9FB3D8-96B8-3D4E-B74F-1847713C35B5}" destId="{1BC5A07F-5276-9F44-B25D-A79F43CF586B}" srcOrd="3" destOrd="0" presId="urn:microsoft.com/office/officeart/2005/8/layout/vList2"/>
    <dgm:cxn modelId="{C0E10E46-B3D0-734B-9CF1-D1907697A8FF}" type="presParOf" srcId="{9F9FB3D8-96B8-3D4E-B74F-1847713C35B5}" destId="{6B035438-6552-0747-ADCB-0C4BC702C699}" srcOrd="4" destOrd="0" presId="urn:microsoft.com/office/officeart/2005/8/layout/vList2"/>
    <dgm:cxn modelId="{4A00FF84-9674-F04F-9125-72FF298B5DEE}" type="presParOf" srcId="{9F9FB3D8-96B8-3D4E-B74F-1847713C35B5}" destId="{01665AAE-3F8B-AA47-BE01-B1F0F00E7C21}" srcOrd="5" destOrd="0" presId="urn:microsoft.com/office/officeart/2005/8/layout/vList2"/>
    <dgm:cxn modelId="{B4430D0E-C557-2244-A2CF-31E51CF05480}" type="presParOf" srcId="{9F9FB3D8-96B8-3D4E-B74F-1847713C35B5}" destId="{EF7AB890-8881-2F44-BF12-BB1AD5D38650}" srcOrd="6"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1449F02D-35F0-A447-B05D-8819379F075E}"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46FFA9C6-C5ED-9945-BB6B-5CE8537486A2}">
      <dgm:prSet custT="1"/>
      <dgm:spPr>
        <a:solidFill>
          <a:srgbClr val="430300"/>
        </a:solidFill>
        <a:ln>
          <a:solidFill>
            <a:schemeClr val="bg1"/>
          </a:solidFill>
        </a:ln>
      </dgm:spPr>
      <dgm:t>
        <a:bodyPr/>
        <a:lstStyle/>
        <a:p>
          <a:pPr algn="l" rtl="0"/>
          <a:r>
            <a:rPr lang="en-US" sz="2800" b="1" dirty="0">
              <a:solidFill>
                <a:srgbClr val="FFFFFF"/>
              </a:solidFill>
            </a:rPr>
            <a:t>Students can produce sculptures with some of the same equipment and technologies that professional sculptors use. </a:t>
          </a:r>
        </a:p>
      </dgm:t>
      <dgm:extLst>
        <a:ext uri="{E40237B7-FDA0-4F09-8148-C483321AD2D9}">
          <dgm14:cNvPr xmlns:dgm14="http://schemas.microsoft.com/office/drawing/2010/diagram" id="0" name="" descr="Students can produce sculptures with some of the same equipment and technologies that professional sculptors use. &#10;&#10;Assemblage lessons challenge students as they work with tools and combine non-traditional art media to produce aesthetic forms. &#10;&#10;They can address TAE issues including effective communication.&#10;"/>
        </a:ext>
      </dgm:extLst>
    </dgm:pt>
    <dgm:pt modelId="{262A74F5-8E18-7642-ACAA-6FC65945A6A0}" type="parTrans" cxnId="{1DD68A12-AE99-694A-BE83-98CE0812D154}">
      <dgm:prSet/>
      <dgm:spPr/>
      <dgm:t>
        <a:bodyPr/>
        <a:lstStyle/>
        <a:p>
          <a:endParaRPr lang="en-US"/>
        </a:p>
      </dgm:t>
    </dgm:pt>
    <dgm:pt modelId="{036AC808-70F2-AB44-87C8-F75039BF3DDA}" type="sibTrans" cxnId="{1DD68A12-AE99-694A-BE83-98CE0812D154}">
      <dgm:prSet/>
      <dgm:spPr/>
      <dgm:t>
        <a:bodyPr/>
        <a:lstStyle/>
        <a:p>
          <a:endParaRPr lang="en-US"/>
        </a:p>
      </dgm:t>
    </dgm:pt>
    <dgm:pt modelId="{D96F057E-F552-664F-BB0E-79AC43578381}">
      <dgm:prSet custT="1"/>
      <dgm:spPr>
        <a:solidFill>
          <a:srgbClr val="990033"/>
        </a:solidFill>
        <a:ln>
          <a:solidFill>
            <a:schemeClr val="bg1"/>
          </a:solidFill>
        </a:ln>
      </dgm:spPr>
      <dgm:t>
        <a:bodyPr/>
        <a:lstStyle/>
        <a:p>
          <a:pPr algn="l" rtl="0"/>
          <a:r>
            <a:rPr lang="en-US" sz="2800" b="1" dirty="0">
              <a:solidFill>
                <a:srgbClr val="FFFFFF"/>
              </a:solidFill>
            </a:rPr>
            <a:t>Assemblage lessons challenge students as they work with tools and combine non-traditional art media to produce aesthetic forms. </a:t>
          </a:r>
        </a:p>
      </dgm:t>
      <dgm:extLst>
        <a:ext uri="{E40237B7-FDA0-4F09-8148-C483321AD2D9}">
          <dgm14:cNvPr xmlns:dgm14="http://schemas.microsoft.com/office/drawing/2010/diagram" id="0" name="" descr="Students can produce sculptures with some of the same equipment and technologies that professional sculptors use. &#10;Assemblage lessons challenge students as they work with tools and combine non-traditional art media to produce aesthetic forms. &#10;"/>
        </a:ext>
      </dgm:extLst>
    </dgm:pt>
    <dgm:pt modelId="{06B3CC67-453F-A74F-97AA-A9DDADEA9880}" type="parTrans" cxnId="{89303D95-620E-F944-8BF1-4076CA2D4F0F}">
      <dgm:prSet/>
      <dgm:spPr/>
      <dgm:t>
        <a:bodyPr/>
        <a:lstStyle/>
        <a:p>
          <a:endParaRPr lang="en-US"/>
        </a:p>
      </dgm:t>
    </dgm:pt>
    <dgm:pt modelId="{3A9A9FBC-55FE-6340-9164-71A90753C70D}" type="sibTrans" cxnId="{89303D95-620E-F944-8BF1-4076CA2D4F0F}">
      <dgm:prSet/>
      <dgm:spPr/>
      <dgm:t>
        <a:bodyPr/>
        <a:lstStyle/>
        <a:p>
          <a:endParaRPr lang="en-US"/>
        </a:p>
      </dgm:t>
    </dgm:pt>
    <dgm:pt modelId="{958297AA-F0AD-BD45-9064-A594943E2262}">
      <dgm:prSet custT="1"/>
      <dgm:spPr>
        <a:solidFill>
          <a:schemeClr val="accent3">
            <a:lumMod val="50000"/>
          </a:schemeClr>
        </a:solidFill>
      </dgm:spPr>
      <dgm:t>
        <a:bodyPr/>
        <a:lstStyle/>
        <a:p>
          <a:pPr>
            <a:buNone/>
          </a:pPr>
          <a:r>
            <a:rPr lang="en-US" sz="2800" b="1" dirty="0"/>
            <a:t>They can address TAE issues including effective communication.</a:t>
          </a:r>
        </a:p>
      </dgm:t>
    </dgm:pt>
    <dgm:pt modelId="{19DCB841-793A-8C4D-93C2-C66B2DD95CC5}" type="parTrans" cxnId="{D63DB7D4-2711-5848-BA9F-2478E066022E}">
      <dgm:prSet/>
      <dgm:spPr/>
      <dgm:t>
        <a:bodyPr/>
        <a:lstStyle/>
        <a:p>
          <a:endParaRPr lang="en-US"/>
        </a:p>
      </dgm:t>
    </dgm:pt>
    <dgm:pt modelId="{FB1626C7-6E67-364A-819E-16092E6D1C02}" type="sibTrans" cxnId="{D63DB7D4-2711-5848-BA9F-2478E066022E}">
      <dgm:prSet/>
      <dgm:spPr/>
      <dgm:t>
        <a:bodyPr/>
        <a:lstStyle/>
        <a:p>
          <a:endParaRPr lang="en-US"/>
        </a:p>
      </dgm:t>
    </dgm:pt>
    <dgm:pt modelId="{024D1888-859B-C949-969E-FC4303086CFB}" type="pres">
      <dgm:prSet presAssocID="{1449F02D-35F0-A447-B05D-8819379F075E}" presName="linear" presStyleCnt="0">
        <dgm:presLayoutVars>
          <dgm:animLvl val="lvl"/>
          <dgm:resizeHandles val="exact"/>
        </dgm:presLayoutVars>
      </dgm:prSet>
      <dgm:spPr/>
    </dgm:pt>
    <dgm:pt modelId="{BE2FE54B-A74E-7B41-8943-5E001A4CB4EA}" type="pres">
      <dgm:prSet presAssocID="{46FFA9C6-C5ED-9945-BB6B-5CE8537486A2}" presName="parentText" presStyleLbl="node1" presStyleIdx="0" presStyleCnt="3">
        <dgm:presLayoutVars>
          <dgm:chMax val="0"/>
          <dgm:bulletEnabled val="1"/>
        </dgm:presLayoutVars>
      </dgm:prSet>
      <dgm:spPr/>
    </dgm:pt>
    <dgm:pt modelId="{31A9F613-6EC9-B04A-922D-081620696250}" type="pres">
      <dgm:prSet presAssocID="{036AC808-70F2-AB44-87C8-F75039BF3DDA}" presName="spacer" presStyleCnt="0"/>
      <dgm:spPr/>
    </dgm:pt>
    <dgm:pt modelId="{6EC7144F-9F32-8941-8D36-D5F77CD15C34}" type="pres">
      <dgm:prSet presAssocID="{D96F057E-F552-664F-BB0E-79AC43578381}" presName="parentText" presStyleLbl="node1" presStyleIdx="1" presStyleCnt="3">
        <dgm:presLayoutVars>
          <dgm:chMax val="0"/>
          <dgm:bulletEnabled val="1"/>
        </dgm:presLayoutVars>
      </dgm:prSet>
      <dgm:spPr/>
    </dgm:pt>
    <dgm:pt modelId="{612FB160-01B2-4945-A527-23A5522E6642}" type="pres">
      <dgm:prSet presAssocID="{3A9A9FBC-55FE-6340-9164-71A90753C70D}" presName="spacer" presStyleCnt="0"/>
      <dgm:spPr/>
    </dgm:pt>
    <dgm:pt modelId="{2D0C24E0-233F-594B-BEDD-B7F2CF3A5174}" type="pres">
      <dgm:prSet presAssocID="{958297AA-F0AD-BD45-9064-A594943E2262}" presName="parentText" presStyleLbl="node1" presStyleIdx="2" presStyleCnt="3">
        <dgm:presLayoutVars>
          <dgm:chMax val="0"/>
          <dgm:bulletEnabled val="1"/>
        </dgm:presLayoutVars>
      </dgm:prSet>
      <dgm:spPr/>
    </dgm:pt>
  </dgm:ptLst>
  <dgm:cxnLst>
    <dgm:cxn modelId="{12536304-9863-2B44-9D35-23B685C7257C}" type="presOf" srcId="{958297AA-F0AD-BD45-9064-A594943E2262}" destId="{2D0C24E0-233F-594B-BEDD-B7F2CF3A5174}" srcOrd="0" destOrd="0" presId="urn:microsoft.com/office/officeart/2005/8/layout/vList2"/>
    <dgm:cxn modelId="{1DD68A12-AE99-694A-BE83-98CE0812D154}" srcId="{1449F02D-35F0-A447-B05D-8819379F075E}" destId="{46FFA9C6-C5ED-9945-BB6B-5CE8537486A2}" srcOrd="0" destOrd="0" parTransId="{262A74F5-8E18-7642-ACAA-6FC65945A6A0}" sibTransId="{036AC808-70F2-AB44-87C8-F75039BF3DDA}"/>
    <dgm:cxn modelId="{1639533A-8947-094D-A4CD-E278ADEA90E4}" type="presOf" srcId="{D96F057E-F552-664F-BB0E-79AC43578381}" destId="{6EC7144F-9F32-8941-8D36-D5F77CD15C34}" srcOrd="0" destOrd="0" presId="urn:microsoft.com/office/officeart/2005/8/layout/vList2"/>
    <dgm:cxn modelId="{EFEAC36D-E7AE-7748-83FE-7777ACE097F8}" type="presOf" srcId="{1449F02D-35F0-A447-B05D-8819379F075E}" destId="{024D1888-859B-C949-969E-FC4303086CFB}" srcOrd="0" destOrd="0" presId="urn:microsoft.com/office/officeart/2005/8/layout/vList2"/>
    <dgm:cxn modelId="{89303D95-620E-F944-8BF1-4076CA2D4F0F}" srcId="{1449F02D-35F0-A447-B05D-8819379F075E}" destId="{D96F057E-F552-664F-BB0E-79AC43578381}" srcOrd="1" destOrd="0" parTransId="{06B3CC67-453F-A74F-97AA-A9DDADEA9880}" sibTransId="{3A9A9FBC-55FE-6340-9164-71A90753C70D}"/>
    <dgm:cxn modelId="{D63DB7D4-2711-5848-BA9F-2478E066022E}" srcId="{1449F02D-35F0-A447-B05D-8819379F075E}" destId="{958297AA-F0AD-BD45-9064-A594943E2262}" srcOrd="2" destOrd="0" parTransId="{19DCB841-793A-8C4D-93C2-C66B2DD95CC5}" sibTransId="{FB1626C7-6E67-364A-819E-16092E6D1C02}"/>
    <dgm:cxn modelId="{1B3875EB-F97E-AC4F-921D-374DB5644B04}" type="presOf" srcId="{46FFA9C6-C5ED-9945-BB6B-5CE8537486A2}" destId="{BE2FE54B-A74E-7B41-8943-5E001A4CB4EA}" srcOrd="0" destOrd="0" presId="urn:microsoft.com/office/officeart/2005/8/layout/vList2"/>
    <dgm:cxn modelId="{A8F9799F-CDBE-4944-9929-D0A2EAF739A1}" type="presParOf" srcId="{024D1888-859B-C949-969E-FC4303086CFB}" destId="{BE2FE54B-A74E-7B41-8943-5E001A4CB4EA}" srcOrd="0" destOrd="0" presId="urn:microsoft.com/office/officeart/2005/8/layout/vList2"/>
    <dgm:cxn modelId="{3E269FFD-95A9-AE4B-90BF-41E7EDB6ACCC}" type="presParOf" srcId="{024D1888-859B-C949-969E-FC4303086CFB}" destId="{31A9F613-6EC9-B04A-922D-081620696250}" srcOrd="1" destOrd="0" presId="urn:microsoft.com/office/officeart/2005/8/layout/vList2"/>
    <dgm:cxn modelId="{36655229-457F-7C41-A6D7-49804A74DE8B}" type="presParOf" srcId="{024D1888-859B-C949-969E-FC4303086CFB}" destId="{6EC7144F-9F32-8941-8D36-D5F77CD15C34}" srcOrd="2" destOrd="0" presId="urn:microsoft.com/office/officeart/2005/8/layout/vList2"/>
    <dgm:cxn modelId="{BDB86191-BB30-7043-8A9D-11B66117617D}" type="presParOf" srcId="{024D1888-859B-C949-969E-FC4303086CFB}" destId="{612FB160-01B2-4945-A527-23A5522E6642}" srcOrd="3" destOrd="0" presId="urn:microsoft.com/office/officeart/2005/8/layout/vList2"/>
    <dgm:cxn modelId="{3C7CE04D-3AC3-E94A-8C13-CE0692811AB5}" type="presParOf" srcId="{024D1888-859B-C949-969E-FC4303086CFB}" destId="{2D0C24E0-233F-594B-BEDD-B7F2CF3A5174}"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722C4E4E-2141-984E-AC80-FCE11D0F2983}"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CC2B3DAA-B4C8-794C-B2D7-456F890FAF7C}">
      <dgm:prSet custT="1"/>
      <dgm:spPr>
        <a:solidFill>
          <a:srgbClr val="0D6534"/>
        </a:solidFill>
        <a:ln>
          <a:solidFill>
            <a:schemeClr val="bg1"/>
          </a:solidFill>
        </a:ln>
      </dgm:spPr>
      <dgm:t>
        <a:bodyPr/>
        <a:lstStyle/>
        <a:p>
          <a:pPr rtl="0"/>
          <a:r>
            <a:rPr lang="en-US" sz="2800" b="1" dirty="0">
              <a:solidFill>
                <a:srgbClr val="FFFFFF"/>
              </a:solidFill>
            </a:rPr>
            <a:t>Teachers provide opportunities for students to work with specialized’ tools. </a:t>
          </a:r>
        </a:p>
      </dgm:t>
      <dgm:extLst>
        <a:ext uri="{E40237B7-FDA0-4F09-8148-C483321AD2D9}">
          <dgm14:cNvPr xmlns:dgm14="http://schemas.microsoft.com/office/drawing/2010/diagram" id="0" name="" descr="•Teachers provide opportunities for students to work with specialized’ tools.&#10;•Students study sculptors’ works to analyze their designs.&#10;•They can identify the role of sculptures in private and public collections.&#10;"/>
        </a:ext>
      </dgm:extLst>
    </dgm:pt>
    <dgm:pt modelId="{1BEB7844-FBCD-9041-8D39-34E74181B75C}" type="parTrans" cxnId="{D288EA81-D1F5-114E-AF75-91B3E90FDB2E}">
      <dgm:prSet/>
      <dgm:spPr/>
      <dgm:t>
        <a:bodyPr/>
        <a:lstStyle/>
        <a:p>
          <a:endParaRPr lang="en-US"/>
        </a:p>
      </dgm:t>
    </dgm:pt>
    <dgm:pt modelId="{EF8216A0-7CA2-C64B-B027-DB634B6E214D}" type="sibTrans" cxnId="{D288EA81-D1F5-114E-AF75-91B3E90FDB2E}">
      <dgm:prSet/>
      <dgm:spPr/>
      <dgm:t>
        <a:bodyPr/>
        <a:lstStyle/>
        <a:p>
          <a:endParaRPr lang="en-US"/>
        </a:p>
      </dgm:t>
    </dgm:pt>
    <dgm:pt modelId="{D9EC437E-6DCF-D743-A98D-0E1A92BF3D8B}">
      <dgm:prSet custT="1"/>
      <dgm:spPr>
        <a:solidFill>
          <a:schemeClr val="tx1">
            <a:lumMod val="25000"/>
          </a:schemeClr>
        </a:solidFill>
        <a:ln>
          <a:solidFill>
            <a:schemeClr val="bg1"/>
          </a:solidFill>
        </a:ln>
      </dgm:spPr>
      <dgm:t>
        <a:bodyPr/>
        <a:lstStyle/>
        <a:p>
          <a:pPr rtl="0"/>
          <a:r>
            <a:rPr lang="en-US" sz="2800" b="1" dirty="0">
              <a:solidFill>
                <a:srgbClr val="FFFFFF"/>
              </a:solidFill>
            </a:rPr>
            <a:t>Students study sculptors’ works to analyze their designs. </a:t>
          </a:r>
        </a:p>
      </dgm:t>
      <dgm:extLst>
        <a:ext uri="{E40237B7-FDA0-4F09-8148-C483321AD2D9}">
          <dgm14:cNvPr xmlns:dgm14="http://schemas.microsoft.com/office/drawing/2010/diagram" id="0" name="" descr="•Teachers provide opportunities for students to work with specialized’ tools.&#10;•Students study sculptors’ works to analyze their designs.&#10;•They can identify the role of sculptures in private and public collections.&#10;They can develop sculptures addressing concerns in their communities.&#10;"/>
        </a:ext>
      </dgm:extLst>
    </dgm:pt>
    <dgm:pt modelId="{DA4A41DB-0D6F-5640-BF83-77888B6F7D4D}" type="parTrans" cxnId="{FEC5E004-BDAE-C048-B980-429A4D7382E1}">
      <dgm:prSet/>
      <dgm:spPr/>
      <dgm:t>
        <a:bodyPr/>
        <a:lstStyle/>
        <a:p>
          <a:endParaRPr lang="en-US"/>
        </a:p>
      </dgm:t>
    </dgm:pt>
    <dgm:pt modelId="{8DE4E623-5E58-B74C-84A6-1673043E92C1}" type="sibTrans" cxnId="{FEC5E004-BDAE-C048-B980-429A4D7382E1}">
      <dgm:prSet/>
      <dgm:spPr/>
      <dgm:t>
        <a:bodyPr/>
        <a:lstStyle/>
        <a:p>
          <a:endParaRPr lang="en-US"/>
        </a:p>
      </dgm:t>
    </dgm:pt>
    <dgm:pt modelId="{6911CD27-34F9-1547-BDAC-21CDC5B93AE2}">
      <dgm:prSet custT="1"/>
      <dgm:spPr>
        <a:solidFill>
          <a:srgbClr val="336699"/>
        </a:solidFill>
        <a:ln>
          <a:solidFill>
            <a:schemeClr val="bg1"/>
          </a:solidFill>
        </a:ln>
      </dgm:spPr>
      <dgm:t>
        <a:bodyPr/>
        <a:lstStyle/>
        <a:p>
          <a:pPr rtl="0"/>
          <a:r>
            <a:rPr lang="en-US" sz="2800" b="1" dirty="0">
              <a:solidFill>
                <a:srgbClr val="FFFFFF"/>
              </a:solidFill>
            </a:rPr>
            <a:t>They can identify the role of sculptures in private and public collections. </a:t>
          </a:r>
        </a:p>
      </dgm:t>
      <dgm:extLst>
        <a:ext uri="{E40237B7-FDA0-4F09-8148-C483321AD2D9}">
          <dgm14:cNvPr xmlns:dgm14="http://schemas.microsoft.com/office/drawing/2010/diagram" id="0" name="" descr="•Teachers provide opportunities for students to work with specialized’ tools.&#10;•Students study sculptors’ works to analyze their designs.&#10;•They can identify the role of sculptures in private and public collections.&#10;"/>
        </a:ext>
      </dgm:extLst>
    </dgm:pt>
    <dgm:pt modelId="{7F8960E4-B915-F346-800D-095C71D824FB}" type="parTrans" cxnId="{E3F4F65A-E1D7-4E4C-9796-71D638588155}">
      <dgm:prSet/>
      <dgm:spPr/>
      <dgm:t>
        <a:bodyPr/>
        <a:lstStyle/>
        <a:p>
          <a:endParaRPr lang="en-US"/>
        </a:p>
      </dgm:t>
    </dgm:pt>
    <dgm:pt modelId="{EFAD6997-2D5E-9F4A-9972-8636234BB922}" type="sibTrans" cxnId="{E3F4F65A-E1D7-4E4C-9796-71D638588155}">
      <dgm:prSet/>
      <dgm:spPr/>
      <dgm:t>
        <a:bodyPr/>
        <a:lstStyle/>
        <a:p>
          <a:endParaRPr lang="en-US"/>
        </a:p>
      </dgm:t>
    </dgm:pt>
    <dgm:pt modelId="{E5530644-BA38-8A43-AE32-CD046C1DED8E}">
      <dgm:prSet custT="1"/>
      <dgm:spPr>
        <a:solidFill>
          <a:srgbClr val="212121"/>
        </a:solidFill>
      </dgm:spPr>
      <dgm:t>
        <a:bodyPr/>
        <a:lstStyle/>
        <a:p>
          <a:pPr>
            <a:buNone/>
          </a:pPr>
          <a:r>
            <a:rPr lang="en-US" sz="2800" b="1" dirty="0"/>
            <a:t>They can develop sculptures addressing concerns in their communities.</a:t>
          </a:r>
        </a:p>
      </dgm:t>
    </dgm:pt>
    <dgm:pt modelId="{3980351E-70CD-5A4E-8993-A9BD419B67DD}" type="parTrans" cxnId="{074D555A-5E09-B644-B12A-7447DC9C1DD1}">
      <dgm:prSet/>
      <dgm:spPr/>
      <dgm:t>
        <a:bodyPr/>
        <a:lstStyle/>
        <a:p>
          <a:endParaRPr lang="en-US"/>
        </a:p>
      </dgm:t>
    </dgm:pt>
    <dgm:pt modelId="{C9E140E3-8CD6-B34E-9B75-045AA57026F7}" type="sibTrans" cxnId="{074D555A-5E09-B644-B12A-7447DC9C1DD1}">
      <dgm:prSet/>
      <dgm:spPr/>
      <dgm:t>
        <a:bodyPr/>
        <a:lstStyle/>
        <a:p>
          <a:endParaRPr lang="en-US"/>
        </a:p>
      </dgm:t>
    </dgm:pt>
    <dgm:pt modelId="{6C965478-7B69-3548-8CC1-827F223A3A85}" type="pres">
      <dgm:prSet presAssocID="{722C4E4E-2141-984E-AC80-FCE11D0F2983}" presName="linear" presStyleCnt="0">
        <dgm:presLayoutVars>
          <dgm:animLvl val="lvl"/>
          <dgm:resizeHandles val="exact"/>
        </dgm:presLayoutVars>
      </dgm:prSet>
      <dgm:spPr/>
    </dgm:pt>
    <dgm:pt modelId="{82BF9EBD-FC9C-6C40-A2CD-E0C6F47BA7A7}" type="pres">
      <dgm:prSet presAssocID="{CC2B3DAA-B4C8-794C-B2D7-456F890FAF7C}" presName="parentText" presStyleLbl="node1" presStyleIdx="0" presStyleCnt="4">
        <dgm:presLayoutVars>
          <dgm:chMax val="0"/>
          <dgm:bulletEnabled val="1"/>
        </dgm:presLayoutVars>
      </dgm:prSet>
      <dgm:spPr/>
    </dgm:pt>
    <dgm:pt modelId="{AEB768CC-DF02-8043-9BBE-B0B60C1A2CA7}" type="pres">
      <dgm:prSet presAssocID="{EF8216A0-7CA2-C64B-B027-DB634B6E214D}" presName="spacer" presStyleCnt="0"/>
      <dgm:spPr/>
    </dgm:pt>
    <dgm:pt modelId="{1C0480A3-7D85-614D-86BB-1CF92842CA24}" type="pres">
      <dgm:prSet presAssocID="{D9EC437E-6DCF-D743-A98D-0E1A92BF3D8B}" presName="parentText" presStyleLbl="node1" presStyleIdx="1" presStyleCnt="4">
        <dgm:presLayoutVars>
          <dgm:chMax val="0"/>
          <dgm:bulletEnabled val="1"/>
        </dgm:presLayoutVars>
      </dgm:prSet>
      <dgm:spPr/>
    </dgm:pt>
    <dgm:pt modelId="{59B1B770-1153-8148-B6ED-3B61CCF7227A}" type="pres">
      <dgm:prSet presAssocID="{8DE4E623-5E58-B74C-84A6-1673043E92C1}" presName="spacer" presStyleCnt="0"/>
      <dgm:spPr/>
    </dgm:pt>
    <dgm:pt modelId="{8D5A0D6D-B795-5B42-977C-DCC01944B1B1}" type="pres">
      <dgm:prSet presAssocID="{6911CD27-34F9-1547-BDAC-21CDC5B93AE2}" presName="parentText" presStyleLbl="node1" presStyleIdx="2" presStyleCnt="4">
        <dgm:presLayoutVars>
          <dgm:chMax val="0"/>
          <dgm:bulletEnabled val="1"/>
        </dgm:presLayoutVars>
      </dgm:prSet>
      <dgm:spPr/>
    </dgm:pt>
    <dgm:pt modelId="{D5D89C8B-7DF0-F941-9035-3A3EED65C7FA}" type="pres">
      <dgm:prSet presAssocID="{EFAD6997-2D5E-9F4A-9972-8636234BB922}" presName="spacer" presStyleCnt="0"/>
      <dgm:spPr/>
    </dgm:pt>
    <dgm:pt modelId="{C0E41CC8-A5EA-4F45-9129-CB1F2825EE75}" type="pres">
      <dgm:prSet presAssocID="{E5530644-BA38-8A43-AE32-CD046C1DED8E}" presName="parentText" presStyleLbl="node1" presStyleIdx="3" presStyleCnt="4">
        <dgm:presLayoutVars>
          <dgm:chMax val="0"/>
          <dgm:bulletEnabled val="1"/>
        </dgm:presLayoutVars>
      </dgm:prSet>
      <dgm:spPr/>
    </dgm:pt>
  </dgm:ptLst>
  <dgm:cxnLst>
    <dgm:cxn modelId="{DD541200-2E44-C24B-8FFF-6F1ABDEFF343}" type="presOf" srcId="{D9EC437E-6DCF-D743-A98D-0E1A92BF3D8B}" destId="{1C0480A3-7D85-614D-86BB-1CF92842CA24}" srcOrd="0" destOrd="0" presId="urn:microsoft.com/office/officeart/2005/8/layout/vList2"/>
    <dgm:cxn modelId="{FEC5E004-BDAE-C048-B980-429A4D7382E1}" srcId="{722C4E4E-2141-984E-AC80-FCE11D0F2983}" destId="{D9EC437E-6DCF-D743-A98D-0E1A92BF3D8B}" srcOrd="1" destOrd="0" parTransId="{DA4A41DB-0D6F-5640-BF83-77888B6F7D4D}" sibTransId="{8DE4E623-5E58-B74C-84A6-1673043E92C1}"/>
    <dgm:cxn modelId="{074D555A-5E09-B644-B12A-7447DC9C1DD1}" srcId="{722C4E4E-2141-984E-AC80-FCE11D0F2983}" destId="{E5530644-BA38-8A43-AE32-CD046C1DED8E}" srcOrd="3" destOrd="0" parTransId="{3980351E-70CD-5A4E-8993-A9BD419B67DD}" sibTransId="{C9E140E3-8CD6-B34E-9B75-045AA57026F7}"/>
    <dgm:cxn modelId="{E3F4F65A-E1D7-4E4C-9796-71D638588155}" srcId="{722C4E4E-2141-984E-AC80-FCE11D0F2983}" destId="{6911CD27-34F9-1547-BDAC-21CDC5B93AE2}" srcOrd="2" destOrd="0" parTransId="{7F8960E4-B915-F346-800D-095C71D824FB}" sibTransId="{EFAD6997-2D5E-9F4A-9972-8636234BB922}"/>
    <dgm:cxn modelId="{D288EA81-D1F5-114E-AF75-91B3E90FDB2E}" srcId="{722C4E4E-2141-984E-AC80-FCE11D0F2983}" destId="{CC2B3DAA-B4C8-794C-B2D7-456F890FAF7C}" srcOrd="0" destOrd="0" parTransId="{1BEB7844-FBCD-9041-8D39-34E74181B75C}" sibTransId="{EF8216A0-7CA2-C64B-B027-DB634B6E214D}"/>
    <dgm:cxn modelId="{F67B0EA1-1844-7B4D-A906-C4EB4E653E31}" type="presOf" srcId="{E5530644-BA38-8A43-AE32-CD046C1DED8E}" destId="{C0E41CC8-A5EA-4F45-9129-CB1F2825EE75}" srcOrd="0" destOrd="0" presId="urn:microsoft.com/office/officeart/2005/8/layout/vList2"/>
    <dgm:cxn modelId="{25F65FB9-5A71-774C-9F95-CD992CFDE5EC}" type="presOf" srcId="{CC2B3DAA-B4C8-794C-B2D7-456F890FAF7C}" destId="{82BF9EBD-FC9C-6C40-A2CD-E0C6F47BA7A7}" srcOrd="0" destOrd="0" presId="urn:microsoft.com/office/officeart/2005/8/layout/vList2"/>
    <dgm:cxn modelId="{14A8FCCC-2518-904E-88E7-540584673C4A}" type="presOf" srcId="{722C4E4E-2141-984E-AC80-FCE11D0F2983}" destId="{6C965478-7B69-3548-8CC1-827F223A3A85}" srcOrd="0" destOrd="0" presId="urn:microsoft.com/office/officeart/2005/8/layout/vList2"/>
    <dgm:cxn modelId="{357324CE-C3C5-7143-8299-8B0AF8FE363D}" type="presOf" srcId="{6911CD27-34F9-1547-BDAC-21CDC5B93AE2}" destId="{8D5A0D6D-B795-5B42-977C-DCC01944B1B1}" srcOrd="0" destOrd="0" presId="urn:microsoft.com/office/officeart/2005/8/layout/vList2"/>
    <dgm:cxn modelId="{1AAE86A8-67F7-134B-B775-FD3CDAEDC145}" type="presParOf" srcId="{6C965478-7B69-3548-8CC1-827F223A3A85}" destId="{82BF9EBD-FC9C-6C40-A2CD-E0C6F47BA7A7}" srcOrd="0" destOrd="0" presId="urn:microsoft.com/office/officeart/2005/8/layout/vList2"/>
    <dgm:cxn modelId="{D2FBA89A-8969-514C-8C4C-1FED2960F0AB}" type="presParOf" srcId="{6C965478-7B69-3548-8CC1-827F223A3A85}" destId="{AEB768CC-DF02-8043-9BBE-B0B60C1A2CA7}" srcOrd="1" destOrd="0" presId="urn:microsoft.com/office/officeart/2005/8/layout/vList2"/>
    <dgm:cxn modelId="{7D671403-9C0E-3C4E-AE64-954C42486EA5}" type="presParOf" srcId="{6C965478-7B69-3548-8CC1-827F223A3A85}" destId="{1C0480A3-7D85-614D-86BB-1CF92842CA24}" srcOrd="2" destOrd="0" presId="urn:microsoft.com/office/officeart/2005/8/layout/vList2"/>
    <dgm:cxn modelId="{5FF629EA-176E-A140-8B03-BD68ACEB3408}" type="presParOf" srcId="{6C965478-7B69-3548-8CC1-827F223A3A85}" destId="{59B1B770-1153-8148-B6ED-3B61CCF7227A}" srcOrd="3" destOrd="0" presId="urn:microsoft.com/office/officeart/2005/8/layout/vList2"/>
    <dgm:cxn modelId="{CAFCA048-E0F4-644C-8771-27978A15548B}" type="presParOf" srcId="{6C965478-7B69-3548-8CC1-827F223A3A85}" destId="{8D5A0D6D-B795-5B42-977C-DCC01944B1B1}" srcOrd="4" destOrd="0" presId="urn:microsoft.com/office/officeart/2005/8/layout/vList2"/>
    <dgm:cxn modelId="{51645EAA-2AFF-3340-8BE5-87CDF197D4B3}" type="presParOf" srcId="{6C965478-7B69-3548-8CC1-827F223A3A85}" destId="{D5D89C8B-7DF0-F941-9035-3A3EED65C7FA}" srcOrd="5" destOrd="0" presId="urn:microsoft.com/office/officeart/2005/8/layout/vList2"/>
    <dgm:cxn modelId="{76A4B4E7-1774-BF49-B62B-F452D3B18F99}" type="presParOf" srcId="{6C965478-7B69-3548-8CC1-827F223A3A85}" destId="{C0E41CC8-A5EA-4F45-9129-CB1F2825EE75}" srcOrd="6" destOrd="0" presId="urn:microsoft.com/office/officeart/2005/8/layout/vList2"/>
  </dgm:cxnLst>
  <dgm:bg/>
  <dgm:whole>
    <a:ln>
      <a:noFill/>
    </a:ln>
  </dgm:whole>
  <dgm:extLst>
    <a:ext uri="http://schemas.microsoft.com/office/drawing/2008/diagram">
      <dsp:dataModelExt xmlns:dsp="http://schemas.microsoft.com/office/drawing/2008/diagram" relId="rId10"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1592AA06-8CA9-3D41-9D40-9F439FDD9D86}"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E1F68162-F00A-C04C-A22B-42C5E804F435}">
      <dgm:prSet custT="1"/>
      <dgm:spPr>
        <a:solidFill>
          <a:srgbClr val="212121"/>
        </a:solidFill>
        <a:ln>
          <a:solidFill>
            <a:schemeClr val="bg1"/>
          </a:solidFill>
        </a:ln>
      </dgm:spPr>
      <dgm:t>
        <a:bodyPr/>
        <a:lstStyle/>
        <a:p>
          <a:pPr rtl="0"/>
          <a:r>
            <a:rPr lang="en-US" sz="4400" b="1" dirty="0">
              <a:solidFill>
                <a:srgbClr val="FFFFFF"/>
              </a:solidFill>
            </a:rPr>
            <a:t>Big Idea: Awareness</a:t>
          </a:r>
        </a:p>
      </dgm:t>
      <dgm:extLst>
        <a:ext uri="{E40237B7-FDA0-4F09-8148-C483321AD2D9}">
          <dgm14:cNvPr xmlns:dgm14="http://schemas.microsoft.com/office/drawing/2010/diagram" id="0" name="" descr="Big Idea: Awareness&#10;Sculpture: 3D Printing&#10;"/>
        </a:ext>
      </dgm:extLst>
    </dgm:pt>
    <dgm:pt modelId="{2FC90ECD-3955-9A49-AF02-620EC674AD55}" type="parTrans" cxnId="{89232113-06CC-6E40-8ABF-3C1D748A743A}">
      <dgm:prSet/>
      <dgm:spPr/>
      <dgm:t>
        <a:bodyPr/>
        <a:lstStyle/>
        <a:p>
          <a:endParaRPr lang="en-US"/>
        </a:p>
      </dgm:t>
    </dgm:pt>
    <dgm:pt modelId="{8C25C541-364F-524C-9841-074EFB04F798}" type="sibTrans" cxnId="{89232113-06CC-6E40-8ABF-3C1D748A743A}">
      <dgm:prSet/>
      <dgm:spPr/>
      <dgm:t>
        <a:bodyPr/>
        <a:lstStyle/>
        <a:p>
          <a:endParaRPr lang="en-US"/>
        </a:p>
      </dgm:t>
    </dgm:pt>
    <dgm:pt modelId="{95DF6007-305A-F440-BDE8-3DAF40C5776B}">
      <dgm:prSet custT="1"/>
      <dgm:spPr>
        <a:solidFill>
          <a:schemeClr val="accent1">
            <a:lumMod val="50000"/>
          </a:schemeClr>
        </a:solidFill>
        <a:ln>
          <a:solidFill>
            <a:schemeClr val="bg1"/>
          </a:solidFill>
        </a:ln>
      </dgm:spPr>
      <dgm:t>
        <a:bodyPr/>
        <a:lstStyle/>
        <a:p>
          <a:pPr rtl="0"/>
          <a:r>
            <a:rPr lang="en-US" sz="4400" b="1" dirty="0">
              <a:solidFill>
                <a:srgbClr val="FFFFFF"/>
              </a:solidFill>
            </a:rPr>
            <a:t>Sculpture: 3D Printing</a:t>
          </a:r>
        </a:p>
      </dgm:t>
      <dgm:extLst>
        <a:ext uri="{E40237B7-FDA0-4F09-8148-C483321AD2D9}">
          <dgm14:cNvPr xmlns:dgm14="http://schemas.microsoft.com/office/drawing/2010/diagram" id="0" name="" descr="Big Idea: Awareness&#10;Sculpture: 3D Printing&#10;"/>
        </a:ext>
      </dgm:extLst>
    </dgm:pt>
    <dgm:pt modelId="{76B94E84-AFC8-2946-91CA-09E47979C1C4}" type="parTrans" cxnId="{FE723FB5-E284-B345-BA3A-EEF07BEA4C5C}">
      <dgm:prSet/>
      <dgm:spPr/>
      <dgm:t>
        <a:bodyPr/>
        <a:lstStyle/>
        <a:p>
          <a:endParaRPr lang="en-US"/>
        </a:p>
      </dgm:t>
    </dgm:pt>
    <dgm:pt modelId="{DD78E13D-0952-1143-B8B8-D00EE0B6394F}" type="sibTrans" cxnId="{FE723FB5-E284-B345-BA3A-EEF07BEA4C5C}">
      <dgm:prSet/>
      <dgm:spPr/>
      <dgm:t>
        <a:bodyPr/>
        <a:lstStyle/>
        <a:p>
          <a:endParaRPr lang="en-US"/>
        </a:p>
      </dgm:t>
    </dgm:pt>
    <dgm:pt modelId="{1BA57BED-8FBD-D74E-96BE-D70ADBA5323F}" type="pres">
      <dgm:prSet presAssocID="{1592AA06-8CA9-3D41-9D40-9F439FDD9D86}" presName="linear" presStyleCnt="0">
        <dgm:presLayoutVars>
          <dgm:animLvl val="lvl"/>
          <dgm:resizeHandles val="exact"/>
        </dgm:presLayoutVars>
      </dgm:prSet>
      <dgm:spPr/>
    </dgm:pt>
    <dgm:pt modelId="{28743693-BEEB-2441-B4D9-11A200A0C3DF}" type="pres">
      <dgm:prSet presAssocID="{E1F68162-F00A-C04C-A22B-42C5E804F435}" presName="parentText" presStyleLbl="node1" presStyleIdx="0" presStyleCnt="2">
        <dgm:presLayoutVars>
          <dgm:chMax val="0"/>
          <dgm:bulletEnabled val="1"/>
        </dgm:presLayoutVars>
      </dgm:prSet>
      <dgm:spPr/>
    </dgm:pt>
    <dgm:pt modelId="{F390C581-5D5A-5B41-9F01-11615C2AE7AD}" type="pres">
      <dgm:prSet presAssocID="{8C25C541-364F-524C-9841-074EFB04F798}" presName="spacer" presStyleCnt="0"/>
      <dgm:spPr/>
    </dgm:pt>
    <dgm:pt modelId="{9D77BE0E-9C40-844E-8674-A3BD4B0E0DA6}" type="pres">
      <dgm:prSet presAssocID="{95DF6007-305A-F440-BDE8-3DAF40C5776B}" presName="parentText" presStyleLbl="node1" presStyleIdx="1" presStyleCnt="2">
        <dgm:presLayoutVars>
          <dgm:chMax val="0"/>
          <dgm:bulletEnabled val="1"/>
        </dgm:presLayoutVars>
      </dgm:prSet>
      <dgm:spPr/>
    </dgm:pt>
  </dgm:ptLst>
  <dgm:cxnLst>
    <dgm:cxn modelId="{AA82C304-A332-884A-A858-24D35D67B6A5}" type="presOf" srcId="{95DF6007-305A-F440-BDE8-3DAF40C5776B}" destId="{9D77BE0E-9C40-844E-8674-A3BD4B0E0DA6}" srcOrd="0" destOrd="0" presId="urn:microsoft.com/office/officeart/2005/8/layout/vList2"/>
    <dgm:cxn modelId="{89232113-06CC-6E40-8ABF-3C1D748A743A}" srcId="{1592AA06-8CA9-3D41-9D40-9F439FDD9D86}" destId="{E1F68162-F00A-C04C-A22B-42C5E804F435}" srcOrd="0" destOrd="0" parTransId="{2FC90ECD-3955-9A49-AF02-620EC674AD55}" sibTransId="{8C25C541-364F-524C-9841-074EFB04F798}"/>
    <dgm:cxn modelId="{FE723FB5-E284-B345-BA3A-EEF07BEA4C5C}" srcId="{1592AA06-8CA9-3D41-9D40-9F439FDD9D86}" destId="{95DF6007-305A-F440-BDE8-3DAF40C5776B}" srcOrd="1" destOrd="0" parTransId="{76B94E84-AFC8-2946-91CA-09E47979C1C4}" sibTransId="{DD78E13D-0952-1143-B8B8-D00EE0B6394F}"/>
    <dgm:cxn modelId="{185245BD-F2A5-6249-B955-CCECCD1E110C}" type="presOf" srcId="{1592AA06-8CA9-3D41-9D40-9F439FDD9D86}" destId="{1BA57BED-8FBD-D74E-96BE-D70ADBA5323F}" srcOrd="0" destOrd="0" presId="urn:microsoft.com/office/officeart/2005/8/layout/vList2"/>
    <dgm:cxn modelId="{671F58D2-FC38-7947-B645-B39274163046}" type="presOf" srcId="{E1F68162-F00A-C04C-A22B-42C5E804F435}" destId="{28743693-BEEB-2441-B4D9-11A200A0C3DF}" srcOrd="0" destOrd="0" presId="urn:microsoft.com/office/officeart/2005/8/layout/vList2"/>
    <dgm:cxn modelId="{A575CADC-7ECB-EB43-A6DB-5CC246D1D8AF}" type="presParOf" srcId="{1BA57BED-8FBD-D74E-96BE-D70ADBA5323F}" destId="{28743693-BEEB-2441-B4D9-11A200A0C3DF}" srcOrd="0" destOrd="0" presId="urn:microsoft.com/office/officeart/2005/8/layout/vList2"/>
    <dgm:cxn modelId="{D5360D1C-DEB1-784E-9831-B00C6BB2FF81}" type="presParOf" srcId="{1BA57BED-8FBD-D74E-96BE-D70ADBA5323F}" destId="{F390C581-5D5A-5B41-9F01-11615C2AE7AD}" srcOrd="1" destOrd="0" presId="urn:microsoft.com/office/officeart/2005/8/layout/vList2"/>
    <dgm:cxn modelId="{2E4FC906-4965-B54C-8079-FDD7379A7C3C}" type="presParOf" srcId="{1BA57BED-8FBD-D74E-96BE-D70ADBA5323F}" destId="{9D77BE0E-9C40-844E-8674-A3BD4B0E0DA6}" srcOrd="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29A727F9-698F-5245-A48A-9C51675C972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3112E69-097B-F443-B11A-F453186216B8}">
      <dgm:prSet custT="1"/>
      <dgm:spPr>
        <a:solidFill>
          <a:srgbClr val="08655B"/>
        </a:solidFill>
        <a:ln>
          <a:solidFill>
            <a:schemeClr val="bg1"/>
          </a:solidFill>
        </a:ln>
      </dgm:spPr>
      <dgm:t>
        <a:bodyPr/>
        <a:lstStyle/>
        <a:p>
          <a:r>
            <a:rPr lang="en-US" sz="2800" b="1" i="1" dirty="0"/>
            <a:t>Sagrada Familia </a:t>
          </a:r>
          <a:r>
            <a:rPr lang="en-US" sz="2800" b="1" dirty="0"/>
            <a:t> design team has utilized lidar scanning to produce accurate 3D models, 3D printers, and CNC (computer numerical control) milling machines for stone cutting.</a:t>
          </a:r>
        </a:p>
      </dgm:t>
    </dgm:pt>
    <dgm:pt modelId="{97583C29-3F6D-5640-820F-A9FB89DA5CA9}" type="parTrans" cxnId="{72B25556-1DF2-EF49-9EB3-764F88B7A430}">
      <dgm:prSet/>
      <dgm:spPr/>
      <dgm:t>
        <a:bodyPr/>
        <a:lstStyle/>
        <a:p>
          <a:endParaRPr lang="en-US"/>
        </a:p>
      </dgm:t>
    </dgm:pt>
    <dgm:pt modelId="{E221F15A-686D-994A-8F65-7E102A4E3F07}" type="sibTrans" cxnId="{72B25556-1DF2-EF49-9EB3-764F88B7A430}">
      <dgm:prSet/>
      <dgm:spPr/>
      <dgm:t>
        <a:bodyPr/>
        <a:lstStyle/>
        <a:p>
          <a:endParaRPr lang="en-US"/>
        </a:p>
      </dgm:t>
    </dgm:pt>
    <dgm:pt modelId="{48CDC234-9FA6-F34F-9639-AC641E28815A}" type="pres">
      <dgm:prSet presAssocID="{29A727F9-698F-5245-A48A-9C51675C972F}" presName="linear" presStyleCnt="0">
        <dgm:presLayoutVars>
          <dgm:animLvl val="lvl"/>
          <dgm:resizeHandles val="exact"/>
        </dgm:presLayoutVars>
      </dgm:prSet>
      <dgm:spPr/>
    </dgm:pt>
    <dgm:pt modelId="{9F191018-D93A-9441-B958-96E6B952B982}" type="pres">
      <dgm:prSet presAssocID="{13112E69-097B-F443-B11A-F453186216B8}" presName="parentText" presStyleLbl="node1" presStyleIdx="0" presStyleCnt="1" custScaleY="1216217">
        <dgm:presLayoutVars>
          <dgm:chMax val="0"/>
          <dgm:bulletEnabled val="1"/>
        </dgm:presLayoutVars>
      </dgm:prSet>
      <dgm:spPr/>
    </dgm:pt>
  </dgm:ptLst>
  <dgm:cxnLst>
    <dgm:cxn modelId="{72B25556-1DF2-EF49-9EB3-764F88B7A430}" srcId="{29A727F9-698F-5245-A48A-9C51675C972F}" destId="{13112E69-097B-F443-B11A-F453186216B8}" srcOrd="0" destOrd="0" parTransId="{97583C29-3F6D-5640-820F-A9FB89DA5CA9}" sibTransId="{E221F15A-686D-994A-8F65-7E102A4E3F07}"/>
    <dgm:cxn modelId="{9E40C7AB-69F0-B64F-801D-9C24FF4D83A1}" type="presOf" srcId="{29A727F9-698F-5245-A48A-9C51675C972F}" destId="{48CDC234-9FA6-F34F-9639-AC641E28815A}" srcOrd="0" destOrd="0" presId="urn:microsoft.com/office/officeart/2005/8/layout/vList2"/>
    <dgm:cxn modelId="{33A060C1-8CF8-1E46-A9E9-E50993FA3217}" type="presOf" srcId="{13112E69-097B-F443-B11A-F453186216B8}" destId="{9F191018-D93A-9441-B958-96E6B952B982}" srcOrd="0" destOrd="0" presId="urn:microsoft.com/office/officeart/2005/8/layout/vList2"/>
    <dgm:cxn modelId="{57E15CC3-0A52-AF46-A569-56F5358BBBB6}" type="presParOf" srcId="{48CDC234-9FA6-F34F-9639-AC641E28815A}" destId="{9F191018-D93A-9441-B958-96E6B952B98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8BD98133-D5FE-D34A-8D29-54FA54E1855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29EB478-74CD-154F-ABBF-E9310C124895}">
      <dgm:prSet/>
      <dgm:spPr>
        <a:solidFill>
          <a:srgbClr val="08655B"/>
        </a:solidFill>
      </dgm:spPr>
      <dgm:t>
        <a:bodyPr/>
        <a:lstStyle/>
        <a:p>
          <a:r>
            <a:rPr lang="en-US" b="1" dirty="0"/>
            <a:t>For this lesson on character development using papier-mâché clay, I ask students to develop original animal characters and build from armatures to create their structure. Students are taught a variety of armature techniques, and the benefits of each are explored to determine a structural plan that is efficient for the intended sculpture. During this process, students discuss the ideas for their sculptural framework with their peers, taking into consideration desired mobility, strength, and the ability to balance. </a:t>
          </a:r>
          <a:endParaRPr lang="en-US" dirty="0"/>
        </a:p>
      </dgm:t>
      <dgm:extLst>
        <a:ext uri="{E40237B7-FDA0-4F09-8148-C483321AD2D9}">
          <dgm14:cNvPr xmlns:dgm14="http://schemas.microsoft.com/office/drawing/2010/diagram" id="0" name="" descr="•For this lesson on character development using papier-mâché clay, I ask students to develop original animal characters and build from armatures to create their structure. Students are taught a variety of armature techniques, and the benefits of each are explored to determine a structural plan that is efficient for the intended sculpture. During this process, students discuss the ideas for their sculptural framework with their peers, taking into consideration desired mobility, strength, and the ability to balance.&#10;"/>
        </a:ext>
      </dgm:extLst>
    </dgm:pt>
    <dgm:pt modelId="{874FBA78-C527-BC4A-BE50-397F173077D4}" type="parTrans" cxnId="{3E221A0E-021B-2444-AF0A-7FFFF5534E6D}">
      <dgm:prSet/>
      <dgm:spPr/>
      <dgm:t>
        <a:bodyPr/>
        <a:lstStyle/>
        <a:p>
          <a:endParaRPr lang="en-US"/>
        </a:p>
      </dgm:t>
    </dgm:pt>
    <dgm:pt modelId="{C66B26C4-211B-6F49-8497-83E3233F5B93}" type="sibTrans" cxnId="{3E221A0E-021B-2444-AF0A-7FFFF5534E6D}">
      <dgm:prSet/>
      <dgm:spPr/>
      <dgm:t>
        <a:bodyPr/>
        <a:lstStyle/>
        <a:p>
          <a:endParaRPr lang="en-US"/>
        </a:p>
      </dgm:t>
    </dgm:pt>
    <dgm:pt modelId="{ED509AFA-B951-3E4D-A524-E5CEC1D8F050}" type="pres">
      <dgm:prSet presAssocID="{8BD98133-D5FE-D34A-8D29-54FA54E1855E}" presName="linear" presStyleCnt="0">
        <dgm:presLayoutVars>
          <dgm:animLvl val="lvl"/>
          <dgm:resizeHandles val="exact"/>
        </dgm:presLayoutVars>
      </dgm:prSet>
      <dgm:spPr/>
    </dgm:pt>
    <dgm:pt modelId="{02804189-DFC1-314F-8CD1-54B13BCA2FF2}" type="pres">
      <dgm:prSet presAssocID="{B29EB478-74CD-154F-ABBF-E9310C124895}" presName="parentText" presStyleLbl="node1" presStyleIdx="0" presStyleCnt="1">
        <dgm:presLayoutVars>
          <dgm:chMax val="0"/>
          <dgm:bulletEnabled val="1"/>
        </dgm:presLayoutVars>
      </dgm:prSet>
      <dgm:spPr/>
    </dgm:pt>
  </dgm:ptLst>
  <dgm:cxnLst>
    <dgm:cxn modelId="{3E221A0E-021B-2444-AF0A-7FFFF5534E6D}" srcId="{8BD98133-D5FE-D34A-8D29-54FA54E1855E}" destId="{B29EB478-74CD-154F-ABBF-E9310C124895}" srcOrd="0" destOrd="0" parTransId="{874FBA78-C527-BC4A-BE50-397F173077D4}" sibTransId="{C66B26C4-211B-6F49-8497-83E3233F5B93}"/>
    <dgm:cxn modelId="{70AABC3D-FC24-F24F-91E8-BF7D964014BA}" type="presOf" srcId="{B29EB478-74CD-154F-ABBF-E9310C124895}" destId="{02804189-DFC1-314F-8CD1-54B13BCA2FF2}" srcOrd="0" destOrd="0" presId="urn:microsoft.com/office/officeart/2005/8/layout/vList2"/>
    <dgm:cxn modelId="{43E6AAB8-91BE-7840-8AAA-1FF0715692A7}" type="presOf" srcId="{8BD98133-D5FE-D34A-8D29-54FA54E1855E}" destId="{ED509AFA-B951-3E4D-A524-E5CEC1D8F050}" srcOrd="0" destOrd="0" presId="urn:microsoft.com/office/officeart/2005/8/layout/vList2"/>
    <dgm:cxn modelId="{148A40D2-AEA3-7640-B9B8-B71F08D1A965}" type="presParOf" srcId="{ED509AFA-B951-3E4D-A524-E5CEC1D8F050}" destId="{02804189-DFC1-314F-8CD1-54B13BCA2FF2}"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EDA4641C-21FC-AE41-A9D4-500035B90CA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DF692A8-196B-4944-9C55-7E6C4BB981A0}">
      <dgm:prSet/>
      <dgm:spPr>
        <a:solidFill>
          <a:srgbClr val="212121"/>
        </a:solidFill>
      </dgm:spPr>
      <dgm:t>
        <a:bodyPr/>
        <a:lstStyle/>
        <a:p>
          <a:r>
            <a:rPr lang="en-US" b="1" dirty="0"/>
            <a:t>Boxes can be used to create relief and in-the-round sculptures. They can be hung on walls or freestanding. Regardless of the approach, they are simple to work with because students generally work with a single side at a time.</a:t>
          </a:r>
          <a:endParaRPr lang="en-US" dirty="0"/>
        </a:p>
      </dgm:t>
      <dgm:extLst>
        <a:ext uri="{E40237B7-FDA0-4F09-8148-C483321AD2D9}">
          <dgm14:cNvPr xmlns:dgm14="http://schemas.microsoft.com/office/drawing/2010/diagram" id="0" name="" descr="Boxes can be used to create relief and in-the-round sculptures. They can be hung on walls or freestanding. Regardless of the approach, they are simple to work with because students generally work with a single side at a time.&#10;"/>
        </a:ext>
      </dgm:extLst>
    </dgm:pt>
    <dgm:pt modelId="{41556E66-CEC6-104A-B699-D050B63150EB}" type="parTrans" cxnId="{AA8C40AA-9E52-4748-92F9-8B99673EFFCD}">
      <dgm:prSet/>
      <dgm:spPr/>
      <dgm:t>
        <a:bodyPr/>
        <a:lstStyle/>
        <a:p>
          <a:endParaRPr lang="en-US"/>
        </a:p>
      </dgm:t>
    </dgm:pt>
    <dgm:pt modelId="{3CA99274-3550-BC49-AECA-DC27E0DD9888}" type="sibTrans" cxnId="{AA8C40AA-9E52-4748-92F9-8B99673EFFCD}">
      <dgm:prSet/>
      <dgm:spPr/>
      <dgm:t>
        <a:bodyPr/>
        <a:lstStyle/>
        <a:p>
          <a:endParaRPr lang="en-US"/>
        </a:p>
      </dgm:t>
    </dgm:pt>
    <dgm:pt modelId="{8E0FA94D-2D58-134A-BF3A-1B3F7214D743}" type="pres">
      <dgm:prSet presAssocID="{EDA4641C-21FC-AE41-A9D4-500035B90CAB}" presName="linear" presStyleCnt="0">
        <dgm:presLayoutVars>
          <dgm:animLvl val="lvl"/>
          <dgm:resizeHandles val="exact"/>
        </dgm:presLayoutVars>
      </dgm:prSet>
      <dgm:spPr/>
    </dgm:pt>
    <dgm:pt modelId="{053C045F-B0A1-9C47-A708-A3E35D3ED18C}" type="pres">
      <dgm:prSet presAssocID="{4DF692A8-196B-4944-9C55-7E6C4BB981A0}" presName="parentText" presStyleLbl="node1" presStyleIdx="0" presStyleCnt="1">
        <dgm:presLayoutVars>
          <dgm:chMax val="0"/>
          <dgm:bulletEnabled val="1"/>
        </dgm:presLayoutVars>
      </dgm:prSet>
      <dgm:spPr/>
    </dgm:pt>
  </dgm:ptLst>
  <dgm:cxnLst>
    <dgm:cxn modelId="{D74E2E90-96C0-2F48-997E-E88F937955CA}" type="presOf" srcId="{EDA4641C-21FC-AE41-A9D4-500035B90CAB}" destId="{8E0FA94D-2D58-134A-BF3A-1B3F7214D743}" srcOrd="0" destOrd="0" presId="urn:microsoft.com/office/officeart/2005/8/layout/vList2"/>
    <dgm:cxn modelId="{192C779D-C79C-564C-B384-E21AADB7E627}" type="presOf" srcId="{4DF692A8-196B-4944-9C55-7E6C4BB981A0}" destId="{053C045F-B0A1-9C47-A708-A3E35D3ED18C}" srcOrd="0" destOrd="0" presId="urn:microsoft.com/office/officeart/2005/8/layout/vList2"/>
    <dgm:cxn modelId="{AA8C40AA-9E52-4748-92F9-8B99673EFFCD}" srcId="{EDA4641C-21FC-AE41-A9D4-500035B90CAB}" destId="{4DF692A8-196B-4944-9C55-7E6C4BB981A0}" srcOrd="0" destOrd="0" parTransId="{41556E66-CEC6-104A-B699-D050B63150EB}" sibTransId="{3CA99274-3550-BC49-AECA-DC27E0DD9888}"/>
    <dgm:cxn modelId="{770ADEB7-5D7E-7D43-A98E-B523DF017B8E}" type="presParOf" srcId="{8E0FA94D-2D58-134A-BF3A-1B3F7214D743}" destId="{053C045F-B0A1-9C47-A708-A3E35D3ED18C}"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7F4D25F0-104E-D241-9094-E38A878BE14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69F779D-290B-134E-8717-8663483D4741}">
      <dgm:prSet custT="1"/>
      <dgm:spPr>
        <a:solidFill>
          <a:srgbClr val="002060"/>
        </a:solidFill>
      </dgm:spPr>
      <dgm:t>
        <a:bodyPr/>
        <a:lstStyle/>
        <a:p>
          <a:r>
            <a:rPr lang="en-US" sz="2400" b="1" dirty="0"/>
            <a:t>Teacher: </a:t>
          </a:r>
          <a:r>
            <a:rPr lang="en-GB" sz="2400" b="1" dirty="0"/>
            <a:t>Integrate scaffolding techniques and provide multi-step sculpture demonstrations while referencing artists’ works to illustrate idea development and problem-solving strategies to build students’ confidence using sculptural concepts, materials, and processes in support of their creative and cognitive growth.</a:t>
          </a:r>
          <a:endParaRPr lang="en-US" sz="2400" b="1" dirty="0"/>
        </a:p>
      </dgm:t>
      <dgm:extLst>
        <a:ext uri="{E40237B7-FDA0-4F09-8148-C483321AD2D9}">
          <dgm14:cNvPr xmlns:dgm14="http://schemas.microsoft.com/office/drawing/2010/diagram" id="0" name="" descr="Teacher: Recognize and address my assumptions and biases to foster equitable and culturally responsive teaching practices that respect diverse perspectives and cultivate understanding.&#10;Student: Apply self-reflection to learning tasks to better understand myself and my growth as a learner and creator.&#10;"/>
        </a:ext>
      </dgm:extLst>
    </dgm:pt>
    <dgm:pt modelId="{F9FA0972-8B40-004C-B0BA-22DCBF54A523}" type="sibTrans" cxnId="{9EB6D225-2A8D-B342-A85F-B4D8CD260600}">
      <dgm:prSet/>
      <dgm:spPr/>
      <dgm:t>
        <a:bodyPr/>
        <a:lstStyle/>
        <a:p>
          <a:endParaRPr lang="en-US"/>
        </a:p>
      </dgm:t>
    </dgm:pt>
    <dgm:pt modelId="{8341FFF5-5782-EC49-8D04-DFBE491CF24B}" type="parTrans" cxnId="{9EB6D225-2A8D-B342-A85F-B4D8CD260600}">
      <dgm:prSet/>
      <dgm:spPr/>
      <dgm:t>
        <a:bodyPr/>
        <a:lstStyle/>
        <a:p>
          <a:endParaRPr lang="en-US"/>
        </a:p>
      </dgm:t>
    </dgm:pt>
    <dgm:pt modelId="{6172077A-6040-BA4D-B242-B803C05AFCDB}">
      <dgm:prSet custT="1"/>
      <dgm:spPr>
        <a:solidFill>
          <a:schemeClr val="accent2">
            <a:lumMod val="50000"/>
          </a:schemeClr>
        </a:solidFill>
      </dgm:spPr>
      <dgm:t>
        <a:bodyPr/>
        <a:lstStyle/>
        <a:p>
          <a:r>
            <a:rPr lang="en-US" sz="2400" b="1" dirty="0"/>
            <a:t>Student: </a:t>
          </a:r>
          <a:r>
            <a:rPr lang="en-GB" sz="2400" b="1" dirty="0"/>
            <a:t>Utilize my critical thinking and problem-solving skills to navigate potential sculptural challenges I may experience by setting clear artistic goals for myself, planning and sequencing construction stages, and making thoughtful revisions. </a:t>
          </a:r>
          <a:endParaRPr lang="en-US" sz="2400" b="1" dirty="0"/>
        </a:p>
      </dgm:t>
      <dgm:extLst>
        <a:ext uri="{E40237B7-FDA0-4F09-8148-C483321AD2D9}">
          <dgm14:cNvPr xmlns:dgm14="http://schemas.microsoft.com/office/drawing/2010/diagram" id="0" name="" descr="Teacher: Recognize and address my assumptions and biases to foster equitable and culturally responsive teaching practices that respect diverse perspectives and cultivate understanding.&#10;Student: Apply self-reflection to learning tasks to better understand myself and my growth as a learner and creator.&#10;"/>
        </a:ext>
      </dgm:extLst>
    </dgm:pt>
    <dgm:pt modelId="{219C22BE-2D19-B942-9D5E-C9AACD71741E}" type="sibTrans" cxnId="{9BC88A87-4B9E-1A4E-893D-3A1395A1C79D}">
      <dgm:prSet/>
      <dgm:spPr/>
      <dgm:t>
        <a:bodyPr/>
        <a:lstStyle/>
        <a:p>
          <a:endParaRPr lang="en-US"/>
        </a:p>
      </dgm:t>
    </dgm:pt>
    <dgm:pt modelId="{A6DC4A2E-DDB8-7F4E-B445-9B9EA07327A3}" type="parTrans" cxnId="{9BC88A87-4B9E-1A4E-893D-3A1395A1C79D}">
      <dgm:prSet/>
      <dgm:spPr/>
      <dgm:t>
        <a:bodyPr/>
        <a:lstStyle/>
        <a:p>
          <a:endParaRPr lang="en-US"/>
        </a:p>
      </dgm:t>
    </dgm:pt>
    <dgm:pt modelId="{AC1D7CC0-975C-1C4C-B2B8-D8BB87A7F3E7}" type="pres">
      <dgm:prSet presAssocID="{7F4D25F0-104E-D241-9094-E38A878BE14D}" presName="linear" presStyleCnt="0">
        <dgm:presLayoutVars>
          <dgm:animLvl val="lvl"/>
          <dgm:resizeHandles val="exact"/>
        </dgm:presLayoutVars>
      </dgm:prSet>
      <dgm:spPr/>
    </dgm:pt>
    <dgm:pt modelId="{C7F1F53D-0346-F44A-9B79-17B8C14B29E0}" type="pres">
      <dgm:prSet presAssocID="{A69F779D-290B-134E-8717-8663483D4741}" presName="parentText" presStyleLbl="node1" presStyleIdx="0" presStyleCnt="2">
        <dgm:presLayoutVars>
          <dgm:chMax val="0"/>
          <dgm:bulletEnabled val="1"/>
        </dgm:presLayoutVars>
      </dgm:prSet>
      <dgm:spPr/>
    </dgm:pt>
    <dgm:pt modelId="{5BF3057E-1CE0-734B-A4E5-E8A3E19A2C4F}" type="pres">
      <dgm:prSet presAssocID="{F9FA0972-8B40-004C-B0BA-22DCBF54A523}" presName="spacer" presStyleCnt="0"/>
      <dgm:spPr/>
    </dgm:pt>
    <dgm:pt modelId="{8FEAD02C-4E15-E24C-BEF7-DBEB707FF8B5}" type="pres">
      <dgm:prSet presAssocID="{6172077A-6040-BA4D-B242-B803C05AFCDB}" presName="parentText" presStyleLbl="node1" presStyleIdx="1" presStyleCnt="2">
        <dgm:presLayoutVars>
          <dgm:chMax val="0"/>
          <dgm:bulletEnabled val="1"/>
        </dgm:presLayoutVars>
      </dgm:prSet>
      <dgm:spPr/>
    </dgm:pt>
  </dgm:ptLst>
  <dgm:cxnLst>
    <dgm:cxn modelId="{D3129C08-4F9F-0C48-9821-4F47B4F4C14A}" type="presOf" srcId="{6172077A-6040-BA4D-B242-B803C05AFCDB}" destId="{8FEAD02C-4E15-E24C-BEF7-DBEB707FF8B5}" srcOrd="0" destOrd="0" presId="urn:microsoft.com/office/officeart/2005/8/layout/vList2"/>
    <dgm:cxn modelId="{9EB6D225-2A8D-B342-A85F-B4D8CD260600}" srcId="{7F4D25F0-104E-D241-9094-E38A878BE14D}" destId="{A69F779D-290B-134E-8717-8663483D4741}" srcOrd="0" destOrd="0" parTransId="{8341FFF5-5782-EC49-8D04-DFBE491CF24B}" sibTransId="{F9FA0972-8B40-004C-B0BA-22DCBF54A523}"/>
    <dgm:cxn modelId="{E11F1A2A-5002-794E-A0D1-0F6D22D26E11}" type="presOf" srcId="{7F4D25F0-104E-D241-9094-E38A878BE14D}" destId="{AC1D7CC0-975C-1C4C-B2B8-D8BB87A7F3E7}" srcOrd="0" destOrd="0" presId="urn:microsoft.com/office/officeart/2005/8/layout/vList2"/>
    <dgm:cxn modelId="{9BC88A87-4B9E-1A4E-893D-3A1395A1C79D}" srcId="{7F4D25F0-104E-D241-9094-E38A878BE14D}" destId="{6172077A-6040-BA4D-B242-B803C05AFCDB}" srcOrd="1" destOrd="0" parTransId="{A6DC4A2E-DDB8-7F4E-B445-9B9EA07327A3}" sibTransId="{219C22BE-2D19-B942-9D5E-C9AACD71741E}"/>
    <dgm:cxn modelId="{A49C7DBA-FEB1-514F-A24D-B095D09E4D8A}" type="presOf" srcId="{A69F779D-290B-134E-8717-8663483D4741}" destId="{C7F1F53D-0346-F44A-9B79-17B8C14B29E0}" srcOrd="0" destOrd="0" presId="urn:microsoft.com/office/officeart/2005/8/layout/vList2"/>
    <dgm:cxn modelId="{EC32F63B-FB74-534B-A929-C46166906159}" type="presParOf" srcId="{AC1D7CC0-975C-1C4C-B2B8-D8BB87A7F3E7}" destId="{C7F1F53D-0346-F44A-9B79-17B8C14B29E0}" srcOrd="0" destOrd="0" presId="urn:microsoft.com/office/officeart/2005/8/layout/vList2"/>
    <dgm:cxn modelId="{E88DD5DE-4B69-8149-871E-95C5F621D27A}" type="presParOf" srcId="{AC1D7CC0-975C-1C4C-B2B8-D8BB87A7F3E7}" destId="{5BF3057E-1CE0-734B-A4E5-E8A3E19A2C4F}" srcOrd="1" destOrd="0" presId="urn:microsoft.com/office/officeart/2005/8/layout/vList2"/>
    <dgm:cxn modelId="{49A20615-C06D-5742-BB5A-253329669CE3}" type="presParOf" srcId="{AC1D7CC0-975C-1C4C-B2B8-D8BB87A7F3E7}" destId="{8FEAD02C-4E15-E24C-BEF7-DBEB707FF8B5}"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1CB4A6C1-BC55-463C-A409-A01AC759398F}"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US"/>
        </a:p>
      </dgm:t>
    </dgm:pt>
    <dgm:pt modelId="{A0930849-EE48-442D-A4F7-F30B0DD9B25A}">
      <dgm:prSet/>
      <dgm:spPr>
        <a:solidFill>
          <a:srgbClr val="008000"/>
        </a:solidFill>
        <a:ln>
          <a:solidFill>
            <a:schemeClr val="bg1"/>
          </a:solidFill>
        </a:ln>
      </dgm:spPr>
      <dgm:t>
        <a:bodyPr/>
        <a:lstStyle/>
        <a:p>
          <a:pPr rtl="0"/>
          <a:r>
            <a:rPr lang="en-US" b="1" dirty="0">
              <a:solidFill>
                <a:schemeClr val="bg1"/>
              </a:solidFill>
              <a:latin typeface="Arial"/>
              <a:cs typeface="Arial"/>
            </a:rPr>
            <a:t>Understanding Sculpture in Context</a:t>
          </a:r>
        </a:p>
      </dgm:t>
      <dgm:extLst>
        <a:ext uri="{E40237B7-FDA0-4F09-8148-C483321AD2D9}">
          <dgm14:cNvPr xmlns:dgm14="http://schemas.microsoft.com/office/drawing/2010/diagram" id="0" name="" descr="•Understanding Sculpture in Context&#10;•Applying Sculpture Methods in Context&#10;•Papier-Mâché&#10;•Assemblage&#10;•Carving&#10;•Molds&#10;•Wire and Aluminum Foil Sculptures&#10;•Transformative Best Practices for Teaching Sculpture from Pre-K Through High School&#10;"/>
        </a:ext>
      </dgm:extLst>
    </dgm:pt>
    <dgm:pt modelId="{356DF678-EC2D-48DA-8573-B160FCD76A34}" type="parTrans" cxnId="{2879E3B7-2E95-4422-84D2-E91317179D3A}">
      <dgm:prSet/>
      <dgm:spPr/>
      <dgm:t>
        <a:bodyPr/>
        <a:lstStyle/>
        <a:p>
          <a:endParaRPr lang="en-US"/>
        </a:p>
      </dgm:t>
    </dgm:pt>
    <dgm:pt modelId="{6CB9F8B6-A809-4E7B-851D-EBC1721A94EA}" type="sibTrans" cxnId="{2879E3B7-2E95-4422-84D2-E91317179D3A}">
      <dgm:prSet/>
      <dgm:spPr/>
      <dgm:t>
        <a:bodyPr/>
        <a:lstStyle/>
        <a:p>
          <a:endParaRPr lang="en-US"/>
        </a:p>
      </dgm:t>
    </dgm:pt>
    <dgm:pt modelId="{CF8CB8DE-37BB-4F27-BA0C-EA730A4D717F}">
      <dgm:prSet/>
      <dgm:spPr>
        <a:solidFill>
          <a:srgbClr val="0F80FF"/>
        </a:solidFill>
        <a:ln>
          <a:solidFill>
            <a:schemeClr val="bg1"/>
          </a:solidFill>
        </a:ln>
      </dgm:spPr>
      <dgm:t>
        <a:bodyPr/>
        <a:lstStyle/>
        <a:p>
          <a:pPr rtl="0"/>
          <a:r>
            <a:rPr lang="en-US" b="1" dirty="0">
              <a:solidFill>
                <a:schemeClr val="bg1"/>
              </a:solidFill>
              <a:latin typeface="Arial"/>
              <a:cs typeface="Arial"/>
            </a:rPr>
            <a:t>Applying Sculpture Methods in Context</a:t>
          </a:r>
          <a:endParaRPr lang="en-US" b="1" dirty="0">
            <a:solidFill>
              <a:srgbClr val="FFFFFF"/>
            </a:solidFill>
            <a:latin typeface="Arial"/>
            <a:cs typeface="Arial"/>
          </a:endParaRPr>
        </a:p>
      </dgm:t>
      <dgm:extLst>
        <a:ext uri="{E40237B7-FDA0-4F09-8148-C483321AD2D9}">
          <dgm14:cNvPr xmlns:dgm14="http://schemas.microsoft.com/office/drawing/2010/diagram" id="0" name="" descr="•Understanding Sculpture in Context&#10;•Applying Sculpture Methods in Context&#10;•Papier-Mâché&#10;•Assemblage&#10;•Carving&#10;•Molds&#10;•Wire and Aluminum Foil Sculptures&#10;•Transformative Best Practices for Teaching Sculpture from Pre-K Through High School&#10;"/>
        </a:ext>
      </dgm:extLst>
    </dgm:pt>
    <dgm:pt modelId="{19EF7A20-93A9-4350-95A0-C307006314C7}" type="parTrans" cxnId="{9970A462-F621-46A0-994B-EAB3C6F16400}">
      <dgm:prSet/>
      <dgm:spPr/>
      <dgm:t>
        <a:bodyPr/>
        <a:lstStyle/>
        <a:p>
          <a:endParaRPr lang="en-US"/>
        </a:p>
      </dgm:t>
    </dgm:pt>
    <dgm:pt modelId="{796B79BD-D9E9-4B24-A57C-CE9A38659035}" type="sibTrans" cxnId="{9970A462-F621-46A0-994B-EAB3C6F16400}">
      <dgm:prSet/>
      <dgm:spPr/>
      <dgm:t>
        <a:bodyPr/>
        <a:lstStyle/>
        <a:p>
          <a:endParaRPr lang="en-US"/>
        </a:p>
      </dgm:t>
    </dgm:pt>
    <dgm:pt modelId="{15F39A1B-435D-4AE7-9F90-59BED1693829}">
      <dgm:prSet/>
      <dgm:spPr>
        <a:solidFill>
          <a:srgbClr val="D84800"/>
        </a:solidFill>
        <a:ln>
          <a:solidFill>
            <a:schemeClr val="bg1"/>
          </a:solidFill>
        </a:ln>
      </dgm:spPr>
      <dgm:t>
        <a:bodyPr/>
        <a:lstStyle/>
        <a:p>
          <a:pPr rtl="0"/>
          <a:r>
            <a:rPr lang="en-US" b="1" dirty="0">
              <a:solidFill>
                <a:srgbClr val="FFFFFF"/>
              </a:solidFill>
              <a:latin typeface="Arial"/>
              <a:cs typeface="Arial"/>
            </a:rPr>
            <a:t>Transformative Best Practices for Teaching </a:t>
          </a:r>
          <a:r>
            <a:rPr lang="en-US" b="1" dirty="0">
              <a:solidFill>
                <a:schemeClr val="bg1"/>
              </a:solidFill>
              <a:latin typeface="Arial"/>
              <a:cs typeface="Arial"/>
            </a:rPr>
            <a:t>Sculpture from Pre-K Through High School</a:t>
          </a:r>
          <a:endParaRPr lang="en-US" b="1" dirty="0">
            <a:solidFill>
              <a:srgbClr val="FFFFFF"/>
            </a:solidFill>
            <a:latin typeface="Arial"/>
            <a:cs typeface="Arial"/>
          </a:endParaRPr>
        </a:p>
      </dgm:t>
      <dgm:extLst>
        <a:ext uri="{E40237B7-FDA0-4F09-8148-C483321AD2D9}">
          <dgm14:cNvPr xmlns:dgm14="http://schemas.microsoft.com/office/drawing/2010/diagram" id="0" name="" descr="•Understanding Sculpture in Context&#10;•Applying Sculpture Methods in Context&#10;•Papier-Mâché&#10;•Assemblage&#10;•Carving&#10;•Molds&#10;•Wire and Aluminum Foil Sculptures&#10;•Transformative Best Practices for Teaching Sculpture from Pre-K Through High School&#10;"/>
        </a:ext>
      </dgm:extLst>
    </dgm:pt>
    <dgm:pt modelId="{B10A2564-F46A-4924-B27D-D4EF32290C91}" type="parTrans" cxnId="{0FD76977-7B68-4178-B1D0-C7DF7B1C4670}">
      <dgm:prSet/>
      <dgm:spPr/>
      <dgm:t>
        <a:bodyPr/>
        <a:lstStyle/>
        <a:p>
          <a:endParaRPr lang="en-US"/>
        </a:p>
      </dgm:t>
    </dgm:pt>
    <dgm:pt modelId="{7DEF36AC-AFBE-4AFF-84C4-EA587017AA73}" type="sibTrans" cxnId="{0FD76977-7B68-4178-B1D0-C7DF7B1C4670}">
      <dgm:prSet/>
      <dgm:spPr/>
      <dgm:t>
        <a:bodyPr/>
        <a:lstStyle/>
        <a:p>
          <a:endParaRPr lang="en-US"/>
        </a:p>
      </dgm:t>
    </dgm:pt>
    <dgm:pt modelId="{3C8D093F-616D-9C4D-8AD2-0DC911CB9AAD}">
      <dgm:prSet/>
      <dgm:spPr>
        <a:solidFill>
          <a:schemeClr val="tx2">
            <a:lumMod val="75000"/>
            <a:lumOff val="25000"/>
          </a:schemeClr>
        </a:solidFill>
        <a:ln>
          <a:solidFill>
            <a:schemeClr val="bg1"/>
          </a:solidFill>
        </a:ln>
      </dgm:spPr>
      <dgm:t>
        <a:bodyPr/>
        <a:lstStyle/>
        <a:p>
          <a:pPr rtl="0"/>
          <a:r>
            <a:rPr lang="en-US" dirty="0"/>
            <a:t>Papier-Mâché </a:t>
          </a:r>
          <a:endParaRPr lang="en-US" dirty="0">
            <a:solidFill>
              <a:srgbClr val="FFFFFF"/>
            </a:solidFill>
            <a:latin typeface="Arial"/>
            <a:cs typeface="Arial"/>
          </a:endParaRPr>
        </a:p>
      </dgm:t>
      <dgm:extLst>
        <a:ext uri="{E40237B7-FDA0-4F09-8148-C483321AD2D9}">
          <dgm14:cNvPr xmlns:dgm14="http://schemas.microsoft.com/office/drawing/2010/diagram" id="0" name="" descr="•Understanding Sculpture in Context&#10;•Applying Sculpture Methods in Context&#10;•Papier-Mâché&#10;•Assemblage&#10;•Carving&#10;•Molds&#10;•Wire and Aluminum Foil Sculptures&#10;•Transformative Best Practices for Teaching Sculpture from Pre-K Through High School&#10;"/>
        </a:ext>
      </dgm:extLst>
    </dgm:pt>
    <dgm:pt modelId="{DC8617F5-8A27-174C-9061-53D791C160CB}" type="parTrans" cxnId="{73F8CDED-A915-E54F-8521-9829A6B21208}">
      <dgm:prSet/>
      <dgm:spPr/>
      <dgm:t>
        <a:bodyPr/>
        <a:lstStyle/>
        <a:p>
          <a:endParaRPr lang="en-US"/>
        </a:p>
      </dgm:t>
    </dgm:pt>
    <dgm:pt modelId="{5FF458A9-A67C-3747-8DC3-585B454DF44D}" type="sibTrans" cxnId="{73F8CDED-A915-E54F-8521-9829A6B21208}">
      <dgm:prSet/>
      <dgm:spPr/>
      <dgm:t>
        <a:bodyPr/>
        <a:lstStyle/>
        <a:p>
          <a:endParaRPr lang="en-US"/>
        </a:p>
      </dgm:t>
    </dgm:pt>
    <dgm:pt modelId="{A433C390-E55F-4F46-8EA5-5FADCCB4147F}">
      <dgm:prSet/>
      <dgm:spPr>
        <a:solidFill>
          <a:schemeClr val="tx2">
            <a:lumMod val="75000"/>
            <a:lumOff val="25000"/>
          </a:schemeClr>
        </a:solidFill>
        <a:ln>
          <a:solidFill>
            <a:schemeClr val="bg1"/>
          </a:solidFill>
        </a:ln>
      </dgm:spPr>
      <dgm:t>
        <a:bodyPr/>
        <a:lstStyle/>
        <a:p>
          <a:r>
            <a:rPr lang="en-US" dirty="0"/>
            <a:t>Assemblage </a:t>
          </a:r>
        </a:p>
      </dgm:t>
    </dgm:pt>
    <dgm:pt modelId="{DB3973C6-C6FB-5F4A-82CC-DFE7C52D0E56}" type="parTrans" cxnId="{AC660C41-8491-724B-8C05-87FF9170839E}">
      <dgm:prSet/>
      <dgm:spPr/>
      <dgm:t>
        <a:bodyPr/>
        <a:lstStyle/>
        <a:p>
          <a:endParaRPr lang="en-US"/>
        </a:p>
      </dgm:t>
    </dgm:pt>
    <dgm:pt modelId="{C0714839-3804-3044-98C2-1B7E05FA1546}" type="sibTrans" cxnId="{AC660C41-8491-724B-8C05-87FF9170839E}">
      <dgm:prSet/>
      <dgm:spPr/>
      <dgm:t>
        <a:bodyPr/>
        <a:lstStyle/>
        <a:p>
          <a:endParaRPr lang="en-US"/>
        </a:p>
      </dgm:t>
    </dgm:pt>
    <dgm:pt modelId="{8CAACD06-6568-5340-A665-7FA1D9C9AEC0}">
      <dgm:prSet/>
      <dgm:spPr>
        <a:solidFill>
          <a:schemeClr val="tx2">
            <a:lumMod val="75000"/>
            <a:lumOff val="25000"/>
          </a:schemeClr>
        </a:solidFill>
        <a:ln>
          <a:solidFill>
            <a:schemeClr val="bg1"/>
          </a:solidFill>
        </a:ln>
      </dgm:spPr>
      <dgm:t>
        <a:bodyPr/>
        <a:lstStyle/>
        <a:p>
          <a:r>
            <a:rPr lang="en-US" dirty="0"/>
            <a:t>Carving</a:t>
          </a:r>
        </a:p>
      </dgm:t>
    </dgm:pt>
    <dgm:pt modelId="{0928AD26-0138-0944-837A-74EF1291BC18}" type="parTrans" cxnId="{D060BE6F-8123-6640-B1C7-E75906D8AF1E}">
      <dgm:prSet/>
      <dgm:spPr/>
      <dgm:t>
        <a:bodyPr/>
        <a:lstStyle/>
        <a:p>
          <a:endParaRPr lang="en-US"/>
        </a:p>
      </dgm:t>
    </dgm:pt>
    <dgm:pt modelId="{33E4552B-E0D3-8449-93D6-8FC6694478DF}" type="sibTrans" cxnId="{D060BE6F-8123-6640-B1C7-E75906D8AF1E}">
      <dgm:prSet/>
      <dgm:spPr/>
      <dgm:t>
        <a:bodyPr/>
        <a:lstStyle/>
        <a:p>
          <a:endParaRPr lang="en-US"/>
        </a:p>
      </dgm:t>
    </dgm:pt>
    <dgm:pt modelId="{BACAA47A-F28C-3849-A7E9-D0645124F506}">
      <dgm:prSet/>
      <dgm:spPr>
        <a:solidFill>
          <a:schemeClr val="tx2">
            <a:lumMod val="75000"/>
            <a:lumOff val="25000"/>
          </a:schemeClr>
        </a:solidFill>
        <a:ln>
          <a:solidFill>
            <a:schemeClr val="bg1"/>
          </a:solidFill>
        </a:ln>
      </dgm:spPr>
      <dgm:t>
        <a:bodyPr/>
        <a:lstStyle/>
        <a:p>
          <a:r>
            <a:rPr lang="en-US" dirty="0"/>
            <a:t>Molds</a:t>
          </a:r>
        </a:p>
      </dgm:t>
    </dgm:pt>
    <dgm:pt modelId="{E830146F-6FF7-ED42-BBA0-D6F1A6237E0E}" type="parTrans" cxnId="{EC93482F-1479-4F46-8048-9E7C853E0434}">
      <dgm:prSet/>
      <dgm:spPr/>
      <dgm:t>
        <a:bodyPr/>
        <a:lstStyle/>
        <a:p>
          <a:endParaRPr lang="en-US"/>
        </a:p>
      </dgm:t>
    </dgm:pt>
    <dgm:pt modelId="{60EAE397-BD1C-4344-A27C-F59F92F2C69E}" type="sibTrans" cxnId="{EC93482F-1479-4F46-8048-9E7C853E0434}">
      <dgm:prSet/>
      <dgm:spPr/>
      <dgm:t>
        <a:bodyPr/>
        <a:lstStyle/>
        <a:p>
          <a:endParaRPr lang="en-US"/>
        </a:p>
      </dgm:t>
    </dgm:pt>
    <dgm:pt modelId="{2BDE8400-F8D4-9C4A-A1AB-F207A93A9C2A}">
      <dgm:prSet/>
      <dgm:spPr>
        <a:solidFill>
          <a:schemeClr val="tx2">
            <a:lumMod val="75000"/>
            <a:lumOff val="25000"/>
          </a:schemeClr>
        </a:solidFill>
        <a:ln>
          <a:solidFill>
            <a:schemeClr val="bg1"/>
          </a:solidFill>
        </a:ln>
      </dgm:spPr>
      <dgm:t>
        <a:bodyPr/>
        <a:lstStyle/>
        <a:p>
          <a:r>
            <a:rPr lang="en-US" dirty="0"/>
            <a:t>Wire and Aluminum Foil Sculptures</a:t>
          </a:r>
        </a:p>
      </dgm:t>
    </dgm:pt>
    <dgm:pt modelId="{0453DD65-9D35-B542-B7AD-89C0FC0B91AD}" type="parTrans" cxnId="{E1528CC2-C299-554A-80CB-5B24B0E66CAD}">
      <dgm:prSet/>
      <dgm:spPr/>
      <dgm:t>
        <a:bodyPr/>
        <a:lstStyle/>
        <a:p>
          <a:endParaRPr lang="en-US"/>
        </a:p>
      </dgm:t>
    </dgm:pt>
    <dgm:pt modelId="{6FC34D3C-4FE5-234B-AA2E-A88718D79586}" type="sibTrans" cxnId="{E1528CC2-C299-554A-80CB-5B24B0E66CAD}">
      <dgm:prSet/>
      <dgm:spPr/>
      <dgm:t>
        <a:bodyPr/>
        <a:lstStyle/>
        <a:p>
          <a:endParaRPr lang="en-US"/>
        </a:p>
      </dgm:t>
    </dgm:pt>
    <dgm:pt modelId="{33C7A6B8-9F84-4290-A5A5-049C3E93B9D4}" type="pres">
      <dgm:prSet presAssocID="{1CB4A6C1-BC55-463C-A409-A01AC759398F}" presName="linear" presStyleCnt="0">
        <dgm:presLayoutVars>
          <dgm:animLvl val="lvl"/>
          <dgm:resizeHandles val="exact"/>
        </dgm:presLayoutVars>
      </dgm:prSet>
      <dgm:spPr/>
    </dgm:pt>
    <dgm:pt modelId="{9E493754-C814-45B7-8E1C-71B596D294D7}" type="pres">
      <dgm:prSet presAssocID="{A0930849-EE48-442D-A4F7-F30B0DD9B25A}" presName="parentText" presStyleLbl="node1" presStyleIdx="0" presStyleCnt="3">
        <dgm:presLayoutVars>
          <dgm:chMax val="0"/>
          <dgm:bulletEnabled val="1"/>
        </dgm:presLayoutVars>
      </dgm:prSet>
      <dgm:spPr/>
    </dgm:pt>
    <dgm:pt modelId="{8E317465-46C7-40B9-8DB7-6C5076F5EC9F}" type="pres">
      <dgm:prSet presAssocID="{6CB9F8B6-A809-4E7B-851D-EBC1721A94EA}" presName="spacer" presStyleCnt="0"/>
      <dgm:spPr/>
    </dgm:pt>
    <dgm:pt modelId="{C93B7E74-9B3E-44B2-9046-B6A526B9E61F}" type="pres">
      <dgm:prSet presAssocID="{CF8CB8DE-37BB-4F27-BA0C-EA730A4D717F}" presName="parentText" presStyleLbl="node1" presStyleIdx="1" presStyleCnt="3">
        <dgm:presLayoutVars>
          <dgm:chMax val="0"/>
          <dgm:bulletEnabled val="1"/>
        </dgm:presLayoutVars>
      </dgm:prSet>
      <dgm:spPr/>
    </dgm:pt>
    <dgm:pt modelId="{20659CCD-4A07-7C4B-AC03-72BD78C8DCED}" type="pres">
      <dgm:prSet presAssocID="{CF8CB8DE-37BB-4F27-BA0C-EA730A4D717F}" presName="childText" presStyleLbl="revTx" presStyleIdx="0" presStyleCnt="1">
        <dgm:presLayoutVars>
          <dgm:bulletEnabled val="1"/>
        </dgm:presLayoutVars>
      </dgm:prSet>
      <dgm:spPr/>
    </dgm:pt>
    <dgm:pt modelId="{64601F41-4D65-45BD-846A-1C7E16337B35}" type="pres">
      <dgm:prSet presAssocID="{15F39A1B-435D-4AE7-9F90-59BED1693829}" presName="parentText" presStyleLbl="node1" presStyleIdx="2" presStyleCnt="3">
        <dgm:presLayoutVars>
          <dgm:chMax val="0"/>
          <dgm:bulletEnabled val="1"/>
        </dgm:presLayoutVars>
      </dgm:prSet>
      <dgm:spPr/>
    </dgm:pt>
  </dgm:ptLst>
  <dgm:cxnLst>
    <dgm:cxn modelId="{2F086501-D7D2-1A4E-AD53-6BCEFB618044}" type="presOf" srcId="{1CB4A6C1-BC55-463C-A409-A01AC759398F}" destId="{33C7A6B8-9F84-4290-A5A5-049C3E93B9D4}" srcOrd="0" destOrd="0" presId="urn:microsoft.com/office/officeart/2005/8/layout/vList2"/>
    <dgm:cxn modelId="{4AAE5816-1183-5C46-8D7A-8D0552317005}" type="presOf" srcId="{CF8CB8DE-37BB-4F27-BA0C-EA730A4D717F}" destId="{C93B7E74-9B3E-44B2-9046-B6A526B9E61F}" srcOrd="0" destOrd="0" presId="urn:microsoft.com/office/officeart/2005/8/layout/vList2"/>
    <dgm:cxn modelId="{1A406624-D775-F64D-BEF8-E7EA9D5DE5C8}" type="presOf" srcId="{15F39A1B-435D-4AE7-9F90-59BED1693829}" destId="{64601F41-4D65-45BD-846A-1C7E16337B35}" srcOrd="0" destOrd="0" presId="urn:microsoft.com/office/officeart/2005/8/layout/vList2"/>
    <dgm:cxn modelId="{FD7F3C29-3A5C-7F49-9ED0-B601DD9D94AE}" type="presOf" srcId="{A0930849-EE48-442D-A4F7-F30B0DD9B25A}" destId="{9E493754-C814-45B7-8E1C-71B596D294D7}" srcOrd="0" destOrd="0" presId="urn:microsoft.com/office/officeart/2005/8/layout/vList2"/>
    <dgm:cxn modelId="{EC93482F-1479-4F46-8048-9E7C853E0434}" srcId="{CF8CB8DE-37BB-4F27-BA0C-EA730A4D717F}" destId="{BACAA47A-F28C-3849-A7E9-D0645124F506}" srcOrd="3" destOrd="0" parTransId="{E830146F-6FF7-ED42-BBA0-D6F1A6237E0E}" sibTransId="{60EAE397-BD1C-4344-A27C-F59F92F2C69E}"/>
    <dgm:cxn modelId="{AC660C41-8491-724B-8C05-87FF9170839E}" srcId="{CF8CB8DE-37BB-4F27-BA0C-EA730A4D717F}" destId="{A433C390-E55F-4F46-8EA5-5FADCCB4147F}" srcOrd="1" destOrd="0" parTransId="{DB3973C6-C6FB-5F4A-82CC-DFE7C52D0E56}" sibTransId="{C0714839-3804-3044-98C2-1B7E05FA1546}"/>
    <dgm:cxn modelId="{9970A462-F621-46A0-994B-EAB3C6F16400}" srcId="{1CB4A6C1-BC55-463C-A409-A01AC759398F}" destId="{CF8CB8DE-37BB-4F27-BA0C-EA730A4D717F}" srcOrd="1" destOrd="0" parTransId="{19EF7A20-93A9-4350-95A0-C307006314C7}" sibTransId="{796B79BD-D9E9-4B24-A57C-CE9A38659035}"/>
    <dgm:cxn modelId="{D060BE6F-8123-6640-B1C7-E75906D8AF1E}" srcId="{CF8CB8DE-37BB-4F27-BA0C-EA730A4D717F}" destId="{8CAACD06-6568-5340-A665-7FA1D9C9AEC0}" srcOrd="2" destOrd="0" parTransId="{0928AD26-0138-0944-837A-74EF1291BC18}" sibTransId="{33E4552B-E0D3-8449-93D6-8FC6694478DF}"/>
    <dgm:cxn modelId="{0FD76977-7B68-4178-B1D0-C7DF7B1C4670}" srcId="{1CB4A6C1-BC55-463C-A409-A01AC759398F}" destId="{15F39A1B-435D-4AE7-9F90-59BED1693829}" srcOrd="2" destOrd="0" parTransId="{B10A2564-F46A-4924-B27D-D4EF32290C91}" sibTransId="{7DEF36AC-AFBE-4AFF-84C4-EA587017AA73}"/>
    <dgm:cxn modelId="{62538F5A-1A26-6B44-8204-63BA5075C27F}" type="presOf" srcId="{3C8D093F-616D-9C4D-8AD2-0DC911CB9AAD}" destId="{20659CCD-4A07-7C4B-AC03-72BD78C8DCED}" srcOrd="0" destOrd="0" presId="urn:microsoft.com/office/officeart/2005/8/layout/vList2"/>
    <dgm:cxn modelId="{AB817985-97E7-8347-B562-9E0EC2EE1240}" type="presOf" srcId="{8CAACD06-6568-5340-A665-7FA1D9C9AEC0}" destId="{20659CCD-4A07-7C4B-AC03-72BD78C8DCED}" srcOrd="0" destOrd="2" presId="urn:microsoft.com/office/officeart/2005/8/layout/vList2"/>
    <dgm:cxn modelId="{F5945798-B67B-CF4B-B72C-5122E6269063}" type="presOf" srcId="{2BDE8400-F8D4-9C4A-A1AB-F207A93A9C2A}" destId="{20659CCD-4A07-7C4B-AC03-72BD78C8DCED}" srcOrd="0" destOrd="4" presId="urn:microsoft.com/office/officeart/2005/8/layout/vList2"/>
    <dgm:cxn modelId="{763DE59F-26CB-374A-A397-3E32C8E6F155}" type="presOf" srcId="{BACAA47A-F28C-3849-A7E9-D0645124F506}" destId="{20659CCD-4A07-7C4B-AC03-72BD78C8DCED}" srcOrd="0" destOrd="3" presId="urn:microsoft.com/office/officeart/2005/8/layout/vList2"/>
    <dgm:cxn modelId="{309931AE-3663-2A4B-8DAF-6A824A7DC83C}" type="presOf" srcId="{A433C390-E55F-4F46-8EA5-5FADCCB4147F}" destId="{20659CCD-4A07-7C4B-AC03-72BD78C8DCED}" srcOrd="0" destOrd="1" presId="urn:microsoft.com/office/officeart/2005/8/layout/vList2"/>
    <dgm:cxn modelId="{2879E3B7-2E95-4422-84D2-E91317179D3A}" srcId="{1CB4A6C1-BC55-463C-A409-A01AC759398F}" destId="{A0930849-EE48-442D-A4F7-F30B0DD9B25A}" srcOrd="0" destOrd="0" parTransId="{356DF678-EC2D-48DA-8573-B160FCD76A34}" sibTransId="{6CB9F8B6-A809-4E7B-851D-EBC1721A94EA}"/>
    <dgm:cxn modelId="{E1528CC2-C299-554A-80CB-5B24B0E66CAD}" srcId="{CF8CB8DE-37BB-4F27-BA0C-EA730A4D717F}" destId="{2BDE8400-F8D4-9C4A-A1AB-F207A93A9C2A}" srcOrd="4" destOrd="0" parTransId="{0453DD65-9D35-B542-B7AD-89C0FC0B91AD}" sibTransId="{6FC34D3C-4FE5-234B-AA2E-A88718D79586}"/>
    <dgm:cxn modelId="{73F8CDED-A915-E54F-8521-9829A6B21208}" srcId="{CF8CB8DE-37BB-4F27-BA0C-EA730A4D717F}" destId="{3C8D093F-616D-9C4D-8AD2-0DC911CB9AAD}" srcOrd="0" destOrd="0" parTransId="{DC8617F5-8A27-174C-9061-53D791C160CB}" sibTransId="{5FF458A9-A67C-3747-8DC3-585B454DF44D}"/>
    <dgm:cxn modelId="{36E8EBFA-632D-2A47-92D5-9DB52465D435}" type="presParOf" srcId="{33C7A6B8-9F84-4290-A5A5-049C3E93B9D4}" destId="{9E493754-C814-45B7-8E1C-71B596D294D7}" srcOrd="0" destOrd="0" presId="urn:microsoft.com/office/officeart/2005/8/layout/vList2"/>
    <dgm:cxn modelId="{D923567C-4DE7-8E49-AFD7-098B21103B3C}" type="presParOf" srcId="{33C7A6B8-9F84-4290-A5A5-049C3E93B9D4}" destId="{8E317465-46C7-40B9-8DB7-6C5076F5EC9F}" srcOrd="1" destOrd="0" presId="urn:microsoft.com/office/officeart/2005/8/layout/vList2"/>
    <dgm:cxn modelId="{5A941134-705C-C442-BA1E-E48486779910}" type="presParOf" srcId="{33C7A6B8-9F84-4290-A5A5-049C3E93B9D4}" destId="{C93B7E74-9B3E-44B2-9046-B6A526B9E61F}" srcOrd="2" destOrd="0" presId="urn:microsoft.com/office/officeart/2005/8/layout/vList2"/>
    <dgm:cxn modelId="{4EE0AEC5-CA59-734C-BC85-96F1F7B90B10}" type="presParOf" srcId="{33C7A6B8-9F84-4290-A5A5-049C3E93B9D4}" destId="{20659CCD-4A07-7C4B-AC03-72BD78C8DCED}" srcOrd="3" destOrd="0" presId="urn:microsoft.com/office/officeart/2005/8/layout/vList2"/>
    <dgm:cxn modelId="{44158D0A-CD94-4449-B314-256C64E4E4F9}" type="presParOf" srcId="{33C7A6B8-9F84-4290-A5A5-049C3E93B9D4}" destId="{64601F41-4D65-45BD-846A-1C7E16337B35}"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19A53AB-C5AB-624D-8FBF-C80DB354F435}"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C6CAF7CC-0F81-FA4D-8EE5-60DC2BC29480}">
      <dgm:prSet custT="1"/>
      <dgm:spPr>
        <a:solidFill>
          <a:srgbClr val="521516"/>
        </a:solidFill>
        <a:ln>
          <a:solidFill>
            <a:schemeClr val="bg1"/>
          </a:solidFill>
        </a:ln>
      </dgm:spPr>
      <dgm:t>
        <a:bodyPr/>
        <a:lstStyle/>
        <a:p>
          <a:pPr algn="l" rtl="0"/>
          <a:r>
            <a:rPr lang="en-US" sz="3000" b="1" dirty="0">
              <a:solidFill>
                <a:srgbClr val="FFFFFF"/>
              </a:solidFill>
            </a:rPr>
            <a:t>Many early sculptures had utilitarian functions, including weapons, containers, and musical instruments. Some served religious and ceremonial purposes. </a:t>
          </a:r>
        </a:p>
      </dgm:t>
      <dgm:extLst>
        <a:ext uri="{E40237B7-FDA0-4F09-8148-C483321AD2D9}">
          <dgm14:cNvPr xmlns:dgm14="http://schemas.microsoft.com/office/drawing/2010/diagram" id="0" name="" descr="Many early sculptures had utilitarian functions, including weapons, containers, and musical instruments. Some served religious and ceremonial purposes. &#10;&#10;As the world became industrialized, contemporary artists began making sculptures out of found objects including tools. &#10;"/>
        </a:ext>
      </dgm:extLst>
    </dgm:pt>
    <dgm:pt modelId="{BF7F8D3E-1F1E-7443-BCDE-56E9578BFA86}" type="parTrans" cxnId="{72213033-9281-1C42-8FE5-08D2E1EF86DE}">
      <dgm:prSet/>
      <dgm:spPr/>
      <dgm:t>
        <a:bodyPr/>
        <a:lstStyle/>
        <a:p>
          <a:endParaRPr lang="en-US"/>
        </a:p>
      </dgm:t>
    </dgm:pt>
    <dgm:pt modelId="{5255CA3E-883E-3D42-B3EF-A7D6CB9CD1F0}" type="sibTrans" cxnId="{72213033-9281-1C42-8FE5-08D2E1EF86DE}">
      <dgm:prSet/>
      <dgm:spPr/>
      <dgm:t>
        <a:bodyPr/>
        <a:lstStyle/>
        <a:p>
          <a:endParaRPr lang="en-US"/>
        </a:p>
      </dgm:t>
    </dgm:pt>
    <dgm:pt modelId="{8FEB6059-C8DC-DA4E-9644-8E2F613E6D54}">
      <dgm:prSet custT="1"/>
      <dgm:spPr>
        <a:solidFill>
          <a:srgbClr val="830722"/>
        </a:solidFill>
        <a:ln>
          <a:solidFill>
            <a:schemeClr val="bg1"/>
          </a:solidFill>
        </a:ln>
      </dgm:spPr>
      <dgm:t>
        <a:bodyPr/>
        <a:lstStyle/>
        <a:p>
          <a:pPr algn="l" rtl="0"/>
          <a:r>
            <a:rPr lang="en-US" sz="3000" b="1" dirty="0">
              <a:solidFill>
                <a:srgbClr val="FFFFFF"/>
              </a:solidFill>
            </a:rPr>
            <a:t>As the world became industrialized, contemporary artists began making sculptures out of found objects including tools. </a:t>
          </a:r>
        </a:p>
      </dgm:t>
      <dgm:extLst>
        <a:ext uri="{E40237B7-FDA0-4F09-8148-C483321AD2D9}">
          <dgm14:cNvPr xmlns:dgm14="http://schemas.microsoft.com/office/drawing/2010/diagram" id="0" name="" descr="Many early sculptures had utilitarian functions, including weapons, containers, and musical instruments. Some served religious and ceremonial purposes. &#10;As the world became industrialized, contemporary artists began making sculptures out of found objects including tools. &#10;"/>
        </a:ext>
      </dgm:extLst>
    </dgm:pt>
    <dgm:pt modelId="{3D111B9B-EE9D-244A-ADE4-1632E412C543}" type="parTrans" cxnId="{90CD5AE5-36C1-B344-A9F2-FD47EC05B336}">
      <dgm:prSet/>
      <dgm:spPr/>
      <dgm:t>
        <a:bodyPr/>
        <a:lstStyle/>
        <a:p>
          <a:endParaRPr lang="en-US"/>
        </a:p>
      </dgm:t>
    </dgm:pt>
    <dgm:pt modelId="{B1028E34-401F-884E-B088-9326021EBE07}" type="sibTrans" cxnId="{90CD5AE5-36C1-B344-A9F2-FD47EC05B336}">
      <dgm:prSet/>
      <dgm:spPr/>
      <dgm:t>
        <a:bodyPr/>
        <a:lstStyle/>
        <a:p>
          <a:endParaRPr lang="en-US"/>
        </a:p>
      </dgm:t>
    </dgm:pt>
    <dgm:pt modelId="{94601A15-E9FF-904D-B80B-23ECB193376B}" type="pres">
      <dgm:prSet presAssocID="{919A53AB-C5AB-624D-8FBF-C80DB354F435}" presName="linear" presStyleCnt="0">
        <dgm:presLayoutVars>
          <dgm:animLvl val="lvl"/>
          <dgm:resizeHandles val="exact"/>
        </dgm:presLayoutVars>
      </dgm:prSet>
      <dgm:spPr/>
    </dgm:pt>
    <dgm:pt modelId="{D54DBC94-46FD-BF4B-9B78-EC664CED53E5}" type="pres">
      <dgm:prSet presAssocID="{C6CAF7CC-0F81-FA4D-8EE5-60DC2BC29480}" presName="parentText" presStyleLbl="node1" presStyleIdx="0" presStyleCnt="2">
        <dgm:presLayoutVars>
          <dgm:chMax val="0"/>
          <dgm:bulletEnabled val="1"/>
        </dgm:presLayoutVars>
      </dgm:prSet>
      <dgm:spPr/>
    </dgm:pt>
    <dgm:pt modelId="{CBCC6738-D469-524F-AADF-B23D8010538D}" type="pres">
      <dgm:prSet presAssocID="{5255CA3E-883E-3D42-B3EF-A7D6CB9CD1F0}" presName="spacer" presStyleCnt="0"/>
      <dgm:spPr/>
    </dgm:pt>
    <dgm:pt modelId="{E8330B15-1CC2-8641-A1CB-128FF348692B}" type="pres">
      <dgm:prSet presAssocID="{8FEB6059-C8DC-DA4E-9644-8E2F613E6D54}" presName="parentText" presStyleLbl="node1" presStyleIdx="1" presStyleCnt="2">
        <dgm:presLayoutVars>
          <dgm:chMax val="0"/>
          <dgm:bulletEnabled val="1"/>
        </dgm:presLayoutVars>
      </dgm:prSet>
      <dgm:spPr/>
    </dgm:pt>
  </dgm:ptLst>
  <dgm:cxnLst>
    <dgm:cxn modelId="{72213033-9281-1C42-8FE5-08D2E1EF86DE}" srcId="{919A53AB-C5AB-624D-8FBF-C80DB354F435}" destId="{C6CAF7CC-0F81-FA4D-8EE5-60DC2BC29480}" srcOrd="0" destOrd="0" parTransId="{BF7F8D3E-1F1E-7443-BCDE-56E9578BFA86}" sibTransId="{5255CA3E-883E-3D42-B3EF-A7D6CB9CD1F0}"/>
    <dgm:cxn modelId="{962F8D9C-1FA1-694C-80B1-294A9230F638}" type="presOf" srcId="{C6CAF7CC-0F81-FA4D-8EE5-60DC2BC29480}" destId="{D54DBC94-46FD-BF4B-9B78-EC664CED53E5}" srcOrd="0" destOrd="0" presId="urn:microsoft.com/office/officeart/2005/8/layout/vList2"/>
    <dgm:cxn modelId="{A3D322E2-6172-5540-ABE7-A71CF0733F26}" type="presOf" srcId="{8FEB6059-C8DC-DA4E-9644-8E2F613E6D54}" destId="{E8330B15-1CC2-8641-A1CB-128FF348692B}" srcOrd="0" destOrd="0" presId="urn:microsoft.com/office/officeart/2005/8/layout/vList2"/>
    <dgm:cxn modelId="{90CD5AE5-36C1-B344-A9F2-FD47EC05B336}" srcId="{919A53AB-C5AB-624D-8FBF-C80DB354F435}" destId="{8FEB6059-C8DC-DA4E-9644-8E2F613E6D54}" srcOrd="1" destOrd="0" parTransId="{3D111B9B-EE9D-244A-ADE4-1632E412C543}" sibTransId="{B1028E34-401F-884E-B088-9326021EBE07}"/>
    <dgm:cxn modelId="{79197DE5-9B89-F44D-90D0-408C80AD3F8B}" type="presOf" srcId="{919A53AB-C5AB-624D-8FBF-C80DB354F435}" destId="{94601A15-E9FF-904D-B80B-23ECB193376B}" srcOrd="0" destOrd="0" presId="urn:microsoft.com/office/officeart/2005/8/layout/vList2"/>
    <dgm:cxn modelId="{0E934A74-DEF1-B341-8BC3-F830341A3B08}" type="presParOf" srcId="{94601A15-E9FF-904D-B80B-23ECB193376B}" destId="{D54DBC94-46FD-BF4B-9B78-EC664CED53E5}" srcOrd="0" destOrd="0" presId="urn:microsoft.com/office/officeart/2005/8/layout/vList2"/>
    <dgm:cxn modelId="{6C0FDE29-7B67-4740-9B0E-7C441F0DE252}" type="presParOf" srcId="{94601A15-E9FF-904D-B80B-23ECB193376B}" destId="{CBCC6738-D469-524F-AADF-B23D8010538D}" srcOrd="1" destOrd="0" presId="urn:microsoft.com/office/officeart/2005/8/layout/vList2"/>
    <dgm:cxn modelId="{1616A96C-8100-1E44-B4A5-BC8D947E5441}" type="presParOf" srcId="{94601A15-E9FF-904D-B80B-23ECB193376B}" destId="{E8330B15-1CC2-8641-A1CB-128FF348692B}"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B6A9A9F-7005-EB4D-A3FD-E2656A340A54}"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D82F834E-5497-8B4D-9775-141887CF0A81}">
      <dgm:prSet custT="1"/>
      <dgm:spPr>
        <a:solidFill>
          <a:srgbClr val="08655B"/>
        </a:solidFill>
        <a:ln>
          <a:solidFill>
            <a:schemeClr val="bg1"/>
          </a:solidFill>
        </a:ln>
      </dgm:spPr>
      <dgm:t>
        <a:bodyPr/>
        <a:lstStyle/>
        <a:p>
          <a:pPr rtl="0"/>
          <a:r>
            <a:rPr lang="en-US" sz="2800" b="1" dirty="0">
              <a:solidFill>
                <a:schemeClr val="bg1"/>
              </a:solidFill>
            </a:rPr>
            <a:t>Artists design most sculptures </a:t>
          </a:r>
          <a:r>
            <a:rPr lang="en-US" sz="2800" b="1" u="sng" dirty="0">
              <a:solidFill>
                <a:schemeClr val="bg1"/>
              </a:solidFill>
            </a:rPr>
            <a:t>in the round</a:t>
          </a:r>
          <a:r>
            <a:rPr lang="en-US" sz="2800" b="1" dirty="0">
              <a:solidFill>
                <a:schemeClr val="bg1"/>
              </a:solidFill>
            </a:rPr>
            <a:t>, meaning that people can walk around a free standing sculpture and see it from all different angles.</a:t>
          </a:r>
          <a:endParaRPr lang="en-US" sz="2800" b="1" dirty="0">
            <a:solidFill>
              <a:srgbClr val="FFFFFF"/>
            </a:solidFill>
          </a:endParaRPr>
        </a:p>
      </dgm:t>
      <dgm:extLst>
        <a:ext uri="{E40237B7-FDA0-4F09-8148-C483321AD2D9}">
          <dgm14:cNvPr xmlns:dgm14="http://schemas.microsoft.com/office/drawing/2010/diagram" id="0" name="" descr="Artists design most sculptures in the round, meaning that people can walk around a free standing sculpture and see it from all different angles.&#10;"/>
        </a:ext>
      </dgm:extLst>
    </dgm:pt>
    <dgm:pt modelId="{0D3DB8C4-8728-1B4C-B69E-9AAE17440D4D}" type="parTrans" cxnId="{FECC3085-F3AB-8A43-A4C1-62231481163A}">
      <dgm:prSet/>
      <dgm:spPr/>
      <dgm:t>
        <a:bodyPr/>
        <a:lstStyle/>
        <a:p>
          <a:endParaRPr lang="en-US"/>
        </a:p>
      </dgm:t>
    </dgm:pt>
    <dgm:pt modelId="{06D110E6-0E84-D649-9393-C7FA58760977}" type="sibTrans" cxnId="{FECC3085-F3AB-8A43-A4C1-62231481163A}">
      <dgm:prSet/>
      <dgm:spPr/>
      <dgm:t>
        <a:bodyPr/>
        <a:lstStyle/>
        <a:p>
          <a:endParaRPr lang="en-US"/>
        </a:p>
      </dgm:t>
    </dgm:pt>
    <dgm:pt modelId="{CAAE9C9F-5BBD-E14C-9777-71545C0C9CB1}" type="pres">
      <dgm:prSet presAssocID="{7B6A9A9F-7005-EB4D-A3FD-E2656A340A54}" presName="linear" presStyleCnt="0">
        <dgm:presLayoutVars>
          <dgm:animLvl val="lvl"/>
          <dgm:resizeHandles val="exact"/>
        </dgm:presLayoutVars>
      </dgm:prSet>
      <dgm:spPr/>
    </dgm:pt>
    <dgm:pt modelId="{0E855C8B-8B7E-4742-B570-2534910E9473}" type="pres">
      <dgm:prSet presAssocID="{D82F834E-5497-8B4D-9775-141887CF0A81}" presName="parentText" presStyleLbl="node1" presStyleIdx="0" presStyleCnt="1" custScaleY="1543758">
        <dgm:presLayoutVars>
          <dgm:chMax val="0"/>
          <dgm:bulletEnabled val="1"/>
        </dgm:presLayoutVars>
      </dgm:prSet>
      <dgm:spPr/>
    </dgm:pt>
  </dgm:ptLst>
  <dgm:cxnLst>
    <dgm:cxn modelId="{82455460-6750-3844-9848-1742FEA48223}" type="presOf" srcId="{D82F834E-5497-8B4D-9775-141887CF0A81}" destId="{0E855C8B-8B7E-4742-B570-2534910E9473}" srcOrd="0" destOrd="0" presId="urn:microsoft.com/office/officeart/2005/8/layout/vList2"/>
    <dgm:cxn modelId="{FECC3085-F3AB-8A43-A4C1-62231481163A}" srcId="{7B6A9A9F-7005-EB4D-A3FD-E2656A340A54}" destId="{D82F834E-5497-8B4D-9775-141887CF0A81}" srcOrd="0" destOrd="0" parTransId="{0D3DB8C4-8728-1B4C-B69E-9AAE17440D4D}" sibTransId="{06D110E6-0E84-D649-9393-C7FA58760977}"/>
    <dgm:cxn modelId="{F529049B-8A46-C045-AE80-983006528238}" type="presOf" srcId="{7B6A9A9F-7005-EB4D-A3FD-E2656A340A54}" destId="{CAAE9C9F-5BBD-E14C-9777-71545C0C9CB1}" srcOrd="0" destOrd="0" presId="urn:microsoft.com/office/officeart/2005/8/layout/vList2"/>
    <dgm:cxn modelId="{DA354368-DC94-B74B-939D-4359F44FDC9F}" type="presParOf" srcId="{CAAE9C9F-5BBD-E14C-9777-71545C0C9CB1}" destId="{0E855C8B-8B7E-4742-B570-2534910E9473}"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73415A2-2B62-B149-A0E1-67EAA7867872}"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B840105A-C0B8-7142-8195-DBD60D4D2882}">
      <dgm:prSet custT="1"/>
      <dgm:spPr>
        <a:solidFill>
          <a:schemeClr val="tx2">
            <a:lumMod val="90000"/>
            <a:lumOff val="10000"/>
          </a:schemeClr>
        </a:solidFill>
        <a:ln w="9525">
          <a:solidFill>
            <a:schemeClr val="bg1"/>
          </a:solidFill>
        </a:ln>
      </dgm:spPr>
      <dgm:t>
        <a:bodyPr/>
        <a:lstStyle/>
        <a:p>
          <a:pPr algn="l" rtl="0"/>
          <a:r>
            <a:rPr lang="en-US" sz="3200" b="1" dirty="0">
              <a:solidFill>
                <a:srgbClr val="FFFFFF"/>
              </a:solidFill>
            </a:rPr>
            <a:t>A </a:t>
          </a:r>
          <a:r>
            <a:rPr lang="en-US" sz="3200" b="1" u="sng" dirty="0">
              <a:solidFill>
                <a:srgbClr val="FFFFFF"/>
              </a:solidFill>
            </a:rPr>
            <a:t>bas-relief</a:t>
          </a:r>
          <a:r>
            <a:rPr lang="en-US" sz="3200" b="1" dirty="0">
              <a:solidFill>
                <a:srgbClr val="FFFFFF"/>
              </a:solidFill>
            </a:rPr>
            <a:t> sculpture has a low relief, just like the images on cast coins. </a:t>
          </a:r>
        </a:p>
      </dgm:t>
      <dgm:extLst>
        <a:ext uri="{E40237B7-FDA0-4F09-8148-C483321AD2D9}">
          <dgm14:cNvPr xmlns:dgm14="http://schemas.microsoft.com/office/drawing/2010/diagram" id="0" name="" descr="A relief sculpture differs from a sculpture in the round. Viewers cannot see the backside of the images in relief. &#10;A bas-relief sculpture has a low relief, just like the images on cast coins. &#10;A high relief sculpture projects at least 50 percent of its form from the background. &#10;"/>
        </a:ext>
      </dgm:extLst>
    </dgm:pt>
    <dgm:pt modelId="{AC5FA3EF-0CF6-0040-A461-8A188D71AC59}" type="parTrans" cxnId="{AF9A0975-DC65-474F-9BF1-9ECA9B87B395}">
      <dgm:prSet/>
      <dgm:spPr/>
      <dgm:t>
        <a:bodyPr/>
        <a:lstStyle/>
        <a:p>
          <a:endParaRPr lang="en-US"/>
        </a:p>
      </dgm:t>
    </dgm:pt>
    <dgm:pt modelId="{1C8A5B58-F367-964A-BC33-A559946A78C1}" type="sibTrans" cxnId="{AF9A0975-DC65-474F-9BF1-9ECA9B87B395}">
      <dgm:prSet/>
      <dgm:spPr/>
      <dgm:t>
        <a:bodyPr/>
        <a:lstStyle/>
        <a:p>
          <a:endParaRPr lang="en-US"/>
        </a:p>
      </dgm:t>
    </dgm:pt>
    <dgm:pt modelId="{EA78C1AB-F6A7-EB4C-A517-A5ACEA48A409}">
      <dgm:prSet custT="1"/>
      <dgm:spPr>
        <a:solidFill>
          <a:schemeClr val="accent2">
            <a:lumMod val="50000"/>
          </a:schemeClr>
        </a:solidFill>
        <a:ln w="9525">
          <a:solidFill>
            <a:schemeClr val="bg1"/>
          </a:solidFill>
        </a:ln>
      </dgm:spPr>
      <dgm:t>
        <a:bodyPr/>
        <a:lstStyle/>
        <a:p>
          <a:pPr algn="l" rtl="0"/>
          <a:r>
            <a:rPr lang="en-US" sz="3200" b="1" dirty="0">
              <a:solidFill>
                <a:srgbClr val="FFFFFF"/>
              </a:solidFill>
            </a:rPr>
            <a:t>A </a:t>
          </a:r>
          <a:r>
            <a:rPr lang="en-US" sz="3200" b="1" u="sng" strike="noStrike" dirty="0">
              <a:solidFill>
                <a:srgbClr val="FFFFFF"/>
              </a:solidFill>
            </a:rPr>
            <a:t>high relief</a:t>
          </a:r>
          <a:r>
            <a:rPr lang="en-US" sz="3200" b="1" u="none" strike="noStrike" dirty="0">
              <a:solidFill>
                <a:srgbClr val="FFFFFF"/>
              </a:solidFill>
            </a:rPr>
            <a:t> </a:t>
          </a:r>
          <a:r>
            <a:rPr lang="en-US" sz="3200" b="1" dirty="0">
              <a:solidFill>
                <a:srgbClr val="FFFFFF"/>
              </a:solidFill>
            </a:rPr>
            <a:t>sculpture projects at least 50 percent of its form from the background. </a:t>
          </a:r>
        </a:p>
      </dgm:t>
      <dgm:extLst>
        <a:ext uri="{E40237B7-FDA0-4F09-8148-C483321AD2D9}">
          <dgm14:cNvPr xmlns:dgm14="http://schemas.microsoft.com/office/drawing/2010/diagram" id="0" name="" descr="A relief sculpture differs from a sculpture in the round. Viewers cannot see the backside of the images in relief. &#10;A bas-relief sculpture has a low relief, just like the images on cast coins. &#10;A high relief sculpture projects at least 50 percent of its form from the background. &#10;"/>
        </a:ext>
      </dgm:extLst>
    </dgm:pt>
    <dgm:pt modelId="{7FAA9C97-1C39-854D-8CE6-646B4AF87D71}" type="parTrans" cxnId="{D31EA9AF-8B19-4846-AEBC-D943E2390578}">
      <dgm:prSet/>
      <dgm:spPr/>
      <dgm:t>
        <a:bodyPr/>
        <a:lstStyle/>
        <a:p>
          <a:endParaRPr lang="en-US"/>
        </a:p>
      </dgm:t>
    </dgm:pt>
    <dgm:pt modelId="{4E096731-8AAF-9948-837F-507990E26F75}" type="sibTrans" cxnId="{D31EA9AF-8B19-4846-AEBC-D943E2390578}">
      <dgm:prSet/>
      <dgm:spPr/>
      <dgm:t>
        <a:bodyPr/>
        <a:lstStyle/>
        <a:p>
          <a:endParaRPr lang="en-US"/>
        </a:p>
      </dgm:t>
    </dgm:pt>
    <dgm:pt modelId="{29AC5D9A-1A1B-EE49-BEED-A6F9BAE0681B}">
      <dgm:prSet custT="1"/>
      <dgm:spPr>
        <a:solidFill>
          <a:schemeClr val="tx1">
            <a:lumMod val="10000"/>
          </a:schemeClr>
        </a:solidFill>
        <a:ln w="9525">
          <a:solidFill>
            <a:schemeClr val="bg1"/>
          </a:solidFill>
        </a:ln>
      </dgm:spPr>
      <dgm:t>
        <a:bodyPr/>
        <a:lstStyle/>
        <a:p>
          <a:pPr algn="l" rtl="0"/>
          <a:r>
            <a:rPr lang="en-US" sz="3200" b="1" dirty="0">
              <a:solidFill>
                <a:srgbClr val="FFFFFF"/>
              </a:solidFill>
            </a:rPr>
            <a:t>A </a:t>
          </a:r>
          <a:r>
            <a:rPr lang="en-US" sz="3200" b="1" u="sng" dirty="0">
              <a:solidFill>
                <a:srgbClr val="FFFFFF"/>
              </a:solidFill>
            </a:rPr>
            <a:t>relief sculpture</a:t>
          </a:r>
          <a:r>
            <a:rPr lang="en-US" sz="3200" b="1" u="none" dirty="0">
              <a:solidFill>
                <a:srgbClr val="FFFFFF"/>
              </a:solidFill>
            </a:rPr>
            <a:t> </a:t>
          </a:r>
          <a:r>
            <a:rPr lang="en-US" sz="3200" b="1" dirty="0">
              <a:solidFill>
                <a:srgbClr val="FFFFFF"/>
              </a:solidFill>
            </a:rPr>
            <a:t>differs from a sculpture in the round. Viewers cannot see the backside of the images in relief. </a:t>
          </a:r>
        </a:p>
      </dgm:t>
      <dgm:extLst>
        <a:ext uri="{E40237B7-FDA0-4F09-8148-C483321AD2D9}">
          <dgm14:cNvPr xmlns:dgm14="http://schemas.microsoft.com/office/drawing/2010/diagram" id="0" name="" descr="A relief sculpture differs from a sculpture in the round. Viewers cannot see the backside of the images in relief. &#10;A bas-relief sculpture has a low relief, just like the images on cast coins. &#10;A high relief sculpture projects at least 50 percent of its form from the background. &#10;"/>
        </a:ext>
      </dgm:extLst>
    </dgm:pt>
    <dgm:pt modelId="{3A2C4786-7A8A-0340-BB9B-A06DCC753917}" type="sibTrans" cxnId="{836D0197-9C5F-3E4E-8431-7946B3A5192E}">
      <dgm:prSet/>
      <dgm:spPr/>
      <dgm:t>
        <a:bodyPr/>
        <a:lstStyle/>
        <a:p>
          <a:endParaRPr lang="en-US"/>
        </a:p>
      </dgm:t>
    </dgm:pt>
    <dgm:pt modelId="{E7D1AE8A-108E-0849-A69B-D80E310C5DF8}" type="parTrans" cxnId="{836D0197-9C5F-3E4E-8431-7946B3A5192E}">
      <dgm:prSet/>
      <dgm:spPr/>
      <dgm:t>
        <a:bodyPr/>
        <a:lstStyle/>
        <a:p>
          <a:endParaRPr lang="en-US"/>
        </a:p>
      </dgm:t>
    </dgm:pt>
    <dgm:pt modelId="{CC2CD45C-3BD0-A048-A8D6-8F15A683CFD7}" type="pres">
      <dgm:prSet presAssocID="{773415A2-2B62-B149-A0E1-67EAA7867872}" presName="linear" presStyleCnt="0">
        <dgm:presLayoutVars>
          <dgm:animLvl val="lvl"/>
          <dgm:resizeHandles val="exact"/>
        </dgm:presLayoutVars>
      </dgm:prSet>
      <dgm:spPr/>
    </dgm:pt>
    <dgm:pt modelId="{6D9233C8-B817-F242-A5AB-C57B8AE5A16C}" type="pres">
      <dgm:prSet presAssocID="{29AC5D9A-1A1B-EE49-BEED-A6F9BAE0681B}" presName="parentText" presStyleLbl="node1" presStyleIdx="0" presStyleCnt="3">
        <dgm:presLayoutVars>
          <dgm:chMax val="0"/>
          <dgm:bulletEnabled val="1"/>
        </dgm:presLayoutVars>
      </dgm:prSet>
      <dgm:spPr/>
    </dgm:pt>
    <dgm:pt modelId="{EEA93057-B37C-CE4C-8003-16612C3AAEFD}" type="pres">
      <dgm:prSet presAssocID="{3A2C4786-7A8A-0340-BB9B-A06DCC753917}" presName="spacer" presStyleCnt="0"/>
      <dgm:spPr/>
    </dgm:pt>
    <dgm:pt modelId="{B2D8C35D-EFDE-8B46-80EF-6D318CF0C546}" type="pres">
      <dgm:prSet presAssocID="{B840105A-C0B8-7142-8195-DBD60D4D2882}" presName="parentText" presStyleLbl="node1" presStyleIdx="1" presStyleCnt="3">
        <dgm:presLayoutVars>
          <dgm:chMax val="0"/>
          <dgm:bulletEnabled val="1"/>
        </dgm:presLayoutVars>
      </dgm:prSet>
      <dgm:spPr/>
    </dgm:pt>
    <dgm:pt modelId="{C63E7983-8921-7E4B-9C6D-A7E4EA65EED3}" type="pres">
      <dgm:prSet presAssocID="{1C8A5B58-F367-964A-BC33-A559946A78C1}" presName="spacer" presStyleCnt="0"/>
      <dgm:spPr/>
    </dgm:pt>
    <dgm:pt modelId="{E03810B5-3BF4-0345-B70D-4A16DBF98443}" type="pres">
      <dgm:prSet presAssocID="{EA78C1AB-F6A7-EB4C-A517-A5ACEA48A409}" presName="parentText" presStyleLbl="node1" presStyleIdx="2" presStyleCnt="3">
        <dgm:presLayoutVars>
          <dgm:chMax val="0"/>
          <dgm:bulletEnabled val="1"/>
        </dgm:presLayoutVars>
      </dgm:prSet>
      <dgm:spPr/>
    </dgm:pt>
  </dgm:ptLst>
  <dgm:cxnLst>
    <dgm:cxn modelId="{34A72E0D-9352-D34F-93B8-44F14B22A602}" type="presOf" srcId="{B840105A-C0B8-7142-8195-DBD60D4D2882}" destId="{B2D8C35D-EFDE-8B46-80EF-6D318CF0C546}" srcOrd="0" destOrd="0" presId="urn:microsoft.com/office/officeart/2005/8/layout/vList2"/>
    <dgm:cxn modelId="{D128313B-A6FB-CD4B-8C0D-9D938BA50D4C}" type="presOf" srcId="{EA78C1AB-F6A7-EB4C-A517-A5ACEA48A409}" destId="{E03810B5-3BF4-0345-B70D-4A16DBF98443}" srcOrd="0" destOrd="0" presId="urn:microsoft.com/office/officeart/2005/8/layout/vList2"/>
    <dgm:cxn modelId="{AF9A0975-DC65-474F-9BF1-9ECA9B87B395}" srcId="{773415A2-2B62-B149-A0E1-67EAA7867872}" destId="{B840105A-C0B8-7142-8195-DBD60D4D2882}" srcOrd="1" destOrd="0" parTransId="{AC5FA3EF-0CF6-0040-A461-8A188D71AC59}" sibTransId="{1C8A5B58-F367-964A-BC33-A559946A78C1}"/>
    <dgm:cxn modelId="{CBE4C055-C3CA-3A4A-8044-C48679BA74C1}" type="presOf" srcId="{773415A2-2B62-B149-A0E1-67EAA7867872}" destId="{CC2CD45C-3BD0-A048-A8D6-8F15A683CFD7}" srcOrd="0" destOrd="0" presId="urn:microsoft.com/office/officeart/2005/8/layout/vList2"/>
    <dgm:cxn modelId="{FB34B480-E5DE-034F-8756-2D7A9C1030B9}" type="presOf" srcId="{29AC5D9A-1A1B-EE49-BEED-A6F9BAE0681B}" destId="{6D9233C8-B817-F242-A5AB-C57B8AE5A16C}" srcOrd="0" destOrd="0" presId="urn:microsoft.com/office/officeart/2005/8/layout/vList2"/>
    <dgm:cxn modelId="{836D0197-9C5F-3E4E-8431-7946B3A5192E}" srcId="{773415A2-2B62-B149-A0E1-67EAA7867872}" destId="{29AC5D9A-1A1B-EE49-BEED-A6F9BAE0681B}" srcOrd="0" destOrd="0" parTransId="{E7D1AE8A-108E-0849-A69B-D80E310C5DF8}" sibTransId="{3A2C4786-7A8A-0340-BB9B-A06DCC753917}"/>
    <dgm:cxn modelId="{D31EA9AF-8B19-4846-AEBC-D943E2390578}" srcId="{773415A2-2B62-B149-A0E1-67EAA7867872}" destId="{EA78C1AB-F6A7-EB4C-A517-A5ACEA48A409}" srcOrd="2" destOrd="0" parTransId="{7FAA9C97-1C39-854D-8CE6-646B4AF87D71}" sibTransId="{4E096731-8AAF-9948-837F-507990E26F75}"/>
    <dgm:cxn modelId="{8163F241-F117-5C44-99DD-1096C6FCDF8B}" type="presParOf" srcId="{CC2CD45C-3BD0-A048-A8D6-8F15A683CFD7}" destId="{6D9233C8-B817-F242-A5AB-C57B8AE5A16C}" srcOrd="0" destOrd="0" presId="urn:microsoft.com/office/officeart/2005/8/layout/vList2"/>
    <dgm:cxn modelId="{8CEE6D3A-0263-C947-A0DB-3A5D64D8DE38}" type="presParOf" srcId="{CC2CD45C-3BD0-A048-A8D6-8F15A683CFD7}" destId="{EEA93057-B37C-CE4C-8003-16612C3AAEFD}" srcOrd="1" destOrd="0" presId="urn:microsoft.com/office/officeart/2005/8/layout/vList2"/>
    <dgm:cxn modelId="{D17CFAC0-5048-7C4B-8A76-078F5248E39A}" type="presParOf" srcId="{CC2CD45C-3BD0-A048-A8D6-8F15A683CFD7}" destId="{B2D8C35D-EFDE-8B46-80EF-6D318CF0C546}" srcOrd="2" destOrd="0" presId="urn:microsoft.com/office/officeart/2005/8/layout/vList2"/>
    <dgm:cxn modelId="{72F801EC-A550-BA43-BB16-B50F9B365307}" type="presParOf" srcId="{CC2CD45C-3BD0-A048-A8D6-8F15A683CFD7}" destId="{C63E7983-8921-7E4B-9C6D-A7E4EA65EED3}" srcOrd="3" destOrd="0" presId="urn:microsoft.com/office/officeart/2005/8/layout/vList2"/>
    <dgm:cxn modelId="{20565F45-99B2-7C40-B9F2-DE6DDE765A72}" type="presParOf" srcId="{CC2CD45C-3BD0-A048-A8D6-8F15A683CFD7}" destId="{E03810B5-3BF4-0345-B70D-4A16DBF98443}"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A53609D-3FF1-E143-AC20-72BA12F20009}"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BD5FCD00-9F4E-AC47-8B73-F68C9E60F3AB}">
      <dgm:prSet custT="1"/>
      <dgm:spPr>
        <a:solidFill>
          <a:schemeClr val="accent6">
            <a:lumMod val="50000"/>
          </a:schemeClr>
        </a:solidFill>
        <a:ln w="9525">
          <a:solidFill>
            <a:schemeClr val="bg1"/>
          </a:solidFill>
        </a:ln>
      </dgm:spPr>
      <dgm:t>
        <a:bodyPr/>
        <a:lstStyle/>
        <a:p>
          <a:pPr rtl="0"/>
          <a:r>
            <a:rPr lang="en-US" sz="3600" b="1" dirty="0">
              <a:solidFill>
                <a:srgbClr val="FFFFFF"/>
              </a:solidFill>
            </a:rPr>
            <a:t>Sculptors join different parts together to build an </a:t>
          </a:r>
          <a:r>
            <a:rPr lang="en-US" sz="3600" b="1" u="sng" dirty="0">
              <a:solidFill>
                <a:srgbClr val="FFFFFF"/>
              </a:solidFill>
            </a:rPr>
            <a:t>additive sculpture</a:t>
          </a:r>
          <a:r>
            <a:rPr lang="en-US" sz="3600" b="1" dirty="0">
              <a:solidFill>
                <a:srgbClr val="FFFFFF"/>
              </a:solidFill>
            </a:rPr>
            <a:t>. </a:t>
          </a:r>
        </a:p>
      </dgm:t>
      <dgm:extLst>
        <a:ext uri="{E40237B7-FDA0-4F09-8148-C483321AD2D9}">
          <dgm14:cNvPr xmlns:dgm14="http://schemas.microsoft.com/office/drawing/2010/diagram" id="0" name="" descr="Sculptors join different parts together to build an additive sculpture. \&#10;They may construct additive sculptures on an armature, a skeletal frame located at the core of a sculpture to support it. &#10;&#10;"/>
        </a:ext>
      </dgm:extLst>
    </dgm:pt>
    <dgm:pt modelId="{5CA81729-9BB5-B54E-B8D3-15B50C016313}" type="parTrans" cxnId="{1F5D20EA-7EEA-274A-9E67-4278ED851B5F}">
      <dgm:prSet/>
      <dgm:spPr/>
      <dgm:t>
        <a:bodyPr/>
        <a:lstStyle/>
        <a:p>
          <a:endParaRPr lang="en-US"/>
        </a:p>
      </dgm:t>
    </dgm:pt>
    <dgm:pt modelId="{15082F76-D8EE-974D-A707-57F8F3F09488}" type="sibTrans" cxnId="{1F5D20EA-7EEA-274A-9E67-4278ED851B5F}">
      <dgm:prSet/>
      <dgm:spPr/>
      <dgm:t>
        <a:bodyPr/>
        <a:lstStyle/>
        <a:p>
          <a:endParaRPr lang="en-US"/>
        </a:p>
      </dgm:t>
    </dgm:pt>
    <dgm:pt modelId="{B9428CD8-B7A7-CC4C-AA3D-E29659C4AD76}">
      <dgm:prSet custT="1"/>
      <dgm:spPr>
        <a:solidFill>
          <a:srgbClr val="003399"/>
        </a:solidFill>
        <a:ln w="9525">
          <a:solidFill>
            <a:schemeClr val="bg1"/>
          </a:solidFill>
        </a:ln>
      </dgm:spPr>
      <dgm:t>
        <a:bodyPr/>
        <a:lstStyle/>
        <a:p>
          <a:pPr rtl="0"/>
          <a:r>
            <a:rPr lang="en-US" sz="3600" b="1" dirty="0">
              <a:solidFill>
                <a:srgbClr val="FFFFFF"/>
              </a:solidFill>
            </a:rPr>
            <a:t>They may construct additive sculptures on an </a:t>
          </a:r>
          <a:r>
            <a:rPr lang="en-US" sz="3600" b="1" u="sng" dirty="0">
              <a:solidFill>
                <a:srgbClr val="FFFFFF"/>
              </a:solidFill>
            </a:rPr>
            <a:t>armature</a:t>
          </a:r>
          <a:r>
            <a:rPr lang="en-US" sz="3600" b="1" dirty="0">
              <a:solidFill>
                <a:srgbClr val="FFFFFF"/>
              </a:solidFill>
            </a:rPr>
            <a:t>, a skeletal frame located at the core of a sculpture to support it. </a:t>
          </a:r>
        </a:p>
      </dgm:t>
      <dgm:extLst>
        <a:ext uri="{E40237B7-FDA0-4F09-8148-C483321AD2D9}">
          <dgm14:cNvPr xmlns:dgm14="http://schemas.microsoft.com/office/drawing/2010/diagram" id="0" name="" descr="Sculptors join different parts together to build an additive sculpture. &#10;They may construct additive sculptures on an armature, a skeletal frame located at the core of a sculpture to support it. &#10;&#10;"/>
        </a:ext>
      </dgm:extLst>
    </dgm:pt>
    <dgm:pt modelId="{8F0BB496-5F06-4C4F-8D07-2C2818D271B6}" type="parTrans" cxnId="{2A5C8A1F-FCDD-E541-A56B-552C1EBA35D5}">
      <dgm:prSet/>
      <dgm:spPr/>
      <dgm:t>
        <a:bodyPr/>
        <a:lstStyle/>
        <a:p>
          <a:endParaRPr lang="en-US"/>
        </a:p>
      </dgm:t>
    </dgm:pt>
    <dgm:pt modelId="{97C21E8C-1C29-4C40-A73D-8D8F122AEB45}" type="sibTrans" cxnId="{2A5C8A1F-FCDD-E541-A56B-552C1EBA35D5}">
      <dgm:prSet/>
      <dgm:spPr/>
      <dgm:t>
        <a:bodyPr/>
        <a:lstStyle/>
        <a:p>
          <a:endParaRPr lang="en-US"/>
        </a:p>
      </dgm:t>
    </dgm:pt>
    <dgm:pt modelId="{C474C1C6-278D-4B4F-9CAF-013272947FE2}" type="pres">
      <dgm:prSet presAssocID="{FA53609D-3FF1-E143-AC20-72BA12F20009}" presName="linear" presStyleCnt="0">
        <dgm:presLayoutVars>
          <dgm:animLvl val="lvl"/>
          <dgm:resizeHandles val="exact"/>
        </dgm:presLayoutVars>
      </dgm:prSet>
      <dgm:spPr/>
    </dgm:pt>
    <dgm:pt modelId="{60649105-0538-924D-8153-4051024332DC}" type="pres">
      <dgm:prSet presAssocID="{BD5FCD00-9F4E-AC47-8B73-F68C9E60F3AB}" presName="parentText" presStyleLbl="node1" presStyleIdx="0" presStyleCnt="2" custLinFactNeighborY="30946">
        <dgm:presLayoutVars>
          <dgm:chMax val="0"/>
          <dgm:bulletEnabled val="1"/>
        </dgm:presLayoutVars>
      </dgm:prSet>
      <dgm:spPr/>
    </dgm:pt>
    <dgm:pt modelId="{C3AE148D-04DE-524E-B2A4-6716980CA4FF}" type="pres">
      <dgm:prSet presAssocID="{15082F76-D8EE-974D-A707-57F8F3F09488}" presName="spacer" presStyleCnt="0"/>
      <dgm:spPr/>
    </dgm:pt>
    <dgm:pt modelId="{00F76FB0-DFFB-514D-8960-1C59A4584A80}" type="pres">
      <dgm:prSet presAssocID="{B9428CD8-B7A7-CC4C-AA3D-E29659C4AD76}" presName="parentText" presStyleLbl="node1" presStyleIdx="1" presStyleCnt="2" custLinFactNeighborY="-30946">
        <dgm:presLayoutVars>
          <dgm:chMax val="0"/>
          <dgm:bulletEnabled val="1"/>
        </dgm:presLayoutVars>
      </dgm:prSet>
      <dgm:spPr/>
    </dgm:pt>
  </dgm:ptLst>
  <dgm:cxnLst>
    <dgm:cxn modelId="{2A5C8A1F-FCDD-E541-A56B-552C1EBA35D5}" srcId="{FA53609D-3FF1-E143-AC20-72BA12F20009}" destId="{B9428CD8-B7A7-CC4C-AA3D-E29659C4AD76}" srcOrd="1" destOrd="0" parTransId="{8F0BB496-5F06-4C4F-8D07-2C2818D271B6}" sibTransId="{97C21E8C-1C29-4C40-A73D-8D8F122AEB45}"/>
    <dgm:cxn modelId="{D1AE2E74-14E3-8541-B938-902BC9561187}" type="presOf" srcId="{B9428CD8-B7A7-CC4C-AA3D-E29659C4AD76}" destId="{00F76FB0-DFFB-514D-8960-1C59A4584A80}" srcOrd="0" destOrd="0" presId="urn:microsoft.com/office/officeart/2005/8/layout/vList2"/>
    <dgm:cxn modelId="{B61DF6A6-6449-7840-A26D-29B6C6CBE051}" type="presOf" srcId="{BD5FCD00-9F4E-AC47-8B73-F68C9E60F3AB}" destId="{60649105-0538-924D-8153-4051024332DC}" srcOrd="0" destOrd="0" presId="urn:microsoft.com/office/officeart/2005/8/layout/vList2"/>
    <dgm:cxn modelId="{1F5D20EA-7EEA-274A-9E67-4278ED851B5F}" srcId="{FA53609D-3FF1-E143-AC20-72BA12F20009}" destId="{BD5FCD00-9F4E-AC47-8B73-F68C9E60F3AB}" srcOrd="0" destOrd="0" parTransId="{5CA81729-9BB5-B54E-B8D3-15B50C016313}" sibTransId="{15082F76-D8EE-974D-A707-57F8F3F09488}"/>
    <dgm:cxn modelId="{896AADEE-9ADE-B649-8075-12A584B7BEB0}" type="presOf" srcId="{FA53609D-3FF1-E143-AC20-72BA12F20009}" destId="{C474C1C6-278D-4B4F-9CAF-013272947FE2}" srcOrd="0" destOrd="0" presId="urn:microsoft.com/office/officeart/2005/8/layout/vList2"/>
    <dgm:cxn modelId="{2D04CBC9-7C26-D34C-9075-920C31EE5568}" type="presParOf" srcId="{C474C1C6-278D-4B4F-9CAF-013272947FE2}" destId="{60649105-0538-924D-8153-4051024332DC}" srcOrd="0" destOrd="0" presId="urn:microsoft.com/office/officeart/2005/8/layout/vList2"/>
    <dgm:cxn modelId="{FDD83BE0-BB07-154F-BB59-735BB62CFDA0}" type="presParOf" srcId="{C474C1C6-278D-4B4F-9CAF-013272947FE2}" destId="{C3AE148D-04DE-524E-B2A4-6716980CA4FF}" srcOrd="1" destOrd="0" presId="urn:microsoft.com/office/officeart/2005/8/layout/vList2"/>
    <dgm:cxn modelId="{CE71D5E5-A0E9-554D-9170-27858D99E8B3}" type="presParOf" srcId="{C474C1C6-278D-4B4F-9CAF-013272947FE2}" destId="{00F76FB0-DFFB-514D-8960-1C59A4584A80}"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3175F8A-A999-044A-B590-8C2484995A7A}"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60BD4407-0285-534F-8F0E-B8D95A6AE188}">
      <dgm:prSet custT="1"/>
      <dgm:spPr>
        <a:solidFill>
          <a:srgbClr val="212121"/>
        </a:solidFill>
        <a:ln>
          <a:solidFill>
            <a:schemeClr val="bg1"/>
          </a:solidFill>
        </a:ln>
      </dgm:spPr>
      <dgm:t>
        <a:bodyPr/>
        <a:lstStyle/>
        <a:p>
          <a:pPr rtl="0"/>
          <a:r>
            <a:rPr lang="en-US" sz="4000" b="1" dirty="0">
              <a:solidFill>
                <a:srgbClr val="FFFFFF"/>
              </a:solidFill>
            </a:rPr>
            <a:t>To produce a </a:t>
          </a:r>
          <a:r>
            <a:rPr lang="en-US" sz="4000" b="1" u="sng" dirty="0">
              <a:solidFill>
                <a:srgbClr val="FFFFFF"/>
              </a:solidFill>
            </a:rPr>
            <a:t>subtractive sculpture</a:t>
          </a:r>
          <a:r>
            <a:rPr lang="en-US" sz="4000" b="1" dirty="0">
              <a:solidFill>
                <a:srgbClr val="FFFFFF"/>
              </a:solidFill>
            </a:rPr>
            <a:t>, artists take away mass by cutting, scraping, carving, chiseling, and drilling into an object to reveal the sculptural form within it.</a:t>
          </a:r>
        </a:p>
      </dgm:t>
      <dgm:extLst>
        <a:ext uri="{E40237B7-FDA0-4F09-8148-C483321AD2D9}">
          <dgm14:cNvPr xmlns:dgm14="http://schemas.microsoft.com/office/drawing/2010/diagram" id="0" name="" descr="To produce a subtractive sculpture, artists take away mass by cutting, scraping, carving, chiseling, and drilling into an object to reveal the sculptural form within it.&#10;"/>
        </a:ext>
      </dgm:extLst>
    </dgm:pt>
    <dgm:pt modelId="{D5664C15-70EB-2641-9C20-F60D2C507483}" type="parTrans" cxnId="{B3D3D661-857E-7244-B48B-4DA2DF7480A0}">
      <dgm:prSet/>
      <dgm:spPr/>
      <dgm:t>
        <a:bodyPr/>
        <a:lstStyle/>
        <a:p>
          <a:endParaRPr lang="en-US"/>
        </a:p>
      </dgm:t>
    </dgm:pt>
    <dgm:pt modelId="{C48563D4-FD24-AF40-9BC8-9A59A9548F32}" type="sibTrans" cxnId="{B3D3D661-857E-7244-B48B-4DA2DF7480A0}">
      <dgm:prSet/>
      <dgm:spPr/>
      <dgm:t>
        <a:bodyPr/>
        <a:lstStyle/>
        <a:p>
          <a:endParaRPr lang="en-US"/>
        </a:p>
      </dgm:t>
    </dgm:pt>
    <dgm:pt modelId="{63FF8BFB-B6FA-0145-AB4E-92E32DBC0CF4}" type="pres">
      <dgm:prSet presAssocID="{83175F8A-A999-044A-B590-8C2484995A7A}" presName="linear" presStyleCnt="0">
        <dgm:presLayoutVars>
          <dgm:animLvl val="lvl"/>
          <dgm:resizeHandles val="exact"/>
        </dgm:presLayoutVars>
      </dgm:prSet>
      <dgm:spPr/>
    </dgm:pt>
    <dgm:pt modelId="{1A7372F2-9C2A-8849-803B-A25E0FF3E3AC}" type="pres">
      <dgm:prSet presAssocID="{60BD4407-0285-534F-8F0E-B8D95A6AE188}" presName="parentText" presStyleLbl="node1" presStyleIdx="0" presStyleCnt="1" custScaleY="1302413">
        <dgm:presLayoutVars>
          <dgm:chMax val="0"/>
          <dgm:bulletEnabled val="1"/>
        </dgm:presLayoutVars>
      </dgm:prSet>
      <dgm:spPr/>
    </dgm:pt>
  </dgm:ptLst>
  <dgm:cxnLst>
    <dgm:cxn modelId="{B3D3D661-857E-7244-B48B-4DA2DF7480A0}" srcId="{83175F8A-A999-044A-B590-8C2484995A7A}" destId="{60BD4407-0285-534F-8F0E-B8D95A6AE188}" srcOrd="0" destOrd="0" parTransId="{D5664C15-70EB-2641-9C20-F60D2C507483}" sibTransId="{C48563D4-FD24-AF40-9BC8-9A59A9548F32}"/>
    <dgm:cxn modelId="{F03BD094-AC69-134E-B259-8742CC3AFCA8}" type="presOf" srcId="{83175F8A-A999-044A-B590-8C2484995A7A}" destId="{63FF8BFB-B6FA-0145-AB4E-92E32DBC0CF4}" srcOrd="0" destOrd="0" presId="urn:microsoft.com/office/officeart/2005/8/layout/vList2"/>
    <dgm:cxn modelId="{CED08BC8-92A4-0E4E-8922-E40FD2DFD1A9}" type="presOf" srcId="{60BD4407-0285-534F-8F0E-B8D95A6AE188}" destId="{1A7372F2-9C2A-8849-803B-A25E0FF3E3AC}" srcOrd="0" destOrd="0" presId="urn:microsoft.com/office/officeart/2005/8/layout/vList2"/>
    <dgm:cxn modelId="{FE65B1FC-2B38-DD40-9745-4DD355ED780C}" type="presParOf" srcId="{63FF8BFB-B6FA-0145-AB4E-92E32DBC0CF4}" destId="{1A7372F2-9C2A-8849-803B-A25E0FF3E3AC}"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2FD3F90-4812-ED49-AD0E-01F3321819D5}"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CFED6DCF-B697-8A43-9909-4B64B0884C0A}">
      <dgm:prSet custT="1"/>
      <dgm:spPr>
        <a:solidFill>
          <a:srgbClr val="212121"/>
        </a:solidFill>
        <a:ln w="9525">
          <a:solidFill>
            <a:schemeClr val="bg1"/>
          </a:solidFill>
        </a:ln>
      </dgm:spPr>
      <dgm:t>
        <a:bodyPr/>
        <a:lstStyle/>
        <a:p>
          <a:pPr rtl="0"/>
          <a:r>
            <a:rPr lang="en-US" sz="2800" b="1" dirty="0">
              <a:solidFill>
                <a:srgbClr val="FFFFFF"/>
              </a:solidFill>
            </a:rPr>
            <a:t>Technology plays an important role in contemporary sculpture design and production.</a:t>
          </a:r>
        </a:p>
      </dgm:t>
      <dgm:extLst>
        <a:ext uri="{E40237B7-FDA0-4F09-8148-C483321AD2D9}">
          <dgm14:cNvPr xmlns:dgm14="http://schemas.microsoft.com/office/drawing/2010/diagram" id="0" name="" descr="Technology plays an important role in contemporary sculpture design and production.&#10;&#10;Artists may integrate digital screens and interactive computer devices within their sculpted forms and installations. &#10;&#10;Some artists rely on a highly-accurate model making process called subtractive manufacturing.&#10;&#10;"/>
        </a:ext>
      </dgm:extLst>
    </dgm:pt>
    <dgm:pt modelId="{613CCF84-E78E-0442-81A8-21408F0FE0EF}" type="parTrans" cxnId="{074C1ECD-BB24-5F41-946F-FD9E3BFE12CE}">
      <dgm:prSet/>
      <dgm:spPr/>
      <dgm:t>
        <a:bodyPr/>
        <a:lstStyle/>
        <a:p>
          <a:endParaRPr lang="en-US"/>
        </a:p>
      </dgm:t>
    </dgm:pt>
    <dgm:pt modelId="{4B2B7525-AB38-7C4E-82E3-194337C4317A}" type="sibTrans" cxnId="{074C1ECD-BB24-5F41-946F-FD9E3BFE12CE}">
      <dgm:prSet/>
      <dgm:spPr/>
      <dgm:t>
        <a:bodyPr/>
        <a:lstStyle/>
        <a:p>
          <a:endParaRPr lang="en-US"/>
        </a:p>
      </dgm:t>
    </dgm:pt>
    <dgm:pt modelId="{9D57C003-0395-C343-8F16-216FBA5D9A21}">
      <dgm:prSet custT="1"/>
      <dgm:spPr>
        <a:solidFill>
          <a:srgbClr val="7F0808"/>
        </a:solidFill>
        <a:ln w="9525">
          <a:solidFill>
            <a:schemeClr val="bg1"/>
          </a:solidFill>
        </a:ln>
      </dgm:spPr>
      <dgm:t>
        <a:bodyPr/>
        <a:lstStyle/>
        <a:p>
          <a:pPr rtl="0"/>
          <a:r>
            <a:rPr lang="en-US" sz="2800" b="1" dirty="0">
              <a:solidFill>
                <a:srgbClr val="FFFFFF"/>
              </a:solidFill>
            </a:rPr>
            <a:t>Artists may integrate digital screens and interactive computer devices within their sculpted forms and installations. </a:t>
          </a:r>
        </a:p>
      </dgm:t>
      <dgm:extLst>
        <a:ext uri="{E40237B7-FDA0-4F09-8148-C483321AD2D9}">
          <dgm14:cNvPr xmlns:dgm14="http://schemas.microsoft.com/office/drawing/2010/diagram" id="0" name="" descr="Technology plays an important role in contemporary sculpture design and production.&#10;Artists may integrate digital screens and interactive computer devices within their sculpted forms and installations. &#10;Some artists rely on a highly-accurate model making process called subtractive manufacturing.&#10;&#10;"/>
        </a:ext>
      </dgm:extLst>
    </dgm:pt>
    <dgm:pt modelId="{C2C806C1-45CC-3F4E-84FB-425B679DCCF7}" type="parTrans" cxnId="{27D2C078-AE90-9349-8469-66AB89E5DA59}">
      <dgm:prSet/>
      <dgm:spPr/>
      <dgm:t>
        <a:bodyPr/>
        <a:lstStyle/>
        <a:p>
          <a:endParaRPr lang="en-US"/>
        </a:p>
      </dgm:t>
    </dgm:pt>
    <dgm:pt modelId="{35B986E0-FD3F-9E41-BBD9-E0C000252FB6}" type="sibTrans" cxnId="{27D2C078-AE90-9349-8469-66AB89E5DA59}">
      <dgm:prSet/>
      <dgm:spPr/>
      <dgm:t>
        <a:bodyPr/>
        <a:lstStyle/>
        <a:p>
          <a:endParaRPr lang="en-US"/>
        </a:p>
      </dgm:t>
    </dgm:pt>
    <dgm:pt modelId="{210FDB6D-DD6B-8245-BF4A-F82D4C8E37FD}">
      <dgm:prSet custT="1"/>
      <dgm:spPr>
        <a:solidFill>
          <a:srgbClr val="521516"/>
        </a:solidFill>
        <a:ln w="9525">
          <a:solidFill>
            <a:schemeClr val="bg1"/>
          </a:solidFill>
        </a:ln>
      </dgm:spPr>
      <dgm:t>
        <a:bodyPr/>
        <a:lstStyle/>
        <a:p>
          <a:r>
            <a:rPr lang="en-US" sz="2800" b="1" dirty="0">
              <a:solidFill>
                <a:srgbClr val="FFFFFF"/>
              </a:solidFill>
            </a:rPr>
            <a:t>Some artists rely on a highly-accurate model making process called </a:t>
          </a:r>
          <a:r>
            <a:rPr lang="en-US" sz="2800" b="1" u="sng" dirty="0">
              <a:solidFill>
                <a:srgbClr val="FFFFFF"/>
              </a:solidFill>
            </a:rPr>
            <a:t>subtractive manufacturing</a:t>
          </a:r>
          <a:r>
            <a:rPr lang="en-US" sz="2800" b="1" dirty="0">
              <a:solidFill>
                <a:srgbClr val="FFFFFF"/>
              </a:solidFill>
            </a:rPr>
            <a:t>.</a:t>
          </a:r>
        </a:p>
      </dgm:t>
      <dgm:extLst>
        <a:ext uri="{E40237B7-FDA0-4F09-8148-C483321AD2D9}">
          <dgm14:cNvPr xmlns:dgm14="http://schemas.microsoft.com/office/drawing/2010/diagram" id="0" name="" descr="Technology plays an important role in contemporary sculpture design and production.&#10;Artists may integrate digital screens and interactive computer devices within their sculpted forms and installations. &#10;Some artists rely on a highly-accurate model making process called subtractive manufacturing.&#10;&#10;"/>
        </a:ext>
      </dgm:extLst>
    </dgm:pt>
    <dgm:pt modelId="{A3580FB8-C134-EB48-A173-FCAF5485D182}" type="parTrans" cxnId="{049AAC78-08F0-CB49-8406-A45AE1381739}">
      <dgm:prSet/>
      <dgm:spPr/>
      <dgm:t>
        <a:bodyPr/>
        <a:lstStyle/>
        <a:p>
          <a:endParaRPr lang="en-US"/>
        </a:p>
      </dgm:t>
    </dgm:pt>
    <dgm:pt modelId="{9599B1C9-E17F-C847-97FF-D3728E8AF461}" type="sibTrans" cxnId="{049AAC78-08F0-CB49-8406-A45AE1381739}">
      <dgm:prSet/>
      <dgm:spPr/>
      <dgm:t>
        <a:bodyPr/>
        <a:lstStyle/>
        <a:p>
          <a:endParaRPr lang="en-US"/>
        </a:p>
      </dgm:t>
    </dgm:pt>
    <dgm:pt modelId="{FD801B0F-4E5A-8249-B449-65BB3DA544E0}" type="pres">
      <dgm:prSet presAssocID="{62FD3F90-4812-ED49-AD0E-01F3321819D5}" presName="linear" presStyleCnt="0">
        <dgm:presLayoutVars>
          <dgm:animLvl val="lvl"/>
          <dgm:resizeHandles val="exact"/>
        </dgm:presLayoutVars>
      </dgm:prSet>
      <dgm:spPr/>
    </dgm:pt>
    <dgm:pt modelId="{EA85DF14-EA14-3943-A316-A3F881246CD0}" type="pres">
      <dgm:prSet presAssocID="{CFED6DCF-B697-8A43-9909-4B64B0884C0A}" presName="parentText" presStyleLbl="node1" presStyleIdx="0" presStyleCnt="3">
        <dgm:presLayoutVars>
          <dgm:chMax val="0"/>
          <dgm:bulletEnabled val="1"/>
        </dgm:presLayoutVars>
      </dgm:prSet>
      <dgm:spPr/>
    </dgm:pt>
    <dgm:pt modelId="{1572E549-80ED-F240-9980-B4D07AB05846}" type="pres">
      <dgm:prSet presAssocID="{4B2B7525-AB38-7C4E-82E3-194337C4317A}" presName="spacer" presStyleCnt="0"/>
      <dgm:spPr/>
    </dgm:pt>
    <dgm:pt modelId="{BDACEF5F-ABD4-A34F-BD60-F7E10C8D3C46}" type="pres">
      <dgm:prSet presAssocID="{9D57C003-0395-C343-8F16-216FBA5D9A21}" presName="parentText" presStyleLbl="node1" presStyleIdx="1" presStyleCnt="3">
        <dgm:presLayoutVars>
          <dgm:chMax val="0"/>
          <dgm:bulletEnabled val="1"/>
        </dgm:presLayoutVars>
      </dgm:prSet>
      <dgm:spPr/>
    </dgm:pt>
    <dgm:pt modelId="{F261DDD2-E37A-EB45-A981-23A75C9330DB}" type="pres">
      <dgm:prSet presAssocID="{35B986E0-FD3F-9E41-BBD9-E0C000252FB6}" presName="spacer" presStyleCnt="0"/>
      <dgm:spPr/>
    </dgm:pt>
    <dgm:pt modelId="{1DAECED9-128E-6344-816C-6AB3EE75AC56}" type="pres">
      <dgm:prSet presAssocID="{210FDB6D-DD6B-8245-BF4A-F82D4C8E37FD}" presName="parentText" presStyleLbl="node1" presStyleIdx="2" presStyleCnt="3">
        <dgm:presLayoutVars>
          <dgm:chMax val="0"/>
          <dgm:bulletEnabled val="1"/>
        </dgm:presLayoutVars>
      </dgm:prSet>
      <dgm:spPr/>
    </dgm:pt>
  </dgm:ptLst>
  <dgm:cxnLst>
    <dgm:cxn modelId="{4DF8B60C-8405-4143-9C29-BFAC862947BD}" type="presOf" srcId="{CFED6DCF-B697-8A43-9909-4B64B0884C0A}" destId="{EA85DF14-EA14-3943-A316-A3F881246CD0}" srcOrd="0" destOrd="0" presId="urn:microsoft.com/office/officeart/2005/8/layout/vList2"/>
    <dgm:cxn modelId="{33CBEB14-94AA-3841-8725-BCEBD1D57082}" type="presOf" srcId="{9D57C003-0395-C343-8F16-216FBA5D9A21}" destId="{BDACEF5F-ABD4-A34F-BD60-F7E10C8D3C46}" srcOrd="0" destOrd="0" presId="urn:microsoft.com/office/officeart/2005/8/layout/vList2"/>
    <dgm:cxn modelId="{FD710429-FBDA-0D4D-BC08-B21DBC165CF1}" type="presOf" srcId="{210FDB6D-DD6B-8245-BF4A-F82D4C8E37FD}" destId="{1DAECED9-128E-6344-816C-6AB3EE75AC56}" srcOrd="0" destOrd="0" presId="urn:microsoft.com/office/officeart/2005/8/layout/vList2"/>
    <dgm:cxn modelId="{049AAC78-08F0-CB49-8406-A45AE1381739}" srcId="{62FD3F90-4812-ED49-AD0E-01F3321819D5}" destId="{210FDB6D-DD6B-8245-BF4A-F82D4C8E37FD}" srcOrd="2" destOrd="0" parTransId="{A3580FB8-C134-EB48-A173-FCAF5485D182}" sibTransId="{9599B1C9-E17F-C847-97FF-D3728E8AF461}"/>
    <dgm:cxn modelId="{27D2C078-AE90-9349-8469-66AB89E5DA59}" srcId="{62FD3F90-4812-ED49-AD0E-01F3321819D5}" destId="{9D57C003-0395-C343-8F16-216FBA5D9A21}" srcOrd="1" destOrd="0" parTransId="{C2C806C1-45CC-3F4E-84FB-425B679DCCF7}" sibTransId="{35B986E0-FD3F-9E41-BBD9-E0C000252FB6}"/>
    <dgm:cxn modelId="{59E0DD7C-F4DD-8D4D-AA7B-40A4A315BF47}" type="presOf" srcId="{62FD3F90-4812-ED49-AD0E-01F3321819D5}" destId="{FD801B0F-4E5A-8249-B449-65BB3DA544E0}" srcOrd="0" destOrd="0" presId="urn:microsoft.com/office/officeart/2005/8/layout/vList2"/>
    <dgm:cxn modelId="{074C1ECD-BB24-5F41-946F-FD9E3BFE12CE}" srcId="{62FD3F90-4812-ED49-AD0E-01F3321819D5}" destId="{CFED6DCF-B697-8A43-9909-4B64B0884C0A}" srcOrd="0" destOrd="0" parTransId="{613CCF84-E78E-0442-81A8-21408F0FE0EF}" sibTransId="{4B2B7525-AB38-7C4E-82E3-194337C4317A}"/>
    <dgm:cxn modelId="{C292E6E7-49E7-2E49-8B74-A1C460D24985}" type="presParOf" srcId="{FD801B0F-4E5A-8249-B449-65BB3DA544E0}" destId="{EA85DF14-EA14-3943-A316-A3F881246CD0}" srcOrd="0" destOrd="0" presId="urn:microsoft.com/office/officeart/2005/8/layout/vList2"/>
    <dgm:cxn modelId="{FC88D96D-46DD-F04E-A78C-331F844F1B73}" type="presParOf" srcId="{FD801B0F-4E5A-8249-B449-65BB3DA544E0}" destId="{1572E549-80ED-F240-9980-B4D07AB05846}" srcOrd="1" destOrd="0" presId="urn:microsoft.com/office/officeart/2005/8/layout/vList2"/>
    <dgm:cxn modelId="{E4672E5A-B2EE-0346-9034-90702E044B50}" type="presParOf" srcId="{FD801B0F-4E5A-8249-B449-65BB3DA544E0}" destId="{BDACEF5F-ABD4-A34F-BD60-F7E10C8D3C46}" srcOrd="2" destOrd="0" presId="urn:microsoft.com/office/officeart/2005/8/layout/vList2"/>
    <dgm:cxn modelId="{86DE36A1-F4F2-8B4F-8A11-C8075FB24F9D}" type="presParOf" srcId="{FD801B0F-4E5A-8249-B449-65BB3DA544E0}" destId="{F261DDD2-E37A-EB45-A981-23A75C9330DB}" srcOrd="3" destOrd="0" presId="urn:microsoft.com/office/officeart/2005/8/layout/vList2"/>
    <dgm:cxn modelId="{F16AFBDB-6E32-C843-BD5D-69F1EBCFECBC}" type="presParOf" srcId="{FD801B0F-4E5A-8249-B449-65BB3DA544E0}" destId="{1DAECED9-128E-6344-816C-6AB3EE75AC56}"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4EF923-EF58-584E-9CDD-14B7AA38F7D8}">
      <dsp:nvSpPr>
        <dsp:cNvPr id="0" name=""/>
        <dsp:cNvSpPr/>
      </dsp:nvSpPr>
      <dsp:spPr>
        <a:xfrm>
          <a:off x="0" y="18411"/>
          <a:ext cx="6862916" cy="1636976"/>
        </a:xfrm>
        <a:prstGeom prst="roundRect">
          <a:avLst/>
        </a:prstGeom>
        <a:solidFill>
          <a:schemeClr val="tx1">
            <a:lumMod val="10000"/>
          </a:schemeClr>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chemeClr val="bg1"/>
              </a:solidFill>
              <a:latin typeface="Arial"/>
              <a:cs typeface="Arial"/>
            </a:rPr>
            <a:t>Understanding Sculpture in Context</a:t>
          </a:r>
          <a:endParaRPr lang="en-US" sz="3200" b="1" kern="1200" dirty="0"/>
        </a:p>
      </dsp:txBody>
      <dsp:txXfrm>
        <a:off x="79911" y="98322"/>
        <a:ext cx="6703094" cy="1477154"/>
      </dsp:txXfrm>
    </dsp:sp>
    <dsp:sp modelId="{5E5B181A-9A07-844E-9256-DA0605F3B9F5}">
      <dsp:nvSpPr>
        <dsp:cNvPr id="0" name=""/>
        <dsp:cNvSpPr/>
      </dsp:nvSpPr>
      <dsp:spPr>
        <a:xfrm>
          <a:off x="0" y="1805147"/>
          <a:ext cx="6862916" cy="1636976"/>
        </a:xfrm>
        <a:prstGeom prst="roundRect">
          <a:avLst/>
        </a:prstGeom>
        <a:solidFill>
          <a:srgbClr val="0F80FF">
            <a:alpha val="90000"/>
          </a:srgbClr>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chemeClr val="bg1"/>
              </a:solidFill>
              <a:latin typeface="Arial"/>
              <a:cs typeface="Arial"/>
            </a:rPr>
            <a:t>Applying Sculpture Methods in Context</a:t>
          </a:r>
          <a:endParaRPr lang="en-US" sz="3200" b="1" kern="1200" dirty="0">
            <a:solidFill>
              <a:srgbClr val="FFFFFF"/>
            </a:solidFill>
            <a:latin typeface="Arial"/>
            <a:cs typeface="Arial"/>
          </a:endParaRPr>
        </a:p>
      </dsp:txBody>
      <dsp:txXfrm>
        <a:off x="79911" y="1885058"/>
        <a:ext cx="6703094" cy="1477154"/>
      </dsp:txXfrm>
    </dsp:sp>
    <dsp:sp modelId="{C753B0BE-5BA5-6E43-926A-38F41DF72BA1}">
      <dsp:nvSpPr>
        <dsp:cNvPr id="0" name=""/>
        <dsp:cNvSpPr/>
      </dsp:nvSpPr>
      <dsp:spPr>
        <a:xfrm>
          <a:off x="0" y="3591884"/>
          <a:ext cx="6862916" cy="1636976"/>
        </a:xfrm>
        <a:prstGeom prst="roundRect">
          <a:avLst/>
        </a:prstGeom>
        <a:solidFill>
          <a:srgbClr val="407700"/>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rgbClr val="FFFFFF"/>
              </a:solidFill>
              <a:latin typeface="Arial"/>
              <a:cs typeface="Arial"/>
            </a:rPr>
            <a:t>Transformative Best Practices for Teaching </a:t>
          </a:r>
          <a:r>
            <a:rPr lang="en-US" sz="3200" b="1" kern="1200" dirty="0">
              <a:solidFill>
                <a:schemeClr val="bg1"/>
              </a:solidFill>
              <a:latin typeface="Arial"/>
              <a:cs typeface="Arial"/>
            </a:rPr>
            <a:t>Sculpture from Pre-K Through High School</a:t>
          </a:r>
          <a:endParaRPr lang="en-US" sz="3200" b="1" kern="1200" dirty="0">
            <a:solidFill>
              <a:srgbClr val="FFFFFF"/>
            </a:solidFill>
            <a:latin typeface="Arial"/>
            <a:cs typeface="Arial"/>
          </a:endParaRPr>
        </a:p>
      </dsp:txBody>
      <dsp:txXfrm>
        <a:off x="79911" y="3671795"/>
        <a:ext cx="6703094" cy="147715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012C08-FC89-FD4A-A9C9-B1352271E666}">
      <dsp:nvSpPr>
        <dsp:cNvPr id="0" name=""/>
        <dsp:cNvSpPr/>
      </dsp:nvSpPr>
      <dsp:spPr>
        <a:xfrm>
          <a:off x="0" y="817"/>
          <a:ext cx="7931926" cy="1698425"/>
        </a:xfrm>
        <a:prstGeom prst="roundRect">
          <a:avLst/>
        </a:prstGeom>
        <a:solidFill>
          <a:schemeClr val="accent6">
            <a:lumMod val="50000"/>
          </a:schemeClr>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TAE sculpture learning tasks provide students with creative means to communicate their ideas three-dimensionally.</a:t>
          </a:r>
        </a:p>
      </dsp:txBody>
      <dsp:txXfrm>
        <a:off x="82910" y="83727"/>
        <a:ext cx="7766106" cy="1532605"/>
      </dsp:txXfrm>
    </dsp:sp>
    <dsp:sp modelId="{6B23C859-C2C8-3747-AA26-1608AC574448}">
      <dsp:nvSpPr>
        <dsp:cNvPr id="0" name=""/>
        <dsp:cNvSpPr/>
      </dsp:nvSpPr>
      <dsp:spPr>
        <a:xfrm>
          <a:off x="0" y="1713319"/>
          <a:ext cx="7931926" cy="1698425"/>
        </a:xfrm>
        <a:prstGeom prst="roundRect">
          <a:avLst/>
        </a:prstGeom>
        <a:solidFill>
          <a:srgbClr val="3166FF"/>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rgbClr val="FFFFFF"/>
              </a:solidFill>
            </a:rPr>
            <a:t>Students can create additive sculptures, subtractive sculptures, and molds. They will learn bending, folding, slicing, joining, pouring, constructing, and carving techniques.</a:t>
          </a:r>
          <a:endParaRPr lang="en-US" sz="2800" kern="1200" dirty="0"/>
        </a:p>
      </dsp:txBody>
      <dsp:txXfrm>
        <a:off x="82910" y="1796229"/>
        <a:ext cx="7766106" cy="1532605"/>
      </dsp:txXfrm>
    </dsp:sp>
    <dsp:sp modelId="{E973AE31-0FC8-984B-B171-A2EAD530F6B5}">
      <dsp:nvSpPr>
        <dsp:cNvPr id="0" name=""/>
        <dsp:cNvSpPr/>
      </dsp:nvSpPr>
      <dsp:spPr>
        <a:xfrm>
          <a:off x="0" y="3425821"/>
          <a:ext cx="7931926" cy="1698425"/>
        </a:xfrm>
        <a:prstGeom prst="roundRect">
          <a:avLst/>
        </a:prstGeom>
        <a:solidFill>
          <a:srgbClr val="CC0099"/>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rgbClr val="FFFFFF"/>
              </a:solidFill>
            </a:rPr>
            <a:t>Students’ sculpted designs can be realistic, abstracted, or combine realism and abstraction.</a:t>
          </a:r>
          <a:endParaRPr lang="en-US" sz="2800" kern="1200" dirty="0"/>
        </a:p>
      </dsp:txBody>
      <dsp:txXfrm>
        <a:off x="82910" y="3508731"/>
        <a:ext cx="7766106" cy="153260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2A4421-AB21-724F-B1D7-53BC2228D2F0}">
      <dsp:nvSpPr>
        <dsp:cNvPr id="0" name=""/>
        <dsp:cNvSpPr/>
      </dsp:nvSpPr>
      <dsp:spPr>
        <a:xfrm>
          <a:off x="0" y="1690"/>
          <a:ext cx="6430297" cy="1733245"/>
        </a:xfrm>
        <a:prstGeom prst="roundRect">
          <a:avLst/>
        </a:prstGeom>
        <a:solidFill>
          <a:srgbClr val="0048AA"/>
        </a:solidFill>
        <a:ln w="9525"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rtl="0">
            <a:lnSpc>
              <a:spcPct val="90000"/>
            </a:lnSpc>
            <a:spcBef>
              <a:spcPct val="0"/>
            </a:spcBef>
            <a:spcAft>
              <a:spcPct val="35000"/>
            </a:spcAft>
            <a:buNone/>
          </a:pPr>
          <a:r>
            <a:rPr lang="en-US" sz="3100" b="1" u="sng" kern="1200" dirty="0">
              <a:solidFill>
                <a:srgbClr val="FFFFFF"/>
              </a:solidFill>
            </a:rPr>
            <a:t>Papier-mâché</a:t>
          </a:r>
          <a:r>
            <a:rPr lang="en-US" sz="3100" b="1" u="none" kern="1200" dirty="0">
              <a:solidFill>
                <a:srgbClr val="FFFFFF"/>
              </a:solidFill>
            </a:rPr>
            <a:t> </a:t>
          </a:r>
          <a:r>
            <a:rPr lang="en-US" sz="3100" b="1" kern="1200" dirty="0">
              <a:solidFill>
                <a:srgbClr val="FFFFFF"/>
              </a:solidFill>
            </a:rPr>
            <a:t>is an art form that artists create with torn, shredded, or pulped paper mixed with glue, flour, or starch. </a:t>
          </a:r>
        </a:p>
      </dsp:txBody>
      <dsp:txXfrm>
        <a:off x="84610" y="86300"/>
        <a:ext cx="6261077" cy="1564025"/>
      </dsp:txXfrm>
    </dsp:sp>
    <dsp:sp modelId="{E6FB8634-B1C1-354C-9F72-933CF9E755D8}">
      <dsp:nvSpPr>
        <dsp:cNvPr id="0" name=""/>
        <dsp:cNvSpPr/>
      </dsp:nvSpPr>
      <dsp:spPr>
        <a:xfrm>
          <a:off x="0" y="1748970"/>
          <a:ext cx="6430297" cy="1733245"/>
        </a:xfrm>
        <a:prstGeom prst="roundRect">
          <a:avLst/>
        </a:prstGeom>
        <a:solidFill>
          <a:srgbClr val="407AAA"/>
        </a:solidFill>
        <a:ln w="9525"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rtl="0">
            <a:lnSpc>
              <a:spcPct val="90000"/>
            </a:lnSpc>
            <a:spcBef>
              <a:spcPct val="0"/>
            </a:spcBef>
            <a:spcAft>
              <a:spcPct val="35000"/>
            </a:spcAft>
            <a:buNone/>
          </a:pPr>
          <a:r>
            <a:rPr lang="en-US" sz="3100" b="1" kern="1200" dirty="0">
              <a:solidFill>
                <a:srgbClr val="FFFFFF"/>
              </a:solidFill>
            </a:rPr>
            <a:t>The Chinese created the first papier-mâché products nearly 2,000 years ago. </a:t>
          </a:r>
        </a:p>
      </dsp:txBody>
      <dsp:txXfrm>
        <a:off x="84610" y="1833580"/>
        <a:ext cx="6261077" cy="1564025"/>
      </dsp:txXfrm>
    </dsp:sp>
    <dsp:sp modelId="{10D4F6A1-A795-5942-B60A-00A781824F50}">
      <dsp:nvSpPr>
        <dsp:cNvPr id="0" name=""/>
        <dsp:cNvSpPr/>
      </dsp:nvSpPr>
      <dsp:spPr>
        <a:xfrm>
          <a:off x="0" y="3496250"/>
          <a:ext cx="6430297" cy="1733245"/>
        </a:xfrm>
        <a:prstGeom prst="roundRect">
          <a:avLst/>
        </a:prstGeom>
        <a:solidFill>
          <a:srgbClr val="C00000"/>
        </a:solidFill>
        <a:ln w="9525"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rtl="0">
            <a:lnSpc>
              <a:spcPct val="90000"/>
            </a:lnSpc>
            <a:spcBef>
              <a:spcPct val="0"/>
            </a:spcBef>
            <a:spcAft>
              <a:spcPct val="35000"/>
            </a:spcAft>
            <a:buNone/>
          </a:pPr>
          <a:r>
            <a:rPr lang="en-US" sz="3100" b="1" kern="1200" dirty="0">
              <a:solidFill>
                <a:srgbClr val="FFFFFF"/>
              </a:solidFill>
            </a:rPr>
            <a:t>Artists create figures, masks, furniture, jewelry, globes, decorations, parade floats, and more. </a:t>
          </a:r>
        </a:p>
      </dsp:txBody>
      <dsp:txXfrm>
        <a:off x="84610" y="3580860"/>
        <a:ext cx="6261077" cy="156402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1E35F4-E19B-F74B-8787-D8D421A14191}">
      <dsp:nvSpPr>
        <dsp:cNvPr id="0" name=""/>
        <dsp:cNvSpPr/>
      </dsp:nvSpPr>
      <dsp:spPr>
        <a:xfrm>
          <a:off x="0" y="1969"/>
          <a:ext cx="3694810" cy="2697327"/>
        </a:xfrm>
        <a:prstGeom prst="roundRect">
          <a:avLst/>
        </a:prstGeom>
        <a:solidFill>
          <a:srgbClr val="7030A0"/>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u="sng" kern="1200" dirty="0"/>
            <a:t>Papier-mâché</a:t>
          </a:r>
          <a:r>
            <a:rPr lang="en-US" sz="2800" kern="1200" dirty="0"/>
            <a:t> </a:t>
          </a:r>
          <a:r>
            <a:rPr lang="en-US" sz="2800" b="1" kern="1200" dirty="0"/>
            <a:t>is an additive sculpture process.</a:t>
          </a:r>
          <a:endParaRPr lang="en-US" sz="2800" kern="1200" dirty="0"/>
        </a:p>
      </dsp:txBody>
      <dsp:txXfrm>
        <a:off x="131673" y="133642"/>
        <a:ext cx="3431464" cy="2433981"/>
      </dsp:txXfrm>
    </dsp:sp>
    <dsp:sp modelId="{9BA6EB79-A2A4-FF41-AFED-3B1AA96D1299}">
      <dsp:nvSpPr>
        <dsp:cNvPr id="0" name=""/>
        <dsp:cNvSpPr/>
      </dsp:nvSpPr>
      <dsp:spPr>
        <a:xfrm>
          <a:off x="0" y="2714905"/>
          <a:ext cx="3694810" cy="2697327"/>
        </a:xfrm>
        <a:prstGeom prst="roundRect">
          <a:avLst/>
        </a:prstGeom>
        <a:solidFill>
          <a:srgbClr val="7B35FF"/>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Students build armatures as a base before layering it with cut paper dipped in a glue mixture.</a:t>
          </a:r>
          <a:endParaRPr lang="en-US" sz="2800" kern="1200" dirty="0"/>
        </a:p>
      </dsp:txBody>
      <dsp:txXfrm>
        <a:off x="131673" y="2846578"/>
        <a:ext cx="3431464" cy="243398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141912-BDE7-0F4E-AA7C-AFC73C79DF14}">
      <dsp:nvSpPr>
        <dsp:cNvPr id="0" name=""/>
        <dsp:cNvSpPr/>
      </dsp:nvSpPr>
      <dsp:spPr>
        <a:xfrm>
          <a:off x="0" y="1092"/>
          <a:ext cx="7162800" cy="1679864"/>
        </a:xfrm>
        <a:prstGeom prst="roundRect">
          <a:avLst/>
        </a:prstGeom>
        <a:solidFill>
          <a:srgbClr val="212121"/>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t>Sculptors create </a:t>
          </a:r>
          <a:r>
            <a:rPr lang="en-US" sz="2800" b="1" u="sng" kern="1200" dirty="0"/>
            <a:t>assemblages</a:t>
          </a:r>
          <a:r>
            <a:rPr lang="en-US" sz="2800" b="1" kern="1200" dirty="0"/>
            <a:t> by arranging found objects in a pleasing design to produce three-dimensional, additive sculptures.</a:t>
          </a:r>
          <a:endParaRPr lang="en-US" sz="2800" b="1" kern="1200" dirty="0">
            <a:solidFill>
              <a:schemeClr val="tx1"/>
            </a:solidFill>
          </a:endParaRPr>
        </a:p>
      </dsp:txBody>
      <dsp:txXfrm>
        <a:off x="82004" y="83096"/>
        <a:ext cx="6998792" cy="1515856"/>
      </dsp:txXfrm>
    </dsp:sp>
    <dsp:sp modelId="{4181965F-50B2-7141-A0E0-597C99B87C5A}">
      <dsp:nvSpPr>
        <dsp:cNvPr id="0" name=""/>
        <dsp:cNvSpPr/>
      </dsp:nvSpPr>
      <dsp:spPr>
        <a:xfrm>
          <a:off x="0" y="1695313"/>
          <a:ext cx="7162800" cy="1679864"/>
        </a:xfrm>
        <a:prstGeom prst="roundRect">
          <a:avLst/>
        </a:prstGeom>
        <a:solidFill>
          <a:srgbClr val="011EAA"/>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t>Students transform common household materials and found objects into art. </a:t>
          </a:r>
          <a:endParaRPr lang="en-US" sz="2800" b="1" kern="1200" dirty="0">
            <a:solidFill>
              <a:schemeClr val="tx1"/>
            </a:solidFill>
          </a:endParaRPr>
        </a:p>
      </dsp:txBody>
      <dsp:txXfrm>
        <a:off x="82004" y="1777317"/>
        <a:ext cx="6998792" cy="1515856"/>
      </dsp:txXfrm>
    </dsp:sp>
    <dsp:sp modelId="{AD2CFC87-976C-8D42-8953-0B5C61D30130}">
      <dsp:nvSpPr>
        <dsp:cNvPr id="0" name=""/>
        <dsp:cNvSpPr/>
      </dsp:nvSpPr>
      <dsp:spPr>
        <a:xfrm>
          <a:off x="0" y="3389535"/>
          <a:ext cx="7162800" cy="1679864"/>
        </a:xfrm>
        <a:prstGeom prst="roundRect">
          <a:avLst/>
        </a:prstGeom>
        <a:solidFill>
          <a:schemeClr val="bg2">
            <a:lumMod val="75000"/>
          </a:schemeClr>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t>Students may choose to have original found objects remain visible in their completed designs. </a:t>
          </a:r>
          <a:endParaRPr lang="en-US" sz="2800" b="1" kern="1200" dirty="0">
            <a:solidFill>
              <a:schemeClr val="tx1"/>
            </a:solidFill>
          </a:endParaRPr>
        </a:p>
      </dsp:txBody>
      <dsp:txXfrm>
        <a:off x="82004" y="3471539"/>
        <a:ext cx="6998792" cy="151585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510D70-FCCD-9D45-B0A3-449401F16EA2}">
      <dsp:nvSpPr>
        <dsp:cNvPr id="0" name=""/>
        <dsp:cNvSpPr/>
      </dsp:nvSpPr>
      <dsp:spPr>
        <a:xfrm>
          <a:off x="0" y="2011"/>
          <a:ext cx="6339914" cy="2363637"/>
        </a:xfrm>
        <a:prstGeom prst="roundRect">
          <a:avLst/>
        </a:prstGeom>
        <a:solidFill>
          <a:srgbClr val="007879"/>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t>Assemblages vary according to artists’ styles and preferences for materials. </a:t>
          </a:r>
          <a:endParaRPr lang="en-US" sz="2800" b="1" kern="1200" dirty="0">
            <a:solidFill>
              <a:srgbClr val="FFFFFF"/>
            </a:solidFill>
          </a:endParaRPr>
        </a:p>
      </dsp:txBody>
      <dsp:txXfrm>
        <a:off x="115383" y="117394"/>
        <a:ext cx="6109148" cy="2132871"/>
      </dsp:txXfrm>
    </dsp:sp>
    <dsp:sp modelId="{09E56155-196E-E846-B317-C3733D319C40}">
      <dsp:nvSpPr>
        <dsp:cNvPr id="0" name=""/>
        <dsp:cNvSpPr/>
      </dsp:nvSpPr>
      <dsp:spPr>
        <a:xfrm>
          <a:off x="0" y="2377601"/>
          <a:ext cx="6339914" cy="2363637"/>
        </a:xfrm>
        <a:prstGeom prst="roundRect">
          <a:avLst/>
        </a:prstGeom>
        <a:solidFill>
          <a:srgbClr val="CC6600"/>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t>Examples include Yoruba sculptures, Ga fantasy coffins, Deborah Butterfield’s horses, Marisol Escobar’s portraits, and Joseph Cornell’s and Bette Saar’s shadow boxes. </a:t>
          </a:r>
          <a:endParaRPr lang="en-US" sz="2800" b="1" kern="1200" dirty="0">
            <a:solidFill>
              <a:schemeClr val="bg1"/>
            </a:solidFill>
          </a:endParaRPr>
        </a:p>
      </dsp:txBody>
      <dsp:txXfrm>
        <a:off x="115383" y="2492984"/>
        <a:ext cx="6109148" cy="213287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519731-C838-524C-8729-0D8F631983E1}">
      <dsp:nvSpPr>
        <dsp:cNvPr id="0" name=""/>
        <dsp:cNvSpPr/>
      </dsp:nvSpPr>
      <dsp:spPr>
        <a:xfrm>
          <a:off x="0" y="439785"/>
          <a:ext cx="7788389" cy="2089619"/>
        </a:xfrm>
        <a:prstGeom prst="roundRect">
          <a:avLst/>
        </a:prstGeom>
        <a:solidFill>
          <a:schemeClr val="accent2">
            <a:lumMod val="50000"/>
          </a:schemeClr>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rtl="0">
            <a:lnSpc>
              <a:spcPct val="90000"/>
            </a:lnSpc>
            <a:spcBef>
              <a:spcPct val="0"/>
            </a:spcBef>
            <a:spcAft>
              <a:spcPct val="35000"/>
            </a:spcAft>
            <a:buNone/>
          </a:pPr>
          <a:r>
            <a:rPr lang="en-US" sz="3800" b="1" kern="1200" dirty="0">
              <a:solidFill>
                <a:srgbClr val="FFFFFF"/>
              </a:solidFill>
            </a:rPr>
            <a:t>Students can carve into soft materials including soap, foam, and wood.</a:t>
          </a:r>
        </a:p>
      </dsp:txBody>
      <dsp:txXfrm>
        <a:off x="102007" y="541792"/>
        <a:ext cx="7584375" cy="1885605"/>
      </dsp:txXfrm>
    </dsp:sp>
    <dsp:sp modelId="{211F4347-F172-EE48-BD84-7AF7835867FA}">
      <dsp:nvSpPr>
        <dsp:cNvPr id="0" name=""/>
        <dsp:cNvSpPr/>
      </dsp:nvSpPr>
      <dsp:spPr>
        <a:xfrm>
          <a:off x="0" y="2638845"/>
          <a:ext cx="7788389" cy="2089619"/>
        </a:xfrm>
        <a:prstGeom prst="roundRect">
          <a:avLst/>
        </a:prstGeom>
        <a:solidFill>
          <a:srgbClr val="FF6600"/>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rtl="0">
            <a:lnSpc>
              <a:spcPct val="90000"/>
            </a:lnSpc>
            <a:spcBef>
              <a:spcPct val="0"/>
            </a:spcBef>
            <a:spcAft>
              <a:spcPct val="35000"/>
            </a:spcAft>
            <a:buNone/>
          </a:pPr>
          <a:r>
            <a:rPr lang="en-US" sz="3800" b="1" kern="1200" dirty="0">
              <a:solidFill>
                <a:srgbClr val="FFFFFF"/>
              </a:solidFill>
            </a:rPr>
            <a:t>Students need clear instructions and careful supervision to promote safety while carving.</a:t>
          </a:r>
        </a:p>
      </dsp:txBody>
      <dsp:txXfrm>
        <a:off x="102007" y="2740852"/>
        <a:ext cx="7584375" cy="188560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61C157-36D7-AC4B-85FB-295CB0D08805}">
      <dsp:nvSpPr>
        <dsp:cNvPr id="0" name=""/>
        <dsp:cNvSpPr/>
      </dsp:nvSpPr>
      <dsp:spPr>
        <a:xfrm>
          <a:off x="0" y="840"/>
          <a:ext cx="6327021" cy="1642935"/>
        </a:xfrm>
        <a:prstGeom prst="roundRect">
          <a:avLst/>
        </a:prstGeom>
        <a:solidFill>
          <a:srgbClr val="0F1F2B"/>
        </a:solid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Soap carving originated in Thailand and is a popular art form in schools due to its soft density and affordability.  </a:t>
          </a:r>
        </a:p>
      </dsp:txBody>
      <dsp:txXfrm>
        <a:off x="80201" y="81041"/>
        <a:ext cx="6166619" cy="1482533"/>
      </dsp:txXfrm>
    </dsp:sp>
    <dsp:sp modelId="{D0EFE8AB-EC40-9E44-9ECD-706051C09E88}">
      <dsp:nvSpPr>
        <dsp:cNvPr id="0" name=""/>
        <dsp:cNvSpPr/>
      </dsp:nvSpPr>
      <dsp:spPr>
        <a:xfrm>
          <a:off x="0" y="1655533"/>
          <a:ext cx="6327021" cy="1642935"/>
        </a:xfrm>
        <a:prstGeom prst="roundRect">
          <a:avLst/>
        </a:prstGeom>
        <a:solidFill>
          <a:srgbClr val="CC0033"/>
        </a:solid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Teachers demonstrate how to transfer student sketches to soap bars using a toothpick or carving tool to prepare for deeper carvings. </a:t>
          </a:r>
        </a:p>
      </dsp:txBody>
      <dsp:txXfrm>
        <a:off x="80201" y="1735734"/>
        <a:ext cx="6166619" cy="1482533"/>
      </dsp:txXfrm>
    </dsp:sp>
    <dsp:sp modelId="{99D69FE8-89D2-0241-BF90-5AA63E5F8185}">
      <dsp:nvSpPr>
        <dsp:cNvPr id="0" name=""/>
        <dsp:cNvSpPr/>
      </dsp:nvSpPr>
      <dsp:spPr>
        <a:xfrm>
          <a:off x="0" y="3310225"/>
          <a:ext cx="6327021" cy="1642935"/>
        </a:xfrm>
        <a:prstGeom prst="roundRect">
          <a:avLst/>
        </a:prstGeom>
        <a:solidFill>
          <a:srgbClr val="005B94"/>
        </a:solid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Inspirations may include Aztec jade carvings and Inuit bone carvings. </a:t>
          </a:r>
          <a:endParaRPr lang="en-US" sz="2800" b="1" kern="1200" dirty="0">
            <a:solidFill>
              <a:srgbClr val="FFFFFF"/>
            </a:solidFill>
          </a:endParaRPr>
        </a:p>
      </dsp:txBody>
      <dsp:txXfrm>
        <a:off x="80201" y="3390426"/>
        <a:ext cx="6166619" cy="148253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995674-7211-D940-85D1-CDFB9465CC0F}">
      <dsp:nvSpPr>
        <dsp:cNvPr id="0" name=""/>
        <dsp:cNvSpPr/>
      </dsp:nvSpPr>
      <dsp:spPr>
        <a:xfrm>
          <a:off x="0" y="2016"/>
          <a:ext cx="6531429" cy="1649882"/>
        </a:xfrm>
        <a:prstGeom prst="roundRect">
          <a:avLst/>
        </a:prstGeom>
        <a:solidFill>
          <a:schemeClr val="accent6">
            <a:lumMod val="50000"/>
          </a:schemeClr>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rgbClr val="FFFFFF"/>
              </a:solidFill>
            </a:rPr>
            <a:t>Manufactured plastic foams, Styrofoam®, and balsa foam have a softer consistency than wood.</a:t>
          </a:r>
        </a:p>
      </dsp:txBody>
      <dsp:txXfrm>
        <a:off x="80541" y="82557"/>
        <a:ext cx="6370347" cy="1488800"/>
      </dsp:txXfrm>
    </dsp:sp>
    <dsp:sp modelId="{48BCBB38-F20D-1A43-9573-1F0E31CBBC05}">
      <dsp:nvSpPr>
        <dsp:cNvPr id="0" name=""/>
        <dsp:cNvSpPr/>
      </dsp:nvSpPr>
      <dsp:spPr>
        <a:xfrm>
          <a:off x="0" y="1665259"/>
          <a:ext cx="6531429" cy="1649882"/>
        </a:xfrm>
        <a:prstGeom prst="roundRect">
          <a:avLst/>
        </a:prstGeom>
        <a:solidFill>
          <a:schemeClr val="accent6">
            <a:lumMod val="75000"/>
          </a:schemeClr>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rgbClr val="FFFFFF"/>
              </a:solidFill>
            </a:rPr>
            <a:t>Students can carve these products with plastic knives, stylus tools, and toothpicks. </a:t>
          </a:r>
        </a:p>
      </dsp:txBody>
      <dsp:txXfrm>
        <a:off x="80541" y="1745800"/>
        <a:ext cx="6370347" cy="1488800"/>
      </dsp:txXfrm>
    </dsp:sp>
    <dsp:sp modelId="{0032D1EB-C131-D64E-9886-23BB75800BA2}">
      <dsp:nvSpPr>
        <dsp:cNvPr id="0" name=""/>
        <dsp:cNvSpPr/>
      </dsp:nvSpPr>
      <dsp:spPr>
        <a:xfrm>
          <a:off x="0" y="3328501"/>
          <a:ext cx="6531429" cy="1649882"/>
        </a:xfrm>
        <a:prstGeom prst="roundRect">
          <a:avLst/>
        </a:prstGeom>
        <a:solidFill>
          <a:srgbClr val="0000FF"/>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rgbClr val="FFFFFF"/>
              </a:solidFill>
            </a:rPr>
            <a:t>They are a safer alternative for students’ developing manipulative skills. </a:t>
          </a:r>
        </a:p>
      </dsp:txBody>
      <dsp:txXfrm>
        <a:off x="80541" y="3409042"/>
        <a:ext cx="6370347" cy="148880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4B73EA-AB49-F842-B4C3-334AC85FDB55}">
      <dsp:nvSpPr>
        <dsp:cNvPr id="0" name=""/>
        <dsp:cNvSpPr/>
      </dsp:nvSpPr>
      <dsp:spPr>
        <a:xfrm>
          <a:off x="0" y="2170"/>
          <a:ext cx="7630938" cy="2530901"/>
        </a:xfrm>
        <a:prstGeom prst="roundRect">
          <a:avLst/>
        </a:prstGeom>
        <a:solidFill>
          <a:srgbClr val="007879"/>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rtl="0">
            <a:lnSpc>
              <a:spcPct val="90000"/>
            </a:lnSpc>
            <a:spcBef>
              <a:spcPct val="0"/>
            </a:spcBef>
            <a:spcAft>
              <a:spcPct val="35000"/>
            </a:spcAft>
            <a:buNone/>
          </a:pPr>
          <a:r>
            <a:rPr lang="en-US" sz="3400" b="1" u="sng" kern="1200" dirty="0">
              <a:solidFill>
                <a:srgbClr val="FFFFFF"/>
              </a:solidFill>
            </a:rPr>
            <a:t>Woodcarving</a:t>
          </a:r>
          <a:r>
            <a:rPr lang="en-US" sz="3400" b="1" kern="1200" dirty="0">
              <a:solidFill>
                <a:srgbClr val="FFFFFF"/>
              </a:solidFill>
            </a:rPr>
            <a:t> is a rewarding activity for responsible students who have control of their fine hand muscles. Lessons require direct teacher supervision. </a:t>
          </a:r>
          <a:endParaRPr lang="en-US" sz="3400" b="1" kern="1200" dirty="0"/>
        </a:p>
      </dsp:txBody>
      <dsp:txXfrm>
        <a:off x="123548" y="125718"/>
        <a:ext cx="7383842" cy="2283805"/>
      </dsp:txXfrm>
    </dsp:sp>
    <dsp:sp modelId="{C8715CA8-6937-9644-A48F-ABDCED7BFC60}">
      <dsp:nvSpPr>
        <dsp:cNvPr id="0" name=""/>
        <dsp:cNvSpPr/>
      </dsp:nvSpPr>
      <dsp:spPr>
        <a:xfrm>
          <a:off x="0" y="2545433"/>
          <a:ext cx="7630938" cy="2530901"/>
        </a:xfrm>
        <a:prstGeom prst="roundRect">
          <a:avLst/>
        </a:prstGeom>
        <a:solidFill>
          <a:schemeClr val="tx2">
            <a:lumMod val="75000"/>
            <a:lumOff val="25000"/>
          </a:schemeClr>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rtl="0">
            <a:lnSpc>
              <a:spcPct val="90000"/>
            </a:lnSpc>
            <a:spcBef>
              <a:spcPct val="0"/>
            </a:spcBef>
            <a:spcAft>
              <a:spcPct val="35000"/>
            </a:spcAft>
            <a:buNone/>
          </a:pPr>
          <a:r>
            <a:rPr lang="en-US" sz="3400" b="1" kern="1200" dirty="0">
              <a:solidFill>
                <a:srgbClr val="FFFFFF"/>
              </a:solidFill>
            </a:rPr>
            <a:t>Select soft balsa wood and white pine with a grain that moves in one direction. The wood needs enough moisture to prevent breakage.</a:t>
          </a:r>
          <a:endParaRPr lang="en-US" sz="3400" b="1" kern="1200" dirty="0"/>
        </a:p>
      </dsp:txBody>
      <dsp:txXfrm>
        <a:off x="123548" y="2668981"/>
        <a:ext cx="7383842" cy="228380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CCA522-FA16-8C48-87DC-D644407C58B7}">
      <dsp:nvSpPr>
        <dsp:cNvPr id="0" name=""/>
        <dsp:cNvSpPr/>
      </dsp:nvSpPr>
      <dsp:spPr>
        <a:xfrm>
          <a:off x="0" y="1985"/>
          <a:ext cx="6284904" cy="2737708"/>
        </a:xfrm>
        <a:prstGeom prst="roundRect">
          <a:avLst/>
        </a:prstGeom>
        <a:solidFill>
          <a:schemeClr val="bg2">
            <a:lumMod val="25000"/>
          </a:schemeClr>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Artists produce a </a:t>
          </a:r>
          <a:r>
            <a:rPr lang="en-US" sz="2800" b="1" u="sng" kern="1200" dirty="0">
              <a:solidFill>
                <a:srgbClr val="FFFFFF"/>
              </a:solidFill>
            </a:rPr>
            <a:t>mold</a:t>
          </a:r>
          <a:r>
            <a:rPr lang="en-US" sz="2800" b="1" kern="1200" dirty="0">
              <a:solidFill>
                <a:srgbClr val="FFFFFF"/>
              </a:solidFill>
            </a:rPr>
            <a:t> by filling a hallow vessel with damp materials including plaster and concrete or by lying damp materials that harden over a surface to reconstruct its sculpted form. </a:t>
          </a:r>
        </a:p>
      </dsp:txBody>
      <dsp:txXfrm>
        <a:off x="133644" y="135629"/>
        <a:ext cx="6017616" cy="2470420"/>
      </dsp:txXfrm>
    </dsp:sp>
    <dsp:sp modelId="{6706B03F-14A7-5446-A206-24010B555C0A}">
      <dsp:nvSpPr>
        <dsp:cNvPr id="0" name=""/>
        <dsp:cNvSpPr/>
      </dsp:nvSpPr>
      <dsp:spPr>
        <a:xfrm>
          <a:off x="0" y="2753503"/>
          <a:ext cx="6284904" cy="2737708"/>
        </a:xfrm>
        <a:prstGeom prst="roundRect">
          <a:avLst/>
        </a:prstGeom>
        <a:solidFill>
          <a:schemeClr val="bg2">
            <a:lumMod val="10000"/>
          </a:schemeClr>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Students can combine mold making with carving by creating plaster molds.</a:t>
          </a:r>
        </a:p>
      </dsp:txBody>
      <dsp:txXfrm>
        <a:off x="133644" y="2887147"/>
        <a:ext cx="6017616" cy="24704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347D3E-51CC-4D46-A527-4F25A66EA947}">
      <dsp:nvSpPr>
        <dsp:cNvPr id="0" name=""/>
        <dsp:cNvSpPr/>
      </dsp:nvSpPr>
      <dsp:spPr>
        <a:xfrm>
          <a:off x="0" y="38468"/>
          <a:ext cx="5410200" cy="2424240"/>
        </a:xfrm>
        <a:prstGeom prst="roundRect">
          <a:avLst/>
        </a:prstGeom>
        <a:solidFill>
          <a:srgbClr val="502C04"/>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u="sng" kern="1200" dirty="0">
              <a:solidFill>
                <a:srgbClr val="FFFFFF"/>
              </a:solidFill>
            </a:rPr>
            <a:t>Plaster of Paris gauze</a:t>
          </a:r>
          <a:r>
            <a:rPr lang="en-US" sz="2800" b="1" u="none" kern="1200" dirty="0">
              <a:solidFill>
                <a:srgbClr val="FFFFFF"/>
              </a:solidFill>
            </a:rPr>
            <a:t> </a:t>
          </a:r>
          <a:r>
            <a:rPr lang="en-US" sz="2800" b="1" kern="1200" dirty="0">
              <a:solidFill>
                <a:srgbClr val="FFFFFF"/>
              </a:solidFill>
            </a:rPr>
            <a:t>is a plaster product that has a white, powdery texture that manufacturers apply to strips of gauze for mold making. </a:t>
          </a:r>
        </a:p>
      </dsp:txBody>
      <dsp:txXfrm>
        <a:off x="118342" y="156810"/>
        <a:ext cx="5173516" cy="2187556"/>
      </dsp:txXfrm>
    </dsp:sp>
    <dsp:sp modelId="{D86B5E3D-B5D1-8640-A877-BCA365C01961}">
      <dsp:nvSpPr>
        <dsp:cNvPr id="0" name=""/>
        <dsp:cNvSpPr/>
      </dsp:nvSpPr>
      <dsp:spPr>
        <a:xfrm>
          <a:off x="0" y="2543348"/>
          <a:ext cx="5410200" cy="2424240"/>
        </a:xfrm>
        <a:prstGeom prst="roundRect">
          <a:avLst/>
        </a:prstGeom>
        <a:solidFill>
          <a:srgbClr val="4F403E"/>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rgbClr val="FFFFFF"/>
              </a:solidFill>
            </a:rPr>
            <a:t>Plaster of Paris gauze is a more costly alternative to papier-mâché. It hardens quickly. </a:t>
          </a:r>
        </a:p>
      </dsp:txBody>
      <dsp:txXfrm>
        <a:off x="118342" y="2661690"/>
        <a:ext cx="5173516" cy="218755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72B30-BC12-314F-B4EA-A6FB69A4441A}">
      <dsp:nvSpPr>
        <dsp:cNvPr id="0" name=""/>
        <dsp:cNvSpPr/>
      </dsp:nvSpPr>
      <dsp:spPr>
        <a:xfrm>
          <a:off x="0" y="146208"/>
          <a:ext cx="7853388" cy="2242545"/>
        </a:xfrm>
        <a:prstGeom prst="roundRect">
          <a:avLst/>
        </a:prstGeom>
        <a:solidFill>
          <a:srgbClr val="FF0033"/>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rtl="0">
            <a:lnSpc>
              <a:spcPct val="90000"/>
            </a:lnSpc>
            <a:spcBef>
              <a:spcPct val="0"/>
            </a:spcBef>
            <a:spcAft>
              <a:spcPct val="35000"/>
            </a:spcAft>
            <a:buNone/>
          </a:pPr>
          <a:r>
            <a:rPr lang="en-US" sz="4000" b="1" kern="1200" dirty="0">
              <a:solidFill>
                <a:srgbClr val="FFFFFF"/>
              </a:solidFill>
            </a:rPr>
            <a:t>Students can make molds from clear packaging tape. They have a transparent hue and light feel. </a:t>
          </a:r>
        </a:p>
      </dsp:txBody>
      <dsp:txXfrm>
        <a:off x="109472" y="255680"/>
        <a:ext cx="7634444" cy="2023601"/>
      </dsp:txXfrm>
    </dsp:sp>
    <dsp:sp modelId="{C64A38BD-F98B-F547-8651-EF46566C2BD3}">
      <dsp:nvSpPr>
        <dsp:cNvPr id="0" name=""/>
        <dsp:cNvSpPr/>
      </dsp:nvSpPr>
      <dsp:spPr>
        <a:xfrm>
          <a:off x="0" y="2575954"/>
          <a:ext cx="7853388" cy="2242545"/>
        </a:xfrm>
        <a:prstGeom prst="roundRect">
          <a:avLst/>
        </a:prstGeom>
        <a:solidFill>
          <a:srgbClr val="FF6600"/>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rtl="0">
            <a:lnSpc>
              <a:spcPct val="90000"/>
            </a:lnSpc>
            <a:spcBef>
              <a:spcPct val="0"/>
            </a:spcBef>
            <a:spcAft>
              <a:spcPct val="35000"/>
            </a:spcAft>
            <a:buNone/>
          </a:pPr>
          <a:r>
            <a:rPr lang="en-US" sz="4000" b="1" kern="1200" dirty="0">
              <a:solidFill>
                <a:srgbClr val="FFFFFF"/>
              </a:solidFill>
            </a:rPr>
            <a:t>Students can enhance tape and plaster of Paris molds with paint, yarns, wires, and raffia. </a:t>
          </a:r>
        </a:p>
      </dsp:txBody>
      <dsp:txXfrm>
        <a:off x="109472" y="2685426"/>
        <a:ext cx="7634444" cy="2023601"/>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743693-BEEB-2441-B4D9-11A200A0C3DF}">
      <dsp:nvSpPr>
        <dsp:cNvPr id="0" name=""/>
        <dsp:cNvSpPr/>
      </dsp:nvSpPr>
      <dsp:spPr>
        <a:xfrm>
          <a:off x="0" y="305609"/>
          <a:ext cx="6705600" cy="1536574"/>
        </a:xfrm>
        <a:prstGeom prst="roundRect">
          <a:avLst/>
        </a:prstGeom>
        <a:solidFill>
          <a:srgbClr val="0D6534"/>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Artists use wires and foil to make static and kinetic sculptures. </a:t>
          </a:r>
        </a:p>
      </dsp:txBody>
      <dsp:txXfrm>
        <a:off x="75009" y="380618"/>
        <a:ext cx="6555582" cy="1386556"/>
      </dsp:txXfrm>
    </dsp:sp>
    <dsp:sp modelId="{9D77BE0E-9C40-844E-8674-A3BD4B0E0DA6}">
      <dsp:nvSpPr>
        <dsp:cNvPr id="0" name=""/>
        <dsp:cNvSpPr/>
      </dsp:nvSpPr>
      <dsp:spPr>
        <a:xfrm>
          <a:off x="0" y="1854643"/>
          <a:ext cx="6705600" cy="1536574"/>
        </a:xfrm>
        <a:prstGeom prst="roundRect">
          <a:avLst/>
        </a:prstGeom>
        <a:solidFill>
          <a:schemeClr val="accent5">
            <a:lumMod val="50000"/>
          </a:schemeClr>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Classroom foils and wires include aluminum foil, colorful plastic coated wire, pipe cleaners, metal hangers, and soft and flexible aluminum wire.</a:t>
          </a:r>
        </a:p>
      </dsp:txBody>
      <dsp:txXfrm>
        <a:off x="75009" y="1929652"/>
        <a:ext cx="6555582" cy="1386556"/>
      </dsp:txXfrm>
    </dsp:sp>
    <dsp:sp modelId="{17866A52-BAB0-4143-8602-064908D38CE3}">
      <dsp:nvSpPr>
        <dsp:cNvPr id="0" name=""/>
        <dsp:cNvSpPr/>
      </dsp:nvSpPr>
      <dsp:spPr>
        <a:xfrm>
          <a:off x="0" y="3403677"/>
          <a:ext cx="6705600" cy="1731074"/>
        </a:xfrm>
        <a:prstGeom prst="roundRect">
          <a:avLst/>
        </a:prstGeom>
        <a:solidFill>
          <a:srgbClr val="198389"/>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chemeClr val="bg1"/>
              </a:solidFill>
            </a:rPr>
            <a:t>Students can manipulate wire and aluminum foil by rolling, bending, coiling, twisting, folding, pinching, and cutting them.  </a:t>
          </a:r>
        </a:p>
      </dsp:txBody>
      <dsp:txXfrm>
        <a:off x="84504" y="3488181"/>
        <a:ext cx="6536592" cy="1562066"/>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B46B97-2422-F94D-A7E8-62599D72FC65}">
      <dsp:nvSpPr>
        <dsp:cNvPr id="0" name=""/>
        <dsp:cNvSpPr/>
      </dsp:nvSpPr>
      <dsp:spPr>
        <a:xfrm>
          <a:off x="0" y="2445"/>
          <a:ext cx="6011594" cy="1681875"/>
        </a:xfrm>
        <a:prstGeom prst="roundRect">
          <a:avLst/>
        </a:prstGeom>
        <a:solidFill>
          <a:schemeClr val="accent6">
            <a:lumMod val="50000"/>
          </a:schemeClr>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t>Manufacturers sell wires by their </a:t>
          </a:r>
          <a:r>
            <a:rPr lang="en-US" sz="2600" b="1" u="sng" kern="1200" dirty="0"/>
            <a:t>gauge</a:t>
          </a:r>
          <a:r>
            <a:rPr lang="en-US" sz="2600" b="1" kern="1200" dirty="0"/>
            <a:t>, the thickness of a wire. The larger the gauge number is, the thinner the wire. </a:t>
          </a:r>
          <a:endParaRPr lang="en-US" sz="2600" kern="1200" dirty="0"/>
        </a:p>
      </dsp:txBody>
      <dsp:txXfrm>
        <a:off x="82102" y="84547"/>
        <a:ext cx="5847390" cy="1517671"/>
      </dsp:txXfrm>
    </dsp:sp>
    <dsp:sp modelId="{926931DF-A9CF-474B-80BB-3746EB8B7C9A}">
      <dsp:nvSpPr>
        <dsp:cNvPr id="0" name=""/>
        <dsp:cNvSpPr/>
      </dsp:nvSpPr>
      <dsp:spPr>
        <a:xfrm>
          <a:off x="0" y="1697258"/>
          <a:ext cx="6011594" cy="1681875"/>
        </a:xfrm>
        <a:prstGeom prst="roundRect">
          <a:avLst/>
        </a:prstGeom>
        <a:solidFill>
          <a:schemeClr val="accent6">
            <a:lumMod val="75000"/>
          </a:schemeClr>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t>Wire is an effective medium for designing mobiles. </a:t>
          </a:r>
          <a:endParaRPr lang="en-US" sz="2600" kern="1200" dirty="0"/>
        </a:p>
      </dsp:txBody>
      <dsp:txXfrm>
        <a:off x="82102" y="1779360"/>
        <a:ext cx="5847390" cy="1517671"/>
      </dsp:txXfrm>
    </dsp:sp>
    <dsp:sp modelId="{D2C21FE3-5ED0-F64E-99F9-7F7755052C29}">
      <dsp:nvSpPr>
        <dsp:cNvPr id="0" name=""/>
        <dsp:cNvSpPr/>
      </dsp:nvSpPr>
      <dsp:spPr>
        <a:xfrm>
          <a:off x="0" y="3392071"/>
          <a:ext cx="6011594" cy="1681875"/>
        </a:xfrm>
        <a:prstGeom prst="roundRect">
          <a:avLst/>
        </a:prstGeom>
        <a:solidFill>
          <a:srgbClr val="980065"/>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t>Vannoy Streeter’s wire sculptures focus on community and play. </a:t>
          </a:r>
          <a:endParaRPr lang="en-US" sz="2600" kern="1200" dirty="0"/>
        </a:p>
      </dsp:txBody>
      <dsp:txXfrm>
        <a:off x="82102" y="3474173"/>
        <a:ext cx="5847390" cy="1517671"/>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900454-1FFF-5B47-93A9-EE67B9A5A22D}">
      <dsp:nvSpPr>
        <dsp:cNvPr id="0" name=""/>
        <dsp:cNvSpPr/>
      </dsp:nvSpPr>
      <dsp:spPr>
        <a:xfrm>
          <a:off x="0" y="2465"/>
          <a:ext cx="6360166" cy="5043692"/>
        </a:xfrm>
        <a:prstGeom prst="roundRect">
          <a:avLst/>
        </a:prstGeom>
        <a:solidFill>
          <a:srgbClr val="0052FF"/>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rgbClr val="FFFFFF"/>
              </a:solidFill>
            </a:rPr>
            <a:t>Students require ample time to practice and experiment with age-appropriate sculpting tools, equipment, and media to gain the confidence and skills needed to produce desired results before completing projects for summative grades. </a:t>
          </a:r>
        </a:p>
      </dsp:txBody>
      <dsp:txXfrm>
        <a:off x="246213" y="248678"/>
        <a:ext cx="5867740" cy="4551266"/>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D7CBE8-5201-5F45-AF02-7CB6C6F76662}">
      <dsp:nvSpPr>
        <dsp:cNvPr id="0" name=""/>
        <dsp:cNvSpPr/>
      </dsp:nvSpPr>
      <dsp:spPr>
        <a:xfrm>
          <a:off x="0" y="401597"/>
          <a:ext cx="5344414" cy="1559025"/>
        </a:xfrm>
        <a:prstGeom prst="roundRect">
          <a:avLst/>
        </a:prstGeom>
        <a:solidFill>
          <a:srgbClr val="FF4C00"/>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Teachers can post signage to reinforce safety, procedures, and cleanup methods. </a:t>
          </a:r>
        </a:p>
      </dsp:txBody>
      <dsp:txXfrm>
        <a:off x="76105" y="477702"/>
        <a:ext cx="5192204" cy="1406815"/>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829E4D-4061-FF49-89B7-053D5E669D16}">
      <dsp:nvSpPr>
        <dsp:cNvPr id="0" name=""/>
        <dsp:cNvSpPr/>
      </dsp:nvSpPr>
      <dsp:spPr>
        <a:xfrm>
          <a:off x="0" y="51"/>
          <a:ext cx="5391084" cy="2527362"/>
        </a:xfrm>
        <a:prstGeom prst="roundRect">
          <a:avLst/>
        </a:prstGeom>
        <a:solidFill>
          <a:srgbClr val="990000"/>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rgbClr val="FFFFFF"/>
              </a:solidFill>
            </a:rPr>
            <a:t>Students need to learn routines for working with sculpture equipment and tools.</a:t>
          </a:r>
          <a:endParaRPr lang="en-US" sz="3200" b="1" kern="1200" dirty="0">
            <a:solidFill>
              <a:schemeClr val="bg1"/>
            </a:solidFill>
          </a:endParaRPr>
        </a:p>
      </dsp:txBody>
      <dsp:txXfrm>
        <a:off x="123376" y="123427"/>
        <a:ext cx="5144332" cy="2280610"/>
      </dsp:txXfrm>
    </dsp:sp>
    <dsp:sp modelId="{5E17FE66-DF52-874E-B749-68F5066E1363}">
      <dsp:nvSpPr>
        <dsp:cNvPr id="0" name=""/>
        <dsp:cNvSpPr/>
      </dsp:nvSpPr>
      <dsp:spPr>
        <a:xfrm>
          <a:off x="0" y="2535602"/>
          <a:ext cx="5391084" cy="2527362"/>
        </a:xfrm>
        <a:prstGeom prst="roundRect">
          <a:avLst/>
        </a:prstGeom>
        <a:solidFill>
          <a:srgbClr val="FF0000"/>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rgbClr val="FFFFFF"/>
              </a:solidFill>
            </a:rPr>
            <a:t>Teachers can pre-assess students’ knowledge of sculpture safety procedures using informal and formal assessments. </a:t>
          </a:r>
        </a:p>
      </dsp:txBody>
      <dsp:txXfrm>
        <a:off x="123376" y="2658978"/>
        <a:ext cx="5144332" cy="2280610"/>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900454-1FFF-5B47-93A9-EE67B9A5A22D}">
      <dsp:nvSpPr>
        <dsp:cNvPr id="0" name=""/>
        <dsp:cNvSpPr/>
      </dsp:nvSpPr>
      <dsp:spPr>
        <a:xfrm>
          <a:off x="0" y="2465"/>
          <a:ext cx="5772255" cy="5043692"/>
        </a:xfrm>
        <a:prstGeom prst="roundRect">
          <a:avLst/>
        </a:prstGeom>
        <a:solidFill>
          <a:srgbClr val="0C2D38"/>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rgbClr val="FFFFFF"/>
              </a:solidFill>
            </a:rPr>
            <a:t>Include STEAM sculpture topics: space, balance, movement, and weight. Students will learn how their selection of size relationships, proportions, and materials impact the appearances, meanings, and functions of their sculptural designs. </a:t>
          </a:r>
        </a:p>
      </dsp:txBody>
      <dsp:txXfrm>
        <a:off x="246213" y="248678"/>
        <a:ext cx="5279829" cy="4551266"/>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826858-0AB2-A04C-A808-3D1EB23A36CD}">
      <dsp:nvSpPr>
        <dsp:cNvPr id="0" name=""/>
        <dsp:cNvSpPr/>
      </dsp:nvSpPr>
      <dsp:spPr>
        <a:xfrm>
          <a:off x="0" y="2037"/>
          <a:ext cx="8497034" cy="1241251"/>
        </a:xfrm>
        <a:prstGeom prst="roundRect">
          <a:avLst/>
        </a:prstGeom>
        <a:solidFill>
          <a:srgbClr val="1A5856"/>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Young children desire to manipulate their environment physically. </a:t>
          </a:r>
        </a:p>
      </dsp:txBody>
      <dsp:txXfrm>
        <a:off x="60593" y="62630"/>
        <a:ext cx="8375848" cy="1120065"/>
      </dsp:txXfrm>
    </dsp:sp>
    <dsp:sp modelId="{F8EFE040-87F0-4B4E-939A-A327334695AB}">
      <dsp:nvSpPr>
        <dsp:cNvPr id="0" name=""/>
        <dsp:cNvSpPr/>
      </dsp:nvSpPr>
      <dsp:spPr>
        <a:xfrm>
          <a:off x="0" y="1254862"/>
          <a:ext cx="8497034" cy="1241251"/>
        </a:xfrm>
        <a:prstGeom prst="roundRect">
          <a:avLst/>
        </a:prstGeom>
        <a:solidFill>
          <a:schemeClr val="tx1">
            <a:lumMod val="25000"/>
          </a:schemeClr>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rgbClr val="FFFFFF"/>
              </a:solidFill>
            </a:rPr>
            <a:t>They can produce simple sculptures using papier-mâché and wire. </a:t>
          </a:r>
        </a:p>
      </dsp:txBody>
      <dsp:txXfrm>
        <a:off x="60593" y="1315455"/>
        <a:ext cx="8375848" cy="1120065"/>
      </dsp:txXfrm>
    </dsp:sp>
    <dsp:sp modelId="{7EF72915-4F79-4E44-8539-D4DA594F2221}">
      <dsp:nvSpPr>
        <dsp:cNvPr id="0" name=""/>
        <dsp:cNvSpPr/>
      </dsp:nvSpPr>
      <dsp:spPr>
        <a:xfrm>
          <a:off x="0" y="2507686"/>
          <a:ext cx="8497034" cy="1241251"/>
        </a:xfrm>
        <a:prstGeom prst="roundRect">
          <a:avLst/>
        </a:prstGeom>
        <a:solidFill>
          <a:srgbClr val="EE3D01"/>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Students are learning how to bend, twist, coil, and shape soft wires to produce dynamic forms. </a:t>
          </a:r>
        </a:p>
      </dsp:txBody>
      <dsp:txXfrm>
        <a:off x="60593" y="2568279"/>
        <a:ext cx="8375848" cy="1120065"/>
      </dsp:txXfrm>
    </dsp:sp>
    <dsp:sp modelId="{96B0F825-7EC8-0C49-9AA2-46E74CAB80B8}">
      <dsp:nvSpPr>
        <dsp:cNvPr id="0" name=""/>
        <dsp:cNvSpPr/>
      </dsp:nvSpPr>
      <dsp:spPr>
        <a:xfrm>
          <a:off x="0" y="3760511"/>
          <a:ext cx="8497034" cy="1241251"/>
        </a:xfrm>
        <a:prstGeom prst="roundRect">
          <a:avLst/>
        </a:prstGeom>
        <a:solidFill>
          <a:schemeClr val="accent1">
            <a:lumMod val="50000"/>
          </a:schemeClr>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They can create environments with characters and props using sculpture media to explore TAE actions to facilitate group belonging.</a:t>
          </a:r>
        </a:p>
      </dsp:txBody>
      <dsp:txXfrm>
        <a:off x="60593" y="3821104"/>
        <a:ext cx="8375848" cy="1120065"/>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865500-0892-1B46-85DB-B01E187F7E39}">
      <dsp:nvSpPr>
        <dsp:cNvPr id="0" name=""/>
        <dsp:cNvSpPr/>
      </dsp:nvSpPr>
      <dsp:spPr>
        <a:xfrm>
          <a:off x="0" y="1190"/>
          <a:ext cx="6925292" cy="1668483"/>
        </a:xfrm>
        <a:prstGeom prst="roundRect">
          <a:avLst/>
        </a:prstGeom>
        <a:solidFill>
          <a:srgbClr val="0C2D38"/>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Students have acquired manipulative skills to produce more complex sculptures than they could in early childhood. </a:t>
          </a:r>
        </a:p>
      </dsp:txBody>
      <dsp:txXfrm>
        <a:off x="81449" y="82639"/>
        <a:ext cx="6762394" cy="1505585"/>
      </dsp:txXfrm>
    </dsp:sp>
    <dsp:sp modelId="{480D8B7F-F7B6-BD43-BD6B-C7F25AB1339B}">
      <dsp:nvSpPr>
        <dsp:cNvPr id="0" name=""/>
        <dsp:cNvSpPr/>
      </dsp:nvSpPr>
      <dsp:spPr>
        <a:xfrm>
          <a:off x="0" y="1681614"/>
          <a:ext cx="6925292" cy="1668483"/>
        </a:xfrm>
        <a:prstGeom prst="roundRect">
          <a:avLst/>
        </a:prstGeom>
        <a:solidFill>
          <a:srgbClr val="0D6434"/>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They can form assemblages, installations, and </a:t>
          </a:r>
          <a:r>
            <a:rPr lang="en-US" sz="2800" b="1" u="sng" kern="1200" dirty="0">
              <a:solidFill>
                <a:srgbClr val="FFFFFF"/>
              </a:solidFill>
            </a:rPr>
            <a:t>dioramas</a:t>
          </a:r>
          <a:r>
            <a:rPr lang="en-US" sz="2800" b="1" kern="1200" dirty="0">
              <a:solidFill>
                <a:srgbClr val="FFFFFF"/>
              </a:solidFill>
            </a:rPr>
            <a:t> and can safely carve soft surfaces, including soap, foam, and clay.</a:t>
          </a:r>
        </a:p>
      </dsp:txBody>
      <dsp:txXfrm>
        <a:off x="81449" y="1763063"/>
        <a:ext cx="6762394" cy="1505585"/>
      </dsp:txXfrm>
    </dsp:sp>
    <dsp:sp modelId="{FFDF6F87-1E50-6B4B-8476-3032777C08DA}">
      <dsp:nvSpPr>
        <dsp:cNvPr id="0" name=""/>
        <dsp:cNvSpPr/>
      </dsp:nvSpPr>
      <dsp:spPr>
        <a:xfrm>
          <a:off x="0" y="3362037"/>
          <a:ext cx="6925292" cy="1668483"/>
        </a:xfrm>
        <a:prstGeom prst="roundRect">
          <a:avLst/>
        </a:prstGeom>
        <a:solidFill>
          <a:srgbClr val="0066CC"/>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They can </a:t>
          </a:r>
          <a:r>
            <a:rPr lang="en-US" sz="2800" b="1" kern="1200" dirty="0">
              <a:solidFill>
                <a:schemeClr val="tx1"/>
              </a:solidFill>
              <a:effectLst/>
              <a:latin typeface="+mn-lt"/>
              <a:ea typeface="+mn-ea"/>
              <a:cs typeface="+mn-cs"/>
            </a:rPr>
            <a:t>address the TAE action of care for living beings and supportive relationships.</a:t>
          </a:r>
          <a:r>
            <a:rPr lang="en-US" sz="2800" b="1" kern="1200" dirty="0">
              <a:effectLst/>
            </a:rPr>
            <a:t> </a:t>
          </a:r>
          <a:endParaRPr lang="en-US" sz="2800" b="1" kern="1200" dirty="0">
            <a:solidFill>
              <a:srgbClr val="FFFFFF"/>
            </a:solidFill>
          </a:endParaRPr>
        </a:p>
      </dsp:txBody>
      <dsp:txXfrm>
        <a:off x="81449" y="3443486"/>
        <a:ext cx="6762394" cy="15055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D2F949-0A79-374E-8E82-386D7E8E794F}">
      <dsp:nvSpPr>
        <dsp:cNvPr id="0" name=""/>
        <dsp:cNvSpPr/>
      </dsp:nvSpPr>
      <dsp:spPr>
        <a:xfrm>
          <a:off x="0" y="109053"/>
          <a:ext cx="8128000" cy="1233179"/>
        </a:xfrm>
        <a:prstGeom prst="roundRect">
          <a:avLst/>
        </a:prstGeom>
        <a:solidFill>
          <a:srgbClr val="472719"/>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dirty="0">
              <a:solidFill>
                <a:srgbClr val="FFFFFF"/>
              </a:solidFill>
            </a:rPr>
            <a:t>A </a:t>
          </a:r>
          <a:r>
            <a:rPr lang="en-US" sz="3100" b="1" u="sng" kern="1200" dirty="0">
              <a:solidFill>
                <a:srgbClr val="FFFFFF"/>
              </a:solidFill>
            </a:rPr>
            <a:t>sculpture</a:t>
          </a:r>
          <a:r>
            <a:rPr lang="en-US" sz="3100" b="1" kern="1200" dirty="0">
              <a:solidFill>
                <a:srgbClr val="FFFFFF"/>
              </a:solidFill>
            </a:rPr>
            <a:t> is a three-dimensional art form that has volume and mass. </a:t>
          </a:r>
          <a:endParaRPr lang="en-US" sz="3100" kern="1200" dirty="0"/>
        </a:p>
      </dsp:txBody>
      <dsp:txXfrm>
        <a:off x="60199" y="169252"/>
        <a:ext cx="8007602" cy="1112781"/>
      </dsp:txXfrm>
    </dsp:sp>
    <dsp:sp modelId="{D60DDA85-8D7F-BF41-8286-FE392147F983}">
      <dsp:nvSpPr>
        <dsp:cNvPr id="0" name=""/>
        <dsp:cNvSpPr/>
      </dsp:nvSpPr>
      <dsp:spPr>
        <a:xfrm>
          <a:off x="0" y="1431513"/>
          <a:ext cx="8128000" cy="1233179"/>
        </a:xfrm>
        <a:prstGeom prst="roundRect">
          <a:avLst/>
        </a:prstGeom>
        <a:solidFill>
          <a:srgbClr val="CC6501"/>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dirty="0">
              <a:solidFill>
                <a:srgbClr val="FFFFFF"/>
              </a:solidFill>
            </a:rPr>
            <a:t>Sculpting satisfies the human need to manipulate objects into something special. </a:t>
          </a:r>
        </a:p>
      </dsp:txBody>
      <dsp:txXfrm>
        <a:off x="60199" y="1491712"/>
        <a:ext cx="8007602" cy="1112781"/>
      </dsp:txXfrm>
    </dsp:sp>
    <dsp:sp modelId="{6B035438-6552-0747-ADCB-0C4BC702C699}">
      <dsp:nvSpPr>
        <dsp:cNvPr id="0" name=""/>
        <dsp:cNvSpPr/>
      </dsp:nvSpPr>
      <dsp:spPr>
        <a:xfrm>
          <a:off x="0" y="2753973"/>
          <a:ext cx="8128000" cy="1233179"/>
        </a:xfrm>
        <a:prstGeom prst="roundRect">
          <a:avLst/>
        </a:prstGeom>
        <a:solidFill>
          <a:srgbClr val="339966"/>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dirty="0">
              <a:solidFill>
                <a:srgbClr val="FFFFFF"/>
              </a:solidFill>
            </a:rPr>
            <a:t>Artists produce sculptures by carving, molding, and constructing materials. </a:t>
          </a:r>
        </a:p>
      </dsp:txBody>
      <dsp:txXfrm>
        <a:off x="60199" y="2814172"/>
        <a:ext cx="8007602" cy="1112781"/>
      </dsp:txXfrm>
    </dsp:sp>
    <dsp:sp modelId="{EF7AB890-8881-2F44-BF12-BB1AD5D38650}">
      <dsp:nvSpPr>
        <dsp:cNvPr id="0" name=""/>
        <dsp:cNvSpPr/>
      </dsp:nvSpPr>
      <dsp:spPr>
        <a:xfrm>
          <a:off x="0" y="4076433"/>
          <a:ext cx="8128000" cy="1233179"/>
        </a:xfrm>
        <a:prstGeom prst="roundRect">
          <a:avLst/>
        </a:prstGeom>
        <a:solidFill>
          <a:srgbClr val="336699"/>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dirty="0">
              <a:solidFill>
                <a:srgbClr val="FFFFFF"/>
              </a:solidFill>
            </a:rPr>
            <a:t>Sculptures can be heavy, lightweight, static, and kinetic.</a:t>
          </a:r>
        </a:p>
      </dsp:txBody>
      <dsp:txXfrm>
        <a:off x="60199" y="4136632"/>
        <a:ext cx="8007602" cy="1112781"/>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2FE54B-A74E-7B41-8943-5E001A4CB4EA}">
      <dsp:nvSpPr>
        <dsp:cNvPr id="0" name=""/>
        <dsp:cNvSpPr/>
      </dsp:nvSpPr>
      <dsp:spPr>
        <a:xfrm>
          <a:off x="0" y="211"/>
          <a:ext cx="6004377" cy="1660623"/>
        </a:xfrm>
        <a:prstGeom prst="roundRect">
          <a:avLst/>
        </a:prstGeom>
        <a:solidFill>
          <a:srgbClr val="430300"/>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Students can produce sculptures with some of the same equipment and technologies that professional sculptors use. </a:t>
          </a:r>
        </a:p>
      </dsp:txBody>
      <dsp:txXfrm>
        <a:off x="81065" y="81276"/>
        <a:ext cx="5842247" cy="1498493"/>
      </dsp:txXfrm>
    </dsp:sp>
    <dsp:sp modelId="{6EC7144F-9F32-8941-8D36-D5F77CD15C34}">
      <dsp:nvSpPr>
        <dsp:cNvPr id="0" name=""/>
        <dsp:cNvSpPr/>
      </dsp:nvSpPr>
      <dsp:spPr>
        <a:xfrm>
          <a:off x="0" y="1672716"/>
          <a:ext cx="6004377" cy="1660623"/>
        </a:xfrm>
        <a:prstGeom prst="roundRect">
          <a:avLst/>
        </a:prstGeom>
        <a:solidFill>
          <a:srgbClr val="990033"/>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Assemblage lessons challenge students as they work with tools and combine non-traditional art media to produce aesthetic forms. </a:t>
          </a:r>
        </a:p>
      </dsp:txBody>
      <dsp:txXfrm>
        <a:off x="81065" y="1753781"/>
        <a:ext cx="5842247" cy="1498493"/>
      </dsp:txXfrm>
    </dsp:sp>
    <dsp:sp modelId="{2D0C24E0-233F-594B-BEDD-B7F2CF3A5174}">
      <dsp:nvSpPr>
        <dsp:cNvPr id="0" name=""/>
        <dsp:cNvSpPr/>
      </dsp:nvSpPr>
      <dsp:spPr>
        <a:xfrm>
          <a:off x="0" y="3345222"/>
          <a:ext cx="6004377" cy="1660623"/>
        </a:xfrm>
        <a:prstGeom prst="roundRect">
          <a:avLst/>
        </a:prstGeom>
        <a:solidFill>
          <a:schemeClr val="accent3">
            <a:lumMod val="50000"/>
          </a:schemeClr>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They can address TAE issues including effective communication.</a:t>
          </a:r>
        </a:p>
      </dsp:txBody>
      <dsp:txXfrm>
        <a:off x="81065" y="3426287"/>
        <a:ext cx="5842247" cy="1498493"/>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BF9EBD-FC9C-6C40-A2CD-E0C6F47BA7A7}">
      <dsp:nvSpPr>
        <dsp:cNvPr id="0" name=""/>
        <dsp:cNvSpPr/>
      </dsp:nvSpPr>
      <dsp:spPr>
        <a:xfrm>
          <a:off x="0" y="12769"/>
          <a:ext cx="6839438" cy="1113840"/>
        </a:xfrm>
        <a:prstGeom prst="roundRect">
          <a:avLst/>
        </a:prstGeom>
        <a:solidFill>
          <a:srgbClr val="0D6534"/>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Teachers provide opportunities for students to work with specialized’ tools. </a:t>
          </a:r>
        </a:p>
      </dsp:txBody>
      <dsp:txXfrm>
        <a:off x="54373" y="67142"/>
        <a:ext cx="6730692" cy="1005094"/>
      </dsp:txXfrm>
    </dsp:sp>
    <dsp:sp modelId="{1C0480A3-7D85-614D-86BB-1CF92842CA24}">
      <dsp:nvSpPr>
        <dsp:cNvPr id="0" name=""/>
        <dsp:cNvSpPr/>
      </dsp:nvSpPr>
      <dsp:spPr>
        <a:xfrm>
          <a:off x="0" y="1287889"/>
          <a:ext cx="6839438" cy="1113840"/>
        </a:xfrm>
        <a:prstGeom prst="roundRect">
          <a:avLst/>
        </a:prstGeom>
        <a:solidFill>
          <a:schemeClr val="tx1">
            <a:lumMod val="25000"/>
          </a:schemeClr>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Students study sculptors’ works to analyze their designs. </a:t>
          </a:r>
        </a:p>
      </dsp:txBody>
      <dsp:txXfrm>
        <a:off x="54373" y="1342262"/>
        <a:ext cx="6730692" cy="1005094"/>
      </dsp:txXfrm>
    </dsp:sp>
    <dsp:sp modelId="{8D5A0D6D-B795-5B42-977C-DCC01944B1B1}">
      <dsp:nvSpPr>
        <dsp:cNvPr id="0" name=""/>
        <dsp:cNvSpPr/>
      </dsp:nvSpPr>
      <dsp:spPr>
        <a:xfrm>
          <a:off x="0" y="2563009"/>
          <a:ext cx="6839438" cy="1113840"/>
        </a:xfrm>
        <a:prstGeom prst="roundRect">
          <a:avLst/>
        </a:prstGeom>
        <a:solidFill>
          <a:srgbClr val="336699"/>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They can identify the role of sculptures in private and public collections. </a:t>
          </a:r>
        </a:p>
      </dsp:txBody>
      <dsp:txXfrm>
        <a:off x="54373" y="2617382"/>
        <a:ext cx="6730692" cy="1005094"/>
      </dsp:txXfrm>
    </dsp:sp>
    <dsp:sp modelId="{C0E41CC8-A5EA-4F45-9129-CB1F2825EE75}">
      <dsp:nvSpPr>
        <dsp:cNvPr id="0" name=""/>
        <dsp:cNvSpPr/>
      </dsp:nvSpPr>
      <dsp:spPr>
        <a:xfrm>
          <a:off x="0" y="3838129"/>
          <a:ext cx="6839438" cy="1113840"/>
        </a:xfrm>
        <a:prstGeom prst="roundRect">
          <a:avLst/>
        </a:prstGeom>
        <a:solidFill>
          <a:srgbClr val="212121"/>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They can develop sculptures addressing concerns in their communities.</a:t>
          </a:r>
        </a:p>
      </dsp:txBody>
      <dsp:txXfrm>
        <a:off x="54373" y="3892502"/>
        <a:ext cx="6730692" cy="1005094"/>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743693-BEEB-2441-B4D9-11A200A0C3DF}">
      <dsp:nvSpPr>
        <dsp:cNvPr id="0" name=""/>
        <dsp:cNvSpPr/>
      </dsp:nvSpPr>
      <dsp:spPr>
        <a:xfrm>
          <a:off x="0" y="877430"/>
          <a:ext cx="5791200" cy="1749150"/>
        </a:xfrm>
        <a:prstGeom prst="roundRect">
          <a:avLst/>
        </a:prstGeom>
        <a:solidFill>
          <a:srgbClr val="212121"/>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rtl="0">
            <a:lnSpc>
              <a:spcPct val="90000"/>
            </a:lnSpc>
            <a:spcBef>
              <a:spcPct val="0"/>
            </a:spcBef>
            <a:spcAft>
              <a:spcPct val="35000"/>
            </a:spcAft>
            <a:buNone/>
          </a:pPr>
          <a:r>
            <a:rPr lang="en-US" sz="4400" b="1" kern="1200" dirty="0">
              <a:solidFill>
                <a:srgbClr val="FFFFFF"/>
              </a:solidFill>
            </a:rPr>
            <a:t>Big Idea: Awareness</a:t>
          </a:r>
        </a:p>
      </dsp:txBody>
      <dsp:txXfrm>
        <a:off x="85386" y="962816"/>
        <a:ext cx="5620428" cy="1578378"/>
      </dsp:txXfrm>
    </dsp:sp>
    <dsp:sp modelId="{9D77BE0E-9C40-844E-8674-A3BD4B0E0DA6}">
      <dsp:nvSpPr>
        <dsp:cNvPr id="0" name=""/>
        <dsp:cNvSpPr/>
      </dsp:nvSpPr>
      <dsp:spPr>
        <a:xfrm>
          <a:off x="0" y="2813781"/>
          <a:ext cx="5791200" cy="1749150"/>
        </a:xfrm>
        <a:prstGeom prst="roundRect">
          <a:avLst/>
        </a:prstGeom>
        <a:solidFill>
          <a:schemeClr val="accent1">
            <a:lumMod val="50000"/>
          </a:schemeClr>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rtl="0">
            <a:lnSpc>
              <a:spcPct val="90000"/>
            </a:lnSpc>
            <a:spcBef>
              <a:spcPct val="0"/>
            </a:spcBef>
            <a:spcAft>
              <a:spcPct val="35000"/>
            </a:spcAft>
            <a:buNone/>
          </a:pPr>
          <a:r>
            <a:rPr lang="en-US" sz="4400" b="1" kern="1200" dirty="0">
              <a:solidFill>
                <a:srgbClr val="FFFFFF"/>
              </a:solidFill>
            </a:rPr>
            <a:t>Sculpture: 3D Printing</a:t>
          </a:r>
        </a:p>
      </dsp:txBody>
      <dsp:txXfrm>
        <a:off x="85386" y="2899167"/>
        <a:ext cx="5620428" cy="1578378"/>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191018-D93A-9441-B958-96E6B952B982}">
      <dsp:nvSpPr>
        <dsp:cNvPr id="0" name=""/>
        <dsp:cNvSpPr/>
      </dsp:nvSpPr>
      <dsp:spPr>
        <a:xfrm>
          <a:off x="0" y="2360"/>
          <a:ext cx="3433068" cy="4828665"/>
        </a:xfrm>
        <a:prstGeom prst="roundRect">
          <a:avLst/>
        </a:prstGeom>
        <a:solidFill>
          <a:srgbClr val="08655B"/>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i="1" kern="1200" dirty="0"/>
            <a:t>Sagrada Familia </a:t>
          </a:r>
          <a:r>
            <a:rPr lang="en-US" sz="2800" b="1" kern="1200" dirty="0"/>
            <a:t> design team has utilized lidar scanning to produce accurate 3D models, 3D printers, and CNC (computer numerical control) milling machines for stone cutting.</a:t>
          </a:r>
        </a:p>
      </dsp:txBody>
      <dsp:txXfrm>
        <a:off x="167589" y="169949"/>
        <a:ext cx="3097890" cy="4493487"/>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804189-DFC1-314F-8CD1-54B13BCA2FF2}">
      <dsp:nvSpPr>
        <dsp:cNvPr id="0" name=""/>
        <dsp:cNvSpPr/>
      </dsp:nvSpPr>
      <dsp:spPr>
        <a:xfrm>
          <a:off x="0" y="122325"/>
          <a:ext cx="5798126" cy="4422599"/>
        </a:xfrm>
        <a:prstGeom prst="roundRect">
          <a:avLst/>
        </a:prstGeom>
        <a:solidFill>
          <a:srgbClr val="08655B"/>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dirty="0"/>
            <a:t>For this lesson on character development using papier-mâché clay, I ask students to develop original animal characters and build from armatures to create their structure. Students are taught a variety of armature techniques, and the benefits of each are explored to determine a structural plan that is efficient for the intended sculpture. During this process, students discuss the ideas for their sculptural framework with their peers, taking into consideration desired mobility, strength, and the ability to balance. </a:t>
          </a:r>
          <a:endParaRPr lang="en-US" sz="2100" kern="1200" dirty="0"/>
        </a:p>
      </dsp:txBody>
      <dsp:txXfrm>
        <a:off x="215893" y="338218"/>
        <a:ext cx="5366340" cy="3990813"/>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3C045F-B0A1-9C47-A708-A3E35D3ED18C}">
      <dsp:nvSpPr>
        <dsp:cNvPr id="0" name=""/>
        <dsp:cNvSpPr/>
      </dsp:nvSpPr>
      <dsp:spPr>
        <a:xfrm>
          <a:off x="0" y="12345"/>
          <a:ext cx="6179127" cy="4642560"/>
        </a:xfrm>
        <a:prstGeom prst="roundRect">
          <a:avLst/>
        </a:prstGeom>
        <a:solidFill>
          <a:srgbClr val="21212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dirty="0"/>
            <a:t>Boxes can be used to create relief and in-the-round sculptures. They can be hung on walls or freestanding. Regardless of the approach, they are simple to work with because students generally work with a single side at a time.</a:t>
          </a:r>
          <a:endParaRPr lang="en-US" sz="3100" kern="1200" dirty="0"/>
        </a:p>
      </dsp:txBody>
      <dsp:txXfrm>
        <a:off x="226631" y="238976"/>
        <a:ext cx="5725865" cy="4189298"/>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1F53D-0346-F44A-9B79-17B8C14B29E0}">
      <dsp:nvSpPr>
        <dsp:cNvPr id="0" name=""/>
        <dsp:cNvSpPr/>
      </dsp:nvSpPr>
      <dsp:spPr>
        <a:xfrm>
          <a:off x="0" y="1874"/>
          <a:ext cx="7557655" cy="2336343"/>
        </a:xfrm>
        <a:prstGeom prst="roundRect">
          <a:avLst/>
        </a:prstGeom>
        <a:solidFill>
          <a:srgbClr val="0020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Teacher: </a:t>
          </a:r>
          <a:r>
            <a:rPr lang="en-GB" sz="2400" b="1" kern="1200" dirty="0"/>
            <a:t>Integrate scaffolding techniques and provide multi-step sculpture demonstrations while referencing artists’ works to illustrate idea development and problem-solving strategies to build students’ confidence using sculptural concepts, materials, and processes in support of their creative and cognitive growth.</a:t>
          </a:r>
          <a:endParaRPr lang="en-US" sz="2400" b="1" kern="1200" dirty="0"/>
        </a:p>
      </dsp:txBody>
      <dsp:txXfrm>
        <a:off x="114051" y="115925"/>
        <a:ext cx="7329553" cy="2108241"/>
      </dsp:txXfrm>
    </dsp:sp>
    <dsp:sp modelId="{8FEAD02C-4E15-E24C-BEF7-DBEB707FF8B5}">
      <dsp:nvSpPr>
        <dsp:cNvPr id="0" name=""/>
        <dsp:cNvSpPr/>
      </dsp:nvSpPr>
      <dsp:spPr>
        <a:xfrm>
          <a:off x="0" y="2350199"/>
          <a:ext cx="7557655" cy="2336343"/>
        </a:xfrm>
        <a:prstGeom prst="roundRect">
          <a:avLst/>
        </a:prstGeom>
        <a:solidFill>
          <a:schemeClr val="accent2">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Student: </a:t>
          </a:r>
          <a:r>
            <a:rPr lang="en-GB" sz="2400" b="1" kern="1200" dirty="0"/>
            <a:t>Utilize my critical thinking and problem-solving skills to navigate potential sculptural challenges I may experience by setting clear artistic goals for myself, planning and sequencing construction stages, and making thoughtful revisions. </a:t>
          </a:r>
          <a:endParaRPr lang="en-US" sz="2400" b="1" kern="1200" dirty="0"/>
        </a:p>
      </dsp:txBody>
      <dsp:txXfrm>
        <a:off x="114051" y="2464250"/>
        <a:ext cx="7329553" cy="2108241"/>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93754-C814-45B7-8E1C-71B596D294D7}">
      <dsp:nvSpPr>
        <dsp:cNvPr id="0" name=""/>
        <dsp:cNvSpPr/>
      </dsp:nvSpPr>
      <dsp:spPr>
        <a:xfrm>
          <a:off x="0" y="107932"/>
          <a:ext cx="7708657" cy="963933"/>
        </a:xfrm>
        <a:prstGeom prst="roundRect">
          <a:avLst/>
        </a:prstGeom>
        <a:solidFill>
          <a:srgbClr val="008000"/>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b="1" kern="1200" dirty="0">
              <a:solidFill>
                <a:schemeClr val="bg1"/>
              </a:solidFill>
              <a:latin typeface="Arial"/>
              <a:cs typeface="Arial"/>
            </a:rPr>
            <a:t>Understanding Sculpture in Context</a:t>
          </a:r>
        </a:p>
      </dsp:txBody>
      <dsp:txXfrm>
        <a:off x="47055" y="154987"/>
        <a:ext cx="7614547" cy="869823"/>
      </dsp:txXfrm>
    </dsp:sp>
    <dsp:sp modelId="{C93B7E74-9B3E-44B2-9046-B6A526B9E61F}">
      <dsp:nvSpPr>
        <dsp:cNvPr id="0" name=""/>
        <dsp:cNvSpPr/>
      </dsp:nvSpPr>
      <dsp:spPr>
        <a:xfrm>
          <a:off x="0" y="1146746"/>
          <a:ext cx="7708657" cy="963933"/>
        </a:xfrm>
        <a:prstGeom prst="roundRect">
          <a:avLst/>
        </a:prstGeom>
        <a:solidFill>
          <a:srgbClr val="0F80FF"/>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b="1" kern="1200" dirty="0">
              <a:solidFill>
                <a:schemeClr val="bg1"/>
              </a:solidFill>
              <a:latin typeface="Arial"/>
              <a:cs typeface="Arial"/>
            </a:rPr>
            <a:t>Applying Sculpture Methods in Context</a:t>
          </a:r>
          <a:endParaRPr lang="en-US" sz="2600" b="1" kern="1200" dirty="0">
            <a:solidFill>
              <a:srgbClr val="FFFFFF"/>
            </a:solidFill>
            <a:latin typeface="Arial"/>
            <a:cs typeface="Arial"/>
          </a:endParaRPr>
        </a:p>
      </dsp:txBody>
      <dsp:txXfrm>
        <a:off x="47055" y="1193801"/>
        <a:ext cx="7614547" cy="869823"/>
      </dsp:txXfrm>
    </dsp:sp>
    <dsp:sp modelId="{20659CCD-4A07-7C4B-AC03-72BD78C8DCED}">
      <dsp:nvSpPr>
        <dsp:cNvPr id="0" name=""/>
        <dsp:cNvSpPr/>
      </dsp:nvSpPr>
      <dsp:spPr>
        <a:xfrm>
          <a:off x="0" y="2110680"/>
          <a:ext cx="7708657" cy="1722240"/>
        </a:xfrm>
        <a:prstGeom prst="rect">
          <a:avLst/>
        </a:prstGeom>
        <a:solidFill>
          <a:schemeClr val="tx2">
            <a:lumMod val="75000"/>
            <a:lumOff val="25000"/>
          </a:schemeClr>
        </a:solidFill>
        <a:ln>
          <a:solidFill>
            <a:schemeClr val="bg1"/>
          </a:solidFill>
        </a:ln>
        <a:effectLst/>
      </dsp:spPr>
      <dsp:style>
        <a:lnRef idx="0">
          <a:scrgbClr r="0" g="0" b="0"/>
        </a:lnRef>
        <a:fillRef idx="0">
          <a:scrgbClr r="0" g="0" b="0"/>
        </a:fillRef>
        <a:effectRef idx="0">
          <a:scrgbClr r="0" g="0" b="0"/>
        </a:effectRef>
        <a:fontRef idx="minor"/>
      </dsp:style>
      <dsp:txBody>
        <a:bodyPr spcFirstLastPara="0" vert="horz" wrap="square" lIns="244750" tIns="33020" rIns="184912" bIns="33020" numCol="1" spcCol="1270" anchor="t" anchorCtr="0">
          <a:noAutofit/>
        </a:bodyPr>
        <a:lstStyle/>
        <a:p>
          <a:pPr marL="228600" lvl="1" indent="-228600" algn="l" defTabSz="889000" rtl="0">
            <a:lnSpc>
              <a:spcPct val="90000"/>
            </a:lnSpc>
            <a:spcBef>
              <a:spcPct val="0"/>
            </a:spcBef>
            <a:spcAft>
              <a:spcPct val="20000"/>
            </a:spcAft>
            <a:buChar char="•"/>
          </a:pPr>
          <a:r>
            <a:rPr lang="en-US" sz="2000" kern="1200" dirty="0"/>
            <a:t>Papier-Mâché </a:t>
          </a:r>
          <a:endParaRPr lang="en-US" sz="2000" kern="1200" dirty="0">
            <a:solidFill>
              <a:srgbClr val="FFFFFF"/>
            </a:solidFill>
            <a:latin typeface="Arial"/>
            <a:cs typeface="Arial"/>
          </a:endParaRPr>
        </a:p>
        <a:p>
          <a:pPr marL="228600" lvl="1" indent="-228600" algn="l" defTabSz="889000">
            <a:lnSpc>
              <a:spcPct val="90000"/>
            </a:lnSpc>
            <a:spcBef>
              <a:spcPct val="0"/>
            </a:spcBef>
            <a:spcAft>
              <a:spcPct val="20000"/>
            </a:spcAft>
            <a:buChar char="•"/>
          </a:pPr>
          <a:r>
            <a:rPr lang="en-US" sz="2000" kern="1200" dirty="0"/>
            <a:t>Assemblage </a:t>
          </a:r>
        </a:p>
        <a:p>
          <a:pPr marL="228600" lvl="1" indent="-228600" algn="l" defTabSz="889000">
            <a:lnSpc>
              <a:spcPct val="90000"/>
            </a:lnSpc>
            <a:spcBef>
              <a:spcPct val="0"/>
            </a:spcBef>
            <a:spcAft>
              <a:spcPct val="20000"/>
            </a:spcAft>
            <a:buChar char="•"/>
          </a:pPr>
          <a:r>
            <a:rPr lang="en-US" sz="2000" kern="1200" dirty="0"/>
            <a:t>Carving</a:t>
          </a:r>
        </a:p>
        <a:p>
          <a:pPr marL="228600" lvl="1" indent="-228600" algn="l" defTabSz="889000">
            <a:lnSpc>
              <a:spcPct val="90000"/>
            </a:lnSpc>
            <a:spcBef>
              <a:spcPct val="0"/>
            </a:spcBef>
            <a:spcAft>
              <a:spcPct val="20000"/>
            </a:spcAft>
            <a:buChar char="•"/>
          </a:pPr>
          <a:r>
            <a:rPr lang="en-US" sz="2000" kern="1200" dirty="0"/>
            <a:t>Molds</a:t>
          </a:r>
        </a:p>
        <a:p>
          <a:pPr marL="228600" lvl="1" indent="-228600" algn="l" defTabSz="889000">
            <a:lnSpc>
              <a:spcPct val="90000"/>
            </a:lnSpc>
            <a:spcBef>
              <a:spcPct val="0"/>
            </a:spcBef>
            <a:spcAft>
              <a:spcPct val="20000"/>
            </a:spcAft>
            <a:buChar char="•"/>
          </a:pPr>
          <a:r>
            <a:rPr lang="en-US" sz="2000" kern="1200" dirty="0"/>
            <a:t>Wire and Aluminum Foil Sculptures</a:t>
          </a:r>
        </a:p>
      </dsp:txBody>
      <dsp:txXfrm>
        <a:off x="0" y="2110680"/>
        <a:ext cx="7708657" cy="1722240"/>
      </dsp:txXfrm>
    </dsp:sp>
    <dsp:sp modelId="{64601F41-4D65-45BD-846A-1C7E16337B35}">
      <dsp:nvSpPr>
        <dsp:cNvPr id="0" name=""/>
        <dsp:cNvSpPr/>
      </dsp:nvSpPr>
      <dsp:spPr>
        <a:xfrm>
          <a:off x="0" y="3832920"/>
          <a:ext cx="7708657" cy="963933"/>
        </a:xfrm>
        <a:prstGeom prst="roundRect">
          <a:avLst/>
        </a:prstGeom>
        <a:solidFill>
          <a:srgbClr val="D84800"/>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b="1" kern="1200" dirty="0">
              <a:solidFill>
                <a:srgbClr val="FFFFFF"/>
              </a:solidFill>
              <a:latin typeface="Arial"/>
              <a:cs typeface="Arial"/>
            </a:rPr>
            <a:t>Transformative Best Practices for Teaching </a:t>
          </a:r>
          <a:r>
            <a:rPr lang="en-US" sz="2600" b="1" kern="1200" dirty="0">
              <a:solidFill>
                <a:schemeClr val="bg1"/>
              </a:solidFill>
              <a:latin typeface="Arial"/>
              <a:cs typeface="Arial"/>
            </a:rPr>
            <a:t>Sculpture from Pre-K Through High School</a:t>
          </a:r>
          <a:endParaRPr lang="en-US" sz="2600" b="1" kern="1200" dirty="0">
            <a:solidFill>
              <a:srgbClr val="FFFFFF"/>
            </a:solidFill>
            <a:latin typeface="Arial"/>
            <a:cs typeface="Arial"/>
          </a:endParaRPr>
        </a:p>
      </dsp:txBody>
      <dsp:txXfrm>
        <a:off x="47055" y="3879975"/>
        <a:ext cx="7614547" cy="8698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4DBC94-46FD-BF4B-9B78-EC664CED53E5}">
      <dsp:nvSpPr>
        <dsp:cNvPr id="0" name=""/>
        <dsp:cNvSpPr/>
      </dsp:nvSpPr>
      <dsp:spPr>
        <a:xfrm>
          <a:off x="0" y="2324"/>
          <a:ext cx="7402285" cy="2482776"/>
        </a:xfrm>
        <a:prstGeom prst="roundRect">
          <a:avLst/>
        </a:prstGeom>
        <a:solidFill>
          <a:srgbClr val="521516"/>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en-US" sz="3000" b="1" kern="1200" dirty="0">
              <a:solidFill>
                <a:srgbClr val="FFFFFF"/>
              </a:solidFill>
            </a:rPr>
            <a:t>Many early sculptures had utilitarian functions, including weapons, containers, and musical instruments. Some served religious and ceremonial purposes. </a:t>
          </a:r>
        </a:p>
      </dsp:txBody>
      <dsp:txXfrm>
        <a:off x="121199" y="123523"/>
        <a:ext cx="7159887" cy="2240378"/>
      </dsp:txXfrm>
    </dsp:sp>
    <dsp:sp modelId="{E8330B15-1CC2-8641-A1CB-128FF348692B}">
      <dsp:nvSpPr>
        <dsp:cNvPr id="0" name=""/>
        <dsp:cNvSpPr/>
      </dsp:nvSpPr>
      <dsp:spPr>
        <a:xfrm>
          <a:off x="0" y="2499247"/>
          <a:ext cx="7402285" cy="2482776"/>
        </a:xfrm>
        <a:prstGeom prst="roundRect">
          <a:avLst/>
        </a:prstGeom>
        <a:solidFill>
          <a:srgbClr val="830722"/>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en-US" sz="3000" b="1" kern="1200" dirty="0">
              <a:solidFill>
                <a:srgbClr val="FFFFFF"/>
              </a:solidFill>
            </a:rPr>
            <a:t>As the world became industrialized, contemporary artists began making sculptures out of found objects including tools. </a:t>
          </a:r>
        </a:p>
      </dsp:txBody>
      <dsp:txXfrm>
        <a:off x="121199" y="2620446"/>
        <a:ext cx="7159887" cy="22403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855C8B-8B7E-4742-B570-2534910E9473}">
      <dsp:nvSpPr>
        <dsp:cNvPr id="0" name=""/>
        <dsp:cNvSpPr/>
      </dsp:nvSpPr>
      <dsp:spPr>
        <a:xfrm>
          <a:off x="0" y="2378"/>
          <a:ext cx="4344930" cy="4867211"/>
        </a:xfrm>
        <a:prstGeom prst="roundRect">
          <a:avLst/>
        </a:prstGeom>
        <a:solidFill>
          <a:srgbClr val="08655B"/>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chemeClr val="bg1"/>
              </a:solidFill>
            </a:rPr>
            <a:t>Artists design most sculptures </a:t>
          </a:r>
          <a:r>
            <a:rPr lang="en-US" sz="2800" b="1" u="sng" kern="1200" dirty="0">
              <a:solidFill>
                <a:schemeClr val="bg1"/>
              </a:solidFill>
            </a:rPr>
            <a:t>in the round</a:t>
          </a:r>
          <a:r>
            <a:rPr lang="en-US" sz="2800" b="1" kern="1200" dirty="0">
              <a:solidFill>
                <a:schemeClr val="bg1"/>
              </a:solidFill>
            </a:rPr>
            <a:t>, meaning that people can walk around a free standing sculpture and see it from all different angles.</a:t>
          </a:r>
          <a:endParaRPr lang="en-US" sz="2800" b="1" kern="1200" dirty="0">
            <a:solidFill>
              <a:srgbClr val="FFFFFF"/>
            </a:solidFill>
          </a:endParaRPr>
        </a:p>
      </dsp:txBody>
      <dsp:txXfrm>
        <a:off x="212102" y="214480"/>
        <a:ext cx="3920726" cy="444300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9233C8-B817-F242-A5AB-C57B8AE5A16C}">
      <dsp:nvSpPr>
        <dsp:cNvPr id="0" name=""/>
        <dsp:cNvSpPr/>
      </dsp:nvSpPr>
      <dsp:spPr>
        <a:xfrm>
          <a:off x="0" y="723"/>
          <a:ext cx="7889805" cy="1650248"/>
        </a:xfrm>
        <a:prstGeom prst="roundRect">
          <a:avLst/>
        </a:prstGeom>
        <a:solidFill>
          <a:schemeClr val="tx1">
            <a:lumMod val="10000"/>
          </a:schemeClr>
        </a:solidFill>
        <a:ln w="9525"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rgbClr val="FFFFFF"/>
              </a:solidFill>
            </a:rPr>
            <a:t>A </a:t>
          </a:r>
          <a:r>
            <a:rPr lang="en-US" sz="3200" b="1" u="sng" kern="1200" dirty="0">
              <a:solidFill>
                <a:srgbClr val="FFFFFF"/>
              </a:solidFill>
            </a:rPr>
            <a:t>relief sculpture</a:t>
          </a:r>
          <a:r>
            <a:rPr lang="en-US" sz="3200" b="1" u="none" kern="1200" dirty="0">
              <a:solidFill>
                <a:srgbClr val="FFFFFF"/>
              </a:solidFill>
            </a:rPr>
            <a:t> </a:t>
          </a:r>
          <a:r>
            <a:rPr lang="en-US" sz="3200" b="1" kern="1200" dirty="0">
              <a:solidFill>
                <a:srgbClr val="FFFFFF"/>
              </a:solidFill>
            </a:rPr>
            <a:t>differs from a sculpture in the round. Viewers cannot see the backside of the images in relief. </a:t>
          </a:r>
        </a:p>
      </dsp:txBody>
      <dsp:txXfrm>
        <a:off x="80558" y="81281"/>
        <a:ext cx="7728689" cy="1489132"/>
      </dsp:txXfrm>
    </dsp:sp>
    <dsp:sp modelId="{B2D8C35D-EFDE-8B46-80EF-6D318CF0C546}">
      <dsp:nvSpPr>
        <dsp:cNvPr id="0" name=""/>
        <dsp:cNvSpPr/>
      </dsp:nvSpPr>
      <dsp:spPr>
        <a:xfrm>
          <a:off x="0" y="1665076"/>
          <a:ext cx="7889805" cy="1650248"/>
        </a:xfrm>
        <a:prstGeom prst="roundRect">
          <a:avLst/>
        </a:prstGeom>
        <a:solidFill>
          <a:schemeClr val="tx2">
            <a:lumMod val="90000"/>
            <a:lumOff val="10000"/>
          </a:schemeClr>
        </a:solidFill>
        <a:ln w="9525"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rgbClr val="FFFFFF"/>
              </a:solidFill>
            </a:rPr>
            <a:t>A </a:t>
          </a:r>
          <a:r>
            <a:rPr lang="en-US" sz="3200" b="1" u="sng" kern="1200" dirty="0">
              <a:solidFill>
                <a:srgbClr val="FFFFFF"/>
              </a:solidFill>
            </a:rPr>
            <a:t>bas-relief</a:t>
          </a:r>
          <a:r>
            <a:rPr lang="en-US" sz="3200" b="1" kern="1200" dirty="0">
              <a:solidFill>
                <a:srgbClr val="FFFFFF"/>
              </a:solidFill>
            </a:rPr>
            <a:t> sculpture has a low relief, just like the images on cast coins. </a:t>
          </a:r>
        </a:p>
      </dsp:txBody>
      <dsp:txXfrm>
        <a:off x="80558" y="1745634"/>
        <a:ext cx="7728689" cy="1489132"/>
      </dsp:txXfrm>
    </dsp:sp>
    <dsp:sp modelId="{E03810B5-3BF4-0345-B70D-4A16DBF98443}">
      <dsp:nvSpPr>
        <dsp:cNvPr id="0" name=""/>
        <dsp:cNvSpPr/>
      </dsp:nvSpPr>
      <dsp:spPr>
        <a:xfrm>
          <a:off x="0" y="3329429"/>
          <a:ext cx="7889805" cy="1650248"/>
        </a:xfrm>
        <a:prstGeom prst="roundRect">
          <a:avLst/>
        </a:prstGeom>
        <a:solidFill>
          <a:schemeClr val="accent2">
            <a:lumMod val="50000"/>
          </a:schemeClr>
        </a:solidFill>
        <a:ln w="9525"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rgbClr val="FFFFFF"/>
              </a:solidFill>
            </a:rPr>
            <a:t>A </a:t>
          </a:r>
          <a:r>
            <a:rPr lang="en-US" sz="3200" b="1" u="sng" strike="noStrike" kern="1200" dirty="0">
              <a:solidFill>
                <a:srgbClr val="FFFFFF"/>
              </a:solidFill>
            </a:rPr>
            <a:t>high relief</a:t>
          </a:r>
          <a:r>
            <a:rPr lang="en-US" sz="3200" b="1" u="none" strike="noStrike" kern="1200" dirty="0">
              <a:solidFill>
                <a:srgbClr val="FFFFFF"/>
              </a:solidFill>
            </a:rPr>
            <a:t> </a:t>
          </a:r>
          <a:r>
            <a:rPr lang="en-US" sz="3200" b="1" kern="1200" dirty="0">
              <a:solidFill>
                <a:srgbClr val="FFFFFF"/>
              </a:solidFill>
            </a:rPr>
            <a:t>sculpture projects at least 50 percent of its form from the background. </a:t>
          </a:r>
        </a:p>
      </dsp:txBody>
      <dsp:txXfrm>
        <a:off x="80558" y="3409987"/>
        <a:ext cx="7728689" cy="148913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649105-0538-924D-8153-4051024332DC}">
      <dsp:nvSpPr>
        <dsp:cNvPr id="0" name=""/>
        <dsp:cNvSpPr/>
      </dsp:nvSpPr>
      <dsp:spPr>
        <a:xfrm>
          <a:off x="0" y="49361"/>
          <a:ext cx="7443151" cy="2549905"/>
        </a:xfrm>
        <a:prstGeom prst="roundRect">
          <a:avLst/>
        </a:prstGeom>
        <a:solidFill>
          <a:schemeClr val="accent6">
            <a:lumMod val="50000"/>
          </a:schemeClr>
        </a:solidFill>
        <a:ln w="9525"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US" sz="3600" b="1" kern="1200" dirty="0">
              <a:solidFill>
                <a:srgbClr val="FFFFFF"/>
              </a:solidFill>
            </a:rPr>
            <a:t>Sculptors join different parts together to build an </a:t>
          </a:r>
          <a:r>
            <a:rPr lang="en-US" sz="3600" b="1" u="sng" kern="1200" dirty="0">
              <a:solidFill>
                <a:srgbClr val="FFFFFF"/>
              </a:solidFill>
            </a:rPr>
            <a:t>additive sculpture</a:t>
          </a:r>
          <a:r>
            <a:rPr lang="en-US" sz="3600" b="1" kern="1200" dirty="0">
              <a:solidFill>
                <a:srgbClr val="FFFFFF"/>
              </a:solidFill>
            </a:rPr>
            <a:t>. </a:t>
          </a:r>
        </a:p>
      </dsp:txBody>
      <dsp:txXfrm>
        <a:off x="124476" y="173837"/>
        <a:ext cx="7194199" cy="2300953"/>
      </dsp:txXfrm>
    </dsp:sp>
    <dsp:sp modelId="{00F76FB0-DFFB-514D-8960-1C59A4584A80}">
      <dsp:nvSpPr>
        <dsp:cNvPr id="0" name=""/>
        <dsp:cNvSpPr/>
      </dsp:nvSpPr>
      <dsp:spPr>
        <a:xfrm>
          <a:off x="0" y="2658532"/>
          <a:ext cx="7443151" cy="2549905"/>
        </a:xfrm>
        <a:prstGeom prst="roundRect">
          <a:avLst/>
        </a:prstGeom>
        <a:solidFill>
          <a:srgbClr val="003399"/>
        </a:solidFill>
        <a:ln w="9525"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US" sz="3600" b="1" kern="1200" dirty="0">
              <a:solidFill>
                <a:srgbClr val="FFFFFF"/>
              </a:solidFill>
            </a:rPr>
            <a:t>They may construct additive sculptures on an </a:t>
          </a:r>
          <a:r>
            <a:rPr lang="en-US" sz="3600" b="1" u="sng" kern="1200" dirty="0">
              <a:solidFill>
                <a:srgbClr val="FFFFFF"/>
              </a:solidFill>
            </a:rPr>
            <a:t>armature</a:t>
          </a:r>
          <a:r>
            <a:rPr lang="en-US" sz="3600" b="1" kern="1200" dirty="0">
              <a:solidFill>
                <a:srgbClr val="FFFFFF"/>
              </a:solidFill>
            </a:rPr>
            <a:t>, a skeletal frame located at the core of a sculpture to support it. </a:t>
          </a:r>
        </a:p>
      </dsp:txBody>
      <dsp:txXfrm>
        <a:off x="124476" y="2783008"/>
        <a:ext cx="7194199" cy="230095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7372F2-9C2A-8849-803B-A25E0FF3E3AC}">
      <dsp:nvSpPr>
        <dsp:cNvPr id="0" name=""/>
        <dsp:cNvSpPr/>
      </dsp:nvSpPr>
      <dsp:spPr>
        <a:xfrm>
          <a:off x="0" y="2452"/>
          <a:ext cx="7544854" cy="5018799"/>
        </a:xfrm>
        <a:prstGeom prst="roundRect">
          <a:avLst/>
        </a:prstGeom>
        <a:solidFill>
          <a:srgbClr val="212121"/>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rtl="0">
            <a:lnSpc>
              <a:spcPct val="90000"/>
            </a:lnSpc>
            <a:spcBef>
              <a:spcPct val="0"/>
            </a:spcBef>
            <a:spcAft>
              <a:spcPct val="35000"/>
            </a:spcAft>
            <a:buNone/>
          </a:pPr>
          <a:r>
            <a:rPr lang="en-US" sz="4000" b="1" kern="1200" dirty="0">
              <a:solidFill>
                <a:srgbClr val="FFFFFF"/>
              </a:solidFill>
            </a:rPr>
            <a:t>To produce a </a:t>
          </a:r>
          <a:r>
            <a:rPr lang="en-US" sz="4000" b="1" u="sng" kern="1200" dirty="0">
              <a:solidFill>
                <a:srgbClr val="FFFFFF"/>
              </a:solidFill>
            </a:rPr>
            <a:t>subtractive sculpture</a:t>
          </a:r>
          <a:r>
            <a:rPr lang="en-US" sz="4000" b="1" kern="1200" dirty="0">
              <a:solidFill>
                <a:srgbClr val="FFFFFF"/>
              </a:solidFill>
            </a:rPr>
            <a:t>, artists take away mass by cutting, scraping, carving, chiseling, and drilling into an object to reveal the sculptural form within it.</a:t>
          </a:r>
        </a:p>
      </dsp:txBody>
      <dsp:txXfrm>
        <a:off x="244998" y="247450"/>
        <a:ext cx="7054858" cy="452880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85DF14-EA14-3943-A316-A3F881246CD0}">
      <dsp:nvSpPr>
        <dsp:cNvPr id="0" name=""/>
        <dsp:cNvSpPr/>
      </dsp:nvSpPr>
      <dsp:spPr>
        <a:xfrm>
          <a:off x="0" y="12130"/>
          <a:ext cx="8099073" cy="1554820"/>
        </a:xfrm>
        <a:prstGeom prst="roundRect">
          <a:avLst/>
        </a:prstGeom>
        <a:solidFill>
          <a:srgbClr val="212121"/>
        </a:solidFill>
        <a:ln w="9525"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Technology plays an important role in contemporary sculpture design and production.</a:t>
          </a:r>
        </a:p>
      </dsp:txBody>
      <dsp:txXfrm>
        <a:off x="75900" y="88030"/>
        <a:ext cx="7947273" cy="1403020"/>
      </dsp:txXfrm>
    </dsp:sp>
    <dsp:sp modelId="{BDACEF5F-ABD4-A34F-BD60-F7E10C8D3C46}">
      <dsp:nvSpPr>
        <dsp:cNvPr id="0" name=""/>
        <dsp:cNvSpPr/>
      </dsp:nvSpPr>
      <dsp:spPr>
        <a:xfrm>
          <a:off x="0" y="1644710"/>
          <a:ext cx="8099073" cy="1554820"/>
        </a:xfrm>
        <a:prstGeom prst="roundRect">
          <a:avLst/>
        </a:prstGeom>
        <a:solidFill>
          <a:srgbClr val="7F0808"/>
        </a:solidFill>
        <a:ln w="9525"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Artists may integrate digital screens and interactive computer devices within their sculpted forms and installations. </a:t>
          </a:r>
        </a:p>
      </dsp:txBody>
      <dsp:txXfrm>
        <a:off x="75900" y="1720610"/>
        <a:ext cx="7947273" cy="1403020"/>
      </dsp:txXfrm>
    </dsp:sp>
    <dsp:sp modelId="{1DAECED9-128E-6344-816C-6AB3EE75AC56}">
      <dsp:nvSpPr>
        <dsp:cNvPr id="0" name=""/>
        <dsp:cNvSpPr/>
      </dsp:nvSpPr>
      <dsp:spPr>
        <a:xfrm>
          <a:off x="0" y="3277291"/>
          <a:ext cx="8099073" cy="1554820"/>
        </a:xfrm>
        <a:prstGeom prst="roundRect">
          <a:avLst/>
        </a:prstGeom>
        <a:solidFill>
          <a:srgbClr val="521516"/>
        </a:solidFill>
        <a:ln w="9525"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rgbClr val="FFFFFF"/>
              </a:solidFill>
            </a:rPr>
            <a:t>Some artists rely on a highly-accurate model making process called </a:t>
          </a:r>
          <a:r>
            <a:rPr lang="en-US" sz="2800" b="1" u="sng" kern="1200" dirty="0">
              <a:solidFill>
                <a:srgbClr val="FFFFFF"/>
              </a:solidFill>
            </a:rPr>
            <a:t>subtractive manufacturing</a:t>
          </a:r>
          <a:r>
            <a:rPr lang="en-US" sz="2800" b="1" kern="1200" dirty="0">
              <a:solidFill>
                <a:srgbClr val="FFFFFF"/>
              </a:solidFill>
            </a:rPr>
            <a:t>.</a:t>
          </a:r>
        </a:p>
      </dsp:txBody>
      <dsp:txXfrm>
        <a:off x="75900" y="3353191"/>
        <a:ext cx="7947273" cy="14030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4F39F2-5C55-DD40-854C-C0B95CB0331D}" type="datetimeFigureOut">
              <a:rPr lang="en-US" smtClean="0"/>
              <a:t>10/21/2025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DDC5D3-47FC-A841-AC20-383DD7B1A010}" type="slidenum">
              <a:rPr lang="en-US" smtClean="0"/>
              <a:t>‹#›</a:t>
            </a:fld>
            <a:endParaRPr lang="en-US"/>
          </a:p>
        </p:txBody>
      </p:sp>
    </p:spTree>
    <p:extLst>
      <p:ext uri="{BB962C8B-B14F-4D97-AF65-F5344CB8AC3E}">
        <p14:creationId xmlns:p14="http://schemas.microsoft.com/office/powerpoint/2010/main" val="3329527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8" Type="http://schemas.openxmlformats.org/officeDocument/2006/relationships/hyperlink" Target="https://collectie.wereldculturen.nl/#/query/b96bee93-467b-41dc-ab09-03d01124c850" TargetMode="External"/><Relationship Id="rId3" Type="http://schemas.openxmlformats.org/officeDocument/2006/relationships/hyperlink" Target="https://www.ultimatepapermache.com/my-favorite-paper-mache-clay-recipe" TargetMode="External"/><Relationship Id="rId7" Type="http://schemas.openxmlformats.org/officeDocument/2006/relationships/hyperlink" Target="http://www.landscapesmag.com/teachers/lessonplans/Aboriginal%20lesson%20plans/Soap%20Sculptures.pdf"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s://www.seungmopark.com/?wix-vod-video-id=7b4401d5270a4f54af37f84b38d14e59&amp;wix-vod-comp-id=comp-kt2kkxzs" TargetMode="External"/><Relationship Id="rId5" Type="http://schemas.openxmlformats.org/officeDocument/2006/relationships/hyperlink" Target="https://www.wallpaper.com/art/nick-cave-until-carriageworks" TargetMode="External"/><Relationship Id="rId4" Type="http://schemas.openxmlformats.org/officeDocument/2006/relationships/hyperlink" Target="https://massmoca.org/wp-content/uploads/2017/10/Nick-Cave-Community-Events.pdf" TargetMode="External"/><Relationship Id="rId9" Type="http://schemas.openxmlformats.org/officeDocument/2006/relationships/hyperlink" Target="http://www.si.edu/mci/downloads/RELACT/papier_mache.pdf"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Welcome to </a:t>
            </a:r>
            <a:r>
              <a:rPr lang="en-US" b="1" i="1" dirty="0"/>
              <a:t>Teaching</a:t>
            </a:r>
            <a:r>
              <a:rPr lang="en-US" b="1" i="1" baseline="0" dirty="0"/>
              <a:t> and Learning in Art Education</a:t>
            </a:r>
            <a:r>
              <a:rPr lang="en-US" b="1" i="0" baseline="0" dirty="0"/>
              <a:t>, 2</a:t>
            </a:r>
            <a:r>
              <a:rPr lang="en-US" b="1" i="0" baseline="30000" dirty="0"/>
              <a:t>nd</a:t>
            </a:r>
            <a:r>
              <a:rPr lang="en-US" b="1" i="0" baseline="0" dirty="0"/>
              <a:t> Edition,</a:t>
            </a:r>
            <a:r>
              <a:rPr lang="en-US" b="1" baseline="0" dirty="0"/>
              <a:t> </a:t>
            </a:r>
            <a:r>
              <a:rPr lang="en-US" b="1" dirty="0"/>
              <a:t>Chapter 14!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TLAE as a theoretically-based, practical textbook to prepare preservice educators for their teaching careers and to support in-service educators in improving their existing practices. Its timely second edition with its updated framework remains dedicated to assisting educators in all stages of their careers through effective curricular planning, instruction, assessment, and management to foster student learning and cultivate educators’ meaningful, creative, and rewarding careers.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textbook and instructional resources</a:t>
            </a:r>
            <a:r>
              <a:rPr lang="en-US" baseline="0" dirty="0"/>
              <a:t> </a:t>
            </a:r>
            <a:r>
              <a:rPr lang="en-US" sz="1200" kern="1200" dirty="0">
                <a:solidFill>
                  <a:schemeClr val="tx1"/>
                </a:solidFill>
                <a:effectLst/>
                <a:latin typeface="+mn-lt"/>
                <a:ea typeface="+mn-ea"/>
                <a:cs typeface="+mn-cs"/>
              </a:rPr>
              <a:t>resulted from the contributions of many individuals, including teachers, students, artists, organizations, family, mentors, and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Routledge’s editorial/production team. </a:t>
            </a:r>
            <a:r>
              <a:rPr lang="en-US" dirty="0">
                <a:effectLst/>
                <a:latin typeface="Helvetica Neue" panose="02000503000000020004" pitchFamily="2" charset="0"/>
              </a:rPr>
              <a:t>Its teachings are based on the author’s research, communications, and professional interpretations of teachers, artists,’ and designers’ works with the aim of being respectful of diversified peoples and representing their teachings in a truthful and non-biased manner. </a:t>
            </a:r>
            <a:endParaRPr lang="en-US" b="1" dirty="0"/>
          </a:p>
          <a:p>
            <a:endParaRPr lang="en-US" dirty="0"/>
          </a:p>
          <a:p>
            <a:r>
              <a:rPr lang="en-US" b="1" dirty="0"/>
              <a:t>Book Cover Artwork: </a:t>
            </a:r>
            <a:r>
              <a:rPr lang="en-US" b="0" dirty="0"/>
              <a:t>Paula Gale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Right Image: </a:t>
            </a:r>
            <a:r>
              <a:rPr lang="en-US" dirty="0"/>
              <a:t>Wetland Garden Red-Eared Slider Turtle. Middle childhood students, USA, Author, teacher. MTSU Public Service Grant. Pamela McColly, photo.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1</a:t>
            </a:fld>
            <a:endParaRPr lang="en-US"/>
          </a:p>
        </p:txBody>
      </p:sp>
    </p:spTree>
    <p:extLst>
      <p:ext uri="{BB962C8B-B14F-4D97-AF65-F5344CB8AC3E}">
        <p14:creationId xmlns:p14="http://schemas.microsoft.com/office/powerpoint/2010/main" val="1244813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Image:</a:t>
            </a:r>
            <a:r>
              <a:rPr lang="en-US" b="1" baseline="0" dirty="0"/>
              <a:t> </a:t>
            </a:r>
            <a:r>
              <a:rPr lang="en-US" dirty="0"/>
              <a:t>Dominik </a:t>
            </a:r>
            <a:r>
              <a:rPr lang="en-US" dirty="0" err="1"/>
              <a:t>Šimara</a:t>
            </a:r>
            <a:r>
              <a:rPr lang="en-US" dirty="0"/>
              <a:t>, 15 years old, ZUŠ, </a:t>
            </a:r>
            <a:r>
              <a:rPr lang="en-US" dirty="0" err="1"/>
              <a:t>Uničov</a:t>
            </a:r>
            <a:r>
              <a:rPr lang="en-US" dirty="0"/>
              <a:t>, Czech Republic. 43</a:t>
            </a:r>
            <a:r>
              <a:rPr lang="en-US" baseline="30000" dirty="0"/>
              <a:t>rd</a:t>
            </a:r>
            <a:r>
              <a:rPr lang="en-US" dirty="0"/>
              <a:t> ICEFA Lidice.</a:t>
            </a:r>
          </a:p>
        </p:txBody>
      </p:sp>
      <p:sp>
        <p:nvSpPr>
          <p:cNvPr id="4" name="Slide Number Placeholder 3"/>
          <p:cNvSpPr>
            <a:spLocks noGrp="1"/>
          </p:cNvSpPr>
          <p:nvPr>
            <p:ph type="sldNum" sz="quarter" idx="5"/>
          </p:nvPr>
        </p:nvSpPr>
        <p:spPr/>
        <p:txBody>
          <a:bodyPr/>
          <a:lstStyle/>
          <a:p>
            <a:fld id="{28DDC5D3-47FC-A841-AC20-383DD7B1A010}" type="slidenum">
              <a:rPr lang="en-US" smtClean="0"/>
              <a:t>10</a:t>
            </a:fld>
            <a:endParaRPr lang="en-US"/>
          </a:p>
        </p:txBody>
      </p:sp>
    </p:spTree>
    <p:extLst>
      <p:ext uri="{BB962C8B-B14F-4D97-AF65-F5344CB8AC3E}">
        <p14:creationId xmlns:p14="http://schemas.microsoft.com/office/powerpoint/2010/main" val="3627789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Image:</a:t>
            </a:r>
            <a:r>
              <a:rPr lang="en-US" b="1" baseline="0" dirty="0"/>
              <a:t> </a:t>
            </a:r>
            <a:r>
              <a:rPr lang="en-US" dirty="0"/>
              <a:t>Ailee Sickler, 5 years old. USA, Author, teacher. Richard Sickler, photo.</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11</a:t>
            </a:fld>
            <a:endParaRPr lang="en-US"/>
          </a:p>
        </p:txBody>
      </p:sp>
    </p:spTree>
    <p:extLst>
      <p:ext uri="{BB962C8B-B14F-4D97-AF65-F5344CB8AC3E}">
        <p14:creationId xmlns:p14="http://schemas.microsoft.com/office/powerpoint/2010/main" val="17035735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Class</a:t>
            </a:r>
            <a:r>
              <a:rPr lang="en-US" b="1" baseline="0" dirty="0"/>
              <a:t> activity: </a:t>
            </a:r>
            <a:r>
              <a:rPr lang="en-US" b="0" baseline="0" dirty="0"/>
              <a:t>Introduce this textbook’s</a:t>
            </a:r>
            <a:r>
              <a:rPr lang="en-US" b="1" baseline="0" dirty="0"/>
              <a:t> </a:t>
            </a:r>
            <a:r>
              <a:rPr lang="en-US" sz="1200" b="1" kern="1200" dirty="0">
                <a:solidFill>
                  <a:schemeClr val="tx1"/>
                </a:solidFill>
                <a:effectLst/>
                <a:latin typeface="+mn-lt"/>
                <a:ea typeface="+mn-ea"/>
                <a:cs typeface="+mn-cs"/>
              </a:rPr>
              <a:t>Model 14.1: Creating with Papier-Mâché</a:t>
            </a:r>
            <a:r>
              <a:rPr lang="en-US" sz="1200" b="0" kern="1200" dirty="0">
                <a:solidFill>
                  <a:schemeClr val="tx1"/>
                </a:solidFill>
                <a:effectLst/>
                <a:latin typeface="+mn-lt"/>
                <a:ea typeface="+mn-ea"/>
                <a:cs typeface="+mn-cs"/>
              </a:rPr>
              <a:t>. Explain that p</a:t>
            </a:r>
            <a:r>
              <a:rPr lang="en-US" sz="1200" b="0" u="none" dirty="0">
                <a:solidFill>
                  <a:srgbClr val="FFFFFF"/>
                </a:solidFill>
              </a:rPr>
              <a:t>apier-mâché is an affordable art medium for learning tasks. Students can manipulate</a:t>
            </a:r>
            <a:r>
              <a:rPr lang="en-US" sz="1200" b="0" u="none" baseline="0" dirty="0">
                <a:solidFill>
                  <a:srgbClr val="FFFFFF"/>
                </a:solidFill>
              </a:rPr>
              <a:t> p</a:t>
            </a:r>
            <a:r>
              <a:rPr lang="en-US" sz="1200" b="0" u="none" dirty="0">
                <a:solidFill>
                  <a:srgbClr val="FFFFFF"/>
                </a:solidFill>
              </a:rPr>
              <a:t>apier-mâché by cutting away parts. Papier-mâché is suited for individual and group</a:t>
            </a:r>
            <a:r>
              <a:rPr lang="en-US" sz="1200" b="0" u="none" baseline="0" dirty="0">
                <a:solidFill>
                  <a:srgbClr val="FFFFFF"/>
                </a:solidFill>
              </a:rPr>
              <a:t> p</a:t>
            </a:r>
            <a:r>
              <a:rPr lang="en-US" sz="1200" b="0" u="none" dirty="0">
                <a:solidFill>
                  <a:srgbClr val="FFFFFF"/>
                </a:solidFill>
              </a:rPr>
              <a:t>rojects. After the introduction, d</a:t>
            </a:r>
            <a:r>
              <a:rPr lang="en-US" sz="1200" b="0" kern="1200" dirty="0">
                <a:solidFill>
                  <a:schemeClr val="tx1"/>
                </a:solidFill>
                <a:effectLst/>
                <a:latin typeface="+mn-lt"/>
                <a:ea typeface="+mn-ea"/>
                <a:cs typeface="+mn-cs"/>
              </a:rPr>
              <a:t>emonstrate how to create papier-mâché sculptures.</a:t>
            </a:r>
            <a:endParaRPr lang="en-US" b="0" dirty="0"/>
          </a:p>
          <a:p>
            <a:endParaRPr lang="en-US" b="1" dirty="0"/>
          </a:p>
          <a:p>
            <a:r>
              <a:rPr lang="en-US" b="1" dirty="0"/>
              <a:t>Image:</a:t>
            </a:r>
            <a:r>
              <a:rPr lang="en-US" b="1" baseline="0" dirty="0"/>
              <a:t> </a:t>
            </a:r>
            <a:r>
              <a:rPr lang="en-US" dirty="0"/>
              <a:t>Pedro Linares, “</a:t>
            </a:r>
            <a:r>
              <a:rPr lang="en-US" dirty="0" err="1"/>
              <a:t>Alebrije</a:t>
            </a:r>
            <a:r>
              <a:rPr lang="en-US" dirty="0"/>
              <a:t>" Paper Mache Sculpture, 1986, The Children's Museum of Indianapolis, Michelle Pemberton, photographer. CC BY-SA 3.0 via Wikimedia Commons. https://</a:t>
            </a:r>
            <a:r>
              <a:rPr lang="en-US" dirty="0" err="1"/>
              <a:t>creativecommons.org</a:t>
            </a:r>
            <a:r>
              <a:rPr lang="en-US" dirty="0"/>
              <a:t>/licenses/by-</a:t>
            </a:r>
            <a:r>
              <a:rPr lang="en-US" dirty="0" err="1"/>
              <a:t>sa</a:t>
            </a:r>
            <a:r>
              <a:rPr lang="en-US" dirty="0"/>
              <a:t>/3.0/</a:t>
            </a:r>
            <a:r>
              <a:rPr lang="en-US" dirty="0" err="1"/>
              <a:t>deed.en</a:t>
            </a:r>
            <a:endParaRPr lang="en-US" dirty="0"/>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12</a:t>
            </a:fld>
            <a:endParaRPr lang="en-US"/>
          </a:p>
        </p:txBody>
      </p:sp>
    </p:spTree>
    <p:extLst>
      <p:ext uri="{BB962C8B-B14F-4D97-AF65-F5344CB8AC3E}">
        <p14:creationId xmlns:p14="http://schemas.microsoft.com/office/powerpoint/2010/main" val="3976198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Image:</a:t>
            </a:r>
            <a:r>
              <a:rPr lang="en-US" b="1" baseline="0" dirty="0"/>
              <a:t> </a:t>
            </a:r>
            <a:r>
              <a:rPr lang="en-US" dirty="0"/>
              <a:t>Group project, 6-10 years old, ZŠ </a:t>
            </a:r>
            <a:r>
              <a:rPr lang="en-US" dirty="0" err="1"/>
              <a:t>Sedmikráska</a:t>
            </a:r>
            <a:r>
              <a:rPr lang="en-US" dirty="0"/>
              <a:t> </a:t>
            </a:r>
            <a:r>
              <a:rPr lang="en-US" dirty="0" err="1"/>
              <a:t>o.p.s</a:t>
            </a:r>
            <a:r>
              <a:rPr lang="en-US" dirty="0"/>
              <a:t>., </a:t>
            </a:r>
            <a:r>
              <a:rPr lang="en-US" dirty="0" err="1"/>
              <a:t>Rožnov</a:t>
            </a:r>
            <a:r>
              <a:rPr lang="en-US" dirty="0"/>
              <a:t> pod </a:t>
            </a:r>
            <a:r>
              <a:rPr lang="en-US" dirty="0" err="1"/>
              <a:t>Radhoštěm</a:t>
            </a:r>
            <a:r>
              <a:rPr lang="en-US" dirty="0"/>
              <a:t>, Czech Republic. 43</a:t>
            </a:r>
            <a:r>
              <a:rPr lang="en-US" baseline="30000" dirty="0"/>
              <a:t>rd</a:t>
            </a:r>
            <a:r>
              <a:rPr lang="en-US" dirty="0"/>
              <a:t> ICEFA Lidice.</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13</a:t>
            </a:fld>
            <a:endParaRPr lang="en-US"/>
          </a:p>
        </p:txBody>
      </p:sp>
    </p:spTree>
    <p:extLst>
      <p:ext uri="{BB962C8B-B14F-4D97-AF65-F5344CB8AC3E}">
        <p14:creationId xmlns:p14="http://schemas.microsoft.com/office/powerpoint/2010/main" val="2361005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EB919-1C51-1C97-5992-9F03E52344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271D9-32BB-B3C4-8AA1-7F303FC9CD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9FD2BD-96B5-1A00-25AE-A6A4709B1A11}"/>
              </a:ext>
            </a:extLst>
          </p:cNvPr>
          <p:cNvSpPr>
            <a:spLocks noGrp="1"/>
          </p:cNvSpPr>
          <p:nvPr>
            <p:ph type="body" idx="1"/>
          </p:nvPr>
        </p:nvSpPr>
        <p:spPr/>
        <p:txBody>
          <a:bodyPr/>
          <a:lstStyle/>
          <a:p>
            <a:r>
              <a:rPr lang="en-US" b="1" dirty="0"/>
              <a:t>Image: </a:t>
            </a:r>
            <a:r>
              <a:rPr lang="en-US" baseline="0" dirty="0"/>
              <a:t>Sabina</a:t>
            </a:r>
            <a:r>
              <a:rPr lang="en-US" b="1" baseline="0" dirty="0"/>
              <a:t> </a:t>
            </a:r>
            <a:r>
              <a:rPr lang="en-US" baseline="0" dirty="0" err="1"/>
              <a:t>Pilcová</a:t>
            </a:r>
            <a:r>
              <a:rPr lang="en-US" baseline="0" dirty="0"/>
              <a:t>, 14 years </a:t>
            </a:r>
            <a:r>
              <a:rPr lang="en-US" dirty="0"/>
              <a:t>old</a:t>
            </a:r>
            <a:r>
              <a:rPr lang="en-US" baseline="0" dirty="0"/>
              <a:t>, ZUŠ </a:t>
            </a:r>
            <a:r>
              <a:rPr lang="en-US" baseline="0" dirty="0" err="1"/>
              <a:t>Vladimíra</a:t>
            </a:r>
            <a:r>
              <a:rPr lang="en-US" baseline="0" dirty="0"/>
              <a:t> Ambrose, </a:t>
            </a:r>
            <a:r>
              <a:rPr lang="en-US" baseline="0" dirty="0" err="1"/>
              <a:t>Prostějov</a:t>
            </a:r>
            <a:r>
              <a:rPr lang="en-US" baseline="0" dirty="0"/>
              <a:t>, Czech Republic. 42</a:t>
            </a:r>
            <a:r>
              <a:rPr lang="en-US" baseline="30000" dirty="0"/>
              <a:t>nd</a:t>
            </a:r>
            <a:r>
              <a:rPr lang="en-US" baseline="0" dirty="0"/>
              <a:t> ICEFA Lidice.</a:t>
            </a:r>
          </a:p>
          <a:p>
            <a:endParaRPr lang="en-US" dirty="0"/>
          </a:p>
        </p:txBody>
      </p:sp>
      <p:sp>
        <p:nvSpPr>
          <p:cNvPr id="4" name="Slide Number Placeholder 3">
            <a:extLst>
              <a:ext uri="{FF2B5EF4-FFF2-40B4-BE49-F238E27FC236}">
                <a16:creationId xmlns:a16="http://schemas.microsoft.com/office/drawing/2014/main" id="{0A647E25-8B67-18F9-0075-D54B5ED3D9DA}"/>
              </a:ext>
            </a:extLst>
          </p:cNvPr>
          <p:cNvSpPr>
            <a:spLocks noGrp="1"/>
          </p:cNvSpPr>
          <p:nvPr>
            <p:ph type="sldNum" sz="quarter" idx="5"/>
          </p:nvPr>
        </p:nvSpPr>
        <p:spPr/>
        <p:txBody>
          <a:bodyPr/>
          <a:lstStyle/>
          <a:p>
            <a:fld id="{28DDC5D3-47FC-A841-AC20-383DD7B1A010}" type="slidenum">
              <a:rPr lang="en-US" smtClean="0"/>
              <a:t>14</a:t>
            </a:fld>
            <a:endParaRPr lang="en-US"/>
          </a:p>
        </p:txBody>
      </p:sp>
    </p:spTree>
    <p:extLst>
      <p:ext uri="{BB962C8B-B14F-4D97-AF65-F5344CB8AC3E}">
        <p14:creationId xmlns:p14="http://schemas.microsoft.com/office/powerpoint/2010/main" val="2513037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3B33E-8846-6B41-BFF0-FB7DCC4DBE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C3E1C8-49C5-80BC-0E3F-0C864B8A90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11FDB2-5808-1323-AA39-6D00EFC9752D}"/>
              </a:ext>
            </a:extLst>
          </p:cNvPr>
          <p:cNvSpPr>
            <a:spLocks noGrp="1"/>
          </p:cNvSpPr>
          <p:nvPr>
            <p:ph type="body" idx="1"/>
          </p:nvPr>
        </p:nvSpPr>
        <p:spPr/>
        <p:txBody>
          <a:bodyPr/>
          <a:lstStyle/>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sz="1200" kern="1200" dirty="0">
                <a:solidFill>
                  <a:schemeClr val="tx1"/>
                </a:solidFill>
                <a:effectLst/>
                <a:latin typeface="+mn-lt"/>
                <a:ea typeface="+mn-ea"/>
                <a:cs typeface="+mn-cs"/>
              </a:rPr>
              <a:t>Nicole Leandra Hernandez Montiel, 18-years-old, United States. Source: Efrain Montesino, teacher</a:t>
            </a:r>
          </a:p>
          <a:p>
            <a:endParaRPr lang="en-US" dirty="0"/>
          </a:p>
        </p:txBody>
      </p:sp>
      <p:sp>
        <p:nvSpPr>
          <p:cNvPr id="4" name="Slide Number Placeholder 3">
            <a:extLst>
              <a:ext uri="{FF2B5EF4-FFF2-40B4-BE49-F238E27FC236}">
                <a16:creationId xmlns:a16="http://schemas.microsoft.com/office/drawing/2014/main" id="{49DCBF41-D469-C65F-3A9C-81F82BED1036}"/>
              </a:ext>
            </a:extLst>
          </p:cNvPr>
          <p:cNvSpPr>
            <a:spLocks noGrp="1"/>
          </p:cNvSpPr>
          <p:nvPr>
            <p:ph type="sldNum" sz="quarter" idx="5"/>
          </p:nvPr>
        </p:nvSpPr>
        <p:spPr/>
        <p:txBody>
          <a:bodyPr/>
          <a:lstStyle/>
          <a:p>
            <a:fld id="{28DDC5D3-47FC-A841-AC20-383DD7B1A010}" type="slidenum">
              <a:rPr lang="en-US" smtClean="0"/>
              <a:t>15</a:t>
            </a:fld>
            <a:endParaRPr lang="en-US"/>
          </a:p>
        </p:txBody>
      </p:sp>
    </p:spTree>
    <p:extLst>
      <p:ext uri="{BB962C8B-B14F-4D97-AF65-F5344CB8AC3E}">
        <p14:creationId xmlns:p14="http://schemas.microsoft.com/office/powerpoint/2010/main" val="1361931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Image:</a:t>
            </a:r>
            <a:r>
              <a:rPr lang="en-US" b="1" baseline="0" dirty="0"/>
              <a:t> </a:t>
            </a:r>
            <a:r>
              <a:rPr lang="en-US" dirty="0"/>
              <a:t>A middle school student is creating</a:t>
            </a:r>
            <a:r>
              <a:rPr lang="en-US" baseline="0" dirty="0"/>
              <a:t> a soap carving. USA, Cara Harris, teacher.</a:t>
            </a:r>
            <a:endParaRPr lang="en-US" dirty="0"/>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16</a:t>
            </a:fld>
            <a:endParaRPr lang="en-US"/>
          </a:p>
        </p:txBody>
      </p:sp>
    </p:spTree>
    <p:extLst>
      <p:ext uri="{BB962C8B-B14F-4D97-AF65-F5344CB8AC3E}">
        <p14:creationId xmlns:p14="http://schemas.microsoft.com/office/powerpoint/2010/main" val="20271421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Image:</a:t>
            </a:r>
            <a:r>
              <a:rPr lang="en-US" b="1" baseline="0" dirty="0"/>
              <a:t> </a:t>
            </a:r>
            <a:r>
              <a:rPr lang="en-US" dirty="0"/>
              <a:t>Ailee Sickler, 10 years old, USA. Author, teacher. Richard Sickler, photo.</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17</a:t>
            </a:fld>
            <a:endParaRPr lang="en-US"/>
          </a:p>
        </p:txBody>
      </p:sp>
    </p:spTree>
    <p:extLst>
      <p:ext uri="{BB962C8B-B14F-4D97-AF65-F5344CB8AC3E}">
        <p14:creationId xmlns:p14="http://schemas.microsoft.com/office/powerpoint/2010/main" val="33688315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88D1F-711F-58CF-0D2A-46867BC723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3C7C5B-96C2-FAE0-664D-F83B1517A4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6ECF15-6455-8431-4DA6-8E433EBF0C3F}"/>
              </a:ext>
            </a:extLst>
          </p:cNvPr>
          <p:cNvSpPr>
            <a:spLocks noGrp="1"/>
          </p:cNvSpPr>
          <p:nvPr>
            <p:ph type="body" idx="1"/>
          </p:nvPr>
        </p:nvSpPr>
        <p:spPr/>
        <p:txBody>
          <a:bodyPr/>
          <a:lstStyle/>
          <a:p>
            <a:r>
              <a:rPr lang="en-US" b="1" dirty="0"/>
              <a:t>Image:</a:t>
            </a:r>
            <a:r>
              <a:rPr lang="en-US" b="1" baseline="0" dirty="0"/>
              <a:t> </a:t>
            </a:r>
            <a:r>
              <a:rPr lang="en-US" dirty="0"/>
              <a:t>These Styrofoam® sculptures combine carving and additive sculpture methods. </a:t>
            </a:r>
            <a:r>
              <a:rPr lang="en-US" dirty="0" err="1"/>
              <a:t>Štěpánka</a:t>
            </a:r>
            <a:r>
              <a:rPr lang="en-US" dirty="0"/>
              <a:t> </a:t>
            </a:r>
            <a:r>
              <a:rPr lang="en-US" dirty="0" err="1"/>
              <a:t>Jánošíková</a:t>
            </a:r>
            <a:r>
              <a:rPr lang="en-US" dirty="0"/>
              <a:t>, 12 years old, </a:t>
            </a:r>
            <a:r>
              <a:rPr lang="en-US" dirty="0" err="1"/>
              <a:t>Eliška</a:t>
            </a:r>
            <a:r>
              <a:rPr lang="en-US" dirty="0"/>
              <a:t> </a:t>
            </a:r>
            <a:r>
              <a:rPr lang="en-US" dirty="0" err="1"/>
              <a:t>Jarošová</a:t>
            </a:r>
            <a:r>
              <a:rPr lang="en-US" dirty="0"/>
              <a:t>, 14 years old, Emma </a:t>
            </a:r>
            <a:r>
              <a:rPr lang="en-US" dirty="0" err="1"/>
              <a:t>Líhová</a:t>
            </a:r>
            <a:r>
              <a:rPr lang="en-US" dirty="0"/>
              <a:t>, 11 years old, Julie </a:t>
            </a:r>
            <a:r>
              <a:rPr lang="en-US" dirty="0" err="1"/>
              <a:t>Marečková</a:t>
            </a:r>
            <a:r>
              <a:rPr lang="en-US" dirty="0"/>
              <a:t>, 12 years old, </a:t>
            </a:r>
            <a:r>
              <a:rPr lang="en-US" dirty="0" err="1"/>
              <a:t>Karolína</a:t>
            </a:r>
            <a:r>
              <a:rPr lang="en-US" dirty="0"/>
              <a:t> </a:t>
            </a:r>
            <a:r>
              <a:rPr lang="en-US" dirty="0" err="1"/>
              <a:t>Slavíková</a:t>
            </a:r>
            <a:r>
              <a:rPr lang="en-US" dirty="0"/>
              <a:t>, 12 years old, Valerie </a:t>
            </a:r>
            <a:r>
              <a:rPr lang="en-US" dirty="0" err="1"/>
              <a:t>Šulcová</a:t>
            </a:r>
            <a:r>
              <a:rPr lang="en-US" dirty="0"/>
              <a:t>, 11 years old, ZUŠ, </a:t>
            </a:r>
            <a:r>
              <a:rPr lang="en-US" dirty="0" err="1"/>
              <a:t>Mšeno</a:t>
            </a:r>
            <a:r>
              <a:rPr lang="en-US" dirty="0"/>
              <a:t>, Czech Republic. 43</a:t>
            </a:r>
            <a:r>
              <a:rPr lang="en-US" baseline="30000" dirty="0"/>
              <a:t>rd</a:t>
            </a:r>
            <a:r>
              <a:rPr lang="en-US" dirty="0"/>
              <a:t> ICEFA Lidice.</a:t>
            </a:r>
          </a:p>
          <a:p>
            <a:endParaRPr lang="en-US" dirty="0"/>
          </a:p>
        </p:txBody>
      </p:sp>
      <p:sp>
        <p:nvSpPr>
          <p:cNvPr id="4" name="Slide Number Placeholder 3">
            <a:extLst>
              <a:ext uri="{FF2B5EF4-FFF2-40B4-BE49-F238E27FC236}">
                <a16:creationId xmlns:a16="http://schemas.microsoft.com/office/drawing/2014/main" id="{0D2122B4-633E-7E99-7C84-EB74006985A0}"/>
              </a:ext>
            </a:extLst>
          </p:cNvPr>
          <p:cNvSpPr>
            <a:spLocks noGrp="1"/>
          </p:cNvSpPr>
          <p:nvPr>
            <p:ph type="sldNum" sz="quarter" idx="5"/>
          </p:nvPr>
        </p:nvSpPr>
        <p:spPr/>
        <p:txBody>
          <a:bodyPr/>
          <a:lstStyle/>
          <a:p>
            <a:fld id="{28DDC5D3-47FC-A841-AC20-383DD7B1A010}" type="slidenum">
              <a:rPr lang="en-US" smtClean="0"/>
              <a:t>18</a:t>
            </a:fld>
            <a:endParaRPr lang="en-US"/>
          </a:p>
        </p:txBody>
      </p:sp>
    </p:spTree>
    <p:extLst>
      <p:ext uri="{BB962C8B-B14F-4D97-AF65-F5344CB8AC3E}">
        <p14:creationId xmlns:p14="http://schemas.microsoft.com/office/powerpoint/2010/main" val="4520789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 instruction: </a:t>
            </a:r>
            <a:r>
              <a:rPr lang="en-US" sz="1200" b="0" dirty="0"/>
              <a:t>Explain to the class that societies </a:t>
            </a:r>
            <a:r>
              <a:rPr lang="en-US" sz="1200" dirty="0"/>
              <a:t>around the world produce woodcarvings in different forms as contemporary and traditional works. </a:t>
            </a:r>
          </a:p>
          <a:p>
            <a:endParaRPr lang="en-US" b="1" dirty="0"/>
          </a:p>
          <a:p>
            <a:r>
              <a:rPr lang="en-US" b="1" dirty="0"/>
              <a:t>Image:</a:t>
            </a:r>
            <a:r>
              <a:rPr lang="en-US" b="1" baseline="0" dirty="0"/>
              <a:t> </a:t>
            </a:r>
            <a:r>
              <a:rPr lang="en-US" dirty="0" err="1"/>
              <a:t>Hasitha</a:t>
            </a:r>
            <a:r>
              <a:rPr lang="en-US" dirty="0"/>
              <a:t> </a:t>
            </a:r>
            <a:r>
              <a:rPr lang="en-US" dirty="0" err="1"/>
              <a:t>Gallella</a:t>
            </a:r>
            <a:r>
              <a:rPr lang="en-US" dirty="0"/>
              <a:t>, 15 years old, Kandy, Sri Lanka. 45</a:t>
            </a:r>
            <a:r>
              <a:rPr lang="en-US" baseline="30000" dirty="0"/>
              <a:t>th</a:t>
            </a:r>
            <a:r>
              <a:rPr lang="en-US" dirty="0"/>
              <a:t> ICEFA Lidice.</a:t>
            </a:r>
          </a:p>
          <a:p>
            <a:endParaRPr lang="en-US" dirty="0"/>
          </a:p>
          <a:p>
            <a:r>
              <a:rPr lang="en-US" b="1" dirty="0"/>
              <a:t>Reference:</a:t>
            </a:r>
          </a:p>
          <a:p>
            <a:endParaRPr lang="en-US" b="1" dirty="0"/>
          </a:p>
          <a:p>
            <a:pPr marL="171450" indent="-171450">
              <a:buFont typeface="Arial"/>
              <a:buChar char="•"/>
            </a:pPr>
            <a:r>
              <a:rPr lang="en-US" sz="1200" kern="1200" dirty="0" err="1">
                <a:solidFill>
                  <a:schemeClr val="tx1"/>
                </a:solidFill>
                <a:effectLst/>
                <a:latin typeface="+mn-lt"/>
                <a:ea typeface="+mn-ea"/>
                <a:cs typeface="+mn-cs"/>
              </a:rPr>
              <a:t>Lubkemann</a:t>
            </a:r>
            <a:r>
              <a:rPr lang="en-US" sz="1200" kern="1200" dirty="0">
                <a:solidFill>
                  <a:schemeClr val="tx1"/>
                </a:solidFill>
                <a:effectLst/>
                <a:latin typeface="+mn-lt"/>
                <a:ea typeface="+mn-ea"/>
                <a:cs typeface="+mn-cs"/>
              </a:rPr>
              <a:t>, E. C. (2005) </a:t>
            </a:r>
            <a:r>
              <a:rPr lang="en-US" sz="1200" i="1" kern="1200" dirty="0">
                <a:solidFill>
                  <a:schemeClr val="tx1"/>
                </a:solidFill>
                <a:effectLst/>
                <a:latin typeface="+mn-lt"/>
                <a:ea typeface="+mn-ea"/>
                <a:cs typeface="+mn-cs"/>
              </a:rPr>
              <a:t>The little book of whittling: Passing time on the trail, on the porch, and under the stars</a:t>
            </a:r>
            <a:r>
              <a:rPr lang="en-US" sz="1200" kern="1200" dirty="0">
                <a:solidFill>
                  <a:schemeClr val="tx1"/>
                </a:solidFill>
                <a:effectLst/>
                <a:latin typeface="+mn-lt"/>
                <a:ea typeface="+mn-ea"/>
                <a:cs typeface="+mn-cs"/>
              </a:rPr>
              <a:t>. East Petersburg, PA: Fox Chapel.</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19</a:t>
            </a:fld>
            <a:endParaRPr lang="en-US"/>
          </a:p>
        </p:txBody>
      </p:sp>
    </p:spTree>
    <p:extLst>
      <p:ext uri="{BB962C8B-B14F-4D97-AF65-F5344CB8AC3E}">
        <p14:creationId xmlns:p14="http://schemas.microsoft.com/office/powerpoint/2010/main" val="3817216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919A1-B96B-F9B4-E51A-F5C5BE062B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0D2EC9-B44B-7DBD-6CF1-EE34FBEE8E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B36796-1D4A-8D4A-8B64-D0776C260A51}"/>
              </a:ext>
            </a:extLst>
          </p:cNvPr>
          <p:cNvSpPr>
            <a:spLocks noGrp="1"/>
          </p:cNvSpPr>
          <p:nvPr>
            <p:ph type="body" idx="1"/>
          </p:nvPr>
        </p:nvSpPr>
        <p:spPr/>
        <p:txBody>
          <a:bodyPr/>
          <a:lstStyle/>
          <a:p>
            <a:r>
              <a:rPr lang="en-US" sz="1200" b="1" dirty="0">
                <a:solidFill>
                  <a:srgbClr val="FFFFFF"/>
                </a:solidFill>
                <a:latin typeface="Bangla MN"/>
                <a:cs typeface="Bangla MN"/>
              </a:rPr>
              <a:t>Spotlight on Student Art #14: Wetland Protection </a:t>
            </a:r>
          </a:p>
          <a:p>
            <a:endParaRPr lang="en-US" b="1" dirty="0"/>
          </a:p>
          <a:p>
            <a:r>
              <a:rPr lang="en-US" b="1" dirty="0"/>
              <a:t>Top Image:</a:t>
            </a:r>
            <a:r>
              <a:rPr lang="en-US" b="1" baseline="0" dirty="0"/>
              <a:t> </a:t>
            </a:r>
            <a:r>
              <a:rPr lang="en-US" dirty="0"/>
              <a:t>Wetland Garden Red-Eared Slider Turtle. Middle childhood students, USA, Author, teacher. MTSU Public Service Grant. Pamela </a:t>
            </a:r>
            <a:r>
              <a:rPr lang="en-US" dirty="0" err="1"/>
              <a:t>McColly</a:t>
            </a:r>
            <a:r>
              <a:rPr lang="en-US" dirty="0"/>
              <a:t>, photo.</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Bottom Image: </a:t>
            </a:r>
            <a:r>
              <a:rPr lang="en-US" dirty="0"/>
              <a:t>Wetland Garden Frog. Middle childhood students, USA, Author, teacher. MTSU Public Service Grant. Pamela </a:t>
            </a:r>
            <a:r>
              <a:rPr lang="en-US" dirty="0" err="1"/>
              <a:t>McColly</a:t>
            </a:r>
            <a:r>
              <a:rPr lang="en-US" dirty="0"/>
              <a:t>, photo.</a:t>
            </a:r>
          </a:p>
          <a:p>
            <a:endParaRPr lang="en-US" dirty="0"/>
          </a:p>
        </p:txBody>
      </p:sp>
      <p:sp>
        <p:nvSpPr>
          <p:cNvPr id="4" name="Slide Number Placeholder 3">
            <a:extLst>
              <a:ext uri="{FF2B5EF4-FFF2-40B4-BE49-F238E27FC236}">
                <a16:creationId xmlns:a16="http://schemas.microsoft.com/office/drawing/2014/main" id="{E1D17F22-19A2-4140-0E0B-07410D7D6BF8}"/>
              </a:ext>
            </a:extLst>
          </p:cNvPr>
          <p:cNvSpPr>
            <a:spLocks noGrp="1"/>
          </p:cNvSpPr>
          <p:nvPr>
            <p:ph type="sldNum" sz="quarter" idx="5"/>
          </p:nvPr>
        </p:nvSpPr>
        <p:spPr/>
        <p:txBody>
          <a:bodyPr/>
          <a:lstStyle/>
          <a:p>
            <a:fld id="{28DDC5D3-47FC-A841-AC20-383DD7B1A010}" type="slidenum">
              <a:rPr lang="en-US" smtClean="0"/>
              <a:t>2</a:t>
            </a:fld>
            <a:endParaRPr lang="en-US"/>
          </a:p>
        </p:txBody>
      </p:sp>
    </p:spTree>
    <p:extLst>
      <p:ext uri="{BB962C8B-B14F-4D97-AF65-F5344CB8AC3E}">
        <p14:creationId xmlns:p14="http://schemas.microsoft.com/office/powerpoint/2010/main" val="826158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59095-9176-E814-8E62-86DC5B17D5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8E0AD4-38B3-6211-0FA8-88C04EE970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66CC44-C2F5-6194-D761-4B2AE2271B53}"/>
              </a:ext>
            </a:extLst>
          </p:cNvPr>
          <p:cNvSpPr>
            <a:spLocks noGrp="1"/>
          </p:cNvSpPr>
          <p:nvPr>
            <p:ph type="body" idx="1"/>
          </p:nvPr>
        </p:nvSpPr>
        <p:spPr/>
        <p:txBody>
          <a:bodyPr/>
          <a:lstStyle/>
          <a:p>
            <a:r>
              <a:rPr lang="en-US" b="1" dirty="0"/>
              <a:t>Image:</a:t>
            </a:r>
            <a:r>
              <a:rPr lang="en-US" b="1" baseline="0" dirty="0"/>
              <a:t> </a:t>
            </a:r>
            <a:r>
              <a:rPr lang="en-US" dirty="0"/>
              <a:t>Anna </a:t>
            </a:r>
            <a:r>
              <a:rPr lang="en-US" dirty="0" err="1"/>
              <a:t>Ihmová</a:t>
            </a:r>
            <a:r>
              <a:rPr lang="en-US" dirty="0"/>
              <a:t>, 12 years old, ZŠ, Praha 1, Czech Republic. 44</a:t>
            </a:r>
            <a:r>
              <a:rPr lang="en-US" baseline="30000" dirty="0"/>
              <a:t>th</a:t>
            </a:r>
            <a:r>
              <a:rPr lang="en-US" dirty="0"/>
              <a:t> ICEFA Lidice.</a:t>
            </a:r>
          </a:p>
          <a:p>
            <a:endParaRPr lang="en-US" dirty="0"/>
          </a:p>
        </p:txBody>
      </p:sp>
      <p:sp>
        <p:nvSpPr>
          <p:cNvPr id="4" name="Slide Number Placeholder 3">
            <a:extLst>
              <a:ext uri="{FF2B5EF4-FFF2-40B4-BE49-F238E27FC236}">
                <a16:creationId xmlns:a16="http://schemas.microsoft.com/office/drawing/2014/main" id="{C9C6B3D4-B37B-A70A-93B6-908B9886C21B}"/>
              </a:ext>
            </a:extLst>
          </p:cNvPr>
          <p:cNvSpPr>
            <a:spLocks noGrp="1"/>
          </p:cNvSpPr>
          <p:nvPr>
            <p:ph type="sldNum" sz="quarter" idx="5"/>
          </p:nvPr>
        </p:nvSpPr>
        <p:spPr/>
        <p:txBody>
          <a:bodyPr/>
          <a:lstStyle/>
          <a:p>
            <a:fld id="{69D53F45-18BA-CD4D-B308-3B0F05C46499}" type="slidenum">
              <a:rPr lang="en-US" smtClean="0"/>
              <a:t>20</a:t>
            </a:fld>
            <a:endParaRPr lang="en-US"/>
          </a:p>
        </p:txBody>
      </p:sp>
    </p:spTree>
    <p:extLst>
      <p:ext uri="{BB962C8B-B14F-4D97-AF65-F5344CB8AC3E}">
        <p14:creationId xmlns:p14="http://schemas.microsoft.com/office/powerpoint/2010/main" val="8252501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675D8-4A24-08A8-750D-717CF2C8D3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F8A4C8-E815-3A44-E9E0-08A3097AEF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6F40A2-2767-FBB3-2FB2-A295F2E03E49}"/>
              </a:ext>
            </a:extLst>
          </p:cNvPr>
          <p:cNvSpPr>
            <a:spLocks noGrp="1"/>
          </p:cNvSpPr>
          <p:nvPr>
            <p:ph type="body" idx="1"/>
          </p:nvPr>
        </p:nvSpPr>
        <p:spPr/>
        <p:txBody>
          <a:bodyPr/>
          <a:lstStyle/>
          <a:p>
            <a:r>
              <a:rPr lang="en-US" b="1" dirty="0"/>
              <a:t>Image:</a:t>
            </a:r>
            <a:r>
              <a:rPr lang="en-US" b="1" baseline="0" dirty="0"/>
              <a:t> </a:t>
            </a:r>
            <a:r>
              <a:rPr lang="en-US" dirty="0"/>
              <a:t>An early adolescent student creates a plaster of Paris gauze mold. USA. Cara Brown, teacher. </a:t>
            </a:r>
          </a:p>
          <a:p>
            <a:endParaRPr lang="en-US" dirty="0"/>
          </a:p>
        </p:txBody>
      </p:sp>
      <p:sp>
        <p:nvSpPr>
          <p:cNvPr id="4" name="Slide Number Placeholder 3">
            <a:extLst>
              <a:ext uri="{FF2B5EF4-FFF2-40B4-BE49-F238E27FC236}">
                <a16:creationId xmlns:a16="http://schemas.microsoft.com/office/drawing/2014/main" id="{D7187050-154F-6779-337E-E29C2C5D96DF}"/>
              </a:ext>
            </a:extLst>
          </p:cNvPr>
          <p:cNvSpPr>
            <a:spLocks noGrp="1"/>
          </p:cNvSpPr>
          <p:nvPr>
            <p:ph type="sldNum" sz="quarter" idx="5"/>
          </p:nvPr>
        </p:nvSpPr>
        <p:spPr/>
        <p:txBody>
          <a:bodyPr/>
          <a:lstStyle/>
          <a:p>
            <a:fld id="{69D53F45-18BA-CD4D-B308-3B0F05C46499}" type="slidenum">
              <a:rPr lang="en-US" smtClean="0"/>
              <a:t>21</a:t>
            </a:fld>
            <a:endParaRPr lang="en-US"/>
          </a:p>
        </p:txBody>
      </p:sp>
    </p:spTree>
    <p:extLst>
      <p:ext uri="{BB962C8B-B14F-4D97-AF65-F5344CB8AC3E}">
        <p14:creationId xmlns:p14="http://schemas.microsoft.com/office/powerpoint/2010/main" val="40354003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060A6-FDE3-DA7D-41A2-E1CC8BA258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A15644-88C4-B4E5-3840-3012254061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0BAEC5-C88B-2F05-1A08-8A57A859EC3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a:t>
            </a:r>
            <a:r>
              <a:rPr lang="en-US" b="1" baseline="0" dirty="0"/>
              <a:t> </a:t>
            </a:r>
            <a:r>
              <a:rPr lang="en-US" dirty="0"/>
              <a:t>Anna </a:t>
            </a:r>
            <a:r>
              <a:rPr lang="en-US" dirty="0" err="1"/>
              <a:t>Kraváčková</a:t>
            </a:r>
            <a:r>
              <a:rPr lang="en-US" dirty="0"/>
              <a:t>, 15 years old, ZUŠ </a:t>
            </a:r>
            <a:r>
              <a:rPr lang="en-US" dirty="0" err="1"/>
              <a:t>Vladimíra</a:t>
            </a:r>
            <a:r>
              <a:rPr lang="en-US" dirty="0"/>
              <a:t> Ambrose, </a:t>
            </a:r>
            <a:r>
              <a:rPr lang="en-US" dirty="0" err="1"/>
              <a:t>Prostějov</a:t>
            </a:r>
            <a:r>
              <a:rPr lang="en-US" dirty="0"/>
              <a:t>, Czech Republic. 43</a:t>
            </a:r>
            <a:r>
              <a:rPr lang="en-US" baseline="30000" dirty="0"/>
              <a:t>rd</a:t>
            </a:r>
            <a:r>
              <a:rPr lang="en-US" dirty="0"/>
              <a:t> ICEFA Lidice.</a:t>
            </a:r>
          </a:p>
          <a:p>
            <a:endParaRPr lang="en-US" dirty="0"/>
          </a:p>
        </p:txBody>
      </p:sp>
      <p:sp>
        <p:nvSpPr>
          <p:cNvPr id="4" name="Slide Number Placeholder 3">
            <a:extLst>
              <a:ext uri="{FF2B5EF4-FFF2-40B4-BE49-F238E27FC236}">
                <a16:creationId xmlns:a16="http://schemas.microsoft.com/office/drawing/2014/main" id="{59690F76-3764-4292-8B21-B279B9CB85F0}"/>
              </a:ext>
            </a:extLst>
          </p:cNvPr>
          <p:cNvSpPr>
            <a:spLocks noGrp="1"/>
          </p:cNvSpPr>
          <p:nvPr>
            <p:ph type="sldNum" sz="quarter" idx="5"/>
          </p:nvPr>
        </p:nvSpPr>
        <p:spPr/>
        <p:txBody>
          <a:bodyPr/>
          <a:lstStyle/>
          <a:p>
            <a:fld id="{28DDC5D3-47FC-A841-AC20-383DD7B1A010}" type="slidenum">
              <a:rPr lang="en-US" smtClean="0"/>
              <a:t>22</a:t>
            </a:fld>
            <a:endParaRPr lang="en-US"/>
          </a:p>
        </p:txBody>
      </p:sp>
    </p:spTree>
    <p:extLst>
      <p:ext uri="{BB962C8B-B14F-4D97-AF65-F5344CB8AC3E}">
        <p14:creationId xmlns:p14="http://schemas.microsoft.com/office/powerpoint/2010/main" val="32269825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Image:</a:t>
            </a:r>
            <a:r>
              <a:rPr lang="en-US" b="1" baseline="0" dirty="0"/>
              <a:t> </a:t>
            </a:r>
            <a:r>
              <a:rPr lang="en-US" baseline="0" dirty="0"/>
              <a:t>A. J. Sickler, 6th grade, raised her aluminum manatee sculpture by rolling up a piece of blue paper as a ledge and cutting out green paper to represent the sea grass that manatees eat. USA. Author, teacher. Richard Sickler, photo.</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23</a:t>
            </a:fld>
            <a:endParaRPr lang="en-US"/>
          </a:p>
        </p:txBody>
      </p:sp>
    </p:spTree>
    <p:extLst>
      <p:ext uri="{BB962C8B-B14F-4D97-AF65-F5344CB8AC3E}">
        <p14:creationId xmlns:p14="http://schemas.microsoft.com/office/powerpoint/2010/main" val="11938896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Image:</a:t>
            </a:r>
            <a:r>
              <a:rPr lang="en-US" b="1" baseline="0" dirty="0"/>
              <a:t> </a:t>
            </a:r>
            <a:r>
              <a:rPr lang="en-US" baseline="0" dirty="0"/>
              <a:t>Vannoy Streeter created Tennessee Walking Horses and other sculptures with ordinary wire coat hangers. (See Artists’ Lessons to Thrive! 2.1.). Jonathan Griffith, photo.</a:t>
            </a:r>
            <a:endParaRPr lang="en-US" dirty="0"/>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24</a:t>
            </a:fld>
            <a:endParaRPr lang="en-US"/>
          </a:p>
        </p:txBody>
      </p:sp>
    </p:spTree>
    <p:extLst>
      <p:ext uri="{BB962C8B-B14F-4D97-AF65-F5344CB8AC3E}">
        <p14:creationId xmlns:p14="http://schemas.microsoft.com/office/powerpoint/2010/main" val="39594256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Image:</a:t>
            </a:r>
            <a:r>
              <a:rPr lang="en-US" b="1" baseline="0" dirty="0"/>
              <a:t> </a:t>
            </a:r>
            <a:r>
              <a:rPr lang="en-US" dirty="0"/>
              <a:t>Group project, 9-15 years old, ZUŠ, </a:t>
            </a:r>
            <a:r>
              <a:rPr lang="en-US" dirty="0" err="1"/>
              <a:t>Mšeno</a:t>
            </a:r>
            <a:r>
              <a:rPr lang="en-US" dirty="0"/>
              <a:t>, Czech Republic. 44</a:t>
            </a:r>
            <a:r>
              <a:rPr lang="en-US" baseline="30000" dirty="0"/>
              <a:t>th</a:t>
            </a:r>
            <a:r>
              <a:rPr lang="en-US" dirty="0"/>
              <a:t> ICEFA Lidice.</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25</a:t>
            </a:fld>
            <a:endParaRPr lang="en-US"/>
          </a:p>
        </p:txBody>
      </p:sp>
    </p:spTree>
    <p:extLst>
      <p:ext uri="{BB962C8B-B14F-4D97-AF65-F5344CB8AC3E}">
        <p14:creationId xmlns:p14="http://schemas.microsoft.com/office/powerpoint/2010/main" val="16604784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875B0-7688-5301-D6C2-5ADB5DE5DD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C72F58-B138-0259-FD0D-8328DB5295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46896C-A947-A352-262D-5359108D6499}"/>
              </a:ext>
            </a:extLst>
          </p:cNvPr>
          <p:cNvSpPr>
            <a:spLocks noGrp="1"/>
          </p:cNvSpPr>
          <p:nvPr>
            <p:ph type="body" idx="1"/>
          </p:nvPr>
        </p:nvSpPr>
        <p:spPr/>
        <p:txBody>
          <a:bodyPr/>
          <a:lstStyle/>
          <a:p>
            <a:r>
              <a:rPr lang="en-US" b="1" dirty="0"/>
              <a:t>Image:</a:t>
            </a:r>
            <a:r>
              <a:rPr lang="en-US" b="1" baseline="0" dirty="0"/>
              <a:t> </a:t>
            </a:r>
            <a:r>
              <a:rPr lang="en-US" baseline="0" dirty="0" err="1"/>
              <a:t>Flåm</a:t>
            </a:r>
            <a:r>
              <a:rPr lang="en-US" baseline="0" dirty="0"/>
              <a:t> Skule’s woodshop. Norway. Astrid Hassel, principal.</a:t>
            </a:r>
            <a:endParaRPr lang="en-US" dirty="0"/>
          </a:p>
          <a:p>
            <a:endParaRPr lang="en-US" dirty="0"/>
          </a:p>
        </p:txBody>
      </p:sp>
      <p:sp>
        <p:nvSpPr>
          <p:cNvPr id="4" name="Slide Number Placeholder 3">
            <a:extLst>
              <a:ext uri="{FF2B5EF4-FFF2-40B4-BE49-F238E27FC236}">
                <a16:creationId xmlns:a16="http://schemas.microsoft.com/office/drawing/2014/main" id="{41F4C0E3-E0C3-278B-44F4-E4C1D637A402}"/>
              </a:ext>
            </a:extLst>
          </p:cNvPr>
          <p:cNvSpPr>
            <a:spLocks noGrp="1"/>
          </p:cNvSpPr>
          <p:nvPr>
            <p:ph type="sldNum" sz="quarter" idx="5"/>
          </p:nvPr>
        </p:nvSpPr>
        <p:spPr/>
        <p:txBody>
          <a:bodyPr/>
          <a:lstStyle/>
          <a:p>
            <a:fld id="{28DDC5D3-47FC-A841-AC20-383DD7B1A010}" type="slidenum">
              <a:rPr lang="en-US" smtClean="0"/>
              <a:t>26</a:t>
            </a:fld>
            <a:endParaRPr lang="en-US"/>
          </a:p>
        </p:txBody>
      </p:sp>
    </p:spTree>
    <p:extLst>
      <p:ext uri="{BB962C8B-B14F-4D97-AF65-F5344CB8AC3E}">
        <p14:creationId xmlns:p14="http://schemas.microsoft.com/office/powerpoint/2010/main" val="5361704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C6D3F-0E22-92E4-8C57-006C9D8162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848225-ABE3-0D3C-7BC8-9E7C47CABB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1A7B94-9294-AF9C-379F-B947BAD17EE0}"/>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Image: </a:t>
            </a:r>
            <a:r>
              <a:rPr lang="en-US" dirty="0"/>
              <a:t>Wetland Beaver. Middle childhood students, USA, Author, teacher. MTSU Public Service Grant. Pamela </a:t>
            </a:r>
            <a:r>
              <a:rPr lang="en-US" dirty="0" err="1"/>
              <a:t>McColly</a:t>
            </a:r>
            <a:r>
              <a:rPr lang="en-US" dirty="0"/>
              <a:t>, photo.</a:t>
            </a:r>
          </a:p>
          <a:p>
            <a:endParaRPr lang="en-US" dirty="0"/>
          </a:p>
        </p:txBody>
      </p:sp>
      <p:sp>
        <p:nvSpPr>
          <p:cNvPr id="4" name="Slide Number Placeholder 3">
            <a:extLst>
              <a:ext uri="{FF2B5EF4-FFF2-40B4-BE49-F238E27FC236}">
                <a16:creationId xmlns:a16="http://schemas.microsoft.com/office/drawing/2014/main" id="{1C17E415-AF29-297B-F426-EC680EFAD309}"/>
              </a:ext>
            </a:extLst>
          </p:cNvPr>
          <p:cNvSpPr>
            <a:spLocks noGrp="1"/>
          </p:cNvSpPr>
          <p:nvPr>
            <p:ph type="sldNum" sz="quarter" idx="5"/>
          </p:nvPr>
        </p:nvSpPr>
        <p:spPr/>
        <p:txBody>
          <a:bodyPr/>
          <a:lstStyle/>
          <a:p>
            <a:fld id="{28DDC5D3-47FC-A841-AC20-383DD7B1A010}" type="slidenum">
              <a:rPr lang="en-US" smtClean="0"/>
              <a:t>27</a:t>
            </a:fld>
            <a:endParaRPr lang="en-US"/>
          </a:p>
        </p:txBody>
      </p:sp>
    </p:spTree>
    <p:extLst>
      <p:ext uri="{BB962C8B-B14F-4D97-AF65-F5344CB8AC3E}">
        <p14:creationId xmlns:p14="http://schemas.microsoft.com/office/powerpoint/2010/main" val="2180994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Image:</a:t>
            </a:r>
            <a:r>
              <a:rPr lang="en-US" b="1" baseline="0" dirty="0"/>
              <a:t> </a:t>
            </a:r>
            <a:r>
              <a:rPr lang="en-US" dirty="0"/>
              <a:t>Kindergarten group project. USA. J. Quinton Creasy and Janet Malone, teachers.</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28</a:t>
            </a:fld>
            <a:endParaRPr lang="en-US"/>
          </a:p>
        </p:txBody>
      </p:sp>
    </p:spTree>
    <p:extLst>
      <p:ext uri="{BB962C8B-B14F-4D97-AF65-F5344CB8AC3E}">
        <p14:creationId xmlns:p14="http://schemas.microsoft.com/office/powerpoint/2010/main" val="31570835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Image:</a:t>
            </a:r>
            <a:r>
              <a:rPr lang="en-US" b="1" baseline="0" dirty="0"/>
              <a:t> </a:t>
            </a:r>
            <a:r>
              <a:rPr lang="en-US" dirty="0"/>
              <a:t>Pablo </a:t>
            </a:r>
            <a:r>
              <a:rPr lang="en-US" dirty="0" err="1"/>
              <a:t>Cano</a:t>
            </a:r>
            <a:r>
              <a:rPr lang="en-US" dirty="0"/>
              <a:t>. The Blue Ribbon Marionette Production, 2009. Jose Rodriguez, photograph.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FFFFFF"/>
              </a:solidFill>
            </a:endParaRPr>
          </a:p>
        </p:txBody>
      </p:sp>
      <p:sp>
        <p:nvSpPr>
          <p:cNvPr id="4" name="Slide Number Placeholder 3"/>
          <p:cNvSpPr>
            <a:spLocks noGrp="1"/>
          </p:cNvSpPr>
          <p:nvPr>
            <p:ph type="sldNum" sz="quarter" idx="5"/>
          </p:nvPr>
        </p:nvSpPr>
        <p:spPr/>
        <p:txBody>
          <a:bodyPr/>
          <a:lstStyle/>
          <a:p>
            <a:fld id="{28DDC5D3-47FC-A841-AC20-383DD7B1A010}" type="slidenum">
              <a:rPr lang="en-US" smtClean="0"/>
              <a:t>29</a:t>
            </a:fld>
            <a:endParaRPr lang="en-US"/>
          </a:p>
        </p:txBody>
      </p:sp>
    </p:spTree>
    <p:extLst>
      <p:ext uri="{BB962C8B-B14F-4D97-AF65-F5344CB8AC3E}">
        <p14:creationId xmlns:p14="http://schemas.microsoft.com/office/powerpoint/2010/main" val="4123612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Class instruction: </a:t>
            </a:r>
            <a:r>
              <a:rPr lang="en-US" dirty="0"/>
              <a:t>Ask students to build on prior learning and personal experiences to make personal connections between this chapter’s teachings and TLAE’s Transformative Art Education framework.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Book Cover Artwork: </a:t>
            </a:r>
            <a:r>
              <a:rPr lang="en-US" b="0" dirty="0"/>
              <a:t>Paula Gale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3</a:t>
            </a:fld>
            <a:endParaRPr lang="en-US"/>
          </a:p>
        </p:txBody>
      </p:sp>
    </p:spTree>
    <p:extLst>
      <p:ext uri="{BB962C8B-B14F-4D97-AF65-F5344CB8AC3E}">
        <p14:creationId xmlns:p14="http://schemas.microsoft.com/office/powerpoint/2010/main" val="34556319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55F4E-AC51-B1BF-AE73-5C4C9D26FA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A55A42-E4D7-1DF1-1AA4-14D4D44878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1A9AB0-8D43-4659-640B-05F3B41010D0}"/>
              </a:ext>
            </a:extLst>
          </p:cNvPr>
          <p:cNvSpPr>
            <a:spLocks noGrp="1"/>
          </p:cNvSpPr>
          <p:nvPr>
            <p:ph type="body" idx="1"/>
          </p:nvPr>
        </p:nvSpPr>
        <p:spPr/>
        <p:txBody>
          <a:bodyPr/>
          <a:lstStyle/>
          <a:p>
            <a:r>
              <a:rPr lang="en-US" b="1" dirty="0"/>
              <a:t>Image:</a:t>
            </a:r>
            <a:r>
              <a:rPr lang="en-US" b="1" baseline="0" dirty="0"/>
              <a:t> </a:t>
            </a:r>
            <a:r>
              <a:rPr lang="en-US" dirty="0"/>
              <a:t>Group project, 10-12 years old, ZUŠ, Zlín - </a:t>
            </a:r>
            <a:r>
              <a:rPr lang="en-US" dirty="0" err="1"/>
              <a:t>Malenovice</a:t>
            </a:r>
            <a:r>
              <a:rPr lang="en-US" dirty="0"/>
              <a:t>, Czech Republic. 36</a:t>
            </a:r>
            <a:r>
              <a:rPr lang="en-US" baseline="30000" dirty="0"/>
              <a:t>th</a:t>
            </a:r>
            <a:r>
              <a:rPr lang="en-US" dirty="0"/>
              <a:t> ICEFA Lidice.</a:t>
            </a:r>
          </a:p>
          <a:p>
            <a:endParaRPr lang="en-US" dirty="0"/>
          </a:p>
        </p:txBody>
      </p:sp>
      <p:sp>
        <p:nvSpPr>
          <p:cNvPr id="4" name="Slide Number Placeholder 3">
            <a:extLst>
              <a:ext uri="{FF2B5EF4-FFF2-40B4-BE49-F238E27FC236}">
                <a16:creationId xmlns:a16="http://schemas.microsoft.com/office/drawing/2014/main" id="{BC1889BA-22A5-07E8-AD7A-8EC7FD1731BC}"/>
              </a:ext>
            </a:extLst>
          </p:cNvPr>
          <p:cNvSpPr>
            <a:spLocks noGrp="1"/>
          </p:cNvSpPr>
          <p:nvPr>
            <p:ph type="sldNum" sz="quarter" idx="5"/>
          </p:nvPr>
        </p:nvSpPr>
        <p:spPr/>
        <p:txBody>
          <a:bodyPr/>
          <a:lstStyle/>
          <a:p>
            <a:fld id="{28DDC5D3-47FC-A841-AC20-383DD7B1A010}" type="slidenum">
              <a:rPr lang="en-US" smtClean="0"/>
              <a:t>30</a:t>
            </a:fld>
            <a:endParaRPr lang="en-US"/>
          </a:p>
        </p:txBody>
      </p:sp>
    </p:spTree>
    <p:extLst>
      <p:ext uri="{BB962C8B-B14F-4D97-AF65-F5344CB8AC3E}">
        <p14:creationId xmlns:p14="http://schemas.microsoft.com/office/powerpoint/2010/main" val="41109521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solidFill>
                  <a:srgbClr val="FFFFFF"/>
                </a:solidFill>
              </a:rPr>
              <a:t>Explain to the class that adolescents can produce more sophisticated sculptural forms. Class</a:t>
            </a:r>
            <a:r>
              <a:rPr lang="en-US" b="0" baseline="0" dirty="0">
                <a:solidFill>
                  <a:srgbClr val="FFFFFF"/>
                </a:solidFill>
              </a:rPr>
              <a:t> l</a:t>
            </a:r>
            <a:r>
              <a:rPr lang="en-US" b="0" dirty="0">
                <a:solidFill>
                  <a:srgbClr val="FFFFFF"/>
                </a:solidFill>
              </a:rPr>
              <a:t>essons can encourage them to refine existing skills and build new ones. Students can analyze the themes, materials, methods, and functions of artists’ works.</a:t>
            </a:r>
            <a:endParaRPr lang="en-US" b="0" dirty="0"/>
          </a:p>
          <a:p>
            <a:endParaRPr lang="en-US" b="1" dirty="0"/>
          </a:p>
          <a:p>
            <a:r>
              <a:rPr lang="en-US" b="1" dirty="0"/>
              <a:t>Left Image: </a:t>
            </a:r>
            <a:r>
              <a:rPr lang="en-US" dirty="0" err="1"/>
              <a:t>Tomáš</a:t>
            </a:r>
            <a:r>
              <a:rPr lang="en-US" dirty="0"/>
              <a:t> </a:t>
            </a:r>
            <a:r>
              <a:rPr lang="en-US" dirty="0" err="1"/>
              <a:t>Mravec</a:t>
            </a:r>
            <a:r>
              <a:rPr lang="en-US" dirty="0"/>
              <a:t>, 16 years old, ZUŠ </a:t>
            </a:r>
            <a:r>
              <a:rPr lang="en-US" dirty="0" err="1"/>
              <a:t>Antonína</a:t>
            </a:r>
            <a:r>
              <a:rPr lang="en-US" dirty="0"/>
              <a:t> </a:t>
            </a:r>
            <a:r>
              <a:rPr lang="en-US" dirty="0" err="1"/>
              <a:t>Dvořáka</a:t>
            </a:r>
            <a:r>
              <a:rPr lang="en-US" dirty="0"/>
              <a:t>, </a:t>
            </a:r>
            <a:r>
              <a:rPr lang="en-US" dirty="0" err="1"/>
              <a:t>Lipník</a:t>
            </a:r>
            <a:r>
              <a:rPr lang="en-US" dirty="0"/>
              <a:t> </a:t>
            </a:r>
            <a:r>
              <a:rPr lang="en-US" dirty="0" err="1"/>
              <a:t>nad</a:t>
            </a:r>
            <a:r>
              <a:rPr lang="en-US" dirty="0"/>
              <a:t> </a:t>
            </a:r>
            <a:r>
              <a:rPr lang="en-US" dirty="0" err="1"/>
              <a:t>Bečvou</a:t>
            </a:r>
            <a:r>
              <a:rPr lang="en-US" dirty="0"/>
              <a:t>, Czech Republic. 43</a:t>
            </a:r>
            <a:r>
              <a:rPr lang="en-US" baseline="30000" dirty="0"/>
              <a:t>rd</a:t>
            </a:r>
            <a:r>
              <a:rPr lang="en-US" dirty="0"/>
              <a:t> ICEFA Lidice.</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Right Image: </a:t>
            </a:r>
            <a:r>
              <a:rPr lang="en-US" dirty="0"/>
              <a:t>Eduard Korbel, 15 years old, Pavel Neumann, 16 years old, </a:t>
            </a:r>
            <a:r>
              <a:rPr lang="en-US" dirty="0" err="1"/>
              <a:t>Tomáš</a:t>
            </a:r>
            <a:r>
              <a:rPr lang="en-US" dirty="0"/>
              <a:t> Toms, 16 years old, ZUŠ Fr. </a:t>
            </a:r>
            <a:r>
              <a:rPr lang="en-US" dirty="0" err="1"/>
              <a:t>Kmocha</a:t>
            </a:r>
            <a:r>
              <a:rPr lang="en-US" dirty="0"/>
              <a:t>, </a:t>
            </a:r>
            <a:r>
              <a:rPr lang="en-US" dirty="0" err="1"/>
              <a:t>Kolín</a:t>
            </a:r>
            <a:r>
              <a:rPr lang="en-US" dirty="0"/>
              <a:t> II, Czech Republic. 43</a:t>
            </a:r>
            <a:r>
              <a:rPr lang="en-US" baseline="30000" dirty="0"/>
              <a:t>rd</a:t>
            </a:r>
            <a:r>
              <a:rPr lang="en-US" dirty="0"/>
              <a:t> ICEFA Lidice.</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31</a:t>
            </a:fld>
            <a:endParaRPr lang="en-US"/>
          </a:p>
        </p:txBody>
      </p:sp>
    </p:spTree>
    <p:extLst>
      <p:ext uri="{BB962C8B-B14F-4D97-AF65-F5344CB8AC3E}">
        <p14:creationId xmlns:p14="http://schemas.microsoft.com/office/powerpoint/2010/main" val="38935208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F665E-BAE8-939A-8650-88E5DAAC05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7D010D-8739-C654-E6AC-41C4AA29D3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40C95F-4FD5-B479-D5F2-DED7FB091798}"/>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t>Have the class open the textbook to </a:t>
            </a:r>
            <a:r>
              <a:rPr lang="en-US" b="0" i="1" baseline="0" dirty="0"/>
              <a:t>Artists’ Lessons to Thrive! </a:t>
            </a:r>
            <a:r>
              <a:rPr lang="en-US" b="0" i="0" baseline="0" dirty="0"/>
              <a:t>14.1. Participate in its learning </a:t>
            </a:r>
            <a:r>
              <a:rPr lang="en-US" b="0" baseline="0" dirty="0"/>
              <a:t>targets.</a:t>
            </a:r>
            <a:endParaRPr lang="en-US" b="1" dirty="0"/>
          </a:p>
          <a:p>
            <a:endParaRPr lang="en-US" b="1" dirty="0"/>
          </a:p>
          <a:p>
            <a:r>
              <a:rPr lang="en-US" b="1" dirty="0"/>
              <a:t>Left Image: </a:t>
            </a:r>
            <a:r>
              <a:rPr lang="en-US" dirty="0"/>
              <a:t>Kojo </a:t>
            </a:r>
            <a:r>
              <a:rPr lang="en-US" dirty="0" err="1"/>
              <a:t>Bambil</a:t>
            </a:r>
            <a:r>
              <a:rPr lang="en-US" dirty="0"/>
              <a:t>, </a:t>
            </a:r>
            <a:r>
              <a:rPr lang="en-US" sz="1200" i="1" kern="1200" dirty="0">
                <a:solidFill>
                  <a:schemeClr val="tx1"/>
                </a:solidFill>
                <a:effectLst/>
                <a:latin typeface="+mn-lt"/>
                <a:ea typeface="+mn-ea"/>
                <a:cs typeface="+mn-cs"/>
              </a:rPr>
              <a:t>Painted Wooden Clan Staff with a Lion as a Totem - </a:t>
            </a:r>
            <a:r>
              <a:rPr lang="en-US" sz="1200" i="1" kern="1200" dirty="0" err="1">
                <a:solidFill>
                  <a:schemeClr val="tx1"/>
                </a:solidFill>
                <a:effectLst/>
                <a:latin typeface="+mn-lt"/>
                <a:ea typeface="+mn-ea"/>
                <a:cs typeface="+mn-cs"/>
              </a:rPr>
              <a:t>Asakyire</a:t>
            </a:r>
            <a:r>
              <a:rPr lang="en-US" sz="1200" i="1" kern="1200" dirty="0">
                <a:solidFill>
                  <a:schemeClr val="tx1"/>
                </a:solidFill>
                <a:effectLst/>
                <a:latin typeface="+mn-lt"/>
                <a:ea typeface="+mn-ea"/>
                <a:cs typeface="+mn-cs"/>
              </a:rPr>
              <a:t> Abusua Poma</a:t>
            </a:r>
            <a:r>
              <a:rPr lang="en-US" dirty="0"/>
              <a:t>, 1999-2000. 152,5 x 9 x 19,5cm (60 1/16 x 3 9/16 x 7 11/16in.). </a:t>
            </a:r>
            <a:r>
              <a:rPr lang="en-US" dirty="0" err="1"/>
              <a:t>Tropenmuseum</a:t>
            </a:r>
            <a:r>
              <a:rPr lang="en-US" dirty="0"/>
              <a:t>, part of the National Museum of World Cultures. CC BY-SA 3.0 via Wikimedia Commons. https://</a:t>
            </a:r>
            <a:r>
              <a:rPr lang="en-US" dirty="0" err="1"/>
              <a:t>creativecommons.org</a:t>
            </a:r>
            <a:r>
              <a:rPr lang="en-US" dirty="0"/>
              <a:t>/licenses/by-</a:t>
            </a:r>
            <a:r>
              <a:rPr lang="en-US" dirty="0" err="1"/>
              <a:t>sa</a:t>
            </a:r>
            <a:r>
              <a:rPr lang="en-US" dirty="0"/>
              <a:t>/3.0/</a:t>
            </a:r>
            <a:r>
              <a:rPr lang="en-US" dirty="0" err="1"/>
              <a:t>deed.en</a:t>
            </a:r>
            <a:r>
              <a:rPr lang="en-US" dirty="0"/>
              <a:t> </a:t>
            </a:r>
          </a:p>
          <a:p>
            <a:endParaRPr lang="en-US" dirty="0"/>
          </a:p>
          <a:p>
            <a:r>
              <a:rPr lang="en-US" b="1" dirty="0"/>
              <a:t>Center Image: </a:t>
            </a:r>
            <a:r>
              <a:rPr lang="en-US" dirty="0"/>
              <a:t>Kojo </a:t>
            </a:r>
            <a:r>
              <a:rPr lang="en-US" dirty="0" err="1"/>
              <a:t>Bambil</a:t>
            </a:r>
            <a:r>
              <a:rPr lang="en-US" dirty="0"/>
              <a:t>, </a:t>
            </a:r>
            <a:r>
              <a:rPr lang="en-US" sz="1200" i="1" kern="1200" dirty="0">
                <a:solidFill>
                  <a:schemeClr val="tx1"/>
                </a:solidFill>
                <a:effectLst/>
                <a:latin typeface="+mn-lt"/>
                <a:ea typeface="+mn-ea"/>
                <a:cs typeface="+mn-cs"/>
              </a:rPr>
              <a:t>Painted Wooden Clan Staff with a Leopard as a Totem - </a:t>
            </a:r>
            <a:r>
              <a:rPr lang="en-US" sz="1200" i="1" kern="1200" dirty="0" err="1">
                <a:solidFill>
                  <a:schemeClr val="tx1"/>
                </a:solidFill>
                <a:effectLst/>
                <a:latin typeface="+mn-lt"/>
                <a:ea typeface="+mn-ea"/>
                <a:cs typeface="+mn-cs"/>
              </a:rPr>
              <a:t>Bretuo</a:t>
            </a:r>
            <a:r>
              <a:rPr lang="en-US" sz="1200" i="1" kern="1200" dirty="0">
                <a:solidFill>
                  <a:schemeClr val="tx1"/>
                </a:solidFill>
                <a:effectLst/>
                <a:latin typeface="+mn-lt"/>
                <a:ea typeface="+mn-ea"/>
                <a:cs typeface="+mn-cs"/>
              </a:rPr>
              <a:t> Abusua Poma</a:t>
            </a:r>
            <a:r>
              <a:rPr lang="en-US" dirty="0"/>
              <a:t>, 1999-2000. 153 x 9 x 22cm (60 1/4 x 3 9/16 x 8 11/16in.). </a:t>
            </a:r>
            <a:r>
              <a:rPr lang="en-US" dirty="0" err="1"/>
              <a:t>Tropenmuseum</a:t>
            </a:r>
            <a:r>
              <a:rPr lang="en-US" dirty="0"/>
              <a:t>, part of the National Museum of World Cultures. CC BY-SA 3.0 via Wikimedia Commons. https://</a:t>
            </a:r>
            <a:r>
              <a:rPr lang="en-US" dirty="0" err="1"/>
              <a:t>creativecommons.org</a:t>
            </a:r>
            <a:r>
              <a:rPr lang="en-US" dirty="0"/>
              <a:t>/licenses/by-</a:t>
            </a:r>
            <a:r>
              <a:rPr lang="en-US" dirty="0" err="1"/>
              <a:t>sa</a:t>
            </a:r>
            <a:r>
              <a:rPr lang="en-US" dirty="0"/>
              <a:t>/3.0/</a:t>
            </a:r>
            <a:r>
              <a:rPr lang="en-US" dirty="0" err="1"/>
              <a:t>deed.en</a:t>
            </a:r>
            <a:r>
              <a:rPr lang="en-US" dirty="0"/>
              <a:t> </a:t>
            </a:r>
          </a:p>
          <a:p>
            <a:endParaRPr lang="en-US" dirty="0"/>
          </a:p>
          <a:p>
            <a:r>
              <a:rPr lang="en-US" b="1" dirty="0"/>
              <a:t>Right Image: </a:t>
            </a:r>
            <a:r>
              <a:rPr lang="en-US" dirty="0"/>
              <a:t>Kojo </a:t>
            </a:r>
            <a:r>
              <a:rPr lang="en-US" dirty="0" err="1"/>
              <a:t>Bambil</a:t>
            </a:r>
            <a:r>
              <a:rPr lang="en-US" dirty="0"/>
              <a:t>, </a:t>
            </a:r>
            <a:r>
              <a:rPr lang="en-US" sz="1200" i="1" kern="1200" dirty="0">
                <a:solidFill>
                  <a:schemeClr val="tx1"/>
                </a:solidFill>
                <a:effectLst/>
                <a:latin typeface="+mn-lt"/>
                <a:ea typeface="+mn-ea"/>
                <a:cs typeface="+mn-cs"/>
              </a:rPr>
              <a:t>Painted Wooden Clan Staff with a Fish as a Totem - </a:t>
            </a:r>
            <a:r>
              <a:rPr lang="en-US" sz="1200" i="1" kern="1200" dirty="0" err="1">
                <a:solidFill>
                  <a:schemeClr val="tx1"/>
                </a:solidFill>
                <a:effectLst/>
                <a:latin typeface="+mn-lt"/>
                <a:ea typeface="+mn-ea"/>
                <a:cs typeface="+mn-cs"/>
              </a:rPr>
              <a:t>Asenie</a:t>
            </a:r>
            <a:r>
              <a:rPr lang="en-US" sz="1200" i="1" kern="1200" dirty="0">
                <a:solidFill>
                  <a:schemeClr val="tx1"/>
                </a:solidFill>
                <a:effectLst/>
                <a:latin typeface="+mn-lt"/>
                <a:ea typeface="+mn-ea"/>
                <a:cs typeface="+mn-cs"/>
              </a:rPr>
              <a:t> Abusua Poma</a:t>
            </a:r>
            <a:r>
              <a:rPr lang="en-US" dirty="0"/>
              <a:t>, 1999-2000. 157 x 9 x 23cm (61 13/16 x 3 9/16 x 9 1/16in.). </a:t>
            </a:r>
            <a:r>
              <a:rPr lang="en-US" dirty="0" err="1"/>
              <a:t>Tropenmuseum</a:t>
            </a:r>
            <a:r>
              <a:rPr lang="en-US" dirty="0"/>
              <a:t>, part of the National Museum of World Cultures. CC BY-SA 3.0 via Wikimedia Commons. https://</a:t>
            </a:r>
            <a:r>
              <a:rPr lang="en-US" dirty="0" err="1"/>
              <a:t>creativecommons.org</a:t>
            </a:r>
            <a:r>
              <a:rPr lang="en-US" dirty="0"/>
              <a:t>/licenses/by-</a:t>
            </a:r>
            <a:r>
              <a:rPr lang="en-US" dirty="0" err="1"/>
              <a:t>sa</a:t>
            </a:r>
            <a:r>
              <a:rPr lang="en-US" dirty="0"/>
              <a:t>/3.0/</a:t>
            </a:r>
            <a:r>
              <a:rPr lang="en-US" dirty="0" err="1"/>
              <a:t>deed.en</a:t>
            </a:r>
            <a:r>
              <a:rPr lang="en-US" dirty="0"/>
              <a:t> </a:t>
            </a:r>
          </a:p>
          <a:p>
            <a:endParaRPr lang="en-US" dirty="0"/>
          </a:p>
        </p:txBody>
      </p:sp>
      <p:sp>
        <p:nvSpPr>
          <p:cNvPr id="4" name="Slide Number Placeholder 3">
            <a:extLst>
              <a:ext uri="{FF2B5EF4-FFF2-40B4-BE49-F238E27FC236}">
                <a16:creationId xmlns:a16="http://schemas.microsoft.com/office/drawing/2014/main" id="{85DB3CF6-D38A-0C3B-60B2-AAC3E5FEDF2A}"/>
              </a:ext>
            </a:extLst>
          </p:cNvPr>
          <p:cNvSpPr>
            <a:spLocks noGrp="1"/>
          </p:cNvSpPr>
          <p:nvPr>
            <p:ph type="sldNum" sz="quarter" idx="5"/>
          </p:nvPr>
        </p:nvSpPr>
        <p:spPr/>
        <p:txBody>
          <a:bodyPr/>
          <a:lstStyle/>
          <a:p>
            <a:fld id="{28DDC5D3-47FC-A841-AC20-383DD7B1A010}" type="slidenum">
              <a:rPr lang="en-US" smtClean="0"/>
              <a:t>32</a:t>
            </a:fld>
            <a:endParaRPr lang="en-US"/>
          </a:p>
        </p:txBody>
      </p:sp>
    </p:spTree>
    <p:extLst>
      <p:ext uri="{BB962C8B-B14F-4D97-AF65-F5344CB8AC3E}">
        <p14:creationId xmlns:p14="http://schemas.microsoft.com/office/powerpoint/2010/main" val="31433352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t>Have the class open the textbook to </a:t>
            </a:r>
            <a:r>
              <a:rPr lang="en-US" b="0" i="1" baseline="0" dirty="0"/>
              <a:t>Artists’ Lessons to Thrive! </a:t>
            </a:r>
            <a:r>
              <a:rPr lang="en-US" b="0" i="0" baseline="0" dirty="0"/>
              <a:t>14.2. Participate in its learning </a:t>
            </a:r>
            <a:r>
              <a:rPr lang="en-US" b="0" baseline="0" dirty="0"/>
              <a:t>targets.</a:t>
            </a:r>
            <a:endParaRPr lang="en-US" b="1" dirty="0"/>
          </a:p>
          <a:p>
            <a:endParaRPr lang="en-US" b="1" dirty="0"/>
          </a:p>
          <a:p>
            <a:r>
              <a:rPr lang="en-US" b="1" dirty="0"/>
              <a:t>Left Image: </a:t>
            </a:r>
            <a:r>
              <a:rPr lang="en-US" dirty="0"/>
              <a:t>Christopher Williams, Motorola Shield, 3-D Model. Project sponsored by Motorola.</a:t>
            </a:r>
          </a:p>
          <a:p>
            <a:endParaRPr lang="en-US" dirty="0"/>
          </a:p>
          <a:p>
            <a:r>
              <a:rPr lang="en-US" b="1" dirty="0"/>
              <a:t>Right Image: </a:t>
            </a:r>
            <a:r>
              <a:rPr lang="en-US" dirty="0"/>
              <a:t>Christopher Williams, Motorola Shield Instructions. Project sponsored by Motorola.</a:t>
            </a:r>
          </a:p>
        </p:txBody>
      </p:sp>
      <p:sp>
        <p:nvSpPr>
          <p:cNvPr id="4" name="Slide Number Placeholder 3"/>
          <p:cNvSpPr>
            <a:spLocks noGrp="1"/>
          </p:cNvSpPr>
          <p:nvPr>
            <p:ph type="sldNum" sz="quarter" idx="5"/>
          </p:nvPr>
        </p:nvSpPr>
        <p:spPr/>
        <p:txBody>
          <a:bodyPr/>
          <a:lstStyle/>
          <a:p>
            <a:fld id="{28DDC5D3-47FC-A841-AC20-383DD7B1A010}" type="slidenum">
              <a:rPr lang="en-US" smtClean="0"/>
              <a:t>33</a:t>
            </a:fld>
            <a:endParaRPr lang="en-US"/>
          </a:p>
        </p:txBody>
      </p:sp>
    </p:spTree>
    <p:extLst>
      <p:ext uri="{BB962C8B-B14F-4D97-AF65-F5344CB8AC3E}">
        <p14:creationId xmlns:p14="http://schemas.microsoft.com/office/powerpoint/2010/main" val="14572081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rPr>
              <a:t>Left Book Cover: </a:t>
            </a:r>
            <a:r>
              <a:rPr lang="en-US" sz="1200" dirty="0">
                <a:effectLst/>
                <a:latin typeface="Arial" panose="020B0604020202020204" pitchFamily="34" charset="0"/>
                <a:ea typeface="Times New Roman" panose="02020603050405020304" pitchFamily="18" charset="0"/>
                <a:cs typeface="Arial" panose="020B0604020202020204" pitchFamily="34" charset="0"/>
                <a:sym typeface="Symbol" pitchFamily="2" charset="2"/>
              </a:rPr>
              <a:t></a:t>
            </a:r>
            <a:r>
              <a:rPr lang="en-US" sz="1200" dirty="0">
                <a:effectLst/>
                <a:latin typeface="Arial" panose="020B0604020202020204" pitchFamily="34" charset="0"/>
                <a:ea typeface="Times New Roman" panose="02020603050405020304" pitchFamily="18" charset="0"/>
              </a:rPr>
              <a:t> </a:t>
            </a:r>
            <a:r>
              <a:rPr lang="de-DE" sz="1200" dirty="0">
                <a:effectLst/>
                <a:latin typeface="Arial" panose="020B0604020202020204" pitchFamily="34" charset="0"/>
                <a:ea typeface="Times New Roman" panose="02020603050405020304" pitchFamily="18" charset="0"/>
              </a:rPr>
              <a:t>Debrah Sickler-Voigt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Left Image Tunnel Book</a:t>
            </a:r>
            <a:r>
              <a:rPr lang="en-US" b="1" dirty="0"/>
              <a:t>: </a:t>
            </a:r>
            <a:r>
              <a:rPr lang="en-US" sz="1200" dirty="0">
                <a:effectLst/>
                <a:latin typeface="Arial" panose="020B0604020202020204" pitchFamily="34" charset="0"/>
                <a:ea typeface="Times New Roman" panose="02020603050405020304" pitchFamily="18" charset="0"/>
                <a:cs typeface="Arial" panose="020B0604020202020204" pitchFamily="34" charset="0"/>
                <a:sym typeface="Symbol" pitchFamily="2" charset="2"/>
              </a:rPr>
              <a:t></a:t>
            </a:r>
            <a:r>
              <a:rPr lang="en-US" sz="1200" dirty="0">
                <a:effectLst/>
                <a:latin typeface="Arial" panose="020B0604020202020204" pitchFamily="34" charset="0"/>
                <a:ea typeface="Times New Roman" panose="02020603050405020304" pitchFamily="18" charset="0"/>
              </a:rPr>
              <a:t> </a:t>
            </a:r>
            <a:r>
              <a:rPr lang="de-DE" sz="1200" dirty="0">
                <a:effectLst/>
                <a:latin typeface="Arial" panose="020B0604020202020204" pitchFamily="34" charset="0"/>
                <a:ea typeface="Times New Roman" panose="02020603050405020304" pitchFamily="18" charset="0"/>
              </a:rPr>
              <a:t>Debrah Sickler-Voigt, Paige Brenner, and Richard Sickler. </a:t>
            </a:r>
            <a:r>
              <a:rPr lang="de-DE" sz="1200" dirty="0" err="1">
                <a:effectLst/>
                <a:latin typeface="Arial" panose="020B0604020202020204" pitchFamily="34" charset="0"/>
                <a:ea typeface="Times New Roman" panose="02020603050405020304" pitchFamily="18" charset="0"/>
              </a:rPr>
              <a:t>Photo</a:t>
            </a:r>
            <a:r>
              <a:rPr lang="de-DE" sz="1200" dirty="0">
                <a:effectLst/>
                <a:latin typeface="Arial" panose="020B0604020202020204" pitchFamily="34" charset="0"/>
                <a:ea typeface="Times New Roman" panose="02020603050405020304" pitchFamily="18" charset="0"/>
              </a:rPr>
              <a:t>: Richard Sickler</a:t>
            </a:r>
            <a:r>
              <a:rPr lang="en-US"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Right Image: </a:t>
            </a:r>
            <a:r>
              <a:rPr lang="en-US" dirty="0">
                <a:effectLst/>
                <a:latin typeface="Helvetica Neue" panose="02000503000000020004" pitchFamily="2" charset="0"/>
              </a:rPr>
              <a:t>Deborah Butterfield, </a:t>
            </a:r>
            <a:r>
              <a:rPr lang="en-US" i="1" dirty="0">
                <a:effectLst/>
                <a:latin typeface="Helvetica Neue" panose="02000503000000020004" pitchFamily="2" charset="0"/>
              </a:rPr>
              <a:t>Monekana</a:t>
            </a:r>
            <a:r>
              <a:rPr lang="en-US" dirty="0">
                <a:effectLst/>
                <a:latin typeface="Helvetica Neue" panose="02000503000000020004" pitchFamily="2" charset="0"/>
              </a:rPr>
              <a:t>, 2001, bronze, 96 × 129 </a:t>
            </a:r>
            <a:r>
              <a:rPr lang="en-US" baseline="30000" dirty="0">
                <a:effectLst/>
                <a:latin typeface="Helvetica Neue" panose="02000503000000020004" pitchFamily="2" charset="0"/>
              </a:rPr>
              <a:t>1</a:t>
            </a:r>
            <a:r>
              <a:rPr lang="en-US" dirty="0">
                <a:effectLst/>
                <a:latin typeface="Helvetica Neue" panose="02000503000000020004" pitchFamily="2" charset="0"/>
              </a:rPr>
              <a:t>⁄</a:t>
            </a:r>
            <a:r>
              <a:rPr lang="en-US" baseline="-25000" dirty="0">
                <a:effectLst/>
                <a:latin typeface="Helvetica Neue" panose="02000503000000020004" pitchFamily="2" charset="0"/>
              </a:rPr>
              <a:t>2</a:t>
            </a:r>
            <a:r>
              <a:rPr lang="en-US" dirty="0">
                <a:effectLst/>
                <a:latin typeface="Helvetica Neue" panose="02000503000000020004" pitchFamily="2" charset="0"/>
              </a:rPr>
              <a:t> × 63 </a:t>
            </a:r>
            <a:r>
              <a:rPr lang="en-US" baseline="30000" dirty="0">
                <a:effectLst/>
                <a:latin typeface="Helvetica Neue" panose="02000503000000020004" pitchFamily="2" charset="0"/>
              </a:rPr>
              <a:t>1</a:t>
            </a:r>
            <a:r>
              <a:rPr lang="en-US" dirty="0">
                <a:effectLst/>
                <a:latin typeface="Helvetica Neue" panose="02000503000000020004" pitchFamily="2" charset="0"/>
              </a:rPr>
              <a:t>⁄</a:t>
            </a:r>
            <a:r>
              <a:rPr lang="en-US" baseline="-25000" dirty="0">
                <a:effectLst/>
                <a:latin typeface="Helvetica Neue" panose="02000503000000020004" pitchFamily="2" charset="0"/>
              </a:rPr>
              <a:t>2</a:t>
            </a:r>
            <a:r>
              <a:rPr lang="en-US" dirty="0">
                <a:effectLst/>
                <a:latin typeface="Helvetica Neue" panose="02000503000000020004" pitchFamily="2" charset="0"/>
              </a:rPr>
              <a:t> in. (243.8 × 328.9 × 161.3 cm). </a:t>
            </a:r>
            <a:r>
              <a:rPr lang="en-US" i="1" dirty="0">
                <a:effectLst/>
                <a:latin typeface="Helvetica Neue" panose="02000503000000020004" pitchFamily="2" charset="0"/>
              </a:rPr>
              <a:t>Source:</a:t>
            </a:r>
            <a:r>
              <a:rPr lang="en-US" dirty="0">
                <a:effectLst/>
                <a:latin typeface="Helvetica Neue" panose="02000503000000020004" pitchFamily="2" charset="0"/>
              </a:rPr>
              <a:t> </a:t>
            </a:r>
            <a:r>
              <a:rPr lang="en-US" i="1" dirty="0">
                <a:effectLst/>
                <a:latin typeface="Helvetica Neue" panose="02000503000000020004" pitchFamily="2" charset="0"/>
              </a:rPr>
              <a:t>Smithsonian American Art Museum. © Deborah Butterfield.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Access photos of Butterfield working on Three Sorrows here: https://</a:t>
            </a:r>
            <a:r>
              <a:rPr lang="en-US" dirty="0" err="1"/>
              <a:t>glasstire.com</a:t>
            </a:r>
            <a:r>
              <a:rPr lang="en-US" dirty="0"/>
              <a:t>/2020/11/14/the-horse-as-witness-and-metaphor-a-chat-with-deborah-butterfield/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This book’s teachings are based on the author’s research, communications, and professional interpretations of artists’ and designers’ works with the aim of being respectful of diversified peoples and representing their teachings in a truthful and non-biased manner. </a:t>
            </a:r>
            <a:endParaRPr lang="en-US" dirty="0"/>
          </a:p>
          <a:p>
            <a:endParaRPr lang="en-US" b="1" dirty="0">
              <a:effectLst/>
              <a:latin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073EB3AD-76E1-BE49-A4AE-4FDC97583BB5}" type="slidenum">
              <a:rPr lang="en-US" smtClean="0"/>
              <a:t>34</a:t>
            </a:fld>
            <a:endParaRPr lang="en-US"/>
          </a:p>
        </p:txBody>
      </p:sp>
    </p:spTree>
    <p:extLst>
      <p:ext uri="{BB962C8B-B14F-4D97-AF65-F5344CB8AC3E}">
        <p14:creationId xmlns:p14="http://schemas.microsoft.com/office/powerpoint/2010/main" val="29222691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t>Gaudi’s </a:t>
            </a:r>
            <a:r>
              <a:rPr lang="en-US" b="0" i="1" dirty="0"/>
              <a:t>Sagrada Familia </a:t>
            </a:r>
            <a:r>
              <a:rPr lang="en-US" b="0" i="0" dirty="0"/>
              <a:t>is </a:t>
            </a:r>
            <a:r>
              <a:rPr lang="en-US" b="0" dirty="0"/>
              <a:t>a basilica located in Barcelona. Its name means holy family.  It is one of seven of Gaudi’s architectural structures listed on UNESCO’s World Heritage Site. </a:t>
            </a:r>
            <a:r>
              <a:rPr lang="en-US" sz="1200" dirty="0">
                <a:effectLst/>
                <a:ea typeface="Calibri" panose="020F0502020204030204" pitchFamily="34" charset="0"/>
              </a:rPr>
              <a:t>Jordi </a:t>
            </a:r>
            <a:r>
              <a:rPr lang="en-US" sz="1200" dirty="0" err="1">
                <a:effectLst/>
                <a:ea typeface="Calibri" panose="020F0502020204030204" pitchFamily="34" charset="0"/>
              </a:rPr>
              <a:t>Faulí</a:t>
            </a:r>
            <a:r>
              <a:rPr lang="en-US" sz="1200" dirty="0">
                <a:effectLst/>
                <a:ea typeface="Calibri" panose="020F0502020204030204" pitchFamily="34" charset="0"/>
              </a:rPr>
              <a:t> has served as </a:t>
            </a:r>
            <a:r>
              <a:rPr lang="en-US" sz="1200" i="1" dirty="0">
                <a:effectLst/>
                <a:ea typeface="Times New Roman" panose="02020603050405020304" pitchFamily="18" charset="0"/>
              </a:rPr>
              <a:t>Sagrada Familia’s</a:t>
            </a:r>
            <a:r>
              <a:rPr lang="en-US" sz="1200" dirty="0">
                <a:effectLst/>
                <a:ea typeface="Calibri" panose="020F0502020204030204" pitchFamily="34" charset="0"/>
              </a:rPr>
              <a:t> head architect. He exclaimed “Gaudí left us the path…. Sometimes, though, we’ve had to work hard to find it” (Abend, 2019).</a:t>
            </a:r>
            <a:r>
              <a:rPr lang="en-US" sz="1800" dirty="0">
                <a:effectLst/>
              </a:rPr>
              <a:t> New technologies enabled </a:t>
            </a:r>
            <a:r>
              <a:rPr lang="en-US" b="0" dirty="0"/>
              <a:t>Gaudi’s architectural designs to come into being.</a:t>
            </a:r>
            <a:endParaRPr lang="en-US" sz="1200" b="1" dirty="0">
              <a:effectLst/>
              <a:ea typeface="Calibri" panose="020F0502020204030204" pitchFamily="34" charset="0"/>
            </a:endParaRPr>
          </a:p>
          <a:p>
            <a:pPr lvl="0"/>
            <a:endParaRPr lang="en-US" b="0" dirty="0"/>
          </a:p>
          <a:p>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rPr>
              <a:t>Left Book Cover: </a:t>
            </a:r>
            <a:r>
              <a:rPr lang="en-US" sz="1200" dirty="0">
                <a:effectLst/>
                <a:latin typeface="Arial" panose="020B0604020202020204" pitchFamily="34" charset="0"/>
                <a:ea typeface="Times New Roman" panose="02020603050405020304" pitchFamily="18" charset="0"/>
                <a:cs typeface="Arial" panose="020B0604020202020204" pitchFamily="34" charset="0"/>
                <a:sym typeface="Symbol" pitchFamily="2" charset="2"/>
              </a:rPr>
              <a:t></a:t>
            </a:r>
            <a:r>
              <a:rPr lang="en-US" sz="1200" dirty="0">
                <a:effectLst/>
                <a:latin typeface="Arial" panose="020B0604020202020204" pitchFamily="34" charset="0"/>
                <a:ea typeface="Times New Roman" panose="02020603050405020304" pitchFamily="18" charset="0"/>
              </a:rPr>
              <a:t> </a:t>
            </a:r>
            <a:r>
              <a:rPr lang="de-DE" sz="1200" dirty="0">
                <a:effectLst/>
                <a:latin typeface="Arial" panose="020B0604020202020204" pitchFamily="34" charset="0"/>
                <a:ea typeface="Times New Roman" panose="02020603050405020304" pitchFamily="18" charset="0"/>
              </a:rPr>
              <a:t>Debrah Sickler-Voigt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Left Image Tunnel Book: </a:t>
            </a:r>
            <a:r>
              <a:rPr lang="en-US" sz="1200" dirty="0">
                <a:effectLst/>
                <a:latin typeface="Arial" panose="020B0604020202020204" pitchFamily="34" charset="0"/>
                <a:ea typeface="Times New Roman" panose="02020603050405020304" pitchFamily="18" charset="0"/>
                <a:cs typeface="Arial" panose="020B0604020202020204" pitchFamily="34" charset="0"/>
                <a:sym typeface="Symbol" pitchFamily="2" charset="2"/>
              </a:rPr>
              <a:t></a:t>
            </a:r>
            <a:r>
              <a:rPr lang="en-US" sz="1200" dirty="0">
                <a:effectLst/>
                <a:latin typeface="Arial" panose="020B0604020202020204" pitchFamily="34" charset="0"/>
                <a:ea typeface="Times New Roman" panose="02020603050405020304" pitchFamily="18" charset="0"/>
              </a:rPr>
              <a:t> </a:t>
            </a:r>
            <a:r>
              <a:rPr lang="de-DE" sz="1200" dirty="0">
                <a:effectLst/>
                <a:latin typeface="Arial" panose="020B0604020202020204" pitchFamily="34" charset="0"/>
                <a:ea typeface="Times New Roman" panose="02020603050405020304" pitchFamily="18" charset="0"/>
              </a:rPr>
              <a:t>Debrah Sickler-Voigt, Paige Brenner, and Richard </a:t>
            </a:r>
            <a:r>
              <a:rPr lang="de-DE" sz="1200" dirty="0" err="1">
                <a:effectLst/>
                <a:latin typeface="Arial" panose="020B0604020202020204" pitchFamily="34" charset="0"/>
                <a:ea typeface="Times New Roman" panose="02020603050405020304" pitchFamily="18" charset="0"/>
              </a:rPr>
              <a:t>Sickler</a:t>
            </a:r>
            <a:r>
              <a:rPr lang="de-DE" sz="1200" dirty="0">
                <a:effectLst/>
                <a:latin typeface="Arial" panose="020B0604020202020204" pitchFamily="34" charset="0"/>
                <a:ea typeface="Times New Roman" panose="02020603050405020304" pitchFamily="18" charset="0"/>
              </a:rPr>
              <a:t>. </a:t>
            </a:r>
            <a:r>
              <a:rPr lang="de-DE" sz="1200" dirty="0" err="1">
                <a:effectLst/>
                <a:latin typeface="Arial" panose="020B0604020202020204" pitchFamily="34" charset="0"/>
                <a:ea typeface="Times New Roman" panose="02020603050405020304" pitchFamily="18" charset="0"/>
              </a:rPr>
              <a:t>Photo</a:t>
            </a:r>
            <a:r>
              <a:rPr lang="de-DE" sz="1200" dirty="0">
                <a:effectLst/>
                <a:latin typeface="Arial" panose="020B0604020202020204" pitchFamily="34" charset="0"/>
                <a:ea typeface="Times New Roman" panose="02020603050405020304" pitchFamily="18" charset="0"/>
              </a:rPr>
              <a:t>: Richard </a:t>
            </a:r>
            <a:r>
              <a:rPr lang="de-DE" sz="1200" dirty="0" err="1">
                <a:effectLst/>
                <a:latin typeface="Arial" panose="020B0604020202020204" pitchFamily="34" charset="0"/>
                <a:ea typeface="Times New Roman" panose="02020603050405020304" pitchFamily="18" charset="0"/>
              </a:rPr>
              <a:t>Sickler</a:t>
            </a:r>
            <a:r>
              <a:rPr lang="en-US" sz="1200" dirty="0">
                <a:effectLst/>
              </a:rPr>
              <a:t> </a:t>
            </a:r>
          </a:p>
          <a:p>
            <a:endParaRPr lang="en-US" b="1" dirty="0"/>
          </a:p>
          <a:p>
            <a:r>
              <a:rPr lang="en-US" b="1" dirty="0"/>
              <a:t>Top Middle Image:</a:t>
            </a:r>
          </a:p>
          <a:p>
            <a:r>
              <a:rPr lang="en-US" dirty="0"/>
              <a:t>Sagrada </a:t>
            </a:r>
            <a:r>
              <a:rPr lang="en-US" dirty="0" err="1"/>
              <a:t>Família</a:t>
            </a:r>
            <a:r>
              <a:rPr lang="en-US" dirty="0"/>
              <a:t> (</a:t>
            </a:r>
            <a:r>
              <a:rPr lang="en-US" dirty="0" err="1"/>
              <a:t>oficial</a:t>
            </a:r>
            <a:r>
              <a:rPr lang="en-US" dirty="0"/>
              <a:t>), CC BY-SA 3.0 &lt;https://</a:t>
            </a:r>
            <a:r>
              <a:rPr lang="en-US" dirty="0" err="1"/>
              <a:t>creativecommons.org</a:t>
            </a:r>
            <a:r>
              <a:rPr lang="en-US" dirty="0"/>
              <a:t>/licenses/by-</a:t>
            </a:r>
            <a:r>
              <a:rPr lang="en-US" dirty="0" err="1"/>
              <a:t>sa</a:t>
            </a:r>
            <a:r>
              <a:rPr lang="en-US" dirty="0"/>
              <a:t>/3.0&gt;, via Wikimedia Commons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commons.wikimedia.org</a:t>
            </a:r>
            <a:r>
              <a:rPr lang="en-US" dirty="0"/>
              <a:t>/wiki/File:Sagrada_Fam%C3%ADlia._Obrador_(</a:t>
            </a:r>
            <a:r>
              <a:rPr lang="en-US" dirty="0" err="1"/>
              <a:t>actualitat</a:t>
            </a:r>
            <a:r>
              <a:rPr lang="en-US" dirty="0"/>
              <a:t>).jpg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Middle Left Bottom </a:t>
            </a:r>
            <a:r>
              <a:rPr lang="en-US" sz="1000" b="1" dirty="0"/>
              <a:t>Im</a:t>
            </a:r>
            <a:r>
              <a:rPr lang="en-US" sz="1200" b="1" dirty="0"/>
              <a:t>age: </a:t>
            </a:r>
            <a:r>
              <a:rPr lang="en-US" sz="1200" i="1" dirty="0">
                <a:solidFill>
                  <a:srgbClr val="003300"/>
                </a:solidFill>
                <a:effectLst/>
                <a:latin typeface="Times New Roman" panose="02020603050405020304" pitchFamily="18" charset="0"/>
                <a:ea typeface="Calibri" panose="020F0502020204030204" pitchFamily="34" charset="0"/>
              </a:rPr>
              <a:t>Sagrada Familia’s</a:t>
            </a:r>
            <a:r>
              <a:rPr lang="en-US" sz="1200" dirty="0">
                <a:solidFill>
                  <a:srgbClr val="003300"/>
                </a:solidFill>
                <a:effectLst/>
                <a:latin typeface="Times New Roman" panose="02020603050405020304" pitchFamily="18" charset="0"/>
                <a:ea typeface="Calibri" panose="020F0502020204030204" pitchFamily="34" charset="0"/>
              </a:rPr>
              <a:t> columns and vaulting resemble a forest. </a:t>
            </a:r>
            <a:r>
              <a:rPr lang="en-US" sz="1200" i="1" dirty="0">
                <a:solidFill>
                  <a:srgbClr val="003300"/>
                </a:solidFill>
                <a:effectLst/>
                <a:latin typeface="Times New Roman" panose="02020603050405020304" pitchFamily="18" charset="0"/>
                <a:ea typeface="Calibri" panose="020F0502020204030204" pitchFamily="34" charset="0"/>
              </a:rPr>
              <a:t>Source: SBA73 from Sabadell, Catalunya, (CC BY-SA 2.0), Wikimedia Commons.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solidFill>
                <a:srgbClr val="00330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US" b="1" dirty="0"/>
              <a:t>Middle Right Bottom Image</a:t>
            </a:r>
          </a:p>
          <a:p>
            <a:r>
              <a:rPr lang="en-US" dirty="0"/>
              <a:t>Sagrada Familia 2021</a:t>
            </a:r>
          </a:p>
          <a:p>
            <a:r>
              <a:rPr lang="en-US" dirty="0"/>
              <a:t>https://</a:t>
            </a:r>
            <a:r>
              <a:rPr lang="en-US" dirty="0" err="1"/>
              <a:t>commons.wikimedia.org</a:t>
            </a:r>
            <a:r>
              <a:rPr lang="en-US" dirty="0"/>
              <a:t>/wiki/File:Sagrada_Familia_8-12-21_(1).jpg</a:t>
            </a:r>
          </a:p>
          <a:p>
            <a:r>
              <a:rPr lang="en-US" dirty="0"/>
              <a:t>Canaan, CC BY-SA 4.0 &lt;https://</a:t>
            </a:r>
            <a:r>
              <a:rPr lang="en-US" dirty="0" err="1"/>
              <a:t>creativecommons.org</a:t>
            </a:r>
            <a:r>
              <a:rPr lang="en-US" dirty="0"/>
              <a:t>/licenses/by-</a:t>
            </a:r>
            <a:r>
              <a:rPr lang="en-US" dirty="0" err="1"/>
              <a:t>sa</a:t>
            </a:r>
            <a:r>
              <a:rPr lang="en-US" dirty="0"/>
              <a:t>/4.0&gt;, via Wikimedia Commons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3300"/>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AB6CC682-561D-6F47-837D-6909DB8170BF}" type="slidenum">
              <a:rPr lang="en-US" smtClean="0"/>
              <a:t>35</a:t>
            </a:fld>
            <a:endParaRPr lang="en-US"/>
          </a:p>
        </p:txBody>
      </p:sp>
    </p:spTree>
    <p:extLst>
      <p:ext uri="{BB962C8B-B14F-4D97-AF65-F5344CB8AC3E}">
        <p14:creationId xmlns:p14="http://schemas.microsoft.com/office/powerpoint/2010/main" val="5121656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rPr>
              <a:t>Left Book Cover: </a:t>
            </a:r>
            <a:r>
              <a:rPr lang="en-US" sz="1200" dirty="0">
                <a:effectLst/>
                <a:latin typeface="Arial" panose="020B0604020202020204" pitchFamily="34" charset="0"/>
                <a:ea typeface="Times New Roman" panose="02020603050405020304" pitchFamily="18" charset="0"/>
                <a:cs typeface="Arial" panose="020B0604020202020204" pitchFamily="34" charset="0"/>
                <a:sym typeface="Symbol" pitchFamily="2" charset="2"/>
              </a:rPr>
              <a:t></a:t>
            </a:r>
            <a:r>
              <a:rPr lang="en-US" sz="1200" dirty="0">
                <a:effectLst/>
                <a:latin typeface="Arial" panose="020B0604020202020204" pitchFamily="34" charset="0"/>
                <a:ea typeface="Times New Roman" panose="02020603050405020304" pitchFamily="18" charset="0"/>
              </a:rPr>
              <a:t> </a:t>
            </a:r>
            <a:r>
              <a:rPr lang="de-DE" sz="1200" dirty="0">
                <a:effectLst/>
                <a:latin typeface="Arial" panose="020B0604020202020204" pitchFamily="34" charset="0"/>
                <a:ea typeface="Times New Roman" panose="02020603050405020304" pitchFamily="18" charset="0"/>
              </a:rPr>
              <a:t>Debrah Sickler-Voigt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Left Image Tunnel Book: </a:t>
            </a:r>
            <a:r>
              <a:rPr lang="en-US" sz="1200" dirty="0">
                <a:effectLst/>
                <a:latin typeface="Arial" panose="020B0604020202020204" pitchFamily="34" charset="0"/>
                <a:ea typeface="Times New Roman" panose="02020603050405020304" pitchFamily="18" charset="0"/>
                <a:cs typeface="Arial" panose="020B0604020202020204" pitchFamily="34" charset="0"/>
                <a:sym typeface="Symbol" pitchFamily="2" charset="2"/>
              </a:rPr>
              <a:t></a:t>
            </a:r>
            <a:r>
              <a:rPr lang="en-US" sz="1200" dirty="0">
                <a:effectLst/>
                <a:latin typeface="Arial" panose="020B0604020202020204" pitchFamily="34" charset="0"/>
                <a:ea typeface="Times New Roman" panose="02020603050405020304" pitchFamily="18" charset="0"/>
              </a:rPr>
              <a:t> </a:t>
            </a:r>
            <a:r>
              <a:rPr lang="de-DE" sz="1200" dirty="0">
                <a:effectLst/>
                <a:latin typeface="Arial" panose="020B0604020202020204" pitchFamily="34" charset="0"/>
                <a:ea typeface="Times New Roman" panose="02020603050405020304" pitchFamily="18" charset="0"/>
              </a:rPr>
              <a:t>Debrah Sickler-Voigt, Paige Brenner, and Richard Sickler. </a:t>
            </a:r>
            <a:r>
              <a:rPr lang="de-DE" sz="1200" dirty="0" err="1">
                <a:effectLst/>
                <a:latin typeface="Arial" panose="020B0604020202020204" pitchFamily="34" charset="0"/>
                <a:ea typeface="Times New Roman" panose="02020603050405020304" pitchFamily="18" charset="0"/>
              </a:rPr>
              <a:t>Photo</a:t>
            </a:r>
            <a:r>
              <a:rPr lang="de-DE" sz="1200" dirty="0">
                <a:effectLst/>
                <a:latin typeface="Arial" panose="020B0604020202020204" pitchFamily="34" charset="0"/>
                <a:ea typeface="Times New Roman" panose="02020603050405020304" pitchFamily="18" charset="0"/>
              </a:rPr>
              <a:t>: Richard Sickler</a:t>
            </a:r>
            <a:r>
              <a:rPr lang="en-US" sz="1200" dirty="0">
                <a:effectLst/>
              </a:rPr>
              <a:t> </a:t>
            </a:r>
          </a:p>
          <a:p>
            <a:pPr marL="0" marR="0">
              <a:spcBef>
                <a:spcPts val="0"/>
              </a:spcBef>
            </a:pPr>
            <a:r>
              <a:rPr lang="en-US" b="1" dirty="0"/>
              <a:t>Middle and Right </a:t>
            </a:r>
            <a:r>
              <a:rPr lang="en-US" sz="1200" b="1" dirty="0"/>
              <a:t>Images: </a:t>
            </a:r>
            <a:r>
              <a:rPr lang="en-US" sz="1800" dirty="0">
                <a:solidFill>
                  <a:srgbClr val="003300"/>
                </a:solidFill>
                <a:effectLst/>
                <a:latin typeface="Times New Roman" panose="02020603050405020304" pitchFamily="18" charset="0"/>
                <a:ea typeface="Calibri" panose="020F0502020204030204" pitchFamily="34" charset="0"/>
              </a:rPr>
              <a:t>Betye Saar, </a:t>
            </a:r>
            <a:r>
              <a:rPr lang="en-US" sz="1800" i="1" dirty="0">
                <a:solidFill>
                  <a:srgbClr val="003300"/>
                </a:solidFill>
                <a:effectLst/>
                <a:latin typeface="Times New Roman" panose="02020603050405020304" pitchFamily="18" charset="0"/>
                <a:ea typeface="Calibri" panose="020F0502020204030204" pitchFamily="34" charset="0"/>
              </a:rPr>
              <a:t>Wishing for Winter</a:t>
            </a:r>
            <a:r>
              <a:rPr lang="en-US" sz="1800" dirty="0">
                <a:solidFill>
                  <a:srgbClr val="003300"/>
                </a:solidFill>
                <a:effectLst/>
                <a:latin typeface="Times New Roman" panose="02020603050405020304" pitchFamily="18" charset="0"/>
                <a:ea typeface="Calibri" panose="020F0502020204030204" pitchFamily="34" charset="0"/>
              </a:rPr>
              <a:t>,</a:t>
            </a:r>
            <a:r>
              <a:rPr lang="en-US" sz="1800" i="1" dirty="0">
                <a:solidFill>
                  <a:srgbClr val="003300"/>
                </a:solidFill>
                <a:effectLst/>
                <a:latin typeface="Times New Roman" panose="02020603050405020304" pitchFamily="18" charset="0"/>
                <a:ea typeface="Calibri" panose="020F0502020204030204" pitchFamily="34" charset="0"/>
              </a:rPr>
              <a:t> </a:t>
            </a:r>
            <a:r>
              <a:rPr lang="en-US" sz="1800" dirty="0">
                <a:solidFill>
                  <a:srgbClr val="003300"/>
                </a:solidFill>
                <a:effectLst/>
                <a:latin typeface="Times New Roman" panose="02020603050405020304" pitchFamily="18" charset="0"/>
                <a:ea typeface="Calibri" panose="020F0502020204030204" pitchFamily="34" charset="0"/>
              </a:rPr>
              <a:t>1989. Mixed media. 40 3⁄4 × 19 1⁄4 × 2 1⁄4 in. (103.6 × 48.9 × 5.8 cm.). </a:t>
            </a:r>
            <a:r>
              <a:rPr lang="en-US" sz="1800" i="1" dirty="0">
                <a:solidFill>
                  <a:srgbClr val="003300"/>
                </a:solidFill>
                <a:effectLst/>
                <a:latin typeface="Times New Roman" panose="02020603050405020304" pitchFamily="18" charset="0"/>
                <a:ea typeface="Calibri" panose="020F0502020204030204" pitchFamily="34" charset="0"/>
              </a:rPr>
              <a:t>Source: Smithsonian American Art Museum. © </a:t>
            </a:r>
            <a:r>
              <a:rPr lang="en-US" sz="1800" i="1" dirty="0" err="1">
                <a:solidFill>
                  <a:srgbClr val="003300"/>
                </a:solidFill>
                <a:effectLst/>
                <a:latin typeface="Times New Roman" panose="02020603050405020304" pitchFamily="18" charset="0"/>
                <a:ea typeface="Calibri" panose="020F0502020204030204" pitchFamily="34" charset="0"/>
              </a:rPr>
              <a:t>Betye</a:t>
            </a:r>
            <a:r>
              <a:rPr lang="en-US" sz="1800" i="1" dirty="0">
                <a:solidFill>
                  <a:srgbClr val="003300"/>
                </a:solidFill>
                <a:effectLst/>
                <a:latin typeface="Times New Roman" panose="02020603050405020304" pitchFamily="18" charset="0"/>
                <a:ea typeface="Calibri" panose="020F0502020204030204" pitchFamily="34" charset="0"/>
              </a:rPr>
              <a:t> Saar.</a:t>
            </a:r>
            <a:endParaRPr lang="en-US" sz="1800" dirty="0">
              <a:solidFill>
                <a:srgbClr val="003300"/>
              </a:solidFill>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Helvetica Neue" panose="02000503000000020004" pitchFamily="2" charset="0"/>
              </a:rPr>
              <a:t>This book’s teachings are based on the author’s research, communications, and professional interpretations of artists’ and designers’ works with the aim of being respectful of diversified peoples and representing their teachings in a truthful and non-biased manner.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effectLst/>
              <a:latin typeface="Helvetica Neue" panose="02000503000000020004" pitchFamily="2" charset="0"/>
            </a:endParaRPr>
          </a:p>
          <a:p>
            <a:r>
              <a:rPr lang="en-US" b="1" dirty="0">
                <a:effectLst/>
                <a:latin typeface="Helvetica Neue" panose="02000503000000020004" pitchFamily="2" charset="0"/>
              </a:rPr>
              <a:t>Chapter</a:t>
            </a:r>
            <a:r>
              <a:rPr lang="en-US" dirty="0">
                <a:effectLst/>
                <a:latin typeface="Helvetica Neue" panose="02000503000000020004" pitchFamily="2" charset="0"/>
              </a:rPr>
              <a:t> </a:t>
            </a:r>
            <a:r>
              <a:rPr lang="en-US" b="1" dirty="0">
                <a:effectLst/>
                <a:latin typeface="Helvetica Neue" panose="02000503000000020004" pitchFamily="2" charset="0"/>
              </a:rPr>
              <a:t>References</a:t>
            </a:r>
            <a:endParaRPr lang="en-US" dirty="0">
              <a:effectLst/>
              <a:latin typeface="Helvetica Neue" panose="02000503000000020004" pitchFamily="2" charset="0"/>
            </a:endParaRPr>
          </a:p>
          <a:p>
            <a:pPr marL="171450" indent="-171450">
              <a:buFont typeface="Arial" panose="020B0604020202020204" pitchFamily="34" charset="0"/>
              <a:buChar char="•"/>
            </a:pPr>
            <a:r>
              <a:rPr lang="en-US" dirty="0">
                <a:effectLst/>
                <a:latin typeface="Helvetica Neue" panose="02000503000000020004" pitchFamily="2" charset="0"/>
              </a:rPr>
              <a:t>Create Whimsy. (n.d.) </a:t>
            </a:r>
            <a:r>
              <a:rPr lang="en-US" i="1" dirty="0">
                <a:effectLst/>
                <a:latin typeface="Helvetica Neue" panose="02000503000000020004" pitchFamily="2" charset="0"/>
              </a:rPr>
              <a:t>Spotlight: Susan Brandeis, textile artist</a:t>
            </a:r>
            <a:r>
              <a:rPr lang="en-US" dirty="0">
                <a:effectLst/>
                <a:latin typeface="Helvetica Neue" panose="02000503000000020004" pitchFamily="2" charset="0"/>
              </a:rPr>
              <a:t>. https://</a:t>
            </a:r>
            <a:r>
              <a:rPr lang="en-US" dirty="0" err="1">
                <a:effectLst/>
                <a:latin typeface="Helvetica Neue" panose="02000503000000020004" pitchFamily="2" charset="0"/>
              </a:rPr>
              <a:t>createwhimsy.com</a:t>
            </a:r>
            <a:r>
              <a:rPr lang="en-US" dirty="0">
                <a:effectLst/>
                <a:latin typeface="Helvetica Neue" panose="02000503000000020004" pitchFamily="2" charset="0"/>
              </a:rPr>
              <a:t>/projects/spotlight-</a:t>
            </a:r>
            <a:r>
              <a:rPr lang="en-US" dirty="0" err="1">
                <a:effectLst/>
                <a:latin typeface="Helvetica Neue" panose="02000503000000020004" pitchFamily="2" charset="0"/>
              </a:rPr>
              <a:t>susan</a:t>
            </a:r>
            <a:r>
              <a:rPr lang="en-US" dirty="0">
                <a:effectLst/>
                <a:latin typeface="Helvetica Neue" panose="02000503000000020004" pitchFamily="2" charset="0"/>
              </a:rPr>
              <a:t>-</a:t>
            </a:r>
            <a:r>
              <a:rPr lang="en-US" dirty="0" err="1">
                <a:effectLst/>
                <a:latin typeface="Helvetica Neue" panose="02000503000000020004" pitchFamily="2" charset="0"/>
              </a:rPr>
              <a:t>brandeis</a:t>
            </a:r>
            <a:r>
              <a:rPr lang="en-US" dirty="0">
                <a:effectLst/>
                <a:latin typeface="Helvetica Neue" panose="02000503000000020004" pitchFamily="2" charset="0"/>
              </a:rPr>
              <a:t>-textile-artist/</a:t>
            </a:r>
          </a:p>
          <a:p>
            <a:pPr marL="171450" indent="-171450">
              <a:buFont typeface="Arial" panose="020B0604020202020204" pitchFamily="34" charset="0"/>
              <a:buChar char="•"/>
            </a:pPr>
            <a:r>
              <a:rPr lang="en-US" dirty="0" err="1">
                <a:effectLst/>
                <a:latin typeface="Helvetica Neue" panose="02000503000000020004" pitchFamily="2" charset="0"/>
              </a:rPr>
              <a:t>Jeck</a:t>
            </a:r>
            <a:r>
              <a:rPr lang="en-US" dirty="0">
                <a:effectLst/>
                <a:latin typeface="Helvetica Neue" panose="02000503000000020004" pitchFamily="2" charset="0"/>
              </a:rPr>
              <a:t>, D. (2005, September 8). </a:t>
            </a:r>
            <a:r>
              <a:rPr lang="en-US" i="1" dirty="0">
                <a:effectLst/>
                <a:latin typeface="Helvetica Neue" panose="02000503000000020004" pitchFamily="2" charset="0"/>
              </a:rPr>
              <a:t>Oral history interview with Patti Warashina, 2005 September 8</a:t>
            </a:r>
            <a:r>
              <a:rPr lang="en-US" dirty="0">
                <a:effectLst/>
                <a:latin typeface="Helvetica Neue" panose="02000503000000020004" pitchFamily="2" charset="0"/>
              </a:rPr>
              <a:t>. Archives of American Art, Smithsonian Institution. https://</a:t>
            </a:r>
            <a:r>
              <a:rPr lang="en-US" dirty="0" err="1">
                <a:effectLst/>
                <a:latin typeface="Helvetica Neue" panose="02000503000000020004" pitchFamily="2" charset="0"/>
              </a:rPr>
              <a:t>www.aaa.si.edu</a:t>
            </a:r>
            <a:r>
              <a:rPr lang="en-US" dirty="0">
                <a:effectLst/>
                <a:latin typeface="Helvetica Neue" panose="02000503000000020004" pitchFamily="2" charset="0"/>
              </a:rPr>
              <a:t>/collections/interviews/oral-history-interview-patti-warashina-12864-transcript</a:t>
            </a:r>
          </a:p>
          <a:p>
            <a:pPr marL="171450" indent="-171450">
              <a:buFont typeface="Arial" panose="020B0604020202020204" pitchFamily="34" charset="0"/>
              <a:buChar char="•"/>
            </a:pPr>
            <a:r>
              <a:rPr lang="en-US" dirty="0" err="1">
                <a:effectLst/>
                <a:latin typeface="Helvetica Neue" panose="02000503000000020004" pitchFamily="2" charset="0"/>
              </a:rPr>
              <a:t>MoAD</a:t>
            </a:r>
            <a:r>
              <a:rPr lang="en-US" dirty="0">
                <a:effectLst/>
                <a:latin typeface="Helvetica Neue" panose="02000503000000020004" pitchFamily="2" charset="0"/>
              </a:rPr>
              <a:t>. [Museum of the African Diaspora]. (2018, November 27). </a:t>
            </a:r>
            <a:r>
              <a:rPr lang="en-US" dirty="0" err="1">
                <a:effectLst/>
                <a:latin typeface="Helvetica Neue" panose="02000503000000020004" pitchFamily="2" charset="0"/>
              </a:rPr>
              <a:t>Betye</a:t>
            </a:r>
            <a:r>
              <a:rPr lang="en-US" dirty="0">
                <a:effectLst/>
                <a:latin typeface="Helvetica Neue" panose="02000503000000020004" pitchFamily="2" charset="0"/>
              </a:rPr>
              <a:t> Saar: Lifetime achievement in the arts—</a:t>
            </a:r>
            <a:r>
              <a:rPr lang="en-US" dirty="0" err="1">
                <a:effectLst/>
                <a:latin typeface="Helvetica Neue" panose="02000503000000020004" pitchFamily="2" charset="0"/>
              </a:rPr>
              <a:t>MoAD</a:t>
            </a:r>
            <a:r>
              <a:rPr lang="en-US" dirty="0">
                <a:effectLst/>
                <a:latin typeface="Helvetica Neue" panose="02000503000000020004" pitchFamily="2" charset="0"/>
              </a:rPr>
              <a:t> </a:t>
            </a:r>
            <a:r>
              <a:rPr lang="en-US" dirty="0" err="1">
                <a:effectLst/>
                <a:latin typeface="Helvetica Neue" panose="02000503000000020004" pitchFamily="2" charset="0"/>
              </a:rPr>
              <a:t>Afropolitan</a:t>
            </a:r>
            <a:r>
              <a:rPr lang="en-US" dirty="0">
                <a:effectLst/>
                <a:latin typeface="Helvetica Neue" panose="02000503000000020004" pitchFamily="2" charset="0"/>
              </a:rPr>
              <a:t> Ball, 2017. [Video] YouTube. https://</a:t>
            </a:r>
            <a:r>
              <a:rPr lang="en-US" dirty="0" err="1">
                <a:effectLst/>
                <a:latin typeface="Helvetica Neue" panose="02000503000000020004" pitchFamily="2" charset="0"/>
              </a:rPr>
              <a:t>www.youtube.com</a:t>
            </a:r>
            <a:r>
              <a:rPr lang="en-US" dirty="0">
                <a:effectLst/>
                <a:latin typeface="Helvetica Neue" panose="02000503000000020004" pitchFamily="2" charset="0"/>
              </a:rPr>
              <a:t>/</a:t>
            </a:r>
            <a:r>
              <a:rPr lang="en-US" dirty="0" err="1">
                <a:effectLst/>
                <a:latin typeface="Helvetica Neue" panose="02000503000000020004" pitchFamily="2" charset="0"/>
              </a:rPr>
              <a:t>watch?v</a:t>
            </a:r>
            <a:r>
              <a:rPr lang="en-US" dirty="0">
                <a:effectLst/>
                <a:latin typeface="Helvetica Neue" panose="02000503000000020004" pitchFamily="2" charset="0"/>
              </a:rPr>
              <a:t>=2L3Yk3Jfga8</a:t>
            </a:r>
          </a:p>
          <a:p>
            <a:pPr marL="171450" indent="-171450">
              <a:buFont typeface="Arial" panose="020B0604020202020204" pitchFamily="34" charset="0"/>
              <a:buChar char="•"/>
            </a:pPr>
            <a:r>
              <a:rPr lang="en-US" dirty="0">
                <a:effectLst/>
                <a:latin typeface="Helvetica Neue" panose="02000503000000020004" pitchFamily="2" charset="0"/>
              </a:rPr>
              <a:t>Smithsonian American Art Museum. (n.d.). </a:t>
            </a:r>
            <a:r>
              <a:rPr lang="en-US" i="1" dirty="0">
                <a:effectLst/>
                <a:latin typeface="Helvetica Neue" panose="02000503000000020004" pitchFamily="2" charset="0"/>
              </a:rPr>
              <a:t>Convertible Kiln Car.</a:t>
            </a:r>
            <a:r>
              <a:rPr lang="en-US" dirty="0">
                <a:effectLst/>
                <a:latin typeface="Helvetica Neue" panose="02000503000000020004" pitchFamily="2" charset="0"/>
              </a:rPr>
              <a:t> https://</a:t>
            </a:r>
            <a:r>
              <a:rPr lang="en-US" dirty="0" err="1">
                <a:effectLst/>
                <a:latin typeface="Helvetica Neue" panose="02000503000000020004" pitchFamily="2" charset="0"/>
              </a:rPr>
              <a:t>americanart.si.edu</a:t>
            </a:r>
            <a:r>
              <a:rPr lang="en-US" dirty="0">
                <a:effectLst/>
                <a:latin typeface="Helvetica Neue" panose="02000503000000020004" pitchFamily="2" charset="0"/>
              </a:rPr>
              <a:t>/artwork/convertible-car-kiln-33915</a:t>
            </a:r>
          </a:p>
          <a:p>
            <a:pPr marL="171450" indent="-171450">
              <a:buFont typeface="Arial" panose="020B0604020202020204" pitchFamily="34" charset="0"/>
              <a:buChar char="•"/>
            </a:pPr>
            <a:r>
              <a:rPr lang="en-US" dirty="0">
                <a:effectLst/>
                <a:latin typeface="Helvetica Neue" panose="02000503000000020004" pitchFamily="2" charset="0"/>
              </a:rPr>
              <a:t>Women and Drones. (n.d.) </a:t>
            </a:r>
            <a:r>
              <a:rPr lang="en-US" i="1" dirty="0">
                <a:effectLst/>
                <a:latin typeface="Helvetica Neue" panose="02000503000000020004" pitchFamily="2" charset="0"/>
              </a:rPr>
              <a:t>About Women and Drones</a:t>
            </a:r>
            <a:r>
              <a:rPr lang="en-US" dirty="0">
                <a:effectLst/>
                <a:latin typeface="Helvetica Neue" panose="02000503000000020004" pitchFamily="2" charset="0"/>
              </a:rPr>
              <a:t>. https://</a:t>
            </a:r>
            <a:r>
              <a:rPr lang="en-US" dirty="0" err="1">
                <a:effectLst/>
                <a:latin typeface="Helvetica Neue" panose="02000503000000020004" pitchFamily="2" charset="0"/>
              </a:rPr>
              <a:t>womenanddrones.com</a:t>
            </a:r>
            <a:r>
              <a:rPr lang="en-US" dirty="0">
                <a:effectLst/>
                <a:latin typeface="Helvetica Neue" panose="02000503000000020004" pitchFamily="2" charset="0"/>
              </a:rPr>
              <a:t>/about/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073EB3AD-76E1-BE49-A4AE-4FDC97583BB5}" type="slidenum">
              <a:rPr lang="en-US" smtClean="0"/>
              <a:t>36</a:t>
            </a:fld>
            <a:endParaRPr lang="en-US"/>
          </a:p>
        </p:txBody>
      </p:sp>
    </p:spTree>
    <p:extLst>
      <p:ext uri="{BB962C8B-B14F-4D97-AF65-F5344CB8AC3E}">
        <p14:creationId xmlns:p14="http://schemas.microsoft.com/office/powerpoint/2010/main" val="29222691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t>Discuss </a:t>
            </a:r>
            <a:r>
              <a:rPr lang="en-US" sz="1200" b="0" dirty="0">
                <a:solidFill>
                  <a:schemeClr val="tx1"/>
                </a:solidFill>
                <a:latin typeface="Copperplate Gothic Bold" panose="020E0705020206020404" pitchFamily="34" charset="77"/>
                <a:cs typeface="Bangla MN"/>
              </a:rPr>
              <a:t>Teaching Tips to Thrive #14.1 and </a:t>
            </a:r>
            <a:r>
              <a:rPr lang="en-US" sz="1200" dirty="0">
                <a:latin typeface="Copperplate Gothic Bold" panose="020E0705020206020404" pitchFamily="34" charset="77"/>
              </a:rPr>
              <a:t>Brianna </a:t>
            </a:r>
            <a:r>
              <a:rPr lang="en-US" sz="1200" dirty="0" err="1">
                <a:latin typeface="Copperplate Gothic Bold" panose="020E0705020206020404" pitchFamily="34" charset="77"/>
              </a:rPr>
              <a:t>Shetzler’s</a:t>
            </a:r>
            <a:r>
              <a:rPr lang="en-US" sz="1200" dirty="0">
                <a:latin typeface="Copperplate Gothic Bold" panose="020E0705020206020404" pitchFamily="34" charset="77"/>
              </a:rPr>
              <a:t> methods for teaching character development using </a:t>
            </a:r>
            <a:r>
              <a:rPr lang="en-US" b="0" dirty="0"/>
              <a:t>papier-mâché clay</a:t>
            </a:r>
            <a:r>
              <a:rPr lang="en-US" sz="1200" b="0" dirty="0">
                <a:latin typeface="Copperplate Gothic Bold" panose="020E0705020206020404" pitchFamily="34" charset="77"/>
              </a:rPr>
              <a:t>.</a:t>
            </a:r>
            <a:endParaRPr lang="en-US" b="0" dirty="0"/>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37</a:t>
            </a:fld>
            <a:endParaRPr lang="en-US"/>
          </a:p>
        </p:txBody>
      </p:sp>
    </p:spTree>
    <p:extLst>
      <p:ext uri="{BB962C8B-B14F-4D97-AF65-F5344CB8AC3E}">
        <p14:creationId xmlns:p14="http://schemas.microsoft.com/office/powerpoint/2010/main" val="1515868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t>Discuss </a:t>
            </a:r>
            <a:r>
              <a:rPr lang="en-US" sz="1200" b="0" dirty="0">
                <a:solidFill>
                  <a:schemeClr val="tx1"/>
                </a:solidFill>
                <a:latin typeface="Copperplate Gothic Bold" panose="020E0705020206020404" pitchFamily="34" charset="77"/>
                <a:cs typeface="Bangla MN"/>
              </a:rPr>
              <a:t>Teaching Tips to Thrive #14.1 and </a:t>
            </a:r>
            <a:r>
              <a:rPr lang="en-US" sz="1200" b="0" dirty="0">
                <a:latin typeface="Copperplate Gothic Bold" panose="020E0705020206020404" pitchFamily="34" charset="77"/>
              </a:rPr>
              <a:t>Brianna </a:t>
            </a:r>
            <a:r>
              <a:rPr lang="en-US" sz="1200" b="0" dirty="0" err="1">
                <a:latin typeface="Copperplate Gothic Bold" panose="020E0705020206020404" pitchFamily="34" charset="77"/>
              </a:rPr>
              <a:t>Shetzler’s</a:t>
            </a:r>
            <a:r>
              <a:rPr lang="en-US" sz="1200" b="0" dirty="0">
                <a:latin typeface="Copperplate Gothic Bold" panose="020E0705020206020404" pitchFamily="34" charset="77"/>
              </a:rPr>
              <a:t> </a:t>
            </a:r>
            <a:r>
              <a:rPr lang="en-US" sz="1200" dirty="0">
                <a:latin typeface="Copperplate Gothic Bold" panose="020E0705020206020404" pitchFamily="34" charset="77"/>
              </a:rPr>
              <a:t>methods for authentic teaching c</a:t>
            </a:r>
            <a:r>
              <a:rPr lang="en-US" sz="1200" b="0" kern="1200" dirty="0">
                <a:solidFill>
                  <a:schemeClr val="tx1"/>
                </a:solidFill>
                <a:effectLst/>
                <a:latin typeface="+mn-lt"/>
                <a:ea typeface="+mn-ea"/>
                <a:cs typeface="+mn-cs"/>
              </a:rPr>
              <a:t>haracter development using papier-mâché clay. </a:t>
            </a:r>
          </a:p>
        </p:txBody>
      </p:sp>
      <p:sp>
        <p:nvSpPr>
          <p:cNvPr id="4" name="Slide Number Placeholder 3"/>
          <p:cNvSpPr>
            <a:spLocks noGrp="1"/>
          </p:cNvSpPr>
          <p:nvPr>
            <p:ph type="sldNum" sz="quarter" idx="5"/>
          </p:nvPr>
        </p:nvSpPr>
        <p:spPr/>
        <p:txBody>
          <a:bodyPr/>
          <a:lstStyle/>
          <a:p>
            <a:fld id="{28DDC5D3-47FC-A841-AC20-383DD7B1A010}" type="slidenum">
              <a:rPr lang="en-US" smtClean="0"/>
              <a:t>38</a:t>
            </a:fld>
            <a:endParaRPr lang="en-US"/>
          </a:p>
        </p:txBody>
      </p:sp>
    </p:spTree>
    <p:extLst>
      <p:ext uri="{BB962C8B-B14F-4D97-AF65-F5344CB8AC3E}">
        <p14:creationId xmlns:p14="http://schemas.microsoft.com/office/powerpoint/2010/main" val="39403246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t>Discuss </a:t>
            </a:r>
            <a:r>
              <a:rPr lang="en-US" sz="1200" b="0" dirty="0">
                <a:solidFill>
                  <a:schemeClr val="tx1"/>
                </a:solidFill>
                <a:latin typeface="Copperplate Gothic Bold" panose="020E0705020206020404" pitchFamily="34" charset="77"/>
                <a:cs typeface="Bangla MN"/>
              </a:rPr>
              <a:t>Teaching Tips to Thrive #14.2 and </a:t>
            </a:r>
            <a:r>
              <a:rPr lang="en-US" sz="1200" b="0" dirty="0">
                <a:latin typeface="Copperplate Gothic Bold" panose="020E0705020206020404" pitchFamily="34" charset="77"/>
              </a:rPr>
              <a:t>Efrain Montesino’s </a:t>
            </a:r>
            <a:r>
              <a:rPr lang="en-US" sz="1200" dirty="0">
                <a:latin typeface="Copperplate Gothic Bold" panose="020E0705020206020404" pitchFamily="34" charset="77"/>
              </a:rPr>
              <a:t>methods for teaching sculpting with boxes.</a:t>
            </a:r>
            <a:endParaRPr lang="en-US"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39</a:t>
            </a:fld>
            <a:endParaRPr lang="en-US"/>
          </a:p>
        </p:txBody>
      </p:sp>
    </p:spTree>
    <p:extLst>
      <p:ext uri="{BB962C8B-B14F-4D97-AF65-F5344CB8AC3E}">
        <p14:creationId xmlns:p14="http://schemas.microsoft.com/office/powerpoint/2010/main" val="1760012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Image:</a:t>
            </a:r>
            <a:r>
              <a:rPr lang="en-US" b="1" baseline="0" dirty="0"/>
              <a:t> </a:t>
            </a:r>
            <a:r>
              <a:rPr lang="en-US" dirty="0" err="1"/>
              <a:t>Džeina</a:t>
            </a:r>
            <a:r>
              <a:rPr lang="en-US" dirty="0"/>
              <a:t> </a:t>
            </a:r>
            <a:r>
              <a:rPr lang="en-US" dirty="0" err="1"/>
              <a:t>Gutaroviča</a:t>
            </a:r>
            <a:r>
              <a:rPr lang="en-US" dirty="0"/>
              <a:t>, 12 years old, Una </a:t>
            </a:r>
            <a:r>
              <a:rPr lang="en-US" dirty="0" err="1"/>
              <a:t>Laizāne</a:t>
            </a:r>
            <a:r>
              <a:rPr lang="en-US" dirty="0"/>
              <a:t> old, 12 years, </a:t>
            </a:r>
            <a:r>
              <a:rPr lang="en-US" dirty="0" err="1"/>
              <a:t>Inčukalna</a:t>
            </a:r>
            <a:r>
              <a:rPr lang="en-US" dirty="0"/>
              <a:t> </a:t>
            </a:r>
            <a:r>
              <a:rPr lang="en-US" dirty="0" err="1"/>
              <a:t>novada</a:t>
            </a:r>
            <a:r>
              <a:rPr lang="en-US" dirty="0"/>
              <a:t> </a:t>
            </a:r>
            <a:r>
              <a:rPr lang="en-US" dirty="0" err="1"/>
              <a:t>muzikas</a:t>
            </a:r>
            <a:r>
              <a:rPr lang="en-US" dirty="0"/>
              <a:t> un </a:t>
            </a:r>
            <a:r>
              <a:rPr lang="en-US" dirty="0" err="1"/>
              <a:t>makslas</a:t>
            </a:r>
            <a:r>
              <a:rPr lang="en-US" dirty="0"/>
              <a:t> </a:t>
            </a:r>
            <a:r>
              <a:rPr lang="en-US" dirty="0" err="1"/>
              <a:t>skola</a:t>
            </a:r>
            <a:r>
              <a:rPr lang="en-US" dirty="0"/>
              <a:t>, </a:t>
            </a:r>
            <a:r>
              <a:rPr lang="en-US" dirty="0" err="1"/>
              <a:t>Vangaži</a:t>
            </a:r>
            <a:r>
              <a:rPr lang="en-US" dirty="0"/>
              <a:t>, Latvia. 44</a:t>
            </a:r>
            <a:r>
              <a:rPr lang="en-US" baseline="30000" dirty="0"/>
              <a:t>th</a:t>
            </a:r>
            <a:r>
              <a:rPr lang="en-US" dirty="0"/>
              <a:t> ICEFA Lidice.</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4</a:t>
            </a:fld>
            <a:endParaRPr lang="en-US"/>
          </a:p>
        </p:txBody>
      </p:sp>
    </p:spTree>
    <p:extLst>
      <p:ext uri="{BB962C8B-B14F-4D97-AF65-F5344CB8AC3E}">
        <p14:creationId xmlns:p14="http://schemas.microsoft.com/office/powerpoint/2010/main" val="12503717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t>Discuss </a:t>
            </a:r>
            <a:r>
              <a:rPr lang="en-US" sz="1200" b="0" dirty="0">
                <a:solidFill>
                  <a:schemeClr val="tx1"/>
                </a:solidFill>
                <a:latin typeface="Copperplate Gothic Bold" panose="020E0705020206020404" pitchFamily="34" charset="77"/>
                <a:cs typeface="Bangla MN"/>
              </a:rPr>
              <a:t>Teaching Tips to Thrive #14.2 and </a:t>
            </a:r>
            <a:r>
              <a:rPr lang="en-US" sz="1200" b="0" dirty="0">
                <a:latin typeface="Copperplate Gothic Bold" panose="020E0705020206020404" pitchFamily="34" charset="77"/>
              </a:rPr>
              <a:t>Efrain Montesino’s </a:t>
            </a:r>
            <a:r>
              <a:rPr lang="en-US" sz="1200" dirty="0">
                <a:latin typeface="Copperplate Gothic Bold" panose="020E0705020206020404" pitchFamily="34" charset="77"/>
              </a:rPr>
              <a:t>methods for teaching sculpting with boxes.</a:t>
            </a:r>
            <a:endParaRPr lang="en-US"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40</a:t>
            </a:fld>
            <a:endParaRPr lang="en-US"/>
          </a:p>
        </p:txBody>
      </p:sp>
    </p:spTree>
    <p:extLst>
      <p:ext uri="{BB962C8B-B14F-4D97-AF65-F5344CB8AC3E}">
        <p14:creationId xmlns:p14="http://schemas.microsoft.com/office/powerpoint/2010/main" val="17618403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Class Activity: </a:t>
            </a:r>
            <a:r>
              <a:rPr lang="en-US" sz="1200" b="0" kern="1200" dirty="0">
                <a:solidFill>
                  <a:schemeClr val="tx1"/>
                </a:solidFill>
                <a:effectLst/>
                <a:latin typeface="+mn-lt"/>
                <a:ea typeface="+mn-ea"/>
                <a:cs typeface="+mn-cs"/>
              </a:rPr>
              <a:t>Open the textbook to Chapter 14’s </a:t>
            </a:r>
            <a:r>
              <a:rPr lang="en-US" sz="1200" b="0" kern="100" dirty="0">
                <a:latin typeface="Copperplate Gothic Bold" panose="020E0705020206020404" pitchFamily="34" charset="77"/>
              </a:rPr>
              <a:t>Teacher and Student Transformative Growth Charts. </a:t>
            </a:r>
            <a:r>
              <a:rPr lang="en-US" sz="1200" b="0" kern="1200" dirty="0">
                <a:solidFill>
                  <a:schemeClr val="tx1"/>
                </a:solidFill>
                <a:effectLst/>
                <a:latin typeface="+mn-lt"/>
                <a:ea typeface="+mn-ea"/>
                <a:cs typeface="+mn-cs"/>
              </a:rPr>
              <a:t>Model 14.2 </a:t>
            </a:r>
            <a:r>
              <a:rPr lang="en-US" sz="1200" b="0" i="1" kern="1200" dirty="0">
                <a:solidFill>
                  <a:schemeClr val="tx1"/>
                </a:solidFill>
                <a:effectLst/>
                <a:latin typeface="+mn-lt"/>
                <a:ea typeface="+mn-ea"/>
                <a:cs typeface="+mn-cs"/>
              </a:rPr>
              <a:t>TLAE’s</a:t>
            </a:r>
            <a:r>
              <a:rPr lang="en-US" sz="1200" b="0" kern="1200" dirty="0">
                <a:solidFill>
                  <a:schemeClr val="tx1"/>
                </a:solidFill>
                <a:effectLst/>
                <a:latin typeface="+mn-lt"/>
                <a:ea typeface="+mn-ea"/>
                <a:cs typeface="+mn-cs"/>
              </a:rPr>
              <a:t> Overview of Approaches to Teacher Transformative Growth and Model 14.3 </a:t>
            </a:r>
            <a:r>
              <a:rPr lang="en-US" sz="1200" b="0" i="1" kern="1200" dirty="0">
                <a:solidFill>
                  <a:schemeClr val="tx1"/>
                </a:solidFill>
                <a:effectLst/>
                <a:latin typeface="+mn-lt"/>
                <a:ea typeface="+mn-ea"/>
                <a:cs typeface="+mn-cs"/>
              </a:rPr>
              <a:t>TLAE’s</a:t>
            </a:r>
            <a:r>
              <a:rPr lang="en-US" sz="1200" b="0" kern="1200" dirty="0">
                <a:solidFill>
                  <a:schemeClr val="tx1"/>
                </a:solidFill>
                <a:effectLst/>
                <a:latin typeface="+mn-lt"/>
                <a:ea typeface="+mn-ea"/>
                <a:cs typeface="+mn-cs"/>
              </a:rPr>
              <a:t> Overview of Approaches to Student Transformative Growth. Discuss the meanings of these transformative actions. Build on their list of actions.</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Image: </a:t>
            </a:r>
            <a:r>
              <a:rPr lang="en-US" sz="1200" b="0" kern="1200" dirty="0">
                <a:solidFill>
                  <a:schemeClr val="tx1"/>
                </a:solidFill>
                <a:effectLst/>
                <a:latin typeface="+mn-lt"/>
                <a:ea typeface="+mn-ea"/>
                <a:cs typeface="+mn-cs"/>
              </a:rPr>
              <a:t>Midjourney AI, prompted by Netha Hussain, CC0, via Wikimedia Commons. https://</a:t>
            </a:r>
            <a:r>
              <a:rPr lang="en-US" sz="1200" b="0" kern="1200" dirty="0" err="1">
                <a:solidFill>
                  <a:schemeClr val="tx1"/>
                </a:solidFill>
                <a:effectLst/>
                <a:latin typeface="+mn-lt"/>
                <a:ea typeface="+mn-ea"/>
                <a:cs typeface="+mn-cs"/>
              </a:rPr>
              <a:t>commons.wikimedia.org</a:t>
            </a:r>
            <a:r>
              <a:rPr lang="en-US" sz="1200" b="0" kern="1200" dirty="0">
                <a:solidFill>
                  <a:schemeClr val="tx1"/>
                </a:solidFill>
                <a:effectLst/>
                <a:latin typeface="+mn-lt"/>
                <a:ea typeface="+mn-ea"/>
                <a:cs typeface="+mn-cs"/>
              </a:rPr>
              <a:t>/wiki/File:Quilling_pattern_of_a_mountain_02.png</a:t>
            </a:r>
          </a:p>
        </p:txBody>
      </p:sp>
      <p:sp>
        <p:nvSpPr>
          <p:cNvPr id="4" name="Slide Number Placeholder 3"/>
          <p:cNvSpPr>
            <a:spLocks noGrp="1"/>
          </p:cNvSpPr>
          <p:nvPr>
            <p:ph type="sldNum" sz="quarter" idx="5"/>
          </p:nvPr>
        </p:nvSpPr>
        <p:spPr/>
        <p:txBody>
          <a:bodyPr/>
          <a:lstStyle/>
          <a:p>
            <a:fld id="{28DDC5D3-47FC-A841-AC20-383DD7B1A010}" type="slidenum">
              <a:rPr lang="en-US" smtClean="0"/>
              <a:t>41</a:t>
            </a:fld>
            <a:endParaRPr lang="en-US"/>
          </a:p>
        </p:txBody>
      </p:sp>
    </p:spTree>
    <p:extLst>
      <p:ext uri="{BB962C8B-B14F-4D97-AF65-F5344CB8AC3E}">
        <p14:creationId xmlns:p14="http://schemas.microsoft.com/office/powerpoint/2010/main" val="41819458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4E3BC-D6BF-3390-A7AA-F252622535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0C0889-E8F4-FED5-334A-E60F86AD95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7C338F-088B-1869-A1B4-C2D6532773D6}"/>
              </a:ext>
            </a:extLst>
          </p:cNvPr>
          <p:cNvSpPr>
            <a:spLocks noGrp="1"/>
          </p:cNvSpPr>
          <p:nvPr>
            <p:ph type="body" idx="1"/>
          </p:nvPr>
        </p:nvSpPr>
        <p:spPr/>
        <p:txBody>
          <a:bodyPr/>
          <a:lstStyle/>
          <a:p>
            <a:r>
              <a:rPr lang="en-US" b="1" dirty="0"/>
              <a:t>Thanks</a:t>
            </a:r>
            <a:r>
              <a:rPr lang="en-US" b="1" baseline="0" dirty="0"/>
              <a:t> for participating in </a:t>
            </a:r>
            <a:r>
              <a:rPr lang="en-US" b="1" i="1" baseline="0" dirty="0"/>
              <a:t>Teaching and Learning in Art Education’s </a:t>
            </a:r>
            <a:r>
              <a:rPr lang="en-US" b="1" baseline="0" dirty="0"/>
              <a:t>2</a:t>
            </a:r>
            <a:r>
              <a:rPr lang="en-US" b="1" baseline="30000" dirty="0"/>
              <a:t>nd</a:t>
            </a:r>
            <a:r>
              <a:rPr lang="en-US" b="1" baseline="0" dirty="0"/>
              <a:t> Ed. Chapter 14!</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Book Cover Artwork: </a:t>
            </a:r>
            <a:r>
              <a:rPr lang="en-US" b="0" dirty="0"/>
              <a:t>Paula Gale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Chapter </a:t>
            </a:r>
            <a:r>
              <a:rPr lang="en-US" sz="1200" b="1" kern="1200" dirty="0">
                <a:solidFill>
                  <a:schemeClr val="tx1"/>
                </a:solidFill>
                <a:effectLst/>
                <a:latin typeface="+mn-lt"/>
                <a:ea typeface="+mn-ea"/>
                <a:cs typeface="+mn-cs"/>
              </a:rPr>
              <a:t>References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Brew, C. A.   (2004). The big heads: Sculptures that know it all. </a:t>
            </a:r>
            <a:r>
              <a:rPr lang="en-US" sz="1200" i="1" kern="1200" dirty="0">
                <a:solidFill>
                  <a:schemeClr val="tx1"/>
                </a:solidFill>
                <a:effectLst/>
                <a:latin typeface="+mn-lt"/>
                <a:ea typeface="+mn-ea"/>
                <a:cs typeface="+mn-cs"/>
              </a:rPr>
              <a:t>Arts and Activities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135</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18–19.</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Congdon, K. G. , &amp;  Hallmark, K. K.   (2002). </a:t>
            </a:r>
            <a:r>
              <a:rPr lang="en-US" sz="1200" i="1" kern="1200" dirty="0">
                <a:solidFill>
                  <a:schemeClr val="tx1"/>
                </a:solidFill>
                <a:effectLst/>
                <a:latin typeface="+mn-lt"/>
                <a:ea typeface="+mn-ea"/>
                <a:cs typeface="+mn-cs"/>
              </a:rPr>
              <a:t>Artists from Latin American cultures: A biographical dictionary</a:t>
            </a:r>
            <a:r>
              <a:rPr lang="en-US" sz="1200" kern="1200" dirty="0">
                <a:solidFill>
                  <a:schemeClr val="tx1"/>
                </a:solidFill>
                <a:effectLst/>
                <a:latin typeface="+mn-lt"/>
                <a:ea typeface="+mn-ea"/>
                <a:cs typeface="+mn-cs"/>
              </a:rPr>
              <a:t>. Greenwood Press.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Congdon, K. G. , &amp;  Hallmark, K. K.   (2012). </a:t>
            </a:r>
            <a:r>
              <a:rPr lang="en-US" sz="1200" i="1" kern="1200" dirty="0">
                <a:solidFill>
                  <a:schemeClr val="tx1"/>
                </a:solidFill>
                <a:effectLst/>
                <a:latin typeface="+mn-lt"/>
                <a:ea typeface="+mn-ea"/>
                <a:cs typeface="+mn-cs"/>
              </a:rPr>
              <a:t>U.S. folk artists of the twentieth century</a:t>
            </a:r>
            <a:r>
              <a:rPr lang="en-US" sz="1200" kern="1200" dirty="0">
                <a:solidFill>
                  <a:schemeClr val="tx1"/>
                </a:solidFill>
                <a:effectLst/>
                <a:latin typeface="+mn-lt"/>
                <a:ea typeface="+mn-ea"/>
                <a:cs typeface="+mn-cs"/>
              </a:rPr>
              <a:t>. ABC-CLIO.</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Good, J. (2024). My favorite new paper </a:t>
            </a:r>
            <a:r>
              <a:rPr lang="en-US" sz="1200" kern="1200" dirty="0" err="1">
                <a:solidFill>
                  <a:schemeClr val="tx1"/>
                </a:solidFill>
                <a:effectLst/>
                <a:latin typeface="+mn-lt"/>
                <a:ea typeface="+mn-ea"/>
                <a:cs typeface="+mn-cs"/>
              </a:rPr>
              <a:t>mache</a:t>
            </a:r>
            <a:r>
              <a:rPr lang="en-US" sz="1200" kern="1200" dirty="0">
                <a:solidFill>
                  <a:schemeClr val="tx1"/>
                </a:solidFill>
                <a:effectLst/>
                <a:latin typeface="+mn-lt"/>
                <a:ea typeface="+mn-ea"/>
                <a:cs typeface="+mn-cs"/>
              </a:rPr>
              <a:t> clay recipe. </a:t>
            </a:r>
            <a:r>
              <a:rPr lang="en-US" sz="1200" b="1" u="sng" kern="1200" dirty="0">
                <a:solidFill>
                  <a:schemeClr val="tx1"/>
                </a:solidFill>
                <a:effectLst/>
                <a:latin typeface="+mn-lt"/>
                <a:ea typeface="+mn-ea"/>
                <a:cs typeface="+mn-cs"/>
                <a:hlinkClick r:id="rId3"/>
              </a:rPr>
              <a:t>https://www.ultimatepapermache.com/my-favorite-paper-mache-clay-recipe</a:t>
            </a:r>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err="1">
                <a:solidFill>
                  <a:schemeClr val="tx1"/>
                </a:solidFill>
                <a:effectLst/>
                <a:latin typeface="+mn-lt"/>
                <a:ea typeface="+mn-ea"/>
                <a:cs typeface="+mn-cs"/>
              </a:rPr>
              <a:t>Lubkemann</a:t>
            </a:r>
            <a:r>
              <a:rPr lang="en-US" sz="1200" kern="1200" dirty="0">
                <a:solidFill>
                  <a:schemeClr val="tx1"/>
                </a:solidFill>
                <a:effectLst/>
                <a:latin typeface="+mn-lt"/>
                <a:ea typeface="+mn-ea"/>
                <a:cs typeface="+mn-cs"/>
              </a:rPr>
              <a:t>, E. C.   (2005). </a:t>
            </a:r>
            <a:r>
              <a:rPr lang="en-US" sz="1200" i="1" kern="1200" dirty="0">
                <a:solidFill>
                  <a:schemeClr val="tx1"/>
                </a:solidFill>
                <a:effectLst/>
                <a:latin typeface="+mn-lt"/>
                <a:ea typeface="+mn-ea"/>
                <a:cs typeface="+mn-cs"/>
              </a:rPr>
              <a:t>The little book of whittling: Passing time on the trail, on the porch, and under the stars</a:t>
            </a:r>
            <a:r>
              <a:rPr lang="en-US" sz="1200" kern="1200" dirty="0">
                <a:solidFill>
                  <a:schemeClr val="tx1"/>
                </a:solidFill>
                <a:effectLst/>
                <a:latin typeface="+mn-lt"/>
                <a:ea typeface="+mn-ea"/>
                <a:cs typeface="+mn-cs"/>
              </a:rPr>
              <a:t>. Fox Chapel.</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MASS MoCA (2017, February 27). </a:t>
            </a:r>
            <a:r>
              <a:rPr lang="en-GB" sz="1200" i="1" kern="1200" dirty="0">
                <a:solidFill>
                  <a:schemeClr val="tx1"/>
                </a:solidFill>
                <a:effectLst/>
                <a:latin typeface="+mn-lt"/>
                <a:ea typeface="+mn-ea"/>
                <a:cs typeface="+mn-cs"/>
              </a:rPr>
              <a:t>Nick Cave: Until. Monumental exhibition is home to performance art and community events.</a:t>
            </a:r>
            <a:r>
              <a:rPr lang="en-GB" sz="1200"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hlinkClick r:id="rId4"/>
              </a:rPr>
              <a:t>https://massmoca.org/wp-content/uploads/2017/10/Nick-Cave-Community-Events.pdf</a:t>
            </a:r>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Noble, D. (2022, Oct 21). Nick Cave’s colossal crystal cloudscape at Carriageworks imparts a vital message. </a:t>
            </a:r>
            <a:r>
              <a:rPr lang="en-US" sz="1200" i="1" kern="1200" dirty="0">
                <a:solidFill>
                  <a:schemeClr val="tx1"/>
                </a:solidFill>
                <a:effectLst/>
                <a:latin typeface="+mn-lt"/>
                <a:ea typeface="+mn-ea"/>
                <a:cs typeface="+mn-cs"/>
              </a:rPr>
              <a:t>Wallpaper</a:t>
            </a:r>
            <a:r>
              <a:rPr lang="en-US" sz="1200"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hlinkClick r:id="rId5"/>
              </a:rPr>
              <a:t>https://www.wallpaper.com/art/nick-cave-until-carriageworks</a:t>
            </a:r>
            <a:r>
              <a:rPr lang="en-GB"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Park, S. (2021). </a:t>
            </a:r>
            <a:r>
              <a:rPr lang="en-US" sz="1200" i="1" kern="1200" dirty="0">
                <a:solidFill>
                  <a:schemeClr val="tx1"/>
                </a:solidFill>
                <a:effectLst/>
                <a:latin typeface="+mn-lt"/>
                <a:ea typeface="+mn-ea"/>
                <a:cs typeface="+mn-cs"/>
              </a:rPr>
              <a:t>Gucci</a:t>
            </a:r>
            <a:r>
              <a:rPr lang="en-US" sz="1200"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hlinkClick r:id="rId6"/>
              </a:rPr>
              <a:t>https://www.seungmopark.com/?wix-vod-video-id=7b4401d5270a4f54af37f84b38d14e59&amp;wix-vod-comp-id=comp-kt2kkxzs</a:t>
            </a:r>
            <a:r>
              <a:rPr lang="en-GB"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Sickler-Voigt, D. C.   (2003). Out of the woods and into the light: O. L. Samuels on mentoring children with at-risk tendencies through personal history and carving lessons. </a:t>
            </a:r>
            <a:r>
              <a:rPr lang="en-US" sz="1200" i="1" kern="1200" dirty="0">
                <a:solidFill>
                  <a:schemeClr val="tx1"/>
                </a:solidFill>
                <a:effectLst/>
                <a:latin typeface="+mn-lt"/>
                <a:ea typeface="+mn-ea"/>
                <a:cs typeface="+mn-cs"/>
              </a:rPr>
              <a:t>Journal of Cultural Research in Art Education</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21</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60–67.</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Sickler-Voigt, D. C.   (2006). Carving for the soul: Life lessons from self-taught artist O. L. Samuels. </a:t>
            </a:r>
            <a:r>
              <a:rPr lang="en-US" sz="1200" i="1" kern="1200" dirty="0">
                <a:solidFill>
                  <a:schemeClr val="tx1"/>
                </a:solidFill>
                <a:effectLst/>
                <a:latin typeface="+mn-lt"/>
                <a:ea typeface="+mn-ea"/>
                <a:cs typeface="+mn-cs"/>
              </a:rPr>
              <a:t>Journal of Art Education</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59</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25–35.</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Sickler-Voigt, D. C. (2023). </a:t>
            </a:r>
            <a:r>
              <a:rPr lang="en-US" sz="1200" i="1" kern="1200" dirty="0">
                <a:solidFill>
                  <a:schemeClr val="tx1"/>
                </a:solidFill>
                <a:effectLst/>
                <a:latin typeface="+mn-lt"/>
                <a:ea typeface="+mn-ea"/>
                <a:cs typeface="+mn-cs"/>
              </a:rPr>
              <a:t>STEAM teaching and learning through the arts and design: A practical guide for PK-12 educators.</a:t>
            </a:r>
            <a:r>
              <a:rPr lang="en-US" sz="1200" kern="1200" dirty="0">
                <a:solidFill>
                  <a:schemeClr val="tx1"/>
                </a:solidFill>
                <a:effectLst/>
                <a:latin typeface="+mn-lt"/>
                <a:ea typeface="+mn-ea"/>
                <a:cs typeface="+mn-cs"/>
              </a:rPr>
              <a:t> Routledge.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Simon, E.   (2013). </a:t>
            </a:r>
            <a:r>
              <a:rPr lang="en-US" sz="1200" i="1" kern="1200" dirty="0">
                <a:solidFill>
                  <a:schemeClr val="tx1"/>
                </a:solidFill>
                <a:effectLst/>
                <a:latin typeface="+mn-lt"/>
                <a:ea typeface="+mn-ea"/>
                <a:cs typeface="+mn-cs"/>
              </a:rPr>
              <a:t>Soap sculptures</a:t>
            </a:r>
            <a:r>
              <a:rPr lang="en-US" sz="1200"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hlinkClick r:id="rId7"/>
              </a:rPr>
              <a:t>www.landscapesmag.com/teachers/lessonplans/Aboriginal%20lesson%20plans/Soap%20Sculptures.pdf</a:t>
            </a: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err="1">
                <a:solidFill>
                  <a:schemeClr val="tx1"/>
                </a:solidFill>
                <a:effectLst/>
                <a:latin typeface="+mn-lt"/>
                <a:ea typeface="+mn-ea"/>
                <a:cs typeface="+mn-cs"/>
              </a:rPr>
              <a:t>Tropenmuseum</a:t>
            </a:r>
            <a:r>
              <a:rPr lang="en-US" sz="1200" kern="1200" dirty="0">
                <a:solidFill>
                  <a:schemeClr val="tx1"/>
                </a:solidFill>
                <a:effectLst/>
                <a:latin typeface="+mn-lt"/>
                <a:ea typeface="+mn-ea"/>
                <a:cs typeface="+mn-cs"/>
              </a:rPr>
              <a:t>  . (2018). </a:t>
            </a:r>
            <a:r>
              <a:rPr lang="en-US" sz="1200" i="1" kern="1200" dirty="0">
                <a:solidFill>
                  <a:schemeClr val="tx1"/>
                </a:solidFill>
                <a:effectLst/>
                <a:latin typeface="+mn-lt"/>
                <a:ea typeface="+mn-ea"/>
                <a:cs typeface="+mn-cs"/>
              </a:rPr>
              <a:t>Kojo </a:t>
            </a:r>
            <a:r>
              <a:rPr lang="en-US" sz="1200" i="1" kern="1200" dirty="0" err="1">
                <a:solidFill>
                  <a:schemeClr val="tx1"/>
                </a:solidFill>
                <a:effectLst/>
                <a:latin typeface="+mn-lt"/>
                <a:ea typeface="+mn-ea"/>
                <a:cs typeface="+mn-cs"/>
              </a:rPr>
              <a:t>Bambil</a:t>
            </a:r>
            <a:r>
              <a:rPr lang="en-US" sz="1200"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hlinkClick r:id="rId8"/>
              </a:rPr>
              <a:t>https://collectie.wereldculturen.nl/#/query/b96bee93-467b-41dc-ab09-03d01124c850</a:t>
            </a: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van der Reyden, D. , &amp;  Williams, D.   (2006). </a:t>
            </a:r>
            <a:r>
              <a:rPr lang="en-US" sz="1200" i="1" kern="1200" dirty="0">
                <a:solidFill>
                  <a:schemeClr val="tx1"/>
                </a:solidFill>
                <a:effectLst/>
                <a:latin typeface="+mn-lt"/>
                <a:ea typeface="+mn-ea"/>
                <a:cs typeface="+mn-cs"/>
              </a:rPr>
              <a:t>The history, technology, and care of papier-</a:t>
            </a:r>
            <a:r>
              <a:rPr lang="en-US" sz="1200" i="1" kern="1200" dirty="0" err="1">
                <a:solidFill>
                  <a:schemeClr val="tx1"/>
                </a:solidFill>
                <a:effectLst/>
                <a:latin typeface="+mn-lt"/>
                <a:ea typeface="+mn-ea"/>
                <a:cs typeface="+mn-cs"/>
              </a:rPr>
              <a:t>mache</a:t>
            </a:r>
            <a:r>
              <a:rPr lang="en-US" sz="1200" i="1" kern="1200" dirty="0">
                <a:solidFill>
                  <a:schemeClr val="tx1"/>
                </a:solidFill>
                <a:effectLst/>
                <a:latin typeface="+mn-lt"/>
                <a:ea typeface="+mn-ea"/>
                <a:cs typeface="+mn-cs"/>
              </a:rPr>
              <a:t>: Case study of the conservation treatment of a Victorian “Japan ware” chair</a:t>
            </a:r>
            <a:r>
              <a:rPr lang="en-US" sz="1200"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hlinkClick r:id="rId9"/>
              </a:rPr>
              <a:t>www.si.edu/mci/downloads/RELACT/papier_mache.pdf</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a:extLst>
              <a:ext uri="{FF2B5EF4-FFF2-40B4-BE49-F238E27FC236}">
                <a16:creationId xmlns:a16="http://schemas.microsoft.com/office/drawing/2014/main" id="{3C1DE459-838F-8BB0-657F-F2B4F780C009}"/>
              </a:ext>
            </a:extLst>
          </p:cNvPr>
          <p:cNvSpPr>
            <a:spLocks noGrp="1"/>
          </p:cNvSpPr>
          <p:nvPr>
            <p:ph type="sldNum" sz="quarter" idx="5"/>
          </p:nvPr>
        </p:nvSpPr>
        <p:spPr/>
        <p:txBody>
          <a:bodyPr/>
          <a:lstStyle/>
          <a:p>
            <a:fld id="{28DDC5D3-47FC-A841-AC20-383DD7B1A010}" type="slidenum">
              <a:rPr lang="en-US" smtClean="0"/>
              <a:t>42</a:t>
            </a:fld>
            <a:endParaRPr lang="en-US"/>
          </a:p>
        </p:txBody>
      </p:sp>
    </p:spTree>
    <p:extLst>
      <p:ext uri="{BB962C8B-B14F-4D97-AF65-F5344CB8AC3E}">
        <p14:creationId xmlns:p14="http://schemas.microsoft.com/office/powerpoint/2010/main" val="734637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Top Image: </a:t>
            </a:r>
            <a:r>
              <a:rPr lang="en-US" dirty="0"/>
              <a:t>Daniela </a:t>
            </a:r>
            <a:r>
              <a:rPr lang="en-US" dirty="0" err="1"/>
              <a:t>Berezová</a:t>
            </a:r>
            <a:r>
              <a:rPr lang="en-US" dirty="0"/>
              <a:t>, 13 years old, Michaela </a:t>
            </a:r>
            <a:r>
              <a:rPr lang="en-US" dirty="0" err="1"/>
              <a:t>Chlachulová</a:t>
            </a:r>
            <a:r>
              <a:rPr lang="en-US" dirty="0"/>
              <a:t>, 12 years old, Lucie </a:t>
            </a:r>
            <a:r>
              <a:rPr lang="en-US" dirty="0" err="1"/>
              <a:t>Kolaříková</a:t>
            </a:r>
            <a:r>
              <a:rPr lang="en-US" dirty="0"/>
              <a:t>, 14 years old, Dominika </a:t>
            </a:r>
            <a:r>
              <a:rPr lang="en-US" dirty="0" err="1"/>
              <a:t>Laníková</a:t>
            </a:r>
            <a:r>
              <a:rPr lang="en-US" dirty="0"/>
              <a:t>, 14 years old, Jakub </a:t>
            </a:r>
            <a:r>
              <a:rPr lang="en-US" dirty="0" err="1"/>
              <a:t>Oulehla</a:t>
            </a:r>
            <a:r>
              <a:rPr lang="en-US" dirty="0"/>
              <a:t>, 16 years old, ZUŠ </a:t>
            </a:r>
            <a:r>
              <a:rPr lang="en-US" dirty="0" err="1"/>
              <a:t>Vladimíra</a:t>
            </a:r>
            <a:r>
              <a:rPr lang="en-US" dirty="0"/>
              <a:t> Ambrose, </a:t>
            </a:r>
            <a:r>
              <a:rPr lang="en-US" dirty="0" err="1"/>
              <a:t>Prostějov</a:t>
            </a:r>
            <a:r>
              <a:rPr lang="en-US" dirty="0"/>
              <a:t>, Czech Republic. 40</a:t>
            </a:r>
            <a:r>
              <a:rPr lang="en-US" baseline="30000" dirty="0"/>
              <a:t>th</a:t>
            </a:r>
            <a:r>
              <a:rPr lang="en-US" dirty="0"/>
              <a:t> ICEFA Lidice.</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Bottom Image: </a:t>
            </a:r>
            <a:r>
              <a:rPr lang="en-US" dirty="0"/>
              <a:t>Barbora </a:t>
            </a:r>
            <a:r>
              <a:rPr lang="en-US" dirty="0" err="1"/>
              <a:t>Kulhánková</a:t>
            </a:r>
            <a:r>
              <a:rPr lang="en-US" dirty="0"/>
              <a:t>, 13 years old, ZUŠ, </a:t>
            </a:r>
            <a:r>
              <a:rPr lang="en-US" dirty="0" err="1"/>
              <a:t>Mšeno</a:t>
            </a:r>
            <a:r>
              <a:rPr lang="en-US" dirty="0"/>
              <a:t>, Czech Republic. 42</a:t>
            </a:r>
            <a:r>
              <a:rPr lang="en-US" baseline="30000" dirty="0"/>
              <a:t>nd</a:t>
            </a:r>
            <a:r>
              <a:rPr lang="en-US" dirty="0"/>
              <a:t> ICEFA Lidice.</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5</a:t>
            </a:fld>
            <a:endParaRPr lang="en-US"/>
          </a:p>
        </p:txBody>
      </p:sp>
    </p:spTree>
    <p:extLst>
      <p:ext uri="{BB962C8B-B14F-4D97-AF65-F5344CB8AC3E}">
        <p14:creationId xmlns:p14="http://schemas.microsoft.com/office/powerpoint/2010/main" val="1883961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8B4AC-322E-A00A-6E29-805D7E3C62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88DF24-03D6-D93E-DB4F-A633802519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1770D6-A9F6-6859-0274-948E3591EC6E}"/>
              </a:ext>
            </a:extLst>
          </p:cNvPr>
          <p:cNvSpPr>
            <a:spLocks noGrp="1"/>
          </p:cNvSpPr>
          <p:nvPr>
            <p:ph type="body" idx="1"/>
          </p:nvPr>
        </p:nvSpPr>
        <p:spPr/>
        <p:txBody>
          <a:bodyPr/>
          <a:lstStyle/>
          <a:p>
            <a:r>
              <a:rPr lang="en-US" b="1" dirty="0"/>
              <a:t>Image:</a:t>
            </a:r>
            <a:r>
              <a:rPr lang="en-US" b="1" baseline="0" dirty="0"/>
              <a:t> </a:t>
            </a:r>
            <a:r>
              <a:rPr lang="en-US" dirty="0" err="1"/>
              <a:t>Hassän</a:t>
            </a:r>
            <a:r>
              <a:rPr lang="en-US" dirty="0"/>
              <a:t> </a:t>
            </a:r>
            <a:r>
              <a:rPr lang="en-US" dirty="0" err="1"/>
              <a:t>Mwalago</a:t>
            </a:r>
            <a:r>
              <a:rPr lang="en-US" dirty="0"/>
              <a:t>, 12 years old, Toy car. Kenya. </a:t>
            </a:r>
            <a:r>
              <a:rPr lang="en-US" dirty="0" err="1"/>
              <a:t>Tropenmuseum</a:t>
            </a:r>
            <a:r>
              <a:rPr lang="en-US" dirty="0"/>
              <a:t>, part of the National Museum of World Cultures. CC BY-SA 3.0 via Wikimedia Commons. https://</a:t>
            </a:r>
            <a:r>
              <a:rPr lang="en-US" dirty="0" err="1"/>
              <a:t>creativecommons.org</a:t>
            </a:r>
            <a:r>
              <a:rPr lang="en-US" dirty="0"/>
              <a:t>/licenses/by-</a:t>
            </a:r>
            <a:r>
              <a:rPr lang="en-US" dirty="0" err="1"/>
              <a:t>sa</a:t>
            </a:r>
            <a:r>
              <a:rPr lang="en-US" dirty="0"/>
              <a:t>/3.0/</a:t>
            </a:r>
            <a:r>
              <a:rPr lang="en-US" dirty="0" err="1"/>
              <a:t>deed.en</a:t>
            </a:r>
            <a:endParaRPr lang="en-US" dirty="0"/>
          </a:p>
          <a:p>
            <a:endParaRPr lang="en-US" dirty="0"/>
          </a:p>
        </p:txBody>
      </p:sp>
      <p:sp>
        <p:nvSpPr>
          <p:cNvPr id="4" name="Slide Number Placeholder 3">
            <a:extLst>
              <a:ext uri="{FF2B5EF4-FFF2-40B4-BE49-F238E27FC236}">
                <a16:creationId xmlns:a16="http://schemas.microsoft.com/office/drawing/2014/main" id="{09A827ED-94E5-3DBD-9F06-117381EA432A}"/>
              </a:ext>
            </a:extLst>
          </p:cNvPr>
          <p:cNvSpPr>
            <a:spLocks noGrp="1"/>
          </p:cNvSpPr>
          <p:nvPr>
            <p:ph type="sldNum" sz="quarter" idx="5"/>
          </p:nvPr>
        </p:nvSpPr>
        <p:spPr/>
        <p:txBody>
          <a:bodyPr/>
          <a:lstStyle/>
          <a:p>
            <a:fld id="{28DDC5D3-47FC-A841-AC20-383DD7B1A010}" type="slidenum">
              <a:rPr lang="en-US" smtClean="0"/>
              <a:t>6</a:t>
            </a:fld>
            <a:endParaRPr lang="en-US"/>
          </a:p>
        </p:txBody>
      </p:sp>
    </p:spTree>
    <p:extLst>
      <p:ext uri="{BB962C8B-B14F-4D97-AF65-F5344CB8AC3E}">
        <p14:creationId xmlns:p14="http://schemas.microsoft.com/office/powerpoint/2010/main" val="2275254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5F75D-DFBE-D061-EB36-4B4FC843AB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AC0CF6-AB15-0F69-B493-C01A172C2B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30A1D2-F25A-1958-533A-C908B077545B}"/>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 instruction:</a:t>
            </a:r>
            <a:r>
              <a:rPr lang="en-US" b="1" baseline="0" dirty="0"/>
              <a:t> </a:t>
            </a:r>
            <a:r>
              <a:rPr lang="en-US" sz="1200" b="0" baseline="0" dirty="0">
                <a:solidFill>
                  <a:srgbClr val="FFFFFF"/>
                </a:solidFill>
              </a:rPr>
              <a:t>Explain to the class that r</a:t>
            </a:r>
            <a:r>
              <a:rPr lang="en-US" sz="1200" b="0" dirty="0">
                <a:solidFill>
                  <a:srgbClr val="FFFFFF"/>
                </a:solidFill>
              </a:rPr>
              <a:t>eliefs </a:t>
            </a:r>
            <a:r>
              <a:rPr lang="en-US" sz="1200" dirty="0">
                <a:solidFill>
                  <a:srgbClr val="FFFFFF"/>
                </a:solidFill>
              </a:rPr>
              <a:t>vary by the amount of depth artists use to raise the figures from the background plane. </a:t>
            </a:r>
          </a:p>
          <a:p>
            <a:endParaRPr lang="en-US" b="1" dirty="0"/>
          </a:p>
          <a:p>
            <a:r>
              <a:rPr lang="en-US" b="1" dirty="0"/>
              <a:t>Image:</a:t>
            </a:r>
            <a:r>
              <a:rPr lang="en-US" b="1" baseline="0" dirty="0"/>
              <a:t> </a:t>
            </a:r>
            <a:r>
              <a:rPr lang="en-US" dirty="0"/>
              <a:t>Gagik </a:t>
            </a:r>
            <a:r>
              <a:rPr lang="en-US" dirty="0" err="1"/>
              <a:t>Aleqsanyan</a:t>
            </a:r>
            <a:r>
              <a:rPr lang="en-US" dirty="0"/>
              <a:t>, 7 years old, </a:t>
            </a:r>
            <a:r>
              <a:rPr lang="en-US" dirty="0" err="1"/>
              <a:t>Kasakh</a:t>
            </a:r>
            <a:r>
              <a:rPr lang="en-US" dirty="0"/>
              <a:t>, Armenia. 41</a:t>
            </a:r>
            <a:r>
              <a:rPr lang="en-US" baseline="30000" dirty="0"/>
              <a:t>st</a:t>
            </a:r>
            <a:r>
              <a:rPr lang="en-US" dirty="0"/>
              <a:t> ICEFA Lidice.</a:t>
            </a:r>
          </a:p>
          <a:p>
            <a:endParaRPr lang="en-US" dirty="0"/>
          </a:p>
        </p:txBody>
      </p:sp>
      <p:sp>
        <p:nvSpPr>
          <p:cNvPr id="4" name="Slide Number Placeholder 3">
            <a:extLst>
              <a:ext uri="{FF2B5EF4-FFF2-40B4-BE49-F238E27FC236}">
                <a16:creationId xmlns:a16="http://schemas.microsoft.com/office/drawing/2014/main" id="{DA02A5E6-DA04-4B5D-0A04-DA0635A9C3C0}"/>
              </a:ext>
            </a:extLst>
          </p:cNvPr>
          <p:cNvSpPr>
            <a:spLocks noGrp="1"/>
          </p:cNvSpPr>
          <p:nvPr>
            <p:ph type="sldNum" sz="quarter" idx="5"/>
          </p:nvPr>
        </p:nvSpPr>
        <p:spPr/>
        <p:txBody>
          <a:bodyPr/>
          <a:lstStyle/>
          <a:p>
            <a:fld id="{28DDC5D3-47FC-A841-AC20-383DD7B1A010}" type="slidenum">
              <a:rPr lang="en-US" smtClean="0"/>
              <a:t>7</a:t>
            </a:fld>
            <a:endParaRPr lang="en-US"/>
          </a:p>
        </p:txBody>
      </p:sp>
    </p:spTree>
    <p:extLst>
      <p:ext uri="{BB962C8B-B14F-4D97-AF65-F5344CB8AC3E}">
        <p14:creationId xmlns:p14="http://schemas.microsoft.com/office/powerpoint/2010/main" val="2222653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8D512-95B7-F815-BF08-1E3180EDF4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8A2EF2-6065-C28C-A558-5EB3B555E4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104080-C431-BF33-278C-65904F912717}"/>
              </a:ext>
            </a:extLst>
          </p:cNvPr>
          <p:cNvSpPr>
            <a:spLocks noGrp="1"/>
          </p:cNvSpPr>
          <p:nvPr>
            <p:ph type="body" idx="1"/>
          </p:nvPr>
        </p:nvSpPr>
        <p:spPr/>
        <p:txBody>
          <a:bodyPr/>
          <a:lstStyle/>
          <a:p>
            <a:r>
              <a:rPr lang="en-US" b="1" dirty="0"/>
              <a:t>Image:</a:t>
            </a:r>
            <a:r>
              <a:rPr lang="en-US" b="1" baseline="0" dirty="0"/>
              <a:t> </a:t>
            </a:r>
            <a:r>
              <a:rPr lang="en-US" dirty="0" err="1"/>
              <a:t>Amálie</a:t>
            </a:r>
            <a:r>
              <a:rPr lang="en-US" dirty="0"/>
              <a:t> </a:t>
            </a:r>
            <a:r>
              <a:rPr lang="en-US" dirty="0" err="1"/>
              <a:t>Gajdová</a:t>
            </a:r>
            <a:r>
              <a:rPr lang="en-US" dirty="0"/>
              <a:t>, 6 years old, Ema </a:t>
            </a:r>
            <a:r>
              <a:rPr lang="en-US" dirty="0" err="1"/>
              <a:t>Gojtková</a:t>
            </a:r>
            <a:r>
              <a:rPr lang="en-US" dirty="0"/>
              <a:t>, 8 years old, </a:t>
            </a:r>
            <a:r>
              <a:rPr lang="en-US" dirty="0" err="1"/>
              <a:t>Jolana</a:t>
            </a:r>
            <a:r>
              <a:rPr lang="en-US" dirty="0"/>
              <a:t> </a:t>
            </a:r>
            <a:r>
              <a:rPr lang="en-US" dirty="0" err="1"/>
              <a:t>Juráňová</a:t>
            </a:r>
            <a:r>
              <a:rPr lang="en-US" dirty="0"/>
              <a:t>, 6 years old, </a:t>
            </a:r>
            <a:r>
              <a:rPr lang="en-US" dirty="0" err="1"/>
              <a:t>Magdaléna</a:t>
            </a:r>
            <a:r>
              <a:rPr lang="en-US" dirty="0"/>
              <a:t> </a:t>
            </a:r>
            <a:r>
              <a:rPr lang="en-US" dirty="0" err="1"/>
              <a:t>Kyšáková</a:t>
            </a:r>
            <a:r>
              <a:rPr lang="en-US" dirty="0"/>
              <a:t>, 8 years old, </a:t>
            </a:r>
            <a:r>
              <a:rPr lang="en-US" dirty="0" err="1"/>
              <a:t>Eliška</a:t>
            </a:r>
            <a:r>
              <a:rPr lang="en-US" dirty="0"/>
              <a:t> </a:t>
            </a:r>
            <a:r>
              <a:rPr lang="en-US" dirty="0" err="1"/>
              <a:t>Rozsypalová</a:t>
            </a:r>
            <a:r>
              <a:rPr lang="en-US" dirty="0"/>
              <a:t>, 9 years old, Markéta </a:t>
            </a:r>
            <a:r>
              <a:rPr lang="en-US" dirty="0" err="1"/>
              <a:t>Skalková</a:t>
            </a:r>
            <a:r>
              <a:rPr lang="en-US" dirty="0"/>
              <a:t>, 8 years old, </a:t>
            </a:r>
            <a:r>
              <a:rPr lang="en-US" dirty="0" err="1"/>
              <a:t>Jiří</a:t>
            </a:r>
            <a:r>
              <a:rPr lang="en-US" dirty="0"/>
              <a:t> </a:t>
            </a:r>
            <a:r>
              <a:rPr lang="en-US" dirty="0" err="1"/>
              <a:t>Vašenka</a:t>
            </a:r>
            <a:r>
              <a:rPr lang="en-US" dirty="0"/>
              <a:t>, 8 years old, ZŠ </a:t>
            </a:r>
            <a:r>
              <a:rPr lang="en-US" dirty="0" err="1"/>
              <a:t>Sedmikráska</a:t>
            </a:r>
            <a:r>
              <a:rPr lang="en-US" dirty="0"/>
              <a:t> </a:t>
            </a:r>
            <a:r>
              <a:rPr lang="en-US" dirty="0" err="1"/>
              <a:t>o.p.s</a:t>
            </a:r>
            <a:r>
              <a:rPr lang="en-US" dirty="0"/>
              <a:t>., </a:t>
            </a:r>
            <a:r>
              <a:rPr lang="en-US" dirty="0" err="1"/>
              <a:t>Rožnov</a:t>
            </a:r>
            <a:r>
              <a:rPr lang="en-US" dirty="0"/>
              <a:t> pod </a:t>
            </a:r>
            <a:r>
              <a:rPr lang="en-US" dirty="0" err="1"/>
              <a:t>Radhoštěm</a:t>
            </a:r>
            <a:r>
              <a:rPr lang="en-US" dirty="0"/>
              <a:t>, Czech Republic. 42</a:t>
            </a:r>
            <a:r>
              <a:rPr lang="en-US" baseline="30000" dirty="0"/>
              <a:t>nd</a:t>
            </a:r>
            <a:r>
              <a:rPr lang="en-US" dirty="0"/>
              <a:t> ICEFA Lidice.</a:t>
            </a:r>
          </a:p>
          <a:p>
            <a:endParaRPr lang="en-US" dirty="0"/>
          </a:p>
        </p:txBody>
      </p:sp>
      <p:sp>
        <p:nvSpPr>
          <p:cNvPr id="4" name="Slide Number Placeholder 3">
            <a:extLst>
              <a:ext uri="{FF2B5EF4-FFF2-40B4-BE49-F238E27FC236}">
                <a16:creationId xmlns:a16="http://schemas.microsoft.com/office/drawing/2014/main" id="{63BDDC28-55CA-34D7-7BF0-E6EB9E724515}"/>
              </a:ext>
            </a:extLst>
          </p:cNvPr>
          <p:cNvSpPr>
            <a:spLocks noGrp="1"/>
          </p:cNvSpPr>
          <p:nvPr>
            <p:ph type="sldNum" sz="quarter" idx="5"/>
          </p:nvPr>
        </p:nvSpPr>
        <p:spPr/>
        <p:txBody>
          <a:bodyPr/>
          <a:lstStyle/>
          <a:p>
            <a:fld id="{28DDC5D3-47FC-A841-AC20-383DD7B1A010}" type="slidenum">
              <a:rPr lang="en-US" smtClean="0"/>
              <a:t>8</a:t>
            </a:fld>
            <a:endParaRPr lang="en-US"/>
          </a:p>
        </p:txBody>
      </p:sp>
    </p:spTree>
    <p:extLst>
      <p:ext uri="{BB962C8B-B14F-4D97-AF65-F5344CB8AC3E}">
        <p14:creationId xmlns:p14="http://schemas.microsoft.com/office/powerpoint/2010/main" val="1473099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 instruction: </a:t>
            </a:r>
            <a:r>
              <a:rPr lang="en-US" dirty="0">
                <a:solidFill>
                  <a:srgbClr val="FFFFFF"/>
                </a:solidFill>
              </a:rPr>
              <a:t>Explain to the class that sculptors plan what their subtractive sculptures will look like before carving because once they remove mass from their carving blocks they cannot replace it. </a:t>
            </a:r>
          </a:p>
          <a:p>
            <a:endParaRPr lang="en-US" b="1" dirty="0"/>
          </a:p>
          <a:p>
            <a:r>
              <a:rPr lang="en-US" b="1" dirty="0"/>
              <a:t>Image:</a:t>
            </a:r>
            <a:r>
              <a:rPr lang="en-US" b="1" baseline="0" dirty="0"/>
              <a:t> </a:t>
            </a:r>
            <a:r>
              <a:rPr lang="en-US" dirty="0"/>
              <a:t>Josiah Laina,13 years old, Zimbabwe. 33</a:t>
            </a:r>
            <a:r>
              <a:rPr lang="en-US" baseline="30000" dirty="0"/>
              <a:t>rd</a:t>
            </a:r>
            <a:r>
              <a:rPr lang="en-US" dirty="0"/>
              <a:t> ICEFA Lidice.</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9</a:t>
            </a:fld>
            <a:endParaRPr lang="en-US"/>
          </a:p>
        </p:txBody>
      </p:sp>
    </p:spTree>
    <p:extLst>
      <p:ext uri="{BB962C8B-B14F-4D97-AF65-F5344CB8AC3E}">
        <p14:creationId xmlns:p14="http://schemas.microsoft.com/office/powerpoint/2010/main" val="1983374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3AFC4-FFB6-D156-389E-C6785214E9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E14CB6-6E26-9E53-57A8-1911648DE1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72FBAF-C7C3-A7F1-396C-3697F5F8CF1C}"/>
              </a:ext>
            </a:extLst>
          </p:cNvPr>
          <p:cNvSpPr>
            <a:spLocks noGrp="1"/>
          </p:cNvSpPr>
          <p:nvPr>
            <p:ph type="dt" sz="half" idx="10"/>
          </p:nvPr>
        </p:nvSpPr>
        <p:spPr/>
        <p:txBody>
          <a:bodyPr/>
          <a:lstStyle/>
          <a:p>
            <a:fld id="{223D0366-7F6A-1F43-B034-F43C5F4D838C}" type="datetimeFigureOut">
              <a:rPr lang="en-US" smtClean="0"/>
              <a:t>10/21/2025</a:t>
            </a:fld>
            <a:endParaRPr lang="en-US"/>
          </a:p>
        </p:txBody>
      </p:sp>
      <p:sp>
        <p:nvSpPr>
          <p:cNvPr id="5" name="Footer Placeholder 4">
            <a:extLst>
              <a:ext uri="{FF2B5EF4-FFF2-40B4-BE49-F238E27FC236}">
                <a16:creationId xmlns:a16="http://schemas.microsoft.com/office/drawing/2014/main" id="{3706FD53-4D40-89BA-50A7-EAF44535A1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B827FE-D68B-5941-3255-77B7D269555F}"/>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3411158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381EB-AAAE-D0FF-5D4E-0DE07BE559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3792D7-893A-9F0A-F986-9FEBE1C29E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C5BFB0-6839-FBDD-5523-6E198F95C3F7}"/>
              </a:ext>
            </a:extLst>
          </p:cNvPr>
          <p:cNvSpPr>
            <a:spLocks noGrp="1"/>
          </p:cNvSpPr>
          <p:nvPr>
            <p:ph type="dt" sz="half" idx="10"/>
          </p:nvPr>
        </p:nvSpPr>
        <p:spPr/>
        <p:txBody>
          <a:bodyPr/>
          <a:lstStyle/>
          <a:p>
            <a:fld id="{223D0366-7F6A-1F43-B034-F43C5F4D838C}" type="datetimeFigureOut">
              <a:rPr lang="en-US" smtClean="0"/>
              <a:t>10/21/2025</a:t>
            </a:fld>
            <a:endParaRPr lang="en-US"/>
          </a:p>
        </p:txBody>
      </p:sp>
      <p:sp>
        <p:nvSpPr>
          <p:cNvPr id="5" name="Footer Placeholder 4">
            <a:extLst>
              <a:ext uri="{FF2B5EF4-FFF2-40B4-BE49-F238E27FC236}">
                <a16:creationId xmlns:a16="http://schemas.microsoft.com/office/drawing/2014/main" id="{216B1D24-9AE2-3230-B37E-04258A7F7D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7A617-861A-43BF-4D00-30826F337168}"/>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99170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B2C1F2-4098-FC06-C125-B7C61AE924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652511-E7A4-6337-EA74-0FDB63BC62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0D3A88-CBB0-1E94-E2C4-1F43DFA902A2}"/>
              </a:ext>
            </a:extLst>
          </p:cNvPr>
          <p:cNvSpPr>
            <a:spLocks noGrp="1"/>
          </p:cNvSpPr>
          <p:nvPr>
            <p:ph type="dt" sz="half" idx="10"/>
          </p:nvPr>
        </p:nvSpPr>
        <p:spPr/>
        <p:txBody>
          <a:bodyPr/>
          <a:lstStyle/>
          <a:p>
            <a:fld id="{223D0366-7F6A-1F43-B034-F43C5F4D838C}" type="datetimeFigureOut">
              <a:rPr lang="en-US" smtClean="0"/>
              <a:t>10/21/2025</a:t>
            </a:fld>
            <a:endParaRPr lang="en-US"/>
          </a:p>
        </p:txBody>
      </p:sp>
      <p:sp>
        <p:nvSpPr>
          <p:cNvPr id="5" name="Footer Placeholder 4">
            <a:extLst>
              <a:ext uri="{FF2B5EF4-FFF2-40B4-BE49-F238E27FC236}">
                <a16:creationId xmlns:a16="http://schemas.microsoft.com/office/drawing/2014/main" id="{DF6897BA-3D70-9BD0-383C-B405C39099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03F513-FBFB-4A29-A8EE-15F5D61E2675}"/>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3883681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874A8-BE17-180B-16C3-3C40AD3A66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DFDDC5-AC02-3EB7-58F2-426A88EE14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EDCB23-9B2B-F5E9-86B2-C1DBCA14D4C1}"/>
              </a:ext>
            </a:extLst>
          </p:cNvPr>
          <p:cNvSpPr>
            <a:spLocks noGrp="1"/>
          </p:cNvSpPr>
          <p:nvPr>
            <p:ph type="dt" sz="half" idx="10"/>
          </p:nvPr>
        </p:nvSpPr>
        <p:spPr/>
        <p:txBody>
          <a:bodyPr/>
          <a:lstStyle/>
          <a:p>
            <a:fld id="{223D0366-7F6A-1F43-B034-F43C5F4D838C}" type="datetimeFigureOut">
              <a:rPr lang="en-US" smtClean="0"/>
              <a:t>10/21/2025</a:t>
            </a:fld>
            <a:endParaRPr lang="en-US"/>
          </a:p>
        </p:txBody>
      </p:sp>
      <p:sp>
        <p:nvSpPr>
          <p:cNvPr id="5" name="Footer Placeholder 4">
            <a:extLst>
              <a:ext uri="{FF2B5EF4-FFF2-40B4-BE49-F238E27FC236}">
                <a16:creationId xmlns:a16="http://schemas.microsoft.com/office/drawing/2014/main" id="{AA8FF8A1-89AD-1918-BC3F-29F803841D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DE4B57-93D0-844C-62E2-DC991ECA8DAC}"/>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1104995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3BD04-3EB6-7C90-3A8E-1387D04825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07F1F5-5811-A985-D7EE-35CA06FF666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DFA71D-9147-4C32-7E70-1CA89D9E8DA9}"/>
              </a:ext>
            </a:extLst>
          </p:cNvPr>
          <p:cNvSpPr>
            <a:spLocks noGrp="1"/>
          </p:cNvSpPr>
          <p:nvPr>
            <p:ph type="dt" sz="half" idx="10"/>
          </p:nvPr>
        </p:nvSpPr>
        <p:spPr/>
        <p:txBody>
          <a:bodyPr/>
          <a:lstStyle/>
          <a:p>
            <a:fld id="{223D0366-7F6A-1F43-B034-F43C5F4D838C}" type="datetimeFigureOut">
              <a:rPr lang="en-US" smtClean="0"/>
              <a:t>10/21/2025</a:t>
            </a:fld>
            <a:endParaRPr lang="en-US"/>
          </a:p>
        </p:txBody>
      </p:sp>
      <p:sp>
        <p:nvSpPr>
          <p:cNvPr id="5" name="Footer Placeholder 4">
            <a:extLst>
              <a:ext uri="{FF2B5EF4-FFF2-40B4-BE49-F238E27FC236}">
                <a16:creationId xmlns:a16="http://schemas.microsoft.com/office/drawing/2014/main" id="{62C83191-608A-7184-A7D7-ADCA18458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51F986-0079-2773-4A99-DFC837CFA280}"/>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3952202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60D52-58FC-6E35-9A2A-E35AC32669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9FCC89-0860-39B4-79C2-098B91F40C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36AA39-BA5D-166F-6F74-7928EB4DD7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B2991D-756B-2B54-D940-006B2AAEB436}"/>
              </a:ext>
            </a:extLst>
          </p:cNvPr>
          <p:cNvSpPr>
            <a:spLocks noGrp="1"/>
          </p:cNvSpPr>
          <p:nvPr>
            <p:ph type="dt" sz="half" idx="10"/>
          </p:nvPr>
        </p:nvSpPr>
        <p:spPr/>
        <p:txBody>
          <a:bodyPr/>
          <a:lstStyle/>
          <a:p>
            <a:fld id="{223D0366-7F6A-1F43-B034-F43C5F4D838C}" type="datetimeFigureOut">
              <a:rPr lang="en-US" smtClean="0"/>
              <a:t>10/21/2025</a:t>
            </a:fld>
            <a:endParaRPr lang="en-US"/>
          </a:p>
        </p:txBody>
      </p:sp>
      <p:sp>
        <p:nvSpPr>
          <p:cNvPr id="6" name="Footer Placeholder 5">
            <a:extLst>
              <a:ext uri="{FF2B5EF4-FFF2-40B4-BE49-F238E27FC236}">
                <a16:creationId xmlns:a16="http://schemas.microsoft.com/office/drawing/2014/main" id="{280668F3-A58F-646E-4151-BFBCF95494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E48D1C-C55A-8D8F-578F-2CFDB9953104}"/>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3628684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D78F-7B94-FFE6-F99B-74AC14BF8D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3DBA07-AC13-E15B-B20F-9DD02EF08F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2B46F3-A38D-F135-4DDE-8F649F475E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A05844-85C1-FB1E-9907-9B75734937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EC8999-A67D-D546-4EF7-F2788359DC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F75215-C57D-A9F8-A738-60D3DAE901D0}"/>
              </a:ext>
            </a:extLst>
          </p:cNvPr>
          <p:cNvSpPr>
            <a:spLocks noGrp="1"/>
          </p:cNvSpPr>
          <p:nvPr>
            <p:ph type="dt" sz="half" idx="10"/>
          </p:nvPr>
        </p:nvSpPr>
        <p:spPr/>
        <p:txBody>
          <a:bodyPr/>
          <a:lstStyle/>
          <a:p>
            <a:fld id="{223D0366-7F6A-1F43-B034-F43C5F4D838C}" type="datetimeFigureOut">
              <a:rPr lang="en-US" smtClean="0"/>
              <a:t>10/21/2025</a:t>
            </a:fld>
            <a:endParaRPr lang="en-US"/>
          </a:p>
        </p:txBody>
      </p:sp>
      <p:sp>
        <p:nvSpPr>
          <p:cNvPr id="8" name="Footer Placeholder 7">
            <a:extLst>
              <a:ext uri="{FF2B5EF4-FFF2-40B4-BE49-F238E27FC236}">
                <a16:creationId xmlns:a16="http://schemas.microsoft.com/office/drawing/2014/main" id="{8A503C8C-8B73-4C9E-8ECE-55A5738C52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7D4785-DD43-52F2-873B-9035F58771F9}"/>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902340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EBA5F-F217-4268-7676-95C4B4DE68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4BB9E4-8D62-C121-122B-27B7443BDF71}"/>
              </a:ext>
            </a:extLst>
          </p:cNvPr>
          <p:cNvSpPr>
            <a:spLocks noGrp="1"/>
          </p:cNvSpPr>
          <p:nvPr>
            <p:ph type="dt" sz="half" idx="10"/>
          </p:nvPr>
        </p:nvSpPr>
        <p:spPr/>
        <p:txBody>
          <a:bodyPr/>
          <a:lstStyle/>
          <a:p>
            <a:fld id="{223D0366-7F6A-1F43-B034-F43C5F4D838C}" type="datetimeFigureOut">
              <a:rPr lang="en-US" smtClean="0"/>
              <a:t>10/21/2025</a:t>
            </a:fld>
            <a:endParaRPr lang="en-US"/>
          </a:p>
        </p:txBody>
      </p:sp>
      <p:sp>
        <p:nvSpPr>
          <p:cNvPr id="4" name="Footer Placeholder 3">
            <a:extLst>
              <a:ext uri="{FF2B5EF4-FFF2-40B4-BE49-F238E27FC236}">
                <a16:creationId xmlns:a16="http://schemas.microsoft.com/office/drawing/2014/main" id="{25196994-F41D-6C9E-DFFB-346E39C423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E8D689-D03A-811A-542A-A2652E684949}"/>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2641185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4B5B83-B942-4349-0AD4-22A50519FBD1}"/>
              </a:ext>
            </a:extLst>
          </p:cNvPr>
          <p:cNvSpPr>
            <a:spLocks noGrp="1"/>
          </p:cNvSpPr>
          <p:nvPr>
            <p:ph type="dt" sz="half" idx="10"/>
          </p:nvPr>
        </p:nvSpPr>
        <p:spPr/>
        <p:txBody>
          <a:bodyPr/>
          <a:lstStyle/>
          <a:p>
            <a:fld id="{223D0366-7F6A-1F43-B034-F43C5F4D838C}" type="datetimeFigureOut">
              <a:rPr lang="en-US" smtClean="0"/>
              <a:t>10/21/2025</a:t>
            </a:fld>
            <a:endParaRPr lang="en-US"/>
          </a:p>
        </p:txBody>
      </p:sp>
      <p:sp>
        <p:nvSpPr>
          <p:cNvPr id="3" name="Footer Placeholder 2">
            <a:extLst>
              <a:ext uri="{FF2B5EF4-FFF2-40B4-BE49-F238E27FC236}">
                <a16:creationId xmlns:a16="http://schemas.microsoft.com/office/drawing/2014/main" id="{31D8AFF5-FC88-C4C8-5FD5-57E9013546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9CCF15-6E97-55EE-A353-C935283A18B1}"/>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1548197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CFC5F-F18B-6503-9290-EE7FEC6458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4EB1F2-D53A-7A5B-B71A-36E8841670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949199-FB6D-62BF-20CA-E40D443E95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5B619B-CE0A-3068-28B1-44F7EBDC9191}"/>
              </a:ext>
            </a:extLst>
          </p:cNvPr>
          <p:cNvSpPr>
            <a:spLocks noGrp="1"/>
          </p:cNvSpPr>
          <p:nvPr>
            <p:ph type="dt" sz="half" idx="10"/>
          </p:nvPr>
        </p:nvSpPr>
        <p:spPr/>
        <p:txBody>
          <a:bodyPr/>
          <a:lstStyle/>
          <a:p>
            <a:fld id="{223D0366-7F6A-1F43-B034-F43C5F4D838C}" type="datetimeFigureOut">
              <a:rPr lang="en-US" smtClean="0"/>
              <a:t>10/21/2025</a:t>
            </a:fld>
            <a:endParaRPr lang="en-US"/>
          </a:p>
        </p:txBody>
      </p:sp>
      <p:sp>
        <p:nvSpPr>
          <p:cNvPr id="6" name="Footer Placeholder 5">
            <a:extLst>
              <a:ext uri="{FF2B5EF4-FFF2-40B4-BE49-F238E27FC236}">
                <a16:creationId xmlns:a16="http://schemas.microsoft.com/office/drawing/2014/main" id="{1971AB1D-6A7C-7F35-6E46-32C83AC010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5F27F6-7FDB-B0E5-5A92-CC82F1381F72}"/>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3253370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F6917-8040-22F0-7D33-4EDF35C4C7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FB4046-BD0D-08B1-73E9-F24ADC8243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A1852A-C75E-ECA9-D2AC-93ECB3A1BE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A89C5D-F569-074E-D2FC-9D95DE929025}"/>
              </a:ext>
            </a:extLst>
          </p:cNvPr>
          <p:cNvSpPr>
            <a:spLocks noGrp="1"/>
          </p:cNvSpPr>
          <p:nvPr>
            <p:ph type="dt" sz="half" idx="10"/>
          </p:nvPr>
        </p:nvSpPr>
        <p:spPr/>
        <p:txBody>
          <a:bodyPr/>
          <a:lstStyle/>
          <a:p>
            <a:fld id="{223D0366-7F6A-1F43-B034-F43C5F4D838C}" type="datetimeFigureOut">
              <a:rPr lang="en-US" smtClean="0"/>
              <a:t>10/21/2025</a:t>
            </a:fld>
            <a:endParaRPr lang="en-US"/>
          </a:p>
        </p:txBody>
      </p:sp>
      <p:sp>
        <p:nvSpPr>
          <p:cNvPr id="6" name="Footer Placeholder 5">
            <a:extLst>
              <a:ext uri="{FF2B5EF4-FFF2-40B4-BE49-F238E27FC236}">
                <a16:creationId xmlns:a16="http://schemas.microsoft.com/office/drawing/2014/main" id="{F4CBBE82-05EE-F099-467C-BBC93FF549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748510-0AC4-7AE2-FB69-816047865FC9}"/>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1566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7000">
              <a:schemeClr val="tx2">
                <a:lumMod val="25000"/>
                <a:lumOff val="75000"/>
              </a:schemeClr>
            </a:gs>
            <a:gs pos="67000">
              <a:srgbClr val="FFC004"/>
            </a:gs>
            <a:gs pos="38000">
              <a:srgbClr val="00B0F0"/>
            </a:gs>
            <a:gs pos="93000">
              <a:srgbClr val="EB194D"/>
            </a:gs>
          </a:gsLst>
          <a:lin ang="27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B29704-E641-F235-4F7D-91EEE62A84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4476F4-7CD8-3205-E36F-215ACEC8F2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5748E1-BB65-A71C-0DD6-1D2C4DDF23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3D0366-7F6A-1F43-B034-F43C5F4D838C}" type="datetimeFigureOut">
              <a:rPr lang="en-US" smtClean="0"/>
              <a:t>10/21/2025</a:t>
            </a:fld>
            <a:endParaRPr lang="en-US"/>
          </a:p>
        </p:txBody>
      </p:sp>
      <p:sp>
        <p:nvSpPr>
          <p:cNvPr id="5" name="Footer Placeholder 4">
            <a:extLst>
              <a:ext uri="{FF2B5EF4-FFF2-40B4-BE49-F238E27FC236}">
                <a16:creationId xmlns:a16="http://schemas.microsoft.com/office/drawing/2014/main" id="{59E48282-42AC-E68F-6395-3229FC1200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EB71D32-4255-B042-BA70-A196A57EAD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5E068FB-5CA4-C24A-8CAF-21BE3D336CA8}" type="slidenum">
              <a:rPr lang="en-US" smtClean="0"/>
              <a:t>‹#›</a:t>
            </a:fld>
            <a:endParaRPr lang="en-US"/>
          </a:p>
        </p:txBody>
      </p:sp>
      <p:sp>
        <p:nvSpPr>
          <p:cNvPr id="8" name="TextBox 7">
            <a:extLst>
              <a:ext uri="{FF2B5EF4-FFF2-40B4-BE49-F238E27FC236}">
                <a16:creationId xmlns:a16="http://schemas.microsoft.com/office/drawing/2014/main" id="{08BDF3D5-5128-528A-076C-FA588E86B9F5}"/>
              </a:ext>
            </a:extLst>
          </p:cNvPr>
          <p:cNvSpPr txBox="1"/>
          <p:nvPr>
            <p:extLst>
              <p:ext uri="{1162E1C5-73C7-4A58-AE30-91384D911F3F}">
                <p184:classification xmlns:p184="http://schemas.microsoft.com/office/powerpoint/2018/4/main" val="ftr"/>
              </p:ext>
            </p:extLst>
          </p:nvPr>
        </p:nvSpPr>
        <p:spPr>
          <a:xfrm>
            <a:off x="190500" y="6530340"/>
            <a:ext cx="1857375" cy="137160"/>
          </a:xfrm>
          <a:prstGeom prst="rect">
            <a:avLst/>
          </a:prstGeom>
        </p:spPr>
        <p:txBody>
          <a:bodyPr horzOverflow="overflow" lIns="0" tIns="0" rIns="0" bIns="0">
            <a:spAutoFit/>
          </a:bodyPr>
          <a:lstStyle/>
          <a:p>
            <a:pPr algn="l"/>
            <a:r>
              <a:rPr lang="en-US" sz="900">
                <a:solidFill>
                  <a:srgbClr val="0078D7">
                    <a:alpha val="50000"/>
                  </a:srgbClr>
                </a:solidFill>
                <a:latin typeface="Rockwell" panose="02060603020205020403" pitchFamily="18" charset="0"/>
              </a:rPr>
              <a:t>Information Classification: General</a:t>
            </a:r>
          </a:p>
        </p:txBody>
      </p:sp>
    </p:spTree>
    <p:extLst>
      <p:ext uri="{BB962C8B-B14F-4D97-AF65-F5344CB8AC3E}">
        <p14:creationId xmlns:p14="http://schemas.microsoft.com/office/powerpoint/2010/main" val="2068000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jpe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7.jpg"/><Relationship Id="rId7" Type="http://schemas.openxmlformats.org/officeDocument/2006/relationships/diagramColors" Target="../diagrams/colors9.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19.jpeg"/></Relationships>
</file>

<file path=ppt/slides/_rels/slide11.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4.jpg"/><Relationship Id="rId7" Type="http://schemas.openxmlformats.org/officeDocument/2006/relationships/diagramColors" Target="../diagrams/colors10.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 Id="rId9" Type="http://schemas.openxmlformats.org/officeDocument/2006/relationships/image" Target="../media/image20.jpeg"/></Relationships>
</file>

<file path=ppt/slides/_rels/slide12.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21.jpg"/><Relationship Id="rId7" Type="http://schemas.openxmlformats.org/officeDocument/2006/relationships/diagramColors" Target="../diagrams/colors11.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 Id="rId9" Type="http://schemas.openxmlformats.org/officeDocument/2006/relationships/image" Target="../media/image22.jpe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image" Target="../media/image15.jpg"/><Relationship Id="rId7" Type="http://schemas.openxmlformats.org/officeDocument/2006/relationships/diagramQuickStyle" Target="../diagrams/quickStyle12.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diagramLayout" Target="../diagrams/layout12.xml"/><Relationship Id="rId5" Type="http://schemas.openxmlformats.org/officeDocument/2006/relationships/diagramData" Target="../diagrams/data12.xml"/><Relationship Id="rId4" Type="http://schemas.openxmlformats.org/officeDocument/2006/relationships/image" Target="../media/image23.jpeg"/><Relationship Id="rId9" Type="http://schemas.microsoft.com/office/2007/relationships/diagramDrawing" Target="../diagrams/drawing12.xml"/></Relationships>
</file>

<file path=ppt/slides/_rels/slide14.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12.jpg"/><Relationship Id="rId7" Type="http://schemas.openxmlformats.org/officeDocument/2006/relationships/diagramColors" Target="../diagrams/colors13.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 Id="rId9" Type="http://schemas.openxmlformats.org/officeDocument/2006/relationships/image" Target="../media/image24.jpeg"/></Relationships>
</file>

<file path=ppt/slides/_rels/slide15.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1.jpg"/><Relationship Id="rId7" Type="http://schemas.openxmlformats.org/officeDocument/2006/relationships/diagramColors" Target="../diagrams/colors14.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 Id="rId9" Type="http://schemas.openxmlformats.org/officeDocument/2006/relationships/image" Target="../media/image25.jpg"/></Relationships>
</file>

<file path=ppt/slides/_rels/slide16.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21.jpg"/><Relationship Id="rId7" Type="http://schemas.openxmlformats.org/officeDocument/2006/relationships/diagramColors" Target="../diagrams/colors15.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 Id="rId9" Type="http://schemas.openxmlformats.org/officeDocument/2006/relationships/image" Target="../media/image26.jpeg"/></Relationships>
</file>

<file path=ppt/slides/_rels/slide17.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27.tiff"/><Relationship Id="rId7" Type="http://schemas.openxmlformats.org/officeDocument/2006/relationships/diagramColors" Target="../diagrams/colors16.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 Id="rId9" Type="http://schemas.openxmlformats.org/officeDocument/2006/relationships/image" Target="../media/image28.jpe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7.xml"/><Relationship Id="rId3" Type="http://schemas.openxmlformats.org/officeDocument/2006/relationships/image" Target="../media/image21.jpg"/><Relationship Id="rId7" Type="http://schemas.openxmlformats.org/officeDocument/2006/relationships/diagramQuickStyle" Target="../diagrams/quickStyle17.xm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diagramLayout" Target="../diagrams/layout17.xml"/><Relationship Id="rId5" Type="http://schemas.openxmlformats.org/officeDocument/2006/relationships/diagramData" Target="../diagrams/data17.xml"/><Relationship Id="rId4" Type="http://schemas.openxmlformats.org/officeDocument/2006/relationships/image" Target="../media/image29.jpeg"/><Relationship Id="rId9" Type="http://schemas.microsoft.com/office/2007/relationships/diagramDrawing" Target="../diagrams/drawing17.xml"/></Relationships>
</file>

<file path=ppt/slides/_rels/slide19.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12.jpg"/><Relationship Id="rId7" Type="http://schemas.openxmlformats.org/officeDocument/2006/relationships/diagramColors" Target="../diagrams/colors18.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 Id="rId9" Type="http://schemas.openxmlformats.org/officeDocument/2006/relationships/image" Target="../media/image30.jpe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6.jpeg"/><Relationship Id="rId4" Type="http://schemas.openxmlformats.org/officeDocument/2006/relationships/diagramData" Target="../diagrams/data1.xml"/><Relationship Id="rId9"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19.xml"/><Relationship Id="rId3" Type="http://schemas.openxmlformats.org/officeDocument/2006/relationships/image" Target="../media/image31.png"/><Relationship Id="rId7" Type="http://schemas.openxmlformats.org/officeDocument/2006/relationships/diagramQuickStyle" Target="../diagrams/quickStyle19.xm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diagramLayout" Target="../diagrams/layout19.xml"/><Relationship Id="rId5" Type="http://schemas.openxmlformats.org/officeDocument/2006/relationships/diagramData" Target="../diagrams/data19.xml"/><Relationship Id="rId10" Type="http://schemas.openxmlformats.org/officeDocument/2006/relationships/image" Target="../media/image32.jpeg"/><Relationship Id="rId4" Type="http://schemas.microsoft.com/office/2007/relationships/hdphoto" Target="../media/hdphoto1.wdp"/><Relationship Id="rId9" Type="http://schemas.microsoft.com/office/2007/relationships/diagramDrawing" Target="../diagrams/drawing19.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20.xml"/><Relationship Id="rId3" Type="http://schemas.openxmlformats.org/officeDocument/2006/relationships/image" Target="../media/image31.png"/><Relationship Id="rId7" Type="http://schemas.openxmlformats.org/officeDocument/2006/relationships/diagramQuickStyle" Target="../diagrams/quickStyle20.xm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diagramLayout" Target="../diagrams/layout20.xml"/><Relationship Id="rId5" Type="http://schemas.openxmlformats.org/officeDocument/2006/relationships/diagramData" Target="../diagrams/data20.xml"/><Relationship Id="rId10" Type="http://schemas.openxmlformats.org/officeDocument/2006/relationships/image" Target="../media/image33.jpeg"/><Relationship Id="rId4" Type="http://schemas.microsoft.com/office/2007/relationships/hdphoto" Target="../media/hdphoto2.wdp"/><Relationship Id="rId9" Type="http://schemas.microsoft.com/office/2007/relationships/diagramDrawing" Target="../diagrams/drawing20.xml"/></Relationships>
</file>

<file path=ppt/slides/_rels/slide22.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8.jpg"/><Relationship Id="rId7" Type="http://schemas.openxmlformats.org/officeDocument/2006/relationships/diagramColors" Target="../diagrams/colors21.xm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 Id="rId9" Type="http://schemas.openxmlformats.org/officeDocument/2006/relationships/image" Target="../media/image34.jpeg"/></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22.xml"/><Relationship Id="rId3" Type="http://schemas.openxmlformats.org/officeDocument/2006/relationships/image" Target="../media/image12.jpg"/><Relationship Id="rId7" Type="http://schemas.openxmlformats.org/officeDocument/2006/relationships/diagramQuickStyle" Target="../diagrams/quickStyle22.xm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diagramLayout" Target="../diagrams/layout22.xml"/><Relationship Id="rId5" Type="http://schemas.openxmlformats.org/officeDocument/2006/relationships/diagramData" Target="../diagrams/data22.xml"/><Relationship Id="rId4" Type="http://schemas.openxmlformats.org/officeDocument/2006/relationships/image" Target="../media/image35.jpeg"/><Relationship Id="rId9" Type="http://schemas.microsoft.com/office/2007/relationships/diagramDrawing" Target="../diagrams/drawing22.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23.xml"/><Relationship Id="rId3" Type="http://schemas.openxmlformats.org/officeDocument/2006/relationships/image" Target="../media/image36.jpg"/><Relationship Id="rId7" Type="http://schemas.openxmlformats.org/officeDocument/2006/relationships/diagramQuickStyle" Target="../diagrams/quickStyle23.xm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diagramLayout" Target="../diagrams/layout23.xml"/><Relationship Id="rId5" Type="http://schemas.openxmlformats.org/officeDocument/2006/relationships/diagramData" Target="../diagrams/data23.xml"/><Relationship Id="rId4" Type="http://schemas.openxmlformats.org/officeDocument/2006/relationships/image" Target="../media/image37.jpeg"/><Relationship Id="rId9" Type="http://schemas.microsoft.com/office/2007/relationships/diagramDrawing" Target="../diagrams/drawing23.xml"/></Relationships>
</file>

<file path=ppt/slides/_rels/slide25.xml.rels><?xml version="1.0" encoding="UTF-8" standalone="yes"?>
<Relationships xmlns="http://schemas.openxmlformats.org/package/2006/relationships"><Relationship Id="rId8" Type="http://schemas.microsoft.com/office/2007/relationships/diagramDrawing" Target="../diagrams/drawing24.xml"/><Relationship Id="rId13" Type="http://schemas.openxmlformats.org/officeDocument/2006/relationships/diagramColors" Target="../diagrams/colors25.xml"/><Relationship Id="rId3" Type="http://schemas.openxmlformats.org/officeDocument/2006/relationships/image" Target="../media/image4.jpg"/><Relationship Id="rId7" Type="http://schemas.openxmlformats.org/officeDocument/2006/relationships/diagramColors" Target="../diagrams/colors24.xml"/><Relationship Id="rId12" Type="http://schemas.openxmlformats.org/officeDocument/2006/relationships/diagramQuickStyle" Target="../diagrams/quickStyle25.xml"/><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diagramQuickStyle" Target="../diagrams/quickStyle24.xml"/><Relationship Id="rId11" Type="http://schemas.openxmlformats.org/officeDocument/2006/relationships/diagramLayout" Target="../diagrams/layout25.xml"/><Relationship Id="rId5" Type="http://schemas.openxmlformats.org/officeDocument/2006/relationships/diagramLayout" Target="../diagrams/layout24.xml"/><Relationship Id="rId10" Type="http://schemas.openxmlformats.org/officeDocument/2006/relationships/diagramData" Target="../diagrams/data25.xml"/><Relationship Id="rId4" Type="http://schemas.openxmlformats.org/officeDocument/2006/relationships/diagramData" Target="../diagrams/data24.xml"/><Relationship Id="rId9" Type="http://schemas.openxmlformats.org/officeDocument/2006/relationships/image" Target="../media/image38.emf"/><Relationship Id="rId14" Type="http://schemas.microsoft.com/office/2007/relationships/diagramDrawing" Target="../diagrams/drawing25.xml"/></Relationships>
</file>

<file path=ppt/slides/_rels/slide26.xml.rels><?xml version="1.0" encoding="UTF-8" standalone="yes"?>
<Relationships xmlns="http://schemas.openxmlformats.org/package/2006/relationships"><Relationship Id="rId8" Type="http://schemas.microsoft.com/office/2007/relationships/diagramDrawing" Target="../diagrams/drawing26.xml"/><Relationship Id="rId3" Type="http://schemas.openxmlformats.org/officeDocument/2006/relationships/image" Target="../media/image4.jpg"/><Relationship Id="rId7" Type="http://schemas.openxmlformats.org/officeDocument/2006/relationships/diagramColors" Target="../diagrams/colors26.xml"/><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diagramQuickStyle" Target="../diagrams/quickStyle26.xml"/><Relationship Id="rId5" Type="http://schemas.openxmlformats.org/officeDocument/2006/relationships/diagramLayout" Target="../diagrams/layout26.xml"/><Relationship Id="rId4" Type="http://schemas.openxmlformats.org/officeDocument/2006/relationships/diagramData" Target="../diagrams/data26.xml"/><Relationship Id="rId9" Type="http://schemas.openxmlformats.org/officeDocument/2006/relationships/image" Target="../media/image39.jpeg"/></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27.xml"/><Relationship Id="rId3" Type="http://schemas.openxmlformats.org/officeDocument/2006/relationships/image" Target="../media/image1.jpg"/><Relationship Id="rId7" Type="http://schemas.openxmlformats.org/officeDocument/2006/relationships/diagramQuickStyle" Target="../diagrams/quickStyle27.xml"/><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diagramLayout" Target="../diagrams/layout27.xml"/><Relationship Id="rId5" Type="http://schemas.openxmlformats.org/officeDocument/2006/relationships/diagramData" Target="../diagrams/data27.xml"/><Relationship Id="rId4" Type="http://schemas.openxmlformats.org/officeDocument/2006/relationships/image" Target="../media/image40.jpeg"/><Relationship Id="rId9" Type="http://schemas.microsoft.com/office/2007/relationships/diagramDrawing" Target="../diagrams/drawing27.xml"/></Relationships>
</file>

<file path=ppt/slides/_rels/slide28.xml.rels><?xml version="1.0" encoding="UTF-8" standalone="yes"?>
<Relationships xmlns="http://schemas.openxmlformats.org/package/2006/relationships"><Relationship Id="rId8" Type="http://schemas.microsoft.com/office/2007/relationships/diagramDrawing" Target="../diagrams/drawing28.xml"/><Relationship Id="rId3" Type="http://schemas.openxmlformats.org/officeDocument/2006/relationships/image" Target="../media/image4.jpg"/><Relationship Id="rId7" Type="http://schemas.openxmlformats.org/officeDocument/2006/relationships/diagramColors" Target="../diagrams/colors28.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diagramQuickStyle" Target="../diagrams/quickStyle28.xml"/><Relationship Id="rId5" Type="http://schemas.openxmlformats.org/officeDocument/2006/relationships/diagramLayout" Target="../diagrams/layout28.xml"/><Relationship Id="rId4" Type="http://schemas.openxmlformats.org/officeDocument/2006/relationships/diagramData" Target="../diagrams/data28.xml"/><Relationship Id="rId9" Type="http://schemas.openxmlformats.org/officeDocument/2006/relationships/image" Target="../media/image41.jpeg"/></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29.xml"/><Relationship Id="rId3" Type="http://schemas.openxmlformats.org/officeDocument/2006/relationships/image" Target="../media/image4.jpg"/><Relationship Id="rId7" Type="http://schemas.openxmlformats.org/officeDocument/2006/relationships/diagramQuickStyle" Target="../diagrams/quickStyle29.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diagramLayout" Target="../diagrams/layout29.xml"/><Relationship Id="rId5" Type="http://schemas.openxmlformats.org/officeDocument/2006/relationships/diagramData" Target="../diagrams/data29.xml"/><Relationship Id="rId4" Type="http://schemas.openxmlformats.org/officeDocument/2006/relationships/image" Target="../media/image42.jpeg"/><Relationship Id="rId9" Type="http://schemas.microsoft.com/office/2007/relationships/diagramDrawing" Target="../diagrams/drawing29.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30.xml"/><Relationship Id="rId3" Type="http://schemas.openxmlformats.org/officeDocument/2006/relationships/image" Target="../media/image4.jpg"/><Relationship Id="rId7" Type="http://schemas.openxmlformats.org/officeDocument/2006/relationships/diagramQuickStyle" Target="../diagrams/quickStyle30.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Layout" Target="../diagrams/layout30.xml"/><Relationship Id="rId5" Type="http://schemas.openxmlformats.org/officeDocument/2006/relationships/diagramData" Target="../diagrams/data30.xml"/><Relationship Id="rId4" Type="http://schemas.openxmlformats.org/officeDocument/2006/relationships/image" Target="../media/image43.jpeg"/><Relationship Id="rId9" Type="http://schemas.microsoft.com/office/2007/relationships/diagramDrawing" Target="../diagrams/drawing30.xml"/></Relationships>
</file>

<file path=ppt/slides/_rels/slide31.xml.rels><?xml version="1.0" encoding="UTF-8" standalone="yes"?>
<Relationships xmlns="http://schemas.openxmlformats.org/package/2006/relationships"><Relationship Id="rId8" Type="http://schemas.openxmlformats.org/officeDocument/2006/relationships/diagramQuickStyle" Target="../diagrams/quickStyle31.xml"/><Relationship Id="rId3" Type="http://schemas.openxmlformats.org/officeDocument/2006/relationships/image" Target="../media/image12.jpg"/><Relationship Id="rId7" Type="http://schemas.openxmlformats.org/officeDocument/2006/relationships/diagramLayout" Target="../diagrams/layout31.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diagramData" Target="../diagrams/data31.xml"/><Relationship Id="rId5" Type="http://schemas.openxmlformats.org/officeDocument/2006/relationships/image" Target="../media/image45.jpeg"/><Relationship Id="rId10" Type="http://schemas.microsoft.com/office/2007/relationships/diagramDrawing" Target="../diagrams/drawing31.xml"/><Relationship Id="rId4" Type="http://schemas.openxmlformats.org/officeDocument/2006/relationships/image" Target="../media/image44.jpeg"/><Relationship Id="rId9" Type="http://schemas.openxmlformats.org/officeDocument/2006/relationships/diagramColors" Target="../diagrams/colors31.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8" Type="http://schemas.openxmlformats.org/officeDocument/2006/relationships/diagramQuickStyle" Target="../diagrams/quickStyle32.xml"/><Relationship Id="rId3" Type="http://schemas.openxmlformats.org/officeDocument/2006/relationships/image" Target="../media/image12.jpg"/><Relationship Id="rId7" Type="http://schemas.openxmlformats.org/officeDocument/2006/relationships/diagramLayout" Target="../diagrams/layout32.xm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diagramData" Target="../diagrams/data32.xml"/><Relationship Id="rId5" Type="http://schemas.openxmlformats.org/officeDocument/2006/relationships/image" Target="../media/image50.jpeg"/><Relationship Id="rId10" Type="http://schemas.microsoft.com/office/2007/relationships/diagramDrawing" Target="../diagrams/drawing32.xml"/><Relationship Id="rId4" Type="http://schemas.openxmlformats.org/officeDocument/2006/relationships/image" Target="../media/image49.jpeg"/><Relationship Id="rId9" Type="http://schemas.openxmlformats.org/officeDocument/2006/relationships/diagramColors" Target="../diagrams/colors32.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35.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diagramColors" Target="../diagrams/colors33.xml"/><Relationship Id="rId11" Type="http://schemas.openxmlformats.org/officeDocument/2006/relationships/image" Target="../media/image55.jpeg"/><Relationship Id="rId5" Type="http://schemas.openxmlformats.org/officeDocument/2006/relationships/diagramQuickStyle" Target="../diagrams/quickStyle33.xml"/><Relationship Id="rId10" Type="http://schemas.openxmlformats.org/officeDocument/2006/relationships/image" Target="../media/image54.jpg"/><Relationship Id="rId4" Type="http://schemas.openxmlformats.org/officeDocument/2006/relationships/diagramLayout" Target="../diagrams/layout33.xml"/><Relationship Id="rId9"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6.jpg"/><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8" Type="http://schemas.microsoft.com/office/2007/relationships/diagramDrawing" Target="../diagrams/drawing34.xml"/><Relationship Id="rId3" Type="http://schemas.openxmlformats.org/officeDocument/2006/relationships/image" Target="../media/image4.jpg"/><Relationship Id="rId7" Type="http://schemas.openxmlformats.org/officeDocument/2006/relationships/diagramColors" Target="../diagrams/colors34.xml"/><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diagramQuickStyle" Target="../diagrams/quickStyle34.xml"/><Relationship Id="rId5" Type="http://schemas.openxmlformats.org/officeDocument/2006/relationships/diagramLayout" Target="../diagrams/layout34.xml"/><Relationship Id="rId4" Type="http://schemas.openxmlformats.org/officeDocument/2006/relationships/diagramData" Target="../diagrams/data34.xml"/><Relationship Id="rId9" Type="http://schemas.openxmlformats.org/officeDocument/2006/relationships/image" Target="../media/image57.jpeg"/></Relationships>
</file>

<file path=ppt/slides/_rels/slide3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9.xml.rels><?xml version="1.0" encoding="UTF-8" standalone="yes"?>
<Relationships xmlns="http://schemas.openxmlformats.org/package/2006/relationships"><Relationship Id="rId8" Type="http://schemas.openxmlformats.org/officeDocument/2006/relationships/diagramColors" Target="../diagrams/colors35.xml"/><Relationship Id="rId3" Type="http://schemas.openxmlformats.org/officeDocument/2006/relationships/image" Target="../media/image4.jpg"/><Relationship Id="rId7" Type="http://schemas.openxmlformats.org/officeDocument/2006/relationships/diagramQuickStyle" Target="../diagrams/quickStyle35.xml"/><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diagramLayout" Target="../diagrams/layout35.xml"/><Relationship Id="rId5" Type="http://schemas.openxmlformats.org/officeDocument/2006/relationships/diagramData" Target="../diagrams/data35.xml"/><Relationship Id="rId4" Type="http://schemas.openxmlformats.org/officeDocument/2006/relationships/image" Target="../media/image59.jpeg"/><Relationship Id="rId9" Type="http://schemas.microsoft.com/office/2007/relationships/diagramDrawing" Target="../diagrams/drawing35.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diagramColors" Target="../diagrams/colors3.xml"/><Relationship Id="rId3" Type="http://schemas.openxmlformats.org/officeDocument/2006/relationships/image" Target="../media/image8.jpg"/><Relationship Id="rId7" Type="http://schemas.openxmlformats.org/officeDocument/2006/relationships/diagramColors" Target="../diagrams/colors2.xml"/><Relationship Id="rId12" Type="http://schemas.openxmlformats.org/officeDocument/2006/relationships/diagramQuickStyle" Target="../diagrams/quickStyle3.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diagramLayout" Target="../diagrams/layout3.xml"/><Relationship Id="rId5" Type="http://schemas.openxmlformats.org/officeDocument/2006/relationships/diagramLayout" Target="../diagrams/layout2.xml"/><Relationship Id="rId10" Type="http://schemas.openxmlformats.org/officeDocument/2006/relationships/diagramData" Target="../diagrams/data3.xml"/><Relationship Id="rId4" Type="http://schemas.openxmlformats.org/officeDocument/2006/relationships/diagramData" Target="../diagrams/data2.xml"/><Relationship Id="rId9" Type="http://schemas.openxmlformats.org/officeDocument/2006/relationships/image" Target="../media/image9.jpeg"/><Relationship Id="rId14" Type="http://schemas.microsoft.com/office/2007/relationships/diagramDrawing" Target="../diagrams/drawing3.xml"/></Relationships>
</file>

<file path=ppt/slides/_rels/slide4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61.jpeg"/><Relationship Id="rId4" Type="http://schemas.openxmlformats.org/officeDocument/2006/relationships/image" Target="../media/image60.jpeg"/></Relationships>
</file>

<file path=ppt/slides/_rels/slide41.xml.rels><?xml version="1.0" encoding="UTF-8" standalone="yes"?>
<Relationships xmlns="http://schemas.openxmlformats.org/package/2006/relationships"><Relationship Id="rId8" Type="http://schemas.microsoft.com/office/2007/relationships/diagramDrawing" Target="../diagrams/drawing36.xml"/><Relationship Id="rId3" Type="http://schemas.openxmlformats.org/officeDocument/2006/relationships/image" Target="../media/image4.jpg"/><Relationship Id="rId7" Type="http://schemas.openxmlformats.org/officeDocument/2006/relationships/diagramColors" Target="../diagrams/colors36.xml"/><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diagramQuickStyle" Target="../diagrams/quickStyle36.xml"/><Relationship Id="rId5" Type="http://schemas.openxmlformats.org/officeDocument/2006/relationships/diagramLayout" Target="../diagrams/layout36.xml"/><Relationship Id="rId4" Type="http://schemas.openxmlformats.org/officeDocument/2006/relationships/diagramData" Target="../diagrams/data36.xml"/><Relationship Id="rId9" Type="http://schemas.openxmlformats.org/officeDocument/2006/relationships/image" Target="../media/image62.png"/></Relationships>
</file>

<file path=ppt/slides/_rels/slide42.xml.rels><?xml version="1.0" encoding="UTF-8" standalone="yes"?>
<Relationships xmlns="http://schemas.openxmlformats.org/package/2006/relationships"><Relationship Id="rId8" Type="http://schemas.openxmlformats.org/officeDocument/2006/relationships/diagramColors" Target="../diagrams/colors37.xml"/><Relationship Id="rId3" Type="http://schemas.openxmlformats.org/officeDocument/2006/relationships/image" Target="../media/image1.jpg"/><Relationship Id="rId7" Type="http://schemas.openxmlformats.org/officeDocument/2006/relationships/diagramQuickStyle" Target="../diagrams/quickStyle37.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diagramLayout" Target="../diagrams/layout37.xml"/><Relationship Id="rId5" Type="http://schemas.openxmlformats.org/officeDocument/2006/relationships/diagramData" Target="../diagrams/data37.xml"/><Relationship Id="rId4" Type="http://schemas.openxmlformats.org/officeDocument/2006/relationships/image" Target="../media/image2.jpg"/><Relationship Id="rId9" Type="http://schemas.microsoft.com/office/2007/relationships/diagramDrawing" Target="../diagrams/drawing37.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4.jpg"/><Relationship Id="rId7" Type="http://schemas.openxmlformats.org/officeDocument/2006/relationships/diagramQuickStyle" Target="../diagrams/quickStyle4.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11.jpeg"/><Relationship Id="rId4" Type="http://schemas.openxmlformats.org/officeDocument/2006/relationships/image" Target="../media/image10.jpeg"/><Relationship Id="rId9" Type="http://schemas.microsoft.com/office/2007/relationships/diagramDrawing" Target="../diagrams/drawing4.xml"/></Relationships>
</file>

<file path=ppt/slides/_rels/slide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2.jpg"/><Relationship Id="rId7" Type="http://schemas.openxmlformats.org/officeDocument/2006/relationships/diagramColors" Target="../diagrams/colors5.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4.jpg"/><Relationship Id="rId7" Type="http://schemas.openxmlformats.org/officeDocument/2006/relationships/diagramQuickStyle" Target="../diagrams/quickStyle6.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14.jpeg"/><Relationship Id="rId9" Type="http://schemas.microsoft.com/office/2007/relationships/diagramDrawing" Target="../diagrams/drawing6.xml"/></Relationships>
</file>

<file path=ppt/slides/_rels/slide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5.jpg"/><Relationship Id="rId7" Type="http://schemas.openxmlformats.org/officeDocument/2006/relationships/diagramColors" Target="../diagrams/colors7.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17.jpg"/><Relationship Id="rId7" Type="http://schemas.openxmlformats.org/officeDocument/2006/relationships/diagramColors" Target="../diagrams/colors8.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43504-9A99-4585-E748-F56905EFF34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A9025B3-880A-4DAD-87BB-8EE39C2259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1000"/>
          </a:blip>
          <a:stretch>
            <a:fillRect/>
          </a:stretch>
        </p:blipFill>
        <p:spPr>
          <a:xfrm>
            <a:off x="4049486" y="0"/>
            <a:ext cx="8142514" cy="6894784"/>
          </a:xfrm>
          <a:prstGeom prst="rect">
            <a:avLst/>
          </a:prstGeom>
        </p:spPr>
      </p:pic>
      <p:sp>
        <p:nvSpPr>
          <p:cNvPr id="3" name="Title 1" descr="CHAPTER 14.  SculptureTeaching and Learning in Art Education, 2nd Ed.">
            <a:extLst>
              <a:ext uri="{FF2B5EF4-FFF2-40B4-BE49-F238E27FC236}">
                <a16:creationId xmlns:a16="http://schemas.microsoft.com/office/drawing/2014/main" id="{D76BC88E-6BD4-8A7A-1292-EFE9E9D556E0}"/>
              </a:ext>
            </a:extLst>
          </p:cNvPr>
          <p:cNvSpPr txBox="1">
            <a:spLocks noGrp="1"/>
          </p:cNvSpPr>
          <p:nvPr>
            <p:ph type="title"/>
          </p:nvPr>
        </p:nvSpPr>
        <p:spPr>
          <a:xfrm>
            <a:off x="284057" y="216480"/>
            <a:ext cx="11729901" cy="1117288"/>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chor="ctr" anchorCtr="0">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600" dirty="0">
                <a:ln>
                  <a:solidFill>
                    <a:schemeClr val="tx1"/>
                  </a:solidFill>
                </a:ln>
                <a:solidFill>
                  <a:srgbClr val="FFFFFF"/>
                </a:solidFill>
                <a:effectLst>
                  <a:outerShdw blurRad="50800" dist="38100" dir="2700000" algn="tl" rotWithShape="0">
                    <a:srgbClr val="000000">
                      <a:alpha val="43000"/>
                    </a:srgbClr>
                  </a:outerShdw>
                </a:effectLst>
                <a:latin typeface="Copperplate Gothic Bold" panose="020E0705020206020404" pitchFamily="34" charset="77"/>
                <a:cs typeface="Arial Black"/>
              </a:rPr>
              <a:t>CHAPTER 14.  </a:t>
            </a:r>
            <a:r>
              <a:rPr lang="en-US" sz="3600" dirty="0">
                <a:ln>
                  <a:solidFill>
                    <a:schemeClr val="tx1"/>
                  </a:solidFill>
                </a:ln>
                <a:solidFill>
                  <a:schemeClr val="bg1"/>
                </a:solidFill>
                <a:effectLst>
                  <a:outerShdw blurRad="50800" dist="38100" dir="2700000" algn="tl" rotWithShape="0">
                    <a:srgbClr val="000000">
                      <a:alpha val="43000"/>
                    </a:srgbClr>
                  </a:outerShdw>
                </a:effectLst>
                <a:latin typeface="Copperplate Gothic Bold" panose="020E0705020206020404" pitchFamily="34" charset="77"/>
                <a:cs typeface="Bangla MN"/>
              </a:rPr>
              <a:t>Sculpture</a:t>
            </a:r>
            <a:br>
              <a:rPr lang="en-US" sz="3600" dirty="0">
                <a:ln>
                  <a:solidFill>
                    <a:schemeClr val="tx1"/>
                  </a:solidFill>
                </a:ln>
                <a:solidFill>
                  <a:schemeClr val="bg1"/>
                </a:solidFill>
                <a:effectLst>
                  <a:outerShdw blurRad="50800" dist="38100" dir="2700000" algn="tl" rotWithShape="0">
                    <a:srgbClr val="000000">
                      <a:alpha val="43000"/>
                    </a:srgbClr>
                  </a:outerShdw>
                </a:effectLst>
                <a:latin typeface="Copperplate Gothic Bold" panose="020E0705020206020404" pitchFamily="34" charset="77"/>
                <a:cs typeface="Bangla MN"/>
              </a:rPr>
            </a:br>
            <a:r>
              <a:rPr lang="en-US" sz="2800" cap="all" dirty="0">
                <a:ln>
                  <a:solidFill>
                    <a:schemeClr val="tx1"/>
                  </a:solidFill>
                </a:ln>
                <a:solidFill>
                  <a:srgbClr val="FFFFFF"/>
                </a:solidFill>
                <a:effectLst>
                  <a:outerShdw blurRad="50800" dist="38100" dir="2700000" algn="tl" rotWithShape="0">
                    <a:srgbClr val="000000">
                      <a:alpha val="43000"/>
                    </a:srgbClr>
                  </a:outerShdw>
                </a:effectLst>
                <a:latin typeface="Copperplate Gothic Bold" panose="020E0705020206020404" pitchFamily="34" charset="77"/>
                <a:cs typeface="Arial Black"/>
              </a:rPr>
              <a:t>Teaching and Learning in Art Education, 2</a:t>
            </a:r>
            <a:r>
              <a:rPr lang="en-US" sz="2800" cap="all" baseline="30000" dirty="0">
                <a:ln>
                  <a:solidFill>
                    <a:schemeClr val="tx1"/>
                  </a:solidFill>
                </a:ln>
                <a:solidFill>
                  <a:srgbClr val="FFFFFF"/>
                </a:solidFill>
                <a:effectLst>
                  <a:outerShdw blurRad="50800" dist="38100" dir="2700000" algn="tl" rotWithShape="0">
                    <a:srgbClr val="000000">
                      <a:alpha val="43000"/>
                    </a:srgbClr>
                  </a:outerShdw>
                </a:effectLst>
                <a:latin typeface="Copperplate Gothic Bold" panose="020E0705020206020404" pitchFamily="34" charset="77"/>
                <a:cs typeface="Arial Black"/>
              </a:rPr>
              <a:t>nd</a:t>
            </a:r>
            <a:r>
              <a:rPr lang="en-US" sz="2800" cap="all" dirty="0">
                <a:ln>
                  <a:solidFill>
                    <a:schemeClr val="tx1"/>
                  </a:solidFill>
                </a:ln>
                <a:solidFill>
                  <a:srgbClr val="FFFFFF"/>
                </a:solidFill>
                <a:effectLst>
                  <a:outerShdw blurRad="50800" dist="38100" dir="2700000" algn="tl" rotWithShape="0">
                    <a:srgbClr val="000000">
                      <a:alpha val="43000"/>
                    </a:srgbClr>
                  </a:outerShdw>
                </a:effectLst>
                <a:latin typeface="Copperplate Gothic Bold" panose="020E0705020206020404" pitchFamily="34" charset="77"/>
                <a:cs typeface="Arial Black"/>
              </a:rPr>
              <a:t> Ed.</a:t>
            </a:r>
            <a:endParaRPr lang="en-US" sz="500" b="1" dirty="0">
              <a:solidFill>
                <a:srgbClr val="FFFFFF"/>
              </a:solidFill>
              <a:latin typeface="Copperplate Gothic Bold" panose="020E0705020206020404" pitchFamily="34" charset="77"/>
              <a:cs typeface="Bangla MN" pitchFamily="2" charset="0"/>
            </a:endParaRPr>
          </a:p>
        </p:txBody>
      </p:sp>
      <p:sp>
        <p:nvSpPr>
          <p:cNvPr id="2" name="Content Placeholder 10" descr="Debrah C. Sickler-Voigt, Author &amp; Presentation Developer ©&#10;">
            <a:extLst>
              <a:ext uri="{FF2B5EF4-FFF2-40B4-BE49-F238E27FC236}">
                <a16:creationId xmlns:a16="http://schemas.microsoft.com/office/drawing/2014/main" id="{3EF799FA-F4B1-6102-9747-9D621CE6119C}"/>
              </a:ext>
            </a:extLst>
          </p:cNvPr>
          <p:cNvSpPr txBox="1">
            <a:spLocks/>
          </p:cNvSpPr>
          <p:nvPr/>
        </p:nvSpPr>
        <p:spPr>
          <a:xfrm>
            <a:off x="517072" y="6318156"/>
            <a:ext cx="11157855" cy="495636"/>
          </a:xfrm>
          <a:prstGeom prst="rect">
            <a:avLst/>
          </a:prstGeom>
          <a:solidFill>
            <a:srgbClr val="000000"/>
          </a:solidFill>
        </p:spPr>
        <p:txBody>
          <a:bodyPr vert="horz" lIns="91440" tIns="45720" rIns="91440" bIns="45720" rtlCol="0" anchor="ctr" anchorCtr="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2400" b="1" dirty="0">
                <a:solidFill>
                  <a:srgbClr val="FFFFFF"/>
                </a:solidFill>
              </a:rPr>
              <a:t>Debrah C. Sickler-Voigt, Author &amp; Presentation Developer ©</a:t>
            </a:r>
            <a:endParaRPr lang="en-US" sz="3600" b="1" dirty="0">
              <a:solidFill>
                <a:srgbClr val="FFFFFF"/>
              </a:solidFill>
            </a:endParaRPr>
          </a:p>
        </p:txBody>
      </p:sp>
      <p:pic>
        <p:nvPicPr>
          <p:cNvPr id="5" name="Content Placeholder 3" descr="This is this textbook’s orange cover with its featured mosaic artwork of a sun and birds. Its colors are red, yellow, and orange. The three flying birds are black against the bright sun.">
            <a:extLst>
              <a:ext uri="{FF2B5EF4-FFF2-40B4-BE49-F238E27FC236}">
                <a16:creationId xmlns:a16="http://schemas.microsoft.com/office/drawing/2014/main" id="{AF7EB788-6DC0-44DD-516F-492782521850}"/>
              </a:ext>
            </a:extLst>
          </p:cNvPr>
          <p:cNvPicPr>
            <a:picLocks noChangeAspect="1"/>
          </p:cNvPicPr>
          <p:nvPr/>
        </p:nvPicPr>
        <p:blipFill>
          <a:blip r:embed="rId4"/>
          <a:stretch>
            <a:fillRect/>
          </a:stretch>
        </p:blipFill>
        <p:spPr>
          <a:xfrm>
            <a:off x="329310" y="1515020"/>
            <a:ext cx="3571455" cy="4621884"/>
          </a:xfrm>
          <a:prstGeom prst="rect">
            <a:avLst/>
          </a:prstGeom>
        </p:spPr>
      </p:pic>
      <p:pic>
        <p:nvPicPr>
          <p:cNvPr id="7" name="Content Placeholder 3" descr="This is a photograph of a wetland sculpture garden on a school campus. It shows Canada geese sculptures in the foreground and a large drainage ditch containing other wetland-animal sculptures. ">
            <a:extLst>
              <a:ext uri="{FF2B5EF4-FFF2-40B4-BE49-F238E27FC236}">
                <a16:creationId xmlns:a16="http://schemas.microsoft.com/office/drawing/2014/main" id="{84772C12-DE9C-88E9-9396-E4E111FFB91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3567" t="12947" r="249"/>
          <a:stretch/>
        </p:blipFill>
        <p:spPr>
          <a:xfrm>
            <a:off x="4573938" y="1550248"/>
            <a:ext cx="7288752" cy="4586656"/>
          </a:xfrm>
          <a:prstGeom prst="rect">
            <a:avLst/>
          </a:prstGeom>
        </p:spPr>
      </p:pic>
    </p:spTree>
    <p:extLst>
      <p:ext uri="{BB962C8B-B14F-4D97-AF65-F5344CB8AC3E}">
        <p14:creationId xmlns:p14="http://schemas.microsoft.com/office/powerpoint/2010/main" val="3204218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89699-DD97-B508-60C9-52881906D8F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BDE50F9-C002-5EAD-F002-DF02C7A59DC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5000"/>
          </a:blip>
          <a:stretch>
            <a:fillRect/>
          </a:stretch>
        </p:blipFill>
        <p:spPr>
          <a:xfrm>
            <a:off x="4092927" y="0"/>
            <a:ext cx="8099073" cy="6858000"/>
          </a:xfrm>
          <a:prstGeom prst="rect">
            <a:avLst/>
          </a:prstGeom>
        </p:spPr>
      </p:pic>
      <p:graphicFrame>
        <p:nvGraphicFramePr>
          <p:cNvPr id="3" name="Content Placeholder 2" descr="Manufactured scratchboard is an alterative to crayon engraving.&#10;It often has a black surface and a white background. It also comes with multicolored, sparkled, and metallic backgrounds. &#10;Students can apply lighter hues first and add darker ones to blend and build up layers of color. &#10;">
            <a:extLst>
              <a:ext uri="{FF2B5EF4-FFF2-40B4-BE49-F238E27FC236}">
                <a16:creationId xmlns:a16="http://schemas.microsoft.com/office/drawing/2014/main" id="{C31DE43A-F5DD-D8F3-2EB6-AA4396DB8ACB}"/>
              </a:ext>
            </a:extLst>
          </p:cNvPr>
          <p:cNvGraphicFramePr>
            <a:graphicFrameLocks/>
          </p:cNvGraphicFramePr>
          <p:nvPr>
            <p:extLst>
              <p:ext uri="{D42A27DB-BD31-4B8C-83A1-F6EECF244321}">
                <p14:modId xmlns:p14="http://schemas.microsoft.com/office/powerpoint/2010/main" val="1522255325"/>
              </p:ext>
            </p:extLst>
          </p:nvPr>
        </p:nvGraphicFramePr>
        <p:xfrm>
          <a:off x="3817623" y="1739120"/>
          <a:ext cx="8099073" cy="48442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itle 1" descr="Sculpture and Technology">
            <a:extLst>
              <a:ext uri="{FF2B5EF4-FFF2-40B4-BE49-F238E27FC236}">
                <a16:creationId xmlns:a16="http://schemas.microsoft.com/office/drawing/2014/main" id="{DEDB03DF-D847-DE26-AFD8-E28ACAB4A672}"/>
              </a:ext>
            </a:extLst>
          </p:cNvPr>
          <p:cNvSpPr txBox="1">
            <a:spLocks noGrp="1"/>
          </p:cNvSpPr>
          <p:nvPr>
            <p:ph type="title"/>
          </p:nvPr>
        </p:nvSpPr>
        <p:spPr>
          <a:xfrm>
            <a:off x="275302" y="365125"/>
            <a:ext cx="11641393" cy="1099357"/>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chor="ctr" anchorCtr="1">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5400" b="1" dirty="0">
                <a:solidFill>
                  <a:schemeClr val="bg1"/>
                </a:solidFill>
                <a:latin typeface="Copperplate Gothic Bold" panose="020E0705020206020404" pitchFamily="34" charset="77"/>
                <a:cs typeface="Bangla MN"/>
              </a:rPr>
              <a:t>Sculpture and Technology</a:t>
            </a:r>
            <a:endParaRPr lang="en-US" sz="4000" b="1" dirty="0">
              <a:solidFill>
                <a:srgbClr val="FFFFFF"/>
              </a:solidFill>
              <a:latin typeface="Copperplate Gothic Bold" panose="020E0705020206020404" pitchFamily="34" charset="77"/>
              <a:cs typeface="Bangla MN"/>
            </a:endParaRPr>
          </a:p>
        </p:txBody>
      </p:sp>
      <p:pic>
        <p:nvPicPr>
          <p:cNvPr id="2" name="Content Placeholder 4" descr="This is a hanging sculpture made from transparent pieces of plastic in clear, yellow, orange, and red colors.">
            <a:extLst>
              <a:ext uri="{FF2B5EF4-FFF2-40B4-BE49-F238E27FC236}">
                <a16:creationId xmlns:a16="http://schemas.microsoft.com/office/drawing/2014/main" id="{930059A2-BEA5-1EB2-1942-B2C41BED7822}"/>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188" r="-581"/>
          <a:stretch/>
        </p:blipFill>
        <p:spPr>
          <a:xfrm>
            <a:off x="275302" y="1789767"/>
            <a:ext cx="3186286" cy="4742947"/>
          </a:xfrm>
          <a:prstGeom prst="rect">
            <a:avLst/>
          </a:prstGeom>
        </p:spPr>
      </p:pic>
    </p:spTree>
    <p:extLst>
      <p:ext uri="{BB962C8B-B14F-4D97-AF65-F5344CB8AC3E}">
        <p14:creationId xmlns:p14="http://schemas.microsoft.com/office/powerpoint/2010/main" val="1016894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4AA0F-A0EC-8B5C-3075-FE40168C263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B99DB5B-FA56-8CC9-1034-CBC8AAEE6DA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6000"/>
          </a:blip>
          <a:stretch>
            <a:fillRect/>
          </a:stretch>
        </p:blipFill>
        <p:spPr>
          <a:xfrm>
            <a:off x="4092927" y="0"/>
            <a:ext cx="8099073" cy="6858000"/>
          </a:xfrm>
          <a:prstGeom prst="rect">
            <a:avLst/>
          </a:prstGeom>
        </p:spPr>
      </p:pic>
      <p:graphicFrame>
        <p:nvGraphicFramePr>
          <p:cNvPr id="6" name="Content Placeholder 6" descr="&#10;">
            <a:extLst>
              <a:ext uri="{FF2B5EF4-FFF2-40B4-BE49-F238E27FC236}">
                <a16:creationId xmlns:a16="http://schemas.microsoft.com/office/drawing/2014/main" id="{E92B20ED-1B56-0D3B-B8DE-08C6B04CD9FC}"/>
              </a:ext>
            </a:extLst>
          </p:cNvPr>
          <p:cNvGraphicFramePr>
            <a:graphicFrameLocks/>
          </p:cNvGraphicFramePr>
          <p:nvPr>
            <p:extLst>
              <p:ext uri="{D42A27DB-BD31-4B8C-83A1-F6EECF244321}">
                <p14:modId xmlns:p14="http://schemas.microsoft.com/office/powerpoint/2010/main" val="3309282239"/>
              </p:ext>
            </p:extLst>
          </p:nvPr>
        </p:nvGraphicFramePr>
        <p:xfrm>
          <a:off x="4203763" y="1631490"/>
          <a:ext cx="7931926" cy="51250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itle 1" descr="Applying Sculpture Methods in Context">
            <a:extLst>
              <a:ext uri="{FF2B5EF4-FFF2-40B4-BE49-F238E27FC236}">
                <a16:creationId xmlns:a16="http://schemas.microsoft.com/office/drawing/2014/main" id="{ED97BC45-FD64-7253-4ED5-F6F060305750}"/>
              </a:ext>
            </a:extLst>
          </p:cNvPr>
          <p:cNvSpPr txBox="1">
            <a:spLocks noGrp="1"/>
          </p:cNvSpPr>
          <p:nvPr>
            <p:ph type="title"/>
          </p:nvPr>
        </p:nvSpPr>
        <p:spPr>
          <a:xfrm>
            <a:off x="230698" y="204481"/>
            <a:ext cx="11794153" cy="1274046"/>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chor="ctr" anchorCtr="1">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4800" b="1" dirty="0">
                <a:solidFill>
                  <a:schemeClr val="bg1"/>
                </a:solidFill>
                <a:latin typeface="Copperplate Gothic Bold" panose="020E0705020206020404" pitchFamily="34" charset="77"/>
                <a:cs typeface="Bangla MN"/>
              </a:rPr>
              <a:t>Applying Sculpture Methods </a:t>
            </a:r>
            <a:br>
              <a:rPr lang="en-US" sz="4800" b="1" dirty="0">
                <a:solidFill>
                  <a:schemeClr val="bg1"/>
                </a:solidFill>
                <a:latin typeface="Copperplate Gothic Bold" panose="020E0705020206020404" pitchFamily="34" charset="77"/>
                <a:cs typeface="Bangla MN"/>
              </a:rPr>
            </a:br>
            <a:r>
              <a:rPr lang="en-US" sz="4800" b="1" dirty="0">
                <a:solidFill>
                  <a:schemeClr val="bg1"/>
                </a:solidFill>
                <a:latin typeface="Copperplate Gothic Bold" panose="020E0705020206020404" pitchFamily="34" charset="77"/>
                <a:cs typeface="Bangla MN"/>
              </a:rPr>
              <a:t>in Context</a:t>
            </a:r>
            <a:endParaRPr lang="en-US" sz="4800" b="1" dirty="0">
              <a:solidFill>
                <a:srgbClr val="FFFFFF"/>
              </a:solidFill>
              <a:latin typeface="Copperplate Gothic Bold" panose="020E0705020206020404" pitchFamily="34" charset="77"/>
              <a:cs typeface="Bangla MN"/>
            </a:endParaRPr>
          </a:p>
        </p:txBody>
      </p:sp>
      <p:pic>
        <p:nvPicPr>
          <p:cNvPr id="2" name="Content Placeholder 2" descr="This is a colorful pink butterfly sculpture covered with dots.">
            <a:extLst>
              <a:ext uri="{FF2B5EF4-FFF2-40B4-BE49-F238E27FC236}">
                <a16:creationId xmlns:a16="http://schemas.microsoft.com/office/drawing/2014/main" id="{87F5B850-4455-2DA6-FB39-2DAE13D523F8}"/>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126" b="-665"/>
          <a:stretch/>
        </p:blipFill>
        <p:spPr>
          <a:xfrm>
            <a:off x="167147" y="2105549"/>
            <a:ext cx="3912132" cy="4125429"/>
          </a:xfrm>
          <a:prstGeom prst="rect">
            <a:avLst/>
          </a:prstGeom>
        </p:spPr>
      </p:pic>
    </p:spTree>
    <p:extLst>
      <p:ext uri="{BB962C8B-B14F-4D97-AF65-F5344CB8AC3E}">
        <p14:creationId xmlns:p14="http://schemas.microsoft.com/office/powerpoint/2010/main" val="4098616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B14E6-0795-5461-97E1-37263D8CF86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5D6DDD4-D014-D883-DF9E-B271DD3E41F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1000"/>
          </a:blip>
          <a:stretch>
            <a:fillRect/>
          </a:stretch>
        </p:blipFill>
        <p:spPr>
          <a:xfrm>
            <a:off x="4087030" y="-4993"/>
            <a:ext cx="8104970" cy="6862993"/>
          </a:xfrm>
          <a:prstGeom prst="rect">
            <a:avLst/>
          </a:prstGeom>
        </p:spPr>
      </p:pic>
      <p:sp>
        <p:nvSpPr>
          <p:cNvPr id="2" name="Title 1" descr="Papier-Mâché 1">
            <a:extLst>
              <a:ext uri="{FF2B5EF4-FFF2-40B4-BE49-F238E27FC236}">
                <a16:creationId xmlns:a16="http://schemas.microsoft.com/office/drawing/2014/main" id="{DFEC85A6-CF2E-5689-7AFC-70D5D6D361F4}"/>
              </a:ext>
            </a:extLst>
          </p:cNvPr>
          <p:cNvSpPr txBox="1">
            <a:spLocks noGrp="1"/>
          </p:cNvSpPr>
          <p:nvPr>
            <p:ph type="title" idx="4294967295"/>
          </p:nvPr>
        </p:nvSpPr>
        <p:spPr>
          <a:xfrm>
            <a:off x="420329" y="292967"/>
            <a:ext cx="11351342" cy="1143000"/>
          </a:xfrm>
          <a:prstGeom prst="rect">
            <a:avLst/>
          </a:prstGeom>
          <a:solidFill>
            <a:srgbClr val="001279"/>
          </a:solidFill>
          <a:ln>
            <a:noFill/>
            <a:prstDash/>
          </a:ln>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6000" b="1" dirty="0">
                <a:solidFill>
                  <a:schemeClr val="bg1"/>
                </a:solidFill>
                <a:latin typeface="Copperplate Gothic Bold" panose="020E0705020206020404" pitchFamily="34" charset="77"/>
                <a:cs typeface="Bangla MN"/>
              </a:rPr>
              <a:t>Papier-M</a:t>
            </a:r>
            <a:r>
              <a:rPr lang="en-US" sz="6000" b="1" dirty="0">
                <a:solidFill>
                  <a:schemeClr val="bg1"/>
                </a:solidFill>
                <a:latin typeface="Copperplate Gothic Bold" panose="020E0705020206020404" pitchFamily="34" charset="77"/>
                <a:ea typeface="Lucida Grande"/>
                <a:cs typeface="Lucida Grande"/>
              </a:rPr>
              <a:t>â</a:t>
            </a:r>
            <a:r>
              <a:rPr lang="en-US" sz="6000" b="1" dirty="0">
                <a:solidFill>
                  <a:schemeClr val="bg1"/>
                </a:solidFill>
                <a:latin typeface="Copperplate Gothic Bold" panose="020E0705020206020404" pitchFamily="34" charset="77"/>
                <a:cs typeface="Bangla MN"/>
              </a:rPr>
              <a:t>ch</a:t>
            </a:r>
            <a:r>
              <a:rPr lang="en-US" sz="6000" b="1" dirty="0">
                <a:solidFill>
                  <a:schemeClr val="bg1"/>
                </a:solidFill>
                <a:latin typeface="Copperplate Gothic Bold" panose="020E0705020206020404" pitchFamily="34" charset="77"/>
                <a:ea typeface="Lucida Grande"/>
                <a:cs typeface="Lucida Grande"/>
              </a:rPr>
              <a:t>é </a:t>
            </a:r>
            <a:r>
              <a:rPr lang="en-US" sz="800" b="1" dirty="0">
                <a:solidFill>
                  <a:schemeClr val="bg1"/>
                </a:solidFill>
                <a:latin typeface="Copperplate Gothic Bold" panose="020E0705020206020404" pitchFamily="34" charset="77"/>
                <a:ea typeface="Lucida Grande"/>
                <a:cs typeface="Lucida Grande"/>
              </a:rPr>
              <a:t>1</a:t>
            </a:r>
            <a:endParaRPr kumimoji="0" lang="en-US" sz="800" b="1" i="0" u="none" strike="noStrike" kern="1200" cap="none" spc="0" normalizeH="0" baseline="0" noProof="0" dirty="0">
              <a:ln>
                <a:noFill/>
              </a:ln>
              <a:solidFill>
                <a:srgbClr val="FFFFFF"/>
              </a:solidFill>
              <a:effectLst/>
              <a:uLnTx/>
              <a:uFillTx/>
              <a:latin typeface="Copperplate Gothic Bold" panose="020E0705020206020404" pitchFamily="34" charset="77"/>
              <a:ea typeface="+mn-ea"/>
              <a:cs typeface="Bangla MN"/>
            </a:endParaRPr>
          </a:p>
        </p:txBody>
      </p:sp>
      <p:graphicFrame>
        <p:nvGraphicFramePr>
          <p:cNvPr id="5" name="Content Placeholder 8">
            <a:extLst>
              <a:ext uri="{FF2B5EF4-FFF2-40B4-BE49-F238E27FC236}">
                <a16:creationId xmlns:a16="http://schemas.microsoft.com/office/drawing/2014/main" id="{97F28A2A-4942-DC24-A790-25BBC3E1BAAC}"/>
              </a:ext>
            </a:extLst>
          </p:cNvPr>
          <p:cNvGraphicFramePr>
            <a:graphicFrameLocks/>
          </p:cNvGraphicFramePr>
          <p:nvPr>
            <p:extLst>
              <p:ext uri="{D42A27DB-BD31-4B8C-83A1-F6EECF244321}">
                <p14:modId xmlns:p14="http://schemas.microsoft.com/office/powerpoint/2010/main" val="4207793857"/>
              </p:ext>
            </p:extLst>
          </p:nvPr>
        </p:nvGraphicFramePr>
        <p:xfrm>
          <a:off x="5530645" y="1507284"/>
          <a:ext cx="6430297" cy="52311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Content Placeholder 4" descr="This is a papier-mâché sculpture of a bird-like creature with its tongue sticking out.">
            <a:extLst>
              <a:ext uri="{FF2B5EF4-FFF2-40B4-BE49-F238E27FC236}">
                <a16:creationId xmlns:a16="http://schemas.microsoft.com/office/drawing/2014/main" id="{27085CFF-F099-4ED4-FB85-4F62A855756F}"/>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586" b="-868"/>
          <a:stretch/>
        </p:blipFill>
        <p:spPr>
          <a:xfrm>
            <a:off x="231058" y="2141621"/>
            <a:ext cx="4947537" cy="3850105"/>
          </a:xfrm>
          <a:prstGeom prst="rect">
            <a:avLst/>
          </a:prstGeom>
        </p:spPr>
      </p:pic>
    </p:spTree>
    <p:extLst>
      <p:ext uri="{BB962C8B-B14F-4D97-AF65-F5344CB8AC3E}">
        <p14:creationId xmlns:p14="http://schemas.microsoft.com/office/powerpoint/2010/main" val="827004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53B3E-4101-8460-F548-8371151E444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28F3F32-B41B-DA25-737A-5B6E455B70B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0000"/>
          </a:blip>
          <a:stretch>
            <a:fillRect/>
          </a:stretch>
        </p:blipFill>
        <p:spPr>
          <a:xfrm>
            <a:off x="4003932" y="1977"/>
            <a:ext cx="8188068" cy="6933358"/>
          </a:xfrm>
          <a:prstGeom prst="rect">
            <a:avLst/>
          </a:prstGeom>
        </p:spPr>
      </p:pic>
      <p:sp>
        <p:nvSpPr>
          <p:cNvPr id="6" name="Title 1" descr="Papier-Mâché 2">
            <a:extLst>
              <a:ext uri="{FF2B5EF4-FFF2-40B4-BE49-F238E27FC236}">
                <a16:creationId xmlns:a16="http://schemas.microsoft.com/office/drawing/2014/main" id="{B44DE178-AA1A-BE04-4790-F7DED1D5419E}"/>
              </a:ext>
            </a:extLst>
          </p:cNvPr>
          <p:cNvSpPr txBox="1">
            <a:spLocks noGrp="1"/>
          </p:cNvSpPr>
          <p:nvPr>
            <p:ph type="title"/>
          </p:nvPr>
        </p:nvSpPr>
        <p:spPr>
          <a:xfrm>
            <a:off x="133795" y="281998"/>
            <a:ext cx="11713648" cy="1056217"/>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chor="ctr" anchorCtr="1">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6600" b="1" dirty="0">
                <a:solidFill>
                  <a:schemeClr val="bg1"/>
                </a:solidFill>
                <a:latin typeface="Copperplate Gothic Bold" panose="020E0705020206020404" pitchFamily="34" charset="77"/>
                <a:cs typeface="Bangla MN"/>
              </a:rPr>
              <a:t>Papier-M</a:t>
            </a:r>
            <a:r>
              <a:rPr lang="en-US" sz="6600" b="1" dirty="0">
                <a:solidFill>
                  <a:schemeClr val="bg1"/>
                </a:solidFill>
                <a:latin typeface="Copperplate Gothic Bold" panose="020E0705020206020404" pitchFamily="34" charset="77"/>
                <a:ea typeface="Lucida Grande"/>
                <a:cs typeface="Lucida Grande"/>
              </a:rPr>
              <a:t>â</a:t>
            </a:r>
            <a:r>
              <a:rPr lang="en-US" sz="6600" b="1" dirty="0">
                <a:solidFill>
                  <a:schemeClr val="bg1"/>
                </a:solidFill>
                <a:latin typeface="Copperplate Gothic Bold" panose="020E0705020206020404" pitchFamily="34" charset="77"/>
                <a:cs typeface="Bangla MN"/>
              </a:rPr>
              <a:t>ch</a:t>
            </a:r>
            <a:r>
              <a:rPr lang="en-US" sz="6600" b="1" dirty="0">
                <a:solidFill>
                  <a:schemeClr val="bg1"/>
                </a:solidFill>
                <a:latin typeface="Copperplate Gothic Bold" panose="020E0705020206020404" pitchFamily="34" charset="77"/>
                <a:ea typeface="Lucida Grande"/>
                <a:cs typeface="Lucida Grande"/>
              </a:rPr>
              <a:t>é </a:t>
            </a:r>
            <a:r>
              <a:rPr lang="en-US" sz="900" b="1" dirty="0">
                <a:solidFill>
                  <a:schemeClr val="bg1"/>
                </a:solidFill>
                <a:latin typeface="Copperplate Gothic Bold" panose="020E0705020206020404" pitchFamily="34" charset="77"/>
                <a:ea typeface="Lucida Grande"/>
                <a:cs typeface="Lucida Grande"/>
              </a:rPr>
              <a:t>2</a:t>
            </a:r>
            <a:endParaRPr lang="en-US" sz="800" b="1" dirty="0">
              <a:solidFill>
                <a:srgbClr val="FFFFFF"/>
              </a:solidFill>
              <a:latin typeface="Copperplate Gothic Bold" panose="020E0705020206020404" pitchFamily="34" charset="77"/>
              <a:cs typeface="Bangla MN"/>
            </a:endParaRPr>
          </a:p>
        </p:txBody>
      </p:sp>
      <p:pic>
        <p:nvPicPr>
          <p:cNvPr id="2" name="Content Placeholder 5" descr="This is a group of creatures in rainbow colors sitting on wood beams. ">
            <a:extLst>
              <a:ext uri="{FF2B5EF4-FFF2-40B4-BE49-F238E27FC236}">
                <a16:creationId xmlns:a16="http://schemas.microsoft.com/office/drawing/2014/main" id="{33C83C5F-44DD-ABA0-FA95-33A551EC9E6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2120" b="-452"/>
          <a:stretch/>
        </p:blipFill>
        <p:spPr>
          <a:xfrm>
            <a:off x="133795" y="1870500"/>
            <a:ext cx="8045717" cy="3880595"/>
          </a:xfrm>
          <a:prstGeom prst="rect">
            <a:avLst/>
          </a:prstGeom>
        </p:spPr>
      </p:pic>
      <p:graphicFrame>
        <p:nvGraphicFramePr>
          <p:cNvPr id="3" name="Content Placeholder 4">
            <a:extLst>
              <a:ext uri="{FF2B5EF4-FFF2-40B4-BE49-F238E27FC236}">
                <a16:creationId xmlns:a16="http://schemas.microsoft.com/office/drawing/2014/main" id="{BEA1AC14-6FBC-A4C5-FCDC-03A2EF00A93C}"/>
              </a:ext>
            </a:extLst>
          </p:cNvPr>
          <p:cNvGraphicFramePr>
            <a:graphicFrameLocks/>
          </p:cNvGraphicFramePr>
          <p:nvPr>
            <p:extLst>
              <p:ext uri="{D42A27DB-BD31-4B8C-83A1-F6EECF244321}">
                <p14:modId xmlns:p14="http://schemas.microsoft.com/office/powerpoint/2010/main" val="1111091623"/>
              </p:ext>
            </p:extLst>
          </p:nvPr>
        </p:nvGraphicFramePr>
        <p:xfrm>
          <a:off x="8363395" y="1443790"/>
          <a:ext cx="3694810" cy="54122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161342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E204C-06EE-1C09-8994-4B2BBDAEE74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6BEAAF2-1320-A16A-D6BA-A63073F7961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2000"/>
          </a:blip>
          <a:stretch>
            <a:fillRect/>
          </a:stretch>
        </p:blipFill>
        <p:spPr>
          <a:xfrm>
            <a:off x="4092927" y="0"/>
            <a:ext cx="8099073" cy="6858000"/>
          </a:xfrm>
          <a:prstGeom prst="rect">
            <a:avLst/>
          </a:prstGeom>
        </p:spPr>
      </p:pic>
      <p:sp>
        <p:nvSpPr>
          <p:cNvPr id="4" name="Title 1" descr="Assemblage 1">
            <a:extLst>
              <a:ext uri="{FF2B5EF4-FFF2-40B4-BE49-F238E27FC236}">
                <a16:creationId xmlns:a16="http://schemas.microsoft.com/office/drawing/2014/main" id="{162F18FE-9E03-F14A-DB75-70459118212C}"/>
              </a:ext>
            </a:extLst>
          </p:cNvPr>
          <p:cNvSpPr txBox="1">
            <a:spLocks noGrp="1"/>
          </p:cNvSpPr>
          <p:nvPr>
            <p:ph type="title" idx="4294967295"/>
          </p:nvPr>
        </p:nvSpPr>
        <p:spPr>
          <a:xfrm>
            <a:off x="409074" y="214836"/>
            <a:ext cx="11478126" cy="1357836"/>
          </a:xfrm>
          <a:prstGeom prst="rect">
            <a:avLst/>
          </a:prstGeom>
          <a:solidFill>
            <a:srgbClr val="001279"/>
          </a:solidFill>
          <a:ln>
            <a:noFill/>
            <a:prstDash/>
          </a:ln>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6000" b="1" dirty="0">
                <a:solidFill>
                  <a:schemeClr val="bg1"/>
                </a:solidFill>
                <a:latin typeface="Copperplate Gothic Bold" panose="020E0705020206020404" pitchFamily="34" charset="77"/>
                <a:cs typeface="Bangla MN"/>
              </a:rPr>
              <a:t>Assemblage </a:t>
            </a:r>
            <a:r>
              <a:rPr lang="en-US" sz="800" b="1" dirty="0">
                <a:solidFill>
                  <a:schemeClr val="bg1"/>
                </a:solidFill>
                <a:latin typeface="Copperplate Gothic Bold" panose="020E0705020206020404" pitchFamily="34" charset="77"/>
                <a:cs typeface="Bangla MN"/>
              </a:rPr>
              <a:t>1</a:t>
            </a:r>
            <a:endParaRPr kumimoji="0" lang="en-US" sz="800" b="1" i="0" u="none" strike="noStrike" kern="1200" cap="none" spc="0" normalizeH="0" baseline="0" noProof="0" dirty="0">
              <a:ln>
                <a:noFill/>
              </a:ln>
              <a:solidFill>
                <a:srgbClr val="FFFFFF"/>
              </a:solidFill>
              <a:effectLst/>
              <a:uLnTx/>
              <a:uFillTx/>
              <a:latin typeface="Copperplate Gothic Bold" panose="020E0705020206020404" pitchFamily="34" charset="77"/>
              <a:ea typeface="+mn-ea"/>
              <a:cs typeface="Bangla MN"/>
            </a:endParaRPr>
          </a:p>
        </p:txBody>
      </p:sp>
      <p:graphicFrame>
        <p:nvGraphicFramePr>
          <p:cNvPr id="6" name="Diagram 5" descr="&#10;">
            <a:extLst>
              <a:ext uri="{FF2B5EF4-FFF2-40B4-BE49-F238E27FC236}">
                <a16:creationId xmlns:a16="http://schemas.microsoft.com/office/drawing/2014/main" id="{4504F401-FF8D-B731-B3FA-BFBE3424468C}"/>
              </a:ext>
            </a:extLst>
          </p:cNvPr>
          <p:cNvGraphicFramePr/>
          <p:nvPr>
            <p:extLst>
              <p:ext uri="{D42A27DB-BD31-4B8C-83A1-F6EECF244321}">
                <p14:modId xmlns:p14="http://schemas.microsoft.com/office/powerpoint/2010/main" val="1654044354"/>
              </p:ext>
            </p:extLst>
          </p:nvPr>
        </p:nvGraphicFramePr>
        <p:xfrm>
          <a:off x="4932948" y="1668924"/>
          <a:ext cx="7162800" cy="50704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Content Placeholder 2" descr="This is a collection of three bee-shaped sculptures. They are made from plastic found objects.">
            <a:extLst>
              <a:ext uri="{FF2B5EF4-FFF2-40B4-BE49-F238E27FC236}">
                <a16:creationId xmlns:a16="http://schemas.microsoft.com/office/drawing/2014/main" id="{9103F8A4-F0E9-784E-5F86-8AFD68D4881C}"/>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2170" b="-2937"/>
          <a:stretch/>
        </p:blipFill>
        <p:spPr>
          <a:xfrm>
            <a:off x="180984" y="2409616"/>
            <a:ext cx="4649429" cy="3396604"/>
          </a:xfrm>
          <a:prstGeom prst="rect">
            <a:avLst/>
          </a:prstGeom>
        </p:spPr>
      </p:pic>
    </p:spTree>
    <p:extLst>
      <p:ext uri="{BB962C8B-B14F-4D97-AF65-F5344CB8AC3E}">
        <p14:creationId xmlns:p14="http://schemas.microsoft.com/office/powerpoint/2010/main" val="2618350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FE39A-DEE4-345D-58A9-1033A9108DE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4912E06-28D2-CB9A-293F-7BBAC04DD66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2000"/>
          </a:blip>
          <a:stretch>
            <a:fillRect/>
          </a:stretch>
        </p:blipFill>
        <p:spPr>
          <a:xfrm>
            <a:off x="4092927" y="0"/>
            <a:ext cx="8099073" cy="6858000"/>
          </a:xfrm>
          <a:prstGeom prst="rect">
            <a:avLst/>
          </a:prstGeom>
        </p:spPr>
      </p:pic>
      <p:graphicFrame>
        <p:nvGraphicFramePr>
          <p:cNvPr id="4" name="Content Placeholder 4" descr="&#10;">
            <a:extLst>
              <a:ext uri="{FF2B5EF4-FFF2-40B4-BE49-F238E27FC236}">
                <a16:creationId xmlns:a16="http://schemas.microsoft.com/office/drawing/2014/main" id="{4692120C-A234-1C41-9E2B-528B878859A8}"/>
              </a:ext>
            </a:extLst>
          </p:cNvPr>
          <p:cNvGraphicFramePr>
            <a:graphicFrameLocks/>
          </p:cNvGraphicFramePr>
          <p:nvPr>
            <p:extLst>
              <p:ext uri="{D42A27DB-BD31-4B8C-83A1-F6EECF244321}">
                <p14:modId xmlns:p14="http://schemas.microsoft.com/office/powerpoint/2010/main" val="908762974"/>
              </p:ext>
            </p:extLst>
          </p:nvPr>
        </p:nvGraphicFramePr>
        <p:xfrm>
          <a:off x="5852085" y="1873666"/>
          <a:ext cx="6339915" cy="47432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itle 1" descr="Assemblage 2">
            <a:extLst>
              <a:ext uri="{FF2B5EF4-FFF2-40B4-BE49-F238E27FC236}">
                <a16:creationId xmlns:a16="http://schemas.microsoft.com/office/drawing/2014/main" id="{E472A06C-09F3-E960-F35E-55C29A6FFE8C}"/>
              </a:ext>
            </a:extLst>
          </p:cNvPr>
          <p:cNvSpPr txBox="1">
            <a:spLocks noGrp="1"/>
          </p:cNvSpPr>
          <p:nvPr>
            <p:ph type="title"/>
          </p:nvPr>
        </p:nvSpPr>
        <p:spPr>
          <a:xfrm>
            <a:off x="299332" y="365125"/>
            <a:ext cx="11593336" cy="1267457"/>
          </a:xfrm>
          <a:prstGeom prst="rect">
            <a:avLst/>
          </a:prstGeom>
          <a:solidFill>
            <a:srgbClr val="001279"/>
          </a:solidFill>
          <a:ln>
            <a:noFill/>
          </a:ln>
        </p:spPr>
        <p:style>
          <a:lnRef idx="0">
            <a:schemeClr val="accent1"/>
          </a:lnRef>
          <a:fillRef idx="3">
            <a:schemeClr val="accent1"/>
          </a:fillRef>
          <a:effectRef idx="3">
            <a:schemeClr val="accent1"/>
          </a:effectRef>
          <a:fontRef idx="minor">
            <a:schemeClr val="lt1"/>
          </a:fontRef>
        </p:style>
        <p:txBody>
          <a:bodyPr anchor="ctr" anchorCtr="1">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6600" b="1" dirty="0">
                <a:solidFill>
                  <a:schemeClr val="bg1"/>
                </a:solidFill>
                <a:latin typeface="Copperplate Gothic Bold" panose="020E0705020206020404" pitchFamily="34" charset="77"/>
                <a:cs typeface="Bangla MN"/>
              </a:rPr>
              <a:t>Assemblage </a:t>
            </a:r>
            <a:r>
              <a:rPr lang="en-US" sz="800" b="1" dirty="0">
                <a:solidFill>
                  <a:schemeClr val="bg1"/>
                </a:solidFill>
                <a:latin typeface="Copperplate Gothic Bold" panose="020E0705020206020404" pitchFamily="34" charset="77"/>
                <a:cs typeface="Bangla MN"/>
              </a:rPr>
              <a:t>2</a:t>
            </a:r>
            <a:endParaRPr lang="en-US" sz="800" b="1" dirty="0">
              <a:solidFill>
                <a:srgbClr val="FFFFFF"/>
              </a:solidFill>
              <a:latin typeface="Copperplate Gothic Bold" panose="020E0705020206020404" pitchFamily="34" charset="77"/>
              <a:cs typeface="Bangla MN"/>
            </a:endParaRPr>
          </a:p>
        </p:txBody>
      </p:sp>
      <p:pic>
        <p:nvPicPr>
          <p:cNvPr id="2" name="Content Placeholder 5" descr="This is an assembled box with collage materials including a map, photos, and magazine clippings. It is on 4 wheels. ">
            <a:extLst>
              <a:ext uri="{FF2B5EF4-FFF2-40B4-BE49-F238E27FC236}">
                <a16:creationId xmlns:a16="http://schemas.microsoft.com/office/drawing/2014/main" id="{D522A8B0-4F1C-93E6-F1AA-6D79CAC171DA}"/>
              </a:ext>
            </a:extLst>
          </p:cNvPr>
          <p:cNvPicPr>
            <a:picLocks noChangeAspect="1"/>
          </p:cNvPicPr>
          <p:nvPr/>
        </p:nvPicPr>
        <p:blipFill>
          <a:blip r:embed="rId9"/>
          <a:stretch>
            <a:fillRect/>
          </a:stretch>
        </p:blipFill>
        <p:spPr>
          <a:xfrm>
            <a:off x="167350" y="2311913"/>
            <a:ext cx="5573899" cy="3749713"/>
          </a:xfrm>
          <a:prstGeom prst="rect">
            <a:avLst/>
          </a:prstGeom>
        </p:spPr>
      </p:pic>
    </p:spTree>
    <p:extLst>
      <p:ext uri="{BB962C8B-B14F-4D97-AF65-F5344CB8AC3E}">
        <p14:creationId xmlns:p14="http://schemas.microsoft.com/office/powerpoint/2010/main" val="4141015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5DE9F-5526-6ED1-4A36-B65C4ED8AB8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2168A81-ED78-6EB2-A23C-A4295B67BE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1000"/>
          </a:blip>
          <a:stretch>
            <a:fillRect/>
          </a:stretch>
        </p:blipFill>
        <p:spPr>
          <a:xfrm>
            <a:off x="4087030" y="-4993"/>
            <a:ext cx="8104970" cy="6862993"/>
          </a:xfrm>
          <a:prstGeom prst="rect">
            <a:avLst/>
          </a:prstGeom>
        </p:spPr>
      </p:pic>
      <p:sp>
        <p:nvSpPr>
          <p:cNvPr id="5" name="Title 1" descr="Carving 1 ">
            <a:extLst>
              <a:ext uri="{FF2B5EF4-FFF2-40B4-BE49-F238E27FC236}">
                <a16:creationId xmlns:a16="http://schemas.microsoft.com/office/drawing/2014/main" id="{F11D3C9D-D4B2-57AA-9022-BD9A8E0F130E}"/>
              </a:ext>
            </a:extLst>
          </p:cNvPr>
          <p:cNvSpPr txBox="1">
            <a:spLocks noGrp="1"/>
          </p:cNvSpPr>
          <p:nvPr>
            <p:ph type="title" idx="4294967295"/>
          </p:nvPr>
        </p:nvSpPr>
        <p:spPr>
          <a:xfrm>
            <a:off x="373627" y="274638"/>
            <a:ext cx="11528321" cy="1143000"/>
          </a:xfrm>
          <a:prstGeom prst="rect">
            <a:avLst/>
          </a:prstGeom>
          <a:solidFill>
            <a:srgbClr val="001279"/>
          </a:solidFill>
          <a:ln>
            <a:noFill/>
            <a:prstDash/>
          </a:ln>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6600" b="1" dirty="0">
                <a:solidFill>
                  <a:schemeClr val="bg1"/>
                </a:solidFill>
                <a:latin typeface="Copperplate Gothic Bold" panose="020E0705020206020404" pitchFamily="34" charset="77"/>
                <a:cs typeface="Bangla MN"/>
              </a:rPr>
              <a:t>Carving</a:t>
            </a:r>
            <a:r>
              <a:rPr kumimoji="0" lang="en-US" sz="5400" b="1" i="0" u="none" strike="noStrike" kern="1200" cap="none" spc="0" normalizeH="0" baseline="0" noProof="0" dirty="0">
                <a:ln>
                  <a:noFill/>
                </a:ln>
                <a:solidFill>
                  <a:schemeClr val="bg1"/>
                </a:solidFill>
                <a:effectLst/>
                <a:uLnTx/>
                <a:uFillTx/>
                <a:latin typeface="Copperplate Gothic Bold" panose="020E0705020206020404" pitchFamily="34" charset="77"/>
                <a:ea typeface="+mn-ea"/>
                <a:cs typeface="Bangla MN"/>
              </a:rPr>
              <a:t> </a:t>
            </a:r>
            <a:r>
              <a:rPr kumimoji="0" lang="en-US" sz="800" b="1" i="0" u="none" strike="noStrike" kern="1200" cap="none" spc="0" normalizeH="0" baseline="0" noProof="0" dirty="0">
                <a:ln>
                  <a:noFill/>
                </a:ln>
                <a:solidFill>
                  <a:schemeClr val="bg1"/>
                </a:solidFill>
                <a:effectLst/>
                <a:uLnTx/>
                <a:uFillTx/>
                <a:latin typeface="Copperplate Gothic Bold" panose="020E0705020206020404" pitchFamily="34" charset="77"/>
                <a:ea typeface="+mn-ea"/>
                <a:cs typeface="Bangla MN"/>
              </a:rPr>
              <a:t>1</a:t>
            </a:r>
            <a:r>
              <a:rPr kumimoji="0" lang="en-US" sz="3200" b="1" i="0" u="none" strike="noStrike" kern="1200" cap="none" spc="0" normalizeH="0" baseline="0" noProof="0" dirty="0">
                <a:ln>
                  <a:noFill/>
                </a:ln>
                <a:solidFill>
                  <a:schemeClr val="bg1"/>
                </a:solidFill>
                <a:effectLst/>
                <a:uLnTx/>
                <a:uFillTx/>
                <a:latin typeface="Bangla MN"/>
                <a:ea typeface="+mn-ea"/>
                <a:cs typeface="Bangla MN"/>
              </a:rPr>
              <a:t> </a:t>
            </a:r>
            <a:endParaRPr kumimoji="0" lang="en-US" sz="2400" b="1" i="0" u="none" strike="noStrike" kern="1200" cap="none" spc="0" normalizeH="0" baseline="0" noProof="0" dirty="0">
              <a:ln>
                <a:noFill/>
              </a:ln>
              <a:solidFill>
                <a:srgbClr val="FFFFFF"/>
              </a:solidFill>
              <a:effectLst/>
              <a:uLnTx/>
              <a:uFillTx/>
              <a:latin typeface="Bangla MN"/>
              <a:ea typeface="+mn-ea"/>
              <a:cs typeface="Bangla MN"/>
            </a:endParaRPr>
          </a:p>
        </p:txBody>
      </p:sp>
      <p:graphicFrame>
        <p:nvGraphicFramePr>
          <p:cNvPr id="3" name="Content Placeholder 5">
            <a:extLst>
              <a:ext uri="{FF2B5EF4-FFF2-40B4-BE49-F238E27FC236}">
                <a16:creationId xmlns:a16="http://schemas.microsoft.com/office/drawing/2014/main" id="{7E394D44-3B37-4E3E-A4A7-0110642CFD90}"/>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537445951"/>
              </p:ext>
            </p:extLst>
          </p:nvPr>
        </p:nvGraphicFramePr>
        <p:xfrm>
          <a:off x="4163785" y="1600200"/>
          <a:ext cx="7788389" cy="51682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Content Placeholder 4" descr="A middle school student is carving soap.">
            <a:extLst>
              <a:ext uri="{FF2B5EF4-FFF2-40B4-BE49-F238E27FC236}">
                <a16:creationId xmlns:a16="http://schemas.microsoft.com/office/drawing/2014/main" id="{0BB89FA7-7984-468A-7A9A-E26729FB5F13}"/>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29" r="-451"/>
          <a:stretch/>
        </p:blipFill>
        <p:spPr>
          <a:xfrm>
            <a:off x="373627" y="1553694"/>
            <a:ext cx="3237605" cy="5168250"/>
          </a:xfrm>
          <a:prstGeom prst="rect">
            <a:avLst/>
          </a:prstGeom>
        </p:spPr>
      </p:pic>
    </p:spTree>
    <p:extLst>
      <p:ext uri="{BB962C8B-B14F-4D97-AF65-F5344CB8AC3E}">
        <p14:creationId xmlns:p14="http://schemas.microsoft.com/office/powerpoint/2010/main" val="18558887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9">
            <a:extLst>
              <a:ext uri="{FF2B5EF4-FFF2-40B4-BE49-F238E27FC236}">
                <a16:creationId xmlns:a16="http://schemas.microsoft.com/office/drawing/2014/main" id="{E39D9D1B-4E85-FBAD-FF76-453EC81E775C}"/>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rcRect r="6419"/>
          <a:stretch/>
        </p:blipFill>
        <p:spPr>
          <a:xfrm>
            <a:off x="4183539" y="-22596"/>
            <a:ext cx="8008461" cy="6858000"/>
          </a:xfrm>
          <a:prstGeom prst="rect">
            <a:avLst/>
          </a:prstGeom>
        </p:spPr>
      </p:pic>
      <p:graphicFrame>
        <p:nvGraphicFramePr>
          <p:cNvPr id="5" name="Content Placeholder 5">
            <a:extLst>
              <a:ext uri="{FF2B5EF4-FFF2-40B4-BE49-F238E27FC236}">
                <a16:creationId xmlns:a16="http://schemas.microsoft.com/office/drawing/2014/main" id="{ED2AC623-35F3-2563-0951-DCD689AC1B12}"/>
              </a:ext>
            </a:extLst>
          </p:cNvPr>
          <p:cNvGraphicFramePr>
            <a:graphicFrameLocks/>
          </p:cNvGraphicFramePr>
          <p:nvPr>
            <p:extLst>
              <p:ext uri="{D42A27DB-BD31-4B8C-83A1-F6EECF244321}">
                <p14:modId xmlns:p14="http://schemas.microsoft.com/office/powerpoint/2010/main" val="93345584"/>
              </p:ext>
            </p:extLst>
          </p:nvPr>
        </p:nvGraphicFramePr>
        <p:xfrm>
          <a:off x="5664653" y="1760356"/>
          <a:ext cx="6327021" cy="49540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itle 1" descr="Carving 2">
            <a:extLst>
              <a:ext uri="{FF2B5EF4-FFF2-40B4-BE49-F238E27FC236}">
                <a16:creationId xmlns:a16="http://schemas.microsoft.com/office/drawing/2014/main" id="{DE7321D0-60FB-CA50-2376-1004C3376874}"/>
              </a:ext>
            </a:extLst>
          </p:cNvPr>
          <p:cNvSpPr txBox="1">
            <a:spLocks noGrp="1"/>
          </p:cNvSpPr>
          <p:nvPr>
            <p:ph type="title"/>
          </p:nvPr>
        </p:nvSpPr>
        <p:spPr>
          <a:xfrm>
            <a:off x="280219" y="365126"/>
            <a:ext cx="11656037" cy="1284394"/>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chor="ctr" anchorCtr="0">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6600" b="1" dirty="0">
                <a:solidFill>
                  <a:schemeClr val="bg1"/>
                </a:solidFill>
                <a:latin typeface="Copperplate Gothic Bold" panose="020E0705020206020404" pitchFamily="34" charset="77"/>
                <a:cs typeface="Bangla MN"/>
              </a:rPr>
              <a:t>Carving</a:t>
            </a:r>
            <a:r>
              <a:rPr kumimoji="0" lang="en-US" sz="6600" b="1" i="0" u="none" strike="noStrike" kern="1200" cap="none" spc="0" normalizeH="0" baseline="0" noProof="0" dirty="0">
                <a:ln>
                  <a:noFill/>
                </a:ln>
                <a:solidFill>
                  <a:schemeClr val="bg1"/>
                </a:solidFill>
                <a:effectLst/>
                <a:uLnTx/>
                <a:uFillTx/>
                <a:latin typeface="Copperplate Gothic Bold" panose="020E0705020206020404" pitchFamily="34" charset="77"/>
                <a:ea typeface="+mn-ea"/>
                <a:cs typeface="Bangla MN"/>
              </a:rPr>
              <a:t> </a:t>
            </a:r>
            <a:r>
              <a:rPr lang="en-US" sz="1000" b="1" dirty="0">
                <a:solidFill>
                  <a:schemeClr val="bg1"/>
                </a:solidFill>
                <a:latin typeface="Copperplate Gothic Bold" panose="020E0705020206020404" pitchFamily="34" charset="77"/>
                <a:cs typeface="Bangla MN"/>
              </a:rPr>
              <a:t>2</a:t>
            </a:r>
            <a:endParaRPr lang="en-US" sz="1100" b="1" dirty="0">
              <a:solidFill>
                <a:srgbClr val="FFFFFF"/>
              </a:solidFill>
              <a:latin typeface="Copperplate Gothic Bold" panose="020E0705020206020404" pitchFamily="34" charset="77"/>
              <a:cs typeface="Bangla MN"/>
            </a:endParaRPr>
          </a:p>
        </p:txBody>
      </p:sp>
      <p:pic>
        <p:nvPicPr>
          <p:cNvPr id="2" name="Content Placeholder 5" descr="This is a glycerin soap carving of a red fish.">
            <a:extLst>
              <a:ext uri="{FF2B5EF4-FFF2-40B4-BE49-F238E27FC236}">
                <a16:creationId xmlns:a16="http://schemas.microsoft.com/office/drawing/2014/main" id="{CE086CB6-6B84-469D-7588-4EA5C64FC98C}"/>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1107" b="-2948"/>
          <a:stretch/>
        </p:blipFill>
        <p:spPr>
          <a:xfrm>
            <a:off x="169383" y="2366176"/>
            <a:ext cx="5329016" cy="3520690"/>
          </a:xfrm>
          <a:prstGeom prst="rect">
            <a:avLst/>
          </a:prstGeom>
        </p:spPr>
      </p:pic>
    </p:spTree>
    <p:extLst>
      <p:ext uri="{BB962C8B-B14F-4D97-AF65-F5344CB8AC3E}">
        <p14:creationId xmlns:p14="http://schemas.microsoft.com/office/powerpoint/2010/main" val="3898393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C0842-752F-A9B2-45DD-82FAF737D38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901E8C7-AAE5-8377-8FBE-CFAC658409B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7000"/>
          </a:blip>
          <a:stretch>
            <a:fillRect/>
          </a:stretch>
        </p:blipFill>
        <p:spPr>
          <a:xfrm>
            <a:off x="4092927" y="0"/>
            <a:ext cx="8099073" cy="6858000"/>
          </a:xfrm>
          <a:prstGeom prst="rect">
            <a:avLst/>
          </a:prstGeom>
        </p:spPr>
      </p:pic>
      <p:sp>
        <p:nvSpPr>
          <p:cNvPr id="8" name="Title 1" descr="Carving 3">
            <a:extLst>
              <a:ext uri="{FF2B5EF4-FFF2-40B4-BE49-F238E27FC236}">
                <a16:creationId xmlns:a16="http://schemas.microsoft.com/office/drawing/2014/main" id="{6597CA59-5E4A-C25C-FE12-75A43F9B0260}"/>
              </a:ext>
            </a:extLst>
          </p:cNvPr>
          <p:cNvSpPr txBox="1">
            <a:spLocks noGrp="1"/>
          </p:cNvSpPr>
          <p:nvPr>
            <p:ph type="title"/>
          </p:nvPr>
        </p:nvSpPr>
        <p:spPr>
          <a:xfrm>
            <a:off x="160123" y="128956"/>
            <a:ext cx="11902167" cy="1051264"/>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lvl1pPr algn="ctr" defTabSz="4572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6600" b="1" dirty="0">
                <a:solidFill>
                  <a:schemeClr val="bg1"/>
                </a:solidFill>
                <a:latin typeface="Copperplate Gothic Bold" panose="020E0705020206020404" pitchFamily="34" charset="77"/>
                <a:cs typeface="Bangla MN"/>
              </a:rPr>
              <a:t>Carving</a:t>
            </a:r>
            <a:r>
              <a:rPr kumimoji="0" lang="en-US" sz="6600" b="1" i="0" u="none" strike="noStrike" kern="1200" cap="none" spc="0" normalizeH="0" baseline="0" noProof="0" dirty="0">
                <a:ln>
                  <a:noFill/>
                </a:ln>
                <a:solidFill>
                  <a:schemeClr val="bg1"/>
                </a:solidFill>
                <a:effectLst/>
                <a:uLnTx/>
                <a:uFillTx/>
                <a:latin typeface="Copperplate Gothic Bold" panose="020E0705020206020404" pitchFamily="34" charset="77"/>
                <a:ea typeface="+mn-ea"/>
                <a:cs typeface="Bangla MN"/>
              </a:rPr>
              <a:t> </a:t>
            </a:r>
            <a:r>
              <a:rPr kumimoji="0" lang="en-US" sz="1000" b="1" i="0" u="none" strike="noStrike" kern="1200" cap="none" spc="0" normalizeH="0" baseline="0" noProof="0" dirty="0">
                <a:ln>
                  <a:noFill/>
                </a:ln>
                <a:solidFill>
                  <a:schemeClr val="bg1"/>
                </a:solidFill>
                <a:effectLst/>
                <a:uLnTx/>
                <a:uFillTx/>
                <a:latin typeface="Copperplate Gothic Bold" panose="020E0705020206020404" pitchFamily="34" charset="77"/>
                <a:ea typeface="+mn-ea"/>
                <a:cs typeface="Bangla MN"/>
              </a:rPr>
              <a:t>3</a:t>
            </a:r>
            <a:endParaRPr lang="en-US" sz="800" b="1" dirty="0">
              <a:solidFill>
                <a:srgbClr val="FFFFFF"/>
              </a:solidFill>
              <a:latin typeface="Copperplate Gothic Bold" panose="020E0705020206020404" pitchFamily="34" charset="77"/>
              <a:cs typeface="Bangla MN"/>
            </a:endParaRPr>
          </a:p>
        </p:txBody>
      </p:sp>
      <p:pic>
        <p:nvPicPr>
          <p:cNvPr id="4" name="Content Placeholder 7" descr="This shows three towering Styrofoam sculptures with cut-out patterns. ">
            <a:extLst>
              <a:ext uri="{FF2B5EF4-FFF2-40B4-BE49-F238E27FC236}">
                <a16:creationId xmlns:a16="http://schemas.microsoft.com/office/drawing/2014/main" id="{DB7CC741-66F8-9F85-0BBF-39E618E4693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390" b="-1627"/>
          <a:stretch/>
        </p:blipFill>
        <p:spPr>
          <a:xfrm>
            <a:off x="160123" y="1288680"/>
            <a:ext cx="5241030" cy="3678971"/>
          </a:xfrm>
          <a:prstGeom prst="rect">
            <a:avLst/>
          </a:prstGeom>
        </p:spPr>
      </p:pic>
      <p:graphicFrame>
        <p:nvGraphicFramePr>
          <p:cNvPr id="9" name="Content Placeholder 1">
            <a:extLst>
              <a:ext uri="{FF2B5EF4-FFF2-40B4-BE49-F238E27FC236}">
                <a16:creationId xmlns:a16="http://schemas.microsoft.com/office/drawing/2014/main" id="{DC35E7FD-78FB-4A65-2ABF-80CA2947D04F}"/>
              </a:ext>
            </a:extLst>
          </p:cNvPr>
          <p:cNvGraphicFramePr>
            <a:graphicFrameLocks/>
          </p:cNvGraphicFramePr>
          <p:nvPr>
            <p:extLst>
              <p:ext uri="{D42A27DB-BD31-4B8C-83A1-F6EECF244321}">
                <p14:modId xmlns:p14="http://schemas.microsoft.com/office/powerpoint/2010/main" val="4183695562"/>
              </p:ext>
            </p:extLst>
          </p:nvPr>
        </p:nvGraphicFramePr>
        <p:xfrm>
          <a:off x="5530861" y="1528909"/>
          <a:ext cx="6531429" cy="49804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Rectangle 9" descr="An ecofriendly choice is to repurpose Styrofoam® packaging that comes in shipped boxes. &#10;">
            <a:extLst>
              <a:ext uri="{FF2B5EF4-FFF2-40B4-BE49-F238E27FC236}">
                <a16:creationId xmlns:a16="http://schemas.microsoft.com/office/drawing/2014/main" id="{948E3BED-E199-4CDF-D6D7-5E7E9408976F}"/>
              </a:ext>
            </a:extLst>
          </p:cNvPr>
          <p:cNvSpPr/>
          <p:nvPr/>
        </p:nvSpPr>
        <p:spPr>
          <a:xfrm>
            <a:off x="160124" y="5000903"/>
            <a:ext cx="5241030" cy="1815882"/>
          </a:xfrm>
          <a:prstGeom prst="rect">
            <a:avLst/>
          </a:prstGeom>
          <a:solidFill>
            <a:srgbClr val="660066"/>
          </a:solidFill>
          <a:ln w="38100" cmpd="sng">
            <a:solidFill>
              <a:schemeClr val="bg1"/>
            </a:solidFill>
          </a:ln>
        </p:spPr>
        <p:txBody>
          <a:bodyPr wrap="square">
            <a:spAutoFit/>
          </a:bodyPr>
          <a:lstStyle/>
          <a:p>
            <a:pPr lvl="0" algn="ctr"/>
            <a:r>
              <a:rPr lang="en-US" sz="2800" b="1" dirty="0">
                <a:solidFill>
                  <a:srgbClr val="FFFFFF"/>
                </a:solidFill>
              </a:rPr>
              <a:t>An ecofriendly choice is to repurpose Styrofoam® packaging that comes in shipped boxes. </a:t>
            </a:r>
          </a:p>
        </p:txBody>
      </p:sp>
    </p:spTree>
    <p:extLst>
      <p:ext uri="{BB962C8B-B14F-4D97-AF65-F5344CB8AC3E}">
        <p14:creationId xmlns:p14="http://schemas.microsoft.com/office/powerpoint/2010/main" val="34409861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183E4-1DCB-0FE2-B550-46EEBDCCE2A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6328508-A563-6C6A-BB60-1C4BF00F309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2000"/>
          </a:blip>
          <a:stretch>
            <a:fillRect/>
          </a:stretch>
        </p:blipFill>
        <p:spPr>
          <a:xfrm>
            <a:off x="4256263" y="1"/>
            <a:ext cx="8099073" cy="6858000"/>
          </a:xfrm>
          <a:prstGeom prst="rect">
            <a:avLst/>
          </a:prstGeom>
        </p:spPr>
      </p:pic>
      <p:graphicFrame>
        <p:nvGraphicFramePr>
          <p:cNvPr id="8" name="Content Placeholder 3">
            <a:extLst>
              <a:ext uri="{FF2B5EF4-FFF2-40B4-BE49-F238E27FC236}">
                <a16:creationId xmlns:a16="http://schemas.microsoft.com/office/drawing/2014/main" id="{C30351BD-B364-AE7A-C403-53636790E676}"/>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4045883062"/>
              </p:ext>
            </p:extLst>
          </p:nvPr>
        </p:nvGraphicFramePr>
        <p:xfrm>
          <a:off x="4256263" y="1608891"/>
          <a:ext cx="7630938" cy="50785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1" descr="Carving 4">
            <a:extLst>
              <a:ext uri="{FF2B5EF4-FFF2-40B4-BE49-F238E27FC236}">
                <a16:creationId xmlns:a16="http://schemas.microsoft.com/office/drawing/2014/main" id="{B23A3FEC-F46D-5CEE-A7A4-881C80BA707C}"/>
              </a:ext>
            </a:extLst>
          </p:cNvPr>
          <p:cNvSpPr txBox="1">
            <a:spLocks noGrp="1"/>
          </p:cNvSpPr>
          <p:nvPr>
            <p:ph type="title"/>
          </p:nvPr>
        </p:nvSpPr>
        <p:spPr>
          <a:xfrm>
            <a:off x="173785" y="115185"/>
            <a:ext cx="11713415" cy="1357869"/>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chor="ctr" anchorCtr="1">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6600" b="1" dirty="0">
                <a:solidFill>
                  <a:schemeClr val="bg1"/>
                </a:solidFill>
                <a:latin typeface="Copperplate Gothic Bold" panose="020E0705020206020404" pitchFamily="34" charset="77"/>
                <a:cs typeface="Bangla MN"/>
              </a:rPr>
              <a:t>Carving</a:t>
            </a:r>
            <a:r>
              <a:rPr kumimoji="0" lang="en-US" sz="5400" b="1" i="0" u="none" strike="noStrike" kern="1200" cap="none" spc="0" normalizeH="0" baseline="0" noProof="0" dirty="0">
                <a:ln>
                  <a:noFill/>
                </a:ln>
                <a:solidFill>
                  <a:schemeClr val="bg1"/>
                </a:solidFill>
                <a:effectLst/>
                <a:uLnTx/>
                <a:uFillTx/>
                <a:latin typeface="Copperplate Gothic Bold" panose="020E0705020206020404" pitchFamily="34" charset="77"/>
                <a:ea typeface="+mn-ea"/>
                <a:cs typeface="Bangla MN"/>
              </a:rPr>
              <a:t> </a:t>
            </a:r>
            <a:r>
              <a:rPr lang="en-US" sz="800" b="1" dirty="0">
                <a:solidFill>
                  <a:schemeClr val="bg1"/>
                </a:solidFill>
                <a:latin typeface="Copperplate Gothic Bold" panose="020E0705020206020404" pitchFamily="34" charset="77"/>
                <a:cs typeface="Bangla MN"/>
              </a:rPr>
              <a:t>4</a:t>
            </a:r>
            <a:endParaRPr lang="en-US" sz="800" b="1" dirty="0">
              <a:solidFill>
                <a:srgbClr val="FFFFFF"/>
              </a:solidFill>
              <a:latin typeface="Copperplate Gothic Bold" panose="020E0705020206020404" pitchFamily="34" charset="77"/>
              <a:cs typeface="Bangla MN"/>
            </a:endParaRPr>
          </a:p>
        </p:txBody>
      </p:sp>
      <p:pic>
        <p:nvPicPr>
          <p:cNvPr id="2" name="Content Placeholder 3" descr="This is a small wooden carving of a person holding a stick and wearing a backpack.">
            <a:extLst>
              <a:ext uri="{FF2B5EF4-FFF2-40B4-BE49-F238E27FC236}">
                <a16:creationId xmlns:a16="http://schemas.microsoft.com/office/drawing/2014/main" id="{5C493C08-0C6E-A79B-6DC7-FE16A61FB6FE}"/>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1037" r="-1858"/>
          <a:stretch/>
        </p:blipFill>
        <p:spPr>
          <a:xfrm>
            <a:off x="173785" y="1713286"/>
            <a:ext cx="3725113" cy="4945843"/>
          </a:xfrm>
          <a:prstGeom prst="rect">
            <a:avLst/>
          </a:prstGeom>
        </p:spPr>
      </p:pic>
    </p:spTree>
    <p:extLst>
      <p:ext uri="{BB962C8B-B14F-4D97-AF65-F5344CB8AC3E}">
        <p14:creationId xmlns:p14="http://schemas.microsoft.com/office/powerpoint/2010/main" val="42157794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C8ED3-D70C-5AF7-6A1F-E948C10C9F9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341EB18-998D-4259-C06A-38930DFE3FC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8000"/>
          </a:blip>
          <a:stretch>
            <a:fillRect/>
          </a:stretch>
        </p:blipFill>
        <p:spPr>
          <a:xfrm>
            <a:off x="4062204" y="-26015"/>
            <a:ext cx="8129796" cy="6884015"/>
          </a:xfrm>
          <a:prstGeom prst="rect">
            <a:avLst/>
          </a:prstGeom>
        </p:spPr>
      </p:pic>
      <p:sp>
        <p:nvSpPr>
          <p:cNvPr id="3" name="Title 1" descr="Chapter 14 Topics">
            <a:extLst>
              <a:ext uri="{FF2B5EF4-FFF2-40B4-BE49-F238E27FC236}">
                <a16:creationId xmlns:a16="http://schemas.microsoft.com/office/drawing/2014/main" id="{DE331A3D-C197-A440-31A0-2AB54607BD97}"/>
              </a:ext>
            </a:extLst>
          </p:cNvPr>
          <p:cNvSpPr txBox="1">
            <a:spLocks noGrp="1"/>
          </p:cNvSpPr>
          <p:nvPr>
            <p:ph type="title" idx="4294967295"/>
          </p:nvPr>
        </p:nvSpPr>
        <p:spPr>
          <a:xfrm>
            <a:off x="299884" y="152428"/>
            <a:ext cx="11592232" cy="1157677"/>
          </a:xfrm>
          <a:prstGeom prst="rect">
            <a:avLst/>
          </a:prstGeom>
          <a:solidFill>
            <a:srgbClr val="001279"/>
          </a:solidFill>
          <a:ln>
            <a:noFill/>
            <a:prstDash/>
          </a:ln>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5400" b="1" dirty="0">
                <a:solidFill>
                  <a:schemeClr val="bg1"/>
                </a:solidFill>
                <a:latin typeface="Copperplate Gothic Bold" panose="020E0705020206020404" pitchFamily="34" charset="77"/>
                <a:cs typeface="Bangla MN"/>
              </a:rPr>
              <a:t>Chapter 14 Topics</a:t>
            </a:r>
            <a:endParaRPr kumimoji="0" lang="en-US" sz="5400" b="1" i="0" u="none" strike="noStrike" kern="1200" cap="none" spc="0" normalizeH="0" baseline="0" noProof="0" dirty="0">
              <a:ln>
                <a:noFill/>
              </a:ln>
              <a:solidFill>
                <a:srgbClr val="FFFFFF"/>
              </a:solidFill>
              <a:effectLst/>
              <a:uLnTx/>
              <a:uFillTx/>
              <a:latin typeface="Copperplate Gothic Bold" panose="020E0705020206020404" pitchFamily="34" charset="77"/>
              <a:ea typeface="+mn-ea"/>
              <a:cs typeface="Bangla MN"/>
            </a:endParaRPr>
          </a:p>
        </p:txBody>
      </p:sp>
      <p:graphicFrame>
        <p:nvGraphicFramePr>
          <p:cNvPr id="6" name="Diagram 5">
            <a:extLst>
              <a:ext uri="{FF2B5EF4-FFF2-40B4-BE49-F238E27FC236}">
                <a16:creationId xmlns:a16="http://schemas.microsoft.com/office/drawing/2014/main" id="{FF17FA9B-E93B-5688-B06F-8090A7BF3884}"/>
              </a:ext>
            </a:extLst>
          </p:cNvPr>
          <p:cNvGraphicFramePr/>
          <p:nvPr>
            <p:extLst>
              <p:ext uri="{D42A27DB-BD31-4B8C-83A1-F6EECF244321}">
                <p14:modId xmlns:p14="http://schemas.microsoft.com/office/powerpoint/2010/main" val="1948430518"/>
              </p:ext>
            </p:extLst>
          </p:nvPr>
        </p:nvGraphicFramePr>
        <p:xfrm>
          <a:off x="5029200" y="1477991"/>
          <a:ext cx="6862916" cy="52472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Content Placeholder 2" descr="This is a large sculpture of a turtle. It enhances a school drainage ditch.">
            <a:extLst>
              <a:ext uri="{FF2B5EF4-FFF2-40B4-BE49-F238E27FC236}">
                <a16:creationId xmlns:a16="http://schemas.microsoft.com/office/drawing/2014/main" id="{8165F895-BC3F-E7FC-E863-35D4F8E9C5FF}"/>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99885" y="1488548"/>
            <a:ext cx="4494865" cy="2469148"/>
          </a:xfrm>
          <a:prstGeom prst="rect">
            <a:avLst/>
          </a:prstGeom>
        </p:spPr>
      </p:pic>
      <p:pic>
        <p:nvPicPr>
          <p:cNvPr id="7" name="Picture 6" descr="This is a large sculpture of a frog on a lillypad. It enhances a school drainage ditch.">
            <a:extLst>
              <a:ext uri="{FF2B5EF4-FFF2-40B4-BE49-F238E27FC236}">
                <a16:creationId xmlns:a16="http://schemas.microsoft.com/office/drawing/2014/main" id="{F352F2AC-167A-B7B3-4094-D8966AEBD216}"/>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99884" y="4135718"/>
            <a:ext cx="4494865" cy="2652746"/>
          </a:xfrm>
          <a:prstGeom prst="rect">
            <a:avLst/>
          </a:prstGeom>
        </p:spPr>
      </p:pic>
    </p:spTree>
    <p:extLst>
      <p:ext uri="{BB962C8B-B14F-4D97-AF65-F5344CB8AC3E}">
        <p14:creationId xmlns:p14="http://schemas.microsoft.com/office/powerpoint/2010/main" val="29274127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A7BE5-58C7-177A-BBCF-4CA3FBD3708D}"/>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673AFBC4-5B7E-747E-F09F-2F4D65BBF5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1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4108175" y="18099"/>
            <a:ext cx="8083826" cy="6845090"/>
          </a:xfrm>
          <a:prstGeom prst="rect">
            <a:avLst/>
          </a:prstGeom>
        </p:spPr>
      </p:pic>
      <p:graphicFrame>
        <p:nvGraphicFramePr>
          <p:cNvPr id="3" name="Content Placeholder 3">
            <a:extLst>
              <a:ext uri="{FF2B5EF4-FFF2-40B4-BE49-F238E27FC236}">
                <a16:creationId xmlns:a16="http://schemas.microsoft.com/office/drawing/2014/main" id="{98CC7A98-357E-90B6-9FD6-A168305B3E8D}"/>
              </a:ext>
            </a:extLst>
          </p:cNvPr>
          <p:cNvGraphicFramePr>
            <a:graphicFrameLocks/>
          </p:cNvGraphicFramePr>
          <p:nvPr>
            <p:extLst>
              <p:ext uri="{D42A27DB-BD31-4B8C-83A1-F6EECF244321}">
                <p14:modId xmlns:p14="http://schemas.microsoft.com/office/powerpoint/2010/main" val="593865204"/>
              </p:ext>
            </p:extLst>
          </p:nvPr>
        </p:nvGraphicFramePr>
        <p:xfrm>
          <a:off x="5683849" y="1299489"/>
          <a:ext cx="6284904" cy="549319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itle 1" descr="Molds 1">
            <a:extLst>
              <a:ext uri="{FF2B5EF4-FFF2-40B4-BE49-F238E27FC236}">
                <a16:creationId xmlns:a16="http://schemas.microsoft.com/office/drawing/2014/main" id="{EA32995C-4842-BF4E-A999-DFA36579E1DC}"/>
              </a:ext>
            </a:extLst>
          </p:cNvPr>
          <p:cNvSpPr txBox="1">
            <a:spLocks noGrp="1"/>
          </p:cNvSpPr>
          <p:nvPr>
            <p:ph type="title"/>
          </p:nvPr>
        </p:nvSpPr>
        <p:spPr>
          <a:xfrm>
            <a:off x="365109" y="195398"/>
            <a:ext cx="11603644" cy="992106"/>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chor="ctr" anchorCtr="1">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6600" b="1" dirty="0">
                <a:solidFill>
                  <a:schemeClr val="bg1"/>
                </a:solidFill>
                <a:latin typeface="Copperplate Gothic Bold" panose="020E0705020206020404" pitchFamily="34" charset="77"/>
                <a:cs typeface="Bangla MN"/>
              </a:rPr>
              <a:t>Molds </a:t>
            </a:r>
            <a:r>
              <a:rPr lang="en-US" sz="800" b="1" dirty="0">
                <a:solidFill>
                  <a:schemeClr val="bg1"/>
                </a:solidFill>
                <a:latin typeface="Copperplate Gothic Bold" panose="020E0705020206020404" pitchFamily="34" charset="77"/>
                <a:cs typeface="Bangla MN"/>
              </a:rPr>
              <a:t>1</a:t>
            </a:r>
            <a:endParaRPr lang="en-US" sz="800" b="1" dirty="0">
              <a:solidFill>
                <a:srgbClr val="FFFFFF"/>
              </a:solidFill>
              <a:latin typeface="Copperplate Gothic Bold" panose="020E0705020206020404" pitchFamily="34" charset="77"/>
              <a:cs typeface="Bangla MN"/>
            </a:endParaRPr>
          </a:p>
        </p:txBody>
      </p:sp>
      <p:pic>
        <p:nvPicPr>
          <p:cNvPr id="4" name="Content Placeholder 7" descr="This is a plaster cast showing a circular form, like a fossil. ">
            <a:extLst>
              <a:ext uri="{FF2B5EF4-FFF2-40B4-BE49-F238E27FC236}">
                <a16:creationId xmlns:a16="http://schemas.microsoft.com/office/drawing/2014/main" id="{B8EDCAC7-702C-B894-859B-2A26ACE57DA0}"/>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t="-532" b="-3542"/>
          <a:stretch/>
        </p:blipFill>
        <p:spPr>
          <a:xfrm>
            <a:off x="270691" y="2220686"/>
            <a:ext cx="5189910" cy="3807933"/>
          </a:xfrm>
          <a:prstGeom prst="rect">
            <a:avLst/>
          </a:prstGeom>
        </p:spPr>
      </p:pic>
    </p:spTree>
    <p:extLst>
      <p:ext uri="{BB962C8B-B14F-4D97-AF65-F5344CB8AC3E}">
        <p14:creationId xmlns:p14="http://schemas.microsoft.com/office/powerpoint/2010/main" val="20528362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89BA7-044F-3DF2-AC90-B962A907D6D1}"/>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0F36C33E-DD38-3E0C-CA09-849B411D38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1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4108175" y="18099"/>
            <a:ext cx="8083826" cy="6845090"/>
          </a:xfrm>
          <a:prstGeom prst="rect">
            <a:avLst/>
          </a:prstGeom>
        </p:spPr>
      </p:pic>
      <p:sp>
        <p:nvSpPr>
          <p:cNvPr id="3" name="Title 1" descr="Molds 2">
            <a:extLst>
              <a:ext uri="{FF2B5EF4-FFF2-40B4-BE49-F238E27FC236}">
                <a16:creationId xmlns:a16="http://schemas.microsoft.com/office/drawing/2014/main" id="{FB6F311E-300C-7E9A-893A-B0B9640A9181}"/>
              </a:ext>
            </a:extLst>
          </p:cNvPr>
          <p:cNvSpPr txBox="1">
            <a:spLocks noGrp="1"/>
          </p:cNvSpPr>
          <p:nvPr>
            <p:ph type="title"/>
          </p:nvPr>
        </p:nvSpPr>
        <p:spPr>
          <a:xfrm>
            <a:off x="337560" y="310242"/>
            <a:ext cx="11500653" cy="1289958"/>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chor="ctr" anchorCtr="1">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6600" b="1" dirty="0">
                <a:solidFill>
                  <a:schemeClr val="bg1"/>
                </a:solidFill>
                <a:latin typeface="Copperplate Gothic Bold" panose="020E0705020206020404" pitchFamily="34" charset="77"/>
                <a:cs typeface="Bangla MN"/>
              </a:rPr>
              <a:t>Molds </a:t>
            </a:r>
            <a:r>
              <a:rPr lang="en-US" sz="900" b="1" dirty="0">
                <a:solidFill>
                  <a:schemeClr val="bg1"/>
                </a:solidFill>
                <a:latin typeface="Copperplate Gothic Bold" panose="020E0705020206020404" pitchFamily="34" charset="77"/>
                <a:cs typeface="Bangla MN"/>
              </a:rPr>
              <a:t>2</a:t>
            </a:r>
            <a:endParaRPr lang="en-US" sz="6600" b="1" dirty="0">
              <a:solidFill>
                <a:srgbClr val="FFFFFF"/>
              </a:solidFill>
              <a:latin typeface="Copperplate Gothic Bold" panose="020E0705020206020404" pitchFamily="34" charset="77"/>
              <a:cs typeface="Bangla MN"/>
            </a:endParaRPr>
          </a:p>
        </p:txBody>
      </p:sp>
      <p:graphicFrame>
        <p:nvGraphicFramePr>
          <p:cNvPr id="2" name="Content Placeholder 3">
            <a:extLst>
              <a:ext uri="{FF2B5EF4-FFF2-40B4-BE49-F238E27FC236}">
                <a16:creationId xmlns:a16="http://schemas.microsoft.com/office/drawing/2014/main" id="{C59B2FA1-86EC-C576-3FC0-D49B553C46CE}"/>
              </a:ext>
            </a:extLst>
          </p:cNvPr>
          <p:cNvGraphicFramePr>
            <a:graphicFrameLocks/>
          </p:cNvGraphicFramePr>
          <p:nvPr>
            <p:extLst>
              <p:ext uri="{D42A27DB-BD31-4B8C-83A1-F6EECF244321}">
                <p14:modId xmlns:p14="http://schemas.microsoft.com/office/powerpoint/2010/main" val="568441608"/>
              </p:ext>
            </p:extLst>
          </p:nvPr>
        </p:nvGraphicFramePr>
        <p:xfrm>
          <a:off x="6467621" y="1728666"/>
          <a:ext cx="5410200" cy="500605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Content Placeholder 2" descr="This is a photograph of a person making a face mask using plaster of Paris gauze.">
            <a:extLst>
              <a:ext uri="{FF2B5EF4-FFF2-40B4-BE49-F238E27FC236}">
                <a16:creationId xmlns:a16="http://schemas.microsoft.com/office/drawing/2014/main" id="{2879A3E4-2640-155F-8662-EFFFFAB767C2}"/>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t="-3308" b="-2664"/>
          <a:stretch/>
        </p:blipFill>
        <p:spPr>
          <a:xfrm>
            <a:off x="337560" y="2166966"/>
            <a:ext cx="5971127" cy="4115602"/>
          </a:xfrm>
          <a:prstGeom prst="rect">
            <a:avLst/>
          </a:prstGeom>
        </p:spPr>
      </p:pic>
    </p:spTree>
    <p:extLst>
      <p:ext uri="{BB962C8B-B14F-4D97-AF65-F5344CB8AC3E}">
        <p14:creationId xmlns:p14="http://schemas.microsoft.com/office/powerpoint/2010/main" val="1462649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329ED-0D5D-1939-532F-A91880C3966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7E04DF4-C548-104D-2619-F96DAF43DF5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1000"/>
          </a:blip>
          <a:stretch>
            <a:fillRect/>
          </a:stretch>
        </p:blipFill>
        <p:spPr>
          <a:xfrm>
            <a:off x="4092927" y="0"/>
            <a:ext cx="8099073" cy="6858000"/>
          </a:xfrm>
          <a:prstGeom prst="rect">
            <a:avLst/>
          </a:prstGeom>
        </p:spPr>
      </p:pic>
      <p:graphicFrame>
        <p:nvGraphicFramePr>
          <p:cNvPr id="5" name="Content Placeholder 1">
            <a:extLst>
              <a:ext uri="{FF2B5EF4-FFF2-40B4-BE49-F238E27FC236}">
                <a16:creationId xmlns:a16="http://schemas.microsoft.com/office/drawing/2014/main" id="{AD737BD3-097B-7450-88E6-134BE9FE7458}"/>
              </a:ext>
            </a:extLst>
          </p:cNvPr>
          <p:cNvGraphicFramePr>
            <a:graphicFrameLocks/>
          </p:cNvGraphicFramePr>
          <p:nvPr>
            <p:extLst>
              <p:ext uri="{D42A27DB-BD31-4B8C-83A1-F6EECF244321}">
                <p14:modId xmlns:p14="http://schemas.microsoft.com/office/powerpoint/2010/main" val="3614185848"/>
              </p:ext>
            </p:extLst>
          </p:nvPr>
        </p:nvGraphicFramePr>
        <p:xfrm>
          <a:off x="3968498" y="1600201"/>
          <a:ext cx="7853388" cy="49647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Content Placeholder 9" descr="This is a sculpture of an angel made from clear packaging tape.">
            <a:extLst>
              <a:ext uri="{FF2B5EF4-FFF2-40B4-BE49-F238E27FC236}">
                <a16:creationId xmlns:a16="http://schemas.microsoft.com/office/drawing/2014/main" id="{F0361256-EC12-5CEE-E5CF-A25332FDCD5C}"/>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612" r="-1858"/>
          <a:stretch/>
        </p:blipFill>
        <p:spPr>
          <a:xfrm>
            <a:off x="337457" y="1650445"/>
            <a:ext cx="3391555" cy="4964709"/>
          </a:xfrm>
          <a:prstGeom prst="rect">
            <a:avLst/>
          </a:prstGeom>
        </p:spPr>
      </p:pic>
      <p:sp>
        <p:nvSpPr>
          <p:cNvPr id="8" name="Title 1" descr="Molds 3">
            <a:extLst>
              <a:ext uri="{FF2B5EF4-FFF2-40B4-BE49-F238E27FC236}">
                <a16:creationId xmlns:a16="http://schemas.microsoft.com/office/drawing/2014/main" id="{A091AFA5-A4C4-F600-272C-FB430B1BFF77}"/>
              </a:ext>
              <a:ext uri="{C183D7F6-B498-43B3-948B-1728B52AA6E4}">
                <adec:decorative xmlns:adec="http://schemas.microsoft.com/office/drawing/2017/decorative" val="0"/>
              </a:ext>
            </a:extLst>
          </p:cNvPr>
          <p:cNvSpPr txBox="1">
            <a:spLocks noGrp="1"/>
          </p:cNvSpPr>
          <p:nvPr>
            <p:ph type="title"/>
          </p:nvPr>
        </p:nvSpPr>
        <p:spPr>
          <a:xfrm>
            <a:off x="337457" y="172523"/>
            <a:ext cx="11517086" cy="1235076"/>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chor="ctr" anchorCtr="1">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6600" b="1" dirty="0">
                <a:solidFill>
                  <a:schemeClr val="bg1"/>
                </a:solidFill>
                <a:latin typeface="Copperplate Gothic Bold" panose="020E0705020206020404" pitchFamily="34" charset="77"/>
                <a:cs typeface="Bangla MN"/>
              </a:rPr>
              <a:t>Molds </a:t>
            </a:r>
            <a:r>
              <a:rPr lang="en-US" sz="900" b="1" dirty="0">
                <a:solidFill>
                  <a:schemeClr val="bg1"/>
                </a:solidFill>
                <a:latin typeface="Copperplate Gothic Bold" panose="020E0705020206020404" pitchFamily="34" charset="77"/>
                <a:cs typeface="Bangla MN"/>
              </a:rPr>
              <a:t>3</a:t>
            </a:r>
            <a:endParaRPr lang="en-US" sz="6600" b="1" dirty="0">
              <a:solidFill>
                <a:srgbClr val="FFFFFF"/>
              </a:solidFill>
              <a:latin typeface="Copperplate Gothic Bold" panose="020E0705020206020404" pitchFamily="34" charset="77"/>
              <a:cs typeface="Bangla MN"/>
            </a:endParaRPr>
          </a:p>
        </p:txBody>
      </p:sp>
    </p:spTree>
    <p:extLst>
      <p:ext uri="{BB962C8B-B14F-4D97-AF65-F5344CB8AC3E}">
        <p14:creationId xmlns:p14="http://schemas.microsoft.com/office/powerpoint/2010/main" val="2643783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B826E-60AE-85E4-B2BF-8070065FBA5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A380B9C-6D91-750C-3259-B8FC9B2D6EE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5000"/>
          </a:blip>
          <a:stretch>
            <a:fillRect/>
          </a:stretch>
        </p:blipFill>
        <p:spPr>
          <a:xfrm>
            <a:off x="4092927" y="0"/>
            <a:ext cx="8099073" cy="6858000"/>
          </a:xfrm>
          <a:prstGeom prst="rect">
            <a:avLst/>
          </a:prstGeom>
        </p:spPr>
      </p:pic>
      <p:sp>
        <p:nvSpPr>
          <p:cNvPr id="7" name="Title 1" descr="Wire and Aluminum 1 ">
            <a:extLst>
              <a:ext uri="{FF2B5EF4-FFF2-40B4-BE49-F238E27FC236}">
                <a16:creationId xmlns:a16="http://schemas.microsoft.com/office/drawing/2014/main" id="{9142A006-9040-A4F6-7771-2484416BD4F4}"/>
              </a:ext>
              <a:ext uri="{C183D7F6-B498-43B3-948B-1728B52AA6E4}">
                <adec:decorative xmlns:adec="http://schemas.microsoft.com/office/drawing/2017/decorative" val="0"/>
              </a:ext>
            </a:extLst>
          </p:cNvPr>
          <p:cNvSpPr txBox="1">
            <a:spLocks noGrp="1"/>
          </p:cNvSpPr>
          <p:nvPr>
            <p:ph type="title"/>
          </p:nvPr>
        </p:nvSpPr>
        <p:spPr>
          <a:xfrm>
            <a:off x="239446" y="365125"/>
            <a:ext cx="11814902" cy="1289504"/>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6600" b="1" dirty="0">
                <a:solidFill>
                  <a:schemeClr val="bg1"/>
                </a:solidFill>
                <a:latin typeface="Copperplate Gothic Bold" panose="020E0705020206020404" pitchFamily="34" charset="77"/>
                <a:cs typeface="Bangla MN"/>
              </a:rPr>
              <a:t>Wire and Aluminum </a:t>
            </a:r>
            <a:r>
              <a:rPr lang="en-US" sz="800" b="1" dirty="0">
                <a:solidFill>
                  <a:schemeClr val="bg1"/>
                </a:solidFill>
                <a:latin typeface="Copperplate Gothic Bold" panose="020E0705020206020404" pitchFamily="34" charset="77"/>
                <a:cs typeface="Bangla MN"/>
              </a:rPr>
              <a:t>1</a:t>
            </a:r>
            <a:r>
              <a:rPr lang="en-US" sz="6600" b="1" dirty="0">
                <a:solidFill>
                  <a:schemeClr val="bg1"/>
                </a:solidFill>
                <a:latin typeface="Copperplate Gothic Bold" panose="020E0705020206020404" pitchFamily="34" charset="77"/>
                <a:cs typeface="Bangla MN"/>
              </a:rPr>
              <a:t> </a:t>
            </a:r>
            <a:endParaRPr lang="en-US" sz="4800" b="1" dirty="0">
              <a:solidFill>
                <a:srgbClr val="FFFFFF"/>
              </a:solidFill>
              <a:latin typeface="Copperplate Gothic Bold" panose="020E0705020206020404" pitchFamily="34" charset="77"/>
              <a:cs typeface="Bangla MN"/>
            </a:endParaRPr>
          </a:p>
        </p:txBody>
      </p:sp>
      <p:pic>
        <p:nvPicPr>
          <p:cNvPr id="3" name="Content Placeholder 2" descr="This is a sculpture of a manatee made out of aluminum foil. It is surrounded by water and seagrass made from paper. ">
            <a:extLst>
              <a:ext uri="{FF2B5EF4-FFF2-40B4-BE49-F238E27FC236}">
                <a16:creationId xmlns:a16="http://schemas.microsoft.com/office/drawing/2014/main" id="{A2A900C7-1886-1C3A-6B34-B09633D28CA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2218" b="-3160"/>
          <a:stretch/>
        </p:blipFill>
        <p:spPr>
          <a:xfrm>
            <a:off x="239446" y="2455864"/>
            <a:ext cx="4914701" cy="2934758"/>
          </a:xfrm>
          <a:prstGeom prst="rect">
            <a:avLst/>
          </a:prstGeom>
        </p:spPr>
      </p:pic>
      <p:graphicFrame>
        <p:nvGraphicFramePr>
          <p:cNvPr id="6" name="Content Placeholder 4">
            <a:extLst>
              <a:ext uri="{FF2B5EF4-FFF2-40B4-BE49-F238E27FC236}">
                <a16:creationId xmlns:a16="http://schemas.microsoft.com/office/drawing/2014/main" id="{A8CC7138-71BF-C71F-6FF9-078FC1827093}"/>
              </a:ext>
            </a:extLst>
          </p:cNvPr>
          <p:cNvGraphicFramePr>
            <a:graphicFrameLocks/>
          </p:cNvGraphicFramePr>
          <p:nvPr>
            <p:extLst>
              <p:ext uri="{D42A27DB-BD31-4B8C-83A1-F6EECF244321}">
                <p14:modId xmlns:p14="http://schemas.microsoft.com/office/powerpoint/2010/main" val="2441924439"/>
              </p:ext>
            </p:extLst>
          </p:nvPr>
        </p:nvGraphicFramePr>
        <p:xfrm>
          <a:off x="5347854" y="1417639"/>
          <a:ext cx="6705600" cy="54403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638361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8F8F3-54A0-79DF-3A30-4FD7C0A0DFA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42839A3-DF7F-07BF-B5A3-AB03E52FBD0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4000"/>
          </a:blip>
          <a:stretch>
            <a:fillRect/>
          </a:stretch>
        </p:blipFill>
        <p:spPr>
          <a:xfrm>
            <a:off x="4095262" y="1977"/>
            <a:ext cx="8096738" cy="6856023"/>
          </a:xfrm>
          <a:prstGeom prst="rect">
            <a:avLst/>
          </a:prstGeom>
        </p:spPr>
      </p:pic>
      <p:sp>
        <p:nvSpPr>
          <p:cNvPr id="6" name="Title 1" descr="Wire and Aluminum 2">
            <a:extLst>
              <a:ext uri="{FF2B5EF4-FFF2-40B4-BE49-F238E27FC236}">
                <a16:creationId xmlns:a16="http://schemas.microsoft.com/office/drawing/2014/main" id="{7F642642-FEB8-ACCA-7D8F-181EF8B557F0}"/>
              </a:ext>
              <a:ext uri="{C183D7F6-B498-43B3-948B-1728B52AA6E4}">
                <adec:decorative xmlns:adec="http://schemas.microsoft.com/office/drawing/2017/decorative" val="0"/>
              </a:ext>
            </a:extLst>
          </p:cNvPr>
          <p:cNvSpPr txBox="1">
            <a:spLocks noGrp="1"/>
          </p:cNvSpPr>
          <p:nvPr>
            <p:ph type="title"/>
          </p:nvPr>
        </p:nvSpPr>
        <p:spPr>
          <a:xfrm>
            <a:off x="341237" y="391885"/>
            <a:ext cx="11509525" cy="1186959"/>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6600" b="1" dirty="0">
                <a:solidFill>
                  <a:schemeClr val="bg1"/>
                </a:solidFill>
                <a:latin typeface="Copperplate Gothic Bold" panose="020E0705020206020404" pitchFamily="34" charset="77"/>
                <a:cs typeface="Bangla MN"/>
              </a:rPr>
              <a:t>Wire and Aluminum </a:t>
            </a:r>
            <a:r>
              <a:rPr lang="en-US" sz="500" b="1" dirty="0">
                <a:solidFill>
                  <a:schemeClr val="bg1"/>
                </a:solidFill>
                <a:latin typeface="Copperplate Gothic Bold" panose="020E0705020206020404" pitchFamily="34" charset="77"/>
                <a:cs typeface="Bangla MN"/>
              </a:rPr>
              <a:t>2</a:t>
            </a:r>
            <a:endParaRPr lang="en-US" sz="1000" b="1" dirty="0">
              <a:solidFill>
                <a:srgbClr val="FFFFFF"/>
              </a:solidFill>
              <a:latin typeface="Copperplate Gothic Bold" panose="020E0705020206020404" pitchFamily="34" charset="77"/>
              <a:cs typeface="Bangla MN"/>
            </a:endParaRPr>
          </a:p>
        </p:txBody>
      </p:sp>
      <p:pic>
        <p:nvPicPr>
          <p:cNvPr id="3" name="Content Placeholder 7" descr="This is a wire sculpture of a horse with its front hoof lifted. ">
            <a:extLst>
              <a:ext uri="{FF2B5EF4-FFF2-40B4-BE49-F238E27FC236}">
                <a16:creationId xmlns:a16="http://schemas.microsoft.com/office/drawing/2014/main" id="{91133131-5B51-C076-1907-BC716D1A375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6" b="-345"/>
          <a:stretch/>
        </p:blipFill>
        <p:spPr>
          <a:xfrm>
            <a:off x="341237" y="2163285"/>
            <a:ext cx="5245252" cy="3948499"/>
          </a:xfrm>
          <a:prstGeom prst="rect">
            <a:avLst/>
          </a:prstGeom>
        </p:spPr>
      </p:pic>
      <p:graphicFrame>
        <p:nvGraphicFramePr>
          <p:cNvPr id="5" name="Content Placeholder 5">
            <a:extLst>
              <a:ext uri="{FF2B5EF4-FFF2-40B4-BE49-F238E27FC236}">
                <a16:creationId xmlns:a16="http://schemas.microsoft.com/office/drawing/2014/main" id="{A60A3FB8-C1AA-D17F-F7F1-6EBC0920651F}"/>
              </a:ext>
            </a:extLst>
          </p:cNvPr>
          <p:cNvGraphicFramePr>
            <a:graphicFrameLocks/>
          </p:cNvGraphicFramePr>
          <p:nvPr>
            <p:extLst>
              <p:ext uri="{D42A27DB-BD31-4B8C-83A1-F6EECF244321}">
                <p14:modId xmlns:p14="http://schemas.microsoft.com/office/powerpoint/2010/main" val="2679007305"/>
              </p:ext>
            </p:extLst>
          </p:nvPr>
        </p:nvGraphicFramePr>
        <p:xfrm>
          <a:off x="5839168" y="1731244"/>
          <a:ext cx="6011594" cy="50763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7071805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FB231-B491-E1FA-DCC3-D9BA656EB7A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3E07788-3F25-1428-7733-3D6F5DF73F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6000"/>
          </a:blip>
          <a:stretch>
            <a:fillRect/>
          </a:stretch>
        </p:blipFill>
        <p:spPr>
          <a:xfrm>
            <a:off x="4092927" y="0"/>
            <a:ext cx="8099073" cy="6858000"/>
          </a:xfrm>
          <a:prstGeom prst="rect">
            <a:avLst/>
          </a:prstGeom>
        </p:spPr>
      </p:pic>
      <p:graphicFrame>
        <p:nvGraphicFramePr>
          <p:cNvPr id="4" name="Content Placeholder 8">
            <a:extLst>
              <a:ext uri="{FF2B5EF4-FFF2-40B4-BE49-F238E27FC236}">
                <a16:creationId xmlns:a16="http://schemas.microsoft.com/office/drawing/2014/main" id="{A62DEFDD-27B5-F9E6-14BF-F34B21C6B183}"/>
              </a:ext>
            </a:extLst>
          </p:cNvPr>
          <p:cNvGraphicFramePr>
            <a:graphicFrameLocks/>
          </p:cNvGraphicFramePr>
          <p:nvPr>
            <p:extLst>
              <p:ext uri="{D42A27DB-BD31-4B8C-83A1-F6EECF244321}">
                <p14:modId xmlns:p14="http://schemas.microsoft.com/office/powerpoint/2010/main" val="995860801"/>
              </p:ext>
            </p:extLst>
          </p:nvPr>
        </p:nvGraphicFramePr>
        <p:xfrm>
          <a:off x="5682343" y="1570319"/>
          <a:ext cx="6360166" cy="50486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itle 1" descr="Transformative Best Practices for Teaching Sculpture from Pre-K Through High School 1 ">
            <a:extLst>
              <a:ext uri="{FF2B5EF4-FFF2-40B4-BE49-F238E27FC236}">
                <a16:creationId xmlns:a16="http://schemas.microsoft.com/office/drawing/2014/main" id="{23ADEF6F-FA3A-2268-818B-54BD5009E8F4}"/>
              </a:ext>
            </a:extLst>
          </p:cNvPr>
          <p:cNvSpPr txBox="1">
            <a:spLocks noGrp="1"/>
          </p:cNvSpPr>
          <p:nvPr>
            <p:ph type="title"/>
          </p:nvPr>
        </p:nvSpPr>
        <p:spPr>
          <a:xfrm>
            <a:off x="337929" y="239059"/>
            <a:ext cx="11449879" cy="1092202"/>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dirty="0">
                <a:solidFill>
                  <a:schemeClr val="bg1"/>
                </a:solidFill>
                <a:latin typeface="Copperplate Gothic Bold" panose="020E0705020206020404" pitchFamily="34" charset="77"/>
                <a:cs typeface="Bangla MN"/>
              </a:rPr>
              <a:t>Transformative Best Practices for Teaching Sculpture from Pre-K Through High School</a:t>
            </a:r>
            <a:r>
              <a:rPr lang="en-US" sz="800" b="1" dirty="0">
                <a:solidFill>
                  <a:schemeClr val="bg1"/>
                </a:solidFill>
                <a:latin typeface="Copperplate Gothic Bold" panose="020E0705020206020404" pitchFamily="34" charset="77"/>
                <a:cs typeface="Bangla MN"/>
              </a:rPr>
              <a:t> 1 </a:t>
            </a:r>
            <a:endParaRPr lang="en-US" sz="800" b="1" dirty="0">
              <a:solidFill>
                <a:srgbClr val="FFFFFF"/>
              </a:solidFill>
              <a:latin typeface="Copperplate Gothic Bold" panose="020E0705020206020404" pitchFamily="34" charset="77"/>
              <a:cs typeface="Bangla MN"/>
            </a:endParaRPr>
          </a:p>
        </p:txBody>
      </p:sp>
      <p:pic>
        <p:nvPicPr>
          <p:cNvPr id="3" name="Picture 2" descr="This is a sculpture resembling a pile of colorful pencils.">
            <a:extLst>
              <a:ext uri="{FF2B5EF4-FFF2-40B4-BE49-F238E27FC236}">
                <a16:creationId xmlns:a16="http://schemas.microsoft.com/office/drawing/2014/main" id="{8702523C-8E2E-AF17-7364-C87FC4C89495}"/>
              </a:ext>
            </a:extLst>
          </p:cNvPr>
          <p:cNvPicPr>
            <a:picLocks noChangeAspect="1"/>
          </p:cNvPicPr>
          <p:nvPr/>
        </p:nvPicPr>
        <p:blipFill>
          <a:blip r:embed="rId9"/>
          <a:stretch>
            <a:fillRect/>
          </a:stretch>
        </p:blipFill>
        <p:spPr>
          <a:xfrm>
            <a:off x="313353" y="1562067"/>
            <a:ext cx="5194923" cy="3610308"/>
          </a:xfrm>
          <a:prstGeom prst="rect">
            <a:avLst/>
          </a:prstGeom>
        </p:spPr>
      </p:pic>
      <p:graphicFrame>
        <p:nvGraphicFramePr>
          <p:cNvPr id="8" name="Diagram 7">
            <a:extLst>
              <a:ext uri="{FF2B5EF4-FFF2-40B4-BE49-F238E27FC236}">
                <a16:creationId xmlns:a16="http://schemas.microsoft.com/office/drawing/2014/main" id="{8E06FD0D-69FA-D98F-64F4-33A343D05095}"/>
              </a:ext>
            </a:extLst>
          </p:cNvPr>
          <p:cNvGraphicFramePr/>
          <p:nvPr>
            <p:extLst>
              <p:ext uri="{D42A27DB-BD31-4B8C-83A1-F6EECF244321}">
                <p14:modId xmlns:p14="http://schemas.microsoft.com/office/powerpoint/2010/main" val="888725315"/>
              </p:ext>
            </p:extLst>
          </p:nvPr>
        </p:nvGraphicFramePr>
        <p:xfrm>
          <a:off x="188438" y="4782785"/>
          <a:ext cx="5344414" cy="236222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6689849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88D64-ABED-D104-88A3-D23A5D7F8886}"/>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E3EDC34C-3D0F-C279-C9CD-553263E3FF1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1000"/>
          </a:blip>
          <a:stretch>
            <a:fillRect/>
          </a:stretch>
        </p:blipFill>
        <p:spPr>
          <a:xfrm>
            <a:off x="4064000" y="0"/>
            <a:ext cx="8129041" cy="6883376"/>
          </a:xfrm>
          <a:prstGeom prst="rect">
            <a:avLst/>
          </a:prstGeom>
        </p:spPr>
      </p:pic>
      <p:graphicFrame>
        <p:nvGraphicFramePr>
          <p:cNvPr id="4" name="Content Placeholder 8" descr="&#10;">
            <a:extLst>
              <a:ext uri="{FF2B5EF4-FFF2-40B4-BE49-F238E27FC236}">
                <a16:creationId xmlns:a16="http://schemas.microsoft.com/office/drawing/2014/main" id="{EE96E27D-255A-072E-CB65-E0982C5CFB21}"/>
              </a:ext>
            </a:extLst>
          </p:cNvPr>
          <p:cNvGraphicFramePr>
            <a:graphicFrameLocks/>
          </p:cNvGraphicFramePr>
          <p:nvPr>
            <p:extLst>
              <p:ext uri="{D42A27DB-BD31-4B8C-83A1-F6EECF244321}">
                <p14:modId xmlns:p14="http://schemas.microsoft.com/office/powerpoint/2010/main" val="3200984635"/>
              </p:ext>
            </p:extLst>
          </p:nvPr>
        </p:nvGraphicFramePr>
        <p:xfrm>
          <a:off x="6553199" y="1650683"/>
          <a:ext cx="5391085" cy="50678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itle 1" descr="Transformative Best Practices for Teaching Sculpture from Pre-K Through High School 2">
            <a:extLst>
              <a:ext uri="{FF2B5EF4-FFF2-40B4-BE49-F238E27FC236}">
                <a16:creationId xmlns:a16="http://schemas.microsoft.com/office/drawing/2014/main" id="{5886C78C-CC31-B8E0-1D66-F0299357679F}"/>
              </a:ext>
            </a:extLst>
          </p:cNvPr>
          <p:cNvSpPr txBox="1">
            <a:spLocks noGrp="1"/>
          </p:cNvSpPr>
          <p:nvPr>
            <p:ph type="title"/>
          </p:nvPr>
        </p:nvSpPr>
        <p:spPr>
          <a:xfrm>
            <a:off x="430923" y="204779"/>
            <a:ext cx="11513362" cy="1258730"/>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chor="ctr" anchorCtr="1">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dirty="0">
                <a:solidFill>
                  <a:schemeClr val="bg1"/>
                </a:solidFill>
                <a:latin typeface="Copperplate Gothic Bold" panose="020E0705020206020404" pitchFamily="34" charset="77"/>
                <a:cs typeface="Bangla MN"/>
              </a:rPr>
              <a:t>Transformative Best Practices for Teaching Sculpture from Pre-K Through High School </a:t>
            </a:r>
            <a:r>
              <a:rPr lang="en-US" sz="800" b="1" dirty="0">
                <a:solidFill>
                  <a:schemeClr val="bg1"/>
                </a:solidFill>
                <a:latin typeface="Copperplate Gothic Bold" panose="020E0705020206020404" pitchFamily="34" charset="77"/>
                <a:cs typeface="Bangla MN"/>
              </a:rPr>
              <a:t>2</a:t>
            </a:r>
            <a:endParaRPr lang="en-US" sz="800" b="1" dirty="0">
              <a:solidFill>
                <a:srgbClr val="FFFFFF"/>
              </a:solidFill>
              <a:latin typeface="Copperplate Gothic Bold" panose="020E0705020206020404" pitchFamily="34" charset="77"/>
              <a:cs typeface="Bangla MN"/>
            </a:endParaRPr>
          </a:p>
        </p:txBody>
      </p:sp>
      <p:pic>
        <p:nvPicPr>
          <p:cNvPr id="2" name="Content Placeholder 8" descr="This is a woodshop in a Norwegian school.">
            <a:extLst>
              <a:ext uri="{FF2B5EF4-FFF2-40B4-BE49-F238E27FC236}">
                <a16:creationId xmlns:a16="http://schemas.microsoft.com/office/drawing/2014/main" id="{5D8C44C8-F5F2-8FF6-7B85-191A133A92FD}"/>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1327" b="-1192"/>
          <a:stretch/>
        </p:blipFill>
        <p:spPr>
          <a:xfrm>
            <a:off x="370402" y="1793206"/>
            <a:ext cx="5850837" cy="4497288"/>
          </a:xfrm>
          <a:prstGeom prst="rect">
            <a:avLst/>
          </a:prstGeom>
        </p:spPr>
      </p:pic>
    </p:spTree>
    <p:extLst>
      <p:ext uri="{BB962C8B-B14F-4D97-AF65-F5344CB8AC3E}">
        <p14:creationId xmlns:p14="http://schemas.microsoft.com/office/powerpoint/2010/main" val="38679589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CC87A-BD12-BD78-77A0-2839805A21F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D7B0EFA-897B-D91C-CB12-CE40CB7ACC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1000"/>
          </a:blip>
          <a:stretch>
            <a:fillRect/>
          </a:stretch>
        </p:blipFill>
        <p:spPr>
          <a:xfrm>
            <a:off x="4049486" y="0"/>
            <a:ext cx="8142514" cy="6894784"/>
          </a:xfrm>
          <a:prstGeom prst="rect">
            <a:avLst/>
          </a:prstGeom>
        </p:spPr>
      </p:pic>
      <p:sp>
        <p:nvSpPr>
          <p:cNvPr id="7" name="Title 1" descr="Transformative Best Practices for Teaching Sculpture from Pre-K Through High School 3 ">
            <a:extLst>
              <a:ext uri="{FF2B5EF4-FFF2-40B4-BE49-F238E27FC236}">
                <a16:creationId xmlns:a16="http://schemas.microsoft.com/office/drawing/2014/main" id="{FB8100AE-F5C3-FAF4-5B83-154D5DC06122}"/>
              </a:ext>
            </a:extLst>
          </p:cNvPr>
          <p:cNvSpPr txBox="1">
            <a:spLocks noGrp="1"/>
          </p:cNvSpPr>
          <p:nvPr>
            <p:ph type="title"/>
          </p:nvPr>
        </p:nvSpPr>
        <p:spPr>
          <a:xfrm>
            <a:off x="348342" y="204172"/>
            <a:ext cx="11370263" cy="1012641"/>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chor="ctr" anchorCtr="1">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dirty="0">
                <a:solidFill>
                  <a:schemeClr val="bg1"/>
                </a:solidFill>
                <a:latin typeface="Copperplate Gothic Bold" panose="020E0705020206020404" pitchFamily="34" charset="77"/>
                <a:cs typeface="Bangla MN"/>
              </a:rPr>
              <a:t>Transformative Best Practices for Teaching Sculpture from Pre-K Through High School </a:t>
            </a:r>
            <a:r>
              <a:rPr lang="en-US" sz="700" b="1" dirty="0">
                <a:solidFill>
                  <a:schemeClr val="bg1"/>
                </a:solidFill>
                <a:latin typeface="Copperplate Gothic Bold" panose="020E0705020206020404" pitchFamily="34" charset="77"/>
                <a:cs typeface="Bangla MN"/>
              </a:rPr>
              <a:t>3</a:t>
            </a:r>
            <a:r>
              <a:rPr lang="en-US" sz="3200" b="1" dirty="0">
                <a:solidFill>
                  <a:schemeClr val="bg1"/>
                </a:solidFill>
                <a:latin typeface="Copperplate Gothic Bold" panose="020E0705020206020404" pitchFamily="34" charset="77"/>
                <a:cs typeface="Bangla MN"/>
              </a:rPr>
              <a:t> </a:t>
            </a:r>
            <a:endParaRPr lang="en-US" sz="400" b="1" dirty="0">
              <a:solidFill>
                <a:srgbClr val="FFFFFF"/>
              </a:solidFill>
              <a:latin typeface="Copperplate Gothic Bold" panose="020E0705020206020404" pitchFamily="34" charset="77"/>
              <a:cs typeface="Bangla MN"/>
            </a:endParaRPr>
          </a:p>
        </p:txBody>
      </p:sp>
      <p:pic>
        <p:nvPicPr>
          <p:cNvPr id="2" name="Content Placeholder 9" descr="This is a large sculpture of a beaver. It enhances a school drainage ditch.">
            <a:extLst>
              <a:ext uri="{FF2B5EF4-FFF2-40B4-BE49-F238E27FC236}">
                <a16:creationId xmlns:a16="http://schemas.microsoft.com/office/drawing/2014/main" id="{D7699A08-749B-BFEB-6006-B3B7E98E06A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603" b="-146"/>
          <a:stretch/>
        </p:blipFill>
        <p:spPr>
          <a:xfrm>
            <a:off x="367864" y="1420985"/>
            <a:ext cx="5443048" cy="5030979"/>
          </a:xfrm>
          <a:prstGeom prst="rect">
            <a:avLst/>
          </a:prstGeom>
        </p:spPr>
      </p:pic>
      <p:graphicFrame>
        <p:nvGraphicFramePr>
          <p:cNvPr id="10" name="Content Placeholder 8" descr="Colored pencils consist of colored pigment bound in kaolin, a fine white clay, with trace amounts of wax. &#10;Color sticks blend like colored pencils. They have no wood around them. They fill in large areas of color quickly. &#10;Students can apply lighter hues first and add darker ones to blend and build up layers of color. &#10;">
            <a:extLst>
              <a:ext uri="{FF2B5EF4-FFF2-40B4-BE49-F238E27FC236}">
                <a16:creationId xmlns:a16="http://schemas.microsoft.com/office/drawing/2014/main" id="{4FF0995A-7BDB-CFAD-5A13-3585CAD575DB}"/>
              </a:ext>
            </a:extLst>
          </p:cNvPr>
          <p:cNvGraphicFramePr>
            <a:graphicFrameLocks/>
          </p:cNvGraphicFramePr>
          <p:nvPr>
            <p:extLst>
              <p:ext uri="{D42A27DB-BD31-4B8C-83A1-F6EECF244321}">
                <p14:modId xmlns:p14="http://schemas.microsoft.com/office/powerpoint/2010/main" val="1276567413"/>
              </p:ext>
            </p:extLst>
          </p:nvPr>
        </p:nvGraphicFramePr>
        <p:xfrm>
          <a:off x="6103999" y="1487192"/>
          <a:ext cx="5772255" cy="504862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4062628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F245-C0F0-7EEC-4F67-3AFA85DBAF4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7953E7C-0812-C8B3-12D9-6269EAB7BC2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6000"/>
          </a:blip>
          <a:stretch>
            <a:fillRect/>
          </a:stretch>
        </p:blipFill>
        <p:spPr>
          <a:xfrm>
            <a:off x="4092927" y="0"/>
            <a:ext cx="8099073" cy="6858000"/>
          </a:xfrm>
          <a:prstGeom prst="rect">
            <a:avLst/>
          </a:prstGeom>
        </p:spPr>
      </p:pic>
      <p:graphicFrame>
        <p:nvGraphicFramePr>
          <p:cNvPr id="3" name="Content Placeholder 2" descr="•Students activate higher order cognitive thinking skills as they analyze visual information to produce creative products.&#10;•Teachers move beyond only teaching students how to produce highly realistic objects.&#10;•Teachers use observational drawing lessons to develop students’ greater “cognitive sophistication.”&#10;">
            <a:extLst>
              <a:ext uri="{FF2B5EF4-FFF2-40B4-BE49-F238E27FC236}">
                <a16:creationId xmlns:a16="http://schemas.microsoft.com/office/drawing/2014/main" id="{0BA59973-8F16-86CB-49B4-0D7C1248FAF3}"/>
              </a:ext>
            </a:extLst>
          </p:cNvPr>
          <p:cNvGraphicFramePr>
            <a:graphicFrameLocks/>
          </p:cNvGraphicFramePr>
          <p:nvPr>
            <p:extLst>
              <p:ext uri="{D42A27DB-BD31-4B8C-83A1-F6EECF244321}">
                <p14:modId xmlns:p14="http://schemas.microsoft.com/office/powerpoint/2010/main" val="3205211576"/>
              </p:ext>
            </p:extLst>
          </p:nvPr>
        </p:nvGraphicFramePr>
        <p:xfrm>
          <a:off x="3396343" y="1687286"/>
          <a:ext cx="8497034" cy="5003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itle 1" descr="Transformative Best Practices for Teaching Sculpture from Pre-K Through High School: Early Childhood ">
            <a:extLst>
              <a:ext uri="{FF2B5EF4-FFF2-40B4-BE49-F238E27FC236}">
                <a16:creationId xmlns:a16="http://schemas.microsoft.com/office/drawing/2014/main" id="{F30C23E7-FC31-BF59-5140-D6823A8A999B}"/>
              </a:ext>
            </a:extLst>
          </p:cNvPr>
          <p:cNvSpPr txBox="1">
            <a:spLocks noGrp="1"/>
          </p:cNvSpPr>
          <p:nvPr>
            <p:ph type="title"/>
          </p:nvPr>
        </p:nvSpPr>
        <p:spPr>
          <a:xfrm>
            <a:off x="298623" y="119744"/>
            <a:ext cx="11594754" cy="1346199"/>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200" b="1" dirty="0">
                <a:solidFill>
                  <a:schemeClr val="bg1"/>
                </a:solidFill>
                <a:latin typeface="Copperplate Gothic Bold" panose="020E0705020206020404" pitchFamily="34" charset="77"/>
                <a:cs typeface="Bangla MN"/>
              </a:rPr>
              <a:t>Transformative Best Practices for Teaching Sculpture from Pre-K Through High School: Early Childhood </a:t>
            </a:r>
            <a:endParaRPr lang="en-US" sz="400" b="1" dirty="0">
              <a:solidFill>
                <a:srgbClr val="FFFFFF"/>
              </a:solidFill>
              <a:latin typeface="Copperplate Gothic Bold" panose="020E0705020206020404" pitchFamily="34" charset="77"/>
              <a:cs typeface="Bangla MN"/>
            </a:endParaRPr>
          </a:p>
        </p:txBody>
      </p:sp>
      <p:pic>
        <p:nvPicPr>
          <p:cNvPr id="4" name="Content Placeholder 3" descr="This is a mobile with hanging colorful butterflies in front of a green wall.">
            <a:extLst>
              <a:ext uri="{FF2B5EF4-FFF2-40B4-BE49-F238E27FC236}">
                <a16:creationId xmlns:a16="http://schemas.microsoft.com/office/drawing/2014/main" id="{BA383825-1BFB-5970-8A55-772B08DFC34B}"/>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443" r="-1466"/>
          <a:stretch/>
        </p:blipFill>
        <p:spPr>
          <a:xfrm>
            <a:off x="298623" y="1600200"/>
            <a:ext cx="2798364" cy="5141797"/>
          </a:xfrm>
          <a:prstGeom prst="rect">
            <a:avLst/>
          </a:prstGeom>
        </p:spPr>
      </p:pic>
    </p:spTree>
    <p:extLst>
      <p:ext uri="{BB962C8B-B14F-4D97-AF65-F5344CB8AC3E}">
        <p14:creationId xmlns:p14="http://schemas.microsoft.com/office/powerpoint/2010/main" val="14534855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CFA26-3A69-69B2-DF84-F9AB0F9BAFD4}"/>
            </a:ext>
          </a:extLst>
        </p:cNvPr>
        <p:cNvGrpSpPr/>
        <p:nvPr/>
      </p:nvGrpSpPr>
      <p:grpSpPr>
        <a:xfrm>
          <a:off x="0" y="0"/>
          <a:ext cx="0" cy="0"/>
          <a:chOff x="0" y="0"/>
          <a:chExt cx="0" cy="0"/>
        </a:xfrm>
      </p:grpSpPr>
      <p:pic>
        <p:nvPicPr>
          <p:cNvPr id="5" name="Picture 4" descr="A mosaic sun with birds in the center&#10;&#10;AI-generated content may be incorrect.">
            <a:extLst>
              <a:ext uri="{FF2B5EF4-FFF2-40B4-BE49-F238E27FC236}">
                <a16:creationId xmlns:a16="http://schemas.microsoft.com/office/drawing/2014/main" id="{21DD4A4E-277B-8ADD-C96A-8AA978A59C10}"/>
              </a:ext>
            </a:extLst>
          </p:cNvPr>
          <p:cNvPicPr>
            <a:picLocks noChangeAspect="1"/>
          </p:cNvPicPr>
          <p:nvPr/>
        </p:nvPicPr>
        <p:blipFill>
          <a:blip r:embed="rId3">
            <a:alphaModFix amt="16000"/>
          </a:blip>
          <a:stretch>
            <a:fillRect/>
          </a:stretch>
        </p:blipFill>
        <p:spPr>
          <a:xfrm>
            <a:off x="4092927" y="0"/>
            <a:ext cx="8099073" cy="6858000"/>
          </a:xfrm>
          <a:prstGeom prst="rect">
            <a:avLst/>
          </a:prstGeom>
        </p:spPr>
      </p:pic>
      <p:sp>
        <p:nvSpPr>
          <p:cNvPr id="2" name="Title 1" descr="Transformative Best Practices for Teaching Sculpture from Pre-K Through High School: Middle Childhood &#10;">
            <a:extLst>
              <a:ext uri="{FF2B5EF4-FFF2-40B4-BE49-F238E27FC236}">
                <a16:creationId xmlns:a16="http://schemas.microsoft.com/office/drawing/2014/main" id="{A7830932-D0C1-8BFE-E341-641F3C63C341}"/>
              </a:ext>
            </a:extLst>
          </p:cNvPr>
          <p:cNvSpPr txBox="1">
            <a:spLocks/>
          </p:cNvSpPr>
          <p:nvPr/>
        </p:nvSpPr>
        <p:spPr>
          <a:xfrm>
            <a:off x="508157" y="169453"/>
            <a:ext cx="11270186" cy="1325563"/>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chor="ctr" anchorCtr="1">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dirty="0">
                <a:solidFill>
                  <a:schemeClr val="bg1"/>
                </a:solidFill>
                <a:latin typeface="Copperplate Gothic Bold" panose="020E0705020206020404" pitchFamily="34" charset="77"/>
                <a:cs typeface="Bangla MN"/>
              </a:rPr>
              <a:t>Transformative Best Practices for Teaching Sculpture from Pre-K Through High School: Middle Childhood </a:t>
            </a:r>
            <a:endParaRPr lang="en-US" sz="3200" b="1" dirty="0">
              <a:solidFill>
                <a:srgbClr val="FFFFFF"/>
              </a:solidFill>
              <a:latin typeface="Copperplate Gothic Bold" panose="020E0705020206020404" pitchFamily="34" charset="77"/>
              <a:cs typeface="Bangla MN"/>
            </a:endParaRPr>
          </a:p>
        </p:txBody>
      </p:sp>
      <p:pic>
        <p:nvPicPr>
          <p:cNvPr id="3" name="Content Placeholder 2" descr="This is a group of 3 wooden cats made from found objects. One has a very long tail.">
            <a:extLst>
              <a:ext uri="{FF2B5EF4-FFF2-40B4-BE49-F238E27FC236}">
                <a16:creationId xmlns:a16="http://schemas.microsoft.com/office/drawing/2014/main" id="{43EF676F-CBE8-4D8E-BF30-7A281AF5FF4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700"/>
          <a:stretch/>
        </p:blipFill>
        <p:spPr>
          <a:xfrm>
            <a:off x="195944" y="1687286"/>
            <a:ext cx="4678876" cy="5134395"/>
          </a:xfrm>
          <a:prstGeom prst="rect">
            <a:avLst/>
          </a:prstGeom>
        </p:spPr>
      </p:pic>
      <p:graphicFrame>
        <p:nvGraphicFramePr>
          <p:cNvPr id="4" name="Content Placeholder 4">
            <a:extLst>
              <a:ext uri="{FF2B5EF4-FFF2-40B4-BE49-F238E27FC236}">
                <a16:creationId xmlns:a16="http://schemas.microsoft.com/office/drawing/2014/main" id="{89DCCED5-5AA5-62C0-6E70-CCC78F73FC56}"/>
              </a:ext>
            </a:extLst>
          </p:cNvPr>
          <p:cNvGraphicFramePr>
            <a:graphicFrameLocks/>
          </p:cNvGraphicFramePr>
          <p:nvPr>
            <p:extLst>
              <p:ext uri="{D42A27DB-BD31-4B8C-83A1-F6EECF244321}">
                <p14:modId xmlns:p14="http://schemas.microsoft.com/office/powerpoint/2010/main" val="4047468017"/>
              </p:ext>
            </p:extLst>
          </p:nvPr>
        </p:nvGraphicFramePr>
        <p:xfrm>
          <a:off x="5070764" y="1687286"/>
          <a:ext cx="6925292" cy="50317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216830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957B5-B301-7799-A76F-86155EBAC6A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6F99FD7-2E1F-0B8D-D7F6-D64EA1C34C66}"/>
              </a:ext>
              <a:ext uri="{C183D7F6-B498-43B3-948B-1728B52AA6E4}">
                <adec:decorative xmlns:adec="http://schemas.microsoft.com/office/drawing/2017/decorative" val="1"/>
              </a:ext>
            </a:extLst>
          </p:cNvPr>
          <p:cNvPicPr>
            <a:picLocks noChangeAspect="1"/>
          </p:cNvPicPr>
          <p:nvPr/>
        </p:nvPicPr>
        <p:blipFill>
          <a:blip r:embed="rId3">
            <a:alphaModFix amt="13000"/>
          </a:blip>
          <a:stretch>
            <a:fillRect/>
          </a:stretch>
        </p:blipFill>
        <p:spPr>
          <a:xfrm>
            <a:off x="4218062" y="0"/>
            <a:ext cx="8099073" cy="6858000"/>
          </a:xfrm>
          <a:prstGeom prst="rect">
            <a:avLst/>
          </a:prstGeom>
        </p:spPr>
      </p:pic>
      <p:sp>
        <p:nvSpPr>
          <p:cNvPr id="9" name="TextBox 4" descr="Link Chapter 14’s teachings with TLAE’s Transformative &#10;Art Education Framework">
            <a:extLst>
              <a:ext uri="{FF2B5EF4-FFF2-40B4-BE49-F238E27FC236}">
                <a16:creationId xmlns:a16="http://schemas.microsoft.com/office/drawing/2014/main" id="{82E040B5-4CCA-04A6-C5A3-44C03D07DB12}"/>
              </a:ext>
            </a:extLst>
          </p:cNvPr>
          <p:cNvSpPr txBox="1">
            <a:spLocks noGrp="1"/>
          </p:cNvSpPr>
          <p:nvPr>
            <p:ph type="title"/>
          </p:nvPr>
        </p:nvSpPr>
        <p:spPr>
          <a:xfrm>
            <a:off x="229278" y="270223"/>
            <a:ext cx="11639261" cy="1325563"/>
          </a:xfrm>
          <a:prstGeom prst="rect">
            <a:avLst/>
          </a:prstGeom>
          <a:solidFill>
            <a:srgbClr val="001278"/>
          </a:solidFill>
          <a:ln w="44450" cmpd="tri">
            <a:noFill/>
          </a:ln>
        </p:spPr>
        <p:style>
          <a:lnRef idx="0">
            <a:scrgbClr r="0" g="0" b="0"/>
          </a:lnRef>
          <a:fillRef idx="0">
            <a:scrgbClr r="0" g="0" b="0"/>
          </a:fillRef>
          <a:effectRef idx="0">
            <a:scrgbClr r="0" g="0" b="0"/>
          </a:effectRef>
          <a:fontRef idx="minor">
            <a:schemeClr val="lt1"/>
          </a:fontRef>
        </p:style>
        <p:txBody>
          <a:bodyPr spcFirstLastPara="0" vert="horz" wrap="square" lIns="68275" tIns="39014" rIns="68275" bIns="39014" numCol="1" spcCol="1270" anchor="ctr" anchorCtr="0">
            <a:noAutofit/>
          </a:bodyPr>
          <a:lstStyle/>
          <a:p>
            <a:pPr marL="0" marR="0" algn="ctr">
              <a:lnSpc>
                <a:spcPct val="90000"/>
              </a:lnSpc>
              <a:buNone/>
            </a:pPr>
            <a:r>
              <a:rPr lang="en-US" sz="3200" b="1" kern="1200" spc="300" dirty="0">
                <a:solidFill>
                  <a:schemeClr val="bg1"/>
                </a:solidFill>
                <a:effectLst/>
                <a:latin typeface="Copperplate Gothic Bold" panose="020E0705020206020404" pitchFamily="34" charset="77"/>
                <a:ea typeface="ADLaM Display" panose="02010000000000000000" pitchFamily="2" charset="77"/>
                <a:cs typeface="Dreaming Outloud Pro" panose="03050502040302030504" pitchFamily="66" charset="77"/>
              </a:rPr>
              <a:t>Link Chapter 14’s teachings with </a:t>
            </a:r>
            <a:br>
              <a:rPr lang="en-US" sz="3200" b="1" i="1" kern="1200" spc="300" dirty="0">
                <a:solidFill>
                  <a:schemeClr val="bg1"/>
                </a:solidFill>
                <a:effectLst/>
                <a:latin typeface="Copperplate Gothic Bold" panose="020E0705020206020404" pitchFamily="34" charset="77"/>
                <a:ea typeface="ADLaM Display" panose="02010000000000000000" pitchFamily="2" charset="77"/>
                <a:cs typeface="Dreaming Outloud Pro" panose="03050502040302030504" pitchFamily="66" charset="77"/>
              </a:rPr>
            </a:br>
            <a:r>
              <a:rPr lang="en-US" sz="3200" b="1" i="1" kern="1200" spc="300" dirty="0">
                <a:solidFill>
                  <a:schemeClr val="bg1"/>
                </a:solidFill>
                <a:effectLst/>
                <a:latin typeface="Copperplate Gothic Bold" panose="020E0705020206020404" pitchFamily="34" charset="77"/>
                <a:ea typeface="ADLaM Display" panose="02010000000000000000" pitchFamily="2" charset="77"/>
                <a:cs typeface="Dreaming Outloud Pro" panose="03050502040302030504" pitchFamily="66" charset="77"/>
              </a:rPr>
              <a:t>TLAE’s </a:t>
            </a:r>
            <a:r>
              <a:rPr lang="en-US" sz="3200" b="1" kern="1200" spc="300" dirty="0">
                <a:solidFill>
                  <a:schemeClr val="bg1"/>
                </a:solidFill>
                <a:effectLst/>
                <a:latin typeface="Copperplate Gothic Bold" panose="020E0705020206020404" pitchFamily="34" charset="77"/>
                <a:ea typeface="ADLaM Display" panose="02010000000000000000" pitchFamily="2" charset="77"/>
                <a:cs typeface="Dreaming Outloud Pro" panose="03050502040302030504" pitchFamily="66" charset="77"/>
              </a:rPr>
              <a:t>Transformative</a:t>
            </a:r>
            <a:r>
              <a:rPr lang="en-US" sz="3200" b="1" i="1" kern="1200" spc="300" dirty="0">
                <a:solidFill>
                  <a:schemeClr val="bg1"/>
                </a:solidFill>
                <a:effectLst/>
                <a:latin typeface="Copperplate Gothic Bold" panose="020E0705020206020404" pitchFamily="34" charset="77"/>
                <a:ea typeface="ADLaM Display" panose="02010000000000000000" pitchFamily="2" charset="77"/>
                <a:cs typeface="Dreaming Outloud Pro" panose="03050502040302030504" pitchFamily="66" charset="77"/>
              </a:rPr>
              <a:t> </a:t>
            </a:r>
            <a:endParaRPr lang="en-US" sz="3200" dirty="0">
              <a:solidFill>
                <a:schemeClr val="bg1"/>
              </a:solidFill>
              <a:effectLst/>
              <a:latin typeface="Copperplate Gothic Bold" panose="020E0705020206020404" pitchFamily="34" charset="77"/>
              <a:ea typeface="Times New Roman" panose="02020603050405020304" pitchFamily="18" charset="0"/>
            </a:endParaRPr>
          </a:p>
          <a:p>
            <a:pPr marL="0" marR="0" algn="ctr">
              <a:lnSpc>
                <a:spcPct val="90000"/>
              </a:lnSpc>
            </a:pPr>
            <a:r>
              <a:rPr lang="en-US" sz="3200" b="1" kern="1200" spc="300" dirty="0">
                <a:solidFill>
                  <a:schemeClr val="bg1"/>
                </a:solidFill>
                <a:effectLst/>
                <a:latin typeface="Copperplate Gothic Bold" panose="020E0705020206020404" pitchFamily="34" charset="77"/>
                <a:ea typeface="ADLaM Display" panose="02010000000000000000" pitchFamily="2" charset="77"/>
                <a:cs typeface="Dreaming Outloud Pro" panose="03050502040302030504" pitchFamily="66" charset="77"/>
              </a:rPr>
              <a:t>Art Education Framework</a:t>
            </a:r>
            <a:endParaRPr lang="en-US" sz="3600" dirty="0">
              <a:solidFill>
                <a:schemeClr val="bg1"/>
              </a:solidFill>
              <a:effectLst/>
              <a:latin typeface="Copperplate Gothic Bold" panose="020E0705020206020404" pitchFamily="34" charset="77"/>
              <a:ea typeface="Times New Roman" panose="02020603050405020304" pitchFamily="18" charset="0"/>
            </a:endParaRPr>
          </a:p>
        </p:txBody>
      </p:sp>
      <p:pic>
        <p:nvPicPr>
          <p:cNvPr id="1026" name="Picture 2" descr="•Multimodal Art Inquiry and Creation&#10;•Art Inquiry: transforming aesthetic perspectives; critiquing global visual and popular culture; and transformative art histories and cultural traditions&#10;•Art Creation: drawing, painting, paper arts, printmaking, book arts, sculpture, clay, mosaics, textiles, puppets, environmental design, and media arts&#10;•Artistic Behaviors&#10;•Idea Development&#10;•Observation&#10;•Imagination and Wonderment&#10;•Persistence&#10;•Making Creative Connections&#10;•Artists’ Lessons to Thrive!&#10;•Instructional Resources&#10;•Life Skills Through Art&#10;•Artistic Concepts, Media, and Techniques&#10;•Holistic Arts and STEAM Integration&#10;">
            <a:extLst>
              <a:ext uri="{FF2B5EF4-FFF2-40B4-BE49-F238E27FC236}">
                <a16:creationId xmlns:a16="http://schemas.microsoft.com/office/drawing/2014/main" id="{EBBF197A-D119-A6FD-EA3B-DC36BA700191}"/>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056872" y="1838300"/>
            <a:ext cx="7811667" cy="4849060"/>
          </a:xfrm>
          <a:prstGeom prst="rect">
            <a:avLst/>
          </a:prstGeom>
          <a:solidFill>
            <a:schemeClr val="bg1"/>
          </a:solidFill>
        </p:spPr>
      </p:pic>
      <p:pic>
        <p:nvPicPr>
          <p:cNvPr id="10" name="Content Placeholder 3" descr="This is this textbook’s orange cover with its featured mosaic artwork of a sun and birds. Its colors are red, yellow, and orange. The three flying birds are black against the bright sun.">
            <a:extLst>
              <a:ext uri="{FF2B5EF4-FFF2-40B4-BE49-F238E27FC236}">
                <a16:creationId xmlns:a16="http://schemas.microsoft.com/office/drawing/2014/main" id="{4D9A662C-822A-8869-7EC3-0C8C26123D36}"/>
              </a:ext>
            </a:extLst>
          </p:cNvPr>
          <p:cNvPicPr>
            <a:picLocks noChangeAspect="1"/>
          </p:cNvPicPr>
          <p:nvPr/>
        </p:nvPicPr>
        <p:blipFill>
          <a:blip r:embed="rId5"/>
          <a:stretch>
            <a:fillRect/>
          </a:stretch>
        </p:blipFill>
        <p:spPr>
          <a:xfrm>
            <a:off x="229278" y="1838300"/>
            <a:ext cx="3746999" cy="4849059"/>
          </a:xfrm>
          <a:prstGeom prst="rect">
            <a:avLst/>
          </a:prstGeom>
        </p:spPr>
      </p:pic>
    </p:spTree>
    <p:extLst>
      <p:ext uri="{BB962C8B-B14F-4D97-AF65-F5344CB8AC3E}">
        <p14:creationId xmlns:p14="http://schemas.microsoft.com/office/powerpoint/2010/main" val="17452404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5B934-44B4-CAAB-1322-C4A71A83157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C1E786F-84F4-8ADA-928E-5B3115B1910E}"/>
              </a:ext>
              <a:ext uri="{C183D7F6-B498-43B3-948B-1728B52AA6E4}">
                <adec:decorative xmlns:adec="http://schemas.microsoft.com/office/drawing/2017/decorative" val="1"/>
              </a:ext>
            </a:extLst>
          </p:cNvPr>
          <p:cNvPicPr>
            <a:picLocks noChangeAspect="1"/>
          </p:cNvPicPr>
          <p:nvPr/>
        </p:nvPicPr>
        <p:blipFill>
          <a:blip r:embed="rId3">
            <a:alphaModFix amt="10000"/>
          </a:blip>
          <a:stretch>
            <a:fillRect/>
          </a:stretch>
        </p:blipFill>
        <p:spPr>
          <a:xfrm>
            <a:off x="4076700" y="0"/>
            <a:ext cx="8115300" cy="6871740"/>
          </a:xfrm>
          <a:prstGeom prst="rect">
            <a:avLst/>
          </a:prstGeom>
        </p:spPr>
      </p:pic>
      <p:pic>
        <p:nvPicPr>
          <p:cNvPr id="3" name="Content Placeholder 7" descr="This is a sculpture of two dogs made from brown packaging tape. Both are wearing collars. ">
            <a:extLst>
              <a:ext uri="{FF2B5EF4-FFF2-40B4-BE49-F238E27FC236}">
                <a16:creationId xmlns:a16="http://schemas.microsoft.com/office/drawing/2014/main" id="{1A0908BF-E8B8-44FB-363B-42FBA49B6CB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436" b="808"/>
          <a:stretch/>
        </p:blipFill>
        <p:spPr>
          <a:xfrm>
            <a:off x="351063" y="1799394"/>
            <a:ext cx="5182095" cy="4796273"/>
          </a:xfrm>
          <a:prstGeom prst="rect">
            <a:avLst/>
          </a:prstGeom>
        </p:spPr>
      </p:pic>
      <p:sp>
        <p:nvSpPr>
          <p:cNvPr id="5" name="Title 1" descr="Transformative Best Practices for Teaching Sculpture from Pre-K Through High School: Early Adolescence&#10;">
            <a:extLst>
              <a:ext uri="{FF2B5EF4-FFF2-40B4-BE49-F238E27FC236}">
                <a16:creationId xmlns:a16="http://schemas.microsoft.com/office/drawing/2014/main" id="{280E71C6-6748-58D1-2BA4-00B8BEB687E0}"/>
              </a:ext>
            </a:extLst>
          </p:cNvPr>
          <p:cNvSpPr txBox="1">
            <a:spLocks/>
          </p:cNvSpPr>
          <p:nvPr/>
        </p:nvSpPr>
        <p:spPr>
          <a:xfrm>
            <a:off x="446313" y="197758"/>
            <a:ext cx="11462657" cy="1325563"/>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chor="ctr" anchorCtr="1">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dirty="0">
                <a:solidFill>
                  <a:schemeClr val="bg1"/>
                </a:solidFill>
                <a:latin typeface="Copperplate Gothic Bold" panose="020E0705020206020404" pitchFamily="34" charset="77"/>
                <a:cs typeface="Bangla MN"/>
              </a:rPr>
              <a:t>Transformative Best Practices for Teaching Sculpture from Pre-K Through High School: Early Adolescence</a:t>
            </a:r>
            <a:endParaRPr lang="en-US" sz="3200" b="1" dirty="0">
              <a:solidFill>
                <a:srgbClr val="FFFFFF"/>
              </a:solidFill>
              <a:latin typeface="Copperplate Gothic Bold" panose="020E0705020206020404" pitchFamily="34" charset="77"/>
              <a:cs typeface="Bangla MN"/>
            </a:endParaRPr>
          </a:p>
        </p:txBody>
      </p:sp>
      <p:graphicFrame>
        <p:nvGraphicFramePr>
          <p:cNvPr id="6" name="Content Placeholder 1">
            <a:extLst>
              <a:ext uri="{FF2B5EF4-FFF2-40B4-BE49-F238E27FC236}">
                <a16:creationId xmlns:a16="http://schemas.microsoft.com/office/drawing/2014/main" id="{D9DF1EB0-6502-BF69-49C4-005C82EE61A8}"/>
              </a:ext>
            </a:extLst>
          </p:cNvPr>
          <p:cNvGraphicFramePr>
            <a:graphicFrameLocks/>
          </p:cNvGraphicFramePr>
          <p:nvPr>
            <p:extLst>
              <p:ext uri="{D42A27DB-BD31-4B8C-83A1-F6EECF244321}">
                <p14:modId xmlns:p14="http://schemas.microsoft.com/office/powerpoint/2010/main" val="75428675"/>
              </p:ext>
            </p:extLst>
          </p:nvPr>
        </p:nvGraphicFramePr>
        <p:xfrm>
          <a:off x="5858287" y="1655086"/>
          <a:ext cx="6004377" cy="500605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962815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D7301-46E8-62F2-723D-490714E046A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FF4AAAC-6358-AE48-1EF3-9230883D27D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1000"/>
          </a:blip>
          <a:stretch>
            <a:fillRect/>
          </a:stretch>
        </p:blipFill>
        <p:spPr>
          <a:xfrm>
            <a:off x="4095262" y="1977"/>
            <a:ext cx="8096738" cy="6856023"/>
          </a:xfrm>
          <a:prstGeom prst="rect">
            <a:avLst/>
          </a:prstGeom>
        </p:spPr>
      </p:pic>
      <p:sp>
        <p:nvSpPr>
          <p:cNvPr id="4" name="Title 1" descr="Transformative Best Practices for Teaching Sculpture from Pre-K Through High School: Adolescence">
            <a:extLst>
              <a:ext uri="{FF2B5EF4-FFF2-40B4-BE49-F238E27FC236}">
                <a16:creationId xmlns:a16="http://schemas.microsoft.com/office/drawing/2014/main" id="{C6446300-89EB-801C-CD55-46E3A8A2DF7C}"/>
              </a:ext>
            </a:extLst>
          </p:cNvPr>
          <p:cNvSpPr txBox="1">
            <a:spLocks noGrp="1"/>
          </p:cNvSpPr>
          <p:nvPr>
            <p:ph type="title"/>
          </p:nvPr>
        </p:nvSpPr>
        <p:spPr>
          <a:xfrm>
            <a:off x="228071" y="138545"/>
            <a:ext cx="11735858" cy="1390875"/>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chor="ctr" anchorCtr="1">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dirty="0">
                <a:solidFill>
                  <a:schemeClr val="bg1"/>
                </a:solidFill>
                <a:latin typeface="Copperplate Gothic Bold" panose="020E0705020206020404" pitchFamily="34" charset="77"/>
                <a:cs typeface="Bangla MN"/>
              </a:rPr>
              <a:t>Transformative Best Practices for Teaching Sculpture from Pre-K Through High School: Adolescence</a:t>
            </a:r>
            <a:endParaRPr lang="en-US" sz="200" b="1" dirty="0">
              <a:solidFill>
                <a:srgbClr val="FFFFFF"/>
              </a:solidFill>
              <a:latin typeface="Copperplate Gothic Bold" panose="020E0705020206020404" pitchFamily="34" charset="77"/>
              <a:cs typeface="Bangla MN"/>
            </a:endParaRPr>
          </a:p>
        </p:txBody>
      </p:sp>
      <p:pic>
        <p:nvPicPr>
          <p:cNvPr id="2" name="Content Placeholder 2" descr="This is a wire sculpture of a fly.">
            <a:extLst>
              <a:ext uri="{FF2B5EF4-FFF2-40B4-BE49-F238E27FC236}">
                <a16:creationId xmlns:a16="http://schemas.microsoft.com/office/drawing/2014/main" id="{1A2ED1BE-B98E-E967-B906-9CEEA275418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679" b="-6758"/>
          <a:stretch/>
        </p:blipFill>
        <p:spPr>
          <a:xfrm>
            <a:off x="167772" y="1587529"/>
            <a:ext cx="4725790" cy="2461703"/>
          </a:xfrm>
          <a:prstGeom prst="rect">
            <a:avLst/>
          </a:prstGeom>
        </p:spPr>
      </p:pic>
      <p:pic>
        <p:nvPicPr>
          <p:cNvPr id="3" name="Content Placeholder 7" descr="This is a glass sculpture in the form of a tall and slender pyramid. It is mounted to a base and has a circular shape at the top.">
            <a:extLst>
              <a:ext uri="{FF2B5EF4-FFF2-40B4-BE49-F238E27FC236}">
                <a16:creationId xmlns:a16="http://schemas.microsoft.com/office/drawing/2014/main" id="{26178AF3-8AFD-59E9-99BC-AD04B14285E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037" r="-1858"/>
          <a:stretch/>
        </p:blipFill>
        <p:spPr>
          <a:xfrm>
            <a:off x="2840494" y="4100781"/>
            <a:ext cx="1731262" cy="2523825"/>
          </a:xfrm>
          <a:prstGeom prst="rect">
            <a:avLst/>
          </a:prstGeom>
        </p:spPr>
      </p:pic>
      <p:graphicFrame>
        <p:nvGraphicFramePr>
          <p:cNvPr id="9" name="Content Placeholder 3">
            <a:extLst>
              <a:ext uri="{FF2B5EF4-FFF2-40B4-BE49-F238E27FC236}">
                <a16:creationId xmlns:a16="http://schemas.microsoft.com/office/drawing/2014/main" id="{BB795762-EE12-B0FB-537C-CCAC9C5EEB82}"/>
              </a:ext>
            </a:extLst>
          </p:cNvPr>
          <p:cNvGraphicFramePr>
            <a:graphicFrameLocks/>
          </p:cNvGraphicFramePr>
          <p:nvPr>
            <p:extLst>
              <p:ext uri="{D42A27DB-BD31-4B8C-83A1-F6EECF244321}">
                <p14:modId xmlns:p14="http://schemas.microsoft.com/office/powerpoint/2010/main" val="1271863807"/>
              </p:ext>
            </p:extLst>
          </p:nvPr>
        </p:nvGraphicFramePr>
        <p:xfrm>
          <a:off x="5048250" y="1618412"/>
          <a:ext cx="6839438" cy="49647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3158025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09BF6-C3B6-317D-17E5-45D5AAAFA17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E1D787E-D92F-8CD6-350D-36704FDF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0000"/>
          </a:blip>
          <a:stretch>
            <a:fillRect/>
          </a:stretch>
        </p:blipFill>
        <p:spPr>
          <a:xfrm>
            <a:off x="4092927" y="0"/>
            <a:ext cx="8099073" cy="6858000"/>
          </a:xfrm>
          <a:prstGeom prst="rect">
            <a:avLst/>
          </a:prstGeom>
        </p:spPr>
      </p:pic>
      <p:sp>
        <p:nvSpPr>
          <p:cNvPr id="7" name="Title 1" descr="Kojo Bambil: Carving Strength in Numbers Artists’ Lessons to Thrive!: 14.1. ">
            <a:extLst>
              <a:ext uri="{FF2B5EF4-FFF2-40B4-BE49-F238E27FC236}">
                <a16:creationId xmlns:a16="http://schemas.microsoft.com/office/drawing/2014/main" id="{CD08CCD7-E532-6E16-CC1C-2E9135940D6E}"/>
              </a:ext>
            </a:extLst>
          </p:cNvPr>
          <p:cNvSpPr txBox="1">
            <a:spLocks noGrp="1"/>
          </p:cNvSpPr>
          <p:nvPr>
            <p:ph type="title"/>
          </p:nvPr>
        </p:nvSpPr>
        <p:spPr>
          <a:xfrm>
            <a:off x="87149" y="134427"/>
            <a:ext cx="11773646" cy="1238278"/>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chor="ctr" anchorCtr="1">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600" b="1" dirty="0">
                <a:solidFill>
                  <a:srgbClr val="FFFFFF"/>
                </a:solidFill>
                <a:latin typeface="Copperplate Gothic Bold" panose="020E0705020206020404" pitchFamily="34" charset="77"/>
                <a:cs typeface="Bangla MN"/>
              </a:rPr>
              <a:t>Kojo </a:t>
            </a:r>
            <a:r>
              <a:rPr lang="en-US" sz="3600" b="1" dirty="0" err="1">
                <a:solidFill>
                  <a:srgbClr val="FFFFFF"/>
                </a:solidFill>
                <a:latin typeface="Copperplate Gothic Bold" panose="020E0705020206020404" pitchFamily="34" charset="77"/>
                <a:cs typeface="Bangla MN"/>
              </a:rPr>
              <a:t>Bambil</a:t>
            </a:r>
            <a:r>
              <a:rPr lang="en-US" sz="3600" b="1" dirty="0">
                <a:solidFill>
                  <a:srgbClr val="FFFFFF"/>
                </a:solidFill>
                <a:latin typeface="Copperplate Gothic Bold" panose="020E0705020206020404" pitchFamily="34" charset="77"/>
                <a:cs typeface="Bangla MN"/>
              </a:rPr>
              <a:t>: Carving Strength in Numbers</a:t>
            </a:r>
            <a:r>
              <a:rPr lang="en-US" sz="3600" dirty="0">
                <a:solidFill>
                  <a:srgbClr val="FFFFFF"/>
                </a:solidFill>
                <a:latin typeface="Copperplate Gothic Bold" panose="020E0705020206020404" pitchFamily="34" charset="77"/>
                <a:cs typeface="Bangla MN"/>
              </a:rPr>
              <a:t> </a:t>
            </a:r>
            <a:br>
              <a:rPr lang="en-US" sz="3200" dirty="0">
                <a:solidFill>
                  <a:srgbClr val="FFFFFF"/>
                </a:solidFill>
                <a:latin typeface="Copperplate Gothic Bold" panose="020E0705020206020404" pitchFamily="34" charset="77"/>
                <a:cs typeface="Bangla MN"/>
              </a:rPr>
            </a:br>
            <a:r>
              <a:rPr lang="en-US" sz="2800" b="1" dirty="0">
                <a:solidFill>
                  <a:srgbClr val="FFFFFF"/>
                </a:solidFill>
                <a:latin typeface="Copperplate Gothic Bold" panose="020E0705020206020404" pitchFamily="34" charset="77"/>
                <a:cs typeface="Bangla MN"/>
              </a:rPr>
              <a:t>Artists’ Lessons to Thrive!: 14.1. </a:t>
            </a:r>
            <a:endParaRPr lang="en-US" sz="500" b="1" dirty="0">
              <a:solidFill>
                <a:srgbClr val="FFFFFF"/>
              </a:solidFill>
              <a:latin typeface="Copperplate Gothic Bold" panose="020E0705020206020404" pitchFamily="34" charset="77"/>
              <a:cs typeface="Bangla MN"/>
            </a:endParaRPr>
          </a:p>
        </p:txBody>
      </p:sp>
      <p:pic>
        <p:nvPicPr>
          <p:cNvPr id="3" name="Content Placeholder 5" descr="This is a wooden staff with a lion on top and shown in profile. ">
            <a:extLst>
              <a:ext uri="{FF2B5EF4-FFF2-40B4-BE49-F238E27FC236}">
                <a16:creationId xmlns:a16="http://schemas.microsoft.com/office/drawing/2014/main" id="{83CF1444-2F74-D014-291E-27570E24D8B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556" r="-530"/>
          <a:stretch/>
        </p:blipFill>
        <p:spPr>
          <a:xfrm>
            <a:off x="609600" y="1507132"/>
            <a:ext cx="3165328" cy="3722282"/>
          </a:xfrm>
          <a:prstGeom prst="rect">
            <a:avLst/>
          </a:prstGeom>
        </p:spPr>
      </p:pic>
      <p:pic>
        <p:nvPicPr>
          <p:cNvPr id="6" name="Content Placeholder 8" descr="This is a wooden staff with a fish on top and shown in profile. ">
            <a:extLst>
              <a:ext uri="{FF2B5EF4-FFF2-40B4-BE49-F238E27FC236}">
                <a16:creationId xmlns:a16="http://schemas.microsoft.com/office/drawing/2014/main" id="{0D6590D6-5070-9E58-A725-47ADABBA4B9D}"/>
              </a:ext>
            </a:extLst>
          </p:cNvPr>
          <p:cNvPicPr>
            <a:picLocks noChangeAspect="1"/>
          </p:cNvPicPr>
          <p:nvPr/>
        </p:nvPicPr>
        <p:blipFill>
          <a:blip r:embed="rId5" cstate="print">
            <a:extLst>
              <a:ext uri="{28A0092B-C50C-407E-A947-70E740481C1C}">
                <a14:useLocalDpi xmlns:a14="http://schemas.microsoft.com/office/drawing/2010/main"/>
              </a:ext>
            </a:extLst>
          </a:blip>
          <a:srcRect l="-3037" r="-3037"/>
          <a:stretch>
            <a:fillRect/>
          </a:stretch>
        </p:blipFill>
        <p:spPr>
          <a:xfrm>
            <a:off x="8302751" y="1507132"/>
            <a:ext cx="3279649" cy="3675425"/>
          </a:xfrm>
          <a:prstGeom prst="rect">
            <a:avLst/>
          </a:prstGeom>
        </p:spPr>
      </p:pic>
      <p:pic>
        <p:nvPicPr>
          <p:cNvPr id="8" name="Picture 7" descr="This is a wooden staff with a leopard on top and shown in profile. ">
            <a:extLst>
              <a:ext uri="{FF2B5EF4-FFF2-40B4-BE49-F238E27FC236}">
                <a16:creationId xmlns:a16="http://schemas.microsoft.com/office/drawing/2014/main" id="{3F6F78BF-AED0-7B15-3894-A0E36F72B4D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425517" y="1527547"/>
            <a:ext cx="3096911" cy="3681452"/>
          </a:xfrm>
          <a:prstGeom prst="rect">
            <a:avLst/>
          </a:prstGeom>
        </p:spPr>
      </p:pic>
      <p:grpSp>
        <p:nvGrpSpPr>
          <p:cNvPr id="9" name="Group 8">
            <a:extLst>
              <a:ext uri="{FF2B5EF4-FFF2-40B4-BE49-F238E27FC236}">
                <a16:creationId xmlns:a16="http://schemas.microsoft.com/office/drawing/2014/main" id="{B942D161-A3BC-0DDC-A92D-9CAA48FECD30}"/>
              </a:ext>
            </a:extLst>
          </p:cNvPr>
          <p:cNvGrpSpPr/>
          <p:nvPr/>
        </p:nvGrpSpPr>
        <p:grpSpPr>
          <a:xfrm>
            <a:off x="3533431" y="5318909"/>
            <a:ext cx="5125138" cy="1264453"/>
            <a:chOff x="2739369" y="5644439"/>
            <a:chExt cx="3453566" cy="986733"/>
          </a:xfrm>
          <a:solidFill>
            <a:srgbClr val="FF0000"/>
          </a:solidFill>
        </p:grpSpPr>
        <p:sp>
          <p:nvSpPr>
            <p:cNvPr id="10" name="Freeform 9" descr="Big Idea: Strength in Numbers&#10;">
              <a:extLst>
                <a:ext uri="{FF2B5EF4-FFF2-40B4-BE49-F238E27FC236}">
                  <a16:creationId xmlns:a16="http://schemas.microsoft.com/office/drawing/2014/main" id="{79E59925-4861-07E8-687C-3CCD5A735752}"/>
                </a:ext>
              </a:extLst>
            </p:cNvPr>
            <p:cNvSpPr/>
            <p:nvPr/>
          </p:nvSpPr>
          <p:spPr>
            <a:xfrm>
              <a:off x="2739369" y="5644439"/>
              <a:ext cx="1644555" cy="986733"/>
            </a:xfrm>
            <a:custGeom>
              <a:avLst/>
              <a:gdLst>
                <a:gd name="connsiteX0" fmla="*/ 0 w 1644555"/>
                <a:gd name="connsiteY0" fmla="*/ 0 h 986733"/>
                <a:gd name="connsiteX1" fmla="*/ 1644555 w 1644555"/>
                <a:gd name="connsiteY1" fmla="*/ 0 h 986733"/>
                <a:gd name="connsiteX2" fmla="*/ 1644555 w 1644555"/>
                <a:gd name="connsiteY2" fmla="*/ 986733 h 986733"/>
                <a:gd name="connsiteX3" fmla="*/ 0 w 1644555"/>
                <a:gd name="connsiteY3" fmla="*/ 986733 h 986733"/>
                <a:gd name="connsiteX4" fmla="*/ 0 w 1644555"/>
                <a:gd name="connsiteY4" fmla="*/ 0 h 986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555" h="986733">
                  <a:moveTo>
                    <a:pt x="0" y="0"/>
                  </a:moveTo>
                  <a:lnTo>
                    <a:pt x="1644555" y="0"/>
                  </a:lnTo>
                  <a:lnTo>
                    <a:pt x="1644555" y="986733"/>
                  </a:lnTo>
                  <a:lnTo>
                    <a:pt x="0" y="986733"/>
                  </a:lnTo>
                  <a:lnTo>
                    <a:pt x="0" y="0"/>
                  </a:lnTo>
                  <a:close/>
                </a:path>
              </a:pathLst>
            </a:custGeom>
            <a:solidFill>
              <a:srgbClr val="472719"/>
            </a:solidFill>
            <a:ln>
              <a:solidFill>
                <a:schemeClr val="bg1"/>
              </a:solidFill>
            </a:ln>
          </p:spPr>
          <p:style>
            <a:lnRef idx="3">
              <a:schemeClr val="dk1">
                <a:shade val="80000"/>
                <a:hueOff val="0"/>
                <a:satOff val="0"/>
                <a:lumOff val="0"/>
                <a:alphaOff val="0"/>
              </a:schemeClr>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en-US" sz="2800" b="1" dirty="0">
                  <a:solidFill>
                    <a:srgbClr val="FFFFFF"/>
                  </a:solidFill>
                </a:rPr>
                <a:t>Big Idea: Strength in Numbers</a:t>
              </a:r>
            </a:p>
          </p:txBody>
        </p:sp>
        <p:sp>
          <p:nvSpPr>
            <p:cNvPr id="11" name="Freeform 10" descr="Carving">
              <a:extLst>
                <a:ext uri="{FF2B5EF4-FFF2-40B4-BE49-F238E27FC236}">
                  <a16:creationId xmlns:a16="http://schemas.microsoft.com/office/drawing/2014/main" id="{B73A3EE6-8BF8-E2CB-BCAB-896445E67EE6}"/>
                </a:ext>
              </a:extLst>
            </p:cNvPr>
            <p:cNvSpPr/>
            <p:nvPr/>
          </p:nvSpPr>
          <p:spPr>
            <a:xfrm>
              <a:off x="4548380" y="5644439"/>
              <a:ext cx="1644555" cy="986733"/>
            </a:xfrm>
            <a:custGeom>
              <a:avLst/>
              <a:gdLst>
                <a:gd name="connsiteX0" fmla="*/ 0 w 1644555"/>
                <a:gd name="connsiteY0" fmla="*/ 0 h 986733"/>
                <a:gd name="connsiteX1" fmla="*/ 1644555 w 1644555"/>
                <a:gd name="connsiteY1" fmla="*/ 0 h 986733"/>
                <a:gd name="connsiteX2" fmla="*/ 1644555 w 1644555"/>
                <a:gd name="connsiteY2" fmla="*/ 986733 h 986733"/>
                <a:gd name="connsiteX3" fmla="*/ 0 w 1644555"/>
                <a:gd name="connsiteY3" fmla="*/ 986733 h 986733"/>
                <a:gd name="connsiteX4" fmla="*/ 0 w 1644555"/>
                <a:gd name="connsiteY4" fmla="*/ 0 h 986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555" h="986733">
                  <a:moveTo>
                    <a:pt x="0" y="0"/>
                  </a:moveTo>
                  <a:lnTo>
                    <a:pt x="1644555" y="0"/>
                  </a:lnTo>
                  <a:lnTo>
                    <a:pt x="1644555" y="986733"/>
                  </a:lnTo>
                  <a:lnTo>
                    <a:pt x="0" y="986733"/>
                  </a:lnTo>
                  <a:lnTo>
                    <a:pt x="0" y="0"/>
                  </a:lnTo>
                  <a:close/>
                </a:path>
              </a:pathLst>
            </a:custGeom>
            <a:solidFill>
              <a:schemeClr val="accent2">
                <a:lumMod val="50000"/>
              </a:schemeClr>
            </a:solidFill>
            <a:ln>
              <a:solidFill>
                <a:schemeClr val="bg1"/>
              </a:solidFill>
            </a:ln>
          </p:spPr>
          <p:style>
            <a:lnRef idx="3">
              <a:schemeClr val="dk1">
                <a:shade val="80000"/>
                <a:hueOff val="0"/>
                <a:satOff val="0"/>
                <a:lumOff val="0"/>
                <a:alphaOff val="0"/>
              </a:schemeClr>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en-US" sz="2800" b="1" dirty="0">
                  <a:solidFill>
                    <a:srgbClr val="FFFFFF"/>
                  </a:solidFill>
                </a:rPr>
                <a:t>Carving</a:t>
              </a:r>
            </a:p>
          </p:txBody>
        </p:sp>
      </p:grpSp>
    </p:spTree>
    <p:extLst>
      <p:ext uri="{BB962C8B-B14F-4D97-AF65-F5344CB8AC3E}">
        <p14:creationId xmlns:p14="http://schemas.microsoft.com/office/powerpoint/2010/main" val="4933022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62811-5584-2A97-2DA1-6626335B771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6922659-11B8-058E-E122-50E61D45BFE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2000"/>
          </a:blip>
          <a:stretch>
            <a:fillRect/>
          </a:stretch>
        </p:blipFill>
        <p:spPr>
          <a:xfrm>
            <a:off x="4092927" y="0"/>
            <a:ext cx="8099073" cy="6858000"/>
          </a:xfrm>
          <a:prstGeom prst="rect">
            <a:avLst/>
          </a:prstGeom>
        </p:spPr>
      </p:pic>
      <p:sp>
        <p:nvSpPr>
          <p:cNvPr id="4" name="Title 1" descr="Christopher Williams: Designing AwarenessArtists’ Lessons to Thrive! 14.2. ">
            <a:extLst>
              <a:ext uri="{FF2B5EF4-FFF2-40B4-BE49-F238E27FC236}">
                <a16:creationId xmlns:a16="http://schemas.microsoft.com/office/drawing/2014/main" id="{887D22B8-F7DE-B669-0E61-76997D906A0B}"/>
              </a:ext>
            </a:extLst>
          </p:cNvPr>
          <p:cNvSpPr txBox="1">
            <a:spLocks noGrp="1"/>
          </p:cNvSpPr>
          <p:nvPr>
            <p:ph type="title" idx="4294967295"/>
          </p:nvPr>
        </p:nvSpPr>
        <p:spPr>
          <a:xfrm>
            <a:off x="609600" y="214836"/>
            <a:ext cx="10972800" cy="1143000"/>
          </a:xfrm>
          <a:prstGeom prst="rect">
            <a:avLst/>
          </a:prstGeom>
          <a:solidFill>
            <a:srgbClr val="001279"/>
          </a:solidFill>
          <a:ln>
            <a:noFill/>
            <a:prstDash/>
          </a:ln>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200" b="1" dirty="0">
                <a:solidFill>
                  <a:srgbClr val="FFFFFF"/>
                </a:solidFill>
                <a:latin typeface="Copperplate Gothic Bold" panose="020E0705020206020404" pitchFamily="34" charset="77"/>
                <a:cs typeface="Bangla MN"/>
              </a:rPr>
              <a:t>Christopher Williams: Designing Awareness</a:t>
            </a:r>
            <a:br>
              <a:rPr lang="en-US" sz="3200" b="1" dirty="0">
                <a:solidFill>
                  <a:srgbClr val="FFFFFF"/>
                </a:solidFill>
                <a:latin typeface="Copperplate Gothic Bold" panose="020E0705020206020404" pitchFamily="34" charset="77"/>
                <a:cs typeface="Bangla MN"/>
              </a:rPr>
            </a:br>
            <a:r>
              <a:rPr lang="en-US" sz="2800" b="1" dirty="0">
                <a:solidFill>
                  <a:srgbClr val="FFFFFF"/>
                </a:solidFill>
                <a:latin typeface="Copperplate Gothic Bold" panose="020E0705020206020404" pitchFamily="34" charset="77"/>
                <a:cs typeface="Bangla MN"/>
              </a:rPr>
              <a:t>Artists’ Lessons to Thrive! 14.2. </a:t>
            </a:r>
            <a:endParaRPr kumimoji="0" lang="en-US" sz="2400" b="1" i="0" u="none" strike="noStrike" kern="1200" cap="none" spc="0" normalizeH="0" baseline="0" noProof="0" dirty="0">
              <a:ln>
                <a:noFill/>
              </a:ln>
              <a:solidFill>
                <a:srgbClr val="FFFFFF"/>
              </a:solidFill>
              <a:effectLst/>
              <a:uLnTx/>
              <a:uFillTx/>
              <a:latin typeface="Copperplate Gothic Bold" panose="020E0705020206020404" pitchFamily="34" charset="77"/>
              <a:cs typeface="Bangla MN"/>
            </a:endParaRPr>
          </a:p>
        </p:txBody>
      </p:sp>
      <p:pic>
        <p:nvPicPr>
          <p:cNvPr id="3" name="Content Placeholder 5" descr="This is a diagram and sculpture showing instructions for a green and black device. The bottom half shows illustrations of how to use the Motorola Shield by tying it to a tree and tossing it along the shoreline. ">
            <a:extLst>
              <a:ext uri="{FF2B5EF4-FFF2-40B4-BE49-F238E27FC236}">
                <a16:creationId xmlns:a16="http://schemas.microsoft.com/office/drawing/2014/main" id="{3C6BE401-A9B0-43AD-D5EE-82B89FA338B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754" b="-3480"/>
          <a:stretch/>
        </p:blipFill>
        <p:spPr>
          <a:xfrm>
            <a:off x="609600" y="1459842"/>
            <a:ext cx="4802764" cy="2730622"/>
          </a:xfrm>
          <a:prstGeom prst="rect">
            <a:avLst/>
          </a:prstGeom>
        </p:spPr>
      </p:pic>
      <p:pic>
        <p:nvPicPr>
          <p:cNvPr id="5" name="Content Placeholder 8" descr="This is a diagram and sculpture showing instructions for a green and black device. The bottom half shows illustrations of how to use the Motorola Shield by tying it to a tree and tossing it along the shoreline. ">
            <a:extLst>
              <a:ext uri="{FF2B5EF4-FFF2-40B4-BE49-F238E27FC236}">
                <a16:creationId xmlns:a16="http://schemas.microsoft.com/office/drawing/2014/main" id="{12ACEA6B-8190-3A89-683B-9999698EB0F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2514" b="-4657"/>
          <a:stretch/>
        </p:blipFill>
        <p:spPr>
          <a:xfrm>
            <a:off x="609599" y="4093306"/>
            <a:ext cx="4802765" cy="2806898"/>
          </a:xfrm>
          <a:prstGeom prst="rect">
            <a:avLst/>
          </a:prstGeom>
        </p:spPr>
      </p:pic>
      <p:graphicFrame>
        <p:nvGraphicFramePr>
          <p:cNvPr id="13" name="Content Placeholder 4">
            <a:extLst>
              <a:ext uri="{FF2B5EF4-FFF2-40B4-BE49-F238E27FC236}">
                <a16:creationId xmlns:a16="http://schemas.microsoft.com/office/drawing/2014/main" id="{7AC67CB8-DC26-E82F-6B48-9D07B37B13BB}"/>
              </a:ext>
            </a:extLst>
          </p:cNvPr>
          <p:cNvGraphicFramePr>
            <a:graphicFrameLocks/>
          </p:cNvGraphicFramePr>
          <p:nvPr>
            <p:extLst>
              <p:ext uri="{D42A27DB-BD31-4B8C-83A1-F6EECF244321}">
                <p14:modId xmlns:p14="http://schemas.microsoft.com/office/powerpoint/2010/main" val="3321436869"/>
              </p:ext>
            </p:extLst>
          </p:nvPr>
        </p:nvGraphicFramePr>
        <p:xfrm>
          <a:off x="6096000" y="1417639"/>
          <a:ext cx="5791200" cy="544036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8694228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F8C89-7C65-EBAF-19EC-83A14D3F107B}"/>
              </a:ext>
            </a:extLst>
          </p:cNvPr>
          <p:cNvSpPr>
            <a:spLocks noGrp="1"/>
          </p:cNvSpPr>
          <p:nvPr>
            <p:ph type="title"/>
          </p:nvPr>
        </p:nvSpPr>
        <p:spPr>
          <a:xfrm>
            <a:off x="239553" y="261257"/>
            <a:ext cx="11758484" cy="1429431"/>
          </a:xfrm>
          <a:solidFill>
            <a:srgbClr val="001279"/>
          </a:solidFill>
        </p:spPr>
        <p:txBody>
          <a:bodyPr>
            <a:normAutofit fontScale="90000"/>
          </a:bodyPr>
          <a:lstStyle/>
          <a:p>
            <a:pPr algn="ctr"/>
            <a:r>
              <a:rPr lang="en-US" b="1" dirty="0">
                <a:solidFill>
                  <a:schemeClr val="bg1"/>
                </a:solidFill>
                <a:latin typeface="Copperplate Gothic Bold" panose="020E0705020206020404" pitchFamily="34" charset="77"/>
              </a:rPr>
              <a:t>Deborah Butterfield: </a:t>
            </a:r>
            <a:br>
              <a:rPr lang="en-US" b="1" dirty="0">
                <a:solidFill>
                  <a:schemeClr val="bg1"/>
                </a:solidFill>
                <a:latin typeface="Copperplate Gothic Bold" panose="020E0705020206020404" pitchFamily="34" charset="77"/>
              </a:rPr>
            </a:br>
            <a:r>
              <a:rPr lang="en-US" b="1" dirty="0">
                <a:solidFill>
                  <a:schemeClr val="bg1"/>
                </a:solidFill>
                <a:latin typeface="Copperplate Gothic Bold" panose="020E0705020206020404" pitchFamily="34" charset="77"/>
              </a:rPr>
              <a:t>Horse Power Leading the Way</a:t>
            </a:r>
            <a:br>
              <a:rPr lang="en-US" b="1" dirty="0">
                <a:solidFill>
                  <a:schemeClr val="bg1"/>
                </a:solidFill>
                <a:latin typeface="Copperplate Gothic Bold" panose="020E0705020206020404" pitchFamily="34" charset="77"/>
              </a:rPr>
            </a:br>
            <a:r>
              <a:rPr lang="en-US" sz="2200" b="1" dirty="0">
                <a:solidFill>
                  <a:schemeClr val="bg1"/>
                </a:solidFill>
                <a:latin typeface="Copperplate Gothic Bold" panose="020E0705020206020404" pitchFamily="34" charset="77"/>
              </a:rPr>
              <a:t>artists’ Lessons to Thrive!</a:t>
            </a:r>
            <a:endParaRPr lang="en-US" b="1" dirty="0">
              <a:solidFill>
                <a:schemeClr val="bg1"/>
              </a:solidFill>
              <a:latin typeface="Copperplate Gothic Bold" panose="020E0705020206020404" pitchFamily="34" charset="77"/>
            </a:endParaRPr>
          </a:p>
        </p:txBody>
      </p:sp>
      <p:pic>
        <p:nvPicPr>
          <p:cNvPr id="4" name="Content Placeholder 3">
            <a:extLst>
              <a:ext uri="{FF2B5EF4-FFF2-40B4-BE49-F238E27FC236}">
                <a16:creationId xmlns:a16="http://schemas.microsoft.com/office/drawing/2014/main" id="{31D6A882-5940-D4D1-0421-FA77A0AF5D17}"/>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239553" y="1981807"/>
            <a:ext cx="3210389" cy="4614936"/>
          </a:xfrm>
        </p:spPr>
      </p:pic>
      <p:pic>
        <p:nvPicPr>
          <p:cNvPr id="5" name="Content Placeholder 7">
            <a:extLst>
              <a:ext uri="{FF2B5EF4-FFF2-40B4-BE49-F238E27FC236}">
                <a16:creationId xmlns:a16="http://schemas.microsoft.com/office/drawing/2014/main" id="{D7F9C128-76EC-8532-359F-9B3CB82634A5}"/>
              </a:ext>
            </a:extLst>
          </p:cNvPr>
          <p:cNvPicPr>
            <a:picLocks noChangeAspect="1"/>
          </p:cNvPicPr>
          <p:nvPr/>
        </p:nvPicPr>
        <p:blipFill rotWithShape="1">
          <a:blip r:embed="rId4"/>
          <a:srcRect t="3413" b="14116"/>
          <a:stretch/>
        </p:blipFill>
        <p:spPr>
          <a:xfrm>
            <a:off x="3595521" y="1981807"/>
            <a:ext cx="8402516" cy="4614936"/>
          </a:xfrm>
          <a:prstGeom prst="rect">
            <a:avLst/>
          </a:prstGeom>
        </p:spPr>
      </p:pic>
    </p:spTree>
    <p:extLst>
      <p:ext uri="{BB962C8B-B14F-4D97-AF65-F5344CB8AC3E}">
        <p14:creationId xmlns:p14="http://schemas.microsoft.com/office/powerpoint/2010/main" val="23273086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89CB551B-AED0-1B49-9E82-8832DA36603B}"/>
              </a:ext>
            </a:extLst>
          </p:cNvPr>
          <p:cNvGraphicFramePr>
            <a:graphicFrameLocks noGrp="1"/>
          </p:cNvGraphicFramePr>
          <p:nvPr>
            <p:ph sz="half" idx="2"/>
            <p:extLst>
              <p:ext uri="{D42A27DB-BD31-4B8C-83A1-F6EECF244321}">
                <p14:modId xmlns:p14="http://schemas.microsoft.com/office/powerpoint/2010/main" val="251165663"/>
              </p:ext>
            </p:extLst>
          </p:nvPr>
        </p:nvGraphicFramePr>
        <p:xfrm>
          <a:off x="8622015" y="1936461"/>
          <a:ext cx="3433068" cy="48333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1">
            <a:extLst>
              <a:ext uri="{FF2B5EF4-FFF2-40B4-BE49-F238E27FC236}">
                <a16:creationId xmlns:a16="http://schemas.microsoft.com/office/drawing/2014/main" id="{0D85FBD5-1936-DF0B-2D5A-8A028C00221D}"/>
              </a:ext>
            </a:extLst>
          </p:cNvPr>
          <p:cNvSpPr>
            <a:spLocks noGrp="1"/>
          </p:cNvSpPr>
          <p:nvPr>
            <p:ph type="title"/>
          </p:nvPr>
        </p:nvSpPr>
        <p:spPr>
          <a:xfrm>
            <a:off x="247752" y="166254"/>
            <a:ext cx="11585659" cy="1607561"/>
          </a:xfrm>
          <a:solidFill>
            <a:srgbClr val="001279"/>
          </a:solidFill>
        </p:spPr>
        <p:txBody>
          <a:bodyPr>
            <a:noAutofit/>
          </a:bodyPr>
          <a:lstStyle/>
          <a:p>
            <a:pPr lvl="0" algn="ctr"/>
            <a:r>
              <a:rPr lang="en-US" sz="5400" b="1" dirty="0">
                <a:solidFill>
                  <a:schemeClr val="bg1"/>
                </a:solidFill>
                <a:latin typeface="Copperplate Gothic Bold" panose="020E0705020206020404" pitchFamily="34" charset="77"/>
              </a:rPr>
              <a:t>Antoni Gaudí</a:t>
            </a:r>
            <a:br>
              <a:rPr lang="en-US" sz="5400" b="1" dirty="0">
                <a:solidFill>
                  <a:schemeClr val="bg1"/>
                </a:solidFill>
                <a:latin typeface="Copperplate Gothic Bold" panose="020E0705020206020404" pitchFamily="34" charset="77"/>
              </a:rPr>
            </a:br>
            <a:r>
              <a:rPr lang="en-US" sz="2400" b="1" dirty="0">
                <a:solidFill>
                  <a:schemeClr val="bg1"/>
                </a:solidFill>
                <a:latin typeface="Copperplate Gothic Bold" panose="020E0705020206020404" pitchFamily="34" charset="77"/>
              </a:rPr>
              <a:t>Sagrada Familia &amp; Modern Technologies </a:t>
            </a:r>
            <a:br>
              <a:rPr lang="en-US" sz="2400" b="1" dirty="0">
                <a:solidFill>
                  <a:schemeClr val="bg1"/>
                </a:solidFill>
                <a:latin typeface="Copperplate Gothic Bold" panose="020E0705020206020404" pitchFamily="34" charset="77"/>
              </a:rPr>
            </a:br>
            <a:r>
              <a:rPr lang="en-US" sz="2800" b="1" dirty="0">
                <a:solidFill>
                  <a:schemeClr val="bg1"/>
                </a:solidFill>
                <a:latin typeface="Copperplate Gothic Bold" panose="020E0705020206020404" pitchFamily="34" charset="77"/>
              </a:rPr>
              <a:t>artists’ Lessons to Thrive!</a:t>
            </a:r>
            <a:endParaRPr lang="en-US" sz="2800" b="1" dirty="0">
              <a:solidFill>
                <a:schemeClr val="bg1"/>
              </a:solidFill>
              <a:latin typeface="Copperplate Gothic Bold" panose="020E0705020206020404" pitchFamily="34" charset="77"/>
              <a:cs typeface="Arial"/>
            </a:endParaRPr>
          </a:p>
        </p:txBody>
      </p:sp>
      <p:pic>
        <p:nvPicPr>
          <p:cNvPr id="5" name="Content Placeholder 5">
            <a:extLst>
              <a:ext uri="{FF2B5EF4-FFF2-40B4-BE49-F238E27FC236}">
                <a16:creationId xmlns:a16="http://schemas.microsoft.com/office/drawing/2014/main" id="{A79C4BC9-373E-4721-C16F-B8D9CFD4757E}"/>
              </a:ext>
            </a:extLst>
          </p:cNvPr>
          <p:cNvPicPr>
            <a:picLocks noGrp="1" noChangeAspect="1"/>
          </p:cNvPicPr>
          <p:nvPr>
            <p:ph sz="half" idx="1"/>
          </p:nvPr>
        </p:nvPicPr>
        <p:blipFill>
          <a:blip r:embed="rId8"/>
          <a:stretch>
            <a:fillRect/>
          </a:stretch>
        </p:blipFill>
        <p:spPr>
          <a:xfrm>
            <a:off x="3709156" y="2065626"/>
            <a:ext cx="4773687" cy="3174127"/>
          </a:xfrm>
        </p:spPr>
      </p:pic>
      <p:pic>
        <p:nvPicPr>
          <p:cNvPr id="8" name="Content Placeholder 3" descr="This is the cover of the book STEAM Teaching and Learning Through the Arts and Design.">
            <a:extLst>
              <a:ext uri="{FF2B5EF4-FFF2-40B4-BE49-F238E27FC236}">
                <a16:creationId xmlns:a16="http://schemas.microsoft.com/office/drawing/2014/main" id="{9EF97272-EEC3-CF46-A9C9-440652444CF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47752" y="1954790"/>
            <a:ext cx="3333827" cy="4792374"/>
          </a:xfrm>
          <a:prstGeom prst="rect">
            <a:avLst/>
          </a:prstGeom>
        </p:spPr>
      </p:pic>
      <p:pic>
        <p:nvPicPr>
          <p:cNvPr id="9" name="Content Placeholder 5">
            <a:extLst>
              <a:ext uri="{FF2B5EF4-FFF2-40B4-BE49-F238E27FC236}">
                <a16:creationId xmlns:a16="http://schemas.microsoft.com/office/drawing/2014/main" id="{B0B88A8C-591D-42FD-74B3-E2CD59879512}"/>
              </a:ext>
            </a:extLst>
          </p:cNvPr>
          <p:cNvPicPr>
            <a:picLocks noChangeAspect="1"/>
          </p:cNvPicPr>
          <p:nvPr/>
        </p:nvPicPr>
        <p:blipFill>
          <a:blip r:embed="rId10"/>
          <a:stretch>
            <a:fillRect/>
          </a:stretch>
        </p:blipFill>
        <p:spPr>
          <a:xfrm>
            <a:off x="3847701" y="5407400"/>
            <a:ext cx="2386844" cy="1362447"/>
          </a:xfrm>
          <a:prstGeom prst="rect">
            <a:avLst/>
          </a:prstGeom>
        </p:spPr>
      </p:pic>
      <p:pic>
        <p:nvPicPr>
          <p:cNvPr id="10" name="Picture 9">
            <a:extLst>
              <a:ext uri="{FF2B5EF4-FFF2-40B4-BE49-F238E27FC236}">
                <a16:creationId xmlns:a16="http://schemas.microsoft.com/office/drawing/2014/main" id="{B12AC589-8FDB-5F71-7495-D7C29946944C}"/>
              </a:ext>
            </a:extLst>
          </p:cNvPr>
          <p:cNvPicPr>
            <a:picLocks noChangeAspect="1"/>
          </p:cNvPicPr>
          <p:nvPr/>
        </p:nvPicPr>
        <p:blipFill>
          <a:blip r:embed="rId11"/>
          <a:stretch>
            <a:fillRect/>
          </a:stretch>
        </p:blipFill>
        <p:spPr>
          <a:xfrm>
            <a:off x="6516124" y="5407400"/>
            <a:ext cx="1824312" cy="1364585"/>
          </a:xfrm>
          <a:prstGeom prst="rect">
            <a:avLst/>
          </a:prstGeom>
        </p:spPr>
      </p:pic>
    </p:spTree>
    <p:extLst>
      <p:ext uri="{BB962C8B-B14F-4D97-AF65-F5344CB8AC3E}">
        <p14:creationId xmlns:p14="http://schemas.microsoft.com/office/powerpoint/2010/main" val="15407824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D355333-8C4E-3C9C-14BE-A357B9054D4C}"/>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0000"/>
          </a:blip>
          <a:stretch>
            <a:fillRect/>
          </a:stretch>
        </p:blipFill>
        <p:spPr>
          <a:xfrm>
            <a:off x="4092927" y="0"/>
            <a:ext cx="8099073" cy="6858000"/>
          </a:xfrm>
          <a:prstGeom prst="rect">
            <a:avLst/>
          </a:prstGeom>
        </p:spPr>
      </p:pic>
      <p:sp>
        <p:nvSpPr>
          <p:cNvPr id="2" name="Title 1">
            <a:extLst>
              <a:ext uri="{FF2B5EF4-FFF2-40B4-BE49-F238E27FC236}">
                <a16:creationId xmlns:a16="http://schemas.microsoft.com/office/drawing/2014/main" id="{A67F8C89-7C65-EBAF-19EC-83A14D3F107B}"/>
              </a:ext>
            </a:extLst>
          </p:cNvPr>
          <p:cNvSpPr>
            <a:spLocks noGrp="1"/>
          </p:cNvSpPr>
          <p:nvPr>
            <p:ph type="title"/>
          </p:nvPr>
        </p:nvSpPr>
        <p:spPr>
          <a:xfrm>
            <a:off x="294971" y="201707"/>
            <a:ext cx="11426281" cy="1488982"/>
          </a:xfrm>
          <a:solidFill>
            <a:srgbClr val="001279"/>
          </a:solidFill>
        </p:spPr>
        <p:txBody>
          <a:bodyPr>
            <a:noAutofit/>
          </a:bodyPr>
          <a:lstStyle/>
          <a:p>
            <a:pPr algn="ctr"/>
            <a:r>
              <a:rPr lang="en-US" b="1" dirty="0">
                <a:solidFill>
                  <a:schemeClr val="bg1"/>
                </a:solidFill>
                <a:effectLst/>
                <a:latin typeface="Copperplate Gothic Bold" panose="020E0705020206020404" pitchFamily="34" charset="77"/>
                <a:ea typeface="Times New Roman" panose="02020603050405020304" pitchFamily="18" charset="0"/>
                <a:cs typeface="Times New Roman" panose="02020603050405020304" pitchFamily="18" charset="0"/>
              </a:rPr>
              <a:t>Betye Saar</a:t>
            </a:r>
            <a:br>
              <a:rPr lang="en-US" b="1" dirty="0">
                <a:solidFill>
                  <a:schemeClr val="bg1"/>
                </a:solidFill>
                <a:effectLst/>
                <a:latin typeface="Copperplate Gothic Bold" panose="020E0705020206020404" pitchFamily="34" charset="77"/>
                <a:ea typeface="Times New Roman" panose="02020603050405020304" pitchFamily="18" charset="0"/>
                <a:cs typeface="Times New Roman" panose="02020603050405020304" pitchFamily="18" charset="0"/>
              </a:rPr>
            </a:br>
            <a:r>
              <a:rPr lang="en-US" b="1" dirty="0">
                <a:solidFill>
                  <a:schemeClr val="bg1"/>
                </a:solidFill>
                <a:effectLst/>
                <a:latin typeface="Copperplate Gothic Bold" panose="020E0705020206020404" pitchFamily="34" charset="77"/>
                <a:ea typeface="Times New Roman" panose="02020603050405020304" pitchFamily="18" charset="0"/>
                <a:cs typeface="Times New Roman" panose="02020603050405020304" pitchFamily="18" charset="0"/>
              </a:rPr>
              <a:t>Let’s Go Places!</a:t>
            </a:r>
            <a:br>
              <a:rPr lang="en-US" sz="3600" b="1" dirty="0">
                <a:solidFill>
                  <a:schemeClr val="bg1"/>
                </a:solidFill>
                <a:latin typeface="Copperplate Gothic Bold" panose="020E0705020206020404" pitchFamily="34" charset="77"/>
              </a:rPr>
            </a:br>
            <a:r>
              <a:rPr lang="en-US" sz="1800" b="1" dirty="0">
                <a:solidFill>
                  <a:schemeClr val="bg1"/>
                </a:solidFill>
                <a:latin typeface="Copperplate Gothic Bold" panose="020E0705020206020404" pitchFamily="34" charset="77"/>
              </a:rPr>
              <a:t>artists’ Lessons to Thrive! </a:t>
            </a:r>
            <a:endParaRPr lang="en-US" sz="3600" b="1" dirty="0">
              <a:solidFill>
                <a:schemeClr val="bg1"/>
              </a:solidFill>
              <a:latin typeface="Copperplate Gothic Bold" panose="020E0705020206020404" pitchFamily="34" charset="77"/>
            </a:endParaRPr>
          </a:p>
        </p:txBody>
      </p:sp>
      <p:pic>
        <p:nvPicPr>
          <p:cNvPr id="4" name="Content Placeholder 3">
            <a:extLst>
              <a:ext uri="{FF2B5EF4-FFF2-40B4-BE49-F238E27FC236}">
                <a16:creationId xmlns:a16="http://schemas.microsoft.com/office/drawing/2014/main" id="{31D6A882-5940-D4D1-0421-FA77A0AF5D17}"/>
              </a:ext>
            </a:extLst>
          </p:cNvPr>
          <p:cNvPicPr>
            <a:picLocks noGrp="1" noChangeAspect="1"/>
          </p:cNvPicPr>
          <p:nvPr>
            <p:ph idx="1"/>
          </p:nvPr>
        </p:nvPicPr>
        <p:blipFill>
          <a:blip r:embed="rId4" cstate="print">
            <a:extLst>
              <a:ext uri="{28A0092B-C50C-407E-A947-70E740481C1C}">
                <a14:useLocalDpi xmlns:a14="http://schemas.microsoft.com/office/drawing/2010/main"/>
              </a:ext>
            </a:extLst>
          </a:blip>
          <a:stretch>
            <a:fillRect/>
          </a:stretch>
        </p:blipFill>
        <p:spPr>
          <a:xfrm>
            <a:off x="531021" y="1758157"/>
            <a:ext cx="3407399" cy="4898137"/>
          </a:xfrm>
        </p:spPr>
      </p:pic>
      <p:pic>
        <p:nvPicPr>
          <p:cNvPr id="3" name="Content Placeholder 6">
            <a:extLst>
              <a:ext uri="{FF2B5EF4-FFF2-40B4-BE49-F238E27FC236}">
                <a16:creationId xmlns:a16="http://schemas.microsoft.com/office/drawing/2014/main" id="{07C2FCF1-3F2B-EC60-24B6-0A6FDABB0288}"/>
              </a:ext>
            </a:extLst>
          </p:cNvPr>
          <p:cNvPicPr>
            <a:picLocks noChangeAspect="1"/>
          </p:cNvPicPr>
          <p:nvPr/>
        </p:nvPicPr>
        <p:blipFill>
          <a:blip r:embed="rId5"/>
          <a:stretch>
            <a:fillRect/>
          </a:stretch>
        </p:blipFill>
        <p:spPr>
          <a:xfrm>
            <a:off x="4619151" y="1758157"/>
            <a:ext cx="2351105" cy="4898136"/>
          </a:xfrm>
          <a:prstGeom prst="rect">
            <a:avLst/>
          </a:prstGeom>
        </p:spPr>
      </p:pic>
      <p:pic>
        <p:nvPicPr>
          <p:cNvPr id="9" name="Content Placeholder 5">
            <a:extLst>
              <a:ext uri="{FF2B5EF4-FFF2-40B4-BE49-F238E27FC236}">
                <a16:creationId xmlns:a16="http://schemas.microsoft.com/office/drawing/2014/main" id="{CCDED356-37C4-07A9-DEF6-8EE126F313A9}"/>
              </a:ext>
            </a:extLst>
          </p:cNvPr>
          <p:cNvPicPr>
            <a:picLocks noChangeAspect="1"/>
          </p:cNvPicPr>
          <p:nvPr/>
        </p:nvPicPr>
        <p:blipFill rotWithShape="1">
          <a:blip r:embed="rId5"/>
          <a:srcRect l="3061" t="44743" r="2356" b="1456"/>
          <a:stretch/>
        </p:blipFill>
        <p:spPr>
          <a:xfrm>
            <a:off x="7496480" y="1828355"/>
            <a:ext cx="4014789" cy="4757738"/>
          </a:xfrm>
          <a:prstGeom prst="rect">
            <a:avLst/>
          </a:prstGeom>
        </p:spPr>
      </p:pic>
    </p:spTree>
    <p:extLst>
      <p:ext uri="{BB962C8B-B14F-4D97-AF65-F5344CB8AC3E}">
        <p14:creationId xmlns:p14="http://schemas.microsoft.com/office/powerpoint/2010/main" val="29101271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D3210-3C82-9A93-1313-6AE2D72CA2B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B271F1A-F905-ADAD-15C6-37AD9FDF5329}"/>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6000"/>
          </a:blip>
          <a:stretch>
            <a:fillRect/>
          </a:stretch>
        </p:blipFill>
        <p:spPr>
          <a:xfrm>
            <a:off x="4092927" y="0"/>
            <a:ext cx="8099073" cy="6858000"/>
          </a:xfrm>
          <a:prstGeom prst="rect">
            <a:avLst/>
          </a:prstGeom>
        </p:spPr>
      </p:pic>
      <p:graphicFrame>
        <p:nvGraphicFramePr>
          <p:cNvPr id="9" name="Content Placeholder 8">
            <a:extLst>
              <a:ext uri="{FF2B5EF4-FFF2-40B4-BE49-F238E27FC236}">
                <a16:creationId xmlns:a16="http://schemas.microsoft.com/office/drawing/2014/main" id="{59BD5DA7-BABB-B238-3C12-EA587F8FE172}"/>
              </a:ext>
            </a:extLst>
          </p:cNvPr>
          <p:cNvGraphicFramePr>
            <a:graphicFrameLocks noGrp="1"/>
          </p:cNvGraphicFramePr>
          <p:nvPr>
            <p:ph sz="half" idx="2"/>
            <p:extLst>
              <p:ext uri="{D42A27DB-BD31-4B8C-83A1-F6EECF244321}">
                <p14:modId xmlns:p14="http://schemas.microsoft.com/office/powerpoint/2010/main" val="878565016"/>
              </p:ext>
            </p:extLst>
          </p:nvPr>
        </p:nvGraphicFramePr>
        <p:xfrm>
          <a:off x="6172199" y="1825625"/>
          <a:ext cx="5798127" cy="46672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1" descr="Teaching Tips to Thrive #14.1Brianna Shetzler: Character Development Using Papier-Mâché Clay 1">
            <a:extLst>
              <a:ext uri="{FF2B5EF4-FFF2-40B4-BE49-F238E27FC236}">
                <a16:creationId xmlns:a16="http://schemas.microsoft.com/office/drawing/2014/main" id="{8C185F3B-BEE6-A4FE-9138-95869131C694}"/>
              </a:ext>
            </a:extLst>
          </p:cNvPr>
          <p:cNvSpPr txBox="1">
            <a:spLocks noGrp="1"/>
          </p:cNvSpPr>
          <p:nvPr>
            <p:ph type="title"/>
          </p:nvPr>
        </p:nvSpPr>
        <p:spPr>
          <a:xfrm>
            <a:off x="304801" y="365125"/>
            <a:ext cx="11665526" cy="1325563"/>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chor="ctr" anchorCtr="0">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800" b="1" dirty="0">
                <a:solidFill>
                  <a:schemeClr val="tx1"/>
                </a:solidFill>
                <a:latin typeface="Copperplate Gothic Bold" panose="020E0705020206020404" pitchFamily="34" charset="77"/>
                <a:cs typeface="Bangla MN"/>
              </a:rPr>
              <a:t>Teaching Tips to Thrive #14.1</a:t>
            </a:r>
            <a:br>
              <a:rPr lang="en-US" sz="2800" b="1" dirty="0">
                <a:solidFill>
                  <a:schemeClr val="tx1"/>
                </a:solidFill>
                <a:latin typeface="Copperplate Gothic Bold" panose="020E0705020206020404" pitchFamily="34" charset="77"/>
                <a:cs typeface="Bangla MN"/>
              </a:rPr>
            </a:br>
            <a:r>
              <a:rPr lang="en-US" sz="3200" b="1" dirty="0">
                <a:latin typeface="Copperplate Gothic Bold" panose="020E0705020206020404" pitchFamily="34" charset="77"/>
              </a:rPr>
              <a:t>Brianna </a:t>
            </a:r>
            <a:r>
              <a:rPr lang="en-US" sz="3200" b="1" dirty="0" err="1">
                <a:latin typeface="Copperplate Gothic Bold" panose="020E0705020206020404" pitchFamily="34" charset="77"/>
              </a:rPr>
              <a:t>Shetzler</a:t>
            </a:r>
            <a:r>
              <a:rPr lang="en-US" sz="3200" b="1" dirty="0">
                <a:latin typeface="Copperplate Gothic Bold" panose="020E0705020206020404" pitchFamily="34" charset="77"/>
              </a:rPr>
              <a:t>: Character Development Using Papier-Mâché Clay </a:t>
            </a:r>
            <a:r>
              <a:rPr lang="en-US" sz="800" b="1" dirty="0">
                <a:latin typeface="Copperplate Gothic Bold" panose="020E0705020206020404" pitchFamily="34" charset="77"/>
              </a:rPr>
              <a:t>1</a:t>
            </a:r>
            <a:endParaRPr lang="en-US" sz="800" b="1" dirty="0">
              <a:solidFill>
                <a:srgbClr val="FFFFFF"/>
              </a:solidFill>
              <a:latin typeface="Copperplate Gothic Bold" panose="020E0705020206020404" pitchFamily="34" charset="77"/>
              <a:cs typeface="Bangla MN" pitchFamily="2" charset="0"/>
            </a:endParaRPr>
          </a:p>
        </p:txBody>
      </p:sp>
      <p:pic>
        <p:nvPicPr>
          <p:cNvPr id="7" name="Content Placeholder 6" descr="This is a photo-collage showing the steps for creating a papier-mâché  badger. It starts with a small head and then transitions to constructing the body fully and then decorating it with paint, fabrics, and found objects. ">
            <a:extLst>
              <a:ext uri="{FF2B5EF4-FFF2-40B4-BE49-F238E27FC236}">
                <a16:creationId xmlns:a16="http://schemas.microsoft.com/office/drawing/2014/main" id="{602913E3-2DAD-EA0A-C166-3C8075F47BD0}"/>
              </a:ext>
            </a:extLst>
          </p:cNvPr>
          <p:cNvPicPr>
            <a:picLocks noGrp="1" noChangeAspect="1"/>
          </p:cNvPicPr>
          <p:nvPr>
            <p:ph sz="half" idx="1"/>
          </p:nvPr>
        </p:nvPicPr>
        <p:blipFill>
          <a:blip r:embed="rId9"/>
          <a:stretch>
            <a:fillRect/>
          </a:stretch>
        </p:blipFill>
        <p:spPr>
          <a:xfrm>
            <a:off x="304800" y="1994905"/>
            <a:ext cx="5618775" cy="4351338"/>
          </a:xfrm>
        </p:spPr>
      </p:pic>
    </p:spTree>
    <p:extLst>
      <p:ext uri="{BB962C8B-B14F-4D97-AF65-F5344CB8AC3E}">
        <p14:creationId xmlns:p14="http://schemas.microsoft.com/office/powerpoint/2010/main" val="24432203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58DCB-D628-345F-07F1-08E088C6F6E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70C9141-FF13-8633-F57C-AB29420EAE57}"/>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6000"/>
          </a:blip>
          <a:stretch>
            <a:fillRect/>
          </a:stretch>
        </p:blipFill>
        <p:spPr>
          <a:xfrm>
            <a:off x="4092927" y="0"/>
            <a:ext cx="8099073" cy="6858000"/>
          </a:xfrm>
          <a:prstGeom prst="rect">
            <a:avLst/>
          </a:prstGeom>
        </p:spPr>
      </p:pic>
      <p:pic>
        <p:nvPicPr>
          <p:cNvPr id="8" name="Content Placeholder 6" descr="This shows a group of students making sculptures at a class table. One is using a glue gun. ">
            <a:extLst>
              <a:ext uri="{FF2B5EF4-FFF2-40B4-BE49-F238E27FC236}">
                <a16:creationId xmlns:a16="http://schemas.microsoft.com/office/drawing/2014/main" id="{584A5CBC-1E38-E830-9E1A-5CFC03B6647B}"/>
              </a:ext>
            </a:extLst>
          </p:cNvPr>
          <p:cNvPicPr>
            <a:picLocks noGrp="1" noChangeAspect="1"/>
          </p:cNvPicPr>
          <p:nvPr>
            <p:ph idx="1"/>
          </p:nvPr>
        </p:nvPicPr>
        <p:blipFill>
          <a:blip r:embed="rId4"/>
          <a:stretch>
            <a:fillRect/>
          </a:stretch>
        </p:blipFill>
        <p:spPr>
          <a:xfrm>
            <a:off x="2996456" y="436321"/>
            <a:ext cx="9179827" cy="5985357"/>
          </a:xfrm>
        </p:spPr>
      </p:pic>
      <p:sp>
        <p:nvSpPr>
          <p:cNvPr id="10" name="Title 1" descr="Teaching Tips to Thrive #14.1Brianna Shetzler: Character Development Using Papier-Mâché Clay 2">
            <a:extLst>
              <a:ext uri="{FF2B5EF4-FFF2-40B4-BE49-F238E27FC236}">
                <a16:creationId xmlns:a16="http://schemas.microsoft.com/office/drawing/2014/main" id="{9614415F-41F7-427A-DC81-8983EA76E82D}"/>
              </a:ext>
            </a:extLst>
          </p:cNvPr>
          <p:cNvSpPr txBox="1">
            <a:spLocks noGrp="1"/>
          </p:cNvSpPr>
          <p:nvPr>
            <p:ph type="title"/>
          </p:nvPr>
        </p:nvSpPr>
        <p:spPr>
          <a:xfrm>
            <a:off x="43426" y="55225"/>
            <a:ext cx="2886811" cy="6747550"/>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chor="ctr" anchorCtr="0">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400" b="1" dirty="0">
                <a:solidFill>
                  <a:schemeClr val="tx1"/>
                </a:solidFill>
                <a:latin typeface="Copperplate Gothic Bold" panose="020E0705020206020404" pitchFamily="34" charset="77"/>
                <a:cs typeface="Bangla MN"/>
              </a:rPr>
              <a:t>Teaching Tips to Thrive #14.1</a:t>
            </a:r>
            <a:br>
              <a:rPr lang="en-US" sz="2400" b="1" dirty="0">
                <a:solidFill>
                  <a:schemeClr val="tx1"/>
                </a:solidFill>
                <a:latin typeface="Copperplate Gothic Bold" panose="020E0705020206020404" pitchFamily="34" charset="77"/>
                <a:cs typeface="Bangla MN"/>
              </a:rPr>
            </a:br>
            <a:r>
              <a:rPr lang="en-US" sz="2800" b="1" dirty="0">
                <a:latin typeface="Copperplate Gothic Bold" panose="020E0705020206020404" pitchFamily="34" charset="77"/>
              </a:rPr>
              <a:t>Brianna </a:t>
            </a:r>
            <a:r>
              <a:rPr lang="en-US" sz="2800" b="1" dirty="0" err="1">
                <a:latin typeface="Copperplate Gothic Bold" panose="020E0705020206020404" pitchFamily="34" charset="77"/>
              </a:rPr>
              <a:t>Shetzler</a:t>
            </a:r>
            <a:r>
              <a:rPr lang="en-US" sz="2800" b="1" dirty="0">
                <a:latin typeface="Copperplate Gothic Bold" panose="020E0705020206020404" pitchFamily="34" charset="77"/>
              </a:rPr>
              <a:t>: Character Development Using Papier-Mâché Clay </a:t>
            </a:r>
            <a:r>
              <a:rPr lang="en-US" sz="700" b="1" dirty="0">
                <a:latin typeface="Copperplate Gothic Bold" panose="020E0705020206020404" pitchFamily="34" charset="77"/>
              </a:rPr>
              <a:t>2</a:t>
            </a:r>
            <a:endParaRPr lang="en-US" sz="700" b="1" dirty="0">
              <a:solidFill>
                <a:srgbClr val="FFFFFF"/>
              </a:solidFill>
              <a:latin typeface="Copperplate Gothic Bold" panose="020E0705020206020404" pitchFamily="34" charset="77"/>
              <a:cs typeface="Bangla MN" pitchFamily="2" charset="0"/>
            </a:endParaRPr>
          </a:p>
        </p:txBody>
      </p:sp>
    </p:spTree>
    <p:extLst>
      <p:ext uri="{BB962C8B-B14F-4D97-AF65-F5344CB8AC3E}">
        <p14:creationId xmlns:p14="http://schemas.microsoft.com/office/powerpoint/2010/main" val="3529209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0AF64-8168-68F8-0143-24C4915D48D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12A4B64-0E72-0216-5FEE-213EBA5A0305}"/>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6000"/>
          </a:blip>
          <a:stretch>
            <a:fillRect/>
          </a:stretch>
        </p:blipFill>
        <p:spPr>
          <a:xfrm>
            <a:off x="4092927" y="0"/>
            <a:ext cx="8099073" cy="6858000"/>
          </a:xfrm>
          <a:prstGeom prst="rect">
            <a:avLst/>
          </a:prstGeom>
        </p:spPr>
      </p:pic>
      <p:sp>
        <p:nvSpPr>
          <p:cNvPr id="10" name="Title 1" descr="Teaching Tips to Thrive #14.2Efrain Montesino: Sculpting with Boxes 1">
            <a:extLst>
              <a:ext uri="{FF2B5EF4-FFF2-40B4-BE49-F238E27FC236}">
                <a16:creationId xmlns:a16="http://schemas.microsoft.com/office/drawing/2014/main" id="{96523AEE-3D82-1C5B-ED1D-45527A162649}"/>
              </a:ext>
            </a:extLst>
          </p:cNvPr>
          <p:cNvSpPr txBox="1">
            <a:spLocks noGrp="1"/>
          </p:cNvSpPr>
          <p:nvPr>
            <p:ph type="title"/>
          </p:nvPr>
        </p:nvSpPr>
        <p:spPr>
          <a:xfrm>
            <a:off x="179765" y="365125"/>
            <a:ext cx="11735143" cy="1325563"/>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chor="ctr" anchorCtr="0">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800" b="1" dirty="0">
                <a:solidFill>
                  <a:schemeClr val="tx1"/>
                </a:solidFill>
                <a:latin typeface="Copperplate Gothic Bold" panose="020E0705020206020404" pitchFamily="34" charset="77"/>
                <a:cs typeface="Bangla MN"/>
              </a:rPr>
              <a:t>Teaching Tips to Thrive #14.2</a:t>
            </a:r>
            <a:br>
              <a:rPr lang="en-US" sz="2800" b="1" dirty="0">
                <a:solidFill>
                  <a:schemeClr val="tx1"/>
                </a:solidFill>
                <a:latin typeface="Copperplate Gothic Bold" panose="020E0705020206020404" pitchFamily="34" charset="77"/>
                <a:cs typeface="Bangla MN"/>
              </a:rPr>
            </a:br>
            <a:r>
              <a:rPr lang="en-US" sz="3200" b="1" dirty="0">
                <a:latin typeface="Copperplate Gothic Bold" panose="020E0705020206020404" pitchFamily="34" charset="77"/>
              </a:rPr>
              <a:t>Efrain Montesino: </a:t>
            </a:r>
            <a:br>
              <a:rPr lang="en-US" sz="3200" b="1" dirty="0">
                <a:latin typeface="Copperplate Gothic Bold" panose="020E0705020206020404" pitchFamily="34" charset="77"/>
              </a:rPr>
            </a:br>
            <a:r>
              <a:rPr lang="en-US" sz="3200" b="1" dirty="0">
                <a:latin typeface="Copperplate Gothic Bold" panose="020E0705020206020404" pitchFamily="34" charset="77"/>
              </a:rPr>
              <a:t>Sculpting with Boxes </a:t>
            </a:r>
            <a:r>
              <a:rPr lang="en-US" sz="800" b="1" dirty="0">
                <a:latin typeface="Copperplate Gothic Bold" panose="020E0705020206020404" pitchFamily="34" charset="77"/>
              </a:rPr>
              <a:t>1</a:t>
            </a:r>
            <a:endParaRPr lang="en-US" sz="800" b="1" dirty="0">
              <a:solidFill>
                <a:srgbClr val="FFFFFF"/>
              </a:solidFill>
              <a:latin typeface="Copperplate Gothic Bold" panose="020E0705020206020404" pitchFamily="34" charset="77"/>
              <a:cs typeface="Bangla MN" pitchFamily="2" charset="0"/>
            </a:endParaRPr>
          </a:p>
        </p:txBody>
      </p:sp>
      <p:pic>
        <p:nvPicPr>
          <p:cNvPr id="7" name="Content Placeholder 4" descr="This is an assemblage made from a drawer. Machine parts are assembled inside the drawer, forming an aesthetic design.">
            <a:extLst>
              <a:ext uri="{FF2B5EF4-FFF2-40B4-BE49-F238E27FC236}">
                <a16:creationId xmlns:a16="http://schemas.microsoft.com/office/drawing/2014/main" id="{8204D9EA-DCB4-8FA5-171C-8C23E2A2BC49}"/>
              </a:ext>
            </a:extLst>
          </p:cNvPr>
          <p:cNvPicPr>
            <a:picLocks noGrp="1" noChangeAspect="1"/>
          </p:cNvPicPr>
          <p:nvPr>
            <p:ph sz="half" idx="1"/>
          </p:nvPr>
        </p:nvPicPr>
        <p:blipFill>
          <a:blip r:embed="rId4"/>
          <a:stretch>
            <a:fillRect/>
          </a:stretch>
        </p:blipFill>
        <p:spPr>
          <a:xfrm>
            <a:off x="179766" y="2141537"/>
            <a:ext cx="4952797" cy="4351338"/>
          </a:xfrm>
        </p:spPr>
      </p:pic>
      <p:graphicFrame>
        <p:nvGraphicFramePr>
          <p:cNvPr id="12" name="Content Placeholder 11">
            <a:extLst>
              <a:ext uri="{FF2B5EF4-FFF2-40B4-BE49-F238E27FC236}">
                <a16:creationId xmlns:a16="http://schemas.microsoft.com/office/drawing/2014/main" id="{07E1E7A2-69B8-156F-6504-940426958F15}"/>
              </a:ext>
            </a:extLst>
          </p:cNvPr>
          <p:cNvGraphicFramePr>
            <a:graphicFrameLocks noGrp="1"/>
          </p:cNvGraphicFramePr>
          <p:nvPr>
            <p:ph sz="half" idx="2"/>
            <p:extLst>
              <p:ext uri="{D42A27DB-BD31-4B8C-83A1-F6EECF244321}">
                <p14:modId xmlns:p14="http://schemas.microsoft.com/office/powerpoint/2010/main" val="3104333690"/>
              </p:ext>
            </p:extLst>
          </p:nvPr>
        </p:nvGraphicFramePr>
        <p:xfrm>
          <a:off x="5486399" y="1825625"/>
          <a:ext cx="6179127" cy="46672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54540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1574D-95BE-69D7-1756-5FE54E461B8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D9E767B-4F1E-4130-6958-0012139DDAB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1000"/>
          </a:blip>
          <a:stretch>
            <a:fillRect/>
          </a:stretch>
        </p:blipFill>
        <p:spPr>
          <a:xfrm>
            <a:off x="4076700" y="0"/>
            <a:ext cx="8115300" cy="6871740"/>
          </a:xfrm>
          <a:prstGeom prst="rect">
            <a:avLst/>
          </a:prstGeom>
        </p:spPr>
      </p:pic>
      <p:sp>
        <p:nvSpPr>
          <p:cNvPr id="4" name="Title 1" descr="Understanding Sculpture in Context 1">
            <a:extLst>
              <a:ext uri="{FF2B5EF4-FFF2-40B4-BE49-F238E27FC236}">
                <a16:creationId xmlns:a16="http://schemas.microsoft.com/office/drawing/2014/main" id="{68E72D9B-DB78-DA6A-0432-2A7F27ED3953}"/>
              </a:ext>
            </a:extLst>
          </p:cNvPr>
          <p:cNvSpPr txBox="1">
            <a:spLocks noGrp="1"/>
          </p:cNvSpPr>
          <p:nvPr>
            <p:ph type="title" idx="4294967295"/>
          </p:nvPr>
        </p:nvSpPr>
        <p:spPr>
          <a:xfrm>
            <a:off x="362542" y="224883"/>
            <a:ext cx="11658008" cy="1098471"/>
          </a:xfrm>
          <a:prstGeom prst="rect">
            <a:avLst/>
          </a:prstGeom>
          <a:solidFill>
            <a:srgbClr val="001279"/>
          </a:solidFill>
          <a:ln>
            <a:noFill/>
            <a:prstDash/>
          </a:ln>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000" b="1" dirty="0">
                <a:solidFill>
                  <a:schemeClr val="bg1"/>
                </a:solidFill>
                <a:latin typeface="Copperplate Gothic Bold" panose="020E0705020206020404" pitchFamily="34" charset="77"/>
                <a:cs typeface="Bangla MN"/>
              </a:rPr>
              <a:t>Understanding Sculpture in Context </a:t>
            </a:r>
            <a:r>
              <a:rPr lang="en-US" sz="800" b="1" dirty="0">
                <a:solidFill>
                  <a:schemeClr val="bg1"/>
                </a:solidFill>
                <a:latin typeface="Copperplate Gothic Bold" panose="020E0705020206020404" pitchFamily="34" charset="77"/>
                <a:cs typeface="Bangla MN"/>
              </a:rPr>
              <a:t>1</a:t>
            </a:r>
            <a:endParaRPr kumimoji="0" lang="en-US" sz="800" b="1" i="0" u="none" strike="noStrike" kern="1200" cap="none" spc="0" normalizeH="0" baseline="0" noProof="0" dirty="0">
              <a:ln>
                <a:noFill/>
              </a:ln>
              <a:solidFill>
                <a:srgbClr val="FFFFFF"/>
              </a:solidFill>
              <a:effectLst/>
              <a:uLnTx/>
              <a:uFillTx/>
              <a:latin typeface="Copperplate Gothic Bold" panose="020E0705020206020404" pitchFamily="34" charset="77"/>
              <a:ea typeface="+mn-ea"/>
              <a:cs typeface="Bangla MN"/>
            </a:endParaRPr>
          </a:p>
        </p:txBody>
      </p:sp>
      <p:graphicFrame>
        <p:nvGraphicFramePr>
          <p:cNvPr id="7" name="Diagram 6" descr="Students can only go so far in their visual expression without formal drawing instruction. &#10;">
            <a:extLst>
              <a:ext uri="{FF2B5EF4-FFF2-40B4-BE49-F238E27FC236}">
                <a16:creationId xmlns:a16="http://schemas.microsoft.com/office/drawing/2014/main" id="{AD609E9C-9D1E-0969-C1BB-E4C2E97521FC}"/>
              </a:ext>
            </a:extLst>
          </p:cNvPr>
          <p:cNvGraphicFramePr/>
          <p:nvPr>
            <p:extLst>
              <p:ext uri="{D42A27DB-BD31-4B8C-83A1-F6EECF244321}">
                <p14:modId xmlns:p14="http://schemas.microsoft.com/office/powerpoint/2010/main" val="2732187906"/>
              </p:ext>
            </p:extLst>
          </p:nvPr>
        </p:nvGraphicFramePr>
        <p:xfrm>
          <a:off x="-447982" y="5289186"/>
          <a:ext cx="6569199" cy="14295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2" name="Content Placeholder 7" descr="This is a sculpture of two youth playing basketball.">
            <a:extLst>
              <a:ext uri="{FF2B5EF4-FFF2-40B4-BE49-F238E27FC236}">
                <a16:creationId xmlns:a16="http://schemas.microsoft.com/office/drawing/2014/main" id="{3B52631B-A0A6-94FE-3E04-4FBF0125159B}"/>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1036" r="-1432"/>
          <a:stretch/>
        </p:blipFill>
        <p:spPr>
          <a:xfrm>
            <a:off x="362542" y="1548237"/>
            <a:ext cx="3476709" cy="5089362"/>
          </a:xfrm>
          <a:prstGeom prst="rect">
            <a:avLst/>
          </a:prstGeom>
        </p:spPr>
      </p:pic>
      <p:graphicFrame>
        <p:nvGraphicFramePr>
          <p:cNvPr id="13" name="Diagram 12">
            <a:extLst>
              <a:ext uri="{FF2B5EF4-FFF2-40B4-BE49-F238E27FC236}">
                <a16:creationId xmlns:a16="http://schemas.microsoft.com/office/drawing/2014/main" id="{2E26C2FD-1ADC-2B74-41F5-35B7BEA6EE82}"/>
              </a:ext>
            </a:extLst>
          </p:cNvPr>
          <p:cNvGraphicFramePr/>
          <p:nvPr>
            <p:extLst>
              <p:ext uri="{D42A27DB-BD31-4B8C-83A1-F6EECF244321}">
                <p14:modId xmlns:p14="http://schemas.microsoft.com/office/powerpoint/2010/main" val="2597046022"/>
              </p:ext>
            </p:extLst>
          </p:nvPr>
        </p:nvGraphicFramePr>
        <p:xfrm>
          <a:off x="3962621" y="1439333"/>
          <a:ext cx="8128000" cy="541866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31664401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A8C93-135C-F37A-6140-4BC8BA76831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491D700-E140-DF48-E691-E65CF791FF1F}"/>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6000"/>
          </a:blip>
          <a:stretch>
            <a:fillRect/>
          </a:stretch>
        </p:blipFill>
        <p:spPr>
          <a:xfrm>
            <a:off x="4092927" y="0"/>
            <a:ext cx="8099073" cy="6858000"/>
          </a:xfrm>
          <a:prstGeom prst="rect">
            <a:avLst/>
          </a:prstGeom>
        </p:spPr>
      </p:pic>
      <p:pic>
        <p:nvPicPr>
          <p:cNvPr id="14" name="Content Placeholder 13" descr="This is an assemblage made from boxes. It contains red decorations and stringed objects. This photograph shows the bottom half of the sculpture with strings supporting dangling red wrapped forms.">
            <a:extLst>
              <a:ext uri="{FF2B5EF4-FFF2-40B4-BE49-F238E27FC236}">
                <a16:creationId xmlns:a16="http://schemas.microsoft.com/office/drawing/2014/main" id="{FAF00C56-5973-0CE3-5BD6-873E772CDC9C}"/>
              </a:ext>
            </a:extLst>
          </p:cNvPr>
          <p:cNvPicPr>
            <a:picLocks noGrp="1" noChangeAspect="1"/>
          </p:cNvPicPr>
          <p:nvPr>
            <p:ph sz="half" idx="2"/>
          </p:nvPr>
        </p:nvPicPr>
        <p:blipFill>
          <a:blip r:embed="rId4"/>
          <a:stretch>
            <a:fillRect/>
          </a:stretch>
        </p:blipFill>
        <p:spPr>
          <a:xfrm>
            <a:off x="8142463" y="198867"/>
            <a:ext cx="3566497" cy="6583260"/>
          </a:xfrm>
        </p:spPr>
      </p:pic>
      <p:pic>
        <p:nvPicPr>
          <p:cNvPr id="9" name="Content Placeholder 8" descr="This is an assemblage made from boxes. It contains red decorations and stringed objects. ">
            <a:extLst>
              <a:ext uri="{FF2B5EF4-FFF2-40B4-BE49-F238E27FC236}">
                <a16:creationId xmlns:a16="http://schemas.microsoft.com/office/drawing/2014/main" id="{6F841E46-D7A5-96C6-C13F-79422B43142C}"/>
              </a:ext>
            </a:extLst>
          </p:cNvPr>
          <p:cNvPicPr>
            <a:picLocks noGrp="1" noChangeAspect="1"/>
          </p:cNvPicPr>
          <p:nvPr>
            <p:ph sz="half" idx="1"/>
          </p:nvPr>
        </p:nvPicPr>
        <p:blipFill>
          <a:blip r:embed="rId5"/>
          <a:stretch>
            <a:fillRect/>
          </a:stretch>
        </p:blipFill>
        <p:spPr>
          <a:xfrm>
            <a:off x="4403616" y="244059"/>
            <a:ext cx="3255807" cy="6492875"/>
          </a:xfrm>
        </p:spPr>
      </p:pic>
      <p:sp>
        <p:nvSpPr>
          <p:cNvPr id="12" name="Title 1" descr="Teaching Tips to Thrive #14.2Efrain Montesino: Sculpting with Boxes 1">
            <a:extLst>
              <a:ext uri="{FF2B5EF4-FFF2-40B4-BE49-F238E27FC236}">
                <a16:creationId xmlns:a16="http://schemas.microsoft.com/office/drawing/2014/main" id="{00848F26-518F-B75F-CE61-8E28F1982294}"/>
              </a:ext>
            </a:extLst>
          </p:cNvPr>
          <p:cNvSpPr txBox="1">
            <a:spLocks noGrp="1"/>
          </p:cNvSpPr>
          <p:nvPr>
            <p:ph type="title"/>
          </p:nvPr>
        </p:nvSpPr>
        <p:spPr>
          <a:xfrm>
            <a:off x="442942" y="244058"/>
            <a:ext cx="3352800" cy="6492875"/>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chor="ctr" anchorCtr="0">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800" b="1" dirty="0">
                <a:solidFill>
                  <a:schemeClr val="tx1"/>
                </a:solidFill>
                <a:latin typeface="Copperplate Gothic Bold" panose="020E0705020206020404" pitchFamily="34" charset="77"/>
                <a:cs typeface="Bangla MN"/>
              </a:rPr>
              <a:t>Teaching Tips to Thrive #14.2</a:t>
            </a:r>
            <a:br>
              <a:rPr lang="en-US" sz="2800" b="1" dirty="0">
                <a:solidFill>
                  <a:schemeClr val="tx1"/>
                </a:solidFill>
                <a:latin typeface="Copperplate Gothic Bold" panose="020E0705020206020404" pitchFamily="34" charset="77"/>
                <a:cs typeface="Bangla MN"/>
              </a:rPr>
            </a:br>
            <a:r>
              <a:rPr lang="en-US" sz="3200" b="1" dirty="0">
                <a:latin typeface="Copperplate Gothic Bold" panose="020E0705020206020404" pitchFamily="34" charset="77"/>
              </a:rPr>
              <a:t>Efrain Montesino: </a:t>
            </a:r>
            <a:br>
              <a:rPr lang="en-US" sz="3200" b="1" dirty="0">
                <a:latin typeface="Copperplate Gothic Bold" panose="020E0705020206020404" pitchFamily="34" charset="77"/>
              </a:rPr>
            </a:br>
            <a:r>
              <a:rPr lang="en-US" sz="3200" b="1" dirty="0">
                <a:latin typeface="Copperplate Gothic Bold" panose="020E0705020206020404" pitchFamily="34" charset="77"/>
              </a:rPr>
              <a:t>Sculpting with Boxes </a:t>
            </a:r>
            <a:r>
              <a:rPr lang="en-US" sz="800" b="1" dirty="0">
                <a:latin typeface="Copperplate Gothic Bold" panose="020E0705020206020404" pitchFamily="34" charset="77"/>
              </a:rPr>
              <a:t>1</a:t>
            </a:r>
            <a:endParaRPr lang="en-US" sz="800" b="1" dirty="0">
              <a:solidFill>
                <a:srgbClr val="FFFFFF"/>
              </a:solidFill>
              <a:latin typeface="Copperplate Gothic Bold" panose="020E0705020206020404" pitchFamily="34" charset="77"/>
              <a:cs typeface="Bangla MN" pitchFamily="2" charset="0"/>
            </a:endParaRPr>
          </a:p>
        </p:txBody>
      </p:sp>
    </p:spTree>
    <p:extLst>
      <p:ext uri="{BB962C8B-B14F-4D97-AF65-F5344CB8AC3E}">
        <p14:creationId xmlns:p14="http://schemas.microsoft.com/office/powerpoint/2010/main" val="8124075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CD2603-81C2-6AD5-7C1E-B50B16C04160}"/>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0000"/>
          </a:blip>
          <a:stretch>
            <a:fillRect/>
          </a:stretch>
        </p:blipFill>
        <p:spPr>
          <a:xfrm>
            <a:off x="4076700" y="0"/>
            <a:ext cx="8115300" cy="6871740"/>
          </a:xfrm>
          <a:prstGeom prst="rect">
            <a:avLst/>
          </a:prstGeom>
        </p:spPr>
      </p:pic>
      <p:sp>
        <p:nvSpPr>
          <p:cNvPr id="13" name="TextBox 4" descr="Approaches to Teacher and Student Transformative Growth Charts">
            <a:extLst>
              <a:ext uri="{FF2B5EF4-FFF2-40B4-BE49-F238E27FC236}">
                <a16:creationId xmlns:a16="http://schemas.microsoft.com/office/drawing/2014/main" id="{1E2AD44F-9490-C2BA-1789-24832B797470}"/>
              </a:ext>
            </a:extLst>
          </p:cNvPr>
          <p:cNvSpPr txBox="1">
            <a:spLocks noGrp="1"/>
          </p:cNvSpPr>
          <p:nvPr>
            <p:ph type="title"/>
          </p:nvPr>
        </p:nvSpPr>
        <p:spPr>
          <a:xfrm>
            <a:off x="228600" y="365125"/>
            <a:ext cx="11734800" cy="1325563"/>
          </a:xfrm>
          <a:prstGeom prst="rect">
            <a:avLst/>
          </a:prstGeom>
          <a:solidFill>
            <a:srgbClr val="001278"/>
          </a:solidFill>
          <a:ln w="44450" cmpd="tri">
            <a:noFill/>
          </a:ln>
        </p:spPr>
        <p:style>
          <a:lnRef idx="0">
            <a:scrgbClr r="0" g="0" b="0"/>
          </a:lnRef>
          <a:fillRef idx="0">
            <a:scrgbClr r="0" g="0" b="0"/>
          </a:fillRef>
          <a:effectRef idx="0">
            <a:scrgbClr r="0" g="0" b="0"/>
          </a:effectRef>
          <a:fontRef idx="minor">
            <a:schemeClr val="lt1"/>
          </a:fontRef>
        </p:style>
        <p:txBody>
          <a:bodyPr spcFirstLastPara="0" vert="horz" wrap="square" lIns="68275" tIns="39014" rIns="68275" bIns="39014" numCol="1" spcCol="1270" anchor="ctr" anchorCtr="0">
            <a:noAutofit/>
          </a:bodyPr>
          <a:lstStyle/>
          <a:p>
            <a:pPr algn="ctr"/>
            <a:r>
              <a:rPr lang="en-US" sz="4000" b="1" kern="100" dirty="0">
                <a:latin typeface="Copperplate Gothic Bold" panose="020E0705020206020404" pitchFamily="34" charset="77"/>
              </a:rPr>
              <a:t>Approaches to Teacher and Student Transformative Growth Charts</a:t>
            </a:r>
            <a:endParaRPr lang="en-US" sz="4000" b="1" dirty="0">
              <a:solidFill>
                <a:schemeClr val="bg1"/>
              </a:solidFill>
              <a:effectLst/>
              <a:latin typeface="Copperplate Gothic Bold" panose="020E0705020206020404" pitchFamily="34" charset="77"/>
              <a:ea typeface="Times New Roman" panose="02020603050405020304" pitchFamily="18" charset="0"/>
            </a:endParaRPr>
          </a:p>
        </p:txBody>
      </p:sp>
      <p:graphicFrame>
        <p:nvGraphicFramePr>
          <p:cNvPr id="23" name="Content Placeholder 16">
            <a:extLst>
              <a:ext uri="{FF2B5EF4-FFF2-40B4-BE49-F238E27FC236}">
                <a16:creationId xmlns:a16="http://schemas.microsoft.com/office/drawing/2014/main" id="{75B4824B-640D-E9A9-6BDB-305FB5146176}"/>
              </a:ext>
            </a:extLst>
          </p:cNvPr>
          <p:cNvGraphicFramePr>
            <a:graphicFrameLocks noGrp="1"/>
          </p:cNvGraphicFramePr>
          <p:nvPr>
            <p:ph sz="half" idx="2"/>
            <p:extLst>
              <p:ext uri="{D42A27DB-BD31-4B8C-83A1-F6EECF244321}">
                <p14:modId xmlns:p14="http://schemas.microsoft.com/office/powerpoint/2010/main" val="2725668925"/>
              </p:ext>
            </p:extLst>
          </p:nvPr>
        </p:nvGraphicFramePr>
        <p:xfrm>
          <a:off x="4405745" y="1853141"/>
          <a:ext cx="7557655" cy="46884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Content Placeholder 5">
            <a:extLst>
              <a:ext uri="{FF2B5EF4-FFF2-40B4-BE49-F238E27FC236}">
                <a16:creationId xmlns:a16="http://schemas.microsoft.com/office/drawing/2014/main" id="{8DA08C1D-87F0-47C1-6079-7ACD52BDB424}"/>
              </a:ext>
            </a:extLst>
          </p:cNvPr>
          <p:cNvPicPr>
            <a:picLocks noGrp="1" noChangeAspect="1"/>
          </p:cNvPicPr>
          <p:nvPr>
            <p:ph sz="half" idx="1"/>
          </p:nvPr>
        </p:nvPicPr>
        <p:blipFill>
          <a:blip r:embed="rId9"/>
          <a:stretch>
            <a:fillRect/>
          </a:stretch>
        </p:blipFill>
        <p:spPr>
          <a:xfrm>
            <a:off x="228600" y="2215211"/>
            <a:ext cx="3964277" cy="3964277"/>
          </a:xfrm>
        </p:spPr>
      </p:pic>
    </p:spTree>
    <p:extLst>
      <p:ext uri="{BB962C8B-B14F-4D97-AF65-F5344CB8AC3E}">
        <p14:creationId xmlns:p14="http://schemas.microsoft.com/office/powerpoint/2010/main" val="2355297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A6C54-259F-832D-3F49-FB129F81C58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3380436-B67B-4FFE-55A9-3A501C0926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1000"/>
          </a:blip>
          <a:stretch>
            <a:fillRect/>
          </a:stretch>
        </p:blipFill>
        <p:spPr>
          <a:xfrm>
            <a:off x="4049486" y="0"/>
            <a:ext cx="8142514" cy="6894784"/>
          </a:xfrm>
          <a:prstGeom prst="rect">
            <a:avLst/>
          </a:prstGeom>
        </p:spPr>
      </p:pic>
      <p:sp>
        <p:nvSpPr>
          <p:cNvPr id="3" name="Title 1" descr="CHAPTER 14 Summary">
            <a:extLst>
              <a:ext uri="{FF2B5EF4-FFF2-40B4-BE49-F238E27FC236}">
                <a16:creationId xmlns:a16="http://schemas.microsoft.com/office/drawing/2014/main" id="{D7444AA9-9371-F6B1-B6B3-A4EBEA0D7FED}"/>
              </a:ext>
            </a:extLst>
          </p:cNvPr>
          <p:cNvSpPr txBox="1">
            <a:spLocks noGrp="1"/>
          </p:cNvSpPr>
          <p:nvPr>
            <p:ph type="title"/>
          </p:nvPr>
        </p:nvSpPr>
        <p:spPr>
          <a:xfrm>
            <a:off x="284057" y="216480"/>
            <a:ext cx="11729901" cy="1117288"/>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chor="ctr" anchorCtr="0">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5400" dirty="0">
                <a:ln>
                  <a:solidFill>
                    <a:schemeClr val="tx1"/>
                  </a:solidFill>
                </a:ln>
                <a:solidFill>
                  <a:srgbClr val="FFFFFF"/>
                </a:solidFill>
                <a:effectLst>
                  <a:outerShdw blurRad="50800" dist="38100" dir="2700000" algn="tl" rotWithShape="0">
                    <a:srgbClr val="000000">
                      <a:alpha val="43000"/>
                    </a:srgbClr>
                  </a:outerShdw>
                </a:effectLst>
                <a:latin typeface="Copperplate Gothic Bold" panose="020E0705020206020404" pitchFamily="34" charset="77"/>
                <a:cs typeface="Arial Black"/>
              </a:rPr>
              <a:t>CHAPTER 14 </a:t>
            </a:r>
            <a:r>
              <a:rPr lang="en-US" sz="5400" b="1" dirty="0">
                <a:solidFill>
                  <a:srgbClr val="FFFFFF"/>
                </a:solidFill>
                <a:latin typeface="Copperplate Gothic Bold" panose="020E0705020206020404" pitchFamily="34" charset="77"/>
                <a:cs typeface="Bangla MN"/>
              </a:rPr>
              <a:t>Summary</a:t>
            </a:r>
            <a:endParaRPr lang="en-US" sz="900" b="1" dirty="0">
              <a:solidFill>
                <a:srgbClr val="FFFFFF"/>
              </a:solidFill>
              <a:latin typeface="Copperplate Gothic Bold" panose="020E0705020206020404" pitchFamily="34" charset="77"/>
              <a:cs typeface="Bangla MN" pitchFamily="2" charset="0"/>
            </a:endParaRPr>
          </a:p>
        </p:txBody>
      </p:sp>
      <p:pic>
        <p:nvPicPr>
          <p:cNvPr id="5" name="Content Placeholder 3" descr="This is this textbook’s orange cover with its featured mosaic artwork of a sun and birds. Its colors are red, yellow, and orange. The three flying birds are black against the bright sun.">
            <a:extLst>
              <a:ext uri="{FF2B5EF4-FFF2-40B4-BE49-F238E27FC236}">
                <a16:creationId xmlns:a16="http://schemas.microsoft.com/office/drawing/2014/main" id="{C24FD5C7-FFC8-E35F-833D-F5C1837A2894}"/>
              </a:ext>
            </a:extLst>
          </p:cNvPr>
          <p:cNvPicPr>
            <a:picLocks noChangeAspect="1"/>
          </p:cNvPicPr>
          <p:nvPr/>
        </p:nvPicPr>
        <p:blipFill>
          <a:blip r:embed="rId4"/>
          <a:stretch>
            <a:fillRect/>
          </a:stretch>
        </p:blipFill>
        <p:spPr>
          <a:xfrm>
            <a:off x="148721" y="1550248"/>
            <a:ext cx="3934164" cy="5091272"/>
          </a:xfrm>
          <a:prstGeom prst="rect">
            <a:avLst/>
          </a:prstGeom>
        </p:spPr>
      </p:pic>
      <p:graphicFrame>
        <p:nvGraphicFramePr>
          <p:cNvPr id="16" name="Content Placeholder 10">
            <a:extLst>
              <a:ext uri="{FF2B5EF4-FFF2-40B4-BE49-F238E27FC236}">
                <a16:creationId xmlns:a16="http://schemas.microsoft.com/office/drawing/2014/main" id="{41887DB4-C610-E253-F38D-4B0220794C03}"/>
              </a:ext>
            </a:extLst>
          </p:cNvPr>
          <p:cNvGraphicFramePr>
            <a:graphicFrameLocks/>
          </p:cNvGraphicFramePr>
          <p:nvPr>
            <p:extLst>
              <p:ext uri="{D42A27DB-BD31-4B8C-83A1-F6EECF244321}">
                <p14:modId xmlns:p14="http://schemas.microsoft.com/office/powerpoint/2010/main" val="530001685"/>
              </p:ext>
            </p:extLst>
          </p:nvPr>
        </p:nvGraphicFramePr>
        <p:xfrm>
          <a:off x="4305300" y="1600201"/>
          <a:ext cx="7708657" cy="49047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794695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BCC3B-8906-862F-2CF7-BE7C2D28B09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3AF0777-F069-246D-9835-ED5937430E3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6000"/>
          </a:blip>
          <a:stretch>
            <a:fillRect/>
          </a:stretch>
        </p:blipFill>
        <p:spPr>
          <a:xfrm>
            <a:off x="4092927" y="0"/>
            <a:ext cx="8099073" cy="6858000"/>
          </a:xfrm>
          <a:prstGeom prst="rect">
            <a:avLst/>
          </a:prstGeom>
        </p:spPr>
      </p:pic>
      <p:sp>
        <p:nvSpPr>
          <p:cNvPr id="7" name="Title 1" descr="Understanding Sculpture in Context 2">
            <a:extLst>
              <a:ext uri="{FF2B5EF4-FFF2-40B4-BE49-F238E27FC236}">
                <a16:creationId xmlns:a16="http://schemas.microsoft.com/office/drawing/2014/main" id="{20D9B5C6-2CC3-CCB0-CE5A-7F36B681926A}"/>
              </a:ext>
            </a:extLst>
          </p:cNvPr>
          <p:cNvSpPr txBox="1">
            <a:spLocks noGrp="1"/>
          </p:cNvSpPr>
          <p:nvPr>
            <p:ph type="title"/>
          </p:nvPr>
        </p:nvSpPr>
        <p:spPr>
          <a:xfrm>
            <a:off x="389164" y="273451"/>
            <a:ext cx="11413671" cy="1215335"/>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chor="ctr" anchorCtr="0">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4000" b="1" dirty="0">
                <a:solidFill>
                  <a:schemeClr val="bg1"/>
                </a:solidFill>
                <a:latin typeface="Copperplate Gothic Bold" panose="020E0705020206020404" pitchFamily="34" charset="77"/>
                <a:cs typeface="Bangla MN"/>
              </a:rPr>
              <a:t>Understanding Sculpture in Context </a:t>
            </a:r>
            <a:r>
              <a:rPr lang="en-US" sz="800" b="1" dirty="0">
                <a:solidFill>
                  <a:schemeClr val="bg1"/>
                </a:solidFill>
                <a:latin typeface="Copperplate Gothic Bold" panose="020E0705020206020404" pitchFamily="34" charset="77"/>
                <a:cs typeface="Bangla MN"/>
              </a:rPr>
              <a:t>2</a:t>
            </a:r>
            <a:endParaRPr lang="en-US" sz="800" b="1" dirty="0">
              <a:solidFill>
                <a:schemeClr val="bg1"/>
              </a:solidFill>
              <a:latin typeface="Copperplate Gothic Bold" panose="020E0705020206020404" pitchFamily="34" charset="77"/>
              <a:cs typeface="Bangla MN" pitchFamily="2" charset="0"/>
            </a:endParaRPr>
          </a:p>
        </p:txBody>
      </p:sp>
      <p:pic>
        <p:nvPicPr>
          <p:cNvPr id="10" name="Content Placeholder 2" descr="This photograph shows a variety of assembled animal sculptures made from small metal household items like spoons, scissors, and tea sieves.  ">
            <a:extLst>
              <a:ext uri="{FF2B5EF4-FFF2-40B4-BE49-F238E27FC236}">
                <a16:creationId xmlns:a16="http://schemas.microsoft.com/office/drawing/2014/main" id="{314D2F5A-7DCF-60DE-67FC-4E9129DC893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428"/>
          <a:stretch/>
        </p:blipFill>
        <p:spPr>
          <a:xfrm>
            <a:off x="389164" y="1602203"/>
            <a:ext cx="3774248" cy="2517486"/>
          </a:xfrm>
          <a:prstGeom prst="rect">
            <a:avLst/>
          </a:prstGeom>
        </p:spPr>
      </p:pic>
      <p:graphicFrame>
        <p:nvGraphicFramePr>
          <p:cNvPr id="11" name="Content Placeholder 4">
            <a:extLst>
              <a:ext uri="{FF2B5EF4-FFF2-40B4-BE49-F238E27FC236}">
                <a16:creationId xmlns:a16="http://schemas.microsoft.com/office/drawing/2014/main" id="{A5287AF3-C559-D68E-C64E-2DF5A6C8BF99}"/>
              </a:ext>
            </a:extLst>
          </p:cNvPr>
          <p:cNvGraphicFramePr>
            <a:graphicFrameLocks/>
          </p:cNvGraphicFramePr>
          <p:nvPr>
            <p:extLst>
              <p:ext uri="{D42A27DB-BD31-4B8C-83A1-F6EECF244321}">
                <p14:modId xmlns:p14="http://schemas.microsoft.com/office/powerpoint/2010/main" val="3472501158"/>
              </p:ext>
            </p:extLst>
          </p:nvPr>
        </p:nvGraphicFramePr>
        <p:xfrm>
          <a:off x="4400549" y="1766454"/>
          <a:ext cx="7402285" cy="498434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2" name="Content Placeholder 2" descr="29. This is a metal sculpture with spiral designs. It looks like an organic flower with a snail next to it. ">
            <a:extLst>
              <a:ext uri="{FF2B5EF4-FFF2-40B4-BE49-F238E27FC236}">
                <a16:creationId xmlns:a16="http://schemas.microsoft.com/office/drawing/2014/main" id="{EB6987E1-D061-8883-BCF5-BD7F9AEA19D5}"/>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t="-1183" b="-3419"/>
          <a:stretch/>
        </p:blipFill>
        <p:spPr>
          <a:xfrm>
            <a:off x="389164" y="4231103"/>
            <a:ext cx="3776430" cy="2626897"/>
          </a:xfrm>
          <a:prstGeom prst="rect">
            <a:avLst/>
          </a:prstGeom>
        </p:spPr>
      </p:pic>
    </p:spTree>
    <p:extLst>
      <p:ext uri="{BB962C8B-B14F-4D97-AF65-F5344CB8AC3E}">
        <p14:creationId xmlns:p14="http://schemas.microsoft.com/office/powerpoint/2010/main" val="3504887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EAE15-8E9D-C8BF-842F-3786045B3CC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D443C06-5FA6-66DD-AD65-3FCF8A239AD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7000"/>
          </a:blip>
          <a:stretch>
            <a:fillRect/>
          </a:stretch>
        </p:blipFill>
        <p:spPr>
          <a:xfrm>
            <a:off x="4145280" y="0"/>
            <a:ext cx="8046720" cy="6813669"/>
          </a:xfrm>
          <a:prstGeom prst="rect">
            <a:avLst/>
          </a:prstGeom>
        </p:spPr>
      </p:pic>
      <p:graphicFrame>
        <p:nvGraphicFramePr>
          <p:cNvPr id="2" name="Content Placeholder 4" descr="Artists depict mass and volume without shading. &#10;A contour drawing has one or more continuous free-flowing lines that show the inner and outer edges, outlines, of one or more objects. &#10;A blind contour is a drawing technique in which artists do not look at their papers as they draw contours.&#10;">
            <a:extLst>
              <a:ext uri="{FF2B5EF4-FFF2-40B4-BE49-F238E27FC236}">
                <a16:creationId xmlns:a16="http://schemas.microsoft.com/office/drawing/2014/main" id="{4FF92199-3A68-4FDA-8BDC-0CB2E4A78C3D}"/>
              </a:ext>
            </a:extLst>
          </p:cNvPr>
          <p:cNvGraphicFramePr>
            <a:graphicFrameLocks/>
          </p:cNvGraphicFramePr>
          <p:nvPr>
            <p:extLst>
              <p:ext uri="{D42A27DB-BD31-4B8C-83A1-F6EECF244321}">
                <p14:modId xmlns:p14="http://schemas.microsoft.com/office/powerpoint/2010/main" val="2547526929"/>
              </p:ext>
            </p:extLst>
          </p:nvPr>
        </p:nvGraphicFramePr>
        <p:xfrm>
          <a:off x="7660257" y="1827004"/>
          <a:ext cx="4344930" cy="48719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itle 1" descr="Understanding Sculpture in Context 3">
            <a:extLst>
              <a:ext uri="{FF2B5EF4-FFF2-40B4-BE49-F238E27FC236}">
                <a16:creationId xmlns:a16="http://schemas.microsoft.com/office/drawing/2014/main" id="{38D28A25-65E2-F8E8-DA48-22D8399A4A3C}"/>
              </a:ext>
            </a:extLst>
          </p:cNvPr>
          <p:cNvSpPr txBox="1">
            <a:spLocks noGrp="1"/>
          </p:cNvSpPr>
          <p:nvPr>
            <p:ph type="title"/>
          </p:nvPr>
        </p:nvSpPr>
        <p:spPr>
          <a:xfrm>
            <a:off x="348343" y="159027"/>
            <a:ext cx="11656844" cy="1343201"/>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chor="ctr" anchorCtr="1">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4000" b="1" dirty="0">
                <a:solidFill>
                  <a:schemeClr val="bg1"/>
                </a:solidFill>
                <a:latin typeface="Copperplate Gothic Bold" panose="020E0705020206020404" pitchFamily="34" charset="77"/>
                <a:cs typeface="Bangla MN"/>
              </a:rPr>
              <a:t>Understanding Sculpture in Context </a:t>
            </a:r>
            <a:r>
              <a:rPr lang="en-US" sz="800" b="1" dirty="0">
                <a:solidFill>
                  <a:schemeClr val="bg1"/>
                </a:solidFill>
                <a:latin typeface="Copperplate Gothic Bold" panose="020E0705020206020404" pitchFamily="34" charset="77"/>
                <a:cs typeface="Bangla MN"/>
              </a:rPr>
              <a:t>3</a:t>
            </a:r>
            <a:endParaRPr lang="en-US" sz="800" b="1" dirty="0">
              <a:solidFill>
                <a:srgbClr val="FFFFFF"/>
              </a:solidFill>
              <a:latin typeface="Copperplate Gothic Bold" panose="020E0705020206020404" pitchFamily="34" charset="77"/>
              <a:cs typeface="Bangla MN"/>
            </a:endParaRPr>
          </a:p>
        </p:txBody>
      </p:sp>
      <p:pic>
        <p:nvPicPr>
          <p:cNvPr id="3" name="Content Placeholder 2" descr="6. This is a sculpture of a wooden truck towing a smaller truck.">
            <a:extLst>
              <a:ext uri="{FF2B5EF4-FFF2-40B4-BE49-F238E27FC236}">
                <a16:creationId xmlns:a16="http://schemas.microsoft.com/office/drawing/2014/main" id="{ADCE7650-67E1-B238-EECA-FA2D142C4D45}"/>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1965" b="-3717"/>
          <a:stretch/>
        </p:blipFill>
        <p:spPr>
          <a:xfrm>
            <a:off x="186813" y="1730646"/>
            <a:ext cx="7208613" cy="5083023"/>
          </a:xfrm>
          <a:prstGeom prst="rect">
            <a:avLst/>
          </a:prstGeom>
        </p:spPr>
      </p:pic>
    </p:spTree>
    <p:extLst>
      <p:ext uri="{BB962C8B-B14F-4D97-AF65-F5344CB8AC3E}">
        <p14:creationId xmlns:p14="http://schemas.microsoft.com/office/powerpoint/2010/main" val="2524196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F17E6-DFE1-D805-75D8-2C37AD37959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58A8BA1-F0C2-7431-FA3D-56C18FC4FA4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6000"/>
          </a:blip>
          <a:stretch>
            <a:fillRect/>
          </a:stretch>
        </p:blipFill>
        <p:spPr>
          <a:xfrm>
            <a:off x="4092927" y="0"/>
            <a:ext cx="8099073" cy="6858000"/>
          </a:xfrm>
          <a:prstGeom prst="rect">
            <a:avLst/>
          </a:prstGeom>
        </p:spPr>
      </p:pic>
      <p:sp>
        <p:nvSpPr>
          <p:cNvPr id="8" name="Title 1" descr="Understanding Sculpture in Context 4">
            <a:extLst>
              <a:ext uri="{FF2B5EF4-FFF2-40B4-BE49-F238E27FC236}">
                <a16:creationId xmlns:a16="http://schemas.microsoft.com/office/drawing/2014/main" id="{379ECE69-F4B7-52D1-0181-8E94DD9FFE92}"/>
              </a:ext>
            </a:extLst>
          </p:cNvPr>
          <p:cNvSpPr txBox="1">
            <a:spLocks noGrp="1"/>
          </p:cNvSpPr>
          <p:nvPr>
            <p:ph type="title"/>
          </p:nvPr>
        </p:nvSpPr>
        <p:spPr>
          <a:xfrm>
            <a:off x="142569" y="215668"/>
            <a:ext cx="11906862" cy="1307563"/>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chor="ctr" anchorCtr="1">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4000" b="1" dirty="0">
                <a:solidFill>
                  <a:schemeClr val="bg1"/>
                </a:solidFill>
                <a:latin typeface="Copperplate Gothic Bold" panose="020E0705020206020404" pitchFamily="34" charset="77"/>
                <a:cs typeface="Bangla MN"/>
              </a:rPr>
              <a:t>Understanding Sculpture in Context </a:t>
            </a:r>
            <a:r>
              <a:rPr lang="en-US" sz="700" b="1" dirty="0">
                <a:solidFill>
                  <a:schemeClr val="bg1"/>
                </a:solidFill>
                <a:latin typeface="Copperplate Gothic Bold" panose="020E0705020206020404" pitchFamily="34" charset="77"/>
                <a:cs typeface="Bangla MN"/>
              </a:rPr>
              <a:t>4</a:t>
            </a:r>
            <a:endParaRPr lang="en-US" sz="700" b="1" dirty="0">
              <a:solidFill>
                <a:srgbClr val="FFFFFF"/>
              </a:solidFill>
              <a:latin typeface="Copperplate Gothic Bold" panose="020E0705020206020404" pitchFamily="34" charset="77"/>
              <a:cs typeface="Bangla MN"/>
            </a:endParaRPr>
          </a:p>
        </p:txBody>
      </p:sp>
      <p:pic>
        <p:nvPicPr>
          <p:cNvPr id="2" name="Content Placeholder 7" descr="This is a carved wood block with a tree, leaves, and blooms.">
            <a:extLst>
              <a:ext uri="{FF2B5EF4-FFF2-40B4-BE49-F238E27FC236}">
                <a16:creationId xmlns:a16="http://schemas.microsoft.com/office/drawing/2014/main" id="{99123CAE-AB18-7A63-2E92-40EF28D6D04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795" r="-3522"/>
          <a:stretch/>
        </p:blipFill>
        <p:spPr>
          <a:xfrm>
            <a:off x="199719" y="1661931"/>
            <a:ext cx="3741090" cy="4980401"/>
          </a:xfrm>
          <a:prstGeom prst="rect">
            <a:avLst/>
          </a:prstGeom>
        </p:spPr>
      </p:pic>
      <p:graphicFrame>
        <p:nvGraphicFramePr>
          <p:cNvPr id="6" name="Content Placeholder 1">
            <a:extLst>
              <a:ext uri="{FF2B5EF4-FFF2-40B4-BE49-F238E27FC236}">
                <a16:creationId xmlns:a16="http://schemas.microsoft.com/office/drawing/2014/main" id="{9348F854-A373-052E-EE78-718D0B2A3033}"/>
              </a:ext>
            </a:extLst>
          </p:cNvPr>
          <p:cNvGraphicFramePr>
            <a:graphicFrameLocks/>
          </p:cNvGraphicFramePr>
          <p:nvPr>
            <p:extLst>
              <p:ext uri="{D42A27DB-BD31-4B8C-83A1-F6EECF244321}">
                <p14:modId xmlns:p14="http://schemas.microsoft.com/office/powerpoint/2010/main" val="431483295"/>
              </p:ext>
            </p:extLst>
          </p:nvPr>
        </p:nvGraphicFramePr>
        <p:xfrm>
          <a:off x="4169127" y="1704378"/>
          <a:ext cx="7889805" cy="498040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162096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742B8-C1DD-0B91-C5CB-B9E7868E1A8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108F9EC-C012-9C12-B944-8C3B5BCAB63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3000"/>
          </a:blip>
          <a:stretch>
            <a:fillRect/>
          </a:stretch>
        </p:blipFill>
        <p:spPr>
          <a:xfrm>
            <a:off x="4092927" y="38316"/>
            <a:ext cx="8099073" cy="6858000"/>
          </a:xfrm>
          <a:prstGeom prst="rect">
            <a:avLst/>
          </a:prstGeom>
        </p:spPr>
      </p:pic>
      <p:graphicFrame>
        <p:nvGraphicFramePr>
          <p:cNvPr id="5" name="Content Placeholder 3" descr="&#10;">
            <a:extLst>
              <a:ext uri="{FF2B5EF4-FFF2-40B4-BE49-F238E27FC236}">
                <a16:creationId xmlns:a16="http://schemas.microsoft.com/office/drawing/2014/main" id="{DBDC9BA0-82EF-1E4C-9462-FB20AF2970C0}"/>
              </a:ext>
            </a:extLst>
          </p:cNvPr>
          <p:cNvGraphicFramePr>
            <a:graphicFrameLocks/>
          </p:cNvGraphicFramePr>
          <p:nvPr>
            <p:extLst>
              <p:ext uri="{D42A27DB-BD31-4B8C-83A1-F6EECF244321}">
                <p14:modId xmlns:p14="http://schemas.microsoft.com/office/powerpoint/2010/main" val="1391618101"/>
              </p:ext>
            </p:extLst>
          </p:nvPr>
        </p:nvGraphicFramePr>
        <p:xfrm>
          <a:off x="4620126" y="1508919"/>
          <a:ext cx="7443151" cy="5257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itle 1" descr="Understanding Sculpture in Context 5">
            <a:extLst>
              <a:ext uri="{FF2B5EF4-FFF2-40B4-BE49-F238E27FC236}">
                <a16:creationId xmlns:a16="http://schemas.microsoft.com/office/drawing/2014/main" id="{5F2C18DE-D5CE-6927-D35E-6972C2BE97CC}"/>
              </a:ext>
            </a:extLst>
          </p:cNvPr>
          <p:cNvSpPr txBox="1">
            <a:spLocks noGrp="1"/>
          </p:cNvSpPr>
          <p:nvPr>
            <p:ph type="title"/>
          </p:nvPr>
        </p:nvSpPr>
        <p:spPr>
          <a:xfrm>
            <a:off x="243587" y="365125"/>
            <a:ext cx="11819689" cy="1014197"/>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chor="ctr" anchorCtr="1">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4000" b="1" dirty="0">
                <a:solidFill>
                  <a:schemeClr val="bg1"/>
                </a:solidFill>
                <a:latin typeface="Copperplate Gothic Bold" panose="020E0705020206020404" pitchFamily="34" charset="77"/>
                <a:cs typeface="Bangla MN"/>
              </a:rPr>
              <a:t>Understanding Sculpture in Context </a:t>
            </a:r>
            <a:r>
              <a:rPr lang="en-US" sz="800" b="1" dirty="0">
                <a:solidFill>
                  <a:schemeClr val="bg1"/>
                </a:solidFill>
                <a:latin typeface="Copperplate Gothic Bold" panose="020E0705020206020404" pitchFamily="34" charset="77"/>
                <a:cs typeface="Bangla MN"/>
              </a:rPr>
              <a:t>5</a:t>
            </a:r>
            <a:endParaRPr lang="en-US" sz="800" b="1" dirty="0">
              <a:solidFill>
                <a:srgbClr val="FFFFFF"/>
              </a:solidFill>
              <a:latin typeface="Copperplate Gothic Bold" panose="020E0705020206020404" pitchFamily="34" charset="77"/>
              <a:cs typeface="Bangla MN"/>
            </a:endParaRPr>
          </a:p>
        </p:txBody>
      </p:sp>
      <p:pic>
        <p:nvPicPr>
          <p:cNvPr id="3" name="Content Placeholder 2" descr="This is a collection of colorful insects made from papier-mâché. Some are suspended to give them the appearance of flying. ">
            <a:extLst>
              <a:ext uri="{FF2B5EF4-FFF2-40B4-BE49-F238E27FC236}">
                <a16:creationId xmlns:a16="http://schemas.microsoft.com/office/drawing/2014/main" id="{C7CC2642-6786-054F-3F03-6D1855C2AA10}"/>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587" r="-563"/>
          <a:stretch/>
        </p:blipFill>
        <p:spPr>
          <a:xfrm>
            <a:off x="243587" y="1589440"/>
            <a:ext cx="4086352" cy="4903435"/>
          </a:xfrm>
          <a:prstGeom prst="rect">
            <a:avLst/>
          </a:prstGeom>
        </p:spPr>
      </p:pic>
    </p:spTree>
    <p:extLst>
      <p:ext uri="{BB962C8B-B14F-4D97-AF65-F5344CB8AC3E}">
        <p14:creationId xmlns:p14="http://schemas.microsoft.com/office/powerpoint/2010/main" val="878516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BA6BD-CD28-9B1A-E8BE-F9936535681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5836D6F-4E12-F50B-AD91-9568BA0689E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1000"/>
          </a:blip>
          <a:stretch>
            <a:fillRect/>
          </a:stretch>
        </p:blipFill>
        <p:spPr>
          <a:xfrm>
            <a:off x="4095262" y="1977"/>
            <a:ext cx="8096738" cy="6856023"/>
          </a:xfrm>
          <a:prstGeom prst="rect">
            <a:avLst/>
          </a:prstGeom>
        </p:spPr>
      </p:pic>
      <p:graphicFrame>
        <p:nvGraphicFramePr>
          <p:cNvPr id="7" name="Content Placeholder 9" descr="&#10;">
            <a:extLst>
              <a:ext uri="{FF2B5EF4-FFF2-40B4-BE49-F238E27FC236}">
                <a16:creationId xmlns:a16="http://schemas.microsoft.com/office/drawing/2014/main" id="{C4937182-A4DD-C59C-64E5-3C42254D16FD}"/>
              </a:ext>
            </a:extLst>
          </p:cNvPr>
          <p:cNvGraphicFramePr>
            <a:graphicFrameLocks/>
          </p:cNvGraphicFramePr>
          <p:nvPr>
            <p:extLst>
              <p:ext uri="{D42A27DB-BD31-4B8C-83A1-F6EECF244321}">
                <p14:modId xmlns:p14="http://schemas.microsoft.com/office/powerpoint/2010/main" val="2361375388"/>
              </p:ext>
            </p:extLst>
          </p:nvPr>
        </p:nvGraphicFramePr>
        <p:xfrm>
          <a:off x="4403558" y="1625726"/>
          <a:ext cx="7544854" cy="50237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1" descr="Understanding Sculpture in Context 6">
            <a:extLst>
              <a:ext uri="{FF2B5EF4-FFF2-40B4-BE49-F238E27FC236}">
                <a16:creationId xmlns:a16="http://schemas.microsoft.com/office/drawing/2014/main" id="{2825B139-0753-FED9-E7A6-BE46CE2CD7B8}"/>
              </a:ext>
            </a:extLst>
          </p:cNvPr>
          <p:cNvSpPr txBox="1">
            <a:spLocks noGrp="1"/>
          </p:cNvSpPr>
          <p:nvPr>
            <p:ph type="title"/>
          </p:nvPr>
        </p:nvSpPr>
        <p:spPr>
          <a:xfrm>
            <a:off x="243588" y="365126"/>
            <a:ext cx="11704824" cy="1052032"/>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chor="ctr" anchorCtr="1">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4000" b="1" dirty="0">
                <a:solidFill>
                  <a:schemeClr val="bg1"/>
                </a:solidFill>
                <a:latin typeface="Copperplate Gothic Bold" panose="020E0705020206020404" pitchFamily="34" charset="77"/>
                <a:cs typeface="Bangla MN"/>
              </a:rPr>
              <a:t>Understanding Sculpture in Context </a:t>
            </a:r>
            <a:r>
              <a:rPr lang="en-US" sz="1050" b="1" dirty="0">
                <a:solidFill>
                  <a:schemeClr val="bg1"/>
                </a:solidFill>
                <a:latin typeface="Copperplate Gothic Bold" panose="020E0705020206020404" pitchFamily="34" charset="77"/>
                <a:cs typeface="Bangla MN"/>
              </a:rPr>
              <a:t>6</a:t>
            </a:r>
            <a:endParaRPr lang="en-US" sz="600" b="1" dirty="0">
              <a:solidFill>
                <a:srgbClr val="FFFFFF"/>
              </a:solidFill>
              <a:latin typeface="Copperplate Gothic Bold" panose="020E0705020206020404" pitchFamily="34" charset="77"/>
              <a:cs typeface="Bangla MN"/>
            </a:endParaRPr>
          </a:p>
        </p:txBody>
      </p:sp>
      <p:pic>
        <p:nvPicPr>
          <p:cNvPr id="2" name="Content Placeholder 4" descr="This is a stone sculpture of an elongated face balanced on a neck.">
            <a:extLst>
              <a:ext uri="{FF2B5EF4-FFF2-40B4-BE49-F238E27FC236}">
                <a16:creationId xmlns:a16="http://schemas.microsoft.com/office/drawing/2014/main" id="{431EB038-F3C7-B1A7-1F78-3932DCB8AF05}"/>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312" r="-2412"/>
          <a:stretch/>
        </p:blipFill>
        <p:spPr>
          <a:xfrm>
            <a:off x="447290" y="1645835"/>
            <a:ext cx="3404384" cy="4983487"/>
          </a:xfrm>
          <a:prstGeom prst="rect">
            <a:avLst/>
          </a:prstGeom>
        </p:spPr>
      </p:pic>
    </p:spTree>
    <p:extLst>
      <p:ext uri="{BB962C8B-B14F-4D97-AF65-F5344CB8AC3E}">
        <p14:creationId xmlns:p14="http://schemas.microsoft.com/office/powerpoint/2010/main" val="1686775660"/>
      </p:ext>
    </p:extLst>
  </p:cSld>
  <p:clrMapOvr>
    <a:masterClrMapping/>
  </p:clrMapOvr>
</p:sld>
</file>

<file path=ppt/theme/theme1.xml><?xml version="1.0" encoding="utf-8"?>
<a:theme xmlns:a="http://schemas.openxmlformats.org/drawingml/2006/main" name="Office Theme">
  <a:themeElements>
    <a:clrScheme name="Custom 5">
      <a:dk1>
        <a:srgbClr val="FEFFFF"/>
      </a:dk1>
      <a:lt1>
        <a:srgbClr val="FFFFFF"/>
      </a:lt1>
      <a:dk2>
        <a:srgbClr val="0E2841"/>
      </a:dk2>
      <a:lt2>
        <a:srgbClr val="3BB3D4"/>
      </a:lt2>
      <a:accent1>
        <a:srgbClr val="E954BE"/>
      </a:accent1>
      <a:accent2>
        <a:srgbClr val="F48622"/>
      </a:accent2>
      <a:accent3>
        <a:srgbClr val="F2B607"/>
      </a:accent3>
      <a:accent4>
        <a:srgbClr val="56EA99"/>
      </a:accent4>
      <a:accent5>
        <a:srgbClr val="55C4EA"/>
      </a:accent5>
      <a:accent6>
        <a:srgbClr val="8D56EB"/>
      </a:accent6>
      <a:hlink>
        <a:srgbClr val="DE3D2C"/>
      </a:hlink>
      <a:folHlink>
        <a:srgbClr val="EE764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B43DE67C22F4940BBE9D170DAE04CAF" ma:contentTypeVersion="17" ma:contentTypeDescription="Create a new document." ma:contentTypeScope="" ma:versionID="088e27328061002151cb25258914286a">
  <xsd:schema xmlns:xsd="http://www.w3.org/2001/XMLSchema" xmlns:xs="http://www.w3.org/2001/XMLSchema" xmlns:p="http://schemas.microsoft.com/office/2006/metadata/properties" xmlns:ns2="758b23b8-80ab-4871-af94-265c2a70562d" xmlns:ns3="94d707cb-8288-4c59-8fe9-a457835741f6" targetNamespace="http://schemas.microsoft.com/office/2006/metadata/properties" ma:root="true" ma:fieldsID="f0ecbfd986b47c7cd36b9ffca920b3b1" ns2:_="" ns3:_="">
    <xsd:import namespace="758b23b8-80ab-4871-af94-265c2a70562d"/>
    <xsd:import namespace="94d707cb-8288-4c59-8fe9-a457835741f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8b23b8-80ab-4871-af94-265c2a7056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bdc0606b-8e5a-4aee-a68c-f4efcab0e830"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4d707cb-8288-4c59-8fe9-a457835741f6"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ad51846-cd3e-44b1-a42e-8df071718a87}" ma:internalName="TaxCatchAll" ma:showField="CatchAllData" ma:web="94d707cb-8288-4c59-8fe9-a457835741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58b23b8-80ab-4871-af94-265c2a70562d">
      <Terms xmlns="http://schemas.microsoft.com/office/infopath/2007/PartnerControls"/>
    </lcf76f155ced4ddcb4097134ff3c332f>
    <TaxCatchAll xmlns="94d707cb-8288-4c59-8fe9-a457835741f6" xsi:nil="true"/>
  </documentManagement>
</p:properties>
</file>

<file path=customXml/itemProps1.xml><?xml version="1.0" encoding="utf-8"?>
<ds:datastoreItem xmlns:ds="http://schemas.openxmlformats.org/officeDocument/2006/customXml" ds:itemID="{36921338-E086-449A-9C3B-26B15E05160F}"/>
</file>

<file path=customXml/itemProps2.xml><?xml version="1.0" encoding="utf-8"?>
<ds:datastoreItem xmlns:ds="http://schemas.openxmlformats.org/officeDocument/2006/customXml" ds:itemID="{BCB5183B-DD58-47AB-8FDA-4FDDDAED85C8}"/>
</file>

<file path=customXml/itemProps3.xml><?xml version="1.0" encoding="utf-8"?>
<ds:datastoreItem xmlns:ds="http://schemas.openxmlformats.org/officeDocument/2006/customXml" ds:itemID="{1877F517-B797-4CD1-AF66-C7D79F1EBBA4}"/>
</file>

<file path=docProps/app.xml><?xml version="1.0" encoding="utf-8"?>
<Properties xmlns="http://schemas.openxmlformats.org/officeDocument/2006/extended-properties" xmlns:vt="http://schemas.openxmlformats.org/officeDocument/2006/docPropsVTypes">
  <TotalTime>22569</TotalTime>
  <Words>4934</Words>
  <Application>Microsoft Office PowerPoint</Application>
  <PresentationFormat>Widescreen</PresentationFormat>
  <Paragraphs>322</Paragraphs>
  <Slides>42</Slides>
  <Notes>42</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CHAPTER 14.  Sculpture Teaching and Learning in Art Education, 2nd Ed.</vt:lpstr>
      <vt:lpstr>Chapter 14 Topics</vt:lpstr>
      <vt:lpstr>Link Chapter 14’s teachings with  TLAE’s Transformative  Art Education Framework</vt:lpstr>
      <vt:lpstr>Understanding Sculpture in Context 1</vt:lpstr>
      <vt:lpstr>Understanding Sculpture in Context 2</vt:lpstr>
      <vt:lpstr>Understanding Sculpture in Context 3</vt:lpstr>
      <vt:lpstr>Understanding Sculpture in Context 4</vt:lpstr>
      <vt:lpstr>Understanding Sculpture in Context 5</vt:lpstr>
      <vt:lpstr>Understanding Sculpture in Context 6</vt:lpstr>
      <vt:lpstr>Sculpture and Technology</vt:lpstr>
      <vt:lpstr>Applying Sculpture Methods  in Context</vt:lpstr>
      <vt:lpstr>Papier-Mâché 1</vt:lpstr>
      <vt:lpstr>Papier-Mâché 2</vt:lpstr>
      <vt:lpstr>Assemblage 1</vt:lpstr>
      <vt:lpstr>Assemblage 2</vt:lpstr>
      <vt:lpstr>Carving 1 </vt:lpstr>
      <vt:lpstr>Carving 2</vt:lpstr>
      <vt:lpstr>Carving 3</vt:lpstr>
      <vt:lpstr>Carving 4</vt:lpstr>
      <vt:lpstr>Molds 1</vt:lpstr>
      <vt:lpstr>Molds 2</vt:lpstr>
      <vt:lpstr>Molds 3</vt:lpstr>
      <vt:lpstr>Wire and Aluminum 1 </vt:lpstr>
      <vt:lpstr>Wire and Aluminum 2</vt:lpstr>
      <vt:lpstr>Transformative Best Practices for Teaching Sculpture from Pre-K Through High School 1 </vt:lpstr>
      <vt:lpstr>Transformative Best Practices for Teaching Sculpture from Pre-K Through High School 2</vt:lpstr>
      <vt:lpstr>Transformative Best Practices for Teaching Sculpture from Pre-K Through High School 3 </vt:lpstr>
      <vt:lpstr>Transformative Best Practices for Teaching Sculpture from Pre-K Through High School: Early Childhood </vt:lpstr>
      <vt:lpstr>PowerPoint Presentation</vt:lpstr>
      <vt:lpstr>PowerPoint Presentation</vt:lpstr>
      <vt:lpstr>Transformative Best Practices for Teaching Sculpture from Pre-K Through High School: Adolescence</vt:lpstr>
      <vt:lpstr>Kojo Bambil: Carving Strength in Numbers  Artists’ Lessons to Thrive!: 14.1. </vt:lpstr>
      <vt:lpstr>Christopher Williams: Designing Awareness Artists’ Lessons to Thrive! 14.2. </vt:lpstr>
      <vt:lpstr>Deborah Butterfield:  Horse Power Leading the Way artists’ Lessons to Thrive!</vt:lpstr>
      <vt:lpstr>Antoni Gaudí Sagrada Familia &amp; Modern Technologies  artists’ Lessons to Thrive!</vt:lpstr>
      <vt:lpstr>Betye Saar Let’s Go Places! artists’ Lessons to Thrive! </vt:lpstr>
      <vt:lpstr>Teaching Tips to Thrive #14.1 Brianna Shetzler: Character Development Using Papier-Mâché Clay 1</vt:lpstr>
      <vt:lpstr>Teaching Tips to Thrive #14.1 Brianna Shetzler: Character Development Using Papier-Mâché Clay 2</vt:lpstr>
      <vt:lpstr>Teaching Tips to Thrive #14.2 Efrain Montesino:  Sculpting with Boxes 1</vt:lpstr>
      <vt:lpstr>Teaching Tips to Thrive #14.2 Efrain Montesino:  Sculpting with Boxes 1</vt:lpstr>
      <vt:lpstr>Approaches to Teacher and Student Transformative Growth Charts</vt:lpstr>
      <vt:lpstr>CHAPTER 14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14.  Sculpture Teaching and Learning in Art Education, 2nd Ed.</dc:title>
  <dc:creator>Debbie Sickler-Voigt</dc:creator>
  <cp:lastModifiedBy>Debbie Sickler-Voigt</cp:lastModifiedBy>
  <cp:revision>221</cp:revision>
  <dcterms:created xsi:type="dcterms:W3CDTF">2025-02-14T23:54:48Z</dcterms:created>
  <dcterms:modified xsi:type="dcterms:W3CDTF">2025-10-21T19:43:46Z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bbab825-a111-45e4-86a1-18cee0005896_Enabled">
    <vt:lpwstr>true</vt:lpwstr>
  </property>
  <property fmtid="{D5CDD505-2E9C-101B-9397-08002B2CF9AE}" pid="3" name="MSIP_Label_2bbab825-a111-45e4-86a1-18cee0005896_SetDate">
    <vt:lpwstr>2025-10-21T19:43:44Z</vt:lpwstr>
  </property>
  <property fmtid="{D5CDD505-2E9C-101B-9397-08002B2CF9AE}" pid="4" name="MSIP_Label_2bbab825-a111-45e4-86a1-18cee0005896_Method">
    <vt:lpwstr>Standard</vt:lpwstr>
  </property>
  <property fmtid="{D5CDD505-2E9C-101B-9397-08002B2CF9AE}" pid="5" name="MSIP_Label_2bbab825-a111-45e4-86a1-18cee0005896_Name">
    <vt:lpwstr>2bbab825-a111-45e4-86a1-18cee0005896</vt:lpwstr>
  </property>
  <property fmtid="{D5CDD505-2E9C-101B-9397-08002B2CF9AE}" pid="6" name="MSIP_Label_2bbab825-a111-45e4-86a1-18cee0005896_SiteId">
    <vt:lpwstr>2567d566-604c-408a-8a60-55d0dc9d9d6b</vt:lpwstr>
  </property>
  <property fmtid="{D5CDD505-2E9C-101B-9397-08002B2CF9AE}" pid="7" name="MSIP_Label_2bbab825-a111-45e4-86a1-18cee0005896_ActionId">
    <vt:lpwstr>96d5c720-5486-4449-8746-0785b86ee693</vt:lpwstr>
  </property>
  <property fmtid="{D5CDD505-2E9C-101B-9397-08002B2CF9AE}" pid="8" name="MSIP_Label_2bbab825-a111-45e4-86a1-18cee0005896_ContentBits">
    <vt:lpwstr>2</vt:lpwstr>
  </property>
  <property fmtid="{D5CDD505-2E9C-101B-9397-08002B2CF9AE}" pid="9" name="MSIP_Label_2bbab825-a111-45e4-86a1-18cee0005896_Tag">
    <vt:lpwstr>10, 3, 0, 2</vt:lpwstr>
  </property>
  <property fmtid="{D5CDD505-2E9C-101B-9397-08002B2CF9AE}" pid="10" name="ClassificationContentMarkingFooterLocations">
    <vt:lpwstr>Office Theme:8</vt:lpwstr>
  </property>
  <property fmtid="{D5CDD505-2E9C-101B-9397-08002B2CF9AE}" pid="11" name="ClassificationContentMarkingFooterText">
    <vt:lpwstr>Information Classification: General</vt:lpwstr>
  </property>
  <property fmtid="{D5CDD505-2E9C-101B-9397-08002B2CF9AE}" pid="12" name="Order">
    <vt:lpwstr>2035100.00000000</vt:lpwstr>
  </property>
  <property fmtid="{D5CDD505-2E9C-101B-9397-08002B2CF9AE}" pid="13" name="ContentTypeId">
    <vt:lpwstr>0x0101006B43DE67C22F4940BBE9D170DAE04CAF</vt:lpwstr>
  </property>
  <property fmtid="{D5CDD505-2E9C-101B-9397-08002B2CF9AE}" pid="14" name="_SourceUrl">
    <vt:lpwstr/>
  </property>
  <property fmtid="{D5CDD505-2E9C-101B-9397-08002B2CF9AE}" pid="15" name="_SharedFileIndex">
    <vt:lpwstr/>
  </property>
  <property fmtid="{D5CDD505-2E9C-101B-9397-08002B2CF9AE}" pid="16" name="ComplianceAssetId">
    <vt:lpwstr/>
  </property>
  <property fmtid="{D5CDD505-2E9C-101B-9397-08002B2CF9AE}" pid="17" name="_ExtendedDescription">
    <vt:lpwstr/>
  </property>
  <property fmtid="{D5CDD505-2E9C-101B-9397-08002B2CF9AE}" pid="18" name="TriggerFlowInfo">
    <vt:lpwstr/>
  </property>
</Properties>
</file>