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diagrams/data7.xml" ContentType="application/vnd.openxmlformats-officedocument.drawingml.diagramData+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1.xml" ContentType="application/vnd.openxmlformats-officedocument.drawingml.diagramData+xml"/>
  <Override PartName="/ppt/diagrams/data30.xml" ContentType="application/vnd.openxmlformats-officedocument.drawingml.diagramData+xml"/>
  <Override PartName="/ppt/diagrams/data3.xml" ContentType="application/vnd.openxmlformats-officedocument.drawingml.diagramData+xml"/>
  <Override PartName="/ppt/diagrams/data29.xml" ContentType="application/vnd.openxmlformats-officedocument.drawingml.diagramData+xml"/>
  <Override PartName="/ppt/diagrams/data28.xml" ContentType="application/vnd.openxmlformats-officedocument.drawingml.diagramData+xml"/>
  <Override PartName="/ppt/diagrams/data27.xml" ContentType="application/vnd.openxmlformats-officedocument.drawingml.diagramData+xml"/>
  <Override PartName="/ppt/diagrams/data26.xml" ContentType="application/vnd.openxmlformats-officedocument.drawingml.diagramData+xml"/>
  <Override PartName="/ppt/diagrams/data25.xml" ContentType="application/vnd.openxmlformats-officedocument.drawingml.diagramData+xml"/>
  <Override PartName="/ppt/diagrams/data24.xml" ContentType="application/vnd.openxmlformats-officedocument.drawingml.diagramData+xml"/>
  <Override PartName="/ppt/diagrams/data23.xml" ContentType="application/vnd.openxmlformats-officedocument.drawingml.diagramData+xml"/>
  <Override PartName="/ppt/diagrams/data4.xml" ContentType="application/vnd.openxmlformats-officedocument.drawingml.diagramData+xml"/>
  <Override PartName="/ppt/diagrams/data22.xml" ContentType="application/vnd.openxmlformats-officedocument.drawingml.diagramData+xml"/>
  <Override PartName="/ppt/diagrams/data21.xml" ContentType="application/vnd.openxmlformats-officedocument.drawingml.diagramData+xml"/>
  <Override PartName="/ppt/diagrams/data20.xml" ContentType="application/vnd.openxmlformats-officedocument.drawingml.diagramData+xml"/>
  <Override PartName="/ppt/diagrams/data19.xml" ContentType="application/vnd.openxmlformats-officedocument.drawingml.diagramData+xml"/>
  <Override PartName="/ppt/diagrams/data18.xml" ContentType="application/vnd.openxmlformats-officedocument.drawingml.diagramData+xml"/>
  <Override PartName="/ppt/diagrams/data17.xml" ContentType="application/vnd.openxmlformats-officedocument.drawingml.diagramData+xml"/>
  <Override PartName="/ppt/diagrams/data16.xml" ContentType="application/vnd.openxmlformats-officedocument.drawingml.diagramData+xml"/>
  <Override PartName="/ppt/diagrams/data5.xml" ContentType="application/vnd.openxmlformats-officedocument.drawingml.diagramData+xml"/>
  <Override PartName="/ppt/diagrams/data15.xml" ContentType="application/vnd.openxmlformats-officedocument.drawingml.diagramData+xml"/>
  <Override PartName="/ppt/diagrams/data14.xml" ContentType="application/vnd.openxmlformats-officedocument.drawingml.diagramData+xml"/>
  <Override PartName="/ppt/diagrams/data13.xml" ContentType="application/vnd.openxmlformats-officedocument.drawingml.diagramData+xml"/>
  <Override PartName="/ppt/diagrams/data12.xml" ContentType="application/vnd.openxmlformats-officedocument.drawingml.diagramData+xml"/>
  <Override PartName="/ppt/diagrams/data11.xml" ContentType="application/vnd.openxmlformats-officedocument.drawingml.diagramData+xml"/>
  <Override PartName="/ppt/diagrams/data10.xml" ContentType="application/vnd.openxmlformats-officedocument.drawingml.diagramData+xml"/>
  <Override PartName="/ppt/diagrams/data9.xml" ContentType="application/vnd.openxmlformats-officedocument.drawingml.diagramData+xml"/>
  <Override PartName="/ppt/diagrams/data6.xml" ContentType="application/vnd.openxmlformats-officedocument.drawingml.diagramData+xml"/>
  <Override PartName="/ppt/diagrams/data8.xml" ContentType="application/vnd.openxmlformats-officedocument.drawingml.diagramData+xml"/>
  <Override PartName="/ppt/slides/slide1.xml" ContentType="application/vnd.openxmlformats-officedocument.presentationml.slide+xml"/>
  <Override PartName="/ppt/presentation.xml" ContentType="application/vnd.openxmlformats-officedocument.presentationml.presentation.main+xml"/>
  <Override PartName="/ppt/notesSlides/notesSlide22.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16.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7.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8.xml" ContentType="application/vnd.openxmlformats-officedocument.presentationml.notesSlide+xml"/>
  <Override PartName="/ppt/notesSlides/notesSlide4.xml" ContentType="application/vnd.openxmlformats-officedocument.presentationml.notesSlide+xml"/>
  <Override PartName="/ppt/notesSlides/notesSlide34.xml" ContentType="application/vnd.openxmlformats-officedocument.presentationml.notesSlide+xml"/>
  <Override PartName="/ppt/notesSlides/notesSlide5.xml" ContentType="application/vnd.openxmlformats-officedocument.presentationml.notesSlide+xml"/>
  <Override PartName="/ppt/notesSlides/notesSlide33.xml" ContentType="application/vnd.openxmlformats-officedocument.presentationml.notesSlide+xml"/>
  <Override PartName="/ppt/notesSlides/notesSlide19.xml" ContentType="application/vnd.openxmlformats-officedocument.presentationml.notesSlide+xml"/>
  <Override PartName="/ppt/notesSlides/notesSlide32.xml" ContentType="application/vnd.openxmlformats-officedocument.presentationml.notesSlide+xml"/>
  <Override PartName="/ppt/notesSlides/notesSlide7.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0.xml" ContentType="application/vnd.openxmlformats-officedocument.presentationml.notesSlide+xml"/>
  <Override PartName="/ppt/notesSlides/notesSlide28.xml" ContentType="application/vnd.openxmlformats-officedocument.presentationml.notesSlide+xml"/>
  <Override PartName="/ppt/notesSlides/notesSlide6.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diagrams/drawing2.xml" ContentType="application/vnd.ms-office.drawingml.diagramDrawing+xml"/>
  <Override PartName="/ppt/diagrams/drawing19.xml" ContentType="application/vnd.ms-office.drawingml.diagramDrawing+xml"/>
  <Override PartName="/ppt/diagrams/layout19.xml" ContentType="application/vnd.openxmlformats-officedocument.drawingml.diagramLayout+xml"/>
  <Override PartName="/ppt/diagrams/colors4.xml" ContentType="application/vnd.openxmlformats-officedocument.drawingml.diagramColors+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rawing4.xml" ContentType="application/vnd.ms-office.drawingml.diagramDrawing+xml"/>
  <Override PartName="/ppt/diagrams/quickStyle4.xml" ContentType="application/vnd.openxmlformats-officedocument.drawingml.diagramStyle+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rawing18.xml" ContentType="application/vnd.ms-office.drawingml.diagramDrawing+xml"/>
  <Override PartName="/ppt/diagrams/layout4.xml" ContentType="application/vnd.openxmlformats-officedocument.drawingml.diagramLayout+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colors18.xml" ContentType="application/vnd.openxmlformats-officedocument.drawingml.diagramColors+xml"/>
  <Override PartName="/ppt/diagrams/layout18.xml" ContentType="application/vnd.openxmlformats-officedocument.drawingml.diagramLayout+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rawing17.xml" ContentType="application/vnd.ms-office.drawingml.diagramDrawing+xml"/>
  <Override PartName="/ppt/diagrams/drawing6.xml" ContentType="application/vnd.ms-office.drawingml.diagramDrawing+xml"/>
  <Override PartName="/ppt/diagrams/quickStyle24.xml" ContentType="application/vnd.openxmlformats-officedocument.drawingml.diagramStyle+xml"/>
  <Override PartName="/ppt/diagrams/quickStyle6.xml" ContentType="application/vnd.openxmlformats-officedocument.drawingml.diagramStyle+xml"/>
  <Override PartName="/ppt/diagrams/colors6.xml" ContentType="application/vnd.openxmlformats-officedocument.drawingml.diagramColors+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colors17.xml" ContentType="application/vnd.openxmlformats-officedocument.drawingml.diagramColors+xml"/>
  <Override PartName="/ppt/diagrams/drawing3.xml" ContentType="application/vnd.ms-office.drawingml.diagramDrawing+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quickStyle17.xml" ContentType="application/vnd.openxmlformats-officedocument.drawingml.diagramStyle+xml"/>
  <Override PartName="/ppt/diagrams/colors3.xml" ContentType="application/vnd.openxmlformats-officedocument.drawingml.diagramColors+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layout17.xml" ContentType="application/vnd.openxmlformats-officedocument.drawingml.diagramLayout+xml"/>
  <Override PartName="/ppt/diagrams/quickStyle3.xml" ContentType="application/vnd.openxmlformats-officedocument.drawingml.diagramStyle+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layout3.xml" ContentType="application/vnd.openxmlformats-officedocument.drawingml.diagramLayout+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rawing16.xml" ContentType="application/vnd.ms-office.drawingml.diagramDrawing+xml"/>
  <Override PartName="/ppt/diagrams/colors16.xml" ContentType="application/vnd.openxmlformats-officedocument.drawingml.diagramColors+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quickStyle16.xml" ContentType="application/vnd.openxmlformats-officedocument.drawingml.diagramStyle+xml"/>
  <Override PartName="/ppt/diagrams/quickStyle19.xml" ContentType="application/vnd.openxmlformats-officedocument.drawingml.diagramStyle+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quickStyle18.xml" ContentType="application/vnd.openxmlformats-officedocument.drawingml.diagramStyle+xml"/>
  <Override PartName="/ppt/diagrams/colors24.xml" ContentType="application/vnd.openxmlformats-officedocument.drawingml.diagramColors+xml"/>
  <Override PartName="/ppt/diagrams/layout16.xml" ContentType="application/vnd.openxmlformats-officedocument.drawingml.diagramLayout+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drawing15.xml" ContentType="application/vnd.ms-office.drawingml.diagramDrawing+xml"/>
  <Override PartName="/ppt/diagrams/colors15.xml" ContentType="application/vnd.openxmlformats-officedocument.drawingml.diagramColors+xml"/>
  <Override PartName="/ppt/theme/theme2.xml" ContentType="application/vnd.openxmlformats-officedocument.theme+xml"/>
  <Override PartName="/ppt/diagrams/quickStyle15.xml" ContentType="application/vnd.openxmlformats-officedocument.drawingml.diagramStyle+xml"/>
  <Override PartName="/ppt/diagrams/layout15.xml" ContentType="application/vnd.openxmlformats-officedocument.drawingml.diagramLayout+xml"/>
  <Override PartName="/ppt/diagrams/layout5.xml" ContentType="application/vnd.openxmlformats-officedocument.drawingml.diagramLayout+xml"/>
  <Override PartName="/ppt/diagrams/drawing14.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diagrams/layout14.xml" ContentType="application/vnd.openxmlformats-officedocument.drawingml.diagramLayout+xml"/>
  <Override PartName="/ppt/diagrams/quickStyle5.xml" ContentType="application/vnd.openxmlformats-officedocument.drawingml.diagramStyle+xml"/>
  <Override PartName="/ppt/diagrams/drawing13.xml" ContentType="application/vnd.ms-office.drawingml.diagramDrawing+xml"/>
  <Override PartName="/ppt/theme/theme1.xml" ContentType="application/vnd.openxmlformats-officedocument.theme+xml"/>
  <Override PartName="/ppt/diagrams/colors13.xml" ContentType="application/vnd.openxmlformats-officedocument.drawingml.diagramColors+xml"/>
  <Override PartName="/ppt/diagrams/quickStyle13.xml" ContentType="application/vnd.openxmlformats-officedocument.drawingml.diagramStyle+xml"/>
  <Override PartName="/ppt/notesMasters/notesMaster1.xml" ContentType="application/vnd.openxmlformats-officedocument.presentationml.notesMaster+xml"/>
  <Override PartName="/ppt/diagrams/layout13.xml" ContentType="application/vnd.openxmlformats-officedocument.drawingml.diagramLayout+xml"/>
  <Override PartName="/ppt/diagrams/colors5.xml" ContentType="application/vnd.openxmlformats-officedocument.drawingml.diagramColors+xml"/>
  <Override PartName="/ppt/diagrams/drawing12.xml" ContentType="application/vnd.ms-office.drawingml.diagramDrawing+xml"/>
  <Override PartName="/ppt/diagrams/colors12.xml" ContentType="application/vnd.openxmlformats-officedocument.drawingml.diagramColors+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5.xml" ContentType="application/vnd.ms-office.drawingml.diagramDrawing+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layout6.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layout24.xml" ContentType="application/vnd.openxmlformats-officedocument.drawingml.diagramLayout+xml"/>
  <Override PartName="/ppt/diagrams/colors19.xml" ContentType="application/vnd.openxmlformats-officedocument.drawingml.diagramColors+xml"/>
  <Override PartName="/ppt/diagrams/drawing24.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378" r:id="rId2"/>
    <p:sldId id="623" r:id="rId3"/>
    <p:sldId id="601" r:id="rId4"/>
    <p:sldId id="610" r:id="rId5"/>
    <p:sldId id="392" r:id="rId6"/>
    <p:sldId id="604" r:id="rId7"/>
    <p:sldId id="386" r:id="rId8"/>
    <p:sldId id="429" r:id="rId9"/>
    <p:sldId id="478" r:id="rId10"/>
    <p:sldId id="566" r:id="rId11"/>
    <p:sldId id="411" r:id="rId12"/>
    <p:sldId id="409" r:id="rId13"/>
    <p:sldId id="627" r:id="rId14"/>
    <p:sldId id="416" r:id="rId15"/>
    <p:sldId id="630" r:id="rId16"/>
    <p:sldId id="629" r:id="rId17"/>
    <p:sldId id="631" r:id="rId18"/>
    <p:sldId id="433" r:id="rId19"/>
    <p:sldId id="489" r:id="rId20"/>
    <p:sldId id="632" r:id="rId21"/>
    <p:sldId id="387" r:id="rId22"/>
    <p:sldId id="594" r:id="rId23"/>
    <p:sldId id="617" r:id="rId24"/>
    <p:sldId id="621" r:id="rId25"/>
    <p:sldId id="577" r:id="rId26"/>
    <p:sldId id="432" r:id="rId27"/>
    <p:sldId id="460" r:id="rId28"/>
    <p:sldId id="561" r:id="rId29"/>
    <p:sldId id="417" r:id="rId30"/>
    <p:sldId id="549" r:id="rId31"/>
    <p:sldId id="625" r:id="rId32"/>
    <p:sldId id="633" r:id="rId33"/>
    <p:sldId id="723" r:id="rId34"/>
    <p:sldId id="61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EAA"/>
    <a:srgbClr val="000000"/>
    <a:srgbClr val="008000"/>
    <a:srgbClr val="001179"/>
    <a:srgbClr val="AB4642"/>
    <a:srgbClr val="800000"/>
    <a:srgbClr val="0432FF"/>
    <a:srgbClr val="424242"/>
    <a:srgbClr val="001279"/>
    <a:srgbClr val="434D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145"/>
    <p:restoredTop sz="91652"/>
  </p:normalViewPr>
  <p:slideViewPr>
    <p:cSldViewPr snapToGrid="0">
      <p:cViewPr varScale="1">
        <p:scale>
          <a:sx n="62" d="100"/>
          <a:sy n="62" d="100"/>
        </p:scale>
        <p:origin x="208" y="7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C00000"/>
        </a:solidFill>
        <a:ln>
          <a:solidFill>
            <a:schemeClr val="bg1"/>
          </a:solidFill>
        </a:ln>
      </dgm:spPr>
      <dgm:t>
        <a:bodyPr/>
        <a:lstStyle/>
        <a:p>
          <a:pPr rtl="0"/>
          <a:r>
            <a:rPr lang="en-US" sz="2800" b="1" dirty="0">
              <a:solidFill>
                <a:schemeClr val="bg1"/>
              </a:solidFill>
              <a:latin typeface="Arial"/>
              <a:cs typeface="Arial"/>
            </a:rPr>
            <a:t>Arts Advocacy and Teacher Leadership</a:t>
          </a:r>
        </a:p>
      </dgm:t>
      <dgm:extLst>
        <a:ext uri="{E40237B7-FDA0-4F09-8148-C483321AD2D9}">
          <dgm14:cNvPr xmlns:dgm14="http://schemas.microsoft.com/office/drawing/2010/diagram" id="0" name="" descr="Arts Advocacy and Teacher Leadership&#13;&#10;Building an Arts Advocacy Campaign&#13;&#10;Advocacy and Visual Arts Funding&#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custT="1"/>
      <dgm:spPr>
        <a:solidFill>
          <a:srgbClr val="0432FF"/>
        </a:solidFill>
        <a:ln>
          <a:solidFill>
            <a:schemeClr val="bg1"/>
          </a:solidFill>
        </a:ln>
      </dgm:spPr>
      <dgm:t>
        <a:bodyPr/>
        <a:lstStyle/>
        <a:p>
          <a:pPr rtl="0"/>
          <a:r>
            <a:rPr lang="en-US" sz="2800" b="1" dirty="0">
              <a:solidFill>
                <a:schemeClr val="bg1"/>
              </a:solidFill>
              <a:latin typeface="Arial"/>
              <a:cs typeface="Arial"/>
            </a:rPr>
            <a:t>Building an Arts Advocacy Campaign</a:t>
          </a:r>
          <a:endParaRPr lang="en-US" sz="2800" b="1" dirty="0">
            <a:solidFill>
              <a:srgbClr val="FFFFFF"/>
            </a:solidFill>
            <a:latin typeface="Arial"/>
            <a:cs typeface="Arial"/>
          </a:endParaRPr>
        </a:p>
      </dgm:t>
      <dgm:extLst>
        <a:ext uri="{E40237B7-FDA0-4F09-8148-C483321AD2D9}">
          <dgm14:cNvPr xmlns:dgm14="http://schemas.microsoft.com/office/drawing/2010/diagram" id="0" name="" descr="Arts Advocacy and Teacher Leadership&#13;&#10;Building an Arts Advocacy Campaign&#13;&#10;Advocacy and Visual Arts Funding&#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custT="1"/>
      <dgm:spPr>
        <a:solidFill>
          <a:srgbClr val="011EAA"/>
        </a:solidFill>
        <a:ln>
          <a:solidFill>
            <a:schemeClr val="bg1"/>
          </a:solidFill>
        </a:ln>
      </dgm:spPr>
      <dgm:t>
        <a:bodyPr/>
        <a:lstStyle/>
        <a:p>
          <a:pPr rtl="0"/>
          <a:r>
            <a:rPr lang="en-US" sz="2800" b="1" dirty="0"/>
            <a:t>Advocacy and Visual Arts Funding</a:t>
          </a:r>
          <a:endParaRPr lang="en-US" sz="2800" b="1" dirty="0">
            <a:solidFill>
              <a:srgbClr val="FFFFFF"/>
            </a:solidFill>
            <a:latin typeface="Arial"/>
            <a:cs typeface="Arial"/>
          </a:endParaRPr>
        </a:p>
      </dgm:t>
      <dgm:extLst>
        <a:ext uri="{E40237B7-FDA0-4F09-8148-C483321AD2D9}">
          <dgm14:cNvPr xmlns:dgm14="http://schemas.microsoft.com/office/drawing/2010/diagram" id="0" name="" descr="Arts Advocacy and Teacher Leadership&#13;&#10;Building an Arts Advocacy Campaign&#13;&#10;Advocacy and Visual Arts Funding&#13;&#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928787E5-1EED-0A47-840F-56DD407C5BE9}" type="pres">
      <dgm:prSet presAssocID="{1CB4A6C1-BC55-463C-A409-A01AC759398F}" presName="linear" presStyleCnt="0">
        <dgm:presLayoutVars>
          <dgm:animLvl val="lvl"/>
          <dgm:resizeHandles val="exact"/>
        </dgm:presLayoutVars>
      </dgm:prSet>
      <dgm:spPr/>
    </dgm:pt>
    <dgm:pt modelId="{EA9AE646-B36A-874D-848C-881FCE534FEE}" type="pres">
      <dgm:prSet presAssocID="{A0930849-EE48-442D-A4F7-F30B0DD9B25A}" presName="parentText" presStyleLbl="node1" presStyleIdx="0" presStyleCnt="3">
        <dgm:presLayoutVars>
          <dgm:chMax val="0"/>
          <dgm:bulletEnabled val="1"/>
        </dgm:presLayoutVars>
      </dgm:prSet>
      <dgm:spPr/>
    </dgm:pt>
    <dgm:pt modelId="{15F091A6-4E00-7A43-BB76-639934EC0AE1}" type="pres">
      <dgm:prSet presAssocID="{6CB9F8B6-A809-4E7B-851D-EBC1721A94EA}" presName="spacer" presStyleCnt="0"/>
      <dgm:spPr/>
    </dgm:pt>
    <dgm:pt modelId="{3FFCBF4A-0559-C34E-AECF-F72B0214C7CD}" type="pres">
      <dgm:prSet presAssocID="{CF8CB8DE-37BB-4F27-BA0C-EA730A4D717F}" presName="parentText" presStyleLbl="node1" presStyleIdx="1" presStyleCnt="3">
        <dgm:presLayoutVars>
          <dgm:chMax val="0"/>
          <dgm:bulletEnabled val="1"/>
        </dgm:presLayoutVars>
      </dgm:prSet>
      <dgm:spPr/>
    </dgm:pt>
    <dgm:pt modelId="{96EFA1B7-C9C0-FA4E-AB29-F9D4554FCFE4}" type="pres">
      <dgm:prSet presAssocID="{796B79BD-D9E9-4B24-A57C-CE9A38659035}" presName="spacer" presStyleCnt="0"/>
      <dgm:spPr/>
    </dgm:pt>
    <dgm:pt modelId="{57BD0B35-915A-A443-9814-2FD41EF60AF2}" type="pres">
      <dgm:prSet presAssocID="{15F39A1B-435D-4AE7-9F90-59BED1693829}" presName="parentText" presStyleLbl="node1" presStyleIdx="2" presStyleCnt="3">
        <dgm:presLayoutVars>
          <dgm:chMax val="0"/>
          <dgm:bulletEnabled val="1"/>
        </dgm:presLayoutVars>
      </dgm:prSet>
      <dgm:spPr/>
    </dgm:pt>
  </dgm:ptLst>
  <dgm:cxnLst>
    <dgm:cxn modelId="{9970A462-F621-46A0-994B-EAB3C6F16400}" srcId="{1CB4A6C1-BC55-463C-A409-A01AC759398F}" destId="{CF8CB8DE-37BB-4F27-BA0C-EA730A4D717F}" srcOrd="1" destOrd="0" parTransId="{19EF7A20-93A9-4350-95A0-C307006314C7}" sibTransId="{796B79BD-D9E9-4B24-A57C-CE9A38659035}"/>
    <dgm:cxn modelId="{0FD76977-7B68-4178-B1D0-C7DF7B1C4670}" srcId="{1CB4A6C1-BC55-463C-A409-A01AC759398F}" destId="{15F39A1B-435D-4AE7-9F90-59BED1693829}" srcOrd="2" destOrd="0" parTransId="{B10A2564-F46A-4924-B27D-D4EF32290C91}" sibTransId="{7DEF36AC-AFBE-4AFF-84C4-EA587017AA73}"/>
    <dgm:cxn modelId="{9A430F9B-10D0-9541-85E1-A1E3621F09C5}" type="presOf" srcId="{15F39A1B-435D-4AE7-9F90-59BED1693829}" destId="{57BD0B35-915A-A443-9814-2FD41EF60AF2}" srcOrd="0" destOrd="0" presId="urn:microsoft.com/office/officeart/2005/8/layout/vList2"/>
    <dgm:cxn modelId="{973C12A2-310A-6A49-A8BE-0975FCD711F6}" type="presOf" srcId="{A0930849-EE48-442D-A4F7-F30B0DD9B25A}" destId="{EA9AE646-B36A-874D-848C-881FCE534FEE}" srcOrd="0" destOrd="0" presId="urn:microsoft.com/office/officeart/2005/8/layout/vList2"/>
    <dgm:cxn modelId="{2879E3B7-2E95-4422-84D2-E91317179D3A}" srcId="{1CB4A6C1-BC55-463C-A409-A01AC759398F}" destId="{A0930849-EE48-442D-A4F7-F30B0DD9B25A}" srcOrd="0" destOrd="0" parTransId="{356DF678-EC2D-48DA-8573-B160FCD76A34}" sibTransId="{6CB9F8B6-A809-4E7B-851D-EBC1721A94EA}"/>
    <dgm:cxn modelId="{8F4DA6BA-5C66-2F4B-B6E5-0E786724712B}" type="presOf" srcId="{1CB4A6C1-BC55-463C-A409-A01AC759398F}" destId="{928787E5-1EED-0A47-840F-56DD407C5BE9}" srcOrd="0" destOrd="0" presId="urn:microsoft.com/office/officeart/2005/8/layout/vList2"/>
    <dgm:cxn modelId="{4DDEA1D9-4107-8F4C-A605-5D9B14F9A231}" type="presOf" srcId="{CF8CB8DE-37BB-4F27-BA0C-EA730A4D717F}" destId="{3FFCBF4A-0559-C34E-AECF-F72B0214C7CD}" srcOrd="0" destOrd="0" presId="urn:microsoft.com/office/officeart/2005/8/layout/vList2"/>
    <dgm:cxn modelId="{80A33AE3-931C-F04F-921E-9DE0C490EDDC}" type="presParOf" srcId="{928787E5-1EED-0A47-840F-56DD407C5BE9}" destId="{EA9AE646-B36A-874D-848C-881FCE534FEE}" srcOrd="0" destOrd="0" presId="urn:microsoft.com/office/officeart/2005/8/layout/vList2"/>
    <dgm:cxn modelId="{72F70B5E-9DDA-5F46-A422-26169272087C}" type="presParOf" srcId="{928787E5-1EED-0A47-840F-56DD407C5BE9}" destId="{15F091A6-4E00-7A43-BB76-639934EC0AE1}" srcOrd="1" destOrd="0" presId="urn:microsoft.com/office/officeart/2005/8/layout/vList2"/>
    <dgm:cxn modelId="{7DFE1E40-C305-EC4F-8C8C-15627DF6363A}" type="presParOf" srcId="{928787E5-1EED-0A47-840F-56DD407C5BE9}" destId="{3FFCBF4A-0559-C34E-AECF-F72B0214C7CD}" srcOrd="2" destOrd="0" presId="urn:microsoft.com/office/officeart/2005/8/layout/vList2"/>
    <dgm:cxn modelId="{C78BE7C5-FA43-2547-8220-98CCCB086F1C}" type="presParOf" srcId="{928787E5-1EED-0A47-840F-56DD407C5BE9}" destId="{96EFA1B7-C9C0-FA4E-AB29-F9D4554FCFE4}" srcOrd="3" destOrd="0" presId="urn:microsoft.com/office/officeart/2005/8/layout/vList2"/>
    <dgm:cxn modelId="{669CED72-9E4F-B04B-B138-3635647A9065}" type="presParOf" srcId="{928787E5-1EED-0A47-840F-56DD407C5BE9}" destId="{57BD0B35-915A-A443-9814-2FD41EF60AF2}"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F330C5B-1935-954F-8C1C-543DF86952BC}"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BAD8C49E-5726-B642-B3AA-1262A66BCE3A}">
      <dgm:prSet custT="1"/>
      <dgm:spPr>
        <a:solidFill>
          <a:srgbClr val="003300">
            <a:alpha val="85000"/>
          </a:srgbClr>
        </a:solidFill>
      </dgm:spPr>
      <dgm:t>
        <a:bodyPr/>
        <a:lstStyle/>
        <a:p>
          <a:pPr rtl="0"/>
          <a:r>
            <a:rPr lang="en-US" sz="3200" b="1" dirty="0">
              <a:solidFill>
                <a:srgbClr val="FFFFFF"/>
              </a:solidFill>
            </a:rPr>
            <a:t>Community art education puts students in touch with people with whom they may not normally have contact. </a:t>
          </a:r>
        </a:p>
      </dgm:t>
      <dgm:extLst>
        <a:ext uri="{E40237B7-FDA0-4F09-8148-C483321AD2D9}">
          <dgm14:cNvPr xmlns:dgm14="http://schemas.microsoft.com/office/drawing/2010/diagram" id="0" name="" descr="Community art education puts students in touch with people with whom they may not normally have contact. &#13;&#10;Community partners apply their diversified life experiences to inspire and teach students.&#13;&#10;&#13;&#10;"/>
        </a:ext>
      </dgm:extLst>
    </dgm:pt>
    <dgm:pt modelId="{6CDA78AB-71DA-A046-BB9E-7B7A2BDB9829}" type="parTrans" cxnId="{D249EF74-3601-4846-97F4-54B69C8C4EB4}">
      <dgm:prSet/>
      <dgm:spPr/>
      <dgm:t>
        <a:bodyPr/>
        <a:lstStyle/>
        <a:p>
          <a:endParaRPr lang="en-US"/>
        </a:p>
      </dgm:t>
    </dgm:pt>
    <dgm:pt modelId="{29F12E12-22FD-EF44-A79D-06721023DB31}" type="sibTrans" cxnId="{D249EF74-3601-4846-97F4-54B69C8C4EB4}">
      <dgm:prSet/>
      <dgm:spPr/>
      <dgm:t>
        <a:bodyPr/>
        <a:lstStyle/>
        <a:p>
          <a:endParaRPr lang="en-US"/>
        </a:p>
      </dgm:t>
    </dgm:pt>
    <dgm:pt modelId="{935BD549-CDB4-964B-963B-3F0C2967866D}">
      <dgm:prSet custT="1"/>
      <dgm:spPr>
        <a:solidFill>
          <a:schemeClr val="bg2">
            <a:lumMod val="25000"/>
            <a:alpha val="85000"/>
          </a:schemeClr>
        </a:solidFill>
      </dgm:spPr>
      <dgm:t>
        <a:bodyPr/>
        <a:lstStyle/>
        <a:p>
          <a:pPr rtl="0"/>
          <a:r>
            <a:rPr lang="en-US" sz="3200" b="1" dirty="0">
              <a:solidFill>
                <a:srgbClr val="FFFFFF"/>
              </a:solidFill>
            </a:rPr>
            <a:t>Community partners apply their diversified life experiences to inspire and teach students.</a:t>
          </a:r>
        </a:p>
      </dgm:t>
      <dgm:extLst>
        <a:ext uri="{E40237B7-FDA0-4F09-8148-C483321AD2D9}">
          <dgm14:cNvPr xmlns:dgm14="http://schemas.microsoft.com/office/drawing/2010/diagram" id="0" name="" descr="Community art education puts students in touch with people with whom they may not normally have contact. &#13;&#10;Community partners apply their diversified life experiences to inspire and teach students.&#13;&#10;&#13;&#10;"/>
        </a:ext>
      </dgm:extLst>
    </dgm:pt>
    <dgm:pt modelId="{9CD7D12A-5425-3345-B3DD-A62AC2538FAF}" type="parTrans" cxnId="{645321C0-EA98-7247-A0B9-7C9181E21E88}">
      <dgm:prSet/>
      <dgm:spPr/>
      <dgm:t>
        <a:bodyPr/>
        <a:lstStyle/>
        <a:p>
          <a:endParaRPr lang="en-US"/>
        </a:p>
      </dgm:t>
    </dgm:pt>
    <dgm:pt modelId="{C7EDB373-7436-D646-9185-92E5CB327412}" type="sibTrans" cxnId="{645321C0-EA98-7247-A0B9-7C9181E21E88}">
      <dgm:prSet/>
      <dgm:spPr/>
      <dgm:t>
        <a:bodyPr/>
        <a:lstStyle/>
        <a:p>
          <a:endParaRPr lang="en-US"/>
        </a:p>
      </dgm:t>
    </dgm:pt>
    <dgm:pt modelId="{5EC7CE47-8483-1B4B-9B27-49BB5E79E891}" type="pres">
      <dgm:prSet presAssocID="{9F330C5B-1935-954F-8C1C-543DF86952BC}" presName="linear" presStyleCnt="0">
        <dgm:presLayoutVars>
          <dgm:animLvl val="lvl"/>
          <dgm:resizeHandles val="exact"/>
        </dgm:presLayoutVars>
      </dgm:prSet>
      <dgm:spPr/>
    </dgm:pt>
    <dgm:pt modelId="{E51554C5-C0D2-9E40-8593-1E2F348AFE27}" type="pres">
      <dgm:prSet presAssocID="{BAD8C49E-5726-B642-B3AA-1262A66BCE3A}" presName="parentText" presStyleLbl="node1" presStyleIdx="0" presStyleCnt="2">
        <dgm:presLayoutVars>
          <dgm:chMax val="0"/>
          <dgm:bulletEnabled val="1"/>
        </dgm:presLayoutVars>
      </dgm:prSet>
      <dgm:spPr/>
    </dgm:pt>
    <dgm:pt modelId="{E6E5A8C0-D86D-EF45-B839-46AEE7C3F3BA}" type="pres">
      <dgm:prSet presAssocID="{29F12E12-22FD-EF44-A79D-06721023DB31}" presName="spacer" presStyleCnt="0"/>
      <dgm:spPr/>
    </dgm:pt>
    <dgm:pt modelId="{49759077-5A44-EA4C-A9EE-E20D03240FCF}" type="pres">
      <dgm:prSet presAssocID="{935BD549-CDB4-964B-963B-3F0C2967866D}" presName="parentText" presStyleLbl="node1" presStyleIdx="1" presStyleCnt="2">
        <dgm:presLayoutVars>
          <dgm:chMax val="0"/>
          <dgm:bulletEnabled val="1"/>
        </dgm:presLayoutVars>
      </dgm:prSet>
      <dgm:spPr/>
    </dgm:pt>
  </dgm:ptLst>
  <dgm:cxnLst>
    <dgm:cxn modelId="{E2706B21-8941-4043-99D6-FE5A420B32C4}" type="presOf" srcId="{935BD549-CDB4-964B-963B-3F0C2967866D}" destId="{49759077-5A44-EA4C-A9EE-E20D03240FCF}" srcOrd="0" destOrd="0" presId="urn:microsoft.com/office/officeart/2005/8/layout/vList2"/>
    <dgm:cxn modelId="{D249EF74-3601-4846-97F4-54B69C8C4EB4}" srcId="{9F330C5B-1935-954F-8C1C-543DF86952BC}" destId="{BAD8C49E-5726-B642-B3AA-1262A66BCE3A}" srcOrd="0" destOrd="0" parTransId="{6CDA78AB-71DA-A046-BB9E-7B7A2BDB9829}" sibTransId="{29F12E12-22FD-EF44-A79D-06721023DB31}"/>
    <dgm:cxn modelId="{EC6CF17A-E6BA-EE4E-B5EF-987E8998342E}" type="presOf" srcId="{9F330C5B-1935-954F-8C1C-543DF86952BC}" destId="{5EC7CE47-8483-1B4B-9B27-49BB5E79E891}" srcOrd="0" destOrd="0" presId="urn:microsoft.com/office/officeart/2005/8/layout/vList2"/>
    <dgm:cxn modelId="{43B9C2B6-5846-504C-ADFB-2E0F191A0D85}" type="presOf" srcId="{BAD8C49E-5726-B642-B3AA-1262A66BCE3A}" destId="{E51554C5-C0D2-9E40-8593-1E2F348AFE27}" srcOrd="0" destOrd="0" presId="urn:microsoft.com/office/officeart/2005/8/layout/vList2"/>
    <dgm:cxn modelId="{645321C0-EA98-7247-A0B9-7C9181E21E88}" srcId="{9F330C5B-1935-954F-8C1C-543DF86952BC}" destId="{935BD549-CDB4-964B-963B-3F0C2967866D}" srcOrd="1" destOrd="0" parTransId="{9CD7D12A-5425-3345-B3DD-A62AC2538FAF}" sibTransId="{C7EDB373-7436-D646-9185-92E5CB327412}"/>
    <dgm:cxn modelId="{AE2D193E-D779-CB4E-85F6-42066280C907}" type="presParOf" srcId="{5EC7CE47-8483-1B4B-9B27-49BB5E79E891}" destId="{E51554C5-C0D2-9E40-8593-1E2F348AFE27}" srcOrd="0" destOrd="0" presId="urn:microsoft.com/office/officeart/2005/8/layout/vList2"/>
    <dgm:cxn modelId="{CF17FD4F-3149-1745-9932-8AEA3A765FCD}" type="presParOf" srcId="{5EC7CE47-8483-1B4B-9B27-49BB5E79E891}" destId="{E6E5A8C0-D86D-EF45-B839-46AEE7C3F3BA}" srcOrd="1" destOrd="0" presId="urn:microsoft.com/office/officeart/2005/8/layout/vList2"/>
    <dgm:cxn modelId="{8B704000-0F7C-2843-8207-234E3CF4587E}" type="presParOf" srcId="{5EC7CE47-8483-1B4B-9B27-49BB5E79E891}" destId="{49759077-5A44-EA4C-A9EE-E20D03240FCF}"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 qsTypeId="urn:microsoft.com/office/officeart/2005/8/quickstyle/simple2" qsCatId="simple" csTypeId="urn:microsoft.com/office/officeart/2005/8/colors/accent1_2" csCatId="accent1" phldr="1"/>
      <dgm:spPr/>
      <dgm:t>
        <a:bodyPr/>
        <a:lstStyle/>
        <a:p>
          <a:endParaRPr lang="en-US"/>
        </a:p>
      </dgm:t>
    </dgm:pt>
    <dgm:pt modelId="{15F39A1B-435D-4AE7-9F90-59BED1693829}">
      <dgm:prSet custT="1"/>
      <dgm:spPr>
        <a:solidFill>
          <a:srgbClr val="008000"/>
        </a:solidFill>
      </dgm:spPr>
      <dgm:t>
        <a:bodyPr/>
        <a:lstStyle/>
        <a:p>
          <a:pPr rtl="0">
            <a:spcAft>
              <a:spcPts val="0"/>
            </a:spcAft>
          </a:pPr>
          <a:r>
            <a:rPr lang="en-US" sz="3600" b="1" dirty="0"/>
            <a:t>Teachers and students should assess what they have learned and plan strategies to move forward.</a:t>
          </a:r>
          <a:endParaRPr lang="en-US" sz="3600" b="1" dirty="0">
            <a:latin typeface="Arial"/>
            <a:cs typeface="Arial"/>
          </a:endParaRPr>
        </a:p>
      </dgm:t>
      <dgm:extLst>
        <a:ext uri="{E40237B7-FDA0-4F09-8148-C483321AD2D9}">
          <dgm14:cNvPr xmlns:dgm14="http://schemas.microsoft.com/office/drawing/2010/diagram" id="0" name="" descr="Teachers and students should assess what they have learned and plan strategies to move forward."/>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0DE20154-BB36-5647-BD1D-BAEBFA65248C}" type="pres">
      <dgm:prSet presAssocID="{1CB4A6C1-BC55-463C-A409-A01AC759398F}" presName="linear" presStyleCnt="0">
        <dgm:presLayoutVars>
          <dgm:animLvl val="lvl"/>
          <dgm:resizeHandles val="exact"/>
        </dgm:presLayoutVars>
      </dgm:prSet>
      <dgm:spPr/>
    </dgm:pt>
    <dgm:pt modelId="{1E5B85F6-5F3E-DA40-B702-DCCDB2439FD1}" type="pres">
      <dgm:prSet presAssocID="{15F39A1B-435D-4AE7-9F90-59BED1693829}" presName="parentText" presStyleLbl="node1" presStyleIdx="0" presStyleCnt="1" custLinFactNeighborX="-4261" custLinFactNeighborY="2225">
        <dgm:presLayoutVars>
          <dgm:chMax val="0"/>
          <dgm:bulletEnabled val="1"/>
        </dgm:presLayoutVars>
      </dgm:prSet>
      <dgm:spPr/>
    </dgm:pt>
  </dgm:ptLst>
  <dgm:cxnLst>
    <dgm:cxn modelId="{C4CC8738-1E59-1F40-A1EB-2266E1185F2E}" type="presOf" srcId="{1CB4A6C1-BC55-463C-A409-A01AC759398F}" destId="{0DE20154-BB36-5647-BD1D-BAEBFA65248C}" srcOrd="0" destOrd="0" presId="urn:microsoft.com/office/officeart/2005/8/layout/vList2"/>
    <dgm:cxn modelId="{0FD76977-7B68-4178-B1D0-C7DF7B1C4670}" srcId="{1CB4A6C1-BC55-463C-A409-A01AC759398F}" destId="{15F39A1B-435D-4AE7-9F90-59BED1693829}" srcOrd="0" destOrd="0" parTransId="{B10A2564-F46A-4924-B27D-D4EF32290C91}" sibTransId="{7DEF36AC-AFBE-4AFF-84C4-EA587017AA73}"/>
    <dgm:cxn modelId="{447EADFC-56E6-9541-B9B8-FAABAF604720}" type="presOf" srcId="{15F39A1B-435D-4AE7-9F90-59BED1693829}" destId="{1E5B85F6-5F3E-DA40-B702-DCCDB2439FD1}" srcOrd="0" destOrd="0" presId="urn:microsoft.com/office/officeart/2005/8/layout/vList2"/>
    <dgm:cxn modelId="{49C3E767-EC9D-9040-B47C-F128F56C33E7}" type="presParOf" srcId="{0DE20154-BB36-5647-BD1D-BAEBFA65248C}" destId="{1E5B85F6-5F3E-DA40-B702-DCCDB2439FD1}"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86D29A-FA68-F14F-AE57-827B5C079B4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C8C4BF8-2A40-D246-8954-530C2366350D}">
      <dgm:prSet custT="1"/>
      <dgm:spPr>
        <a:solidFill>
          <a:srgbClr val="C33791"/>
        </a:solidFill>
        <a:ln>
          <a:solidFill>
            <a:schemeClr val="dk1">
              <a:shade val="80000"/>
              <a:hueOff val="0"/>
              <a:satOff val="0"/>
              <a:lumOff val="0"/>
            </a:schemeClr>
          </a:solidFill>
        </a:ln>
      </dgm:spPr>
      <dgm:t>
        <a:bodyPr/>
        <a:lstStyle/>
        <a:p>
          <a:r>
            <a:rPr lang="en-US" sz="2800" b="1" dirty="0"/>
            <a:t>Teachers present research findings through publications, blogs, and conferences to share knowledge. </a:t>
          </a:r>
          <a:endParaRPr lang="en-US" sz="2800" dirty="0"/>
        </a:p>
      </dgm:t>
      <dgm:extLst>
        <a:ext uri="{E40237B7-FDA0-4F09-8148-C483321AD2D9}">
          <dgm14:cNvPr xmlns:dgm14="http://schemas.microsoft.com/office/drawing/2010/diagram" id="0" name="" descr="•Teachers present research findings through publications, blogs, and conferences to share knowledge.&#10;•They ask “what if” and “why” questions to know more about their teaching methodologies, students, and programs.&#10;•Teachers and students work as agents of positive change. They take actions and feel empowered as they make positive changes.&#10;"/>
        </a:ext>
      </dgm:extLst>
    </dgm:pt>
    <dgm:pt modelId="{8F8CDAEC-A122-5E42-B5D5-CF3C65D039AA}" type="parTrans" cxnId="{6BC24BC2-48D3-C344-81C0-8BE4B3DA7F14}">
      <dgm:prSet/>
      <dgm:spPr/>
      <dgm:t>
        <a:bodyPr/>
        <a:lstStyle/>
        <a:p>
          <a:endParaRPr lang="en-US"/>
        </a:p>
      </dgm:t>
    </dgm:pt>
    <dgm:pt modelId="{AF32CC70-E99D-C547-9D28-A231D5C60957}" type="sibTrans" cxnId="{6BC24BC2-48D3-C344-81C0-8BE4B3DA7F14}">
      <dgm:prSet/>
      <dgm:spPr/>
      <dgm:t>
        <a:bodyPr/>
        <a:lstStyle/>
        <a:p>
          <a:endParaRPr lang="en-US"/>
        </a:p>
      </dgm:t>
    </dgm:pt>
    <dgm:pt modelId="{59F19A17-BF5E-BC42-B6CB-E2F71DF97BB4}">
      <dgm:prSet custT="1"/>
      <dgm:spPr>
        <a:solidFill>
          <a:srgbClr val="CC33CC"/>
        </a:solidFill>
        <a:ln>
          <a:solidFill>
            <a:schemeClr val="dk1">
              <a:shade val="80000"/>
              <a:hueOff val="0"/>
              <a:satOff val="0"/>
              <a:lumOff val="0"/>
            </a:schemeClr>
          </a:solidFill>
        </a:ln>
      </dgm:spPr>
      <dgm:t>
        <a:bodyPr/>
        <a:lstStyle/>
        <a:p>
          <a:r>
            <a:rPr lang="en-US" sz="2800" b="1" dirty="0"/>
            <a:t>They ask “what if” and “why” questions to know more about their teaching methodologies, students, and programs. </a:t>
          </a:r>
          <a:endParaRPr lang="en-US" sz="2800" dirty="0"/>
        </a:p>
      </dgm:t>
      <dgm:extLst>
        <a:ext uri="{E40237B7-FDA0-4F09-8148-C483321AD2D9}">
          <dgm14:cNvPr xmlns:dgm14="http://schemas.microsoft.com/office/drawing/2010/diagram" id="0" name="" descr="•Teachers present research findings through publications, blogs, and conferences to share knowledge.&#10;•They ask “what if” and “why” questions to know more about their teaching methodologies, students, and programs.&#10;•Teachers and students work as agents of positive change. They take actions and feel empowered as they make positive changes.&#10;"/>
        </a:ext>
      </dgm:extLst>
    </dgm:pt>
    <dgm:pt modelId="{403A2588-379B-424C-9118-759297E6BCA4}" type="parTrans" cxnId="{E17E454D-A9F5-8B43-BB84-518AF80E1A03}">
      <dgm:prSet/>
      <dgm:spPr/>
      <dgm:t>
        <a:bodyPr/>
        <a:lstStyle/>
        <a:p>
          <a:endParaRPr lang="en-US"/>
        </a:p>
      </dgm:t>
    </dgm:pt>
    <dgm:pt modelId="{72281C05-6749-9D4C-B6D6-E09F0451815C}" type="sibTrans" cxnId="{E17E454D-A9F5-8B43-BB84-518AF80E1A03}">
      <dgm:prSet/>
      <dgm:spPr/>
      <dgm:t>
        <a:bodyPr/>
        <a:lstStyle/>
        <a:p>
          <a:endParaRPr lang="en-US"/>
        </a:p>
      </dgm:t>
    </dgm:pt>
    <dgm:pt modelId="{93EE7F4F-6419-3241-8C63-C0E641B44AC6}">
      <dgm:prSet custT="1"/>
      <dgm:spPr>
        <a:solidFill>
          <a:schemeClr val="accent6">
            <a:lumMod val="75000"/>
          </a:schemeClr>
        </a:solidFill>
        <a:ln>
          <a:solidFill>
            <a:schemeClr val="dk1">
              <a:shade val="80000"/>
              <a:hueOff val="0"/>
              <a:satOff val="0"/>
              <a:lumOff val="0"/>
            </a:schemeClr>
          </a:solidFill>
        </a:ln>
      </dgm:spPr>
      <dgm:t>
        <a:bodyPr/>
        <a:lstStyle/>
        <a:p>
          <a:r>
            <a:rPr lang="en-US" sz="2800" b="1" dirty="0"/>
            <a:t>Teachers and students work as agents of positive change. They take actions and feel empowered as they make positive changes. </a:t>
          </a:r>
          <a:endParaRPr lang="en-US" sz="2800" dirty="0"/>
        </a:p>
      </dgm:t>
      <dgm:extLst>
        <a:ext uri="{E40237B7-FDA0-4F09-8148-C483321AD2D9}">
          <dgm14:cNvPr xmlns:dgm14="http://schemas.microsoft.com/office/drawing/2010/diagram" id="0" name="" descr="•Teachers present research findings through publications, blogs, and conferences to share knowledge.&#10;•They ask “what if” and “why” questions to know more about their teaching methodologies, students, and programs.&#10;•Teachers and students work as agents of positive change. They take actions and feel empowered as they make positive changes.&#10;"/>
        </a:ext>
      </dgm:extLst>
    </dgm:pt>
    <dgm:pt modelId="{4E8A990D-787D-5140-A120-2D251388E86F}" type="parTrans" cxnId="{91D58DCE-6F04-6F40-A868-003D0E7CB036}">
      <dgm:prSet/>
      <dgm:spPr/>
      <dgm:t>
        <a:bodyPr/>
        <a:lstStyle/>
        <a:p>
          <a:endParaRPr lang="en-US"/>
        </a:p>
      </dgm:t>
    </dgm:pt>
    <dgm:pt modelId="{217C7423-1890-A548-B125-57EFB5680E6E}" type="sibTrans" cxnId="{91D58DCE-6F04-6F40-A868-003D0E7CB036}">
      <dgm:prSet/>
      <dgm:spPr/>
      <dgm:t>
        <a:bodyPr/>
        <a:lstStyle/>
        <a:p>
          <a:endParaRPr lang="en-US"/>
        </a:p>
      </dgm:t>
    </dgm:pt>
    <dgm:pt modelId="{E36C18A0-90CF-684E-8A16-28BC1309A855}" type="pres">
      <dgm:prSet presAssocID="{AC86D29A-FA68-F14F-AE57-827B5C079B41}" presName="linear" presStyleCnt="0">
        <dgm:presLayoutVars>
          <dgm:animLvl val="lvl"/>
          <dgm:resizeHandles val="exact"/>
        </dgm:presLayoutVars>
      </dgm:prSet>
      <dgm:spPr/>
    </dgm:pt>
    <dgm:pt modelId="{A152D4F3-92C8-604C-9343-1E8E977E9923}" type="pres">
      <dgm:prSet presAssocID="{FC8C4BF8-2A40-D246-8954-530C2366350D}" presName="parentText" presStyleLbl="node1" presStyleIdx="0" presStyleCnt="3">
        <dgm:presLayoutVars>
          <dgm:chMax val="0"/>
          <dgm:bulletEnabled val="1"/>
        </dgm:presLayoutVars>
      </dgm:prSet>
      <dgm:spPr/>
    </dgm:pt>
    <dgm:pt modelId="{BC2404E0-6D34-2F42-93B3-581669BF5D0B}" type="pres">
      <dgm:prSet presAssocID="{AF32CC70-E99D-C547-9D28-A231D5C60957}" presName="spacer" presStyleCnt="0"/>
      <dgm:spPr/>
    </dgm:pt>
    <dgm:pt modelId="{FA3F4748-2767-0A40-B6F9-75788D998213}" type="pres">
      <dgm:prSet presAssocID="{59F19A17-BF5E-BC42-B6CB-E2F71DF97BB4}" presName="parentText" presStyleLbl="node1" presStyleIdx="1" presStyleCnt="3">
        <dgm:presLayoutVars>
          <dgm:chMax val="0"/>
          <dgm:bulletEnabled val="1"/>
        </dgm:presLayoutVars>
      </dgm:prSet>
      <dgm:spPr/>
    </dgm:pt>
    <dgm:pt modelId="{8EBB73A5-46D7-5D4B-ABE9-B5BD76318C45}" type="pres">
      <dgm:prSet presAssocID="{72281C05-6749-9D4C-B6D6-E09F0451815C}" presName="spacer" presStyleCnt="0"/>
      <dgm:spPr/>
    </dgm:pt>
    <dgm:pt modelId="{36C66FBD-DC5C-4244-B2A3-9D27AC348B11}" type="pres">
      <dgm:prSet presAssocID="{93EE7F4F-6419-3241-8C63-C0E641B44AC6}" presName="parentText" presStyleLbl="node1" presStyleIdx="2" presStyleCnt="3">
        <dgm:presLayoutVars>
          <dgm:chMax val="0"/>
          <dgm:bulletEnabled val="1"/>
        </dgm:presLayoutVars>
      </dgm:prSet>
      <dgm:spPr/>
    </dgm:pt>
  </dgm:ptLst>
  <dgm:cxnLst>
    <dgm:cxn modelId="{9AF0F447-CF6D-D641-A277-7C844717EC00}" type="presOf" srcId="{FC8C4BF8-2A40-D246-8954-530C2366350D}" destId="{A152D4F3-92C8-604C-9343-1E8E977E9923}" srcOrd="0" destOrd="0" presId="urn:microsoft.com/office/officeart/2005/8/layout/vList2"/>
    <dgm:cxn modelId="{E17E454D-A9F5-8B43-BB84-518AF80E1A03}" srcId="{AC86D29A-FA68-F14F-AE57-827B5C079B41}" destId="{59F19A17-BF5E-BC42-B6CB-E2F71DF97BB4}" srcOrd="1" destOrd="0" parTransId="{403A2588-379B-424C-9118-759297E6BCA4}" sibTransId="{72281C05-6749-9D4C-B6D6-E09F0451815C}"/>
    <dgm:cxn modelId="{031BE880-4BF4-E744-B91C-6C82DBF9A64F}" type="presOf" srcId="{AC86D29A-FA68-F14F-AE57-827B5C079B41}" destId="{E36C18A0-90CF-684E-8A16-28BC1309A855}" srcOrd="0" destOrd="0" presId="urn:microsoft.com/office/officeart/2005/8/layout/vList2"/>
    <dgm:cxn modelId="{7CA8859A-0839-644E-BD9F-620B62BA30D0}" type="presOf" srcId="{93EE7F4F-6419-3241-8C63-C0E641B44AC6}" destId="{36C66FBD-DC5C-4244-B2A3-9D27AC348B11}" srcOrd="0" destOrd="0" presId="urn:microsoft.com/office/officeart/2005/8/layout/vList2"/>
    <dgm:cxn modelId="{6BC24BC2-48D3-C344-81C0-8BE4B3DA7F14}" srcId="{AC86D29A-FA68-F14F-AE57-827B5C079B41}" destId="{FC8C4BF8-2A40-D246-8954-530C2366350D}" srcOrd="0" destOrd="0" parTransId="{8F8CDAEC-A122-5E42-B5D5-CF3C65D039AA}" sibTransId="{AF32CC70-E99D-C547-9D28-A231D5C60957}"/>
    <dgm:cxn modelId="{99C6EDC7-3A2C-DB4A-AAA7-05CBFB15D053}" type="presOf" srcId="{59F19A17-BF5E-BC42-B6CB-E2F71DF97BB4}" destId="{FA3F4748-2767-0A40-B6F9-75788D998213}" srcOrd="0" destOrd="0" presId="urn:microsoft.com/office/officeart/2005/8/layout/vList2"/>
    <dgm:cxn modelId="{91D58DCE-6F04-6F40-A868-003D0E7CB036}" srcId="{AC86D29A-FA68-F14F-AE57-827B5C079B41}" destId="{93EE7F4F-6419-3241-8C63-C0E641B44AC6}" srcOrd="2" destOrd="0" parTransId="{4E8A990D-787D-5140-A120-2D251388E86F}" sibTransId="{217C7423-1890-A548-B125-57EFB5680E6E}"/>
    <dgm:cxn modelId="{D406A797-1B51-F14D-8ED2-D24E3AFAE802}" type="presParOf" srcId="{E36C18A0-90CF-684E-8A16-28BC1309A855}" destId="{A152D4F3-92C8-604C-9343-1E8E977E9923}" srcOrd="0" destOrd="0" presId="urn:microsoft.com/office/officeart/2005/8/layout/vList2"/>
    <dgm:cxn modelId="{06C6FC16-1EA8-ED4B-B49F-13DC582B0861}" type="presParOf" srcId="{E36C18A0-90CF-684E-8A16-28BC1309A855}" destId="{BC2404E0-6D34-2F42-93B3-581669BF5D0B}" srcOrd="1" destOrd="0" presId="urn:microsoft.com/office/officeart/2005/8/layout/vList2"/>
    <dgm:cxn modelId="{B7697C09-8193-C142-9C35-AF3FA53EB19C}" type="presParOf" srcId="{E36C18A0-90CF-684E-8A16-28BC1309A855}" destId="{FA3F4748-2767-0A40-B6F9-75788D998213}" srcOrd="2" destOrd="0" presId="urn:microsoft.com/office/officeart/2005/8/layout/vList2"/>
    <dgm:cxn modelId="{509940FE-CE0D-DD48-A8A5-469AABA3512F}" type="presParOf" srcId="{E36C18A0-90CF-684E-8A16-28BC1309A855}" destId="{8EBB73A5-46D7-5D4B-ABE9-B5BD76318C45}" srcOrd="3" destOrd="0" presId="urn:microsoft.com/office/officeart/2005/8/layout/vList2"/>
    <dgm:cxn modelId="{BB6BF301-55B1-5347-BFDB-50DEA03EEEF9}" type="presParOf" srcId="{E36C18A0-90CF-684E-8A16-28BC1309A855}" destId="{36C66FBD-DC5C-4244-B2A3-9D27AC348B11}"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AC4627-CD42-CB49-9D24-CC6CA686D01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6F83F3B-0000-DC45-8853-E43781F62BE3}">
      <dgm:prSet/>
      <dgm:spPr>
        <a:solidFill>
          <a:srgbClr val="000000"/>
        </a:solidFill>
      </dgm:spPr>
      <dgm:t>
        <a:bodyPr/>
        <a:lstStyle/>
        <a:p>
          <a:r>
            <a:rPr lang="en-US" b="1" dirty="0"/>
            <a:t>The NAEA Research Commission assists educators in answering critical questions to strengthen teaching and learning practices in the visual arts and advocate to stake holders (NAEA, 2024b):</a:t>
          </a:r>
          <a:endParaRPr lang="en-US" dirty="0"/>
        </a:p>
      </dgm:t>
      <dgm:extLst>
        <a:ext uri="{E40237B7-FDA0-4F09-8148-C483321AD2D9}">
          <dgm14:cNvPr xmlns:dgm14="http://schemas.microsoft.com/office/drawing/2010/diagram" id="0" name="" descr="The NAEA Research Commission assists educators in answering critical questions to strengthen teaching and learning practices in the visual arts and advocate to stake holders (NAEA, 2024b):&#13;&#10;&#9;What are the opportunities for sharing inquiry, curiosities, and dialogue around research?&#13;&#10;&#9;How do we build on inquiry by bringing ideas together and taking them further?&#13;&#10;&#9;How do we create relevant resources and opportunities through the ever-changing research needs of our communities?&#13;&#10;&#9;How do we begin to move research toward a more equitable and inclusive vision? (para 3-6).&#13;&#10;"/>
        </a:ext>
      </dgm:extLst>
    </dgm:pt>
    <dgm:pt modelId="{78C702D1-E932-5D42-81B2-72E783718DC3}" type="parTrans" cxnId="{821E8224-7F9C-1E4D-BFB2-4ADA7B90D187}">
      <dgm:prSet/>
      <dgm:spPr/>
      <dgm:t>
        <a:bodyPr/>
        <a:lstStyle/>
        <a:p>
          <a:endParaRPr lang="en-US"/>
        </a:p>
      </dgm:t>
    </dgm:pt>
    <dgm:pt modelId="{15A2C9F7-7827-F744-829B-BDAA6AA372AE}" type="sibTrans" cxnId="{821E8224-7F9C-1E4D-BFB2-4ADA7B90D187}">
      <dgm:prSet/>
      <dgm:spPr/>
      <dgm:t>
        <a:bodyPr/>
        <a:lstStyle/>
        <a:p>
          <a:endParaRPr lang="en-US"/>
        </a:p>
      </dgm:t>
    </dgm:pt>
    <dgm:pt modelId="{32DAE559-A4AB-CE44-A977-594144EE00D7}">
      <dgm:prSet/>
      <dgm:spPr>
        <a:solidFill>
          <a:srgbClr val="424242"/>
        </a:solidFill>
      </dgm:spPr>
      <dgm:t>
        <a:bodyPr/>
        <a:lstStyle/>
        <a:p>
          <a:r>
            <a:rPr lang="en-US" b="1"/>
            <a:t>What are the opportunities for sharing inquiry, curiosities, and dialogue around research?</a:t>
          </a:r>
          <a:endParaRPr lang="en-US"/>
        </a:p>
      </dgm:t>
      <dgm:extLst>
        <a:ext uri="{E40237B7-FDA0-4F09-8148-C483321AD2D9}">
          <dgm14:cNvPr xmlns:dgm14="http://schemas.microsoft.com/office/drawing/2010/diagram" id="0" name="" descr="The NAEA Research Commission assists educators in answering critical questions to strengthen teaching and learning practices in the visual arts and advocate to stake holders (NAEA, 2024b):&#13;&#10;&#9;What are the opportunities for sharing inquiry, curiosities, and dialogue around research?&#13;&#10;&#9;How do we build on inquiry by bringing ideas together and taking them further?&#13;&#10;&#9;How do we create relevant resources and opportunities through the ever-changing research needs of our communities?&#13;&#10;&#9;How do we begin to move research toward a more equitable and inclusive vision? (para 3-6).&#13;&#10;"/>
        </a:ext>
      </dgm:extLst>
    </dgm:pt>
    <dgm:pt modelId="{FF9AC3BB-5E7A-AD4A-BEA8-CD47FF3A25B9}" type="parTrans" cxnId="{29BFB0B8-10EB-D845-A235-27CDCFA89666}">
      <dgm:prSet/>
      <dgm:spPr/>
      <dgm:t>
        <a:bodyPr/>
        <a:lstStyle/>
        <a:p>
          <a:endParaRPr lang="en-US"/>
        </a:p>
      </dgm:t>
    </dgm:pt>
    <dgm:pt modelId="{1233359E-A77D-C84B-8746-11348A326B3E}" type="sibTrans" cxnId="{29BFB0B8-10EB-D845-A235-27CDCFA89666}">
      <dgm:prSet/>
      <dgm:spPr/>
      <dgm:t>
        <a:bodyPr/>
        <a:lstStyle/>
        <a:p>
          <a:endParaRPr lang="en-US"/>
        </a:p>
      </dgm:t>
    </dgm:pt>
    <dgm:pt modelId="{B48B0517-DDEC-5146-8C3B-02609E0AEB11}">
      <dgm:prSet/>
      <dgm:spPr>
        <a:solidFill>
          <a:srgbClr val="424242"/>
        </a:solidFill>
      </dgm:spPr>
      <dgm:t>
        <a:bodyPr/>
        <a:lstStyle/>
        <a:p>
          <a:r>
            <a:rPr lang="en-US" b="1"/>
            <a:t>How do we build on inquiry by bringing ideas together and taking them further?</a:t>
          </a:r>
          <a:endParaRPr lang="en-US"/>
        </a:p>
      </dgm:t>
    </dgm:pt>
    <dgm:pt modelId="{454B7EB2-E963-FE44-9331-BD6F5ADDB246}" type="parTrans" cxnId="{8BE95723-B082-F443-A44E-BAF7B01F1C60}">
      <dgm:prSet/>
      <dgm:spPr/>
      <dgm:t>
        <a:bodyPr/>
        <a:lstStyle/>
        <a:p>
          <a:endParaRPr lang="en-US"/>
        </a:p>
      </dgm:t>
    </dgm:pt>
    <dgm:pt modelId="{B5D5C289-1D44-9C4C-8798-29A4AB594A74}" type="sibTrans" cxnId="{8BE95723-B082-F443-A44E-BAF7B01F1C60}">
      <dgm:prSet/>
      <dgm:spPr/>
      <dgm:t>
        <a:bodyPr/>
        <a:lstStyle/>
        <a:p>
          <a:endParaRPr lang="en-US"/>
        </a:p>
      </dgm:t>
    </dgm:pt>
    <dgm:pt modelId="{00BBA616-6658-D84D-A363-0139D9AA6B16}">
      <dgm:prSet/>
      <dgm:spPr>
        <a:solidFill>
          <a:srgbClr val="424242"/>
        </a:solidFill>
      </dgm:spPr>
      <dgm:t>
        <a:bodyPr/>
        <a:lstStyle/>
        <a:p>
          <a:r>
            <a:rPr lang="en-US" b="1" dirty="0"/>
            <a:t>How do we create relevant resources and opportunities through the ever-changing research needs of our communities?</a:t>
          </a:r>
          <a:endParaRPr lang="en-US" dirty="0"/>
        </a:p>
      </dgm:t>
    </dgm:pt>
    <dgm:pt modelId="{297B4DFD-039A-CA4C-8E91-A4547D3ED982}" type="parTrans" cxnId="{855463C3-D5EA-2E4C-9B43-5A224C09EB82}">
      <dgm:prSet/>
      <dgm:spPr/>
      <dgm:t>
        <a:bodyPr/>
        <a:lstStyle/>
        <a:p>
          <a:endParaRPr lang="en-US"/>
        </a:p>
      </dgm:t>
    </dgm:pt>
    <dgm:pt modelId="{8023B731-7CFC-0447-96C9-5A2D28C5546F}" type="sibTrans" cxnId="{855463C3-D5EA-2E4C-9B43-5A224C09EB82}">
      <dgm:prSet/>
      <dgm:spPr/>
      <dgm:t>
        <a:bodyPr/>
        <a:lstStyle/>
        <a:p>
          <a:endParaRPr lang="en-US"/>
        </a:p>
      </dgm:t>
    </dgm:pt>
    <dgm:pt modelId="{6872A631-9EBA-C846-8A17-63D3FDFB7347}">
      <dgm:prSet/>
      <dgm:spPr>
        <a:solidFill>
          <a:srgbClr val="424242"/>
        </a:solidFill>
      </dgm:spPr>
      <dgm:t>
        <a:bodyPr/>
        <a:lstStyle/>
        <a:p>
          <a:r>
            <a:rPr lang="en-US" b="1" dirty="0"/>
            <a:t>How do we begin to move research toward a more equitable and inclusive vision? (para 3-6).</a:t>
          </a:r>
          <a:endParaRPr lang="en-US" dirty="0"/>
        </a:p>
      </dgm:t>
    </dgm:pt>
    <dgm:pt modelId="{B466C022-6E06-CA49-888E-148BCFBBA981}" type="parTrans" cxnId="{25635994-937D-D240-B9CF-A2E7B55F356E}">
      <dgm:prSet/>
      <dgm:spPr/>
      <dgm:t>
        <a:bodyPr/>
        <a:lstStyle/>
        <a:p>
          <a:endParaRPr lang="en-US"/>
        </a:p>
      </dgm:t>
    </dgm:pt>
    <dgm:pt modelId="{BFFA11E1-9CCE-5A40-A56F-1EFD55089E9E}" type="sibTrans" cxnId="{25635994-937D-D240-B9CF-A2E7B55F356E}">
      <dgm:prSet/>
      <dgm:spPr/>
      <dgm:t>
        <a:bodyPr/>
        <a:lstStyle/>
        <a:p>
          <a:endParaRPr lang="en-US"/>
        </a:p>
      </dgm:t>
    </dgm:pt>
    <dgm:pt modelId="{BF8D9AF2-422D-CC46-834B-89C78788678D}" type="pres">
      <dgm:prSet presAssocID="{70AC4627-CD42-CB49-9D24-CC6CA686D014}" presName="linear" presStyleCnt="0">
        <dgm:presLayoutVars>
          <dgm:animLvl val="lvl"/>
          <dgm:resizeHandles val="exact"/>
        </dgm:presLayoutVars>
      </dgm:prSet>
      <dgm:spPr/>
    </dgm:pt>
    <dgm:pt modelId="{71AAB755-ADF4-1448-A70D-B87C8BEFEDE1}" type="pres">
      <dgm:prSet presAssocID="{36F83F3B-0000-DC45-8853-E43781F62BE3}" presName="parentText" presStyleLbl="node1" presStyleIdx="0" presStyleCnt="1">
        <dgm:presLayoutVars>
          <dgm:chMax val="0"/>
          <dgm:bulletEnabled val="1"/>
        </dgm:presLayoutVars>
      </dgm:prSet>
      <dgm:spPr/>
    </dgm:pt>
    <dgm:pt modelId="{C4E80E0C-7C6E-104B-A446-111EBBE16F32}" type="pres">
      <dgm:prSet presAssocID="{36F83F3B-0000-DC45-8853-E43781F62BE3}" presName="childText" presStyleLbl="revTx" presStyleIdx="0" presStyleCnt="1">
        <dgm:presLayoutVars>
          <dgm:bulletEnabled val="1"/>
        </dgm:presLayoutVars>
      </dgm:prSet>
      <dgm:spPr/>
    </dgm:pt>
  </dgm:ptLst>
  <dgm:cxnLst>
    <dgm:cxn modelId="{8BE95723-B082-F443-A44E-BAF7B01F1C60}" srcId="{36F83F3B-0000-DC45-8853-E43781F62BE3}" destId="{B48B0517-DDEC-5146-8C3B-02609E0AEB11}" srcOrd="1" destOrd="0" parTransId="{454B7EB2-E963-FE44-9331-BD6F5ADDB246}" sibTransId="{B5D5C289-1D44-9C4C-8798-29A4AB594A74}"/>
    <dgm:cxn modelId="{821E8224-7F9C-1E4D-BFB2-4ADA7B90D187}" srcId="{70AC4627-CD42-CB49-9D24-CC6CA686D014}" destId="{36F83F3B-0000-DC45-8853-E43781F62BE3}" srcOrd="0" destOrd="0" parTransId="{78C702D1-E932-5D42-81B2-72E783718DC3}" sibTransId="{15A2C9F7-7827-F744-829B-BDAA6AA372AE}"/>
    <dgm:cxn modelId="{2D6BB43E-B7A3-6E4D-B55D-47E874FDE02E}" type="presOf" srcId="{32DAE559-A4AB-CE44-A977-594144EE00D7}" destId="{C4E80E0C-7C6E-104B-A446-111EBBE16F32}" srcOrd="0" destOrd="0" presId="urn:microsoft.com/office/officeart/2005/8/layout/vList2"/>
    <dgm:cxn modelId="{E92A0C67-2ACF-2A4D-BC70-64DDE4530407}" type="presOf" srcId="{70AC4627-CD42-CB49-9D24-CC6CA686D014}" destId="{BF8D9AF2-422D-CC46-834B-89C78788678D}" srcOrd="0" destOrd="0" presId="urn:microsoft.com/office/officeart/2005/8/layout/vList2"/>
    <dgm:cxn modelId="{AE108B8C-1CE6-784A-B9DA-E502F1B30B13}" type="presOf" srcId="{6872A631-9EBA-C846-8A17-63D3FDFB7347}" destId="{C4E80E0C-7C6E-104B-A446-111EBBE16F32}" srcOrd="0" destOrd="3" presId="urn:microsoft.com/office/officeart/2005/8/layout/vList2"/>
    <dgm:cxn modelId="{57A2C28D-43E5-C04E-8564-8980E9E10974}" type="presOf" srcId="{00BBA616-6658-D84D-A363-0139D9AA6B16}" destId="{C4E80E0C-7C6E-104B-A446-111EBBE16F32}" srcOrd="0" destOrd="2" presId="urn:microsoft.com/office/officeart/2005/8/layout/vList2"/>
    <dgm:cxn modelId="{25635994-937D-D240-B9CF-A2E7B55F356E}" srcId="{36F83F3B-0000-DC45-8853-E43781F62BE3}" destId="{6872A631-9EBA-C846-8A17-63D3FDFB7347}" srcOrd="3" destOrd="0" parTransId="{B466C022-6E06-CA49-888E-148BCFBBA981}" sibTransId="{BFFA11E1-9CCE-5A40-A56F-1EFD55089E9E}"/>
    <dgm:cxn modelId="{29BFB0B8-10EB-D845-A235-27CDCFA89666}" srcId="{36F83F3B-0000-DC45-8853-E43781F62BE3}" destId="{32DAE559-A4AB-CE44-A977-594144EE00D7}" srcOrd="0" destOrd="0" parTransId="{FF9AC3BB-5E7A-AD4A-BEA8-CD47FF3A25B9}" sibTransId="{1233359E-A77D-C84B-8746-11348A326B3E}"/>
    <dgm:cxn modelId="{855463C3-D5EA-2E4C-9B43-5A224C09EB82}" srcId="{36F83F3B-0000-DC45-8853-E43781F62BE3}" destId="{00BBA616-6658-D84D-A363-0139D9AA6B16}" srcOrd="2" destOrd="0" parTransId="{297B4DFD-039A-CA4C-8E91-A4547D3ED982}" sibTransId="{8023B731-7CFC-0447-96C9-5A2D28C5546F}"/>
    <dgm:cxn modelId="{B3AA84D9-FF08-2E4A-804C-3166857E7C2A}" type="presOf" srcId="{B48B0517-DDEC-5146-8C3B-02609E0AEB11}" destId="{C4E80E0C-7C6E-104B-A446-111EBBE16F32}" srcOrd="0" destOrd="1" presId="urn:microsoft.com/office/officeart/2005/8/layout/vList2"/>
    <dgm:cxn modelId="{E4B61DE6-1929-8A40-8BB7-EDFE43741C96}" type="presOf" srcId="{36F83F3B-0000-DC45-8853-E43781F62BE3}" destId="{71AAB755-ADF4-1448-A70D-B87C8BEFEDE1}" srcOrd="0" destOrd="0" presId="urn:microsoft.com/office/officeart/2005/8/layout/vList2"/>
    <dgm:cxn modelId="{FDE9EB2C-7CD2-C443-AEE5-6DD26B166A00}" type="presParOf" srcId="{BF8D9AF2-422D-CC46-834B-89C78788678D}" destId="{71AAB755-ADF4-1448-A70D-B87C8BEFEDE1}" srcOrd="0" destOrd="0" presId="urn:microsoft.com/office/officeart/2005/8/layout/vList2"/>
    <dgm:cxn modelId="{A0244A81-BA12-C846-9A7B-D43390F96969}" type="presParOf" srcId="{BF8D9AF2-422D-CC46-834B-89C78788678D}" destId="{C4E80E0C-7C6E-104B-A446-111EBBE16F32}"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9C57460-7C3A-D54F-BB7B-A484BF1398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E234F5-DE4C-E84B-B666-44958AAA6B69}">
      <dgm:prSet custT="1"/>
      <dgm:spPr>
        <a:solidFill>
          <a:srgbClr val="000000"/>
        </a:solidFill>
        <a:ln>
          <a:solidFill>
            <a:schemeClr val="bg2">
              <a:lumMod val="20000"/>
              <a:lumOff val="80000"/>
            </a:schemeClr>
          </a:solidFill>
        </a:ln>
      </dgm:spPr>
      <dgm:t>
        <a:bodyPr/>
        <a:lstStyle/>
        <a:p>
          <a:r>
            <a:rPr lang="en-US" sz="2800" b="1" dirty="0"/>
            <a:t>Art-based research describes the practice of utilizing artistic processes and behaviors to ask questions, generate ideas, contemplate solutions to complex problems through the reflective practices of producing individual and community artworks.</a:t>
          </a:r>
          <a:endParaRPr lang="en-US" sz="2800" dirty="0"/>
        </a:p>
      </dgm:t>
      <dgm:extLst>
        <a:ext uri="{E40237B7-FDA0-4F09-8148-C483321AD2D9}">
          <dgm14:cNvPr xmlns:dgm14="http://schemas.microsoft.com/office/drawing/2010/diagram" id="0" name="" descr="•Art-based research describes the practice of utilizing artistic processes and behaviors to ask questions, generate ideas, contemplate solutions to complex problems through the reflective practices of producing individual and community artworks.&#10;•Combining art-based research with Mezirow’s (1991) transformative learning theory encourages our reflective practices in making personally-driven discoveries to shape our professional practices and facilitate teacher and student agency.&#10;•It offers creative pathways to promote healthy discourse and dispositions by addressing the issues at hand and making necessary improvements.&#10;"/>
        </a:ext>
      </dgm:extLst>
    </dgm:pt>
    <dgm:pt modelId="{C844A534-F210-194C-80A7-B4404D310ECE}" type="parTrans" cxnId="{5F5F1BAC-D905-8246-A876-77323C87E671}">
      <dgm:prSet/>
      <dgm:spPr/>
      <dgm:t>
        <a:bodyPr/>
        <a:lstStyle/>
        <a:p>
          <a:endParaRPr lang="en-US"/>
        </a:p>
      </dgm:t>
    </dgm:pt>
    <dgm:pt modelId="{5DFE313B-5342-3249-ADC1-DCCBAAF03E41}" type="sibTrans" cxnId="{5F5F1BAC-D905-8246-A876-77323C87E671}">
      <dgm:prSet/>
      <dgm:spPr/>
      <dgm:t>
        <a:bodyPr/>
        <a:lstStyle/>
        <a:p>
          <a:endParaRPr lang="en-US"/>
        </a:p>
      </dgm:t>
    </dgm:pt>
    <dgm:pt modelId="{B65AD9F1-3550-9E48-9A36-67A76FE7A245}">
      <dgm:prSet custT="1"/>
      <dgm:spPr>
        <a:solidFill>
          <a:srgbClr val="000000"/>
        </a:solidFill>
        <a:ln>
          <a:solidFill>
            <a:schemeClr val="bg2">
              <a:lumMod val="20000"/>
              <a:lumOff val="80000"/>
            </a:schemeClr>
          </a:solidFill>
        </a:ln>
      </dgm:spPr>
      <dgm:t>
        <a:bodyPr/>
        <a:lstStyle/>
        <a:p>
          <a:r>
            <a:rPr lang="en-US" sz="2800" b="1" dirty="0"/>
            <a:t>Combining art-based research with Mezirow’s (1991) transformative learning theory encourages our reflective practices in making personally-driven discoveries to shape our professional practices and facilitate teacher and student agency. </a:t>
          </a:r>
          <a:endParaRPr lang="en-US" sz="2800" dirty="0"/>
        </a:p>
      </dgm:t>
      <dgm:extLst>
        <a:ext uri="{E40237B7-FDA0-4F09-8148-C483321AD2D9}">
          <dgm14:cNvPr xmlns:dgm14="http://schemas.microsoft.com/office/drawing/2010/diagram" id="0" name="" descr="•Art-based research describes the practice of utilizing artistic processes and behaviors to ask questions, generate ideas, contemplate solutions to complex problems through the reflective practices of producing individual and community artworks.&#10;•Combining art-based research with Mezirow’s (1991) transformative learning theory encourages our reflective practices in making personally-driven discoveries to shape our professional practices and facilitate teacher and student agency.&#10;•It offers creative pathways to promote healthy discourse and dispositions by addressing the issues at hand and making necessary improvements.&#10;"/>
        </a:ext>
      </dgm:extLst>
    </dgm:pt>
    <dgm:pt modelId="{A62B81A5-180F-4C46-B723-1DC09F219047}" type="parTrans" cxnId="{66B39AC0-08E0-954B-B560-08533998480C}">
      <dgm:prSet/>
      <dgm:spPr/>
      <dgm:t>
        <a:bodyPr/>
        <a:lstStyle/>
        <a:p>
          <a:endParaRPr lang="en-US"/>
        </a:p>
      </dgm:t>
    </dgm:pt>
    <dgm:pt modelId="{68ADEE22-18A2-DD4D-AC2C-8F93D3A4FC99}" type="sibTrans" cxnId="{66B39AC0-08E0-954B-B560-08533998480C}">
      <dgm:prSet/>
      <dgm:spPr/>
      <dgm:t>
        <a:bodyPr/>
        <a:lstStyle/>
        <a:p>
          <a:endParaRPr lang="en-US"/>
        </a:p>
      </dgm:t>
    </dgm:pt>
    <dgm:pt modelId="{12468968-15F9-4241-BAD8-22D603EE8C94}">
      <dgm:prSet custT="1"/>
      <dgm:spPr>
        <a:solidFill>
          <a:srgbClr val="000000"/>
        </a:solidFill>
        <a:ln>
          <a:solidFill>
            <a:schemeClr val="bg2">
              <a:lumMod val="20000"/>
              <a:lumOff val="80000"/>
            </a:schemeClr>
          </a:solidFill>
        </a:ln>
      </dgm:spPr>
      <dgm:t>
        <a:bodyPr/>
        <a:lstStyle/>
        <a:p>
          <a:r>
            <a:rPr lang="en-US" sz="2800" b="1" dirty="0"/>
            <a:t>It offers creative pathways to promote healthy discourse and dispositions by addressing the issues at hand and making necessary improvements. </a:t>
          </a:r>
          <a:endParaRPr lang="en-US" sz="2800" dirty="0"/>
        </a:p>
      </dgm:t>
      <dgm:extLst>
        <a:ext uri="{E40237B7-FDA0-4F09-8148-C483321AD2D9}">
          <dgm14:cNvPr xmlns:dgm14="http://schemas.microsoft.com/office/drawing/2010/diagram" id="0" name="" descr="•Art-based research describes the practice of utilizing artistic processes and behaviors to ask questions, generate ideas, contemplate solutions to complex problems through the reflective practices of producing individual and community artworks.&#10;•Combining art-based research with Mezirow’s (1991) transformative learning theory encourages our reflective practices in making personally-driven discoveries to shape our professional practices and facilitate teacher and student agency.&#10;•It offers creative pathways to promote healthy discourse and dispositions by addressing the issues at hand and making necessary improvements.&#10;"/>
        </a:ext>
      </dgm:extLst>
    </dgm:pt>
    <dgm:pt modelId="{527D09FB-C0D4-DD4E-894C-80A2DC43B670}" type="parTrans" cxnId="{BDF95C59-FDB2-AA45-9627-8B8AF66CBBA4}">
      <dgm:prSet/>
      <dgm:spPr/>
      <dgm:t>
        <a:bodyPr/>
        <a:lstStyle/>
        <a:p>
          <a:endParaRPr lang="en-US"/>
        </a:p>
      </dgm:t>
    </dgm:pt>
    <dgm:pt modelId="{F4C91814-9E90-254D-A63E-59CF6B9DB987}" type="sibTrans" cxnId="{BDF95C59-FDB2-AA45-9627-8B8AF66CBBA4}">
      <dgm:prSet/>
      <dgm:spPr/>
      <dgm:t>
        <a:bodyPr/>
        <a:lstStyle/>
        <a:p>
          <a:endParaRPr lang="en-US"/>
        </a:p>
      </dgm:t>
    </dgm:pt>
    <dgm:pt modelId="{6B0AEF89-9E18-C44F-90CD-3B77EB292398}" type="pres">
      <dgm:prSet presAssocID="{79C57460-7C3A-D54F-BB7B-A484BF139819}" presName="linear" presStyleCnt="0">
        <dgm:presLayoutVars>
          <dgm:animLvl val="lvl"/>
          <dgm:resizeHandles val="exact"/>
        </dgm:presLayoutVars>
      </dgm:prSet>
      <dgm:spPr/>
    </dgm:pt>
    <dgm:pt modelId="{B42ADBB6-BBB2-C84F-8EFA-CC07E2DCE330}" type="pres">
      <dgm:prSet presAssocID="{2FE234F5-DE4C-E84B-B666-44958AAA6B69}" presName="parentText" presStyleLbl="node1" presStyleIdx="0" presStyleCnt="3">
        <dgm:presLayoutVars>
          <dgm:chMax val="0"/>
          <dgm:bulletEnabled val="1"/>
        </dgm:presLayoutVars>
      </dgm:prSet>
      <dgm:spPr/>
    </dgm:pt>
    <dgm:pt modelId="{74F7DBAE-FD97-424C-BB8C-EAC35A8E242D}" type="pres">
      <dgm:prSet presAssocID="{5DFE313B-5342-3249-ADC1-DCCBAAF03E41}" presName="spacer" presStyleCnt="0"/>
      <dgm:spPr/>
    </dgm:pt>
    <dgm:pt modelId="{CF464D96-2811-944E-83FF-A392FA97562C}" type="pres">
      <dgm:prSet presAssocID="{B65AD9F1-3550-9E48-9A36-67A76FE7A245}" presName="parentText" presStyleLbl="node1" presStyleIdx="1" presStyleCnt="3">
        <dgm:presLayoutVars>
          <dgm:chMax val="0"/>
          <dgm:bulletEnabled val="1"/>
        </dgm:presLayoutVars>
      </dgm:prSet>
      <dgm:spPr/>
    </dgm:pt>
    <dgm:pt modelId="{5C275891-7E8A-174D-BB77-67F53661D0B6}" type="pres">
      <dgm:prSet presAssocID="{68ADEE22-18A2-DD4D-AC2C-8F93D3A4FC99}" presName="spacer" presStyleCnt="0"/>
      <dgm:spPr/>
    </dgm:pt>
    <dgm:pt modelId="{99E36A55-E5EE-FB40-88F9-01FB8ED6C8ED}" type="pres">
      <dgm:prSet presAssocID="{12468968-15F9-4241-BAD8-22D603EE8C94}" presName="parentText" presStyleLbl="node1" presStyleIdx="2" presStyleCnt="3">
        <dgm:presLayoutVars>
          <dgm:chMax val="0"/>
          <dgm:bulletEnabled val="1"/>
        </dgm:presLayoutVars>
      </dgm:prSet>
      <dgm:spPr/>
    </dgm:pt>
  </dgm:ptLst>
  <dgm:cxnLst>
    <dgm:cxn modelId="{445C4C32-8A3C-184B-A374-6017132F4492}" type="presOf" srcId="{2FE234F5-DE4C-E84B-B666-44958AAA6B69}" destId="{B42ADBB6-BBB2-C84F-8EFA-CC07E2DCE330}" srcOrd="0" destOrd="0" presId="urn:microsoft.com/office/officeart/2005/8/layout/vList2"/>
    <dgm:cxn modelId="{3FB74C44-993E-EE46-8C7D-C6CFBDF2CEBC}" type="presOf" srcId="{B65AD9F1-3550-9E48-9A36-67A76FE7A245}" destId="{CF464D96-2811-944E-83FF-A392FA97562C}" srcOrd="0" destOrd="0" presId="urn:microsoft.com/office/officeart/2005/8/layout/vList2"/>
    <dgm:cxn modelId="{BDF95C59-FDB2-AA45-9627-8B8AF66CBBA4}" srcId="{79C57460-7C3A-D54F-BB7B-A484BF139819}" destId="{12468968-15F9-4241-BAD8-22D603EE8C94}" srcOrd="2" destOrd="0" parTransId="{527D09FB-C0D4-DD4E-894C-80A2DC43B670}" sibTransId="{F4C91814-9E90-254D-A63E-59CF6B9DB987}"/>
    <dgm:cxn modelId="{63741A7A-368B-D645-BE12-8A8EDA9A9266}" type="presOf" srcId="{12468968-15F9-4241-BAD8-22D603EE8C94}" destId="{99E36A55-E5EE-FB40-88F9-01FB8ED6C8ED}" srcOrd="0" destOrd="0" presId="urn:microsoft.com/office/officeart/2005/8/layout/vList2"/>
    <dgm:cxn modelId="{5F5F1BAC-D905-8246-A876-77323C87E671}" srcId="{79C57460-7C3A-D54F-BB7B-A484BF139819}" destId="{2FE234F5-DE4C-E84B-B666-44958AAA6B69}" srcOrd="0" destOrd="0" parTransId="{C844A534-F210-194C-80A7-B4404D310ECE}" sibTransId="{5DFE313B-5342-3249-ADC1-DCCBAAF03E41}"/>
    <dgm:cxn modelId="{66B39AC0-08E0-954B-B560-08533998480C}" srcId="{79C57460-7C3A-D54F-BB7B-A484BF139819}" destId="{B65AD9F1-3550-9E48-9A36-67A76FE7A245}" srcOrd="1" destOrd="0" parTransId="{A62B81A5-180F-4C46-B723-1DC09F219047}" sibTransId="{68ADEE22-18A2-DD4D-AC2C-8F93D3A4FC99}"/>
    <dgm:cxn modelId="{7944A9DB-5F79-BA4F-8A1D-69650223517B}" type="presOf" srcId="{79C57460-7C3A-D54F-BB7B-A484BF139819}" destId="{6B0AEF89-9E18-C44F-90CD-3B77EB292398}" srcOrd="0" destOrd="0" presId="urn:microsoft.com/office/officeart/2005/8/layout/vList2"/>
    <dgm:cxn modelId="{6B577686-53AB-B24E-84E6-3375C836695D}" type="presParOf" srcId="{6B0AEF89-9E18-C44F-90CD-3B77EB292398}" destId="{B42ADBB6-BBB2-C84F-8EFA-CC07E2DCE330}" srcOrd="0" destOrd="0" presId="urn:microsoft.com/office/officeart/2005/8/layout/vList2"/>
    <dgm:cxn modelId="{D396BF70-2F3A-3245-872F-B9F5839D03AA}" type="presParOf" srcId="{6B0AEF89-9E18-C44F-90CD-3B77EB292398}" destId="{74F7DBAE-FD97-424C-BB8C-EAC35A8E242D}" srcOrd="1" destOrd="0" presId="urn:microsoft.com/office/officeart/2005/8/layout/vList2"/>
    <dgm:cxn modelId="{5C79D213-4C43-DC4F-8D6A-CB83DBB177DE}" type="presParOf" srcId="{6B0AEF89-9E18-C44F-90CD-3B77EB292398}" destId="{CF464D96-2811-944E-83FF-A392FA97562C}" srcOrd="2" destOrd="0" presId="urn:microsoft.com/office/officeart/2005/8/layout/vList2"/>
    <dgm:cxn modelId="{69E9FEC0-D9DC-4544-9812-F46139D0CCC4}" type="presParOf" srcId="{6B0AEF89-9E18-C44F-90CD-3B77EB292398}" destId="{5C275891-7E8A-174D-BB77-67F53661D0B6}" srcOrd="3" destOrd="0" presId="urn:microsoft.com/office/officeart/2005/8/layout/vList2"/>
    <dgm:cxn modelId="{A8455570-1672-3944-97AF-F3FD1873F072}" type="presParOf" srcId="{6B0AEF89-9E18-C44F-90CD-3B77EB292398}" destId="{99E36A55-E5EE-FB40-88F9-01FB8ED6C8E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9C57460-7C3A-D54F-BB7B-A484BF13981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FE234F5-DE4C-E84B-B666-44958AAA6B69}">
      <dgm:prSet custT="1"/>
      <dgm:spPr>
        <a:solidFill>
          <a:schemeClr val="accent1">
            <a:lumMod val="50000"/>
          </a:schemeClr>
        </a:solidFill>
      </dgm:spPr>
      <dgm:t>
        <a:bodyPr/>
        <a:lstStyle/>
        <a:p>
          <a:r>
            <a:rPr lang="en-US" sz="2800" b="1" dirty="0">
              <a:solidFill>
                <a:schemeClr val="tx1"/>
              </a:solidFill>
              <a:effectLst/>
              <a:latin typeface="+mn-lt"/>
              <a:ea typeface="+mn-ea"/>
              <a:cs typeface="+mn-cs"/>
            </a:rPr>
            <a:t>Transformative, art-based research practices are never forced, but rather driven by our desires to cultivate substantive changes. We learn to take actions and feel empowered as we make positive changes. </a:t>
          </a:r>
          <a:endParaRPr lang="en-US" sz="2800" b="1" dirty="0"/>
        </a:p>
      </dgm:t>
      <dgm:extLst>
        <a:ext uri="{E40237B7-FDA0-4F09-8148-C483321AD2D9}">
          <dgm14:cNvPr xmlns:dgm14="http://schemas.microsoft.com/office/drawing/2010/diagram" id="0" name="" descr="Transformative, art-based research practices are never forced, but rather driven by our desires to cultivate substantive changes. We learn to take actions and feel empowered as we make positive changes. &#13;&#10;We benefit our profession by disseminating the results of our research findings in publications and professional developments, like conference presentations, to assist fellow educators and their students who face similar challenges. &#13;&#10;"/>
        </a:ext>
      </dgm:extLst>
    </dgm:pt>
    <dgm:pt modelId="{C844A534-F210-194C-80A7-B4404D310ECE}" type="parTrans" cxnId="{5F5F1BAC-D905-8246-A876-77323C87E671}">
      <dgm:prSet/>
      <dgm:spPr/>
      <dgm:t>
        <a:bodyPr/>
        <a:lstStyle/>
        <a:p>
          <a:endParaRPr lang="en-US"/>
        </a:p>
      </dgm:t>
    </dgm:pt>
    <dgm:pt modelId="{5DFE313B-5342-3249-ADC1-DCCBAAF03E41}" type="sibTrans" cxnId="{5F5F1BAC-D905-8246-A876-77323C87E671}">
      <dgm:prSet/>
      <dgm:spPr/>
      <dgm:t>
        <a:bodyPr/>
        <a:lstStyle/>
        <a:p>
          <a:endParaRPr lang="en-US"/>
        </a:p>
      </dgm:t>
    </dgm:pt>
    <dgm:pt modelId="{12468968-15F9-4241-BAD8-22D603EE8C94}">
      <dgm:prSet custT="1"/>
      <dgm:spPr>
        <a:solidFill>
          <a:schemeClr val="accent1">
            <a:lumMod val="75000"/>
          </a:schemeClr>
        </a:solidFill>
      </dgm:spPr>
      <dgm:t>
        <a:bodyPr/>
        <a:lstStyle/>
        <a:p>
          <a:r>
            <a:rPr lang="en-US" sz="2800" b="1" dirty="0">
              <a:solidFill>
                <a:schemeClr val="tx1"/>
              </a:solidFill>
              <a:effectLst/>
              <a:latin typeface="+mn-lt"/>
              <a:ea typeface="+mn-ea"/>
              <a:cs typeface="+mn-cs"/>
            </a:rPr>
            <a:t>We benefit our profession by disseminating the results of our research findings in publications and professional developments, like conference presentations, to assist fellow educators and their students who face similar challenges.</a:t>
          </a:r>
          <a:r>
            <a:rPr lang="en-US" sz="2800" b="1" dirty="0">
              <a:effectLst/>
            </a:rPr>
            <a:t> </a:t>
          </a:r>
          <a:endParaRPr lang="en-US" sz="2800" b="1" dirty="0"/>
        </a:p>
      </dgm:t>
      <dgm:extLst>
        <a:ext uri="{E40237B7-FDA0-4F09-8148-C483321AD2D9}">
          <dgm14:cNvPr xmlns:dgm14="http://schemas.microsoft.com/office/drawing/2010/diagram" id="0" name="" descr="Transformative, art-based research practices are never forced, but rather driven by our desires to cultivate substantive changes. We learn to take actions and feel empowered as we make positive changes. &#13;&#10;We benefit our profession by disseminating the results of our research findings in publications and professional developments, like conference presentations, to assist fellow educators and their students who face similar challenges. &#13;&#10;"/>
        </a:ext>
      </dgm:extLst>
    </dgm:pt>
    <dgm:pt modelId="{527D09FB-C0D4-DD4E-894C-80A2DC43B670}" type="parTrans" cxnId="{BDF95C59-FDB2-AA45-9627-8B8AF66CBBA4}">
      <dgm:prSet/>
      <dgm:spPr/>
      <dgm:t>
        <a:bodyPr/>
        <a:lstStyle/>
        <a:p>
          <a:endParaRPr lang="en-US"/>
        </a:p>
      </dgm:t>
    </dgm:pt>
    <dgm:pt modelId="{F4C91814-9E90-254D-A63E-59CF6B9DB987}" type="sibTrans" cxnId="{BDF95C59-FDB2-AA45-9627-8B8AF66CBBA4}">
      <dgm:prSet/>
      <dgm:spPr/>
      <dgm:t>
        <a:bodyPr/>
        <a:lstStyle/>
        <a:p>
          <a:endParaRPr lang="en-US"/>
        </a:p>
      </dgm:t>
    </dgm:pt>
    <dgm:pt modelId="{6B0AEF89-9E18-C44F-90CD-3B77EB292398}" type="pres">
      <dgm:prSet presAssocID="{79C57460-7C3A-D54F-BB7B-A484BF139819}" presName="linear" presStyleCnt="0">
        <dgm:presLayoutVars>
          <dgm:animLvl val="lvl"/>
          <dgm:resizeHandles val="exact"/>
        </dgm:presLayoutVars>
      </dgm:prSet>
      <dgm:spPr/>
    </dgm:pt>
    <dgm:pt modelId="{B42ADBB6-BBB2-C84F-8EFA-CC07E2DCE330}" type="pres">
      <dgm:prSet presAssocID="{2FE234F5-DE4C-E84B-B666-44958AAA6B69}" presName="parentText" presStyleLbl="node1" presStyleIdx="0" presStyleCnt="2">
        <dgm:presLayoutVars>
          <dgm:chMax val="0"/>
          <dgm:bulletEnabled val="1"/>
        </dgm:presLayoutVars>
      </dgm:prSet>
      <dgm:spPr/>
    </dgm:pt>
    <dgm:pt modelId="{74F7DBAE-FD97-424C-BB8C-EAC35A8E242D}" type="pres">
      <dgm:prSet presAssocID="{5DFE313B-5342-3249-ADC1-DCCBAAF03E41}" presName="spacer" presStyleCnt="0"/>
      <dgm:spPr/>
    </dgm:pt>
    <dgm:pt modelId="{99E36A55-E5EE-FB40-88F9-01FB8ED6C8ED}" type="pres">
      <dgm:prSet presAssocID="{12468968-15F9-4241-BAD8-22D603EE8C94}" presName="parentText" presStyleLbl="node1" presStyleIdx="1" presStyleCnt="2">
        <dgm:presLayoutVars>
          <dgm:chMax val="0"/>
          <dgm:bulletEnabled val="1"/>
        </dgm:presLayoutVars>
      </dgm:prSet>
      <dgm:spPr/>
    </dgm:pt>
  </dgm:ptLst>
  <dgm:cxnLst>
    <dgm:cxn modelId="{445C4C32-8A3C-184B-A374-6017132F4492}" type="presOf" srcId="{2FE234F5-DE4C-E84B-B666-44958AAA6B69}" destId="{B42ADBB6-BBB2-C84F-8EFA-CC07E2DCE330}" srcOrd="0" destOrd="0" presId="urn:microsoft.com/office/officeart/2005/8/layout/vList2"/>
    <dgm:cxn modelId="{BDF95C59-FDB2-AA45-9627-8B8AF66CBBA4}" srcId="{79C57460-7C3A-D54F-BB7B-A484BF139819}" destId="{12468968-15F9-4241-BAD8-22D603EE8C94}" srcOrd="1" destOrd="0" parTransId="{527D09FB-C0D4-DD4E-894C-80A2DC43B670}" sibTransId="{F4C91814-9E90-254D-A63E-59CF6B9DB987}"/>
    <dgm:cxn modelId="{63741A7A-368B-D645-BE12-8A8EDA9A9266}" type="presOf" srcId="{12468968-15F9-4241-BAD8-22D603EE8C94}" destId="{99E36A55-E5EE-FB40-88F9-01FB8ED6C8ED}" srcOrd="0" destOrd="0" presId="urn:microsoft.com/office/officeart/2005/8/layout/vList2"/>
    <dgm:cxn modelId="{5F5F1BAC-D905-8246-A876-77323C87E671}" srcId="{79C57460-7C3A-D54F-BB7B-A484BF139819}" destId="{2FE234F5-DE4C-E84B-B666-44958AAA6B69}" srcOrd="0" destOrd="0" parTransId="{C844A534-F210-194C-80A7-B4404D310ECE}" sibTransId="{5DFE313B-5342-3249-ADC1-DCCBAAF03E41}"/>
    <dgm:cxn modelId="{7944A9DB-5F79-BA4F-8A1D-69650223517B}" type="presOf" srcId="{79C57460-7C3A-D54F-BB7B-A484BF139819}" destId="{6B0AEF89-9E18-C44F-90CD-3B77EB292398}" srcOrd="0" destOrd="0" presId="urn:microsoft.com/office/officeart/2005/8/layout/vList2"/>
    <dgm:cxn modelId="{6B577686-53AB-B24E-84E6-3375C836695D}" type="presParOf" srcId="{6B0AEF89-9E18-C44F-90CD-3B77EB292398}" destId="{B42ADBB6-BBB2-C84F-8EFA-CC07E2DCE330}" srcOrd="0" destOrd="0" presId="urn:microsoft.com/office/officeart/2005/8/layout/vList2"/>
    <dgm:cxn modelId="{D396BF70-2F3A-3245-872F-B9F5839D03AA}" type="presParOf" srcId="{6B0AEF89-9E18-C44F-90CD-3B77EB292398}" destId="{74F7DBAE-FD97-424C-BB8C-EAC35A8E242D}" srcOrd="1" destOrd="0" presId="urn:microsoft.com/office/officeart/2005/8/layout/vList2"/>
    <dgm:cxn modelId="{A8455570-1672-3944-97AF-F3FD1873F072}" type="presParOf" srcId="{6B0AEF89-9E18-C44F-90CD-3B77EB292398}" destId="{99E36A55-E5EE-FB40-88F9-01FB8ED6C8E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1781267-AFA9-4940-B62A-70B4B2C22C5A}"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BC99853A-73DE-D140-8900-3871EAC2B157}">
      <dgm:prSet custT="1"/>
      <dgm:spPr>
        <a:solidFill>
          <a:schemeClr val="accent5">
            <a:lumMod val="50000"/>
          </a:schemeClr>
        </a:solidFill>
        <a:ln>
          <a:solidFill>
            <a:schemeClr val="lt1">
              <a:hueOff val="0"/>
              <a:satOff val="0"/>
              <a:lumOff val="0"/>
            </a:schemeClr>
          </a:solidFill>
        </a:ln>
      </dgm:spPr>
      <dgm:t>
        <a:bodyPr/>
        <a:lstStyle/>
        <a:p>
          <a:pPr algn="l" rtl="0"/>
          <a:r>
            <a:rPr lang="en-US" sz="3200" b="1" dirty="0">
              <a:solidFill>
                <a:srgbClr val="FFFFFF"/>
              </a:solidFill>
            </a:rPr>
            <a:t>Arts advocacy must remain ongoing to stay current in people’s minds. Advocates form lasting partnerships with people who will take actions to support learning in the visual arts. </a:t>
          </a:r>
        </a:p>
      </dgm:t>
      <dgm:extLst>
        <a:ext uri="{E40237B7-FDA0-4F09-8148-C483321AD2D9}">
          <dgm14:cNvPr xmlns:dgm14="http://schemas.microsoft.com/office/drawing/2010/diagram" id="0" name="" descr="•Arts advocacy must remain ongoing to stay current in people’s minds. Advocates form lasting partnerships with people who will take actions to support learning in the visual arts.&#10;•Advocates meet with administrators and elected officials. They make phone calls, form letter writing campaigns, and send postcards and artworks.&#10;"/>
        </a:ext>
      </dgm:extLst>
    </dgm:pt>
    <dgm:pt modelId="{D2370D06-360B-AE44-9A06-BBD096DD053B}" type="parTrans" cxnId="{0346E89E-C3D5-AC42-AC39-2AED14DD822D}">
      <dgm:prSet/>
      <dgm:spPr/>
      <dgm:t>
        <a:bodyPr/>
        <a:lstStyle/>
        <a:p>
          <a:endParaRPr lang="en-US"/>
        </a:p>
      </dgm:t>
    </dgm:pt>
    <dgm:pt modelId="{28750E63-FC37-F24D-A8A1-58286858A4FD}" type="sibTrans" cxnId="{0346E89E-C3D5-AC42-AC39-2AED14DD822D}">
      <dgm:prSet/>
      <dgm:spPr/>
      <dgm:t>
        <a:bodyPr/>
        <a:lstStyle/>
        <a:p>
          <a:endParaRPr lang="en-US"/>
        </a:p>
      </dgm:t>
    </dgm:pt>
    <dgm:pt modelId="{1893B3B1-41E0-9C49-800E-468F8DF54A8A}">
      <dgm:prSet custT="1"/>
      <dgm:spPr>
        <a:solidFill>
          <a:schemeClr val="accent5">
            <a:lumMod val="75000"/>
          </a:schemeClr>
        </a:solidFill>
        <a:ln>
          <a:solidFill>
            <a:schemeClr val="lt1">
              <a:hueOff val="0"/>
              <a:satOff val="0"/>
              <a:lumOff val="0"/>
            </a:schemeClr>
          </a:solidFill>
        </a:ln>
      </dgm:spPr>
      <dgm:t>
        <a:bodyPr/>
        <a:lstStyle/>
        <a:p>
          <a:pPr algn="l" rtl="0"/>
          <a:r>
            <a:rPr lang="en-US" sz="3200" b="1" dirty="0">
              <a:solidFill>
                <a:srgbClr val="FFFFFF"/>
              </a:solidFill>
            </a:rPr>
            <a:t>Advocates meet with administrators and elected officials. They make phone calls, form letter writing campaigns, and send postcards and artworks. </a:t>
          </a:r>
        </a:p>
      </dgm:t>
      <dgm:extLst>
        <a:ext uri="{E40237B7-FDA0-4F09-8148-C483321AD2D9}">
          <dgm14:cNvPr xmlns:dgm14="http://schemas.microsoft.com/office/drawing/2010/diagram" id="0" name="" descr="•Arts advocacy must remain ongoing to stay current in people’s minds. Advocates form lasting partnerships with people who will take actions to support learning in the visual arts.&#10;•Advocates meet with administrators and elected officials. They make phone calls, form letter writing campaigns, and send postcards and artworks.&#10;"/>
        </a:ext>
      </dgm:extLst>
    </dgm:pt>
    <dgm:pt modelId="{F27E278A-4BE1-644D-BA85-061AFAE52737}" type="parTrans" cxnId="{4188093F-87C9-5B48-BB0E-27D7C903F233}">
      <dgm:prSet/>
      <dgm:spPr/>
      <dgm:t>
        <a:bodyPr/>
        <a:lstStyle/>
        <a:p>
          <a:endParaRPr lang="en-US"/>
        </a:p>
      </dgm:t>
    </dgm:pt>
    <dgm:pt modelId="{95E1D476-50B0-4540-8180-AA343B6F1D2A}" type="sibTrans" cxnId="{4188093F-87C9-5B48-BB0E-27D7C903F233}">
      <dgm:prSet/>
      <dgm:spPr/>
      <dgm:t>
        <a:bodyPr/>
        <a:lstStyle/>
        <a:p>
          <a:endParaRPr lang="en-US"/>
        </a:p>
      </dgm:t>
    </dgm:pt>
    <dgm:pt modelId="{F54D8DE6-6987-E548-923C-7A7D97FC9197}" type="pres">
      <dgm:prSet presAssocID="{B1781267-AFA9-4940-B62A-70B4B2C22C5A}" presName="linear" presStyleCnt="0">
        <dgm:presLayoutVars>
          <dgm:animLvl val="lvl"/>
          <dgm:resizeHandles val="exact"/>
        </dgm:presLayoutVars>
      </dgm:prSet>
      <dgm:spPr/>
    </dgm:pt>
    <dgm:pt modelId="{3891ECAD-BDD4-E847-A5C5-A8E8915B496A}" type="pres">
      <dgm:prSet presAssocID="{BC99853A-73DE-D140-8900-3871EAC2B157}" presName="parentText" presStyleLbl="node1" presStyleIdx="0" presStyleCnt="2">
        <dgm:presLayoutVars>
          <dgm:chMax val="0"/>
          <dgm:bulletEnabled val="1"/>
        </dgm:presLayoutVars>
      </dgm:prSet>
      <dgm:spPr/>
    </dgm:pt>
    <dgm:pt modelId="{49BAB05B-8539-4341-AA1D-5CD7B856D63B}" type="pres">
      <dgm:prSet presAssocID="{28750E63-FC37-F24D-A8A1-58286858A4FD}" presName="spacer" presStyleCnt="0"/>
      <dgm:spPr/>
    </dgm:pt>
    <dgm:pt modelId="{E28C577A-4BEB-E34E-9D11-0590DB935C54}" type="pres">
      <dgm:prSet presAssocID="{1893B3B1-41E0-9C49-800E-468F8DF54A8A}" presName="parentText" presStyleLbl="node1" presStyleIdx="1" presStyleCnt="2">
        <dgm:presLayoutVars>
          <dgm:chMax val="0"/>
          <dgm:bulletEnabled val="1"/>
        </dgm:presLayoutVars>
      </dgm:prSet>
      <dgm:spPr/>
    </dgm:pt>
  </dgm:ptLst>
  <dgm:cxnLst>
    <dgm:cxn modelId="{0C555414-7812-E44B-95F6-C7C974E5CD51}" type="presOf" srcId="{B1781267-AFA9-4940-B62A-70B4B2C22C5A}" destId="{F54D8DE6-6987-E548-923C-7A7D97FC9197}" srcOrd="0" destOrd="0" presId="urn:microsoft.com/office/officeart/2005/8/layout/vList2"/>
    <dgm:cxn modelId="{4188093F-87C9-5B48-BB0E-27D7C903F233}" srcId="{B1781267-AFA9-4940-B62A-70B4B2C22C5A}" destId="{1893B3B1-41E0-9C49-800E-468F8DF54A8A}" srcOrd="1" destOrd="0" parTransId="{F27E278A-4BE1-644D-BA85-061AFAE52737}" sibTransId="{95E1D476-50B0-4540-8180-AA343B6F1D2A}"/>
    <dgm:cxn modelId="{EF7BF286-8EC6-A544-8C15-C8F379146759}" type="presOf" srcId="{1893B3B1-41E0-9C49-800E-468F8DF54A8A}" destId="{E28C577A-4BEB-E34E-9D11-0590DB935C54}" srcOrd="0" destOrd="0" presId="urn:microsoft.com/office/officeart/2005/8/layout/vList2"/>
    <dgm:cxn modelId="{EA61E791-AF16-3141-81E0-EA7B42B46DEE}" type="presOf" srcId="{BC99853A-73DE-D140-8900-3871EAC2B157}" destId="{3891ECAD-BDD4-E847-A5C5-A8E8915B496A}" srcOrd="0" destOrd="0" presId="urn:microsoft.com/office/officeart/2005/8/layout/vList2"/>
    <dgm:cxn modelId="{0346E89E-C3D5-AC42-AC39-2AED14DD822D}" srcId="{B1781267-AFA9-4940-B62A-70B4B2C22C5A}" destId="{BC99853A-73DE-D140-8900-3871EAC2B157}" srcOrd="0" destOrd="0" parTransId="{D2370D06-360B-AE44-9A06-BBD096DD053B}" sibTransId="{28750E63-FC37-F24D-A8A1-58286858A4FD}"/>
    <dgm:cxn modelId="{48423DD8-DB5B-C141-BFD3-368E0042D155}" type="presParOf" srcId="{F54D8DE6-6987-E548-923C-7A7D97FC9197}" destId="{3891ECAD-BDD4-E847-A5C5-A8E8915B496A}" srcOrd="0" destOrd="0" presId="urn:microsoft.com/office/officeart/2005/8/layout/vList2"/>
    <dgm:cxn modelId="{B559A3AB-65A4-C148-B3C2-BC6BB3E4F989}" type="presParOf" srcId="{F54D8DE6-6987-E548-923C-7A7D97FC9197}" destId="{49BAB05B-8539-4341-AA1D-5CD7B856D63B}" srcOrd="1" destOrd="0" presId="urn:microsoft.com/office/officeart/2005/8/layout/vList2"/>
    <dgm:cxn modelId="{67196350-8A71-3647-8CA6-8F3753E7FAF2}" type="presParOf" srcId="{F54D8DE6-6987-E548-923C-7A7D97FC9197}" destId="{E28C577A-4BEB-E34E-9D11-0590DB935C54}"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DBD4D86-5EEF-184F-B5FD-A98A8576CD88}"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529188AE-0C2F-3D42-815A-989D58E567B7}">
      <dgm:prSet custT="1"/>
      <dgm:spPr>
        <a:solidFill>
          <a:srgbClr val="800000"/>
        </a:solidFill>
        <a:ln>
          <a:solidFill>
            <a:schemeClr val="lt1">
              <a:hueOff val="0"/>
              <a:satOff val="0"/>
              <a:lumOff val="0"/>
            </a:schemeClr>
          </a:solidFill>
        </a:ln>
      </dgm:spPr>
      <dgm:t>
        <a:bodyPr/>
        <a:lstStyle/>
        <a:p>
          <a:pPr algn="l" rtl="0"/>
          <a:r>
            <a:rPr lang="en-US" sz="4000" b="1" dirty="0">
              <a:solidFill>
                <a:srgbClr val="FFFFFF"/>
              </a:solidFill>
            </a:rPr>
            <a:t>Arts advocacy can have a direct impact on resources for teaching art because principals and other administrators control art budgets, class facilities, and scheduling.  </a:t>
          </a:r>
        </a:p>
      </dgm:t>
      <dgm:extLst>
        <a:ext uri="{E40237B7-FDA0-4F09-8148-C483321AD2D9}">
          <dgm14:cNvPr xmlns:dgm14="http://schemas.microsoft.com/office/drawing/2010/diagram" id="0" name="" descr="Arts advocacy can have a direct impact on resources for teaching art because principals and other administrators control art budgets, class facilities, and scheduling.  &#13;&#10;&#13;&#10;"/>
        </a:ext>
      </dgm:extLst>
    </dgm:pt>
    <dgm:pt modelId="{18A5ADBB-33CB-BE40-81CA-475786B4A9B0}" type="parTrans" cxnId="{5CF0F92C-0D30-3642-9412-48763CD76395}">
      <dgm:prSet/>
      <dgm:spPr/>
      <dgm:t>
        <a:bodyPr/>
        <a:lstStyle/>
        <a:p>
          <a:endParaRPr lang="en-US"/>
        </a:p>
      </dgm:t>
    </dgm:pt>
    <dgm:pt modelId="{13606F65-4ABE-AC49-9DD1-E68532FAC101}" type="sibTrans" cxnId="{5CF0F92C-0D30-3642-9412-48763CD76395}">
      <dgm:prSet/>
      <dgm:spPr/>
      <dgm:t>
        <a:bodyPr/>
        <a:lstStyle/>
        <a:p>
          <a:endParaRPr lang="en-US"/>
        </a:p>
      </dgm:t>
    </dgm:pt>
    <dgm:pt modelId="{C2C4FE98-254E-0242-9844-8A2737C47FA2}" type="pres">
      <dgm:prSet presAssocID="{EDBD4D86-5EEF-184F-B5FD-A98A8576CD88}" presName="linear" presStyleCnt="0">
        <dgm:presLayoutVars>
          <dgm:animLvl val="lvl"/>
          <dgm:resizeHandles val="exact"/>
        </dgm:presLayoutVars>
      </dgm:prSet>
      <dgm:spPr/>
    </dgm:pt>
    <dgm:pt modelId="{86334B27-D3CA-E540-9A61-904D33DF4D1C}" type="pres">
      <dgm:prSet presAssocID="{529188AE-0C2F-3D42-815A-989D58E567B7}" presName="parentText" presStyleLbl="node1" presStyleIdx="0" presStyleCnt="1" custScaleY="1035844">
        <dgm:presLayoutVars>
          <dgm:chMax val="0"/>
          <dgm:bulletEnabled val="1"/>
        </dgm:presLayoutVars>
      </dgm:prSet>
      <dgm:spPr/>
    </dgm:pt>
  </dgm:ptLst>
  <dgm:cxnLst>
    <dgm:cxn modelId="{6155362B-51E8-404F-89FF-272DDF38A37C}" type="presOf" srcId="{EDBD4D86-5EEF-184F-B5FD-A98A8576CD88}" destId="{C2C4FE98-254E-0242-9844-8A2737C47FA2}" srcOrd="0" destOrd="0" presId="urn:microsoft.com/office/officeart/2005/8/layout/vList2"/>
    <dgm:cxn modelId="{5CF0F92C-0D30-3642-9412-48763CD76395}" srcId="{EDBD4D86-5EEF-184F-B5FD-A98A8576CD88}" destId="{529188AE-0C2F-3D42-815A-989D58E567B7}" srcOrd="0" destOrd="0" parTransId="{18A5ADBB-33CB-BE40-81CA-475786B4A9B0}" sibTransId="{13606F65-4ABE-AC49-9DD1-E68532FAC101}"/>
    <dgm:cxn modelId="{93BA5390-A5F5-5B48-8224-97B47A5F4390}" type="presOf" srcId="{529188AE-0C2F-3D42-815A-989D58E567B7}" destId="{86334B27-D3CA-E540-9A61-904D33DF4D1C}" srcOrd="0" destOrd="0" presId="urn:microsoft.com/office/officeart/2005/8/layout/vList2"/>
    <dgm:cxn modelId="{B36C8CA6-5D74-B140-AB35-A1CA1C626D38}" type="presParOf" srcId="{C2C4FE98-254E-0242-9844-8A2737C47FA2}" destId="{86334B27-D3CA-E540-9A61-904D33DF4D1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DBD4D86-5EEF-184F-B5FD-A98A8576CD88}"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8114D0D3-AF83-E646-B1E6-0CF9AF3EA91B}">
      <dgm:prSet custT="1"/>
      <dgm:spPr>
        <a:solidFill>
          <a:srgbClr val="AB4642"/>
        </a:solidFill>
        <a:ln>
          <a:solidFill>
            <a:schemeClr val="lt1">
              <a:hueOff val="0"/>
              <a:satOff val="0"/>
              <a:lumOff val="0"/>
            </a:schemeClr>
          </a:solidFill>
        </a:ln>
      </dgm:spPr>
      <dgm:t>
        <a:bodyPr/>
        <a:lstStyle/>
        <a:p>
          <a:pPr algn="l" rtl="0"/>
          <a:r>
            <a:rPr lang="en-US" sz="4000" b="1" dirty="0">
              <a:solidFill>
                <a:srgbClr val="FFFFFF"/>
              </a:solidFill>
            </a:rPr>
            <a:t>Most art supplies are consumable. Teachers must replenish the majority of class products and teach with specialized equipment.</a:t>
          </a:r>
        </a:p>
      </dgm:t>
      <dgm:extLst>
        <a:ext uri="{E40237B7-FDA0-4F09-8148-C483321AD2D9}">
          <dgm14:cNvPr xmlns:dgm14="http://schemas.microsoft.com/office/drawing/2010/diagram" id="0" name="" descr="&#13;&#10;Most art supplies are consumable. Teachers must replenish the majority of class products and teach with specialized equipment.&#13;&#10;"/>
        </a:ext>
      </dgm:extLst>
    </dgm:pt>
    <dgm:pt modelId="{41D918A2-B01A-C243-A706-276EB9C11CDB}" type="parTrans" cxnId="{7A00CB3D-26C4-7F46-BE58-FDA06C6DB1E8}">
      <dgm:prSet/>
      <dgm:spPr/>
      <dgm:t>
        <a:bodyPr/>
        <a:lstStyle/>
        <a:p>
          <a:endParaRPr lang="en-US"/>
        </a:p>
      </dgm:t>
    </dgm:pt>
    <dgm:pt modelId="{5A0AF9FD-C4A8-4242-868E-66009AAE80AA}" type="sibTrans" cxnId="{7A00CB3D-26C4-7F46-BE58-FDA06C6DB1E8}">
      <dgm:prSet/>
      <dgm:spPr/>
      <dgm:t>
        <a:bodyPr/>
        <a:lstStyle/>
        <a:p>
          <a:endParaRPr lang="en-US"/>
        </a:p>
      </dgm:t>
    </dgm:pt>
    <dgm:pt modelId="{C2C4FE98-254E-0242-9844-8A2737C47FA2}" type="pres">
      <dgm:prSet presAssocID="{EDBD4D86-5EEF-184F-B5FD-A98A8576CD88}" presName="linear" presStyleCnt="0">
        <dgm:presLayoutVars>
          <dgm:animLvl val="lvl"/>
          <dgm:resizeHandles val="exact"/>
        </dgm:presLayoutVars>
      </dgm:prSet>
      <dgm:spPr/>
    </dgm:pt>
    <dgm:pt modelId="{BE845142-F43D-3947-AA35-E2D403E0416E}" type="pres">
      <dgm:prSet presAssocID="{8114D0D3-AF83-E646-B1E6-0CF9AF3EA91B}" presName="parentText" presStyleLbl="node1" presStyleIdx="0" presStyleCnt="1" custScaleY="1131778">
        <dgm:presLayoutVars>
          <dgm:chMax val="0"/>
          <dgm:bulletEnabled val="1"/>
        </dgm:presLayoutVars>
      </dgm:prSet>
      <dgm:spPr/>
    </dgm:pt>
  </dgm:ptLst>
  <dgm:cxnLst>
    <dgm:cxn modelId="{6155362B-51E8-404F-89FF-272DDF38A37C}" type="presOf" srcId="{EDBD4D86-5EEF-184F-B5FD-A98A8576CD88}" destId="{C2C4FE98-254E-0242-9844-8A2737C47FA2}" srcOrd="0" destOrd="0" presId="urn:microsoft.com/office/officeart/2005/8/layout/vList2"/>
    <dgm:cxn modelId="{7A00CB3D-26C4-7F46-BE58-FDA06C6DB1E8}" srcId="{EDBD4D86-5EEF-184F-B5FD-A98A8576CD88}" destId="{8114D0D3-AF83-E646-B1E6-0CF9AF3EA91B}" srcOrd="0" destOrd="0" parTransId="{41D918A2-B01A-C243-A706-276EB9C11CDB}" sibTransId="{5A0AF9FD-C4A8-4242-868E-66009AAE80AA}"/>
    <dgm:cxn modelId="{BCD964F4-6E9A-A64E-BCD7-556D5BAF923F}" type="presOf" srcId="{8114D0D3-AF83-E646-B1E6-0CF9AF3EA91B}" destId="{BE845142-F43D-3947-AA35-E2D403E0416E}" srcOrd="0" destOrd="0" presId="urn:microsoft.com/office/officeart/2005/8/layout/vList2"/>
    <dgm:cxn modelId="{1DC14B91-7BC1-C946-B54D-4E07793B99E6}" type="presParOf" srcId="{C2C4FE98-254E-0242-9844-8A2737C47FA2}" destId="{BE845142-F43D-3947-AA35-E2D403E0416E}"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9AB218-C197-FF44-9502-9CAB7485B92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D287AF04-48A3-B746-952B-89FE2EFB1A8B}">
      <dgm:prSet custT="1"/>
      <dgm:spPr>
        <a:solidFill>
          <a:schemeClr val="tx1">
            <a:lumMod val="10000"/>
          </a:schemeClr>
        </a:solidFill>
        <a:ln>
          <a:solidFill>
            <a:schemeClr val="bg1"/>
          </a:solidFill>
        </a:ln>
      </dgm:spPr>
      <dgm:t>
        <a:bodyPr/>
        <a:lstStyle/>
        <a:p>
          <a:r>
            <a:rPr lang="en-US" sz="2600" b="1" dirty="0"/>
            <a:t>Administrators allocate a financial amount to fund the visual arts each school year. Programs receive varying funding amounts based on available resources and/or administrators’/policy makers’ commitment to the arts. </a:t>
          </a:r>
          <a:endParaRPr lang="en-US" sz="2600" dirty="0"/>
        </a:p>
      </dgm:t>
      <dgm:extLst>
        <a:ext uri="{E40237B7-FDA0-4F09-8148-C483321AD2D9}">
          <dgm14:cNvPr xmlns:dgm14="http://schemas.microsoft.com/office/drawing/2010/diagram" id="0" name="" descr="•Administrators allocate a financial amount to fund the visual arts each school year. Programs receive varying funding amounts based on available resources and/or administrators’/policy makers’ commitment to the arts.&#10;"/>
        </a:ext>
      </dgm:extLst>
    </dgm:pt>
    <dgm:pt modelId="{6EB5962A-8D1E-3444-9AAF-DBB101B3EE44}" type="parTrans" cxnId="{A50D27D8-9504-2049-8A90-716825BAA042}">
      <dgm:prSet/>
      <dgm:spPr/>
      <dgm:t>
        <a:bodyPr/>
        <a:lstStyle/>
        <a:p>
          <a:endParaRPr lang="en-US"/>
        </a:p>
      </dgm:t>
    </dgm:pt>
    <dgm:pt modelId="{B22E5F3F-C5FE-0A40-82F2-A0423E94A35F}" type="sibTrans" cxnId="{A50D27D8-9504-2049-8A90-716825BAA042}">
      <dgm:prSet/>
      <dgm:spPr/>
      <dgm:t>
        <a:bodyPr/>
        <a:lstStyle/>
        <a:p>
          <a:endParaRPr lang="en-US"/>
        </a:p>
      </dgm:t>
    </dgm:pt>
    <dgm:pt modelId="{072AFB19-B7B2-E945-946E-C1191E9EF9D3}" type="pres">
      <dgm:prSet presAssocID="{729AB218-C197-FF44-9502-9CAB7485B926}" presName="linear" presStyleCnt="0">
        <dgm:presLayoutVars>
          <dgm:animLvl val="lvl"/>
          <dgm:resizeHandles val="exact"/>
        </dgm:presLayoutVars>
      </dgm:prSet>
      <dgm:spPr/>
    </dgm:pt>
    <dgm:pt modelId="{8230304B-74DA-8942-A06E-FA8B8CF7A955}" type="pres">
      <dgm:prSet presAssocID="{D287AF04-48A3-B746-952B-89FE2EFB1A8B}" presName="parentText" presStyleLbl="node1" presStyleIdx="0" presStyleCnt="1">
        <dgm:presLayoutVars>
          <dgm:chMax val="0"/>
          <dgm:bulletEnabled val="1"/>
        </dgm:presLayoutVars>
      </dgm:prSet>
      <dgm:spPr/>
    </dgm:pt>
  </dgm:ptLst>
  <dgm:cxnLst>
    <dgm:cxn modelId="{CA562D23-A003-9A41-92EB-985FA540D1EA}" type="presOf" srcId="{D287AF04-48A3-B746-952B-89FE2EFB1A8B}" destId="{8230304B-74DA-8942-A06E-FA8B8CF7A955}" srcOrd="0" destOrd="0" presId="urn:microsoft.com/office/officeart/2005/8/layout/vList2"/>
    <dgm:cxn modelId="{6C394664-AEB1-C04B-ACF6-D560EC65608E}" type="presOf" srcId="{729AB218-C197-FF44-9502-9CAB7485B926}" destId="{072AFB19-B7B2-E945-946E-C1191E9EF9D3}" srcOrd="0" destOrd="0" presId="urn:microsoft.com/office/officeart/2005/8/layout/vList2"/>
    <dgm:cxn modelId="{A50D27D8-9504-2049-8A90-716825BAA042}" srcId="{729AB218-C197-FF44-9502-9CAB7485B926}" destId="{D287AF04-48A3-B746-952B-89FE2EFB1A8B}" srcOrd="0" destOrd="0" parTransId="{6EB5962A-8D1E-3444-9AAF-DBB101B3EE44}" sibTransId="{B22E5F3F-C5FE-0A40-82F2-A0423E94A35F}"/>
    <dgm:cxn modelId="{3F659AE6-F682-9840-B943-711E071A0E03}" type="presParOf" srcId="{072AFB19-B7B2-E945-946E-C1191E9EF9D3}" destId="{8230304B-74DA-8942-A06E-FA8B8CF7A955}"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DAD919-577C-0840-9004-7F2E9092618D}"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78DC04B1-64F1-5843-8B65-18FF9A7E9052}">
      <dgm:prSet custT="1"/>
      <dgm:spPr>
        <a:solidFill>
          <a:srgbClr val="D25505"/>
        </a:solidFill>
        <a:ln>
          <a:solidFill>
            <a:schemeClr val="bg1"/>
          </a:solidFill>
        </a:ln>
      </dgm:spPr>
      <dgm:t>
        <a:bodyPr/>
        <a:lstStyle/>
        <a:p>
          <a:pPr algn="l" rtl="0"/>
          <a:r>
            <a:rPr lang="en-US" sz="3100" b="1" u="sng" dirty="0">
              <a:solidFill>
                <a:srgbClr val="FFFFFF"/>
              </a:solidFill>
            </a:rPr>
            <a:t>Arts advocacy</a:t>
          </a:r>
          <a:r>
            <a:rPr lang="en-US" sz="3100" b="1" u="none" dirty="0">
              <a:solidFill>
                <a:srgbClr val="FFFFFF"/>
              </a:solidFill>
            </a:rPr>
            <a:t> </a:t>
          </a:r>
          <a:r>
            <a:rPr lang="en-US" sz="3100" b="1" dirty="0">
              <a:solidFill>
                <a:srgbClr val="FFFFFF"/>
              </a:solidFill>
            </a:rPr>
            <a:t>is the act of informing others about the value of the visual arts and arts professionals to provide students and society members with exemplary learning experiences. </a:t>
          </a:r>
        </a:p>
      </dgm:t>
      <dgm:extLst>
        <a:ext uri="{E40237B7-FDA0-4F09-8148-C483321AD2D9}">
          <dgm14:cNvPr xmlns:dgm14="http://schemas.microsoft.com/office/drawing/2010/diagram" id="0" name="" descr="Arts advocacy is the act of informing others about the value of the visual arts and arts professionals to provide students and society members with exemplary learning experiences. &#10;&#13;&#10;An art education advocacy campaign articulates why students need the visual arts in schools and in the non-school hours. &#13;&#10;"/>
        </a:ext>
      </dgm:extLst>
    </dgm:pt>
    <dgm:pt modelId="{86D7B59C-BE48-7040-8C8F-8943597BC785}" type="parTrans" cxnId="{1B83237B-E1B5-5941-8843-EFDBA686D4D1}">
      <dgm:prSet/>
      <dgm:spPr/>
      <dgm:t>
        <a:bodyPr/>
        <a:lstStyle/>
        <a:p>
          <a:endParaRPr lang="en-US"/>
        </a:p>
      </dgm:t>
    </dgm:pt>
    <dgm:pt modelId="{BC09278C-835D-EB40-83C7-68602F8EC00E}" type="sibTrans" cxnId="{1B83237B-E1B5-5941-8843-EFDBA686D4D1}">
      <dgm:prSet/>
      <dgm:spPr/>
      <dgm:t>
        <a:bodyPr/>
        <a:lstStyle/>
        <a:p>
          <a:endParaRPr lang="en-US"/>
        </a:p>
      </dgm:t>
    </dgm:pt>
    <dgm:pt modelId="{6AD95FEE-5B86-5E4E-8A72-A79941923B46}">
      <dgm:prSet custT="1"/>
      <dgm:spPr>
        <a:solidFill>
          <a:srgbClr val="FF0033"/>
        </a:solidFill>
        <a:ln>
          <a:solidFill>
            <a:schemeClr val="bg1"/>
          </a:solidFill>
        </a:ln>
      </dgm:spPr>
      <dgm:t>
        <a:bodyPr/>
        <a:lstStyle/>
        <a:p>
          <a:pPr algn="l" rtl="0"/>
          <a:r>
            <a:rPr lang="en-US" sz="3100" b="1" dirty="0">
              <a:solidFill>
                <a:srgbClr val="FFFFFF"/>
              </a:solidFill>
            </a:rPr>
            <a:t>An art education advocacy campaign articulates why students need the visual arts in schools and in the non-school hours. </a:t>
          </a:r>
        </a:p>
      </dgm:t>
      <dgm:extLst>
        <a:ext uri="{E40237B7-FDA0-4F09-8148-C483321AD2D9}">
          <dgm14:cNvPr xmlns:dgm14="http://schemas.microsoft.com/office/drawing/2010/diagram" id="0" name="" descr="Arts advocacy is the act of informing others about the value of the visual arts and arts professionals to provide students and society members with exemplary learning experiences. &#10;&#13;&#10;An art education advocacy campaign articulates why students need the visual arts in schools and in the non-school hours. &#13;&#10;"/>
        </a:ext>
      </dgm:extLst>
    </dgm:pt>
    <dgm:pt modelId="{76D5F45E-4AC7-1049-82D4-B08035012771}" type="parTrans" cxnId="{F9BBA32D-36AA-7D47-88DF-7BFB267FA4E4}">
      <dgm:prSet/>
      <dgm:spPr/>
      <dgm:t>
        <a:bodyPr/>
        <a:lstStyle/>
        <a:p>
          <a:endParaRPr lang="en-US"/>
        </a:p>
      </dgm:t>
    </dgm:pt>
    <dgm:pt modelId="{5A82E87A-8144-6A42-8DF1-DF4F1B11DF7F}" type="sibTrans" cxnId="{F9BBA32D-36AA-7D47-88DF-7BFB267FA4E4}">
      <dgm:prSet/>
      <dgm:spPr/>
      <dgm:t>
        <a:bodyPr/>
        <a:lstStyle/>
        <a:p>
          <a:endParaRPr lang="en-US"/>
        </a:p>
      </dgm:t>
    </dgm:pt>
    <dgm:pt modelId="{E3EF6A27-FC61-BF44-B48C-B021AC334451}" type="pres">
      <dgm:prSet presAssocID="{ADDAD919-577C-0840-9004-7F2E9092618D}" presName="linear" presStyleCnt="0">
        <dgm:presLayoutVars>
          <dgm:animLvl val="lvl"/>
          <dgm:resizeHandles val="exact"/>
        </dgm:presLayoutVars>
      </dgm:prSet>
      <dgm:spPr/>
    </dgm:pt>
    <dgm:pt modelId="{3A068E06-A0B4-6448-A988-86E59177FAFD}" type="pres">
      <dgm:prSet presAssocID="{78DC04B1-64F1-5843-8B65-18FF9A7E9052}" presName="parentText" presStyleLbl="node1" presStyleIdx="0" presStyleCnt="2">
        <dgm:presLayoutVars>
          <dgm:chMax val="0"/>
          <dgm:bulletEnabled val="1"/>
        </dgm:presLayoutVars>
      </dgm:prSet>
      <dgm:spPr/>
    </dgm:pt>
    <dgm:pt modelId="{3AECD839-3862-1146-B08E-E3A724EB1181}" type="pres">
      <dgm:prSet presAssocID="{BC09278C-835D-EB40-83C7-68602F8EC00E}" presName="spacer" presStyleCnt="0"/>
      <dgm:spPr/>
    </dgm:pt>
    <dgm:pt modelId="{0D131CDB-91A4-544C-900C-8B92CCF54722}" type="pres">
      <dgm:prSet presAssocID="{6AD95FEE-5B86-5E4E-8A72-A79941923B46}" presName="parentText" presStyleLbl="node1" presStyleIdx="1" presStyleCnt="2">
        <dgm:presLayoutVars>
          <dgm:chMax val="0"/>
          <dgm:bulletEnabled val="1"/>
        </dgm:presLayoutVars>
      </dgm:prSet>
      <dgm:spPr/>
    </dgm:pt>
  </dgm:ptLst>
  <dgm:cxnLst>
    <dgm:cxn modelId="{F9BBA32D-36AA-7D47-88DF-7BFB267FA4E4}" srcId="{ADDAD919-577C-0840-9004-7F2E9092618D}" destId="{6AD95FEE-5B86-5E4E-8A72-A79941923B46}" srcOrd="1" destOrd="0" parTransId="{76D5F45E-4AC7-1049-82D4-B08035012771}" sibTransId="{5A82E87A-8144-6A42-8DF1-DF4F1B11DF7F}"/>
    <dgm:cxn modelId="{960A7B36-5D1B-614D-BCF4-FBA756768015}" type="presOf" srcId="{6AD95FEE-5B86-5E4E-8A72-A79941923B46}" destId="{0D131CDB-91A4-544C-900C-8B92CCF54722}" srcOrd="0" destOrd="0" presId="urn:microsoft.com/office/officeart/2005/8/layout/vList2"/>
    <dgm:cxn modelId="{1B83237B-E1B5-5941-8843-EFDBA686D4D1}" srcId="{ADDAD919-577C-0840-9004-7F2E9092618D}" destId="{78DC04B1-64F1-5843-8B65-18FF9A7E9052}" srcOrd="0" destOrd="0" parTransId="{86D7B59C-BE48-7040-8C8F-8943597BC785}" sibTransId="{BC09278C-835D-EB40-83C7-68602F8EC00E}"/>
    <dgm:cxn modelId="{26BE3AA6-00A1-5640-B4E2-208F2F0F1D1D}" type="presOf" srcId="{ADDAD919-577C-0840-9004-7F2E9092618D}" destId="{E3EF6A27-FC61-BF44-B48C-B021AC334451}" srcOrd="0" destOrd="0" presId="urn:microsoft.com/office/officeart/2005/8/layout/vList2"/>
    <dgm:cxn modelId="{3C435EB9-E412-934D-847C-E591E338B50E}" type="presOf" srcId="{78DC04B1-64F1-5843-8B65-18FF9A7E9052}" destId="{3A068E06-A0B4-6448-A988-86E59177FAFD}" srcOrd="0" destOrd="0" presId="urn:microsoft.com/office/officeart/2005/8/layout/vList2"/>
    <dgm:cxn modelId="{8552C257-E75A-9247-8507-7A6EC42AC07C}" type="presParOf" srcId="{E3EF6A27-FC61-BF44-B48C-B021AC334451}" destId="{3A068E06-A0B4-6448-A988-86E59177FAFD}" srcOrd="0" destOrd="0" presId="urn:microsoft.com/office/officeart/2005/8/layout/vList2"/>
    <dgm:cxn modelId="{E6F7AB2A-4770-6F4E-A5F1-AB8FED3CCF5F}" type="presParOf" srcId="{E3EF6A27-FC61-BF44-B48C-B021AC334451}" destId="{3AECD839-3862-1146-B08E-E3A724EB1181}" srcOrd="1" destOrd="0" presId="urn:microsoft.com/office/officeart/2005/8/layout/vList2"/>
    <dgm:cxn modelId="{FED13263-CE03-4F4A-B53B-6ECD3F899F25}" type="presParOf" srcId="{E3EF6A27-FC61-BF44-B48C-B021AC334451}" destId="{0D131CDB-91A4-544C-900C-8B92CCF5472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990CB57-34A4-CA46-91FF-F419979CFAFE}"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2EFBFA33-E211-E24D-B183-7188C97E47D2}">
      <dgm:prSet custT="1"/>
      <dgm:spPr>
        <a:solidFill>
          <a:srgbClr val="011EAA"/>
        </a:solidFill>
        <a:ln>
          <a:solidFill>
            <a:schemeClr val="bg1"/>
          </a:solidFill>
        </a:ln>
      </dgm:spPr>
      <dgm:t>
        <a:bodyPr/>
        <a:lstStyle/>
        <a:p>
          <a:pPr algn="l" rtl="0"/>
          <a:r>
            <a:rPr lang="en-US" sz="3000" b="1" dirty="0">
              <a:solidFill>
                <a:srgbClr val="FFFFFF"/>
              </a:solidFill>
            </a:rPr>
            <a:t>When supplies cost more than allocated budgets, meet with administration to explain how the program requires specific art media and equipment. </a:t>
          </a:r>
        </a:p>
      </dgm:t>
      <dgm:extLst>
        <a:ext uri="{E40237B7-FDA0-4F09-8148-C483321AD2D9}">
          <dgm14:cNvPr xmlns:dgm14="http://schemas.microsoft.com/office/drawing/2010/diagram" id="0" name="" descr="When supplies cost more than allocated budgets, meet with administration to explain how the program requires specific art media and equipment. &#10;&#13;&#10;Ask administrators for guidance in finding alternative sources when the school does not have the necessary funding.&#13;&#10;"/>
        </a:ext>
      </dgm:extLst>
    </dgm:pt>
    <dgm:pt modelId="{AC928D8A-A8C1-8A4B-9933-36A0F2017798}" type="parTrans" cxnId="{11A2D9F5-2132-6D49-AA2C-3C2315936364}">
      <dgm:prSet/>
      <dgm:spPr/>
      <dgm:t>
        <a:bodyPr/>
        <a:lstStyle/>
        <a:p>
          <a:endParaRPr lang="en-US"/>
        </a:p>
      </dgm:t>
    </dgm:pt>
    <dgm:pt modelId="{293491D1-47FA-8444-983C-E76D9EE902AA}" type="sibTrans" cxnId="{11A2D9F5-2132-6D49-AA2C-3C2315936364}">
      <dgm:prSet/>
      <dgm:spPr/>
      <dgm:t>
        <a:bodyPr/>
        <a:lstStyle/>
        <a:p>
          <a:endParaRPr lang="en-US"/>
        </a:p>
      </dgm:t>
    </dgm:pt>
    <dgm:pt modelId="{DB66E274-2D68-EE4A-A1BA-619D258B4078}">
      <dgm:prSet custT="1"/>
      <dgm:spPr>
        <a:solidFill>
          <a:srgbClr val="0000FF"/>
        </a:solidFill>
        <a:ln>
          <a:solidFill>
            <a:schemeClr val="bg1"/>
          </a:solidFill>
        </a:ln>
      </dgm:spPr>
      <dgm:t>
        <a:bodyPr/>
        <a:lstStyle/>
        <a:p>
          <a:pPr algn="l" rtl="0"/>
          <a:r>
            <a:rPr lang="en-US" sz="3000" b="1" dirty="0">
              <a:solidFill>
                <a:srgbClr val="FFFFFF"/>
              </a:solidFill>
            </a:rPr>
            <a:t>Ask administrators for guidance in finding alternative sources when the school does not have the necessary funding.</a:t>
          </a:r>
        </a:p>
      </dgm:t>
      <dgm:extLst>
        <a:ext uri="{E40237B7-FDA0-4F09-8148-C483321AD2D9}">
          <dgm14:cNvPr xmlns:dgm14="http://schemas.microsoft.com/office/drawing/2010/diagram" id="0" name="" descr="When supplies cost more than allocated budgets, meet with administration to explain how the program requires specific art media and equipment. &#10;&#13;&#10;Ask administrators for guidance in finding alternative sources when the school does not have the necessary funding.&#13;&#10;"/>
        </a:ext>
      </dgm:extLst>
    </dgm:pt>
    <dgm:pt modelId="{3DAAD5E0-EFEE-6448-9A02-50B54E60A004}" type="parTrans" cxnId="{8747A7BE-0EFF-CA44-89FB-AF76A3E04983}">
      <dgm:prSet/>
      <dgm:spPr/>
      <dgm:t>
        <a:bodyPr/>
        <a:lstStyle/>
        <a:p>
          <a:endParaRPr lang="en-US"/>
        </a:p>
      </dgm:t>
    </dgm:pt>
    <dgm:pt modelId="{4CEF8B16-A883-A643-97DF-3850EEF2CF9B}" type="sibTrans" cxnId="{8747A7BE-0EFF-CA44-89FB-AF76A3E04983}">
      <dgm:prSet/>
      <dgm:spPr/>
      <dgm:t>
        <a:bodyPr/>
        <a:lstStyle/>
        <a:p>
          <a:endParaRPr lang="en-US"/>
        </a:p>
      </dgm:t>
    </dgm:pt>
    <dgm:pt modelId="{CB24B9D9-EAEC-6545-80CE-B8B3EE87E90F}" type="pres">
      <dgm:prSet presAssocID="{1990CB57-34A4-CA46-91FF-F419979CFAFE}" presName="linear" presStyleCnt="0">
        <dgm:presLayoutVars>
          <dgm:animLvl val="lvl"/>
          <dgm:resizeHandles val="exact"/>
        </dgm:presLayoutVars>
      </dgm:prSet>
      <dgm:spPr/>
    </dgm:pt>
    <dgm:pt modelId="{0688A27A-ED13-9F4E-8BAC-AA59E95EDE20}" type="pres">
      <dgm:prSet presAssocID="{2EFBFA33-E211-E24D-B183-7188C97E47D2}" presName="parentText" presStyleLbl="node1" presStyleIdx="0" presStyleCnt="2">
        <dgm:presLayoutVars>
          <dgm:chMax val="0"/>
          <dgm:bulletEnabled val="1"/>
        </dgm:presLayoutVars>
      </dgm:prSet>
      <dgm:spPr/>
    </dgm:pt>
    <dgm:pt modelId="{6044C017-6864-144B-B6BC-46241E7EF528}" type="pres">
      <dgm:prSet presAssocID="{293491D1-47FA-8444-983C-E76D9EE902AA}" presName="spacer" presStyleCnt="0"/>
      <dgm:spPr/>
    </dgm:pt>
    <dgm:pt modelId="{8134A055-0FBB-2A43-8B7D-57DCA2664F36}" type="pres">
      <dgm:prSet presAssocID="{DB66E274-2D68-EE4A-A1BA-619D258B4078}" presName="parentText" presStyleLbl="node1" presStyleIdx="1" presStyleCnt="2">
        <dgm:presLayoutVars>
          <dgm:chMax val="0"/>
          <dgm:bulletEnabled val="1"/>
        </dgm:presLayoutVars>
      </dgm:prSet>
      <dgm:spPr/>
    </dgm:pt>
  </dgm:ptLst>
  <dgm:cxnLst>
    <dgm:cxn modelId="{3FFBF01F-EFD2-1948-8D06-EED78C095A22}" type="presOf" srcId="{2EFBFA33-E211-E24D-B183-7188C97E47D2}" destId="{0688A27A-ED13-9F4E-8BAC-AA59E95EDE20}" srcOrd="0" destOrd="0" presId="urn:microsoft.com/office/officeart/2005/8/layout/vList2"/>
    <dgm:cxn modelId="{FAE45833-5E12-A44A-8235-5957298293AA}" type="presOf" srcId="{DB66E274-2D68-EE4A-A1BA-619D258B4078}" destId="{8134A055-0FBB-2A43-8B7D-57DCA2664F36}" srcOrd="0" destOrd="0" presId="urn:microsoft.com/office/officeart/2005/8/layout/vList2"/>
    <dgm:cxn modelId="{84CC0F41-7BE4-AB4F-AA29-B1428F2C6609}" type="presOf" srcId="{1990CB57-34A4-CA46-91FF-F419979CFAFE}" destId="{CB24B9D9-EAEC-6545-80CE-B8B3EE87E90F}" srcOrd="0" destOrd="0" presId="urn:microsoft.com/office/officeart/2005/8/layout/vList2"/>
    <dgm:cxn modelId="{8747A7BE-0EFF-CA44-89FB-AF76A3E04983}" srcId="{1990CB57-34A4-CA46-91FF-F419979CFAFE}" destId="{DB66E274-2D68-EE4A-A1BA-619D258B4078}" srcOrd="1" destOrd="0" parTransId="{3DAAD5E0-EFEE-6448-9A02-50B54E60A004}" sibTransId="{4CEF8B16-A883-A643-97DF-3850EEF2CF9B}"/>
    <dgm:cxn modelId="{11A2D9F5-2132-6D49-AA2C-3C2315936364}" srcId="{1990CB57-34A4-CA46-91FF-F419979CFAFE}" destId="{2EFBFA33-E211-E24D-B183-7188C97E47D2}" srcOrd="0" destOrd="0" parTransId="{AC928D8A-A8C1-8A4B-9933-36A0F2017798}" sibTransId="{293491D1-47FA-8444-983C-E76D9EE902AA}"/>
    <dgm:cxn modelId="{F2EE86F9-78FF-0644-998E-9DA651D29D21}" type="presParOf" srcId="{CB24B9D9-EAEC-6545-80CE-B8B3EE87E90F}" destId="{0688A27A-ED13-9F4E-8BAC-AA59E95EDE20}" srcOrd="0" destOrd="0" presId="urn:microsoft.com/office/officeart/2005/8/layout/vList2"/>
    <dgm:cxn modelId="{0E5DEA5B-EC0E-054C-8D74-CC9C71B9C837}" type="presParOf" srcId="{CB24B9D9-EAEC-6545-80CE-B8B3EE87E90F}" destId="{6044C017-6864-144B-B6BC-46241E7EF528}" srcOrd="1" destOrd="0" presId="urn:microsoft.com/office/officeart/2005/8/layout/vList2"/>
    <dgm:cxn modelId="{530426EB-2A23-F54E-A9EC-75B2E54587BF}" type="presParOf" srcId="{CB24B9D9-EAEC-6545-80CE-B8B3EE87E90F}" destId="{8134A055-0FBB-2A43-8B7D-57DCA2664F3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D7D235B-F8C4-3944-BF9C-1528826BA58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083102B-188C-FC4E-9A51-890EE2F27D44}">
      <dgm:prSet custT="1"/>
      <dgm:spPr>
        <a:solidFill>
          <a:srgbClr val="424242"/>
        </a:solidFill>
      </dgm:spPr>
      <dgm:t>
        <a:bodyPr/>
        <a:lstStyle/>
        <a:p>
          <a:r>
            <a:rPr lang="en-US" sz="2800" b="1" dirty="0"/>
            <a:t>Large-scale schoolwide fundraising has become common in public schools and has placed unequal burdens at under-resourced schools compared to affluent ones.</a:t>
          </a:r>
          <a:endParaRPr lang="en-US" sz="2800" dirty="0"/>
        </a:p>
      </dgm:t>
      <dgm:extLst>
        <a:ext uri="{E40237B7-FDA0-4F09-8148-C483321AD2D9}">
          <dgm14:cNvPr xmlns:dgm14="http://schemas.microsoft.com/office/drawing/2010/diagram" id="0" name="" descr="Large-scale schoolwide fundraising has become common in public schools and has placed unequal burdens at under-resourced schools compared to affluent ones.&#13;&#10;&#10;They have fewer resources to secure funding and require more time to acquire funds. Policies implemented to ensure equitable funding distribution would reduce this hardship. &#13;&#10;"/>
        </a:ext>
      </dgm:extLst>
    </dgm:pt>
    <dgm:pt modelId="{F394760B-8467-5B47-BB69-3B78A676D398}" type="parTrans" cxnId="{10DB64E1-7137-9243-8E41-228EDF6F57F0}">
      <dgm:prSet/>
      <dgm:spPr/>
      <dgm:t>
        <a:bodyPr/>
        <a:lstStyle/>
        <a:p>
          <a:endParaRPr lang="en-US"/>
        </a:p>
      </dgm:t>
    </dgm:pt>
    <dgm:pt modelId="{AA656F7F-91FC-7840-A8A6-5EF15B68EEDC}" type="sibTrans" cxnId="{10DB64E1-7137-9243-8E41-228EDF6F57F0}">
      <dgm:prSet/>
      <dgm:spPr/>
      <dgm:t>
        <a:bodyPr/>
        <a:lstStyle/>
        <a:p>
          <a:endParaRPr lang="en-US"/>
        </a:p>
      </dgm:t>
    </dgm:pt>
    <dgm:pt modelId="{F9168C5A-5897-B249-BFCF-A9271AAAE094}">
      <dgm:prSet custT="1"/>
      <dgm:spPr>
        <a:solidFill>
          <a:srgbClr val="008000"/>
        </a:solidFill>
      </dgm:spPr>
      <dgm:t>
        <a:bodyPr/>
        <a:lstStyle/>
        <a:p>
          <a:r>
            <a:rPr lang="en-US" sz="2800" b="1" dirty="0"/>
            <a:t>They have fewer resources to secure funding and require more time to acquire funds. </a:t>
          </a:r>
          <a:r>
            <a:rPr lang="en-GB" sz="2800" b="1" dirty="0"/>
            <a:t>Policies implemented to ensure equitable funding distribution would reduce this hardship. </a:t>
          </a:r>
          <a:endParaRPr lang="en-US" sz="2800" dirty="0"/>
        </a:p>
      </dgm:t>
      <dgm:extLst>
        <a:ext uri="{E40237B7-FDA0-4F09-8148-C483321AD2D9}">
          <dgm14:cNvPr xmlns:dgm14="http://schemas.microsoft.com/office/drawing/2010/diagram" id="0" name="" descr="Large-scale schoolwide fundraising has become common in public schools and has placed unequal burdens at under-resourced schools compared to affluent ones.&#13;&#10;&#10;They have fewer resources to secure funding and require more time to acquire funds. Policies implemented to ensure equitable funding distribution would reduce this hardship. &#13;&#10;"/>
        </a:ext>
      </dgm:extLst>
    </dgm:pt>
    <dgm:pt modelId="{92B54CB0-8B78-6E49-A87B-3E4E58C92AEE}" type="parTrans" cxnId="{3A0A008B-43E0-1643-82EA-E276A82C79B6}">
      <dgm:prSet/>
      <dgm:spPr/>
      <dgm:t>
        <a:bodyPr/>
        <a:lstStyle/>
        <a:p>
          <a:endParaRPr lang="en-US"/>
        </a:p>
      </dgm:t>
    </dgm:pt>
    <dgm:pt modelId="{D92B543F-A122-AA43-825C-F0F3390F12B8}" type="sibTrans" cxnId="{3A0A008B-43E0-1643-82EA-E276A82C79B6}">
      <dgm:prSet/>
      <dgm:spPr/>
      <dgm:t>
        <a:bodyPr/>
        <a:lstStyle/>
        <a:p>
          <a:endParaRPr lang="en-US"/>
        </a:p>
      </dgm:t>
    </dgm:pt>
    <dgm:pt modelId="{FF47C086-A106-0447-A936-51C44042B398}" type="pres">
      <dgm:prSet presAssocID="{2D7D235B-F8C4-3944-BF9C-1528826BA58C}" presName="linear" presStyleCnt="0">
        <dgm:presLayoutVars>
          <dgm:animLvl val="lvl"/>
          <dgm:resizeHandles val="exact"/>
        </dgm:presLayoutVars>
      </dgm:prSet>
      <dgm:spPr/>
    </dgm:pt>
    <dgm:pt modelId="{143CC003-FD43-7747-AF16-983223C96E52}" type="pres">
      <dgm:prSet presAssocID="{2083102B-188C-FC4E-9A51-890EE2F27D44}" presName="parentText" presStyleLbl="node1" presStyleIdx="0" presStyleCnt="2">
        <dgm:presLayoutVars>
          <dgm:chMax val="0"/>
          <dgm:bulletEnabled val="1"/>
        </dgm:presLayoutVars>
      </dgm:prSet>
      <dgm:spPr/>
    </dgm:pt>
    <dgm:pt modelId="{250AB3C7-F187-3240-97D8-E0B5AE6AA323}" type="pres">
      <dgm:prSet presAssocID="{AA656F7F-91FC-7840-A8A6-5EF15B68EEDC}" presName="spacer" presStyleCnt="0"/>
      <dgm:spPr/>
    </dgm:pt>
    <dgm:pt modelId="{0708D12E-E71E-5D45-BD7F-105830D90200}" type="pres">
      <dgm:prSet presAssocID="{F9168C5A-5897-B249-BFCF-A9271AAAE094}" presName="parentText" presStyleLbl="node1" presStyleIdx="1" presStyleCnt="2" custLinFactY="796" custLinFactNeighborY="100000">
        <dgm:presLayoutVars>
          <dgm:chMax val="0"/>
          <dgm:bulletEnabled val="1"/>
        </dgm:presLayoutVars>
      </dgm:prSet>
      <dgm:spPr/>
    </dgm:pt>
  </dgm:ptLst>
  <dgm:cxnLst>
    <dgm:cxn modelId="{069C7054-053F-FD4D-A7E5-109DEFBF4971}" type="presOf" srcId="{2D7D235B-F8C4-3944-BF9C-1528826BA58C}" destId="{FF47C086-A106-0447-A936-51C44042B398}" srcOrd="0" destOrd="0" presId="urn:microsoft.com/office/officeart/2005/8/layout/vList2"/>
    <dgm:cxn modelId="{DB1E6863-BCDF-0146-A198-9F0F90ACF9A3}" type="presOf" srcId="{F9168C5A-5897-B249-BFCF-A9271AAAE094}" destId="{0708D12E-E71E-5D45-BD7F-105830D90200}" srcOrd="0" destOrd="0" presId="urn:microsoft.com/office/officeart/2005/8/layout/vList2"/>
    <dgm:cxn modelId="{3A0A008B-43E0-1643-82EA-E276A82C79B6}" srcId="{2D7D235B-F8C4-3944-BF9C-1528826BA58C}" destId="{F9168C5A-5897-B249-BFCF-A9271AAAE094}" srcOrd="1" destOrd="0" parTransId="{92B54CB0-8B78-6E49-A87B-3E4E58C92AEE}" sibTransId="{D92B543F-A122-AA43-825C-F0F3390F12B8}"/>
    <dgm:cxn modelId="{10DB64E1-7137-9243-8E41-228EDF6F57F0}" srcId="{2D7D235B-F8C4-3944-BF9C-1528826BA58C}" destId="{2083102B-188C-FC4E-9A51-890EE2F27D44}" srcOrd="0" destOrd="0" parTransId="{F394760B-8467-5B47-BB69-3B78A676D398}" sibTransId="{AA656F7F-91FC-7840-A8A6-5EF15B68EEDC}"/>
    <dgm:cxn modelId="{0FE994FD-8A25-EB40-9293-6FBA426F5902}" type="presOf" srcId="{2083102B-188C-FC4E-9A51-890EE2F27D44}" destId="{143CC003-FD43-7747-AF16-983223C96E52}" srcOrd="0" destOrd="0" presId="urn:microsoft.com/office/officeart/2005/8/layout/vList2"/>
    <dgm:cxn modelId="{3B50E963-BE29-994E-9C11-4D9772D0A6FB}" type="presParOf" srcId="{FF47C086-A106-0447-A936-51C44042B398}" destId="{143CC003-FD43-7747-AF16-983223C96E52}" srcOrd="0" destOrd="0" presId="urn:microsoft.com/office/officeart/2005/8/layout/vList2"/>
    <dgm:cxn modelId="{204A6B6B-2462-F447-8949-F3F2CABC9E97}" type="presParOf" srcId="{FF47C086-A106-0447-A936-51C44042B398}" destId="{250AB3C7-F187-3240-97D8-E0B5AE6AA323}" srcOrd="1" destOrd="0" presId="urn:microsoft.com/office/officeart/2005/8/layout/vList2"/>
    <dgm:cxn modelId="{796A0DD2-C553-114E-A608-68A0FAF9693D}" type="presParOf" srcId="{FF47C086-A106-0447-A936-51C44042B398}" destId="{0708D12E-E71E-5D45-BD7F-105830D9020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A8E0B82-34B9-FD43-A0EA-5B7458E6692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BADD45FB-B644-204C-A3EA-2314250DE4EC}">
      <dgm:prSet custT="1"/>
      <dgm:spPr>
        <a:solidFill>
          <a:srgbClr val="800000"/>
        </a:solidFill>
        <a:ln>
          <a:solidFill>
            <a:schemeClr val="lt1">
              <a:hueOff val="0"/>
              <a:satOff val="0"/>
              <a:lumOff val="0"/>
            </a:schemeClr>
          </a:solidFill>
        </a:ln>
      </dgm:spPr>
      <dgm:t>
        <a:bodyPr/>
        <a:lstStyle/>
        <a:p>
          <a:pPr rtl="0"/>
          <a:r>
            <a:rPr lang="en-US" sz="3200" b="1" dirty="0">
              <a:solidFill>
                <a:srgbClr val="FFFFFF"/>
              </a:solidFill>
            </a:rPr>
            <a:t>Allow adequate time to plan and write grants. Follow all directions carefully and structure projects around a need. </a:t>
          </a:r>
        </a:p>
      </dgm:t>
      <dgm:extLst>
        <a:ext uri="{E40237B7-FDA0-4F09-8148-C483321AD2D9}">
          <dgm14:cNvPr xmlns:dgm14="http://schemas.microsoft.com/office/drawing/2010/diagram" id="0" name="" descr="•Allow adequate time to plan and write grants. Follow all directions carefully and structure projects around a need.&#10;•Design proposals that are well written, professional, personable, and logical. Explain terminology and avoid jargon.&#10;•Explain how the project connects to the funder’s goals and the school’s/program’s mission.&#10;"/>
        </a:ext>
      </dgm:extLst>
    </dgm:pt>
    <dgm:pt modelId="{E146146D-B780-DF4B-A716-F2A4C86E1C02}" type="parTrans" cxnId="{6DC055FE-7D54-374E-94E8-574F76C4C580}">
      <dgm:prSet/>
      <dgm:spPr/>
      <dgm:t>
        <a:bodyPr/>
        <a:lstStyle/>
        <a:p>
          <a:endParaRPr lang="en-US"/>
        </a:p>
      </dgm:t>
    </dgm:pt>
    <dgm:pt modelId="{5D3E1507-E36C-5142-85BC-78222FF3E2A8}" type="sibTrans" cxnId="{6DC055FE-7D54-374E-94E8-574F76C4C580}">
      <dgm:prSet/>
      <dgm:spPr/>
      <dgm:t>
        <a:bodyPr/>
        <a:lstStyle/>
        <a:p>
          <a:endParaRPr lang="en-US"/>
        </a:p>
      </dgm:t>
    </dgm:pt>
    <dgm:pt modelId="{CA04AAF1-9184-4F49-8D80-8E08203176C7}">
      <dgm:prSet custT="1"/>
      <dgm:spPr>
        <a:solidFill>
          <a:srgbClr val="0432FF"/>
        </a:solidFill>
        <a:ln>
          <a:solidFill>
            <a:schemeClr val="lt1">
              <a:hueOff val="0"/>
              <a:satOff val="0"/>
              <a:lumOff val="0"/>
            </a:schemeClr>
          </a:solidFill>
        </a:ln>
      </dgm:spPr>
      <dgm:t>
        <a:bodyPr/>
        <a:lstStyle/>
        <a:p>
          <a:pPr rtl="0"/>
          <a:r>
            <a:rPr lang="en-US" sz="3200" b="1" dirty="0">
              <a:solidFill>
                <a:srgbClr val="FFFFFF"/>
              </a:solidFill>
            </a:rPr>
            <a:t>Design proposals that are well written, professional, personable, and logical. Explain terminology and avoid jargon. </a:t>
          </a:r>
        </a:p>
      </dgm:t>
      <dgm:extLst>
        <a:ext uri="{E40237B7-FDA0-4F09-8148-C483321AD2D9}">
          <dgm14:cNvPr xmlns:dgm14="http://schemas.microsoft.com/office/drawing/2010/diagram" id="0" name="" descr="•Allow adequate time to plan and write grants. Follow all directions carefully and structure projects around a need.&#10;•Design proposals that are well written, professional, personable, and logical. Explain terminology and avoid jargon.&#10;•Explain how the project connects to the funder’s goals and the school’s/program’s mission.&#10;"/>
        </a:ext>
      </dgm:extLst>
    </dgm:pt>
    <dgm:pt modelId="{2E84FF62-8443-B246-9163-5C24A837B4D7}" type="parTrans" cxnId="{170ED76C-3646-6345-81AE-529605BC0896}">
      <dgm:prSet/>
      <dgm:spPr/>
      <dgm:t>
        <a:bodyPr/>
        <a:lstStyle/>
        <a:p>
          <a:endParaRPr lang="en-US"/>
        </a:p>
      </dgm:t>
    </dgm:pt>
    <dgm:pt modelId="{1ADE74DE-A76A-BA4B-922B-978B1D820FBA}" type="sibTrans" cxnId="{170ED76C-3646-6345-81AE-529605BC0896}">
      <dgm:prSet/>
      <dgm:spPr/>
      <dgm:t>
        <a:bodyPr/>
        <a:lstStyle/>
        <a:p>
          <a:endParaRPr lang="en-US"/>
        </a:p>
      </dgm:t>
    </dgm:pt>
    <dgm:pt modelId="{915D904B-9DC5-8D48-A711-24BA69C566F6}">
      <dgm:prSet custT="1"/>
      <dgm:spPr>
        <a:solidFill>
          <a:srgbClr val="008000"/>
        </a:solidFill>
        <a:ln>
          <a:solidFill>
            <a:schemeClr val="lt1">
              <a:hueOff val="0"/>
              <a:satOff val="0"/>
              <a:lumOff val="0"/>
            </a:schemeClr>
          </a:solidFill>
        </a:ln>
      </dgm:spPr>
      <dgm:t>
        <a:bodyPr/>
        <a:lstStyle/>
        <a:p>
          <a:pPr rtl="0"/>
          <a:r>
            <a:rPr lang="en-US" sz="3200" b="1" dirty="0">
              <a:solidFill>
                <a:srgbClr val="FFFFFF"/>
              </a:solidFill>
            </a:rPr>
            <a:t>Explain how the project connects to the funder’s goals and the school’s/program’s mission. </a:t>
          </a:r>
        </a:p>
      </dgm:t>
      <dgm:extLst>
        <a:ext uri="{E40237B7-FDA0-4F09-8148-C483321AD2D9}">
          <dgm14:cNvPr xmlns:dgm14="http://schemas.microsoft.com/office/drawing/2010/diagram" id="0" name="" descr="•Allow adequate time to plan and write grants. Follow all directions carefully and structure projects around a need.&#10;•Design proposals that are well written, professional, personable, and logical. Explain terminology and avoid jargon.&#10;•Explain how the project connects to the funder’s goals and the school’s/program’s mission.&#10;"/>
        </a:ext>
      </dgm:extLst>
    </dgm:pt>
    <dgm:pt modelId="{4B2EC70B-D6DA-F847-A867-96C5EA80F358}" type="parTrans" cxnId="{CF0E8DDC-33CC-C940-9EE9-75BA6CC1A315}">
      <dgm:prSet/>
      <dgm:spPr/>
      <dgm:t>
        <a:bodyPr/>
        <a:lstStyle/>
        <a:p>
          <a:endParaRPr lang="en-US"/>
        </a:p>
      </dgm:t>
    </dgm:pt>
    <dgm:pt modelId="{2EFB601D-9F81-3A4F-9A0E-A50F105A9274}" type="sibTrans" cxnId="{CF0E8DDC-33CC-C940-9EE9-75BA6CC1A315}">
      <dgm:prSet/>
      <dgm:spPr/>
      <dgm:t>
        <a:bodyPr/>
        <a:lstStyle/>
        <a:p>
          <a:endParaRPr lang="en-US"/>
        </a:p>
      </dgm:t>
    </dgm:pt>
    <dgm:pt modelId="{6D24C3F6-A404-C34D-BD29-71A7058D33AF}" type="pres">
      <dgm:prSet presAssocID="{AA8E0B82-34B9-FD43-A0EA-5B7458E66923}" presName="linear" presStyleCnt="0">
        <dgm:presLayoutVars>
          <dgm:animLvl val="lvl"/>
          <dgm:resizeHandles val="exact"/>
        </dgm:presLayoutVars>
      </dgm:prSet>
      <dgm:spPr/>
    </dgm:pt>
    <dgm:pt modelId="{34AD311B-989B-FD4D-A805-9F4E675F6B43}" type="pres">
      <dgm:prSet presAssocID="{BADD45FB-B644-204C-A3EA-2314250DE4EC}" presName="parentText" presStyleLbl="node1" presStyleIdx="0" presStyleCnt="3">
        <dgm:presLayoutVars>
          <dgm:chMax val="0"/>
          <dgm:bulletEnabled val="1"/>
        </dgm:presLayoutVars>
      </dgm:prSet>
      <dgm:spPr/>
    </dgm:pt>
    <dgm:pt modelId="{AC09D51B-7898-9545-A9DE-7EFD4A91073D}" type="pres">
      <dgm:prSet presAssocID="{5D3E1507-E36C-5142-85BC-78222FF3E2A8}" presName="spacer" presStyleCnt="0"/>
      <dgm:spPr/>
    </dgm:pt>
    <dgm:pt modelId="{D1AA2859-3BC4-4248-B1EA-6B0267E0593F}" type="pres">
      <dgm:prSet presAssocID="{CA04AAF1-9184-4F49-8D80-8E08203176C7}" presName="parentText" presStyleLbl="node1" presStyleIdx="1" presStyleCnt="3">
        <dgm:presLayoutVars>
          <dgm:chMax val="0"/>
          <dgm:bulletEnabled val="1"/>
        </dgm:presLayoutVars>
      </dgm:prSet>
      <dgm:spPr/>
    </dgm:pt>
    <dgm:pt modelId="{C556469A-F64D-3541-A562-B79027B9D264}" type="pres">
      <dgm:prSet presAssocID="{1ADE74DE-A76A-BA4B-922B-978B1D820FBA}" presName="spacer" presStyleCnt="0"/>
      <dgm:spPr/>
    </dgm:pt>
    <dgm:pt modelId="{746512C4-A942-3041-A401-9E2FE9C70513}" type="pres">
      <dgm:prSet presAssocID="{915D904B-9DC5-8D48-A711-24BA69C566F6}" presName="parentText" presStyleLbl="node1" presStyleIdx="2" presStyleCnt="3">
        <dgm:presLayoutVars>
          <dgm:chMax val="0"/>
          <dgm:bulletEnabled val="1"/>
        </dgm:presLayoutVars>
      </dgm:prSet>
      <dgm:spPr/>
    </dgm:pt>
  </dgm:ptLst>
  <dgm:cxnLst>
    <dgm:cxn modelId="{02A7BC09-6A67-8240-A2C2-3BF040EA4D98}" type="presOf" srcId="{AA8E0B82-34B9-FD43-A0EA-5B7458E66923}" destId="{6D24C3F6-A404-C34D-BD29-71A7058D33AF}" srcOrd="0" destOrd="0" presId="urn:microsoft.com/office/officeart/2005/8/layout/vList2"/>
    <dgm:cxn modelId="{170ED76C-3646-6345-81AE-529605BC0896}" srcId="{AA8E0B82-34B9-FD43-A0EA-5B7458E66923}" destId="{CA04AAF1-9184-4F49-8D80-8E08203176C7}" srcOrd="1" destOrd="0" parTransId="{2E84FF62-8443-B246-9163-5C24A837B4D7}" sibTransId="{1ADE74DE-A76A-BA4B-922B-978B1D820FBA}"/>
    <dgm:cxn modelId="{919D8275-D131-6840-A31F-C83BF6B0B2D5}" type="presOf" srcId="{CA04AAF1-9184-4F49-8D80-8E08203176C7}" destId="{D1AA2859-3BC4-4248-B1EA-6B0267E0593F}" srcOrd="0" destOrd="0" presId="urn:microsoft.com/office/officeart/2005/8/layout/vList2"/>
    <dgm:cxn modelId="{2696B87A-33AF-2C47-A13F-2B0EEA92F36C}" type="presOf" srcId="{915D904B-9DC5-8D48-A711-24BA69C566F6}" destId="{746512C4-A942-3041-A401-9E2FE9C70513}" srcOrd="0" destOrd="0" presId="urn:microsoft.com/office/officeart/2005/8/layout/vList2"/>
    <dgm:cxn modelId="{333B4BC3-7F3D-A140-BE89-249AE552DC0E}" type="presOf" srcId="{BADD45FB-B644-204C-A3EA-2314250DE4EC}" destId="{34AD311B-989B-FD4D-A805-9F4E675F6B43}" srcOrd="0" destOrd="0" presId="urn:microsoft.com/office/officeart/2005/8/layout/vList2"/>
    <dgm:cxn modelId="{CF0E8DDC-33CC-C940-9EE9-75BA6CC1A315}" srcId="{AA8E0B82-34B9-FD43-A0EA-5B7458E66923}" destId="{915D904B-9DC5-8D48-A711-24BA69C566F6}" srcOrd="2" destOrd="0" parTransId="{4B2EC70B-D6DA-F847-A867-96C5EA80F358}" sibTransId="{2EFB601D-9F81-3A4F-9A0E-A50F105A9274}"/>
    <dgm:cxn modelId="{6DC055FE-7D54-374E-94E8-574F76C4C580}" srcId="{AA8E0B82-34B9-FD43-A0EA-5B7458E66923}" destId="{BADD45FB-B644-204C-A3EA-2314250DE4EC}" srcOrd="0" destOrd="0" parTransId="{E146146D-B780-DF4B-A716-F2A4C86E1C02}" sibTransId="{5D3E1507-E36C-5142-85BC-78222FF3E2A8}"/>
    <dgm:cxn modelId="{6B694E71-01AF-D04A-BEB8-F48EA15C1093}" type="presParOf" srcId="{6D24C3F6-A404-C34D-BD29-71A7058D33AF}" destId="{34AD311B-989B-FD4D-A805-9F4E675F6B43}" srcOrd="0" destOrd="0" presId="urn:microsoft.com/office/officeart/2005/8/layout/vList2"/>
    <dgm:cxn modelId="{53B762FB-3532-0E40-A593-CCA6C8813165}" type="presParOf" srcId="{6D24C3F6-A404-C34D-BD29-71A7058D33AF}" destId="{AC09D51B-7898-9545-A9DE-7EFD4A91073D}" srcOrd="1" destOrd="0" presId="urn:microsoft.com/office/officeart/2005/8/layout/vList2"/>
    <dgm:cxn modelId="{38EBA652-9197-B942-9C47-64B242EFD7C8}" type="presParOf" srcId="{6D24C3F6-A404-C34D-BD29-71A7058D33AF}" destId="{D1AA2859-3BC4-4248-B1EA-6B0267E0593F}" srcOrd="2" destOrd="0" presId="urn:microsoft.com/office/officeart/2005/8/layout/vList2"/>
    <dgm:cxn modelId="{EBD8E6E2-CC29-854E-A719-44909C5E85D4}" type="presParOf" srcId="{6D24C3F6-A404-C34D-BD29-71A7058D33AF}" destId="{C556469A-F64D-3541-A562-B79027B9D264}" srcOrd="3" destOrd="0" presId="urn:microsoft.com/office/officeart/2005/8/layout/vList2"/>
    <dgm:cxn modelId="{2F816B84-88D8-E44A-B7F0-8D0A8A452F07}" type="presParOf" srcId="{6D24C3F6-A404-C34D-BD29-71A7058D33AF}" destId="{746512C4-A942-3041-A401-9E2FE9C70513}"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AA8E0B82-34B9-FD43-A0EA-5B7458E66923}"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BADD45FB-B644-204C-A3EA-2314250DE4EC}">
      <dgm:prSet custT="1"/>
      <dgm:spPr>
        <a:solidFill>
          <a:srgbClr val="011EAA"/>
        </a:solidFill>
        <a:ln>
          <a:solidFill>
            <a:schemeClr val="lt1">
              <a:hueOff val="0"/>
              <a:satOff val="0"/>
              <a:lumOff val="0"/>
            </a:schemeClr>
          </a:solidFill>
        </a:ln>
      </dgm:spPr>
      <dgm:t>
        <a:bodyPr/>
        <a:lstStyle/>
        <a:p>
          <a:pPr rtl="0"/>
          <a:r>
            <a:rPr lang="en-US" sz="3200" b="1" dirty="0">
              <a:solidFill>
                <a:srgbClr val="FFFFFF"/>
              </a:solidFill>
            </a:rPr>
            <a:t>Identify project participants and goals. Incorporate relevant research and statistics to support the cause. </a:t>
          </a:r>
        </a:p>
      </dgm:t>
      <dgm:extLst>
        <a:ext uri="{E40237B7-FDA0-4F09-8148-C483321AD2D9}">
          <dgm14:cNvPr xmlns:dgm14="http://schemas.microsoft.com/office/drawing/2010/diagram" id="0" name="" descr="•Identify project participants and goals. Incorporate relevant research and statistics to support the cause.&#10;•Define the project’s objectives using measureable actions. Identify evaluation methods.&#10;•Communicate with funding agencies and proofread the grant. &#10;"/>
        </a:ext>
      </dgm:extLst>
    </dgm:pt>
    <dgm:pt modelId="{E146146D-B780-DF4B-A716-F2A4C86E1C02}" type="parTrans" cxnId="{6DC055FE-7D54-374E-94E8-574F76C4C580}">
      <dgm:prSet/>
      <dgm:spPr/>
      <dgm:t>
        <a:bodyPr/>
        <a:lstStyle/>
        <a:p>
          <a:endParaRPr lang="en-US"/>
        </a:p>
      </dgm:t>
    </dgm:pt>
    <dgm:pt modelId="{5D3E1507-E36C-5142-85BC-78222FF3E2A8}" type="sibTrans" cxnId="{6DC055FE-7D54-374E-94E8-574F76C4C580}">
      <dgm:prSet/>
      <dgm:spPr/>
      <dgm:t>
        <a:bodyPr/>
        <a:lstStyle/>
        <a:p>
          <a:endParaRPr lang="en-US"/>
        </a:p>
      </dgm:t>
    </dgm:pt>
    <dgm:pt modelId="{A949D385-9002-7340-BE6E-C041EEC98EE6}">
      <dgm:prSet custT="1"/>
      <dgm:spPr>
        <a:solidFill>
          <a:srgbClr val="3333CC"/>
        </a:solidFill>
        <a:ln>
          <a:solidFill>
            <a:schemeClr val="lt1">
              <a:hueOff val="0"/>
              <a:satOff val="0"/>
              <a:lumOff val="0"/>
            </a:schemeClr>
          </a:solidFill>
        </a:ln>
      </dgm:spPr>
      <dgm:t>
        <a:bodyPr/>
        <a:lstStyle/>
        <a:p>
          <a:pPr rtl="0"/>
          <a:r>
            <a:rPr lang="en-US" sz="3200" b="1" dirty="0">
              <a:solidFill>
                <a:srgbClr val="FFFFFF"/>
              </a:solidFill>
            </a:rPr>
            <a:t>Define the project’s objectives using measureable actions. Identify evaluation methods.</a:t>
          </a:r>
        </a:p>
      </dgm:t>
      <dgm:extLst>
        <a:ext uri="{E40237B7-FDA0-4F09-8148-C483321AD2D9}">
          <dgm14:cNvPr xmlns:dgm14="http://schemas.microsoft.com/office/drawing/2010/diagram" id="0" name="" descr="•Identify project participants and goals. Incorporate relevant research and statistics to support the cause.&#10;•Define the project’s objectives using measureable actions. Identify evaluation methods.&#10;•Communicate with funding agencies and proofread the grant. &#10;"/>
        </a:ext>
      </dgm:extLst>
    </dgm:pt>
    <dgm:pt modelId="{E7B7F092-EC2C-2C45-B404-696273503193}" type="parTrans" cxnId="{B55CE8DA-A503-454F-8315-92C0325FE221}">
      <dgm:prSet/>
      <dgm:spPr/>
      <dgm:t>
        <a:bodyPr/>
        <a:lstStyle/>
        <a:p>
          <a:endParaRPr lang="en-US"/>
        </a:p>
      </dgm:t>
    </dgm:pt>
    <dgm:pt modelId="{CF1B82D3-482D-D04C-A42E-536C8EBB57F0}" type="sibTrans" cxnId="{B55CE8DA-A503-454F-8315-92C0325FE221}">
      <dgm:prSet/>
      <dgm:spPr/>
      <dgm:t>
        <a:bodyPr/>
        <a:lstStyle/>
        <a:p>
          <a:endParaRPr lang="en-US"/>
        </a:p>
      </dgm:t>
    </dgm:pt>
    <dgm:pt modelId="{4FA84EEA-7E98-FD44-A121-2312E50974A7}">
      <dgm:prSet custT="1"/>
      <dgm:spPr>
        <a:solidFill>
          <a:schemeClr val="accent4">
            <a:lumMod val="50000"/>
          </a:schemeClr>
        </a:solidFill>
        <a:ln>
          <a:solidFill>
            <a:schemeClr val="lt1">
              <a:hueOff val="0"/>
              <a:satOff val="0"/>
              <a:lumOff val="0"/>
            </a:schemeClr>
          </a:solidFill>
        </a:ln>
      </dgm:spPr>
      <dgm:t>
        <a:bodyPr/>
        <a:lstStyle/>
        <a:p>
          <a:pPr rtl="0"/>
          <a:r>
            <a:rPr lang="en-US" sz="3200" b="1" dirty="0">
              <a:solidFill>
                <a:srgbClr val="FFFFFF"/>
              </a:solidFill>
            </a:rPr>
            <a:t>Communicate with funding agencies and proofread the grant.  </a:t>
          </a:r>
        </a:p>
      </dgm:t>
      <dgm:extLst>
        <a:ext uri="{E40237B7-FDA0-4F09-8148-C483321AD2D9}">
          <dgm14:cNvPr xmlns:dgm14="http://schemas.microsoft.com/office/drawing/2010/diagram" id="0" name="" descr="•Identify project participants and goals. Incorporate relevant research and statistics to support the cause.&#10;•Define the project’s objectives using measureable actions. Identify evaluation methods.&#10;•Communicate with funding agencies and proofread the grant. &#10;"/>
        </a:ext>
      </dgm:extLst>
    </dgm:pt>
    <dgm:pt modelId="{CD5A5196-F4A0-7B4F-9363-4BC405AABA81}" type="parTrans" cxnId="{D9FFAE87-180F-354D-9682-B00D9364D33B}">
      <dgm:prSet/>
      <dgm:spPr/>
      <dgm:t>
        <a:bodyPr/>
        <a:lstStyle/>
        <a:p>
          <a:endParaRPr lang="en-US"/>
        </a:p>
      </dgm:t>
    </dgm:pt>
    <dgm:pt modelId="{A4FD080C-FF94-954C-9382-E126D4CD2AD3}" type="sibTrans" cxnId="{D9FFAE87-180F-354D-9682-B00D9364D33B}">
      <dgm:prSet/>
      <dgm:spPr/>
      <dgm:t>
        <a:bodyPr/>
        <a:lstStyle/>
        <a:p>
          <a:endParaRPr lang="en-US"/>
        </a:p>
      </dgm:t>
    </dgm:pt>
    <dgm:pt modelId="{6D24C3F6-A404-C34D-BD29-71A7058D33AF}" type="pres">
      <dgm:prSet presAssocID="{AA8E0B82-34B9-FD43-A0EA-5B7458E66923}" presName="linear" presStyleCnt="0">
        <dgm:presLayoutVars>
          <dgm:animLvl val="lvl"/>
          <dgm:resizeHandles val="exact"/>
        </dgm:presLayoutVars>
      </dgm:prSet>
      <dgm:spPr/>
    </dgm:pt>
    <dgm:pt modelId="{34AD311B-989B-FD4D-A805-9F4E675F6B43}" type="pres">
      <dgm:prSet presAssocID="{BADD45FB-B644-204C-A3EA-2314250DE4EC}" presName="parentText" presStyleLbl="node1" presStyleIdx="0" presStyleCnt="3">
        <dgm:presLayoutVars>
          <dgm:chMax val="0"/>
          <dgm:bulletEnabled val="1"/>
        </dgm:presLayoutVars>
      </dgm:prSet>
      <dgm:spPr/>
    </dgm:pt>
    <dgm:pt modelId="{AC09D51B-7898-9545-A9DE-7EFD4A91073D}" type="pres">
      <dgm:prSet presAssocID="{5D3E1507-E36C-5142-85BC-78222FF3E2A8}" presName="spacer" presStyleCnt="0"/>
      <dgm:spPr/>
    </dgm:pt>
    <dgm:pt modelId="{839D1052-E8CF-3141-BDB5-C45ABF76968B}" type="pres">
      <dgm:prSet presAssocID="{A949D385-9002-7340-BE6E-C041EEC98EE6}" presName="parentText" presStyleLbl="node1" presStyleIdx="1" presStyleCnt="3">
        <dgm:presLayoutVars>
          <dgm:chMax val="0"/>
          <dgm:bulletEnabled val="1"/>
        </dgm:presLayoutVars>
      </dgm:prSet>
      <dgm:spPr/>
    </dgm:pt>
    <dgm:pt modelId="{05A8EBA0-E9CB-8149-98A6-6CC33E8E2357}" type="pres">
      <dgm:prSet presAssocID="{CF1B82D3-482D-D04C-A42E-536C8EBB57F0}" presName="spacer" presStyleCnt="0"/>
      <dgm:spPr/>
    </dgm:pt>
    <dgm:pt modelId="{8F9D9B7D-4E9D-FB41-BD6E-979446818E8A}" type="pres">
      <dgm:prSet presAssocID="{4FA84EEA-7E98-FD44-A121-2312E50974A7}" presName="parentText" presStyleLbl="node1" presStyleIdx="2" presStyleCnt="3">
        <dgm:presLayoutVars>
          <dgm:chMax val="0"/>
          <dgm:bulletEnabled val="1"/>
        </dgm:presLayoutVars>
      </dgm:prSet>
      <dgm:spPr/>
    </dgm:pt>
  </dgm:ptLst>
  <dgm:cxnLst>
    <dgm:cxn modelId="{DFAFFF66-4527-D248-A689-DB8CD72B8E01}" type="presOf" srcId="{4FA84EEA-7E98-FD44-A121-2312E50974A7}" destId="{8F9D9B7D-4E9D-FB41-BD6E-979446818E8A}" srcOrd="0" destOrd="0" presId="urn:microsoft.com/office/officeart/2005/8/layout/vList2"/>
    <dgm:cxn modelId="{458F4C87-E7A7-8243-B977-AFFCE497709C}" type="presOf" srcId="{AA8E0B82-34B9-FD43-A0EA-5B7458E66923}" destId="{6D24C3F6-A404-C34D-BD29-71A7058D33AF}" srcOrd="0" destOrd="0" presId="urn:microsoft.com/office/officeart/2005/8/layout/vList2"/>
    <dgm:cxn modelId="{D9FFAE87-180F-354D-9682-B00D9364D33B}" srcId="{AA8E0B82-34B9-FD43-A0EA-5B7458E66923}" destId="{4FA84EEA-7E98-FD44-A121-2312E50974A7}" srcOrd="2" destOrd="0" parTransId="{CD5A5196-F4A0-7B4F-9363-4BC405AABA81}" sibTransId="{A4FD080C-FF94-954C-9382-E126D4CD2AD3}"/>
    <dgm:cxn modelId="{4EEC7CA3-AD47-B144-8FEF-6167F1942766}" type="presOf" srcId="{A949D385-9002-7340-BE6E-C041EEC98EE6}" destId="{839D1052-E8CF-3141-BDB5-C45ABF76968B}" srcOrd="0" destOrd="0" presId="urn:microsoft.com/office/officeart/2005/8/layout/vList2"/>
    <dgm:cxn modelId="{B55CE8DA-A503-454F-8315-92C0325FE221}" srcId="{AA8E0B82-34B9-FD43-A0EA-5B7458E66923}" destId="{A949D385-9002-7340-BE6E-C041EEC98EE6}" srcOrd="1" destOrd="0" parTransId="{E7B7F092-EC2C-2C45-B404-696273503193}" sibTransId="{CF1B82D3-482D-D04C-A42E-536C8EBB57F0}"/>
    <dgm:cxn modelId="{958801F5-B199-7644-81DC-938E198B0E50}" type="presOf" srcId="{BADD45FB-B644-204C-A3EA-2314250DE4EC}" destId="{34AD311B-989B-FD4D-A805-9F4E675F6B43}" srcOrd="0" destOrd="0" presId="urn:microsoft.com/office/officeart/2005/8/layout/vList2"/>
    <dgm:cxn modelId="{6DC055FE-7D54-374E-94E8-574F76C4C580}" srcId="{AA8E0B82-34B9-FD43-A0EA-5B7458E66923}" destId="{BADD45FB-B644-204C-A3EA-2314250DE4EC}" srcOrd="0" destOrd="0" parTransId="{E146146D-B780-DF4B-A716-F2A4C86E1C02}" sibTransId="{5D3E1507-E36C-5142-85BC-78222FF3E2A8}"/>
    <dgm:cxn modelId="{80BF147B-C8C5-5E4F-B3BB-CD183BF8AFFD}" type="presParOf" srcId="{6D24C3F6-A404-C34D-BD29-71A7058D33AF}" destId="{34AD311B-989B-FD4D-A805-9F4E675F6B43}" srcOrd="0" destOrd="0" presId="urn:microsoft.com/office/officeart/2005/8/layout/vList2"/>
    <dgm:cxn modelId="{A2CB5B7F-D817-4942-BFFE-A3FEF44A376B}" type="presParOf" srcId="{6D24C3F6-A404-C34D-BD29-71A7058D33AF}" destId="{AC09D51B-7898-9545-A9DE-7EFD4A91073D}" srcOrd="1" destOrd="0" presId="urn:microsoft.com/office/officeart/2005/8/layout/vList2"/>
    <dgm:cxn modelId="{2BFC3609-64E7-6344-91F7-85959F2A698A}" type="presParOf" srcId="{6D24C3F6-A404-C34D-BD29-71A7058D33AF}" destId="{839D1052-E8CF-3141-BDB5-C45ABF76968B}" srcOrd="2" destOrd="0" presId="urn:microsoft.com/office/officeart/2005/8/layout/vList2"/>
    <dgm:cxn modelId="{CF0D9611-76DB-3242-85D7-1528E7646FB5}" type="presParOf" srcId="{6D24C3F6-A404-C34D-BD29-71A7058D33AF}" destId="{05A8EBA0-E9CB-8149-98A6-6CC33E8E2357}" srcOrd="3" destOrd="0" presId="urn:microsoft.com/office/officeart/2005/8/layout/vList2"/>
    <dgm:cxn modelId="{F553E0ED-16BD-9E48-BE54-12324FDC4792}" type="presParOf" srcId="{6D24C3F6-A404-C34D-BD29-71A7058D33AF}" destId="{8F9D9B7D-4E9D-FB41-BD6E-979446818E8A}" srcOrd="4" destOrd="0" presId="urn:microsoft.com/office/officeart/2005/8/layout/vList2"/>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004F608-D3D2-6140-9266-1A4CD66FF390}"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D5B8E961-F5BC-6341-A0CC-D112AB8D6B4F}">
      <dgm:prSet/>
      <dgm:spPr>
        <a:solidFill>
          <a:srgbClr val="009193"/>
        </a:solidFill>
      </dgm:spPr>
      <dgm:t>
        <a:bodyPr/>
        <a:lstStyle/>
        <a:p>
          <a:pPr algn="l" rtl="0"/>
          <a:r>
            <a:rPr lang="en-US" b="1" dirty="0">
              <a:solidFill>
                <a:srgbClr val="FFFFFF"/>
              </a:solidFill>
            </a:rPr>
            <a:t>A grant is based on a need. </a:t>
          </a:r>
        </a:p>
      </dgm:t>
      <dgm:extLst>
        <a:ext uri="{E40237B7-FDA0-4F09-8148-C483321AD2D9}">
          <dgm14:cNvPr xmlns:dgm14="http://schemas.microsoft.com/office/drawing/2010/diagram" id="0" name="" descr="A grant is based on a need. &#13;&#10;"/>
        </a:ext>
      </dgm:extLst>
    </dgm:pt>
    <dgm:pt modelId="{C55C728E-F213-1C41-A70A-B823B433D04A}" type="parTrans" cxnId="{07DB7E8A-622C-AA4D-8F57-A5CECEC37356}">
      <dgm:prSet/>
      <dgm:spPr/>
      <dgm:t>
        <a:bodyPr/>
        <a:lstStyle/>
        <a:p>
          <a:endParaRPr lang="en-US"/>
        </a:p>
      </dgm:t>
    </dgm:pt>
    <dgm:pt modelId="{BD87CA80-D557-5B46-A917-E829EF3F8789}" type="sibTrans" cxnId="{07DB7E8A-622C-AA4D-8F57-A5CECEC37356}">
      <dgm:prSet/>
      <dgm:spPr/>
      <dgm:t>
        <a:bodyPr/>
        <a:lstStyle/>
        <a:p>
          <a:endParaRPr lang="en-US"/>
        </a:p>
      </dgm:t>
    </dgm:pt>
    <dgm:pt modelId="{69C75AF6-A24B-4F47-A099-A544E3DD778E}" type="pres">
      <dgm:prSet presAssocID="{D004F608-D3D2-6140-9266-1A4CD66FF390}" presName="diagram" presStyleCnt="0">
        <dgm:presLayoutVars>
          <dgm:dir/>
          <dgm:resizeHandles val="exact"/>
        </dgm:presLayoutVars>
      </dgm:prSet>
      <dgm:spPr/>
    </dgm:pt>
    <dgm:pt modelId="{DD42EF71-7034-6449-82CD-548EA83B44B0}" type="pres">
      <dgm:prSet presAssocID="{D5B8E961-F5BC-6341-A0CC-D112AB8D6B4F}" presName="node" presStyleLbl="node1" presStyleIdx="0" presStyleCnt="1" custScaleX="127363" custScaleY="398832" custLinFactNeighborX="-2073" custLinFactNeighborY="-11577">
        <dgm:presLayoutVars>
          <dgm:bulletEnabled val="1"/>
        </dgm:presLayoutVars>
      </dgm:prSet>
      <dgm:spPr/>
    </dgm:pt>
  </dgm:ptLst>
  <dgm:cxnLst>
    <dgm:cxn modelId="{BCAEBD61-54EF-3F44-A871-EBC5C561E003}" type="presOf" srcId="{D004F608-D3D2-6140-9266-1A4CD66FF390}" destId="{69C75AF6-A24B-4F47-A099-A544E3DD778E}" srcOrd="0" destOrd="0" presId="urn:microsoft.com/office/officeart/2005/8/layout/default"/>
    <dgm:cxn modelId="{07DB7E8A-622C-AA4D-8F57-A5CECEC37356}" srcId="{D004F608-D3D2-6140-9266-1A4CD66FF390}" destId="{D5B8E961-F5BC-6341-A0CC-D112AB8D6B4F}" srcOrd="0" destOrd="0" parTransId="{C55C728E-F213-1C41-A70A-B823B433D04A}" sibTransId="{BD87CA80-D557-5B46-A917-E829EF3F8789}"/>
    <dgm:cxn modelId="{F21254C7-61AC-EC42-A4B3-F74F59618265}" type="presOf" srcId="{D5B8E961-F5BC-6341-A0CC-D112AB8D6B4F}" destId="{DD42EF71-7034-6449-82CD-548EA83B44B0}" srcOrd="0" destOrd="0" presId="urn:microsoft.com/office/officeart/2005/8/layout/default"/>
    <dgm:cxn modelId="{834103ED-F940-4940-8F95-F41D098C3C29}" type="presParOf" srcId="{69C75AF6-A24B-4F47-A099-A544E3DD778E}" destId="{DD42EF71-7034-6449-82CD-548EA83B44B0}"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7131210-9677-6F47-BA2A-AE8CDE4F4747}"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DD3F02D4-674F-D24D-9494-7867512AFC85}">
      <dgm:prSet custT="1"/>
      <dgm:spPr>
        <a:solidFill>
          <a:srgbClr val="C33791"/>
        </a:solidFill>
      </dgm:spPr>
      <dgm:t>
        <a:bodyPr/>
        <a:lstStyle/>
        <a:p>
          <a:pPr rtl="0"/>
          <a:r>
            <a:rPr lang="en-US" sz="2800" b="1" dirty="0">
              <a:solidFill>
                <a:srgbClr val="FFFFFF"/>
              </a:solidFill>
            </a:rPr>
            <a:t>Introduction </a:t>
          </a:r>
        </a:p>
      </dgm:t>
      <dgm:extLst>
        <a:ext uri="{E40237B7-FDA0-4F09-8148-C483321AD2D9}">
          <dgm14:cNvPr xmlns:dgm14="http://schemas.microsoft.com/office/drawing/2010/diagram" id="0" name="" descr="Introduction &#13;&#10;Objectives &#13;&#10;Methods&#13;&#10;Evaluation&#13;&#10;Timeline&#13;&#10;Budget&#13;&#10;"/>
        </a:ext>
      </dgm:extLst>
    </dgm:pt>
    <dgm:pt modelId="{44CAC328-FD7C-F647-BE9D-F5D3C91FBCEA}" type="parTrans" cxnId="{31C49AAC-26CB-0349-AFED-E2BA649B4374}">
      <dgm:prSet/>
      <dgm:spPr/>
      <dgm:t>
        <a:bodyPr/>
        <a:lstStyle/>
        <a:p>
          <a:endParaRPr lang="en-US"/>
        </a:p>
      </dgm:t>
    </dgm:pt>
    <dgm:pt modelId="{EA19A599-B819-F242-9829-325FDD9649A1}" type="sibTrans" cxnId="{31C49AAC-26CB-0349-AFED-E2BA649B4374}">
      <dgm:prSet/>
      <dgm:spPr/>
      <dgm:t>
        <a:bodyPr/>
        <a:lstStyle/>
        <a:p>
          <a:endParaRPr lang="en-US"/>
        </a:p>
      </dgm:t>
    </dgm:pt>
    <dgm:pt modelId="{08D0C010-BC67-AD48-8715-0A699EDD02EB}">
      <dgm:prSet custT="1"/>
      <dgm:spPr>
        <a:solidFill>
          <a:srgbClr val="C33791"/>
        </a:solidFill>
      </dgm:spPr>
      <dgm:t>
        <a:bodyPr/>
        <a:lstStyle/>
        <a:p>
          <a:pPr rtl="0"/>
          <a:r>
            <a:rPr lang="en-US" sz="2800" b="1" dirty="0">
              <a:solidFill>
                <a:srgbClr val="FFFFFF"/>
              </a:solidFill>
            </a:rPr>
            <a:t>Objectives </a:t>
          </a:r>
        </a:p>
      </dgm:t>
      <dgm:extLst>
        <a:ext uri="{E40237B7-FDA0-4F09-8148-C483321AD2D9}">
          <dgm14:cNvPr xmlns:dgm14="http://schemas.microsoft.com/office/drawing/2010/diagram" id="0" name="" descr="Introduction &#13;&#10;Objectives &#13;&#10;Methods&#13;&#10;Evaluation&#13;&#10;Timeline&#13;&#10;Budget&#13;&#10;"/>
        </a:ext>
      </dgm:extLst>
    </dgm:pt>
    <dgm:pt modelId="{E14CDE31-5D91-3C44-8685-0AC83A9CE2E9}" type="parTrans" cxnId="{9EB23A7F-6952-3542-BE2A-A23566332FA9}">
      <dgm:prSet/>
      <dgm:spPr/>
      <dgm:t>
        <a:bodyPr/>
        <a:lstStyle/>
        <a:p>
          <a:endParaRPr lang="en-US"/>
        </a:p>
      </dgm:t>
    </dgm:pt>
    <dgm:pt modelId="{C78BE2B0-0E04-524F-A614-704DE56E9B2C}" type="sibTrans" cxnId="{9EB23A7F-6952-3542-BE2A-A23566332FA9}">
      <dgm:prSet/>
      <dgm:spPr/>
      <dgm:t>
        <a:bodyPr/>
        <a:lstStyle/>
        <a:p>
          <a:endParaRPr lang="en-US"/>
        </a:p>
      </dgm:t>
    </dgm:pt>
    <dgm:pt modelId="{28C95329-51E2-3A44-91B5-2F8572B37D71}">
      <dgm:prSet custT="1"/>
      <dgm:spPr>
        <a:solidFill>
          <a:srgbClr val="C33791"/>
        </a:solidFill>
      </dgm:spPr>
      <dgm:t>
        <a:bodyPr/>
        <a:lstStyle/>
        <a:p>
          <a:pPr rtl="0"/>
          <a:r>
            <a:rPr lang="en-US" sz="2800" b="1" dirty="0">
              <a:solidFill>
                <a:srgbClr val="FFFFFF"/>
              </a:solidFill>
            </a:rPr>
            <a:t>Methods</a:t>
          </a:r>
        </a:p>
      </dgm:t>
      <dgm:extLst>
        <a:ext uri="{E40237B7-FDA0-4F09-8148-C483321AD2D9}">
          <dgm14:cNvPr xmlns:dgm14="http://schemas.microsoft.com/office/drawing/2010/diagram" id="0" name="" descr="Introduction &#13;&#10;Objectives &#13;&#10;Methods&#13;&#10;Evaluation&#13;&#10;Timeline&#13;&#10;Budget&#13;&#10;"/>
        </a:ext>
      </dgm:extLst>
    </dgm:pt>
    <dgm:pt modelId="{F6ABAA8A-6E23-F844-98C8-93D85813FC62}" type="parTrans" cxnId="{D43738BF-D97F-A045-9A2E-5903EA4FE9B8}">
      <dgm:prSet/>
      <dgm:spPr/>
      <dgm:t>
        <a:bodyPr/>
        <a:lstStyle/>
        <a:p>
          <a:endParaRPr lang="en-US"/>
        </a:p>
      </dgm:t>
    </dgm:pt>
    <dgm:pt modelId="{189CB925-847B-284A-900C-7D97DE772D65}" type="sibTrans" cxnId="{D43738BF-D97F-A045-9A2E-5903EA4FE9B8}">
      <dgm:prSet/>
      <dgm:spPr/>
      <dgm:t>
        <a:bodyPr/>
        <a:lstStyle/>
        <a:p>
          <a:endParaRPr lang="en-US"/>
        </a:p>
      </dgm:t>
    </dgm:pt>
    <dgm:pt modelId="{168A083E-3A1C-FD4F-A6EA-AA0A3F2F49F7}">
      <dgm:prSet custT="1"/>
      <dgm:spPr>
        <a:solidFill>
          <a:srgbClr val="990066"/>
        </a:solidFill>
      </dgm:spPr>
      <dgm:t>
        <a:bodyPr/>
        <a:lstStyle/>
        <a:p>
          <a:pPr rtl="0"/>
          <a:r>
            <a:rPr lang="en-US" sz="2800" b="1" dirty="0">
              <a:solidFill>
                <a:srgbClr val="FFFFFF"/>
              </a:solidFill>
            </a:rPr>
            <a:t>Evaluation</a:t>
          </a:r>
        </a:p>
      </dgm:t>
      <dgm:extLst>
        <a:ext uri="{E40237B7-FDA0-4F09-8148-C483321AD2D9}">
          <dgm14:cNvPr xmlns:dgm14="http://schemas.microsoft.com/office/drawing/2010/diagram" id="0" name="" descr="Introduction &#13;&#10;Objectives &#13;&#10;Methods&#13;&#10;Evaluation&#13;&#10;Timeline&#13;&#10;Budget&#13;&#10;"/>
        </a:ext>
      </dgm:extLst>
    </dgm:pt>
    <dgm:pt modelId="{F76BCF3B-D784-1242-B066-D5F11FDE18D9}" type="parTrans" cxnId="{EB0E2049-8453-A545-B71B-4181546EE76A}">
      <dgm:prSet/>
      <dgm:spPr/>
      <dgm:t>
        <a:bodyPr/>
        <a:lstStyle/>
        <a:p>
          <a:endParaRPr lang="en-US"/>
        </a:p>
      </dgm:t>
    </dgm:pt>
    <dgm:pt modelId="{845FC41A-389F-1F4C-8CC4-9D70B0351AE8}" type="sibTrans" cxnId="{EB0E2049-8453-A545-B71B-4181546EE76A}">
      <dgm:prSet/>
      <dgm:spPr/>
      <dgm:t>
        <a:bodyPr/>
        <a:lstStyle/>
        <a:p>
          <a:endParaRPr lang="en-US"/>
        </a:p>
      </dgm:t>
    </dgm:pt>
    <dgm:pt modelId="{18F4249D-529B-044C-91D2-47B4506167CA}">
      <dgm:prSet custT="1"/>
      <dgm:spPr>
        <a:solidFill>
          <a:srgbClr val="990066"/>
        </a:solidFill>
      </dgm:spPr>
      <dgm:t>
        <a:bodyPr/>
        <a:lstStyle/>
        <a:p>
          <a:pPr rtl="0"/>
          <a:r>
            <a:rPr lang="en-US" sz="2800" b="1" dirty="0">
              <a:solidFill>
                <a:srgbClr val="FFFFFF"/>
              </a:solidFill>
            </a:rPr>
            <a:t>Timeline</a:t>
          </a:r>
        </a:p>
      </dgm:t>
      <dgm:extLst>
        <a:ext uri="{E40237B7-FDA0-4F09-8148-C483321AD2D9}">
          <dgm14:cNvPr xmlns:dgm14="http://schemas.microsoft.com/office/drawing/2010/diagram" id="0" name="" descr="Introduction &#13;&#10;Objectives &#13;&#10;Methods&#13;&#10;Evaluation&#13;&#10;Timeline&#13;&#10;Budget&#13;&#10;"/>
        </a:ext>
      </dgm:extLst>
    </dgm:pt>
    <dgm:pt modelId="{348A4548-CAAA-6E49-9AA9-CD8E72A1B1FD}" type="parTrans" cxnId="{125898E2-3A88-414D-85E5-A26DF0EF3D20}">
      <dgm:prSet/>
      <dgm:spPr/>
      <dgm:t>
        <a:bodyPr/>
        <a:lstStyle/>
        <a:p>
          <a:endParaRPr lang="en-US"/>
        </a:p>
      </dgm:t>
    </dgm:pt>
    <dgm:pt modelId="{506DEDC4-D1A5-A746-B61E-7CD46C1D19A7}" type="sibTrans" cxnId="{125898E2-3A88-414D-85E5-A26DF0EF3D20}">
      <dgm:prSet/>
      <dgm:spPr/>
      <dgm:t>
        <a:bodyPr/>
        <a:lstStyle/>
        <a:p>
          <a:endParaRPr lang="en-US"/>
        </a:p>
      </dgm:t>
    </dgm:pt>
    <dgm:pt modelId="{3B766D37-0486-AA4E-B8AD-BF821C651542}">
      <dgm:prSet custT="1"/>
      <dgm:spPr>
        <a:solidFill>
          <a:srgbClr val="990066"/>
        </a:solidFill>
      </dgm:spPr>
      <dgm:t>
        <a:bodyPr/>
        <a:lstStyle/>
        <a:p>
          <a:pPr rtl="0"/>
          <a:r>
            <a:rPr lang="en-US" sz="2800" b="1" dirty="0">
              <a:solidFill>
                <a:srgbClr val="FFFFFF"/>
              </a:solidFill>
            </a:rPr>
            <a:t>Budget</a:t>
          </a:r>
        </a:p>
      </dgm:t>
      <dgm:extLst>
        <a:ext uri="{E40237B7-FDA0-4F09-8148-C483321AD2D9}">
          <dgm14:cNvPr xmlns:dgm14="http://schemas.microsoft.com/office/drawing/2010/diagram" id="0" name="" descr="Introduction &#13;&#10;Objectives &#13;&#10;Methods&#13;&#10;Evaluation&#13;&#10;Timeline&#13;&#10;Budget&#13;&#10;"/>
        </a:ext>
      </dgm:extLst>
    </dgm:pt>
    <dgm:pt modelId="{1297B180-14F0-8349-8325-1F6BCC3E0C7E}" type="parTrans" cxnId="{3E164C92-6EFF-8B43-8DEB-26AD54614309}">
      <dgm:prSet/>
      <dgm:spPr/>
      <dgm:t>
        <a:bodyPr/>
        <a:lstStyle/>
        <a:p>
          <a:endParaRPr lang="en-US"/>
        </a:p>
      </dgm:t>
    </dgm:pt>
    <dgm:pt modelId="{DA9A67D9-D6E6-B14E-8A9B-7E2F115F15D1}" type="sibTrans" cxnId="{3E164C92-6EFF-8B43-8DEB-26AD54614309}">
      <dgm:prSet/>
      <dgm:spPr/>
      <dgm:t>
        <a:bodyPr/>
        <a:lstStyle/>
        <a:p>
          <a:endParaRPr lang="en-US"/>
        </a:p>
      </dgm:t>
    </dgm:pt>
    <dgm:pt modelId="{99EEDCEB-C0E7-7446-9530-A6B17C81B143}" type="pres">
      <dgm:prSet presAssocID="{97131210-9677-6F47-BA2A-AE8CDE4F4747}" presName="diagram" presStyleCnt="0">
        <dgm:presLayoutVars>
          <dgm:dir/>
          <dgm:resizeHandles val="exact"/>
        </dgm:presLayoutVars>
      </dgm:prSet>
      <dgm:spPr/>
    </dgm:pt>
    <dgm:pt modelId="{E7C16FBB-98FC-6244-B90B-773FF7329E1A}" type="pres">
      <dgm:prSet presAssocID="{DD3F02D4-674F-D24D-9494-7867512AFC85}" presName="node" presStyleLbl="node1" presStyleIdx="0" presStyleCnt="6" custScaleX="199262">
        <dgm:presLayoutVars>
          <dgm:bulletEnabled val="1"/>
        </dgm:presLayoutVars>
      </dgm:prSet>
      <dgm:spPr/>
    </dgm:pt>
    <dgm:pt modelId="{557E9369-8D59-4742-99DF-2BAFA3615DB4}" type="pres">
      <dgm:prSet presAssocID="{EA19A599-B819-F242-9829-325FDD9649A1}" presName="sibTrans" presStyleCnt="0"/>
      <dgm:spPr/>
    </dgm:pt>
    <dgm:pt modelId="{AB172ECD-C0AB-AB4E-A125-00C89A34CEAF}" type="pres">
      <dgm:prSet presAssocID="{08D0C010-BC67-AD48-8715-0A699EDD02EB}" presName="node" presStyleLbl="node1" presStyleIdx="1" presStyleCnt="6" custScaleX="199262">
        <dgm:presLayoutVars>
          <dgm:bulletEnabled val="1"/>
        </dgm:presLayoutVars>
      </dgm:prSet>
      <dgm:spPr/>
    </dgm:pt>
    <dgm:pt modelId="{ACE49188-A46B-BD4F-9300-01A2B6170093}" type="pres">
      <dgm:prSet presAssocID="{C78BE2B0-0E04-524F-A614-704DE56E9B2C}" presName="sibTrans" presStyleCnt="0"/>
      <dgm:spPr/>
    </dgm:pt>
    <dgm:pt modelId="{DAC773F0-0B47-2444-846D-4D80BEC34054}" type="pres">
      <dgm:prSet presAssocID="{28C95329-51E2-3A44-91B5-2F8572B37D71}" presName="node" presStyleLbl="node1" presStyleIdx="2" presStyleCnt="6" custScaleX="199262">
        <dgm:presLayoutVars>
          <dgm:bulletEnabled val="1"/>
        </dgm:presLayoutVars>
      </dgm:prSet>
      <dgm:spPr/>
    </dgm:pt>
    <dgm:pt modelId="{04906F95-3A89-874B-AA68-7603BA9F53AE}" type="pres">
      <dgm:prSet presAssocID="{189CB925-847B-284A-900C-7D97DE772D65}" presName="sibTrans" presStyleCnt="0"/>
      <dgm:spPr/>
    </dgm:pt>
    <dgm:pt modelId="{F0D648FA-0269-DA4E-B2BF-E2639C42D31A}" type="pres">
      <dgm:prSet presAssocID="{168A083E-3A1C-FD4F-A6EA-AA0A3F2F49F7}" presName="node" presStyleLbl="node1" presStyleIdx="3" presStyleCnt="6" custScaleX="199262">
        <dgm:presLayoutVars>
          <dgm:bulletEnabled val="1"/>
        </dgm:presLayoutVars>
      </dgm:prSet>
      <dgm:spPr/>
    </dgm:pt>
    <dgm:pt modelId="{3C22859A-DC23-7B40-A5D8-E4A90E31579E}" type="pres">
      <dgm:prSet presAssocID="{845FC41A-389F-1F4C-8CC4-9D70B0351AE8}" presName="sibTrans" presStyleCnt="0"/>
      <dgm:spPr/>
    </dgm:pt>
    <dgm:pt modelId="{ED00DD23-3578-1D49-BA3D-3735D57EEE6E}" type="pres">
      <dgm:prSet presAssocID="{18F4249D-529B-044C-91D2-47B4506167CA}" presName="node" presStyleLbl="node1" presStyleIdx="4" presStyleCnt="6" custScaleX="199262">
        <dgm:presLayoutVars>
          <dgm:bulletEnabled val="1"/>
        </dgm:presLayoutVars>
      </dgm:prSet>
      <dgm:spPr/>
    </dgm:pt>
    <dgm:pt modelId="{D5A365EC-5AA1-B144-8E52-F8D078E2BD0D}" type="pres">
      <dgm:prSet presAssocID="{506DEDC4-D1A5-A746-B61E-7CD46C1D19A7}" presName="sibTrans" presStyleCnt="0"/>
      <dgm:spPr/>
    </dgm:pt>
    <dgm:pt modelId="{4DAFEE15-A15D-EE42-B3DC-ED2E64FB58A2}" type="pres">
      <dgm:prSet presAssocID="{3B766D37-0486-AA4E-B8AD-BF821C651542}" presName="node" presStyleLbl="node1" presStyleIdx="5" presStyleCnt="6" custScaleX="199262">
        <dgm:presLayoutVars>
          <dgm:bulletEnabled val="1"/>
        </dgm:presLayoutVars>
      </dgm:prSet>
      <dgm:spPr/>
    </dgm:pt>
  </dgm:ptLst>
  <dgm:cxnLst>
    <dgm:cxn modelId="{6DB8D006-6460-8B44-A768-85C590D6D700}" type="presOf" srcId="{18F4249D-529B-044C-91D2-47B4506167CA}" destId="{ED00DD23-3578-1D49-BA3D-3735D57EEE6E}" srcOrd="0" destOrd="0" presId="urn:microsoft.com/office/officeart/2005/8/layout/default"/>
    <dgm:cxn modelId="{EB0E2049-8453-A545-B71B-4181546EE76A}" srcId="{97131210-9677-6F47-BA2A-AE8CDE4F4747}" destId="{168A083E-3A1C-FD4F-A6EA-AA0A3F2F49F7}" srcOrd="3" destOrd="0" parTransId="{F76BCF3B-D784-1242-B066-D5F11FDE18D9}" sibTransId="{845FC41A-389F-1F4C-8CC4-9D70B0351AE8}"/>
    <dgm:cxn modelId="{9EB23A7F-6952-3542-BE2A-A23566332FA9}" srcId="{97131210-9677-6F47-BA2A-AE8CDE4F4747}" destId="{08D0C010-BC67-AD48-8715-0A699EDD02EB}" srcOrd="1" destOrd="0" parTransId="{E14CDE31-5D91-3C44-8685-0AC83A9CE2E9}" sibTransId="{C78BE2B0-0E04-524F-A614-704DE56E9B2C}"/>
    <dgm:cxn modelId="{3E164C92-6EFF-8B43-8DEB-26AD54614309}" srcId="{97131210-9677-6F47-BA2A-AE8CDE4F4747}" destId="{3B766D37-0486-AA4E-B8AD-BF821C651542}" srcOrd="5" destOrd="0" parTransId="{1297B180-14F0-8349-8325-1F6BCC3E0C7E}" sibTransId="{DA9A67D9-D6E6-B14E-8A9B-7E2F115F15D1}"/>
    <dgm:cxn modelId="{C443CAA4-FD04-C34D-8C71-8C0F95C19A8B}" type="presOf" srcId="{97131210-9677-6F47-BA2A-AE8CDE4F4747}" destId="{99EEDCEB-C0E7-7446-9530-A6B17C81B143}" srcOrd="0" destOrd="0" presId="urn:microsoft.com/office/officeart/2005/8/layout/default"/>
    <dgm:cxn modelId="{31C49AAC-26CB-0349-AFED-E2BA649B4374}" srcId="{97131210-9677-6F47-BA2A-AE8CDE4F4747}" destId="{DD3F02D4-674F-D24D-9494-7867512AFC85}" srcOrd="0" destOrd="0" parTransId="{44CAC328-FD7C-F647-BE9D-F5D3C91FBCEA}" sibTransId="{EA19A599-B819-F242-9829-325FDD9649A1}"/>
    <dgm:cxn modelId="{D43738BF-D97F-A045-9A2E-5903EA4FE9B8}" srcId="{97131210-9677-6F47-BA2A-AE8CDE4F4747}" destId="{28C95329-51E2-3A44-91B5-2F8572B37D71}" srcOrd="2" destOrd="0" parTransId="{F6ABAA8A-6E23-F844-98C8-93D85813FC62}" sibTransId="{189CB925-847B-284A-900C-7D97DE772D65}"/>
    <dgm:cxn modelId="{C4389AC0-FB56-134E-AD1C-751EDD150480}" type="presOf" srcId="{3B766D37-0486-AA4E-B8AD-BF821C651542}" destId="{4DAFEE15-A15D-EE42-B3DC-ED2E64FB58A2}" srcOrd="0" destOrd="0" presId="urn:microsoft.com/office/officeart/2005/8/layout/default"/>
    <dgm:cxn modelId="{BCECE6C1-5E49-944D-9FC5-2AA614199243}" type="presOf" srcId="{DD3F02D4-674F-D24D-9494-7867512AFC85}" destId="{E7C16FBB-98FC-6244-B90B-773FF7329E1A}" srcOrd="0" destOrd="0" presId="urn:microsoft.com/office/officeart/2005/8/layout/default"/>
    <dgm:cxn modelId="{731134CB-13A0-CB4B-9F7B-EF899D9ECE0B}" type="presOf" srcId="{168A083E-3A1C-FD4F-A6EA-AA0A3F2F49F7}" destId="{F0D648FA-0269-DA4E-B2BF-E2639C42D31A}" srcOrd="0" destOrd="0" presId="urn:microsoft.com/office/officeart/2005/8/layout/default"/>
    <dgm:cxn modelId="{2ADE95CE-039A-154C-82E8-F30923D47F23}" type="presOf" srcId="{28C95329-51E2-3A44-91B5-2F8572B37D71}" destId="{DAC773F0-0B47-2444-846D-4D80BEC34054}" srcOrd="0" destOrd="0" presId="urn:microsoft.com/office/officeart/2005/8/layout/default"/>
    <dgm:cxn modelId="{125898E2-3A88-414D-85E5-A26DF0EF3D20}" srcId="{97131210-9677-6F47-BA2A-AE8CDE4F4747}" destId="{18F4249D-529B-044C-91D2-47B4506167CA}" srcOrd="4" destOrd="0" parTransId="{348A4548-CAAA-6E49-9AA9-CD8E72A1B1FD}" sibTransId="{506DEDC4-D1A5-A746-B61E-7CD46C1D19A7}"/>
    <dgm:cxn modelId="{5184BCFC-A32B-F448-AE3B-A663887A410A}" type="presOf" srcId="{08D0C010-BC67-AD48-8715-0A699EDD02EB}" destId="{AB172ECD-C0AB-AB4E-A125-00C89A34CEAF}" srcOrd="0" destOrd="0" presId="urn:microsoft.com/office/officeart/2005/8/layout/default"/>
    <dgm:cxn modelId="{5E11457F-F535-6D4A-9FE9-967912B1F3A1}" type="presParOf" srcId="{99EEDCEB-C0E7-7446-9530-A6B17C81B143}" destId="{E7C16FBB-98FC-6244-B90B-773FF7329E1A}" srcOrd="0" destOrd="0" presId="urn:microsoft.com/office/officeart/2005/8/layout/default"/>
    <dgm:cxn modelId="{7DF1CE4C-F1AF-584A-9A43-7C9E9FEC5E61}" type="presParOf" srcId="{99EEDCEB-C0E7-7446-9530-A6B17C81B143}" destId="{557E9369-8D59-4742-99DF-2BAFA3615DB4}" srcOrd="1" destOrd="0" presId="urn:microsoft.com/office/officeart/2005/8/layout/default"/>
    <dgm:cxn modelId="{F702D8E4-992D-4C42-92D2-BB10D81CE138}" type="presParOf" srcId="{99EEDCEB-C0E7-7446-9530-A6B17C81B143}" destId="{AB172ECD-C0AB-AB4E-A125-00C89A34CEAF}" srcOrd="2" destOrd="0" presId="urn:microsoft.com/office/officeart/2005/8/layout/default"/>
    <dgm:cxn modelId="{6D002342-6150-774A-950B-5A1113AD73DF}" type="presParOf" srcId="{99EEDCEB-C0E7-7446-9530-A6B17C81B143}" destId="{ACE49188-A46B-BD4F-9300-01A2B6170093}" srcOrd="3" destOrd="0" presId="urn:microsoft.com/office/officeart/2005/8/layout/default"/>
    <dgm:cxn modelId="{60E31518-6214-7441-8A6C-B3B15BD225F2}" type="presParOf" srcId="{99EEDCEB-C0E7-7446-9530-A6B17C81B143}" destId="{DAC773F0-0B47-2444-846D-4D80BEC34054}" srcOrd="4" destOrd="0" presId="urn:microsoft.com/office/officeart/2005/8/layout/default"/>
    <dgm:cxn modelId="{0A1C47BD-0DF6-4742-BAB2-135C1E90AD4D}" type="presParOf" srcId="{99EEDCEB-C0E7-7446-9530-A6B17C81B143}" destId="{04906F95-3A89-874B-AA68-7603BA9F53AE}" srcOrd="5" destOrd="0" presId="urn:microsoft.com/office/officeart/2005/8/layout/default"/>
    <dgm:cxn modelId="{4B0C3E93-28B7-0F41-8CCF-5515BF51BDA7}" type="presParOf" srcId="{99EEDCEB-C0E7-7446-9530-A6B17C81B143}" destId="{F0D648FA-0269-DA4E-B2BF-E2639C42D31A}" srcOrd="6" destOrd="0" presId="urn:microsoft.com/office/officeart/2005/8/layout/default"/>
    <dgm:cxn modelId="{07EF301F-3752-5C4D-8D37-E960F480A228}" type="presParOf" srcId="{99EEDCEB-C0E7-7446-9530-A6B17C81B143}" destId="{3C22859A-DC23-7B40-A5D8-E4A90E31579E}" srcOrd="7" destOrd="0" presId="urn:microsoft.com/office/officeart/2005/8/layout/default"/>
    <dgm:cxn modelId="{1E451D3C-EA1B-694F-9A6E-51A45548EE44}" type="presParOf" srcId="{99EEDCEB-C0E7-7446-9530-A6B17C81B143}" destId="{ED00DD23-3578-1D49-BA3D-3735D57EEE6E}" srcOrd="8" destOrd="0" presId="urn:microsoft.com/office/officeart/2005/8/layout/default"/>
    <dgm:cxn modelId="{D196D757-4758-AC47-864E-0F2AD5456C7B}" type="presParOf" srcId="{99EEDCEB-C0E7-7446-9530-A6B17C81B143}" destId="{D5A365EC-5AA1-B144-8E52-F8D078E2BD0D}" srcOrd="9" destOrd="0" presId="urn:microsoft.com/office/officeart/2005/8/layout/default"/>
    <dgm:cxn modelId="{D9B7057C-06B6-4E4A-BB93-84A7A7ABA452}" type="presParOf" srcId="{99EEDCEB-C0E7-7446-9530-A6B17C81B143}" destId="{4DAFEE15-A15D-EE42-B3DC-ED2E64FB58A2}" srcOrd="1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C4A1539-3ACE-CB49-A41D-F948ED12767F}"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1DFAD3F1-1999-9B4A-8FEA-0F3D02D3067E}">
      <dgm:prSet/>
      <dgm:spPr>
        <a:solidFill>
          <a:srgbClr val="011EAA">
            <a:alpha val="94902"/>
          </a:srgbClr>
        </a:solidFill>
        <a:ln>
          <a:solidFill>
            <a:schemeClr val="dk1">
              <a:shade val="80000"/>
              <a:hueOff val="0"/>
              <a:satOff val="0"/>
              <a:lumOff val="0"/>
            </a:schemeClr>
          </a:solidFill>
        </a:ln>
      </dgm:spPr>
      <dgm:t>
        <a:bodyPr/>
        <a:lstStyle/>
        <a:p>
          <a:pPr algn="l" rtl="0"/>
          <a:r>
            <a:rPr lang="en-US" b="1" u="sng" dirty="0">
              <a:solidFill>
                <a:srgbClr val="FFFFFF"/>
              </a:solidFill>
            </a:rPr>
            <a:t>Matching funds</a:t>
          </a:r>
          <a:r>
            <a:rPr lang="en-US" b="1" u="none" dirty="0">
              <a:solidFill>
                <a:srgbClr val="FFFFFF"/>
              </a:solidFill>
            </a:rPr>
            <a:t> </a:t>
          </a:r>
          <a:r>
            <a:rPr lang="en-US" b="1" dirty="0">
              <a:solidFill>
                <a:srgbClr val="FFFFFF"/>
              </a:solidFill>
            </a:rPr>
            <a:t>necessitate that </a:t>
          </a:r>
          <a:r>
            <a:rPr lang="en-US" b="1" dirty="0" err="1">
              <a:solidFill>
                <a:srgbClr val="FFFFFF"/>
              </a:solidFill>
            </a:rPr>
            <a:t>grantwriters</a:t>
          </a:r>
          <a:r>
            <a:rPr lang="en-US" b="1" dirty="0">
              <a:solidFill>
                <a:srgbClr val="FFFFFF"/>
              </a:solidFill>
            </a:rPr>
            <a:t> obtain equal amounts in cash from another source to match the funds the grantor will award. </a:t>
          </a:r>
        </a:p>
      </dgm:t>
      <dgm:extLst>
        <a:ext uri="{E40237B7-FDA0-4F09-8148-C483321AD2D9}">
          <dgm14:cNvPr xmlns:dgm14="http://schemas.microsoft.com/office/drawing/2010/diagram" id="0" name="" descr="Matching funds necessitate that grantwriters obtain equal amounts in cash from another source to match the funds the grantor will award. &#13;&#10;An in-kind contribution includes non-cash goods and services from other sources.&#13;&#10;"/>
        </a:ext>
      </dgm:extLst>
    </dgm:pt>
    <dgm:pt modelId="{BA64AB62-F62F-304A-9632-6ECBD5D231AE}" type="parTrans" cxnId="{25FD9FF3-44DD-F246-B2E6-2E0C385004E8}">
      <dgm:prSet/>
      <dgm:spPr/>
      <dgm:t>
        <a:bodyPr/>
        <a:lstStyle/>
        <a:p>
          <a:endParaRPr lang="en-US"/>
        </a:p>
      </dgm:t>
    </dgm:pt>
    <dgm:pt modelId="{6E33963C-04A9-504D-BEF0-D3AF65602C2B}" type="sibTrans" cxnId="{25FD9FF3-44DD-F246-B2E6-2E0C385004E8}">
      <dgm:prSet/>
      <dgm:spPr/>
      <dgm:t>
        <a:bodyPr/>
        <a:lstStyle/>
        <a:p>
          <a:endParaRPr lang="en-US"/>
        </a:p>
      </dgm:t>
    </dgm:pt>
    <dgm:pt modelId="{DF890A89-F6A4-9F4C-A080-815FDA63F5DE}">
      <dgm:prSet/>
      <dgm:spPr>
        <a:solidFill>
          <a:schemeClr val="accent1">
            <a:lumMod val="50000"/>
            <a:alpha val="95000"/>
          </a:schemeClr>
        </a:solidFill>
        <a:ln>
          <a:solidFill>
            <a:schemeClr val="dk1">
              <a:shade val="80000"/>
              <a:hueOff val="0"/>
              <a:satOff val="0"/>
              <a:lumOff val="0"/>
            </a:schemeClr>
          </a:solidFill>
        </a:ln>
      </dgm:spPr>
      <dgm:t>
        <a:bodyPr/>
        <a:lstStyle/>
        <a:p>
          <a:pPr algn="l" rtl="0"/>
          <a:r>
            <a:rPr lang="en-US" b="1" dirty="0">
              <a:solidFill>
                <a:srgbClr val="FFFFFF"/>
              </a:solidFill>
            </a:rPr>
            <a:t>An </a:t>
          </a:r>
          <a:r>
            <a:rPr lang="en-US" b="1" u="sng" dirty="0">
              <a:solidFill>
                <a:srgbClr val="FFFFFF"/>
              </a:solidFill>
            </a:rPr>
            <a:t>in-kind contribution </a:t>
          </a:r>
          <a:r>
            <a:rPr lang="en-US" b="1" dirty="0">
              <a:solidFill>
                <a:srgbClr val="FFFFFF"/>
              </a:solidFill>
            </a:rPr>
            <a:t>includes non-cash goods and services from other sources.</a:t>
          </a:r>
        </a:p>
      </dgm:t>
      <dgm:extLst>
        <a:ext uri="{E40237B7-FDA0-4F09-8148-C483321AD2D9}">
          <dgm14:cNvPr xmlns:dgm14="http://schemas.microsoft.com/office/drawing/2010/diagram" id="0" name="" descr="Matching funds necessitate that grantwriters obtain equal amounts in cash from another source to match the funds the grantor will award. &#13;&#10;An in-kind contribution includes non-cash goods and services from other sources.&#13;&#10;"/>
        </a:ext>
      </dgm:extLst>
    </dgm:pt>
    <dgm:pt modelId="{77361811-18FA-6148-B4E6-D6AF16C12E79}" type="parTrans" cxnId="{AF73CA8C-82F3-934A-90D3-6804DD6D48FB}">
      <dgm:prSet/>
      <dgm:spPr/>
      <dgm:t>
        <a:bodyPr/>
        <a:lstStyle/>
        <a:p>
          <a:endParaRPr lang="en-US"/>
        </a:p>
      </dgm:t>
    </dgm:pt>
    <dgm:pt modelId="{FC32A65F-8CC4-0543-919B-3177AA1DCED4}" type="sibTrans" cxnId="{AF73CA8C-82F3-934A-90D3-6804DD6D48FB}">
      <dgm:prSet/>
      <dgm:spPr/>
      <dgm:t>
        <a:bodyPr/>
        <a:lstStyle/>
        <a:p>
          <a:endParaRPr lang="en-US"/>
        </a:p>
      </dgm:t>
    </dgm:pt>
    <dgm:pt modelId="{EE4629DD-A671-934A-AA03-FCB5F64D1DC0}" type="pres">
      <dgm:prSet presAssocID="{7C4A1539-3ACE-CB49-A41D-F948ED12767F}" presName="diagram" presStyleCnt="0">
        <dgm:presLayoutVars>
          <dgm:dir/>
          <dgm:resizeHandles val="exact"/>
        </dgm:presLayoutVars>
      </dgm:prSet>
      <dgm:spPr/>
    </dgm:pt>
    <dgm:pt modelId="{90A70E5C-0858-2844-9E69-8B27D2BA233C}" type="pres">
      <dgm:prSet presAssocID="{1DFAD3F1-1999-9B4A-8FEA-0F3D02D3067E}" presName="node" presStyleLbl="node1" presStyleIdx="0" presStyleCnt="2" custScaleX="182328" custLinFactNeighborY="5119">
        <dgm:presLayoutVars>
          <dgm:bulletEnabled val="1"/>
        </dgm:presLayoutVars>
      </dgm:prSet>
      <dgm:spPr/>
    </dgm:pt>
    <dgm:pt modelId="{58AF324A-3D28-A642-BA88-9C63149F732D}" type="pres">
      <dgm:prSet presAssocID="{6E33963C-04A9-504D-BEF0-D3AF65602C2B}" presName="sibTrans" presStyleCnt="0"/>
      <dgm:spPr/>
    </dgm:pt>
    <dgm:pt modelId="{DE01AFC4-968F-2F44-8F19-22ACF3E96FBA}" type="pres">
      <dgm:prSet presAssocID="{DF890A89-F6A4-9F4C-A080-815FDA63F5DE}" presName="node" presStyleLbl="node1" presStyleIdx="1" presStyleCnt="2" custScaleX="182328" custLinFactNeighborY="-1647">
        <dgm:presLayoutVars>
          <dgm:bulletEnabled val="1"/>
        </dgm:presLayoutVars>
      </dgm:prSet>
      <dgm:spPr/>
    </dgm:pt>
  </dgm:ptLst>
  <dgm:cxnLst>
    <dgm:cxn modelId="{F2158415-7223-4742-B3AE-E21C8ACE8F53}" type="presOf" srcId="{7C4A1539-3ACE-CB49-A41D-F948ED12767F}" destId="{EE4629DD-A671-934A-AA03-FCB5F64D1DC0}" srcOrd="0" destOrd="0" presId="urn:microsoft.com/office/officeart/2005/8/layout/default"/>
    <dgm:cxn modelId="{1DA7405A-4EE9-EB43-84D0-3C93F4AD88EF}" type="presOf" srcId="{DF890A89-F6A4-9F4C-A080-815FDA63F5DE}" destId="{DE01AFC4-968F-2F44-8F19-22ACF3E96FBA}" srcOrd="0" destOrd="0" presId="urn:microsoft.com/office/officeart/2005/8/layout/default"/>
    <dgm:cxn modelId="{AF73CA8C-82F3-934A-90D3-6804DD6D48FB}" srcId="{7C4A1539-3ACE-CB49-A41D-F948ED12767F}" destId="{DF890A89-F6A4-9F4C-A080-815FDA63F5DE}" srcOrd="1" destOrd="0" parTransId="{77361811-18FA-6148-B4E6-D6AF16C12E79}" sibTransId="{FC32A65F-8CC4-0543-919B-3177AA1DCED4}"/>
    <dgm:cxn modelId="{6BB186CC-2C15-E64C-9AF0-5B9D8B7854AE}" type="presOf" srcId="{1DFAD3F1-1999-9B4A-8FEA-0F3D02D3067E}" destId="{90A70E5C-0858-2844-9E69-8B27D2BA233C}" srcOrd="0" destOrd="0" presId="urn:microsoft.com/office/officeart/2005/8/layout/default"/>
    <dgm:cxn modelId="{25FD9FF3-44DD-F246-B2E6-2E0C385004E8}" srcId="{7C4A1539-3ACE-CB49-A41D-F948ED12767F}" destId="{1DFAD3F1-1999-9B4A-8FEA-0F3D02D3067E}" srcOrd="0" destOrd="0" parTransId="{BA64AB62-F62F-304A-9632-6ECBD5D231AE}" sibTransId="{6E33963C-04A9-504D-BEF0-D3AF65602C2B}"/>
    <dgm:cxn modelId="{6C4C7755-824C-304C-855E-073B68D9C730}" type="presParOf" srcId="{EE4629DD-A671-934A-AA03-FCB5F64D1DC0}" destId="{90A70E5C-0858-2844-9E69-8B27D2BA233C}" srcOrd="0" destOrd="0" presId="urn:microsoft.com/office/officeart/2005/8/layout/default"/>
    <dgm:cxn modelId="{A3B32D3E-3123-754C-B02D-3D4BA7A9D434}" type="presParOf" srcId="{EE4629DD-A671-934A-AA03-FCB5F64D1DC0}" destId="{58AF324A-3D28-A642-BA88-9C63149F732D}" srcOrd="1" destOrd="0" presId="urn:microsoft.com/office/officeart/2005/8/layout/default"/>
    <dgm:cxn modelId="{A341381F-6555-C846-81F3-1848FA660B54}" type="presParOf" srcId="{EE4629DD-A671-934A-AA03-FCB5F64D1DC0}" destId="{DE01AFC4-968F-2F44-8F19-22ACF3E96FBA}"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409D99D-3F52-D54F-9DCF-E6683974FD93}"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9F1D4D74-7A86-BF4A-8D1F-C60A57AF578E}">
      <dgm:prSet/>
      <dgm:spPr>
        <a:solidFill>
          <a:srgbClr val="FF0033"/>
        </a:solidFill>
      </dgm:spPr>
      <dgm:t>
        <a:bodyPr/>
        <a:lstStyle/>
        <a:p>
          <a:pPr rtl="0"/>
          <a:r>
            <a:rPr lang="en-US" b="1" dirty="0">
              <a:solidFill>
                <a:srgbClr val="FFFFFF"/>
              </a:solidFill>
            </a:rPr>
            <a:t>Big Idea: Creativity</a:t>
          </a:r>
        </a:p>
      </dgm:t>
      <dgm:extLst>
        <a:ext uri="{E40237B7-FDA0-4F09-8148-C483321AD2D9}">
          <dgm14:cNvPr xmlns:dgm14="http://schemas.microsoft.com/office/drawing/2010/diagram" id="0" name="" descr="Big Idea: Creativity&#13;&#10;Stop Motion Animation&#13;&#10;"/>
        </a:ext>
      </dgm:extLst>
    </dgm:pt>
    <dgm:pt modelId="{D7F188EE-9F78-8644-84D2-0064DF5C9D76}" type="parTrans" cxnId="{6D096104-B19D-784C-AEFC-03A3797CA276}">
      <dgm:prSet/>
      <dgm:spPr/>
      <dgm:t>
        <a:bodyPr/>
        <a:lstStyle/>
        <a:p>
          <a:endParaRPr lang="en-US"/>
        </a:p>
      </dgm:t>
    </dgm:pt>
    <dgm:pt modelId="{9A01241F-0FB6-E24E-B58D-E9CD2C0C1C5A}" type="sibTrans" cxnId="{6D096104-B19D-784C-AEFC-03A3797CA276}">
      <dgm:prSet/>
      <dgm:spPr/>
      <dgm:t>
        <a:bodyPr/>
        <a:lstStyle/>
        <a:p>
          <a:endParaRPr lang="en-US"/>
        </a:p>
      </dgm:t>
    </dgm:pt>
    <dgm:pt modelId="{E1660FCF-DC84-7545-9F49-4DB65F2CA7DE}">
      <dgm:prSet/>
      <dgm:spPr>
        <a:solidFill>
          <a:srgbClr val="800000"/>
        </a:solidFill>
      </dgm:spPr>
      <dgm:t>
        <a:bodyPr/>
        <a:lstStyle/>
        <a:p>
          <a:pPr rtl="0"/>
          <a:r>
            <a:rPr lang="en-US" b="1" dirty="0">
              <a:solidFill>
                <a:srgbClr val="FFFFFF"/>
              </a:solidFill>
            </a:rPr>
            <a:t>Stop Motion Animation</a:t>
          </a:r>
        </a:p>
      </dgm:t>
      <dgm:extLst>
        <a:ext uri="{E40237B7-FDA0-4F09-8148-C483321AD2D9}">
          <dgm14:cNvPr xmlns:dgm14="http://schemas.microsoft.com/office/drawing/2010/diagram" id="0" name="" descr="Big Idea: Creativity&#13;&#10;Stop Motion Animation&#13;&#10;"/>
        </a:ext>
      </dgm:extLst>
    </dgm:pt>
    <dgm:pt modelId="{17BEB6B7-B9B3-3C41-97DE-6F9538A22F0B}" type="parTrans" cxnId="{75EF2EB8-1A96-C942-9444-8873748883D4}">
      <dgm:prSet/>
      <dgm:spPr/>
      <dgm:t>
        <a:bodyPr/>
        <a:lstStyle/>
        <a:p>
          <a:endParaRPr lang="en-US"/>
        </a:p>
      </dgm:t>
    </dgm:pt>
    <dgm:pt modelId="{7BF467F1-4BF1-214B-B5F8-BDDEABAC4A2A}" type="sibTrans" cxnId="{75EF2EB8-1A96-C942-9444-8873748883D4}">
      <dgm:prSet/>
      <dgm:spPr/>
      <dgm:t>
        <a:bodyPr/>
        <a:lstStyle/>
        <a:p>
          <a:endParaRPr lang="en-US"/>
        </a:p>
      </dgm:t>
    </dgm:pt>
    <dgm:pt modelId="{72ADFC4B-BCFF-264C-8932-88B86F70CFCB}" type="pres">
      <dgm:prSet presAssocID="{B409D99D-3F52-D54F-9DCF-E6683974FD93}" presName="diagram" presStyleCnt="0">
        <dgm:presLayoutVars>
          <dgm:dir/>
          <dgm:resizeHandles val="exact"/>
        </dgm:presLayoutVars>
      </dgm:prSet>
      <dgm:spPr/>
    </dgm:pt>
    <dgm:pt modelId="{276EED95-E193-A14A-A045-B2C5E66AB846}" type="pres">
      <dgm:prSet presAssocID="{9F1D4D74-7A86-BF4A-8D1F-C60A57AF578E}" presName="node" presStyleLbl="node1" presStyleIdx="0" presStyleCnt="2" custScaleX="117105">
        <dgm:presLayoutVars>
          <dgm:bulletEnabled val="1"/>
        </dgm:presLayoutVars>
      </dgm:prSet>
      <dgm:spPr/>
    </dgm:pt>
    <dgm:pt modelId="{36025FC1-17A9-F448-9638-33799903AAD8}" type="pres">
      <dgm:prSet presAssocID="{9A01241F-0FB6-E24E-B58D-E9CD2C0C1C5A}" presName="sibTrans" presStyleCnt="0"/>
      <dgm:spPr/>
    </dgm:pt>
    <dgm:pt modelId="{9D72F81D-47D0-B74A-BD46-5846A2FBE1C6}" type="pres">
      <dgm:prSet presAssocID="{E1660FCF-DC84-7545-9F49-4DB65F2CA7DE}" presName="node" presStyleLbl="node1" presStyleIdx="1" presStyleCnt="2" custScaleX="117105">
        <dgm:presLayoutVars>
          <dgm:bulletEnabled val="1"/>
        </dgm:presLayoutVars>
      </dgm:prSet>
      <dgm:spPr/>
    </dgm:pt>
  </dgm:ptLst>
  <dgm:cxnLst>
    <dgm:cxn modelId="{6D096104-B19D-784C-AEFC-03A3797CA276}" srcId="{B409D99D-3F52-D54F-9DCF-E6683974FD93}" destId="{9F1D4D74-7A86-BF4A-8D1F-C60A57AF578E}" srcOrd="0" destOrd="0" parTransId="{D7F188EE-9F78-8644-84D2-0064DF5C9D76}" sibTransId="{9A01241F-0FB6-E24E-B58D-E9CD2C0C1C5A}"/>
    <dgm:cxn modelId="{75D2F92D-E0BA-CE40-B2A6-33DEA82E589E}" type="presOf" srcId="{9F1D4D74-7A86-BF4A-8D1F-C60A57AF578E}" destId="{276EED95-E193-A14A-A045-B2C5E66AB846}" srcOrd="0" destOrd="0" presId="urn:microsoft.com/office/officeart/2005/8/layout/default"/>
    <dgm:cxn modelId="{25C4B25A-3A0D-9747-82BE-334B60D8F698}" type="presOf" srcId="{E1660FCF-DC84-7545-9F49-4DB65F2CA7DE}" destId="{9D72F81D-47D0-B74A-BD46-5846A2FBE1C6}" srcOrd="0" destOrd="0" presId="urn:microsoft.com/office/officeart/2005/8/layout/default"/>
    <dgm:cxn modelId="{8FCBB6AA-A8BC-6C40-8D9A-8887C008B2B3}" type="presOf" srcId="{B409D99D-3F52-D54F-9DCF-E6683974FD93}" destId="{72ADFC4B-BCFF-264C-8932-88B86F70CFCB}" srcOrd="0" destOrd="0" presId="urn:microsoft.com/office/officeart/2005/8/layout/default"/>
    <dgm:cxn modelId="{75EF2EB8-1A96-C942-9444-8873748883D4}" srcId="{B409D99D-3F52-D54F-9DCF-E6683974FD93}" destId="{E1660FCF-DC84-7545-9F49-4DB65F2CA7DE}" srcOrd="1" destOrd="0" parTransId="{17BEB6B7-B9B3-3C41-97DE-6F9538A22F0B}" sibTransId="{7BF467F1-4BF1-214B-B5F8-BDDEABAC4A2A}"/>
    <dgm:cxn modelId="{6C2F3C21-5B74-6E45-AEF2-C042647CD473}" type="presParOf" srcId="{72ADFC4B-BCFF-264C-8932-88B86F70CFCB}" destId="{276EED95-E193-A14A-A045-B2C5E66AB846}" srcOrd="0" destOrd="0" presId="urn:microsoft.com/office/officeart/2005/8/layout/default"/>
    <dgm:cxn modelId="{789D7B57-DC6A-034A-81B9-E38D83FCCC9F}" type="presParOf" srcId="{72ADFC4B-BCFF-264C-8932-88B86F70CFCB}" destId="{36025FC1-17A9-F448-9638-33799903AAD8}" srcOrd="1" destOrd="0" presId="urn:microsoft.com/office/officeart/2005/8/layout/default"/>
    <dgm:cxn modelId="{43B89478-3A3D-0A45-A9E0-280B6BCEBD5D}" type="presParOf" srcId="{72ADFC4B-BCFF-264C-8932-88B86F70CFCB}" destId="{9D72F81D-47D0-B74A-BD46-5846A2FBE1C6}"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8E973D1-D8AC-3C4C-A7BB-AAF5866F68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1000784-EEE4-AD45-BCB6-E2450E43D640}">
      <dgm:prSet custT="1"/>
      <dgm:spPr>
        <a:solidFill>
          <a:srgbClr val="000000"/>
        </a:solidFill>
      </dgm:spPr>
      <dgm:t>
        <a:bodyPr/>
        <a:lstStyle/>
        <a:p>
          <a:pPr>
            <a:spcAft>
              <a:spcPts val="0"/>
            </a:spcAft>
          </a:pPr>
          <a:r>
            <a:rPr lang="en-US" sz="2700" b="1" dirty="0"/>
            <a:t>I feel the most important thing I can do in advocating for my students is to provide a safe, enriching, and nurturing environment where they can be free to explore their own ideas, interests and potentials. Having a positive relationship with students also helps them feel part of the classroom, and the school community which in turn fosters self-esteem and also kindness toward fellow students. Providing novel materials and interesting activities, like working on large-scale, group mosaics projects, engages even the most reluctant artists </a:t>
          </a:r>
          <a:endParaRPr lang="en-US" sz="2700" dirty="0"/>
        </a:p>
      </dgm:t>
      <dgm:extLst>
        <a:ext uri="{E40237B7-FDA0-4F09-8148-C483321AD2D9}">
          <dgm14:cNvPr xmlns:dgm14="http://schemas.microsoft.com/office/drawing/2010/diagram" id="0" name="" descr="I feel the most important thing I can do in advocating for my students is to provide a safe, enriching, and nurturing environment where they can be free to explore their own ideas, interests and potentials. Having a positive relationship with students also helps them feel part of the classroom, and the school community which in turn fosters self-esteem and also kindness toward fellow students. Providing novel materials and interesting activities, like working on large-scale, group mosaics projects, engages even the most reluctant artists &#13;&#10;"/>
        </a:ext>
      </dgm:extLst>
    </dgm:pt>
    <dgm:pt modelId="{DD17231E-EB9B-C24A-933C-16AAF28F5304}" type="parTrans" cxnId="{8DF3A9CF-CBF1-3C47-AE9A-8324097CD16F}">
      <dgm:prSet/>
      <dgm:spPr/>
      <dgm:t>
        <a:bodyPr/>
        <a:lstStyle/>
        <a:p>
          <a:endParaRPr lang="en-US"/>
        </a:p>
      </dgm:t>
    </dgm:pt>
    <dgm:pt modelId="{1804745F-2A61-8349-A217-3B158A7277F9}" type="sibTrans" cxnId="{8DF3A9CF-CBF1-3C47-AE9A-8324097CD16F}">
      <dgm:prSet/>
      <dgm:spPr/>
      <dgm:t>
        <a:bodyPr/>
        <a:lstStyle/>
        <a:p>
          <a:endParaRPr lang="en-US"/>
        </a:p>
      </dgm:t>
    </dgm:pt>
    <dgm:pt modelId="{1B3ACCB3-ADBE-0E4B-B8FC-7CD330DD8669}" type="pres">
      <dgm:prSet presAssocID="{88E973D1-D8AC-3C4C-A7BB-AAF5866F6825}" presName="linear" presStyleCnt="0">
        <dgm:presLayoutVars>
          <dgm:animLvl val="lvl"/>
          <dgm:resizeHandles val="exact"/>
        </dgm:presLayoutVars>
      </dgm:prSet>
      <dgm:spPr/>
    </dgm:pt>
    <dgm:pt modelId="{6BBD1A72-58CB-E14D-9540-B82807364CFB}" type="pres">
      <dgm:prSet presAssocID="{91000784-EEE4-AD45-BCB6-E2450E43D640}" presName="parentText" presStyleLbl="node1" presStyleIdx="0" presStyleCnt="1" custScaleY="1233636">
        <dgm:presLayoutVars>
          <dgm:chMax val="0"/>
          <dgm:bulletEnabled val="1"/>
        </dgm:presLayoutVars>
      </dgm:prSet>
      <dgm:spPr/>
    </dgm:pt>
  </dgm:ptLst>
  <dgm:cxnLst>
    <dgm:cxn modelId="{229CBB87-B43E-5E49-8B51-3E66E6DCA492}" type="presOf" srcId="{91000784-EEE4-AD45-BCB6-E2450E43D640}" destId="{6BBD1A72-58CB-E14D-9540-B82807364CFB}" srcOrd="0" destOrd="0" presId="urn:microsoft.com/office/officeart/2005/8/layout/vList2"/>
    <dgm:cxn modelId="{8DF3A9CF-CBF1-3C47-AE9A-8324097CD16F}" srcId="{88E973D1-D8AC-3C4C-A7BB-AAF5866F6825}" destId="{91000784-EEE4-AD45-BCB6-E2450E43D640}" srcOrd="0" destOrd="0" parTransId="{DD17231E-EB9B-C24A-933C-16AAF28F5304}" sibTransId="{1804745F-2A61-8349-A217-3B158A7277F9}"/>
    <dgm:cxn modelId="{B6B08ED6-E601-FC4A-AD3E-816D597300B4}" type="presOf" srcId="{88E973D1-D8AC-3C4C-A7BB-AAF5866F6825}" destId="{1B3ACCB3-ADBE-0E4B-B8FC-7CD330DD8669}" srcOrd="0" destOrd="0" presId="urn:microsoft.com/office/officeart/2005/8/layout/vList2"/>
    <dgm:cxn modelId="{4F5D8247-E206-2044-B21B-E3C252DCE49F}" type="presParOf" srcId="{1B3ACCB3-ADBE-0E4B-B8FC-7CD330DD8669}" destId="{6BBD1A72-58CB-E14D-9540-B82807364CFB}" srcOrd="0" destOrd="0" presId="urn:microsoft.com/office/officeart/2005/8/layout/vList2"/>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8E973D1-D8AC-3C4C-A7BB-AAF5866F68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1000784-EEE4-AD45-BCB6-E2450E43D640}">
      <dgm:prSet custT="1"/>
      <dgm:spPr>
        <a:solidFill>
          <a:srgbClr val="011EAA"/>
        </a:solidFill>
      </dgm:spPr>
      <dgm:t>
        <a:bodyPr/>
        <a:lstStyle/>
        <a:p>
          <a:pPr>
            <a:spcAft>
              <a:spcPts val="0"/>
            </a:spcAft>
          </a:pPr>
          <a:r>
            <a:rPr lang="en-GB" sz="2700" b="1" dirty="0"/>
            <a:t>My growing passion for integrating the arts into public life and municipal development eventually led me to serve as an arts commission board member in Richland, Washington State. In this role, I worked closely with city council and city management to incorporate art and aesthetic design into municipal projects. During my term, I contributed to various city planning initiatives, including the development of public art installations, which reinforced my belief that “arts and culture are creative agents that sustain, secure, and support a city's identity” (Cooper, 2018, p. 54).</a:t>
          </a:r>
          <a:endParaRPr lang="en-US" sz="2700" b="1" dirty="0"/>
        </a:p>
      </dgm:t>
      <dgm:extLst>
        <a:ext uri="{E40237B7-FDA0-4F09-8148-C483321AD2D9}">
          <dgm14:cNvPr xmlns:dgm14="http://schemas.microsoft.com/office/drawing/2010/diagram" id="0" name="" descr="•My growing passion for integrating the arts into public life and municipal development eventually led me to serve as an arts commission board member in Richland, Washington State. In this role, I worked closely with city council and city management to incorporate art and aesthetic design into municipal projects. During my term, I contributed to various city planning initiatives, including the development of public art installations, which reinforced my belief that “arts and culture are creative agents that sustain, secure, and support a city's identity” (Cooper, 2018, p. 54).&#10;"/>
        </a:ext>
      </dgm:extLst>
    </dgm:pt>
    <dgm:pt modelId="{DD17231E-EB9B-C24A-933C-16AAF28F5304}" type="parTrans" cxnId="{8DF3A9CF-CBF1-3C47-AE9A-8324097CD16F}">
      <dgm:prSet/>
      <dgm:spPr/>
      <dgm:t>
        <a:bodyPr/>
        <a:lstStyle/>
        <a:p>
          <a:endParaRPr lang="en-US"/>
        </a:p>
      </dgm:t>
    </dgm:pt>
    <dgm:pt modelId="{1804745F-2A61-8349-A217-3B158A7277F9}" type="sibTrans" cxnId="{8DF3A9CF-CBF1-3C47-AE9A-8324097CD16F}">
      <dgm:prSet/>
      <dgm:spPr/>
      <dgm:t>
        <a:bodyPr/>
        <a:lstStyle/>
        <a:p>
          <a:endParaRPr lang="en-US"/>
        </a:p>
      </dgm:t>
    </dgm:pt>
    <dgm:pt modelId="{1B3ACCB3-ADBE-0E4B-B8FC-7CD330DD8669}" type="pres">
      <dgm:prSet presAssocID="{88E973D1-D8AC-3C4C-A7BB-AAF5866F6825}" presName="linear" presStyleCnt="0">
        <dgm:presLayoutVars>
          <dgm:animLvl val="lvl"/>
          <dgm:resizeHandles val="exact"/>
        </dgm:presLayoutVars>
      </dgm:prSet>
      <dgm:spPr/>
    </dgm:pt>
    <dgm:pt modelId="{6BBD1A72-58CB-E14D-9540-B82807364CFB}" type="pres">
      <dgm:prSet presAssocID="{91000784-EEE4-AD45-BCB6-E2450E43D640}" presName="parentText" presStyleLbl="node1" presStyleIdx="0" presStyleCnt="1" custScaleY="1233636">
        <dgm:presLayoutVars>
          <dgm:chMax val="0"/>
          <dgm:bulletEnabled val="1"/>
        </dgm:presLayoutVars>
      </dgm:prSet>
      <dgm:spPr/>
    </dgm:pt>
  </dgm:ptLst>
  <dgm:cxnLst>
    <dgm:cxn modelId="{229CBB87-B43E-5E49-8B51-3E66E6DCA492}" type="presOf" srcId="{91000784-EEE4-AD45-BCB6-E2450E43D640}" destId="{6BBD1A72-58CB-E14D-9540-B82807364CFB}" srcOrd="0" destOrd="0" presId="urn:microsoft.com/office/officeart/2005/8/layout/vList2"/>
    <dgm:cxn modelId="{8DF3A9CF-CBF1-3C47-AE9A-8324097CD16F}" srcId="{88E973D1-D8AC-3C4C-A7BB-AAF5866F6825}" destId="{91000784-EEE4-AD45-BCB6-E2450E43D640}" srcOrd="0" destOrd="0" parTransId="{DD17231E-EB9B-C24A-933C-16AAF28F5304}" sibTransId="{1804745F-2A61-8349-A217-3B158A7277F9}"/>
    <dgm:cxn modelId="{B6B08ED6-E601-FC4A-AD3E-816D597300B4}" type="presOf" srcId="{88E973D1-D8AC-3C4C-A7BB-AAF5866F6825}" destId="{1B3ACCB3-ADBE-0E4B-B8FC-7CD330DD8669}" srcOrd="0" destOrd="0" presId="urn:microsoft.com/office/officeart/2005/8/layout/vList2"/>
    <dgm:cxn modelId="{4F5D8247-E206-2044-B21B-E3C252DCE49F}" type="presParOf" srcId="{1B3ACCB3-ADBE-0E4B-B8FC-7CD330DD8669}" destId="{6BBD1A72-58CB-E14D-9540-B82807364CFB}" srcOrd="0" destOrd="0" presId="urn:microsoft.com/office/officeart/2005/8/layout/vList2"/>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6BB5CE-C1FC-8041-9BAE-3735E2969E2D}" type="doc">
      <dgm:prSet loTypeId="urn:microsoft.com/office/officeart/2005/8/layout/vList2" loCatId="list" qsTypeId="urn:microsoft.com/office/officeart/2005/8/quickstyle/simple1" qsCatId="simple" csTypeId="urn:microsoft.com/office/officeart/2005/8/colors/accent4_4" csCatId="accent4" phldr="1"/>
      <dgm:spPr/>
      <dgm:t>
        <a:bodyPr/>
        <a:lstStyle/>
        <a:p>
          <a:endParaRPr lang="en-US"/>
        </a:p>
      </dgm:t>
    </dgm:pt>
    <dgm:pt modelId="{2A6CB639-2C82-5541-940A-A4B6659CF430}">
      <dgm:prSet custT="1"/>
      <dgm:spPr>
        <a:solidFill>
          <a:srgbClr val="0070C0"/>
        </a:solidFill>
      </dgm:spPr>
      <dgm:t>
        <a:bodyPr/>
        <a:lstStyle/>
        <a:p>
          <a:r>
            <a:rPr lang="en-US" sz="3000" b="1" dirty="0"/>
            <a:t>Teachers who are arts advocates apply leadership skills to generate quality learning outcomes for all students. </a:t>
          </a:r>
          <a:endParaRPr lang="en-US" sz="3000" dirty="0"/>
        </a:p>
      </dgm:t>
      <dgm:extLst>
        <a:ext uri="{E40237B7-FDA0-4F09-8148-C483321AD2D9}">
          <dgm14:cNvPr xmlns:dgm14="http://schemas.microsoft.com/office/drawing/2010/diagram" id="0" name="" descr="Teachers who are arts advocates apply leadership skills to generate quality learning outcomes for all students. &#10;&#13;&#10;They teach about significant issues through enthusiastic tones, quality visuals, and descriptions of their meanings.&#10;&#13;&#10;Arts advocates know their audience and speak to them directly. &#13;&#10;"/>
        </a:ext>
      </dgm:extLst>
    </dgm:pt>
    <dgm:pt modelId="{4B1A878E-8899-A743-AA3E-3540BF7FD7C5}" type="parTrans" cxnId="{50117DA2-0A2C-DF4E-8AD9-C5178ACB59D6}">
      <dgm:prSet/>
      <dgm:spPr/>
      <dgm:t>
        <a:bodyPr/>
        <a:lstStyle/>
        <a:p>
          <a:endParaRPr lang="en-US"/>
        </a:p>
      </dgm:t>
    </dgm:pt>
    <dgm:pt modelId="{56D6256C-DFDA-444C-BB10-50834B46E580}" type="sibTrans" cxnId="{50117DA2-0A2C-DF4E-8AD9-C5178ACB59D6}">
      <dgm:prSet/>
      <dgm:spPr/>
      <dgm:t>
        <a:bodyPr/>
        <a:lstStyle/>
        <a:p>
          <a:endParaRPr lang="en-US"/>
        </a:p>
      </dgm:t>
    </dgm:pt>
    <dgm:pt modelId="{6851CC01-9EB0-974A-8469-56F8811DA2F1}">
      <dgm:prSet custT="1"/>
      <dgm:spPr>
        <a:solidFill>
          <a:srgbClr val="3DAC6F"/>
        </a:solidFill>
      </dgm:spPr>
      <dgm:t>
        <a:bodyPr/>
        <a:lstStyle/>
        <a:p>
          <a:r>
            <a:rPr lang="en-US" sz="3000" b="1" dirty="0"/>
            <a:t>They teach about significant issues through enthusiastic tones, quality visuals, and descriptions of their meanings.</a:t>
          </a:r>
          <a:endParaRPr lang="en-US" sz="3000" dirty="0"/>
        </a:p>
      </dgm:t>
      <dgm:extLst>
        <a:ext uri="{E40237B7-FDA0-4F09-8148-C483321AD2D9}">
          <dgm14:cNvPr xmlns:dgm14="http://schemas.microsoft.com/office/drawing/2010/diagram" id="0" name="" descr="Teachers who are arts advocates apply leadership skills to generate quality learning outcomes for all students. &#10;&#13;&#10;They teach about significant issues through enthusiastic tones, quality visuals, and descriptions of their meanings.&#10;&#13;&#10;Arts advocates know their audience and speak to them directly. &#13;&#10;"/>
        </a:ext>
      </dgm:extLst>
    </dgm:pt>
    <dgm:pt modelId="{A7A1DDBF-855A-204D-A45D-4271CFD53EA6}" type="parTrans" cxnId="{3AB1F850-13F1-0A49-ADD0-A68C708C5469}">
      <dgm:prSet/>
      <dgm:spPr/>
      <dgm:t>
        <a:bodyPr/>
        <a:lstStyle/>
        <a:p>
          <a:endParaRPr lang="en-US"/>
        </a:p>
      </dgm:t>
    </dgm:pt>
    <dgm:pt modelId="{A4231B1B-4502-8A43-A8DE-8A3A2F180A78}" type="sibTrans" cxnId="{3AB1F850-13F1-0A49-ADD0-A68C708C5469}">
      <dgm:prSet/>
      <dgm:spPr/>
      <dgm:t>
        <a:bodyPr/>
        <a:lstStyle/>
        <a:p>
          <a:endParaRPr lang="en-US"/>
        </a:p>
      </dgm:t>
    </dgm:pt>
    <dgm:pt modelId="{0EE2FC37-37DC-2C49-B0F9-44C9CB4EF0CD}">
      <dgm:prSet custT="1"/>
      <dgm:spPr>
        <a:solidFill>
          <a:schemeClr val="accent1">
            <a:lumMod val="75000"/>
          </a:schemeClr>
        </a:solidFill>
      </dgm:spPr>
      <dgm:t>
        <a:bodyPr/>
        <a:lstStyle/>
        <a:p>
          <a:r>
            <a:rPr lang="en-US" sz="3000" b="1" dirty="0"/>
            <a:t>Arts advocates know their audience and speak to them directly. </a:t>
          </a:r>
          <a:endParaRPr lang="en-US" sz="3000" dirty="0"/>
        </a:p>
      </dgm:t>
      <dgm:extLst>
        <a:ext uri="{E40237B7-FDA0-4F09-8148-C483321AD2D9}">
          <dgm14:cNvPr xmlns:dgm14="http://schemas.microsoft.com/office/drawing/2010/diagram" id="0" name="" descr="Teachers who are arts advocates apply leadership skills to generate quality learning outcomes for all students. &#10;&#13;&#10;They teach about significant issues through enthusiastic tones, quality visuals, and descriptions of their meanings.&#10;&#13;&#10;Arts advocates know their audience and speak to them directly. &#13;&#10;"/>
        </a:ext>
      </dgm:extLst>
    </dgm:pt>
    <dgm:pt modelId="{005CDBF7-CF0D-B145-A4F3-D88AF131B1BB}" type="parTrans" cxnId="{2319D1B5-971F-6944-B023-0F3431790FC8}">
      <dgm:prSet/>
      <dgm:spPr/>
      <dgm:t>
        <a:bodyPr/>
        <a:lstStyle/>
        <a:p>
          <a:endParaRPr lang="en-US"/>
        </a:p>
      </dgm:t>
    </dgm:pt>
    <dgm:pt modelId="{6AEC8671-BF5D-3C41-95AD-7A18E3AEF325}" type="sibTrans" cxnId="{2319D1B5-971F-6944-B023-0F3431790FC8}">
      <dgm:prSet/>
      <dgm:spPr/>
      <dgm:t>
        <a:bodyPr/>
        <a:lstStyle/>
        <a:p>
          <a:endParaRPr lang="en-US"/>
        </a:p>
      </dgm:t>
    </dgm:pt>
    <dgm:pt modelId="{398D9BB0-404F-0B4C-8B87-9BD813BC78DF}" type="pres">
      <dgm:prSet presAssocID="{086BB5CE-C1FC-8041-9BAE-3735E2969E2D}" presName="linear" presStyleCnt="0">
        <dgm:presLayoutVars>
          <dgm:animLvl val="lvl"/>
          <dgm:resizeHandles val="exact"/>
        </dgm:presLayoutVars>
      </dgm:prSet>
      <dgm:spPr/>
    </dgm:pt>
    <dgm:pt modelId="{69FC0FC7-AB72-B444-B237-4A846DE0374E}" type="pres">
      <dgm:prSet presAssocID="{2A6CB639-2C82-5541-940A-A4B6659CF430}" presName="parentText" presStyleLbl="node1" presStyleIdx="0" presStyleCnt="3">
        <dgm:presLayoutVars>
          <dgm:chMax val="0"/>
          <dgm:bulletEnabled val="1"/>
        </dgm:presLayoutVars>
      </dgm:prSet>
      <dgm:spPr/>
    </dgm:pt>
    <dgm:pt modelId="{10BE2589-CD54-D948-BDAD-F3ADB972F4C9}" type="pres">
      <dgm:prSet presAssocID="{56D6256C-DFDA-444C-BB10-50834B46E580}" presName="spacer" presStyleCnt="0"/>
      <dgm:spPr/>
    </dgm:pt>
    <dgm:pt modelId="{7116490E-4A89-F440-A9E3-46CA98FA9A15}" type="pres">
      <dgm:prSet presAssocID="{6851CC01-9EB0-974A-8469-56F8811DA2F1}" presName="parentText" presStyleLbl="node1" presStyleIdx="1" presStyleCnt="3">
        <dgm:presLayoutVars>
          <dgm:chMax val="0"/>
          <dgm:bulletEnabled val="1"/>
        </dgm:presLayoutVars>
      </dgm:prSet>
      <dgm:spPr/>
    </dgm:pt>
    <dgm:pt modelId="{18D0D709-EDDD-B94D-B465-D0D9B5523D43}" type="pres">
      <dgm:prSet presAssocID="{A4231B1B-4502-8A43-A8DE-8A3A2F180A78}" presName="spacer" presStyleCnt="0"/>
      <dgm:spPr/>
    </dgm:pt>
    <dgm:pt modelId="{29993B15-30CE-9649-B1B0-B57091671050}" type="pres">
      <dgm:prSet presAssocID="{0EE2FC37-37DC-2C49-B0F9-44C9CB4EF0CD}" presName="parentText" presStyleLbl="node1" presStyleIdx="2" presStyleCnt="3">
        <dgm:presLayoutVars>
          <dgm:chMax val="0"/>
          <dgm:bulletEnabled val="1"/>
        </dgm:presLayoutVars>
      </dgm:prSet>
      <dgm:spPr/>
    </dgm:pt>
  </dgm:ptLst>
  <dgm:cxnLst>
    <dgm:cxn modelId="{27163C07-81DC-D940-8E58-D087354520D8}" type="presOf" srcId="{6851CC01-9EB0-974A-8469-56F8811DA2F1}" destId="{7116490E-4A89-F440-A9E3-46CA98FA9A15}" srcOrd="0" destOrd="0" presId="urn:microsoft.com/office/officeart/2005/8/layout/vList2"/>
    <dgm:cxn modelId="{3AB1F850-13F1-0A49-ADD0-A68C708C5469}" srcId="{086BB5CE-C1FC-8041-9BAE-3735E2969E2D}" destId="{6851CC01-9EB0-974A-8469-56F8811DA2F1}" srcOrd="1" destOrd="0" parTransId="{A7A1DDBF-855A-204D-A45D-4271CFD53EA6}" sibTransId="{A4231B1B-4502-8A43-A8DE-8A3A2F180A78}"/>
    <dgm:cxn modelId="{0A82348C-A1A0-D84B-9460-A72C780AF56A}" type="presOf" srcId="{0EE2FC37-37DC-2C49-B0F9-44C9CB4EF0CD}" destId="{29993B15-30CE-9649-B1B0-B57091671050}" srcOrd="0" destOrd="0" presId="urn:microsoft.com/office/officeart/2005/8/layout/vList2"/>
    <dgm:cxn modelId="{505FCC9F-9EEE-A343-AA9F-908C54633F59}" type="presOf" srcId="{2A6CB639-2C82-5541-940A-A4B6659CF430}" destId="{69FC0FC7-AB72-B444-B237-4A846DE0374E}" srcOrd="0" destOrd="0" presId="urn:microsoft.com/office/officeart/2005/8/layout/vList2"/>
    <dgm:cxn modelId="{50117DA2-0A2C-DF4E-8AD9-C5178ACB59D6}" srcId="{086BB5CE-C1FC-8041-9BAE-3735E2969E2D}" destId="{2A6CB639-2C82-5541-940A-A4B6659CF430}" srcOrd="0" destOrd="0" parTransId="{4B1A878E-8899-A743-AA3E-3540BF7FD7C5}" sibTransId="{56D6256C-DFDA-444C-BB10-50834B46E580}"/>
    <dgm:cxn modelId="{6BFD4AA9-0646-174A-ABF7-915CC10CA362}" type="presOf" srcId="{086BB5CE-C1FC-8041-9BAE-3735E2969E2D}" destId="{398D9BB0-404F-0B4C-8B87-9BD813BC78DF}" srcOrd="0" destOrd="0" presId="urn:microsoft.com/office/officeart/2005/8/layout/vList2"/>
    <dgm:cxn modelId="{2319D1B5-971F-6944-B023-0F3431790FC8}" srcId="{086BB5CE-C1FC-8041-9BAE-3735E2969E2D}" destId="{0EE2FC37-37DC-2C49-B0F9-44C9CB4EF0CD}" srcOrd="2" destOrd="0" parTransId="{005CDBF7-CF0D-B145-A4F3-D88AF131B1BB}" sibTransId="{6AEC8671-BF5D-3C41-95AD-7A18E3AEF325}"/>
    <dgm:cxn modelId="{30A6A628-3D1A-7C48-87A2-777FC617B1F7}" type="presParOf" srcId="{398D9BB0-404F-0B4C-8B87-9BD813BC78DF}" destId="{69FC0FC7-AB72-B444-B237-4A846DE0374E}" srcOrd="0" destOrd="0" presId="urn:microsoft.com/office/officeart/2005/8/layout/vList2"/>
    <dgm:cxn modelId="{9B522835-9A2C-7249-A0DF-DC570BEF2D29}" type="presParOf" srcId="{398D9BB0-404F-0B4C-8B87-9BD813BC78DF}" destId="{10BE2589-CD54-D948-BDAD-F3ADB972F4C9}" srcOrd="1" destOrd="0" presId="urn:microsoft.com/office/officeart/2005/8/layout/vList2"/>
    <dgm:cxn modelId="{66554D8E-457E-804D-8C12-4F713C29AA39}" type="presParOf" srcId="{398D9BB0-404F-0B4C-8B87-9BD813BC78DF}" destId="{7116490E-4A89-F440-A9E3-46CA98FA9A15}" srcOrd="2" destOrd="0" presId="urn:microsoft.com/office/officeart/2005/8/layout/vList2"/>
    <dgm:cxn modelId="{0EDD836B-25F6-0346-BBA6-4B9246B34EFD}" type="presParOf" srcId="{398D9BB0-404F-0B4C-8B87-9BD813BC78DF}" destId="{18D0D709-EDDD-B94D-B465-D0D9B5523D43}" srcOrd="3" destOrd="0" presId="urn:microsoft.com/office/officeart/2005/8/layout/vList2"/>
    <dgm:cxn modelId="{18835299-15A5-524A-8A1A-4A2CBE38A6D6}" type="presParOf" srcId="{398D9BB0-404F-0B4C-8B87-9BD813BC78DF}" destId="{29993B15-30CE-9649-B1B0-B5709167105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F4D25F0-104E-D241-9094-E38A878BE1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9F779D-290B-134E-8717-8663483D4741}">
      <dgm:prSet custT="1"/>
      <dgm:spPr>
        <a:solidFill>
          <a:srgbClr val="002060"/>
        </a:solidFill>
      </dgm:spPr>
      <dgm:t>
        <a:bodyPr/>
        <a:lstStyle/>
        <a:p>
          <a:r>
            <a:rPr lang="en-US" sz="2800" b="1" dirty="0"/>
            <a:t>Teacher: </a:t>
          </a:r>
          <a:r>
            <a:rPr lang="en-GB" sz="2800" b="1" dirty="0"/>
            <a:t>Deepen my understandings of arts advocacy by creating a personally driven arts advocacy plan that uses innovative strategies to enrich my professional practices and enhance student learning. </a:t>
          </a:r>
          <a:endParaRPr lang="en-US" sz="2800" b="1" dirty="0"/>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F9FA0972-8B40-004C-B0BA-22DCBF54A523}" type="sibTrans" cxnId="{9EB6D225-2A8D-B342-A85F-B4D8CD260600}">
      <dgm:prSet/>
      <dgm:spPr/>
      <dgm:t>
        <a:bodyPr/>
        <a:lstStyle/>
        <a:p>
          <a:endParaRPr lang="en-US"/>
        </a:p>
      </dgm:t>
    </dgm:pt>
    <dgm:pt modelId="{8341FFF5-5782-EC49-8D04-DFBE491CF24B}" type="parTrans" cxnId="{9EB6D225-2A8D-B342-A85F-B4D8CD260600}">
      <dgm:prSet/>
      <dgm:spPr/>
      <dgm:t>
        <a:bodyPr/>
        <a:lstStyle/>
        <a:p>
          <a:endParaRPr lang="en-US"/>
        </a:p>
      </dgm:t>
    </dgm:pt>
    <dgm:pt modelId="{6172077A-6040-BA4D-B242-B803C05AFCDB}">
      <dgm:prSet custT="1"/>
      <dgm:spPr>
        <a:solidFill>
          <a:schemeClr val="accent2">
            <a:lumMod val="50000"/>
          </a:schemeClr>
        </a:solidFill>
      </dgm:spPr>
      <dgm:t>
        <a:bodyPr/>
        <a:lstStyle/>
        <a:p>
          <a:r>
            <a:rPr lang="en-US" sz="2800" b="1" dirty="0"/>
            <a:t>Student: </a:t>
          </a:r>
          <a:r>
            <a:rPr lang="en-GB" sz="2800" b="1" dirty="0"/>
            <a:t>See myself as a visually literate advocate for the arts, who applies my creativity, voice, and lived experiences to educate others about the vital role the visual arts play in my education and life.</a:t>
          </a:r>
          <a:endParaRPr lang="en-US" sz="2800" b="1" dirty="0"/>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219C22BE-2D19-B942-9D5E-C9AACD71741E}" type="sibTrans" cxnId="{9BC88A87-4B9E-1A4E-893D-3A1395A1C79D}">
      <dgm:prSet/>
      <dgm:spPr/>
      <dgm:t>
        <a:bodyPr/>
        <a:lstStyle/>
        <a:p>
          <a:endParaRPr lang="en-US"/>
        </a:p>
      </dgm:t>
    </dgm:pt>
    <dgm:pt modelId="{A6DC4A2E-DDB8-7F4E-B445-9B9EA07327A3}" type="parTrans" cxnId="{9BC88A87-4B9E-1A4E-893D-3A1395A1C79D}">
      <dgm:prSet/>
      <dgm:spPr/>
      <dgm:t>
        <a:bodyPr/>
        <a:lstStyle/>
        <a:p>
          <a:endParaRPr lang="en-US"/>
        </a:p>
      </dgm:t>
    </dgm:pt>
    <dgm:pt modelId="{AC1D7CC0-975C-1C4C-B2B8-D8BB87A7F3E7}" type="pres">
      <dgm:prSet presAssocID="{7F4D25F0-104E-D241-9094-E38A878BE14D}" presName="linear" presStyleCnt="0">
        <dgm:presLayoutVars>
          <dgm:animLvl val="lvl"/>
          <dgm:resizeHandles val="exact"/>
        </dgm:presLayoutVars>
      </dgm:prSet>
      <dgm:spPr/>
    </dgm:pt>
    <dgm:pt modelId="{C7F1F53D-0346-F44A-9B79-17B8C14B29E0}" type="pres">
      <dgm:prSet presAssocID="{A69F779D-290B-134E-8717-8663483D4741}" presName="parentText" presStyleLbl="node1" presStyleIdx="0" presStyleCnt="2">
        <dgm:presLayoutVars>
          <dgm:chMax val="0"/>
          <dgm:bulletEnabled val="1"/>
        </dgm:presLayoutVars>
      </dgm:prSet>
      <dgm:spPr/>
    </dgm:pt>
    <dgm:pt modelId="{5BF3057E-1CE0-734B-A4E5-E8A3E19A2C4F}" type="pres">
      <dgm:prSet presAssocID="{F9FA0972-8B40-004C-B0BA-22DCBF54A523}" presName="spacer" presStyleCnt="0"/>
      <dgm:spPr/>
    </dgm:pt>
    <dgm:pt modelId="{8FEAD02C-4E15-E24C-BEF7-DBEB707FF8B5}" type="pres">
      <dgm:prSet presAssocID="{6172077A-6040-BA4D-B242-B803C05AFCDB}" presName="parentText" presStyleLbl="node1" presStyleIdx="1" presStyleCnt="2">
        <dgm:presLayoutVars>
          <dgm:chMax val="0"/>
          <dgm:bulletEnabled val="1"/>
        </dgm:presLayoutVars>
      </dgm:prSet>
      <dgm:spPr/>
    </dgm:pt>
  </dgm:ptLst>
  <dgm:cxnLst>
    <dgm:cxn modelId="{D3129C08-4F9F-0C48-9821-4F47B4F4C14A}" type="presOf" srcId="{6172077A-6040-BA4D-B242-B803C05AFCDB}" destId="{8FEAD02C-4E15-E24C-BEF7-DBEB707FF8B5}" srcOrd="0" destOrd="0" presId="urn:microsoft.com/office/officeart/2005/8/layout/vList2"/>
    <dgm:cxn modelId="{9EB6D225-2A8D-B342-A85F-B4D8CD260600}" srcId="{7F4D25F0-104E-D241-9094-E38A878BE14D}" destId="{A69F779D-290B-134E-8717-8663483D4741}" srcOrd="0" destOrd="0" parTransId="{8341FFF5-5782-EC49-8D04-DFBE491CF24B}" sibTransId="{F9FA0972-8B40-004C-B0BA-22DCBF54A523}"/>
    <dgm:cxn modelId="{E11F1A2A-5002-794E-A0D1-0F6D22D26E11}" type="presOf" srcId="{7F4D25F0-104E-D241-9094-E38A878BE14D}" destId="{AC1D7CC0-975C-1C4C-B2B8-D8BB87A7F3E7}" srcOrd="0" destOrd="0" presId="urn:microsoft.com/office/officeart/2005/8/layout/vList2"/>
    <dgm:cxn modelId="{9BC88A87-4B9E-1A4E-893D-3A1395A1C79D}" srcId="{7F4D25F0-104E-D241-9094-E38A878BE14D}" destId="{6172077A-6040-BA4D-B242-B803C05AFCDB}" srcOrd="1" destOrd="0" parTransId="{A6DC4A2E-DDB8-7F4E-B445-9B9EA07327A3}" sibTransId="{219C22BE-2D19-B942-9D5E-C9AACD71741E}"/>
    <dgm:cxn modelId="{A49C7DBA-FEB1-514F-A24D-B095D09E4D8A}" type="presOf" srcId="{A69F779D-290B-134E-8717-8663483D4741}" destId="{C7F1F53D-0346-F44A-9B79-17B8C14B29E0}" srcOrd="0" destOrd="0" presId="urn:microsoft.com/office/officeart/2005/8/layout/vList2"/>
    <dgm:cxn modelId="{EC32F63B-FB74-534B-A929-C46166906159}" type="presParOf" srcId="{AC1D7CC0-975C-1C4C-B2B8-D8BB87A7F3E7}" destId="{C7F1F53D-0346-F44A-9B79-17B8C14B29E0}" srcOrd="0" destOrd="0" presId="urn:microsoft.com/office/officeart/2005/8/layout/vList2"/>
    <dgm:cxn modelId="{E88DD5DE-4B69-8149-871E-95C5F621D27A}" type="presParOf" srcId="{AC1D7CC0-975C-1C4C-B2B8-D8BB87A7F3E7}" destId="{5BF3057E-1CE0-734B-A4E5-E8A3E19A2C4F}" srcOrd="1" destOrd="0" presId="urn:microsoft.com/office/officeart/2005/8/layout/vList2"/>
    <dgm:cxn modelId="{49A20615-C06D-5742-BB5A-253329669CE3}" type="presParOf" srcId="{AC1D7CC0-975C-1C4C-B2B8-D8BB87A7F3E7}" destId="{8FEAD02C-4E15-E24C-BEF7-DBEB707FF8B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custT="1"/>
      <dgm:spPr>
        <a:solidFill>
          <a:srgbClr val="C00000"/>
        </a:solidFill>
        <a:ln>
          <a:noFill/>
        </a:ln>
      </dgm:spPr>
      <dgm:t>
        <a:bodyPr/>
        <a:lstStyle/>
        <a:p>
          <a:pPr rtl="0"/>
          <a:r>
            <a:rPr lang="en-US" sz="2800" b="1" dirty="0">
              <a:solidFill>
                <a:schemeClr val="bg1"/>
              </a:solidFill>
              <a:latin typeface="Arial"/>
              <a:cs typeface="Arial"/>
            </a:rPr>
            <a:t>Arts Advocacy and Teacher Leadership</a:t>
          </a:r>
        </a:p>
      </dgm:t>
      <dgm:extLst>
        <a:ext uri="{E40237B7-FDA0-4F09-8148-C483321AD2D9}">
          <dgm14:cNvPr xmlns:dgm14="http://schemas.microsoft.com/office/drawing/2010/diagram" id="0" name="" descr="Arts Advocacy and Teacher Leadership&#13;&#10;&#9;Communications&#13;&#10;&#9;Everyday and Special Events&#13;&#10;&#9;Community Art Education&#13;&#10;&#9;Teacher Research&#13;&#10;Building an Arts Advocacy Campaign&#13;&#10;Advocacy and Visual Arts Funding&#13;&#10;&#9;Art Budget Planning&#13;&#10;&#9;Fundraising&#13;&#10;&#9;Grant Writing&#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custT="1"/>
      <dgm:spPr>
        <a:solidFill>
          <a:srgbClr val="0432FF"/>
        </a:solidFill>
        <a:ln>
          <a:noFill/>
        </a:ln>
      </dgm:spPr>
      <dgm:t>
        <a:bodyPr/>
        <a:lstStyle/>
        <a:p>
          <a:pPr rtl="0"/>
          <a:r>
            <a:rPr lang="en-US" sz="2800" b="1" dirty="0">
              <a:solidFill>
                <a:schemeClr val="bg1"/>
              </a:solidFill>
              <a:latin typeface="Arial"/>
              <a:cs typeface="Arial"/>
            </a:rPr>
            <a:t>Building an Arts Advocacy Campaign</a:t>
          </a:r>
          <a:endParaRPr lang="en-US" sz="2800" b="1" dirty="0">
            <a:solidFill>
              <a:srgbClr val="FFFFFF"/>
            </a:solidFill>
            <a:latin typeface="Arial"/>
            <a:cs typeface="Arial"/>
          </a:endParaRPr>
        </a:p>
      </dgm:t>
      <dgm:extLst>
        <a:ext uri="{E40237B7-FDA0-4F09-8148-C483321AD2D9}">
          <dgm14:cNvPr xmlns:dgm14="http://schemas.microsoft.com/office/drawing/2010/diagram" id="0" name="" descr="Arts Advocacy and Teacher Leadership&#13;&#10;&#9;Communications&#13;&#10;&#9;Everyday and Special Events&#13;&#10;&#9;Community Art Education&#13;&#10;&#9;Teacher Research&#13;&#10;Building an Arts Advocacy Campaign&#13;&#10;Advocacy and Visual Arts Funding&#13;&#10;&#9;Art Budget Planning&#13;&#10;&#9;Fundraising&#13;&#10;&#9;Grant Writing&#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custT="1"/>
      <dgm:spPr>
        <a:solidFill>
          <a:srgbClr val="011EAA"/>
        </a:solidFill>
        <a:ln>
          <a:noFill/>
        </a:ln>
      </dgm:spPr>
      <dgm:t>
        <a:bodyPr/>
        <a:lstStyle/>
        <a:p>
          <a:pPr rtl="0"/>
          <a:r>
            <a:rPr lang="en-US" sz="2800" b="1" dirty="0"/>
            <a:t>Advocacy and Visual Arts Funding</a:t>
          </a:r>
          <a:endParaRPr lang="en-US" sz="2800" b="1" dirty="0">
            <a:solidFill>
              <a:srgbClr val="FFFFFF"/>
            </a:solidFill>
            <a:latin typeface="Arial"/>
            <a:cs typeface="Arial"/>
          </a:endParaRPr>
        </a:p>
      </dgm:t>
      <dgm:extLst>
        <a:ext uri="{E40237B7-FDA0-4F09-8148-C483321AD2D9}">
          <dgm14:cNvPr xmlns:dgm14="http://schemas.microsoft.com/office/drawing/2010/diagram" id="0" name="" descr="Arts Advocacy and Teacher Leadership&#13;&#10;&#9;Communications&#13;&#10;&#9;Everyday and Special Events&#13;&#10;&#9;Community Art Education&#13;&#10;&#9;Teacher Research&#13;&#10;Building an Arts Advocacy Campaign&#13;&#10;Advocacy and Visual Arts Funding&#13;&#10;&#9;Art Budget Planning&#13;&#10;&#9;Fundraising&#13;&#10;&#9;Grant Writing&#13;&#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6FA20057-AA3E-0248-8BC7-AE3B68996AA9}">
      <dgm:prSet/>
      <dgm:spPr>
        <a:solidFill>
          <a:srgbClr val="800000"/>
        </a:solidFill>
      </dgm:spPr>
      <dgm:t>
        <a:bodyPr/>
        <a:lstStyle/>
        <a:p>
          <a:r>
            <a:rPr lang="en-US" b="1" dirty="0"/>
            <a:t>Communications</a:t>
          </a:r>
        </a:p>
      </dgm:t>
      <dgm:extLst>
        <a:ext uri="{E40237B7-FDA0-4F09-8148-C483321AD2D9}">
          <dgm14:cNvPr xmlns:dgm14="http://schemas.microsoft.com/office/drawing/2010/diagram" id="0" name="" descr="Arts Advocacy and Teacher Leadership&#13;&#10;&#9;Communications&#13;&#10;&#9;Everyday and Special Events&#13;&#10;&#9;Community Art Education&#13;&#10;&#9;Teacher Research&#13;&#10;Building an Arts Advocacy Campaign&#13;&#10;Advocacy and Visual Arts Funding&#13;&#10;&#9;Art Budget Planning&#13;&#10;&#9;Fundraising&#13;&#10;&#9;Grant Writing&#13;&#10;"/>
        </a:ext>
      </dgm:extLst>
    </dgm:pt>
    <dgm:pt modelId="{9BC31BEA-3B43-C34A-A588-1E3EB52FC663}" type="parTrans" cxnId="{301CBE1C-F8AD-DA4E-91A9-DE4452FA4119}">
      <dgm:prSet/>
      <dgm:spPr/>
      <dgm:t>
        <a:bodyPr/>
        <a:lstStyle/>
        <a:p>
          <a:endParaRPr lang="en-US"/>
        </a:p>
      </dgm:t>
    </dgm:pt>
    <dgm:pt modelId="{4C71C435-1565-4145-829D-BE5CC9585CEC}" type="sibTrans" cxnId="{301CBE1C-F8AD-DA4E-91A9-DE4452FA4119}">
      <dgm:prSet/>
      <dgm:spPr/>
      <dgm:t>
        <a:bodyPr/>
        <a:lstStyle/>
        <a:p>
          <a:endParaRPr lang="en-US"/>
        </a:p>
      </dgm:t>
    </dgm:pt>
    <dgm:pt modelId="{AFD48E47-2B04-C442-9CF9-C323205669A2}">
      <dgm:prSet/>
      <dgm:spPr>
        <a:solidFill>
          <a:srgbClr val="800000"/>
        </a:solidFill>
      </dgm:spPr>
      <dgm:t>
        <a:bodyPr/>
        <a:lstStyle/>
        <a:p>
          <a:r>
            <a:rPr lang="en-US" b="1" dirty="0"/>
            <a:t>Everyday and Special Events</a:t>
          </a:r>
        </a:p>
      </dgm:t>
    </dgm:pt>
    <dgm:pt modelId="{802E7E6E-F138-8C4C-9D80-597091254EEF}" type="parTrans" cxnId="{E196F435-9C22-C542-BBE6-6B3F3B229FD0}">
      <dgm:prSet/>
      <dgm:spPr/>
      <dgm:t>
        <a:bodyPr/>
        <a:lstStyle/>
        <a:p>
          <a:endParaRPr lang="en-US"/>
        </a:p>
      </dgm:t>
    </dgm:pt>
    <dgm:pt modelId="{BB4614D1-4D2D-BF44-BA29-FCDE686A3208}" type="sibTrans" cxnId="{E196F435-9C22-C542-BBE6-6B3F3B229FD0}">
      <dgm:prSet/>
      <dgm:spPr/>
      <dgm:t>
        <a:bodyPr/>
        <a:lstStyle/>
        <a:p>
          <a:endParaRPr lang="en-US"/>
        </a:p>
      </dgm:t>
    </dgm:pt>
    <dgm:pt modelId="{B1B1E10D-FBE9-2744-94E8-B889E22D1096}">
      <dgm:prSet/>
      <dgm:spPr>
        <a:solidFill>
          <a:srgbClr val="800000"/>
        </a:solidFill>
      </dgm:spPr>
      <dgm:t>
        <a:bodyPr/>
        <a:lstStyle/>
        <a:p>
          <a:r>
            <a:rPr lang="en-US" b="1" dirty="0"/>
            <a:t>Community Art Education</a:t>
          </a:r>
        </a:p>
      </dgm:t>
    </dgm:pt>
    <dgm:pt modelId="{CE9FD77E-F3FF-E042-AD63-95B715D7FC3A}" type="parTrans" cxnId="{4FCD8DFF-30EA-FD44-A868-5A9D02574F9F}">
      <dgm:prSet/>
      <dgm:spPr/>
      <dgm:t>
        <a:bodyPr/>
        <a:lstStyle/>
        <a:p>
          <a:endParaRPr lang="en-US"/>
        </a:p>
      </dgm:t>
    </dgm:pt>
    <dgm:pt modelId="{B02FC795-60F4-9B43-801C-06EB5287EF92}" type="sibTrans" cxnId="{4FCD8DFF-30EA-FD44-A868-5A9D02574F9F}">
      <dgm:prSet/>
      <dgm:spPr/>
      <dgm:t>
        <a:bodyPr/>
        <a:lstStyle/>
        <a:p>
          <a:endParaRPr lang="en-US"/>
        </a:p>
      </dgm:t>
    </dgm:pt>
    <dgm:pt modelId="{8D155676-C172-8D42-9945-5AD91D1C46B4}">
      <dgm:prSet/>
      <dgm:spPr>
        <a:solidFill>
          <a:srgbClr val="800000"/>
        </a:solidFill>
      </dgm:spPr>
      <dgm:t>
        <a:bodyPr/>
        <a:lstStyle/>
        <a:p>
          <a:r>
            <a:rPr lang="en-US" b="1" dirty="0"/>
            <a:t>Teacher Research</a:t>
          </a:r>
        </a:p>
      </dgm:t>
    </dgm:pt>
    <dgm:pt modelId="{A8507D8C-47D7-2347-9FDE-F2B98D7867F1}" type="parTrans" cxnId="{EA8F3D54-3A82-9F4A-8D09-DD6027299856}">
      <dgm:prSet/>
      <dgm:spPr/>
      <dgm:t>
        <a:bodyPr/>
        <a:lstStyle/>
        <a:p>
          <a:endParaRPr lang="en-US"/>
        </a:p>
      </dgm:t>
    </dgm:pt>
    <dgm:pt modelId="{77DA34E0-84F3-B94E-88BB-40C45110C943}" type="sibTrans" cxnId="{EA8F3D54-3A82-9F4A-8D09-DD6027299856}">
      <dgm:prSet/>
      <dgm:spPr/>
      <dgm:t>
        <a:bodyPr/>
        <a:lstStyle/>
        <a:p>
          <a:endParaRPr lang="en-US"/>
        </a:p>
      </dgm:t>
    </dgm:pt>
    <dgm:pt modelId="{15F87D2E-9CD9-E243-9F48-776159B117B5}">
      <dgm:prSet/>
      <dgm:spPr>
        <a:solidFill>
          <a:srgbClr val="800000"/>
        </a:solidFill>
      </dgm:spPr>
      <dgm:t>
        <a:bodyPr/>
        <a:lstStyle/>
        <a:p>
          <a:r>
            <a:rPr lang="en-US" b="1" dirty="0"/>
            <a:t>Art Budget Planning</a:t>
          </a:r>
        </a:p>
      </dgm:t>
      <dgm:extLst>
        <a:ext uri="{E40237B7-FDA0-4F09-8148-C483321AD2D9}">
          <dgm14:cNvPr xmlns:dgm14="http://schemas.microsoft.com/office/drawing/2010/diagram" id="0" name="" descr="Arts Advocacy and Teacher Leadership&#13;&#10;&#9;Communications&#13;&#10;&#9;Everyday and Special Events&#13;&#10;&#9;Community Art Education&#13;&#10;&#9;Teacher Research&#13;&#10;Building an Arts Advocacy Campaign&#13;&#10;Advocacy and Visual Arts Funding&#13;&#10;&#9;Art Budget Planning&#13;&#10;&#9;Fundraising&#13;&#10;&#9;Grant Writing&#13;&#10;"/>
        </a:ext>
      </dgm:extLst>
    </dgm:pt>
    <dgm:pt modelId="{E054EA28-D34A-8749-BB09-A042080C386E}" type="parTrans" cxnId="{D451534C-2B72-D348-8A37-1F72B0B655C3}">
      <dgm:prSet/>
      <dgm:spPr/>
      <dgm:t>
        <a:bodyPr/>
        <a:lstStyle/>
        <a:p>
          <a:endParaRPr lang="en-US"/>
        </a:p>
      </dgm:t>
    </dgm:pt>
    <dgm:pt modelId="{66D39DA9-A061-F144-99E9-A1E6FC422BFB}" type="sibTrans" cxnId="{D451534C-2B72-D348-8A37-1F72B0B655C3}">
      <dgm:prSet/>
      <dgm:spPr/>
      <dgm:t>
        <a:bodyPr/>
        <a:lstStyle/>
        <a:p>
          <a:endParaRPr lang="en-US"/>
        </a:p>
      </dgm:t>
    </dgm:pt>
    <dgm:pt modelId="{8BC87E0C-CF21-F34D-846D-B6F257A503C8}">
      <dgm:prSet/>
      <dgm:spPr>
        <a:solidFill>
          <a:srgbClr val="800000"/>
        </a:solidFill>
      </dgm:spPr>
      <dgm:t>
        <a:bodyPr/>
        <a:lstStyle/>
        <a:p>
          <a:r>
            <a:rPr lang="en-US" b="1" dirty="0"/>
            <a:t>Fundraising</a:t>
          </a:r>
        </a:p>
      </dgm:t>
    </dgm:pt>
    <dgm:pt modelId="{3A71CAF3-2B4C-6D48-BA43-1E5B68DBEDF1}" type="parTrans" cxnId="{5E3FA692-B0EC-E04F-9D52-9EC87F0C02E4}">
      <dgm:prSet/>
      <dgm:spPr/>
      <dgm:t>
        <a:bodyPr/>
        <a:lstStyle/>
        <a:p>
          <a:endParaRPr lang="en-US"/>
        </a:p>
      </dgm:t>
    </dgm:pt>
    <dgm:pt modelId="{985159B4-5FC5-8648-90CC-370B5A11297E}" type="sibTrans" cxnId="{5E3FA692-B0EC-E04F-9D52-9EC87F0C02E4}">
      <dgm:prSet/>
      <dgm:spPr/>
      <dgm:t>
        <a:bodyPr/>
        <a:lstStyle/>
        <a:p>
          <a:endParaRPr lang="en-US"/>
        </a:p>
      </dgm:t>
    </dgm:pt>
    <dgm:pt modelId="{9B43E73C-1BA2-2241-B39C-C6EDA776E770}">
      <dgm:prSet/>
      <dgm:spPr>
        <a:solidFill>
          <a:srgbClr val="800000"/>
        </a:solidFill>
      </dgm:spPr>
      <dgm:t>
        <a:bodyPr/>
        <a:lstStyle/>
        <a:p>
          <a:r>
            <a:rPr lang="en-US" b="1" dirty="0"/>
            <a:t>Grant Writing</a:t>
          </a:r>
        </a:p>
      </dgm:t>
    </dgm:pt>
    <dgm:pt modelId="{8F8D3CBA-ACF9-0140-AEEF-8CE2470510FC}" type="parTrans" cxnId="{CDB5626B-6B33-9849-907D-0DD53E8BCBA6}">
      <dgm:prSet/>
      <dgm:spPr/>
      <dgm:t>
        <a:bodyPr/>
        <a:lstStyle/>
        <a:p>
          <a:endParaRPr lang="en-US"/>
        </a:p>
      </dgm:t>
    </dgm:pt>
    <dgm:pt modelId="{B89892EC-DC19-EA47-845A-CBDF50D05032}" type="sibTrans" cxnId="{CDB5626B-6B33-9849-907D-0DD53E8BCBA6}">
      <dgm:prSet/>
      <dgm:spPr/>
      <dgm:t>
        <a:bodyPr/>
        <a:lstStyle/>
        <a:p>
          <a:endParaRPr lang="en-US"/>
        </a:p>
      </dgm:t>
    </dgm:pt>
    <dgm:pt modelId="{928787E5-1EED-0A47-840F-56DD407C5BE9}" type="pres">
      <dgm:prSet presAssocID="{1CB4A6C1-BC55-463C-A409-A01AC759398F}" presName="linear" presStyleCnt="0">
        <dgm:presLayoutVars>
          <dgm:animLvl val="lvl"/>
          <dgm:resizeHandles val="exact"/>
        </dgm:presLayoutVars>
      </dgm:prSet>
      <dgm:spPr/>
    </dgm:pt>
    <dgm:pt modelId="{EA9AE646-B36A-874D-848C-881FCE534FEE}" type="pres">
      <dgm:prSet presAssocID="{A0930849-EE48-442D-A4F7-F30B0DD9B25A}" presName="parentText" presStyleLbl="node1" presStyleIdx="0" presStyleCnt="3">
        <dgm:presLayoutVars>
          <dgm:chMax val="0"/>
          <dgm:bulletEnabled val="1"/>
        </dgm:presLayoutVars>
      </dgm:prSet>
      <dgm:spPr/>
    </dgm:pt>
    <dgm:pt modelId="{F23E2C01-FD2F-5740-A7F6-BD028F9D9D7F}" type="pres">
      <dgm:prSet presAssocID="{A0930849-EE48-442D-A4F7-F30B0DD9B25A}" presName="childText" presStyleLbl="revTx" presStyleIdx="0" presStyleCnt="2">
        <dgm:presLayoutVars>
          <dgm:bulletEnabled val="1"/>
        </dgm:presLayoutVars>
      </dgm:prSet>
      <dgm:spPr/>
    </dgm:pt>
    <dgm:pt modelId="{3FFCBF4A-0559-C34E-AECF-F72B0214C7CD}" type="pres">
      <dgm:prSet presAssocID="{CF8CB8DE-37BB-4F27-BA0C-EA730A4D717F}" presName="parentText" presStyleLbl="node1" presStyleIdx="1" presStyleCnt="3">
        <dgm:presLayoutVars>
          <dgm:chMax val="0"/>
          <dgm:bulletEnabled val="1"/>
        </dgm:presLayoutVars>
      </dgm:prSet>
      <dgm:spPr/>
    </dgm:pt>
    <dgm:pt modelId="{96EFA1B7-C9C0-FA4E-AB29-F9D4554FCFE4}" type="pres">
      <dgm:prSet presAssocID="{796B79BD-D9E9-4B24-A57C-CE9A38659035}" presName="spacer" presStyleCnt="0"/>
      <dgm:spPr/>
    </dgm:pt>
    <dgm:pt modelId="{57BD0B35-915A-A443-9814-2FD41EF60AF2}" type="pres">
      <dgm:prSet presAssocID="{15F39A1B-435D-4AE7-9F90-59BED1693829}" presName="parentText" presStyleLbl="node1" presStyleIdx="2" presStyleCnt="3">
        <dgm:presLayoutVars>
          <dgm:chMax val="0"/>
          <dgm:bulletEnabled val="1"/>
        </dgm:presLayoutVars>
      </dgm:prSet>
      <dgm:spPr/>
    </dgm:pt>
    <dgm:pt modelId="{F5DDE1D9-6059-684A-B1A5-D099DA394B25}" type="pres">
      <dgm:prSet presAssocID="{15F39A1B-435D-4AE7-9F90-59BED1693829}" presName="childText" presStyleLbl="revTx" presStyleIdx="1" presStyleCnt="2">
        <dgm:presLayoutVars>
          <dgm:bulletEnabled val="1"/>
        </dgm:presLayoutVars>
      </dgm:prSet>
      <dgm:spPr/>
    </dgm:pt>
  </dgm:ptLst>
  <dgm:cxnLst>
    <dgm:cxn modelId="{D473E509-AA07-4048-958B-EEDD0A5B37D7}" type="presOf" srcId="{9B43E73C-1BA2-2241-B39C-C6EDA776E770}" destId="{F5DDE1D9-6059-684A-B1A5-D099DA394B25}" srcOrd="0" destOrd="2" presId="urn:microsoft.com/office/officeart/2005/8/layout/vList2"/>
    <dgm:cxn modelId="{3430520B-CD86-C241-A816-4EE8DDB64B30}" type="presOf" srcId="{AFD48E47-2B04-C442-9CF9-C323205669A2}" destId="{F23E2C01-FD2F-5740-A7F6-BD028F9D9D7F}" srcOrd="0" destOrd="1" presId="urn:microsoft.com/office/officeart/2005/8/layout/vList2"/>
    <dgm:cxn modelId="{301CBE1C-F8AD-DA4E-91A9-DE4452FA4119}" srcId="{A0930849-EE48-442D-A4F7-F30B0DD9B25A}" destId="{6FA20057-AA3E-0248-8BC7-AE3B68996AA9}" srcOrd="0" destOrd="0" parTransId="{9BC31BEA-3B43-C34A-A588-1E3EB52FC663}" sibTransId="{4C71C435-1565-4145-829D-BE5CC9585CEC}"/>
    <dgm:cxn modelId="{E196F435-9C22-C542-BBE6-6B3F3B229FD0}" srcId="{A0930849-EE48-442D-A4F7-F30B0DD9B25A}" destId="{AFD48E47-2B04-C442-9CF9-C323205669A2}" srcOrd="1" destOrd="0" parTransId="{802E7E6E-F138-8C4C-9D80-597091254EEF}" sibTransId="{BB4614D1-4D2D-BF44-BA29-FCDE686A3208}"/>
    <dgm:cxn modelId="{1F23E039-8811-5849-ABE1-6285E23172A5}" type="presOf" srcId="{15F87D2E-9CD9-E243-9F48-776159B117B5}" destId="{F5DDE1D9-6059-684A-B1A5-D099DA394B25}" srcOrd="0" destOrd="0" presId="urn:microsoft.com/office/officeart/2005/8/layout/vList2"/>
    <dgm:cxn modelId="{0F1FAE41-3624-824E-A7AA-547929E5EE5B}" type="presOf" srcId="{8D155676-C172-8D42-9945-5AD91D1C46B4}" destId="{F23E2C01-FD2F-5740-A7F6-BD028F9D9D7F}" srcOrd="0" destOrd="3" presId="urn:microsoft.com/office/officeart/2005/8/layout/vList2"/>
    <dgm:cxn modelId="{D451534C-2B72-D348-8A37-1F72B0B655C3}" srcId="{15F39A1B-435D-4AE7-9F90-59BED1693829}" destId="{15F87D2E-9CD9-E243-9F48-776159B117B5}" srcOrd="0" destOrd="0" parTransId="{E054EA28-D34A-8749-BB09-A042080C386E}" sibTransId="{66D39DA9-A061-F144-99E9-A1E6FC422BFB}"/>
    <dgm:cxn modelId="{EA8F3D54-3A82-9F4A-8D09-DD6027299856}" srcId="{A0930849-EE48-442D-A4F7-F30B0DD9B25A}" destId="{8D155676-C172-8D42-9945-5AD91D1C46B4}" srcOrd="3" destOrd="0" parTransId="{A8507D8C-47D7-2347-9FDE-F2B98D7867F1}" sibTransId="{77DA34E0-84F3-B94E-88BB-40C45110C943}"/>
    <dgm:cxn modelId="{9970A462-F621-46A0-994B-EAB3C6F16400}" srcId="{1CB4A6C1-BC55-463C-A409-A01AC759398F}" destId="{CF8CB8DE-37BB-4F27-BA0C-EA730A4D717F}" srcOrd="1" destOrd="0" parTransId="{19EF7A20-93A9-4350-95A0-C307006314C7}" sibTransId="{796B79BD-D9E9-4B24-A57C-CE9A38659035}"/>
    <dgm:cxn modelId="{CDB5626B-6B33-9849-907D-0DD53E8BCBA6}" srcId="{15F39A1B-435D-4AE7-9F90-59BED1693829}" destId="{9B43E73C-1BA2-2241-B39C-C6EDA776E770}" srcOrd="2" destOrd="0" parTransId="{8F8D3CBA-ACF9-0140-AEEF-8CE2470510FC}" sibTransId="{B89892EC-DC19-EA47-845A-CBDF50D05032}"/>
    <dgm:cxn modelId="{0FD76977-7B68-4178-B1D0-C7DF7B1C4670}" srcId="{1CB4A6C1-BC55-463C-A409-A01AC759398F}" destId="{15F39A1B-435D-4AE7-9F90-59BED1693829}" srcOrd="2" destOrd="0" parTransId="{B10A2564-F46A-4924-B27D-D4EF32290C91}" sibTransId="{7DEF36AC-AFBE-4AFF-84C4-EA587017AA73}"/>
    <dgm:cxn modelId="{5E3FA692-B0EC-E04F-9D52-9EC87F0C02E4}" srcId="{15F39A1B-435D-4AE7-9F90-59BED1693829}" destId="{8BC87E0C-CF21-F34D-846D-B6F257A503C8}" srcOrd="1" destOrd="0" parTransId="{3A71CAF3-2B4C-6D48-BA43-1E5B68DBEDF1}" sibTransId="{985159B4-5FC5-8648-90CC-370B5A11297E}"/>
    <dgm:cxn modelId="{9A430F9B-10D0-9541-85E1-A1E3621F09C5}" type="presOf" srcId="{15F39A1B-435D-4AE7-9F90-59BED1693829}" destId="{57BD0B35-915A-A443-9814-2FD41EF60AF2}" srcOrd="0" destOrd="0" presId="urn:microsoft.com/office/officeart/2005/8/layout/vList2"/>
    <dgm:cxn modelId="{973C12A2-310A-6A49-A8BE-0975FCD711F6}" type="presOf" srcId="{A0930849-EE48-442D-A4F7-F30B0DD9B25A}" destId="{EA9AE646-B36A-874D-848C-881FCE534FEE}" srcOrd="0" destOrd="0" presId="urn:microsoft.com/office/officeart/2005/8/layout/vList2"/>
    <dgm:cxn modelId="{2879E3B7-2E95-4422-84D2-E91317179D3A}" srcId="{1CB4A6C1-BC55-463C-A409-A01AC759398F}" destId="{A0930849-EE48-442D-A4F7-F30B0DD9B25A}" srcOrd="0" destOrd="0" parTransId="{356DF678-EC2D-48DA-8573-B160FCD76A34}" sibTransId="{6CB9F8B6-A809-4E7B-851D-EBC1721A94EA}"/>
    <dgm:cxn modelId="{44B71FBA-3AF1-6544-A54B-38B416F5C2B9}" type="presOf" srcId="{B1B1E10D-FBE9-2744-94E8-B889E22D1096}" destId="{F23E2C01-FD2F-5740-A7F6-BD028F9D9D7F}" srcOrd="0" destOrd="2" presId="urn:microsoft.com/office/officeart/2005/8/layout/vList2"/>
    <dgm:cxn modelId="{8F4DA6BA-5C66-2F4B-B6E5-0E786724712B}" type="presOf" srcId="{1CB4A6C1-BC55-463C-A409-A01AC759398F}" destId="{928787E5-1EED-0A47-840F-56DD407C5BE9}" srcOrd="0" destOrd="0" presId="urn:microsoft.com/office/officeart/2005/8/layout/vList2"/>
    <dgm:cxn modelId="{4C5FBDD8-66C1-D444-9D95-7C4C9FAEF2E6}" type="presOf" srcId="{6FA20057-AA3E-0248-8BC7-AE3B68996AA9}" destId="{F23E2C01-FD2F-5740-A7F6-BD028F9D9D7F}" srcOrd="0" destOrd="0" presId="urn:microsoft.com/office/officeart/2005/8/layout/vList2"/>
    <dgm:cxn modelId="{4DDEA1D9-4107-8F4C-A605-5D9B14F9A231}" type="presOf" srcId="{CF8CB8DE-37BB-4F27-BA0C-EA730A4D717F}" destId="{3FFCBF4A-0559-C34E-AECF-F72B0214C7CD}" srcOrd="0" destOrd="0" presId="urn:microsoft.com/office/officeart/2005/8/layout/vList2"/>
    <dgm:cxn modelId="{D7CF74DA-E470-D344-B6F2-ADB709E6F637}" type="presOf" srcId="{8BC87E0C-CF21-F34D-846D-B6F257A503C8}" destId="{F5DDE1D9-6059-684A-B1A5-D099DA394B25}" srcOrd="0" destOrd="1" presId="urn:microsoft.com/office/officeart/2005/8/layout/vList2"/>
    <dgm:cxn modelId="{4FCD8DFF-30EA-FD44-A868-5A9D02574F9F}" srcId="{A0930849-EE48-442D-A4F7-F30B0DD9B25A}" destId="{B1B1E10D-FBE9-2744-94E8-B889E22D1096}" srcOrd="2" destOrd="0" parTransId="{CE9FD77E-F3FF-E042-AD63-95B715D7FC3A}" sibTransId="{B02FC795-60F4-9B43-801C-06EB5287EF92}"/>
    <dgm:cxn modelId="{80A33AE3-931C-F04F-921E-9DE0C490EDDC}" type="presParOf" srcId="{928787E5-1EED-0A47-840F-56DD407C5BE9}" destId="{EA9AE646-B36A-874D-848C-881FCE534FEE}" srcOrd="0" destOrd="0" presId="urn:microsoft.com/office/officeart/2005/8/layout/vList2"/>
    <dgm:cxn modelId="{7D7CCC16-7108-A647-A244-C8B3D7160844}" type="presParOf" srcId="{928787E5-1EED-0A47-840F-56DD407C5BE9}" destId="{F23E2C01-FD2F-5740-A7F6-BD028F9D9D7F}" srcOrd="1" destOrd="0" presId="urn:microsoft.com/office/officeart/2005/8/layout/vList2"/>
    <dgm:cxn modelId="{7DFE1E40-C305-EC4F-8C8C-15627DF6363A}" type="presParOf" srcId="{928787E5-1EED-0A47-840F-56DD407C5BE9}" destId="{3FFCBF4A-0559-C34E-AECF-F72B0214C7CD}" srcOrd="2" destOrd="0" presId="urn:microsoft.com/office/officeart/2005/8/layout/vList2"/>
    <dgm:cxn modelId="{C78BE7C5-FA43-2547-8220-98CCCB086F1C}" type="presParOf" srcId="{928787E5-1EED-0A47-840F-56DD407C5BE9}" destId="{96EFA1B7-C9C0-FA4E-AB29-F9D4554FCFE4}" srcOrd="3" destOrd="0" presId="urn:microsoft.com/office/officeart/2005/8/layout/vList2"/>
    <dgm:cxn modelId="{669CED72-9E4F-B04B-B138-3635647A9065}" type="presParOf" srcId="{928787E5-1EED-0A47-840F-56DD407C5BE9}" destId="{57BD0B35-915A-A443-9814-2FD41EF60AF2}" srcOrd="4" destOrd="0" presId="urn:microsoft.com/office/officeart/2005/8/layout/vList2"/>
    <dgm:cxn modelId="{067C477D-9EF0-3B48-B742-18F66F5C788B}" type="presParOf" srcId="{928787E5-1EED-0A47-840F-56DD407C5BE9}" destId="{F5DDE1D9-6059-684A-B1A5-D099DA394B25}"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D84AF0-EC2F-DB47-9876-DBEDEFC9AFBD}"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3DEB5ABA-2CBB-1E47-AB8C-049232758E22}">
      <dgm:prSet custT="1"/>
      <dgm:spPr>
        <a:solidFill>
          <a:srgbClr val="FF0000"/>
        </a:solidFill>
        <a:ln>
          <a:solidFill>
            <a:schemeClr val="lt1">
              <a:hueOff val="0"/>
              <a:satOff val="0"/>
              <a:lumOff val="0"/>
            </a:schemeClr>
          </a:solidFill>
        </a:ln>
      </dgm:spPr>
      <dgm:t>
        <a:bodyPr/>
        <a:lstStyle/>
        <a:p>
          <a:pPr algn="l" rtl="0"/>
          <a:r>
            <a:rPr lang="en-US" sz="3200" b="1" dirty="0">
              <a:solidFill>
                <a:srgbClr val="FFFFFF"/>
              </a:solidFill>
            </a:rPr>
            <a:t>Demonstrate teacher professionalism and deep-knowledge of the visual arts.</a:t>
          </a:r>
        </a:p>
      </dgm:t>
      <dgm:extLst>
        <a:ext uri="{E40237B7-FDA0-4F09-8148-C483321AD2D9}">
          <dgm14:cNvPr xmlns:dgm14="http://schemas.microsoft.com/office/drawing/2010/diagram" id="0" name="" descr="Demonstrate teacher professionalism and deep-knowledge of the visual arts.&#13;&#10;Have enthusiasm for subject matter that inspires others and show genuine care for students.&#13;&#10;Augment teaching methodologies to develop meaningful arts experiences. &#13;&#10;"/>
        </a:ext>
      </dgm:extLst>
    </dgm:pt>
    <dgm:pt modelId="{6477B29D-A035-3042-9A69-5203A7CB3B9B}" type="parTrans" cxnId="{CD86454C-38EA-7348-AF1C-CC11DDA28D9A}">
      <dgm:prSet/>
      <dgm:spPr/>
      <dgm:t>
        <a:bodyPr/>
        <a:lstStyle/>
        <a:p>
          <a:endParaRPr lang="en-US"/>
        </a:p>
      </dgm:t>
    </dgm:pt>
    <dgm:pt modelId="{965E6717-8CA2-6D4B-949C-32FF9754BAD9}" type="sibTrans" cxnId="{CD86454C-38EA-7348-AF1C-CC11DDA28D9A}">
      <dgm:prSet/>
      <dgm:spPr/>
      <dgm:t>
        <a:bodyPr/>
        <a:lstStyle/>
        <a:p>
          <a:endParaRPr lang="en-US"/>
        </a:p>
      </dgm:t>
    </dgm:pt>
    <dgm:pt modelId="{13FFD7B6-BEB0-314B-85C4-7CBFA60A3CB6}">
      <dgm:prSet custT="1"/>
      <dgm:spPr>
        <a:solidFill>
          <a:srgbClr val="CC0000"/>
        </a:solidFill>
        <a:ln>
          <a:solidFill>
            <a:schemeClr val="lt1">
              <a:hueOff val="0"/>
              <a:satOff val="0"/>
              <a:lumOff val="0"/>
            </a:schemeClr>
          </a:solidFill>
        </a:ln>
      </dgm:spPr>
      <dgm:t>
        <a:bodyPr/>
        <a:lstStyle/>
        <a:p>
          <a:pPr algn="l" rtl="0"/>
          <a:r>
            <a:rPr lang="en-US" sz="3200" b="1" dirty="0">
              <a:solidFill>
                <a:srgbClr val="FFFFFF"/>
              </a:solidFill>
            </a:rPr>
            <a:t>Have enthusiasm for subject matter that inspires others and show genuine care for students.</a:t>
          </a:r>
        </a:p>
      </dgm:t>
      <dgm:extLst>
        <a:ext uri="{E40237B7-FDA0-4F09-8148-C483321AD2D9}">
          <dgm14:cNvPr xmlns:dgm14="http://schemas.microsoft.com/office/drawing/2010/diagram" id="0" name="" descr="Demonstrate teacher professionalism and deep-knowledge of the visual arts.&#13;&#10;Have enthusiasm for subject matter that inspires others and show genuine care for students.&#13;&#10;Augment teaching methodologies to develop meaningful arts experiences. &#13;&#10;"/>
        </a:ext>
      </dgm:extLst>
    </dgm:pt>
    <dgm:pt modelId="{E71ABD23-FB03-2842-9B46-09FC9A37E2B4}" type="parTrans" cxnId="{21A44242-9F98-B849-ACC4-FE46AB7B1477}">
      <dgm:prSet/>
      <dgm:spPr/>
      <dgm:t>
        <a:bodyPr/>
        <a:lstStyle/>
        <a:p>
          <a:endParaRPr lang="en-US"/>
        </a:p>
      </dgm:t>
    </dgm:pt>
    <dgm:pt modelId="{CDB2B7E2-17FC-FA43-B489-1EA34E8AD29A}" type="sibTrans" cxnId="{21A44242-9F98-B849-ACC4-FE46AB7B1477}">
      <dgm:prSet/>
      <dgm:spPr/>
      <dgm:t>
        <a:bodyPr/>
        <a:lstStyle/>
        <a:p>
          <a:endParaRPr lang="en-US"/>
        </a:p>
      </dgm:t>
    </dgm:pt>
    <dgm:pt modelId="{AABAE9A5-BF93-384A-AE14-093B3CC978C0}">
      <dgm:prSet custT="1"/>
      <dgm:spPr>
        <a:solidFill>
          <a:srgbClr val="800000"/>
        </a:solidFill>
        <a:ln>
          <a:solidFill>
            <a:schemeClr val="lt1">
              <a:hueOff val="0"/>
              <a:satOff val="0"/>
              <a:lumOff val="0"/>
            </a:schemeClr>
          </a:solidFill>
        </a:ln>
      </dgm:spPr>
      <dgm:t>
        <a:bodyPr/>
        <a:lstStyle/>
        <a:p>
          <a:pPr algn="l" rtl="0"/>
          <a:r>
            <a:rPr lang="en-US" sz="3200" b="1" dirty="0">
              <a:solidFill>
                <a:srgbClr val="FFFFFF"/>
              </a:solidFill>
            </a:rPr>
            <a:t>Augment teaching methodologies to develop meaningful arts experiences. </a:t>
          </a:r>
        </a:p>
      </dgm:t>
      <dgm:extLst>
        <a:ext uri="{E40237B7-FDA0-4F09-8148-C483321AD2D9}">
          <dgm14:cNvPr xmlns:dgm14="http://schemas.microsoft.com/office/drawing/2010/diagram" id="0" name="" descr="Demonstrate teacher professionalism and deep-knowledge of the visual arts.&#13;&#10;Have enthusiasm for subject matter that inspires others and show genuine care for students.&#13;&#10;Augment teaching methodologies to develop meaningful arts experiences. &#13;&#10;"/>
        </a:ext>
      </dgm:extLst>
    </dgm:pt>
    <dgm:pt modelId="{B5B0D9B6-D998-5D4F-B57A-4591865418C0}" type="parTrans" cxnId="{2FC62C62-3093-F849-A78A-D8C42C3DA86B}">
      <dgm:prSet/>
      <dgm:spPr/>
      <dgm:t>
        <a:bodyPr/>
        <a:lstStyle/>
        <a:p>
          <a:endParaRPr lang="en-US"/>
        </a:p>
      </dgm:t>
    </dgm:pt>
    <dgm:pt modelId="{224A9433-044A-2F4B-BE28-D568C2D76035}" type="sibTrans" cxnId="{2FC62C62-3093-F849-A78A-D8C42C3DA86B}">
      <dgm:prSet/>
      <dgm:spPr/>
      <dgm:t>
        <a:bodyPr/>
        <a:lstStyle/>
        <a:p>
          <a:endParaRPr lang="en-US"/>
        </a:p>
      </dgm:t>
    </dgm:pt>
    <dgm:pt modelId="{A616564E-E7E4-954D-A032-089A15B74FFC}" type="pres">
      <dgm:prSet presAssocID="{37D84AF0-EC2F-DB47-9876-DBEDEFC9AFBD}" presName="linear" presStyleCnt="0">
        <dgm:presLayoutVars>
          <dgm:animLvl val="lvl"/>
          <dgm:resizeHandles val="exact"/>
        </dgm:presLayoutVars>
      </dgm:prSet>
      <dgm:spPr/>
    </dgm:pt>
    <dgm:pt modelId="{BAB82956-18B3-1341-B9C9-1C730F7492DC}" type="pres">
      <dgm:prSet presAssocID="{3DEB5ABA-2CBB-1E47-AB8C-049232758E22}" presName="parentText" presStyleLbl="node1" presStyleIdx="0" presStyleCnt="3">
        <dgm:presLayoutVars>
          <dgm:chMax val="0"/>
          <dgm:bulletEnabled val="1"/>
        </dgm:presLayoutVars>
      </dgm:prSet>
      <dgm:spPr/>
    </dgm:pt>
    <dgm:pt modelId="{E47D7AF3-57E0-A145-97B6-7F89C0E57585}" type="pres">
      <dgm:prSet presAssocID="{965E6717-8CA2-6D4B-949C-32FF9754BAD9}" presName="spacer" presStyleCnt="0"/>
      <dgm:spPr/>
    </dgm:pt>
    <dgm:pt modelId="{AB232DD0-E51E-5D4B-B3AA-CE5441575AF5}" type="pres">
      <dgm:prSet presAssocID="{13FFD7B6-BEB0-314B-85C4-7CBFA60A3CB6}" presName="parentText" presStyleLbl="node1" presStyleIdx="1" presStyleCnt="3">
        <dgm:presLayoutVars>
          <dgm:chMax val="0"/>
          <dgm:bulletEnabled val="1"/>
        </dgm:presLayoutVars>
      </dgm:prSet>
      <dgm:spPr/>
    </dgm:pt>
    <dgm:pt modelId="{6E464E3C-78C3-0A4D-BE5E-4C8B66C992D2}" type="pres">
      <dgm:prSet presAssocID="{CDB2B7E2-17FC-FA43-B489-1EA34E8AD29A}" presName="spacer" presStyleCnt="0"/>
      <dgm:spPr/>
    </dgm:pt>
    <dgm:pt modelId="{871AC7EE-A8A3-8D47-8791-52285BEBCAAD}" type="pres">
      <dgm:prSet presAssocID="{AABAE9A5-BF93-384A-AE14-093B3CC978C0}" presName="parentText" presStyleLbl="node1" presStyleIdx="2" presStyleCnt="3">
        <dgm:presLayoutVars>
          <dgm:chMax val="0"/>
          <dgm:bulletEnabled val="1"/>
        </dgm:presLayoutVars>
      </dgm:prSet>
      <dgm:spPr/>
    </dgm:pt>
  </dgm:ptLst>
  <dgm:cxnLst>
    <dgm:cxn modelId="{AF9E121D-A5A8-0347-AF86-55ECA36E6765}" type="presOf" srcId="{AABAE9A5-BF93-384A-AE14-093B3CC978C0}" destId="{871AC7EE-A8A3-8D47-8791-52285BEBCAAD}" srcOrd="0" destOrd="0" presId="urn:microsoft.com/office/officeart/2005/8/layout/vList2"/>
    <dgm:cxn modelId="{EA095641-567E-1547-8563-BC6EC70207B0}" type="presOf" srcId="{37D84AF0-EC2F-DB47-9876-DBEDEFC9AFBD}" destId="{A616564E-E7E4-954D-A032-089A15B74FFC}" srcOrd="0" destOrd="0" presId="urn:microsoft.com/office/officeart/2005/8/layout/vList2"/>
    <dgm:cxn modelId="{21A44242-9F98-B849-ACC4-FE46AB7B1477}" srcId="{37D84AF0-EC2F-DB47-9876-DBEDEFC9AFBD}" destId="{13FFD7B6-BEB0-314B-85C4-7CBFA60A3CB6}" srcOrd="1" destOrd="0" parTransId="{E71ABD23-FB03-2842-9B46-09FC9A37E2B4}" sibTransId="{CDB2B7E2-17FC-FA43-B489-1EA34E8AD29A}"/>
    <dgm:cxn modelId="{CD86454C-38EA-7348-AF1C-CC11DDA28D9A}" srcId="{37D84AF0-EC2F-DB47-9876-DBEDEFC9AFBD}" destId="{3DEB5ABA-2CBB-1E47-AB8C-049232758E22}" srcOrd="0" destOrd="0" parTransId="{6477B29D-A035-3042-9A69-5203A7CB3B9B}" sibTransId="{965E6717-8CA2-6D4B-949C-32FF9754BAD9}"/>
    <dgm:cxn modelId="{2FC62C62-3093-F849-A78A-D8C42C3DA86B}" srcId="{37D84AF0-EC2F-DB47-9876-DBEDEFC9AFBD}" destId="{AABAE9A5-BF93-384A-AE14-093B3CC978C0}" srcOrd="2" destOrd="0" parTransId="{B5B0D9B6-D998-5D4F-B57A-4591865418C0}" sibTransId="{224A9433-044A-2F4B-BE28-D568C2D76035}"/>
    <dgm:cxn modelId="{58DA0C80-7E8D-B741-8940-ABC8091B7522}" type="presOf" srcId="{3DEB5ABA-2CBB-1E47-AB8C-049232758E22}" destId="{BAB82956-18B3-1341-B9C9-1C730F7492DC}" srcOrd="0" destOrd="0" presId="urn:microsoft.com/office/officeart/2005/8/layout/vList2"/>
    <dgm:cxn modelId="{DE3156B1-DBF1-C149-9FC8-46A59BF737D4}" type="presOf" srcId="{13FFD7B6-BEB0-314B-85C4-7CBFA60A3CB6}" destId="{AB232DD0-E51E-5D4B-B3AA-CE5441575AF5}" srcOrd="0" destOrd="0" presId="urn:microsoft.com/office/officeart/2005/8/layout/vList2"/>
    <dgm:cxn modelId="{0661FB15-D50D-0C47-98A2-50322631B54A}" type="presParOf" srcId="{A616564E-E7E4-954D-A032-089A15B74FFC}" destId="{BAB82956-18B3-1341-B9C9-1C730F7492DC}" srcOrd="0" destOrd="0" presId="urn:microsoft.com/office/officeart/2005/8/layout/vList2"/>
    <dgm:cxn modelId="{0EB7B827-E224-0649-A440-0D12E29CC9F6}" type="presParOf" srcId="{A616564E-E7E4-954D-A032-089A15B74FFC}" destId="{E47D7AF3-57E0-A145-97B6-7F89C0E57585}" srcOrd="1" destOrd="0" presId="urn:microsoft.com/office/officeart/2005/8/layout/vList2"/>
    <dgm:cxn modelId="{50CE9753-E44F-774F-B3E3-0FD0C7381C76}" type="presParOf" srcId="{A616564E-E7E4-954D-A032-089A15B74FFC}" destId="{AB232DD0-E51E-5D4B-B3AA-CE5441575AF5}" srcOrd="2" destOrd="0" presId="urn:microsoft.com/office/officeart/2005/8/layout/vList2"/>
    <dgm:cxn modelId="{80D0B501-FFB1-3041-8E02-BB53B679A1E7}" type="presParOf" srcId="{A616564E-E7E4-954D-A032-089A15B74FFC}" destId="{6E464E3C-78C3-0A4D-BE5E-4C8B66C992D2}" srcOrd="3" destOrd="0" presId="urn:microsoft.com/office/officeart/2005/8/layout/vList2"/>
    <dgm:cxn modelId="{866AD81C-1684-944B-8908-B8F1EC5236F9}" type="presParOf" srcId="{A616564E-E7E4-954D-A032-089A15B74FFC}" destId="{871AC7EE-A8A3-8D47-8791-52285BEBCAA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D84AF0-EC2F-DB47-9876-DBEDEFC9AFBD}"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31C28E9F-97BE-134B-AA6C-BDA169D9DD4C}">
      <dgm:prSet custT="1"/>
      <dgm:spPr>
        <a:solidFill>
          <a:srgbClr val="0000FF"/>
        </a:solidFill>
        <a:ln>
          <a:solidFill>
            <a:schemeClr val="lt1">
              <a:hueOff val="0"/>
              <a:satOff val="0"/>
              <a:lumOff val="0"/>
            </a:schemeClr>
          </a:solidFill>
        </a:ln>
      </dgm:spPr>
      <dgm:t>
        <a:bodyPr/>
        <a:lstStyle/>
        <a:p>
          <a:pPr algn="l" rtl="0"/>
          <a:r>
            <a:rPr lang="en-US" sz="3200" b="1" dirty="0">
              <a:solidFill>
                <a:srgbClr val="FFFFFF"/>
              </a:solidFill>
            </a:rPr>
            <a:t>Take steps to secure sustainable program funding.</a:t>
          </a:r>
        </a:p>
      </dgm:t>
      <dgm:extLst>
        <a:ext uri="{E40237B7-FDA0-4F09-8148-C483321AD2D9}">
          <dgm14:cNvPr xmlns:dgm14="http://schemas.microsoft.com/office/drawing/2010/diagram" id="0" name="" descr="Seek support and form community partnerships.&#13;&#10;Take steps to secure sustainable program funding.&#13;&#10;Inform administrators and the public about student achievements and teacher accomplishments. &#13;&#10;"/>
        </a:ext>
      </dgm:extLst>
    </dgm:pt>
    <dgm:pt modelId="{1CCFAEBE-CFD2-7344-AAAF-9C6FE4C91999}" type="parTrans" cxnId="{04974AEE-E248-F146-9A30-3C2CC6910CE9}">
      <dgm:prSet/>
      <dgm:spPr/>
      <dgm:t>
        <a:bodyPr/>
        <a:lstStyle/>
        <a:p>
          <a:endParaRPr lang="en-US"/>
        </a:p>
      </dgm:t>
    </dgm:pt>
    <dgm:pt modelId="{DC5E0432-DA2C-6641-ABC9-FDF6A30E6118}" type="sibTrans" cxnId="{04974AEE-E248-F146-9A30-3C2CC6910CE9}">
      <dgm:prSet/>
      <dgm:spPr/>
      <dgm:t>
        <a:bodyPr/>
        <a:lstStyle/>
        <a:p>
          <a:endParaRPr lang="en-US"/>
        </a:p>
      </dgm:t>
    </dgm:pt>
    <dgm:pt modelId="{979BE4F9-568A-F543-BF99-139ED595B717}">
      <dgm:prSet custT="1"/>
      <dgm:spPr>
        <a:solidFill>
          <a:schemeClr val="tx1">
            <a:lumMod val="25000"/>
          </a:schemeClr>
        </a:solidFill>
        <a:ln>
          <a:solidFill>
            <a:schemeClr val="lt1">
              <a:hueOff val="0"/>
              <a:satOff val="0"/>
              <a:lumOff val="0"/>
            </a:schemeClr>
          </a:solidFill>
        </a:ln>
      </dgm:spPr>
      <dgm:t>
        <a:bodyPr/>
        <a:lstStyle/>
        <a:p>
          <a:pPr algn="l" rtl="0"/>
          <a:r>
            <a:rPr lang="en-US" sz="3200" b="1" dirty="0">
              <a:solidFill>
                <a:srgbClr val="FFFFFF"/>
              </a:solidFill>
            </a:rPr>
            <a:t>Inform administrators and the public about student achievements and teacher accomplishments. </a:t>
          </a:r>
        </a:p>
      </dgm:t>
      <dgm:extLst>
        <a:ext uri="{E40237B7-FDA0-4F09-8148-C483321AD2D9}">
          <dgm14:cNvPr xmlns:dgm14="http://schemas.microsoft.com/office/drawing/2010/diagram" id="0" name="" descr="Seek support and form community partnerships.&#13;&#10;Take steps to secure sustainable program funding.&#13;&#10;Inform administrators and the public about student achievements and teacher accomplishments. &#13;&#10;"/>
        </a:ext>
      </dgm:extLst>
    </dgm:pt>
    <dgm:pt modelId="{FC506EC3-5462-CE48-9CB7-3E7B48FB6A24}" type="parTrans" cxnId="{71DDE404-8A89-C248-A4E7-F6A83477400E}">
      <dgm:prSet/>
      <dgm:spPr/>
      <dgm:t>
        <a:bodyPr/>
        <a:lstStyle/>
        <a:p>
          <a:endParaRPr lang="en-US"/>
        </a:p>
      </dgm:t>
    </dgm:pt>
    <dgm:pt modelId="{2F60AC5E-800C-0345-A886-EF40A8F26CC4}" type="sibTrans" cxnId="{71DDE404-8A89-C248-A4E7-F6A83477400E}">
      <dgm:prSet/>
      <dgm:spPr/>
      <dgm:t>
        <a:bodyPr/>
        <a:lstStyle/>
        <a:p>
          <a:endParaRPr lang="en-US"/>
        </a:p>
      </dgm:t>
    </dgm:pt>
    <dgm:pt modelId="{2039279E-C3EA-8B40-BB5A-5A643EA1932F}">
      <dgm:prSet custT="1"/>
      <dgm:spPr>
        <a:solidFill>
          <a:schemeClr val="accent6">
            <a:lumMod val="50000"/>
          </a:schemeClr>
        </a:solidFill>
        <a:ln>
          <a:solidFill>
            <a:schemeClr val="lt1">
              <a:hueOff val="0"/>
              <a:satOff val="0"/>
              <a:lumOff val="0"/>
            </a:schemeClr>
          </a:solidFill>
        </a:ln>
      </dgm:spPr>
      <dgm:t>
        <a:bodyPr/>
        <a:lstStyle/>
        <a:p>
          <a:pPr algn="l" rtl="0"/>
          <a:r>
            <a:rPr lang="en-US" sz="3200" b="1" dirty="0">
              <a:solidFill>
                <a:srgbClr val="FFFFFF"/>
              </a:solidFill>
            </a:rPr>
            <a:t>Seek support and form community partnerships.</a:t>
          </a:r>
        </a:p>
      </dgm:t>
      <dgm:extLst>
        <a:ext uri="{E40237B7-FDA0-4F09-8148-C483321AD2D9}">
          <dgm14:cNvPr xmlns:dgm14="http://schemas.microsoft.com/office/drawing/2010/diagram" id="0" name="" descr="Seek support and form community partnerships.&#13;&#10;Take steps to secure sustainable program funding.&#13;&#10;Inform administrators and the public about student achievements and teacher accomplishments. &#13;&#10;"/>
        </a:ext>
      </dgm:extLst>
    </dgm:pt>
    <dgm:pt modelId="{9A935CE8-842E-0842-BB4A-2E8B33B88967}" type="parTrans" cxnId="{AFA05D80-8100-C047-8A8C-F6917B405C3E}">
      <dgm:prSet/>
      <dgm:spPr/>
      <dgm:t>
        <a:bodyPr/>
        <a:lstStyle/>
        <a:p>
          <a:endParaRPr lang="en-US"/>
        </a:p>
      </dgm:t>
    </dgm:pt>
    <dgm:pt modelId="{438DE400-80AD-F645-AD76-7385761188BB}" type="sibTrans" cxnId="{AFA05D80-8100-C047-8A8C-F6917B405C3E}">
      <dgm:prSet/>
      <dgm:spPr/>
      <dgm:t>
        <a:bodyPr/>
        <a:lstStyle/>
        <a:p>
          <a:endParaRPr lang="en-US"/>
        </a:p>
      </dgm:t>
    </dgm:pt>
    <dgm:pt modelId="{0275C3EE-3CB1-A24A-B23E-2C0F650B3B6E}" type="pres">
      <dgm:prSet presAssocID="{37D84AF0-EC2F-DB47-9876-DBEDEFC9AFBD}" presName="linear" presStyleCnt="0">
        <dgm:presLayoutVars>
          <dgm:animLvl val="lvl"/>
          <dgm:resizeHandles val="exact"/>
        </dgm:presLayoutVars>
      </dgm:prSet>
      <dgm:spPr/>
    </dgm:pt>
    <dgm:pt modelId="{4B4F80EB-9930-3948-B1D5-E507E2816982}" type="pres">
      <dgm:prSet presAssocID="{2039279E-C3EA-8B40-BB5A-5A643EA1932F}" presName="parentText" presStyleLbl="node1" presStyleIdx="0" presStyleCnt="3">
        <dgm:presLayoutVars>
          <dgm:chMax val="0"/>
          <dgm:bulletEnabled val="1"/>
        </dgm:presLayoutVars>
      </dgm:prSet>
      <dgm:spPr/>
    </dgm:pt>
    <dgm:pt modelId="{95469983-F17D-CA47-8AA8-3FEB24F58A58}" type="pres">
      <dgm:prSet presAssocID="{438DE400-80AD-F645-AD76-7385761188BB}" presName="spacer" presStyleCnt="0"/>
      <dgm:spPr/>
    </dgm:pt>
    <dgm:pt modelId="{E99332B2-9FC8-4A43-B285-6DB9DF4B9B98}" type="pres">
      <dgm:prSet presAssocID="{31C28E9F-97BE-134B-AA6C-BDA169D9DD4C}" presName="parentText" presStyleLbl="node1" presStyleIdx="1" presStyleCnt="3">
        <dgm:presLayoutVars>
          <dgm:chMax val="0"/>
          <dgm:bulletEnabled val="1"/>
        </dgm:presLayoutVars>
      </dgm:prSet>
      <dgm:spPr/>
    </dgm:pt>
    <dgm:pt modelId="{597AA985-CC72-F945-9AD4-9E0EB15E44B2}" type="pres">
      <dgm:prSet presAssocID="{DC5E0432-DA2C-6641-ABC9-FDF6A30E6118}" presName="spacer" presStyleCnt="0"/>
      <dgm:spPr/>
    </dgm:pt>
    <dgm:pt modelId="{214522D8-AE14-DB40-91F5-707AF81E74FA}" type="pres">
      <dgm:prSet presAssocID="{979BE4F9-568A-F543-BF99-139ED595B717}" presName="parentText" presStyleLbl="node1" presStyleIdx="2" presStyleCnt="3">
        <dgm:presLayoutVars>
          <dgm:chMax val="0"/>
          <dgm:bulletEnabled val="1"/>
        </dgm:presLayoutVars>
      </dgm:prSet>
      <dgm:spPr/>
    </dgm:pt>
  </dgm:ptLst>
  <dgm:cxnLst>
    <dgm:cxn modelId="{71DDE404-8A89-C248-A4E7-F6A83477400E}" srcId="{37D84AF0-EC2F-DB47-9876-DBEDEFC9AFBD}" destId="{979BE4F9-568A-F543-BF99-139ED595B717}" srcOrd="2" destOrd="0" parTransId="{FC506EC3-5462-CE48-9CB7-3E7B48FB6A24}" sibTransId="{2F60AC5E-800C-0345-A886-EF40A8F26CC4}"/>
    <dgm:cxn modelId="{E4183734-9C7B-014B-9A00-287E03C32C5F}" type="presOf" srcId="{31C28E9F-97BE-134B-AA6C-BDA169D9DD4C}" destId="{E99332B2-9FC8-4A43-B285-6DB9DF4B9B98}" srcOrd="0" destOrd="0" presId="urn:microsoft.com/office/officeart/2005/8/layout/vList2"/>
    <dgm:cxn modelId="{AFA05D80-8100-C047-8A8C-F6917B405C3E}" srcId="{37D84AF0-EC2F-DB47-9876-DBEDEFC9AFBD}" destId="{2039279E-C3EA-8B40-BB5A-5A643EA1932F}" srcOrd="0" destOrd="0" parTransId="{9A935CE8-842E-0842-BB4A-2E8B33B88967}" sibTransId="{438DE400-80AD-F645-AD76-7385761188BB}"/>
    <dgm:cxn modelId="{4D07EEE4-7601-C540-90B8-62F06BD8B118}" type="presOf" srcId="{37D84AF0-EC2F-DB47-9876-DBEDEFC9AFBD}" destId="{0275C3EE-3CB1-A24A-B23E-2C0F650B3B6E}" srcOrd="0" destOrd="0" presId="urn:microsoft.com/office/officeart/2005/8/layout/vList2"/>
    <dgm:cxn modelId="{04974AEE-E248-F146-9A30-3C2CC6910CE9}" srcId="{37D84AF0-EC2F-DB47-9876-DBEDEFC9AFBD}" destId="{31C28E9F-97BE-134B-AA6C-BDA169D9DD4C}" srcOrd="1" destOrd="0" parTransId="{1CCFAEBE-CFD2-7344-AAAF-9C6FE4C91999}" sibTransId="{DC5E0432-DA2C-6641-ABC9-FDF6A30E6118}"/>
    <dgm:cxn modelId="{C3F74EEE-3B38-EE4F-999A-AE3254D0C366}" type="presOf" srcId="{979BE4F9-568A-F543-BF99-139ED595B717}" destId="{214522D8-AE14-DB40-91F5-707AF81E74FA}" srcOrd="0" destOrd="0" presId="urn:microsoft.com/office/officeart/2005/8/layout/vList2"/>
    <dgm:cxn modelId="{65F3B1F2-55B5-8045-A826-143F2CD429FC}" type="presOf" srcId="{2039279E-C3EA-8B40-BB5A-5A643EA1932F}" destId="{4B4F80EB-9930-3948-B1D5-E507E2816982}" srcOrd="0" destOrd="0" presId="urn:microsoft.com/office/officeart/2005/8/layout/vList2"/>
    <dgm:cxn modelId="{498F9CF8-77A9-C440-B655-2E7BE986416E}" type="presParOf" srcId="{0275C3EE-3CB1-A24A-B23E-2C0F650B3B6E}" destId="{4B4F80EB-9930-3948-B1D5-E507E2816982}" srcOrd="0" destOrd="0" presId="urn:microsoft.com/office/officeart/2005/8/layout/vList2"/>
    <dgm:cxn modelId="{03CB7A56-2B7D-7447-AAC1-57EE4E99A254}" type="presParOf" srcId="{0275C3EE-3CB1-A24A-B23E-2C0F650B3B6E}" destId="{95469983-F17D-CA47-8AA8-3FEB24F58A58}" srcOrd="1" destOrd="0" presId="urn:microsoft.com/office/officeart/2005/8/layout/vList2"/>
    <dgm:cxn modelId="{44003CED-40F1-EE48-8730-F5AA5335763B}" type="presParOf" srcId="{0275C3EE-3CB1-A24A-B23E-2C0F650B3B6E}" destId="{E99332B2-9FC8-4A43-B285-6DB9DF4B9B98}" srcOrd="2" destOrd="0" presId="urn:microsoft.com/office/officeart/2005/8/layout/vList2"/>
    <dgm:cxn modelId="{A2057FC5-ACD5-B745-AD12-41A488FB1358}" type="presParOf" srcId="{0275C3EE-3CB1-A24A-B23E-2C0F650B3B6E}" destId="{597AA985-CC72-F945-9AD4-9E0EB15E44B2}" srcOrd="3" destOrd="0" presId="urn:microsoft.com/office/officeart/2005/8/layout/vList2"/>
    <dgm:cxn modelId="{1379BF61-455F-E446-A198-AC1DB235B69A}" type="presParOf" srcId="{0275C3EE-3CB1-A24A-B23E-2C0F650B3B6E}" destId="{214522D8-AE14-DB40-91F5-707AF81E74FA}"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7299A2A-DF0C-3B4C-BD4A-8956D72E9B96}"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E530AF51-7A6E-4442-BEE8-000D09B8A1D3}">
      <dgm:prSet custT="1"/>
      <dgm:spPr>
        <a:solidFill>
          <a:srgbClr val="0066FF"/>
        </a:solidFill>
      </dgm:spPr>
      <dgm:t>
        <a:bodyPr/>
        <a:lstStyle/>
        <a:p>
          <a:pPr algn="l" rtl="0"/>
          <a:r>
            <a:rPr lang="en-US" sz="3200" b="1" dirty="0">
              <a:solidFill>
                <a:srgbClr val="FFFFFF"/>
              </a:solidFill>
            </a:rPr>
            <a:t>Inform parents, administrators, and policy makers, about achievements. </a:t>
          </a:r>
        </a:p>
      </dgm:t>
      <dgm:extLst>
        <a:ext uri="{E40237B7-FDA0-4F09-8148-C483321AD2D9}">
          <dgm14:cNvPr xmlns:dgm14="http://schemas.microsoft.com/office/drawing/2010/diagram" id="0" name="" descr="Inform parents, administrators, and policy makers, about achievements. &#13;&#10;Use communications to highlight student and program achievements, raise awareness, and gain support. &#13;&#10;Display student works at school, online, and within the community. Write press releases.&#13;&#10;"/>
        </a:ext>
      </dgm:extLst>
    </dgm:pt>
    <dgm:pt modelId="{5A2F8B36-14BE-F146-AEDC-73DF7F410BDC}" type="parTrans" cxnId="{BB30CAF1-0F57-FE42-AA27-C252F1D49422}">
      <dgm:prSet/>
      <dgm:spPr/>
      <dgm:t>
        <a:bodyPr/>
        <a:lstStyle/>
        <a:p>
          <a:endParaRPr lang="en-US"/>
        </a:p>
      </dgm:t>
    </dgm:pt>
    <dgm:pt modelId="{68BCAA34-A25B-7849-BB63-4D79DB21203E}" type="sibTrans" cxnId="{BB30CAF1-0F57-FE42-AA27-C252F1D49422}">
      <dgm:prSet/>
      <dgm:spPr/>
      <dgm:t>
        <a:bodyPr/>
        <a:lstStyle/>
        <a:p>
          <a:endParaRPr lang="en-US"/>
        </a:p>
      </dgm:t>
    </dgm:pt>
    <dgm:pt modelId="{367ECB28-85EF-544F-BCF5-9469402D6333}">
      <dgm:prSet custT="1"/>
      <dgm:spPr>
        <a:solidFill>
          <a:srgbClr val="CC33CC"/>
        </a:solidFill>
      </dgm:spPr>
      <dgm:t>
        <a:bodyPr/>
        <a:lstStyle/>
        <a:p>
          <a:pPr algn="l" rtl="0"/>
          <a:r>
            <a:rPr lang="en-US" sz="3200" b="1" dirty="0">
              <a:solidFill>
                <a:srgbClr val="FFFFFF"/>
              </a:solidFill>
            </a:rPr>
            <a:t>Use communications to highlight student and program achievements, raise awareness, and gain support. </a:t>
          </a:r>
        </a:p>
      </dgm:t>
      <dgm:extLst>
        <a:ext uri="{E40237B7-FDA0-4F09-8148-C483321AD2D9}">
          <dgm14:cNvPr xmlns:dgm14="http://schemas.microsoft.com/office/drawing/2010/diagram" id="0" name="" descr="Inform parents, administrators, and policy makers, about achievements. &#13;&#10;Use communications to highlight student and program achievements, raise awareness, and gain support. &#13;&#10;Display student works at school, online, and within the community. Write press releases.&#13;&#10;"/>
        </a:ext>
      </dgm:extLst>
    </dgm:pt>
    <dgm:pt modelId="{E6504B5F-53DE-DD49-89A0-7905DA35561B}" type="parTrans" cxnId="{F492122E-B7CD-DF4E-87C0-0B6169F05A9D}">
      <dgm:prSet/>
      <dgm:spPr/>
      <dgm:t>
        <a:bodyPr/>
        <a:lstStyle/>
        <a:p>
          <a:endParaRPr lang="en-US"/>
        </a:p>
      </dgm:t>
    </dgm:pt>
    <dgm:pt modelId="{67200E80-E572-A744-A3A6-7BF8F484C028}" type="sibTrans" cxnId="{F492122E-B7CD-DF4E-87C0-0B6169F05A9D}">
      <dgm:prSet/>
      <dgm:spPr/>
      <dgm:t>
        <a:bodyPr/>
        <a:lstStyle/>
        <a:p>
          <a:endParaRPr lang="en-US"/>
        </a:p>
      </dgm:t>
    </dgm:pt>
    <dgm:pt modelId="{5D7959DE-4F0D-494C-A841-3C53CF455B0A}">
      <dgm:prSet custT="1"/>
      <dgm:spPr>
        <a:solidFill>
          <a:srgbClr val="660066"/>
        </a:solidFill>
      </dgm:spPr>
      <dgm:t>
        <a:bodyPr/>
        <a:lstStyle/>
        <a:p>
          <a:pPr algn="l" rtl="0"/>
          <a:r>
            <a:rPr lang="en-US" sz="3200" b="1" dirty="0">
              <a:solidFill>
                <a:srgbClr val="FFFFFF"/>
              </a:solidFill>
            </a:rPr>
            <a:t>Display student works at school, online, and within the community. Write </a:t>
          </a:r>
          <a:r>
            <a:rPr lang="en-US" sz="3200" b="1" u="sng" dirty="0">
              <a:solidFill>
                <a:srgbClr val="FFFFFF"/>
              </a:solidFill>
            </a:rPr>
            <a:t>press releases</a:t>
          </a:r>
          <a:r>
            <a:rPr lang="en-US" sz="3200" b="1" dirty="0">
              <a:solidFill>
                <a:srgbClr val="FFFFFF"/>
              </a:solidFill>
            </a:rPr>
            <a:t>.</a:t>
          </a:r>
        </a:p>
      </dgm:t>
      <dgm:extLst>
        <a:ext uri="{E40237B7-FDA0-4F09-8148-C483321AD2D9}">
          <dgm14:cNvPr xmlns:dgm14="http://schemas.microsoft.com/office/drawing/2010/diagram" id="0" name="" descr="Inform parents, administrators, and policy makers, about achievements. &#13;&#10;Use communications to highlight student and program achievements, raise awareness, and gain support. &#13;&#10;Display student works at school, online, and within the community. Write press releases.&#13;&#10;"/>
        </a:ext>
      </dgm:extLst>
    </dgm:pt>
    <dgm:pt modelId="{1843C149-0887-A747-A3EE-40DC0A7E414B}" type="parTrans" cxnId="{46E4B786-0587-B449-85C2-4078E788E3C7}">
      <dgm:prSet/>
      <dgm:spPr/>
      <dgm:t>
        <a:bodyPr/>
        <a:lstStyle/>
        <a:p>
          <a:endParaRPr lang="en-US"/>
        </a:p>
      </dgm:t>
    </dgm:pt>
    <dgm:pt modelId="{4B29312A-4E78-7C4C-826C-4F2545BDF258}" type="sibTrans" cxnId="{46E4B786-0587-B449-85C2-4078E788E3C7}">
      <dgm:prSet/>
      <dgm:spPr/>
      <dgm:t>
        <a:bodyPr/>
        <a:lstStyle/>
        <a:p>
          <a:endParaRPr lang="en-US"/>
        </a:p>
      </dgm:t>
    </dgm:pt>
    <dgm:pt modelId="{9F566A54-39C6-7446-8CC4-7859614B26C1}" type="pres">
      <dgm:prSet presAssocID="{C7299A2A-DF0C-3B4C-BD4A-8956D72E9B96}" presName="linear" presStyleCnt="0">
        <dgm:presLayoutVars>
          <dgm:animLvl val="lvl"/>
          <dgm:resizeHandles val="exact"/>
        </dgm:presLayoutVars>
      </dgm:prSet>
      <dgm:spPr/>
    </dgm:pt>
    <dgm:pt modelId="{BB3E4072-4D67-6347-B3BE-B7E12F2D986D}" type="pres">
      <dgm:prSet presAssocID="{E530AF51-7A6E-4442-BEE8-000D09B8A1D3}" presName="parentText" presStyleLbl="node1" presStyleIdx="0" presStyleCnt="3">
        <dgm:presLayoutVars>
          <dgm:chMax val="0"/>
          <dgm:bulletEnabled val="1"/>
        </dgm:presLayoutVars>
      </dgm:prSet>
      <dgm:spPr/>
    </dgm:pt>
    <dgm:pt modelId="{B3548329-A57C-3547-99F0-C00D9C777526}" type="pres">
      <dgm:prSet presAssocID="{68BCAA34-A25B-7849-BB63-4D79DB21203E}" presName="spacer" presStyleCnt="0"/>
      <dgm:spPr/>
    </dgm:pt>
    <dgm:pt modelId="{A0CCE136-44BF-2747-B4B9-783B7A50FCE9}" type="pres">
      <dgm:prSet presAssocID="{367ECB28-85EF-544F-BCF5-9469402D6333}" presName="parentText" presStyleLbl="node1" presStyleIdx="1" presStyleCnt="3">
        <dgm:presLayoutVars>
          <dgm:chMax val="0"/>
          <dgm:bulletEnabled val="1"/>
        </dgm:presLayoutVars>
      </dgm:prSet>
      <dgm:spPr/>
    </dgm:pt>
    <dgm:pt modelId="{09DC6FA1-3473-644F-8FD6-476CD051A081}" type="pres">
      <dgm:prSet presAssocID="{67200E80-E572-A744-A3A6-7BF8F484C028}" presName="spacer" presStyleCnt="0"/>
      <dgm:spPr/>
    </dgm:pt>
    <dgm:pt modelId="{F69B8D2A-266F-554D-9E73-EACFFAB0719D}" type="pres">
      <dgm:prSet presAssocID="{5D7959DE-4F0D-494C-A841-3C53CF455B0A}" presName="parentText" presStyleLbl="node1" presStyleIdx="2" presStyleCnt="3">
        <dgm:presLayoutVars>
          <dgm:chMax val="0"/>
          <dgm:bulletEnabled val="1"/>
        </dgm:presLayoutVars>
      </dgm:prSet>
      <dgm:spPr/>
    </dgm:pt>
  </dgm:ptLst>
  <dgm:cxnLst>
    <dgm:cxn modelId="{F492122E-B7CD-DF4E-87C0-0B6169F05A9D}" srcId="{C7299A2A-DF0C-3B4C-BD4A-8956D72E9B96}" destId="{367ECB28-85EF-544F-BCF5-9469402D6333}" srcOrd="1" destOrd="0" parTransId="{E6504B5F-53DE-DD49-89A0-7905DA35561B}" sibTransId="{67200E80-E572-A744-A3A6-7BF8F484C028}"/>
    <dgm:cxn modelId="{D44FDC3E-35A2-4C4E-990F-41C14B41F46B}" type="presOf" srcId="{5D7959DE-4F0D-494C-A841-3C53CF455B0A}" destId="{F69B8D2A-266F-554D-9E73-EACFFAB0719D}" srcOrd="0" destOrd="0" presId="urn:microsoft.com/office/officeart/2005/8/layout/vList2"/>
    <dgm:cxn modelId="{46E4B786-0587-B449-85C2-4078E788E3C7}" srcId="{C7299A2A-DF0C-3B4C-BD4A-8956D72E9B96}" destId="{5D7959DE-4F0D-494C-A841-3C53CF455B0A}" srcOrd="2" destOrd="0" parTransId="{1843C149-0887-A747-A3EE-40DC0A7E414B}" sibTransId="{4B29312A-4E78-7C4C-826C-4F2545BDF258}"/>
    <dgm:cxn modelId="{457B8DC4-B3BC-7946-BA87-4D478A7AB7EA}" type="presOf" srcId="{E530AF51-7A6E-4442-BEE8-000D09B8A1D3}" destId="{BB3E4072-4D67-6347-B3BE-B7E12F2D986D}" srcOrd="0" destOrd="0" presId="urn:microsoft.com/office/officeart/2005/8/layout/vList2"/>
    <dgm:cxn modelId="{176229D9-9696-D845-9C8A-1CD6AD83B5A7}" type="presOf" srcId="{C7299A2A-DF0C-3B4C-BD4A-8956D72E9B96}" destId="{9F566A54-39C6-7446-8CC4-7859614B26C1}" srcOrd="0" destOrd="0" presId="urn:microsoft.com/office/officeart/2005/8/layout/vList2"/>
    <dgm:cxn modelId="{E01091E1-C680-E14D-92F0-8DD9E724BD89}" type="presOf" srcId="{367ECB28-85EF-544F-BCF5-9469402D6333}" destId="{A0CCE136-44BF-2747-B4B9-783B7A50FCE9}" srcOrd="0" destOrd="0" presId="urn:microsoft.com/office/officeart/2005/8/layout/vList2"/>
    <dgm:cxn modelId="{BB30CAF1-0F57-FE42-AA27-C252F1D49422}" srcId="{C7299A2A-DF0C-3B4C-BD4A-8956D72E9B96}" destId="{E530AF51-7A6E-4442-BEE8-000D09B8A1D3}" srcOrd="0" destOrd="0" parTransId="{5A2F8B36-14BE-F146-AEDC-73DF7F410BDC}" sibTransId="{68BCAA34-A25B-7849-BB63-4D79DB21203E}"/>
    <dgm:cxn modelId="{96CD7C1C-6105-AF44-9B36-2E3FA81C96D9}" type="presParOf" srcId="{9F566A54-39C6-7446-8CC4-7859614B26C1}" destId="{BB3E4072-4D67-6347-B3BE-B7E12F2D986D}" srcOrd="0" destOrd="0" presId="urn:microsoft.com/office/officeart/2005/8/layout/vList2"/>
    <dgm:cxn modelId="{F0A87702-19D6-354A-A5D7-3BE42C29BB32}" type="presParOf" srcId="{9F566A54-39C6-7446-8CC4-7859614B26C1}" destId="{B3548329-A57C-3547-99F0-C00D9C777526}" srcOrd="1" destOrd="0" presId="urn:microsoft.com/office/officeart/2005/8/layout/vList2"/>
    <dgm:cxn modelId="{8C787AFB-CB7E-A24E-B5C7-8D6590350B2E}" type="presParOf" srcId="{9F566A54-39C6-7446-8CC4-7859614B26C1}" destId="{A0CCE136-44BF-2747-B4B9-783B7A50FCE9}" srcOrd="2" destOrd="0" presId="urn:microsoft.com/office/officeart/2005/8/layout/vList2"/>
    <dgm:cxn modelId="{D6DFB55F-3FE0-A24F-B783-255FAB877681}" type="presParOf" srcId="{9F566A54-39C6-7446-8CC4-7859614B26C1}" destId="{09DC6FA1-3473-644F-8FD6-476CD051A081}" srcOrd="3" destOrd="0" presId="urn:microsoft.com/office/officeart/2005/8/layout/vList2"/>
    <dgm:cxn modelId="{0F44F7C7-B69B-4845-A70B-3761F1E68D8C}" type="presParOf" srcId="{9F566A54-39C6-7446-8CC4-7859614B26C1}" destId="{F69B8D2A-266F-554D-9E73-EACFFAB0719D}"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CBDBBC-1024-BC48-A41E-32284F1D6258}"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8650C505-CF0D-6149-AF0D-B3257D75B049}">
      <dgm:prSet custT="1"/>
      <dgm:spPr>
        <a:solidFill>
          <a:srgbClr val="800000"/>
        </a:solidFill>
        <a:ln>
          <a:solidFill>
            <a:schemeClr val="dk1">
              <a:shade val="80000"/>
              <a:hueOff val="0"/>
              <a:satOff val="0"/>
              <a:lumOff val="0"/>
            </a:schemeClr>
          </a:solidFill>
        </a:ln>
      </dgm:spPr>
      <dgm:t>
        <a:bodyPr/>
        <a:lstStyle/>
        <a:p>
          <a:pPr rtl="0"/>
          <a:r>
            <a:rPr lang="en-US" sz="2800" b="1" dirty="0">
              <a:solidFill>
                <a:srgbClr val="FFFFFF"/>
              </a:solidFill>
            </a:rPr>
            <a:t>Recognize the importance of daily events that establish the routines of what is to be expected as normative quality practices. </a:t>
          </a:r>
        </a:p>
      </dgm:t>
      <dgm:extLst>
        <a:ext uri="{E40237B7-FDA0-4F09-8148-C483321AD2D9}">
          <dgm14:cNvPr xmlns:dgm14="http://schemas.microsoft.com/office/drawing/2010/diagram" id="0" name="" descr="Recognize the importance of daily events that establish the routines of what is to be expected as normative quality practices. &#10;&#13;&#10;Organize and participate in art centered special events including Youth Art Month (YAM) that increase program visibility and align with arts advocacy practices. &#13;&#10;"/>
        </a:ext>
      </dgm:extLst>
    </dgm:pt>
    <dgm:pt modelId="{BD8050CE-B860-9144-9157-0F48CED98F4D}" type="parTrans" cxnId="{DDB00AFE-9BE1-1646-B9B4-D7F6B425A7D1}">
      <dgm:prSet/>
      <dgm:spPr/>
      <dgm:t>
        <a:bodyPr/>
        <a:lstStyle/>
        <a:p>
          <a:endParaRPr lang="en-US"/>
        </a:p>
      </dgm:t>
    </dgm:pt>
    <dgm:pt modelId="{BF911A2D-ACFE-D44E-9793-8C7DE5B0BCE5}" type="sibTrans" cxnId="{DDB00AFE-9BE1-1646-B9B4-D7F6B425A7D1}">
      <dgm:prSet/>
      <dgm:spPr/>
      <dgm:t>
        <a:bodyPr/>
        <a:lstStyle/>
        <a:p>
          <a:endParaRPr lang="en-US"/>
        </a:p>
      </dgm:t>
    </dgm:pt>
    <dgm:pt modelId="{494AACDF-491A-8C41-ACAE-E59E0CCA6B80}">
      <dgm:prSet custT="1"/>
      <dgm:spPr>
        <a:solidFill>
          <a:srgbClr val="000066"/>
        </a:solidFill>
        <a:ln>
          <a:solidFill>
            <a:schemeClr val="dk1">
              <a:shade val="80000"/>
              <a:hueOff val="0"/>
              <a:satOff val="0"/>
              <a:lumOff val="0"/>
            </a:schemeClr>
          </a:solidFill>
        </a:ln>
      </dgm:spPr>
      <dgm:t>
        <a:bodyPr/>
        <a:lstStyle/>
        <a:p>
          <a:pPr rtl="0"/>
          <a:r>
            <a:rPr lang="en-US" sz="2800" b="1" dirty="0">
              <a:solidFill>
                <a:srgbClr val="FFFFFF"/>
              </a:solidFill>
            </a:rPr>
            <a:t>Organize and participate in art centered special events including Youth Art Month (YAM) that increase program visibility and align with arts advocacy practices. </a:t>
          </a:r>
        </a:p>
      </dgm:t>
      <dgm:extLst>
        <a:ext uri="{E40237B7-FDA0-4F09-8148-C483321AD2D9}">
          <dgm14:cNvPr xmlns:dgm14="http://schemas.microsoft.com/office/drawing/2010/diagram" id="0" name="" descr="Recognize the importance of daily events that establish the routines of what is to be expected as normative quality practices. &#10;&#13;&#10;Organize and participate in art centered special events including Youth Art Month (YAM) that increase program visibility and align with arts advocacy practices. &#13;&#10;"/>
        </a:ext>
      </dgm:extLst>
    </dgm:pt>
    <dgm:pt modelId="{181419BE-7808-AA40-81C2-20892A7C34A1}" type="parTrans" cxnId="{BB0821FF-42D8-4D4A-8D30-D451CDA9E472}">
      <dgm:prSet/>
      <dgm:spPr/>
      <dgm:t>
        <a:bodyPr/>
        <a:lstStyle/>
        <a:p>
          <a:endParaRPr lang="en-US"/>
        </a:p>
      </dgm:t>
    </dgm:pt>
    <dgm:pt modelId="{1BB17C15-6E74-1B48-B2F2-9F72FBF6DC10}" type="sibTrans" cxnId="{BB0821FF-42D8-4D4A-8D30-D451CDA9E472}">
      <dgm:prSet/>
      <dgm:spPr/>
      <dgm:t>
        <a:bodyPr/>
        <a:lstStyle/>
        <a:p>
          <a:endParaRPr lang="en-US"/>
        </a:p>
      </dgm:t>
    </dgm:pt>
    <dgm:pt modelId="{5C9AA1B1-4F82-0E46-9665-04AC4DC6B28B}" type="pres">
      <dgm:prSet presAssocID="{FFCBDBBC-1024-BC48-A41E-32284F1D6258}" presName="linear" presStyleCnt="0">
        <dgm:presLayoutVars>
          <dgm:animLvl val="lvl"/>
          <dgm:resizeHandles val="exact"/>
        </dgm:presLayoutVars>
      </dgm:prSet>
      <dgm:spPr/>
    </dgm:pt>
    <dgm:pt modelId="{25DCEA14-34AC-D844-BDE9-9EBDD2D45616}" type="pres">
      <dgm:prSet presAssocID="{8650C505-CF0D-6149-AF0D-B3257D75B049}" presName="parentText" presStyleLbl="node1" presStyleIdx="0" presStyleCnt="2">
        <dgm:presLayoutVars>
          <dgm:chMax val="0"/>
          <dgm:bulletEnabled val="1"/>
        </dgm:presLayoutVars>
      </dgm:prSet>
      <dgm:spPr/>
    </dgm:pt>
    <dgm:pt modelId="{56FF6C04-B8A4-A64A-9441-A8F54178764E}" type="pres">
      <dgm:prSet presAssocID="{BF911A2D-ACFE-D44E-9793-8C7DE5B0BCE5}" presName="spacer" presStyleCnt="0"/>
      <dgm:spPr/>
    </dgm:pt>
    <dgm:pt modelId="{A07E52D9-D6B3-1041-A01C-D558D0E98468}" type="pres">
      <dgm:prSet presAssocID="{494AACDF-491A-8C41-ACAE-E59E0CCA6B80}" presName="parentText" presStyleLbl="node1" presStyleIdx="1" presStyleCnt="2" custLinFactY="6680" custLinFactNeighborY="100000">
        <dgm:presLayoutVars>
          <dgm:chMax val="0"/>
          <dgm:bulletEnabled val="1"/>
        </dgm:presLayoutVars>
      </dgm:prSet>
      <dgm:spPr/>
    </dgm:pt>
  </dgm:ptLst>
  <dgm:cxnLst>
    <dgm:cxn modelId="{E589B218-26A2-1240-8C4A-E94B2E62F8C7}" type="presOf" srcId="{FFCBDBBC-1024-BC48-A41E-32284F1D6258}" destId="{5C9AA1B1-4F82-0E46-9665-04AC4DC6B28B}" srcOrd="0" destOrd="0" presId="urn:microsoft.com/office/officeart/2005/8/layout/vList2"/>
    <dgm:cxn modelId="{6C567065-83F6-C44F-9755-D1BEABFD7C47}" type="presOf" srcId="{8650C505-CF0D-6149-AF0D-B3257D75B049}" destId="{25DCEA14-34AC-D844-BDE9-9EBDD2D45616}" srcOrd="0" destOrd="0" presId="urn:microsoft.com/office/officeart/2005/8/layout/vList2"/>
    <dgm:cxn modelId="{7C24A1C9-5E1D-5D4A-933A-14BDC28BD90C}" type="presOf" srcId="{494AACDF-491A-8C41-ACAE-E59E0CCA6B80}" destId="{A07E52D9-D6B3-1041-A01C-D558D0E98468}" srcOrd="0" destOrd="0" presId="urn:microsoft.com/office/officeart/2005/8/layout/vList2"/>
    <dgm:cxn modelId="{DDB00AFE-9BE1-1646-B9B4-D7F6B425A7D1}" srcId="{FFCBDBBC-1024-BC48-A41E-32284F1D6258}" destId="{8650C505-CF0D-6149-AF0D-B3257D75B049}" srcOrd="0" destOrd="0" parTransId="{BD8050CE-B860-9144-9157-0F48CED98F4D}" sibTransId="{BF911A2D-ACFE-D44E-9793-8C7DE5B0BCE5}"/>
    <dgm:cxn modelId="{BB0821FF-42D8-4D4A-8D30-D451CDA9E472}" srcId="{FFCBDBBC-1024-BC48-A41E-32284F1D6258}" destId="{494AACDF-491A-8C41-ACAE-E59E0CCA6B80}" srcOrd="1" destOrd="0" parTransId="{181419BE-7808-AA40-81C2-20892A7C34A1}" sibTransId="{1BB17C15-6E74-1B48-B2F2-9F72FBF6DC10}"/>
    <dgm:cxn modelId="{01503C4D-FFF2-3840-BEDC-EDA846AA0A5B}" type="presParOf" srcId="{5C9AA1B1-4F82-0E46-9665-04AC4DC6B28B}" destId="{25DCEA14-34AC-D844-BDE9-9EBDD2D45616}" srcOrd="0" destOrd="0" presId="urn:microsoft.com/office/officeart/2005/8/layout/vList2"/>
    <dgm:cxn modelId="{38E2B2E6-595C-FB43-841D-120738517C45}" type="presParOf" srcId="{5C9AA1B1-4F82-0E46-9665-04AC4DC6B28B}" destId="{56FF6C04-B8A4-A64A-9441-A8F54178764E}" srcOrd="1" destOrd="0" presId="urn:microsoft.com/office/officeart/2005/8/layout/vList2"/>
    <dgm:cxn modelId="{4FE99B6C-E6FD-3A43-A8B9-899DAE83F33A}" type="presParOf" srcId="{5C9AA1B1-4F82-0E46-9665-04AC4DC6B28B}" destId="{A07E52D9-D6B3-1041-A01C-D558D0E98468}"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7B729CB-E2B8-9E46-9DC4-4B35F3B06A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7EF0439-D490-DF4D-A557-81D8CF284042}">
      <dgm:prSet/>
      <dgm:spPr>
        <a:solidFill>
          <a:srgbClr val="008000"/>
        </a:solidFill>
      </dgm:spPr>
      <dgm:t>
        <a:bodyPr/>
        <a:lstStyle/>
        <a:p>
          <a:r>
            <a:rPr lang="en-US" b="1" dirty="0"/>
            <a:t>Develop exhibitions, performances, seminars, and panel discussions.</a:t>
          </a:r>
          <a:endParaRPr lang="en-US" dirty="0"/>
        </a:p>
      </dgm:t>
      <dgm:extLst>
        <a:ext uri="{E40237B7-FDA0-4F09-8148-C483321AD2D9}">
          <dgm14:cNvPr xmlns:dgm14="http://schemas.microsoft.com/office/drawing/2010/diagram" id="0" name="" descr="Develop exhibitions, performances, seminars, and panel discussions.&#13;&#10;Write grants to bring artists-in-residents to learning sites. &#13;&#10;Participate in a school-wide career day to teach about visual arts professions. &#13;&#10;Sponsor an art club or National Art Honors Society. &#13;&#10;"/>
        </a:ext>
      </dgm:extLst>
    </dgm:pt>
    <dgm:pt modelId="{25F25EF1-00C7-6B4C-AE79-E1C13ACDEB0F}" type="parTrans" cxnId="{ECAB8E89-832C-614E-B44A-BE5464B9880F}">
      <dgm:prSet/>
      <dgm:spPr/>
      <dgm:t>
        <a:bodyPr/>
        <a:lstStyle/>
        <a:p>
          <a:endParaRPr lang="en-US"/>
        </a:p>
      </dgm:t>
    </dgm:pt>
    <dgm:pt modelId="{015BE5E8-7BBB-F64E-A7CE-9F72AE262ACA}" type="sibTrans" cxnId="{ECAB8E89-832C-614E-B44A-BE5464B9880F}">
      <dgm:prSet/>
      <dgm:spPr/>
      <dgm:t>
        <a:bodyPr/>
        <a:lstStyle/>
        <a:p>
          <a:endParaRPr lang="en-US"/>
        </a:p>
      </dgm:t>
    </dgm:pt>
    <dgm:pt modelId="{698BA931-E205-7C44-B384-3CDDEF2C2C94}">
      <dgm:prSet/>
      <dgm:spPr>
        <a:solidFill>
          <a:srgbClr val="D25506"/>
        </a:solidFill>
      </dgm:spPr>
      <dgm:t>
        <a:bodyPr/>
        <a:lstStyle/>
        <a:p>
          <a:r>
            <a:rPr lang="en-US" b="1" dirty="0"/>
            <a:t>Write grants to bring artists-in-residents to learning sites. </a:t>
          </a:r>
          <a:endParaRPr lang="en-US" dirty="0"/>
        </a:p>
      </dgm:t>
      <dgm:extLst>
        <a:ext uri="{E40237B7-FDA0-4F09-8148-C483321AD2D9}">
          <dgm14:cNvPr xmlns:dgm14="http://schemas.microsoft.com/office/drawing/2010/diagram" id="0" name="" descr="Develop exhibitions, performances, seminars, and panel discussions.&#13;&#10;Write grants to bring artists-in-residents to learning sites. &#13;&#10;Participate in a school-wide career day to teach about visual arts professions. &#13;&#10;Sponsor an art club or National Art Honors Society. &#13;&#10;"/>
        </a:ext>
      </dgm:extLst>
    </dgm:pt>
    <dgm:pt modelId="{5F3F7CD8-0796-CC45-8A88-2346BF0D28C8}" type="parTrans" cxnId="{A914B33F-FA2D-A44E-828A-8FEE41136395}">
      <dgm:prSet/>
      <dgm:spPr/>
      <dgm:t>
        <a:bodyPr/>
        <a:lstStyle/>
        <a:p>
          <a:endParaRPr lang="en-US"/>
        </a:p>
      </dgm:t>
    </dgm:pt>
    <dgm:pt modelId="{27972553-05D0-6149-AABF-4BC4A9F5473C}" type="sibTrans" cxnId="{A914B33F-FA2D-A44E-828A-8FEE41136395}">
      <dgm:prSet/>
      <dgm:spPr/>
      <dgm:t>
        <a:bodyPr/>
        <a:lstStyle/>
        <a:p>
          <a:endParaRPr lang="en-US"/>
        </a:p>
      </dgm:t>
    </dgm:pt>
    <dgm:pt modelId="{B57E70B7-762C-F347-905E-1BAA151445DE}">
      <dgm:prSet/>
      <dgm:spPr>
        <a:solidFill>
          <a:srgbClr val="FF0032"/>
        </a:solidFill>
      </dgm:spPr>
      <dgm:t>
        <a:bodyPr/>
        <a:lstStyle/>
        <a:p>
          <a:r>
            <a:rPr lang="en-US" b="1"/>
            <a:t>Participate in a school-wide career day to teach about visual arts professions. </a:t>
          </a:r>
          <a:endParaRPr lang="en-US"/>
        </a:p>
      </dgm:t>
      <dgm:extLst>
        <a:ext uri="{E40237B7-FDA0-4F09-8148-C483321AD2D9}">
          <dgm14:cNvPr xmlns:dgm14="http://schemas.microsoft.com/office/drawing/2010/diagram" id="0" name="" descr="Develop exhibitions, performances, seminars, and panel discussions.&#13;&#10;Write grants to bring artists-in-residents to learning sites. &#13;&#10;Participate in a school-wide career day to teach about visual arts professions. &#13;&#10;Sponsor an art club or National Art Honors Society. &#13;&#10;"/>
        </a:ext>
      </dgm:extLst>
    </dgm:pt>
    <dgm:pt modelId="{CAF81863-7EC8-2E40-9ABE-BAE3FD09B2C9}" type="parTrans" cxnId="{E085F212-02DD-AE43-A40A-68CDCBE6A435}">
      <dgm:prSet/>
      <dgm:spPr/>
      <dgm:t>
        <a:bodyPr/>
        <a:lstStyle/>
        <a:p>
          <a:endParaRPr lang="en-US"/>
        </a:p>
      </dgm:t>
    </dgm:pt>
    <dgm:pt modelId="{A48060F8-AD05-2A47-8449-6B1BB626F9B9}" type="sibTrans" cxnId="{E085F212-02DD-AE43-A40A-68CDCBE6A435}">
      <dgm:prSet/>
      <dgm:spPr/>
      <dgm:t>
        <a:bodyPr/>
        <a:lstStyle/>
        <a:p>
          <a:endParaRPr lang="en-US"/>
        </a:p>
      </dgm:t>
    </dgm:pt>
    <dgm:pt modelId="{9A9B7A58-982F-3E4D-AAA4-15EFA4AE906A}">
      <dgm:prSet/>
      <dgm:spPr>
        <a:solidFill>
          <a:srgbClr val="800000"/>
        </a:solidFill>
      </dgm:spPr>
      <dgm:t>
        <a:bodyPr/>
        <a:lstStyle/>
        <a:p>
          <a:r>
            <a:rPr lang="en-US" b="1" dirty="0"/>
            <a:t>Sponsor an art club or </a:t>
          </a:r>
          <a:r>
            <a:rPr lang="en-US" b="1" u="sng" dirty="0"/>
            <a:t>National Art Honors Society</a:t>
          </a:r>
          <a:r>
            <a:rPr lang="en-US" b="1" dirty="0"/>
            <a:t>. </a:t>
          </a:r>
          <a:endParaRPr lang="en-US" dirty="0"/>
        </a:p>
      </dgm:t>
      <dgm:extLst>
        <a:ext uri="{E40237B7-FDA0-4F09-8148-C483321AD2D9}">
          <dgm14:cNvPr xmlns:dgm14="http://schemas.microsoft.com/office/drawing/2010/diagram" id="0" name="" descr="Develop exhibitions, performances, seminars, and panel discussions.&#13;&#10;Write grants to bring artists-in-residents to learning sites. &#13;&#10;Participate in a school-wide career day to teach about visual arts professions. &#13;&#10;Sponsor an art club or National Art Honors Society. &#13;&#10;"/>
        </a:ext>
      </dgm:extLst>
    </dgm:pt>
    <dgm:pt modelId="{A3C32B4F-F32D-5246-8EE8-803E0FE81E0B}" type="parTrans" cxnId="{B1A5238F-3B36-D94D-84AC-F2B468BCFC0F}">
      <dgm:prSet/>
      <dgm:spPr/>
      <dgm:t>
        <a:bodyPr/>
        <a:lstStyle/>
        <a:p>
          <a:endParaRPr lang="en-US"/>
        </a:p>
      </dgm:t>
    </dgm:pt>
    <dgm:pt modelId="{037F5B04-8F34-724B-9ECF-F387BA32DA1F}" type="sibTrans" cxnId="{B1A5238F-3B36-D94D-84AC-F2B468BCFC0F}">
      <dgm:prSet/>
      <dgm:spPr/>
      <dgm:t>
        <a:bodyPr/>
        <a:lstStyle/>
        <a:p>
          <a:endParaRPr lang="en-US"/>
        </a:p>
      </dgm:t>
    </dgm:pt>
    <dgm:pt modelId="{E518ADC1-2EB8-7E48-814E-D80E3E3673AE}" type="pres">
      <dgm:prSet presAssocID="{67B729CB-E2B8-9E46-9DC4-4B35F3B06AA7}" presName="linear" presStyleCnt="0">
        <dgm:presLayoutVars>
          <dgm:animLvl val="lvl"/>
          <dgm:resizeHandles val="exact"/>
        </dgm:presLayoutVars>
      </dgm:prSet>
      <dgm:spPr/>
    </dgm:pt>
    <dgm:pt modelId="{064B2C6D-11E4-024A-AA93-116883656FB3}" type="pres">
      <dgm:prSet presAssocID="{A7EF0439-D490-DF4D-A557-81D8CF284042}" presName="parentText" presStyleLbl="node1" presStyleIdx="0" presStyleCnt="4">
        <dgm:presLayoutVars>
          <dgm:chMax val="0"/>
          <dgm:bulletEnabled val="1"/>
        </dgm:presLayoutVars>
      </dgm:prSet>
      <dgm:spPr/>
    </dgm:pt>
    <dgm:pt modelId="{42ADABE3-12E9-A94A-8AF6-87C1C8EA1605}" type="pres">
      <dgm:prSet presAssocID="{015BE5E8-7BBB-F64E-A7CE-9F72AE262ACA}" presName="spacer" presStyleCnt="0"/>
      <dgm:spPr/>
    </dgm:pt>
    <dgm:pt modelId="{504AF9C1-269D-1249-813E-DF1B5BA2BDA4}" type="pres">
      <dgm:prSet presAssocID="{698BA931-E205-7C44-B384-3CDDEF2C2C94}" presName="parentText" presStyleLbl="node1" presStyleIdx="1" presStyleCnt="4">
        <dgm:presLayoutVars>
          <dgm:chMax val="0"/>
          <dgm:bulletEnabled val="1"/>
        </dgm:presLayoutVars>
      </dgm:prSet>
      <dgm:spPr/>
    </dgm:pt>
    <dgm:pt modelId="{6616CC01-C45D-6243-883C-7159FDC4B723}" type="pres">
      <dgm:prSet presAssocID="{27972553-05D0-6149-AABF-4BC4A9F5473C}" presName="spacer" presStyleCnt="0"/>
      <dgm:spPr/>
    </dgm:pt>
    <dgm:pt modelId="{E72B8CAC-B216-384F-9396-2228BB1E61CE}" type="pres">
      <dgm:prSet presAssocID="{B57E70B7-762C-F347-905E-1BAA151445DE}" presName="parentText" presStyleLbl="node1" presStyleIdx="2" presStyleCnt="4">
        <dgm:presLayoutVars>
          <dgm:chMax val="0"/>
          <dgm:bulletEnabled val="1"/>
        </dgm:presLayoutVars>
      </dgm:prSet>
      <dgm:spPr/>
    </dgm:pt>
    <dgm:pt modelId="{6AB5F30B-E80F-B64E-A195-3E518F47CDAD}" type="pres">
      <dgm:prSet presAssocID="{A48060F8-AD05-2A47-8449-6B1BB626F9B9}" presName="spacer" presStyleCnt="0"/>
      <dgm:spPr/>
    </dgm:pt>
    <dgm:pt modelId="{4F5AC46D-4EF8-7D49-99C8-9A80FA2793A0}" type="pres">
      <dgm:prSet presAssocID="{9A9B7A58-982F-3E4D-AAA4-15EFA4AE906A}" presName="parentText" presStyleLbl="node1" presStyleIdx="3" presStyleCnt="4">
        <dgm:presLayoutVars>
          <dgm:chMax val="0"/>
          <dgm:bulletEnabled val="1"/>
        </dgm:presLayoutVars>
      </dgm:prSet>
      <dgm:spPr/>
    </dgm:pt>
  </dgm:ptLst>
  <dgm:cxnLst>
    <dgm:cxn modelId="{32BD6903-B79E-894C-A337-5AF06E9D2776}" type="presOf" srcId="{B57E70B7-762C-F347-905E-1BAA151445DE}" destId="{E72B8CAC-B216-384F-9396-2228BB1E61CE}" srcOrd="0" destOrd="0" presId="urn:microsoft.com/office/officeart/2005/8/layout/vList2"/>
    <dgm:cxn modelId="{BEDDDE0C-9DEF-1C4C-8EE3-8CB057E89854}" type="presOf" srcId="{A7EF0439-D490-DF4D-A557-81D8CF284042}" destId="{064B2C6D-11E4-024A-AA93-116883656FB3}" srcOrd="0" destOrd="0" presId="urn:microsoft.com/office/officeart/2005/8/layout/vList2"/>
    <dgm:cxn modelId="{E085F212-02DD-AE43-A40A-68CDCBE6A435}" srcId="{67B729CB-E2B8-9E46-9DC4-4B35F3B06AA7}" destId="{B57E70B7-762C-F347-905E-1BAA151445DE}" srcOrd="2" destOrd="0" parTransId="{CAF81863-7EC8-2E40-9ABE-BAE3FD09B2C9}" sibTransId="{A48060F8-AD05-2A47-8449-6B1BB626F9B9}"/>
    <dgm:cxn modelId="{A914B33F-FA2D-A44E-828A-8FEE41136395}" srcId="{67B729CB-E2B8-9E46-9DC4-4B35F3B06AA7}" destId="{698BA931-E205-7C44-B384-3CDDEF2C2C94}" srcOrd="1" destOrd="0" parTransId="{5F3F7CD8-0796-CC45-8A88-2346BF0D28C8}" sibTransId="{27972553-05D0-6149-AABF-4BC4A9F5473C}"/>
    <dgm:cxn modelId="{C7E3E143-5030-0841-B6CD-2BA1634676A9}" type="presOf" srcId="{9A9B7A58-982F-3E4D-AAA4-15EFA4AE906A}" destId="{4F5AC46D-4EF8-7D49-99C8-9A80FA2793A0}" srcOrd="0" destOrd="0" presId="urn:microsoft.com/office/officeart/2005/8/layout/vList2"/>
    <dgm:cxn modelId="{ECAB8E89-832C-614E-B44A-BE5464B9880F}" srcId="{67B729CB-E2B8-9E46-9DC4-4B35F3B06AA7}" destId="{A7EF0439-D490-DF4D-A557-81D8CF284042}" srcOrd="0" destOrd="0" parTransId="{25F25EF1-00C7-6B4C-AE79-E1C13ACDEB0F}" sibTransId="{015BE5E8-7BBB-F64E-A7CE-9F72AE262ACA}"/>
    <dgm:cxn modelId="{B1A5238F-3B36-D94D-84AC-F2B468BCFC0F}" srcId="{67B729CB-E2B8-9E46-9DC4-4B35F3B06AA7}" destId="{9A9B7A58-982F-3E4D-AAA4-15EFA4AE906A}" srcOrd="3" destOrd="0" parTransId="{A3C32B4F-F32D-5246-8EE8-803E0FE81E0B}" sibTransId="{037F5B04-8F34-724B-9ECF-F387BA32DA1F}"/>
    <dgm:cxn modelId="{37E9D4B8-A21E-8E42-B5B8-CCEF9294A82C}" type="presOf" srcId="{67B729CB-E2B8-9E46-9DC4-4B35F3B06AA7}" destId="{E518ADC1-2EB8-7E48-814E-D80E3E3673AE}" srcOrd="0" destOrd="0" presId="urn:microsoft.com/office/officeart/2005/8/layout/vList2"/>
    <dgm:cxn modelId="{2B066AD4-EC42-4349-A1A3-A7F0D92D43A3}" type="presOf" srcId="{698BA931-E205-7C44-B384-3CDDEF2C2C94}" destId="{504AF9C1-269D-1249-813E-DF1B5BA2BDA4}" srcOrd="0" destOrd="0" presId="urn:microsoft.com/office/officeart/2005/8/layout/vList2"/>
    <dgm:cxn modelId="{97EDF6F9-39CD-A944-90F2-1208B0FE5B0F}" type="presParOf" srcId="{E518ADC1-2EB8-7E48-814E-D80E3E3673AE}" destId="{064B2C6D-11E4-024A-AA93-116883656FB3}" srcOrd="0" destOrd="0" presId="urn:microsoft.com/office/officeart/2005/8/layout/vList2"/>
    <dgm:cxn modelId="{5522E578-5869-A141-A57A-87D453A477D5}" type="presParOf" srcId="{E518ADC1-2EB8-7E48-814E-D80E3E3673AE}" destId="{42ADABE3-12E9-A94A-8AF6-87C1C8EA1605}" srcOrd="1" destOrd="0" presId="urn:microsoft.com/office/officeart/2005/8/layout/vList2"/>
    <dgm:cxn modelId="{CF0DCE79-636B-6544-8CDB-DE8781D3904C}" type="presParOf" srcId="{E518ADC1-2EB8-7E48-814E-D80E3E3673AE}" destId="{504AF9C1-269D-1249-813E-DF1B5BA2BDA4}" srcOrd="2" destOrd="0" presId="urn:microsoft.com/office/officeart/2005/8/layout/vList2"/>
    <dgm:cxn modelId="{43C53720-E004-B149-B998-AF5997D55CEE}" type="presParOf" srcId="{E518ADC1-2EB8-7E48-814E-D80E3E3673AE}" destId="{6616CC01-C45D-6243-883C-7159FDC4B723}" srcOrd="3" destOrd="0" presId="urn:microsoft.com/office/officeart/2005/8/layout/vList2"/>
    <dgm:cxn modelId="{C29BDCC5-685D-9B41-9F90-1693AD0C5218}" type="presParOf" srcId="{E518ADC1-2EB8-7E48-814E-D80E3E3673AE}" destId="{E72B8CAC-B216-384F-9396-2228BB1E61CE}" srcOrd="4" destOrd="0" presId="urn:microsoft.com/office/officeart/2005/8/layout/vList2"/>
    <dgm:cxn modelId="{D8A53592-1741-024B-A2EA-4AA2A3A059BE}" type="presParOf" srcId="{E518ADC1-2EB8-7E48-814E-D80E3E3673AE}" destId="{6AB5F30B-E80F-B64E-A195-3E518F47CDAD}" srcOrd="5" destOrd="0" presId="urn:microsoft.com/office/officeart/2005/8/layout/vList2"/>
    <dgm:cxn modelId="{4A7722A6-94C2-5844-A84B-0D3189039AF1}" type="presParOf" srcId="{E518ADC1-2EB8-7E48-814E-D80E3E3673AE}" destId="{4F5AC46D-4EF8-7D49-99C8-9A80FA2793A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99CD2B-82F1-AD4B-BEFB-9F4F61E709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F26C655-7EB5-6342-8FEB-7162789BFD3A}">
      <dgm:prSet custT="1"/>
      <dgm:spPr>
        <a:solidFill>
          <a:srgbClr val="CC0000"/>
        </a:solidFill>
        <a:ln>
          <a:solidFill>
            <a:schemeClr val="lt1">
              <a:hueOff val="0"/>
              <a:satOff val="0"/>
              <a:lumOff val="0"/>
            </a:schemeClr>
          </a:solidFill>
        </a:ln>
      </dgm:spPr>
      <dgm:t>
        <a:bodyPr/>
        <a:lstStyle/>
        <a:p>
          <a:r>
            <a:rPr lang="en-US" sz="2800" b="1" u="sng" dirty="0"/>
            <a:t>Community art education</a:t>
          </a:r>
          <a:r>
            <a:rPr lang="en-US" sz="2800" b="1" dirty="0"/>
            <a:t> is the practice of developing extraordinary projects and events with community partners that extend beyond regular classroom learning experiences.</a:t>
          </a:r>
          <a:endParaRPr lang="en-US" sz="2800" dirty="0"/>
        </a:p>
      </dgm:t>
      <dgm:extLst>
        <a:ext uri="{E40237B7-FDA0-4F09-8148-C483321AD2D9}">
          <dgm14:cNvPr xmlns:dgm14="http://schemas.microsoft.com/office/drawing/2010/diagram" id="0" name="" descr="Community art education is the practice of developing extraordinary projects and events with community partners that extend beyond regular classroom learning experiences.&#10;&#13;&#10;Teachers take advantage of existing partnerships and establish new ones to implement community art projects. &#13;&#10;"/>
        </a:ext>
      </dgm:extLst>
    </dgm:pt>
    <dgm:pt modelId="{D259319A-94E9-5341-AD25-A1457F5414A6}" type="parTrans" cxnId="{436A9721-8365-CA4F-84A4-E4EF59447632}">
      <dgm:prSet/>
      <dgm:spPr/>
      <dgm:t>
        <a:bodyPr/>
        <a:lstStyle/>
        <a:p>
          <a:endParaRPr lang="en-US"/>
        </a:p>
      </dgm:t>
    </dgm:pt>
    <dgm:pt modelId="{36A25525-3A97-3E4F-BB82-9FCC13B74B4A}" type="sibTrans" cxnId="{436A9721-8365-CA4F-84A4-E4EF59447632}">
      <dgm:prSet/>
      <dgm:spPr/>
      <dgm:t>
        <a:bodyPr/>
        <a:lstStyle/>
        <a:p>
          <a:endParaRPr lang="en-US"/>
        </a:p>
      </dgm:t>
    </dgm:pt>
    <dgm:pt modelId="{D601E027-6546-0C4B-87C0-0F4843072BD7}">
      <dgm:prSet custT="1"/>
      <dgm:spPr>
        <a:solidFill>
          <a:srgbClr val="00AAD6"/>
        </a:solidFill>
        <a:ln>
          <a:solidFill>
            <a:schemeClr val="lt1">
              <a:hueOff val="0"/>
              <a:satOff val="0"/>
              <a:lumOff val="0"/>
            </a:schemeClr>
          </a:solidFill>
        </a:ln>
      </dgm:spPr>
      <dgm:t>
        <a:bodyPr/>
        <a:lstStyle/>
        <a:p>
          <a:r>
            <a:rPr lang="en-US" sz="2800" b="1" dirty="0"/>
            <a:t>Teachers take advantage of existing partnerships and establish new ones to implement community art projects. </a:t>
          </a:r>
          <a:endParaRPr lang="en-US" sz="2800" dirty="0"/>
        </a:p>
      </dgm:t>
      <dgm:extLst>
        <a:ext uri="{E40237B7-FDA0-4F09-8148-C483321AD2D9}">
          <dgm14:cNvPr xmlns:dgm14="http://schemas.microsoft.com/office/drawing/2010/diagram" id="0" name="" descr="Community art education is the practice of developing extraordinary projects and events with community partners that extend beyond regular classroom learning experiences.&#10;&#13;&#10;Teachers take advantage of existing partnerships and establish new ones to implement community art projects. &#13;&#10;"/>
        </a:ext>
      </dgm:extLst>
    </dgm:pt>
    <dgm:pt modelId="{C66B807C-A2BD-724F-9800-DA13DBD8E107}" type="parTrans" cxnId="{E801A398-3833-A44D-B7FD-2598C1105320}">
      <dgm:prSet/>
      <dgm:spPr/>
      <dgm:t>
        <a:bodyPr/>
        <a:lstStyle/>
        <a:p>
          <a:endParaRPr lang="en-US"/>
        </a:p>
      </dgm:t>
    </dgm:pt>
    <dgm:pt modelId="{B068D2B4-66F3-2440-9A45-42672D3A37BB}" type="sibTrans" cxnId="{E801A398-3833-A44D-B7FD-2598C1105320}">
      <dgm:prSet/>
      <dgm:spPr/>
      <dgm:t>
        <a:bodyPr/>
        <a:lstStyle/>
        <a:p>
          <a:endParaRPr lang="en-US"/>
        </a:p>
      </dgm:t>
    </dgm:pt>
    <dgm:pt modelId="{9A51C35F-5F3E-2B4F-9549-DCE3CBCFBD58}" type="pres">
      <dgm:prSet presAssocID="{8899CD2B-82F1-AD4B-BEFB-9F4F61E7091D}" presName="linear" presStyleCnt="0">
        <dgm:presLayoutVars>
          <dgm:animLvl val="lvl"/>
          <dgm:resizeHandles val="exact"/>
        </dgm:presLayoutVars>
      </dgm:prSet>
      <dgm:spPr/>
    </dgm:pt>
    <dgm:pt modelId="{EFE4EE04-E281-1D44-814D-293927229D0F}" type="pres">
      <dgm:prSet presAssocID="{BF26C655-7EB5-6342-8FEB-7162789BFD3A}" presName="parentText" presStyleLbl="node1" presStyleIdx="0" presStyleCnt="2">
        <dgm:presLayoutVars>
          <dgm:chMax val="0"/>
          <dgm:bulletEnabled val="1"/>
        </dgm:presLayoutVars>
      </dgm:prSet>
      <dgm:spPr/>
    </dgm:pt>
    <dgm:pt modelId="{657E4DAD-3193-1A42-A1AB-FA88667A6FD0}" type="pres">
      <dgm:prSet presAssocID="{36A25525-3A97-3E4F-BB82-9FCC13B74B4A}" presName="spacer" presStyleCnt="0"/>
      <dgm:spPr/>
    </dgm:pt>
    <dgm:pt modelId="{7FDF17A2-88FF-7F4A-8C4C-98FF4BB99486}" type="pres">
      <dgm:prSet presAssocID="{D601E027-6546-0C4B-87C0-0F4843072BD7}" presName="parentText" presStyleLbl="node1" presStyleIdx="1" presStyleCnt="2">
        <dgm:presLayoutVars>
          <dgm:chMax val="0"/>
          <dgm:bulletEnabled val="1"/>
        </dgm:presLayoutVars>
      </dgm:prSet>
      <dgm:spPr/>
    </dgm:pt>
  </dgm:ptLst>
  <dgm:cxnLst>
    <dgm:cxn modelId="{436A9721-8365-CA4F-84A4-E4EF59447632}" srcId="{8899CD2B-82F1-AD4B-BEFB-9F4F61E7091D}" destId="{BF26C655-7EB5-6342-8FEB-7162789BFD3A}" srcOrd="0" destOrd="0" parTransId="{D259319A-94E9-5341-AD25-A1457F5414A6}" sibTransId="{36A25525-3A97-3E4F-BB82-9FCC13B74B4A}"/>
    <dgm:cxn modelId="{3E9DDC27-8A7A-8149-BA92-208DF3D98532}" type="presOf" srcId="{8899CD2B-82F1-AD4B-BEFB-9F4F61E7091D}" destId="{9A51C35F-5F3E-2B4F-9549-DCE3CBCFBD58}" srcOrd="0" destOrd="0" presId="urn:microsoft.com/office/officeart/2005/8/layout/vList2"/>
    <dgm:cxn modelId="{F29FDB2B-A76A-F54F-B407-2A50FC369845}" type="presOf" srcId="{D601E027-6546-0C4B-87C0-0F4843072BD7}" destId="{7FDF17A2-88FF-7F4A-8C4C-98FF4BB99486}" srcOrd="0" destOrd="0" presId="urn:microsoft.com/office/officeart/2005/8/layout/vList2"/>
    <dgm:cxn modelId="{E801A398-3833-A44D-B7FD-2598C1105320}" srcId="{8899CD2B-82F1-AD4B-BEFB-9F4F61E7091D}" destId="{D601E027-6546-0C4B-87C0-0F4843072BD7}" srcOrd="1" destOrd="0" parTransId="{C66B807C-A2BD-724F-9800-DA13DBD8E107}" sibTransId="{B068D2B4-66F3-2440-9A45-42672D3A37BB}"/>
    <dgm:cxn modelId="{469342ED-35AA-8847-92DE-55F096F791B1}" type="presOf" srcId="{BF26C655-7EB5-6342-8FEB-7162789BFD3A}" destId="{EFE4EE04-E281-1D44-814D-293927229D0F}" srcOrd="0" destOrd="0" presId="urn:microsoft.com/office/officeart/2005/8/layout/vList2"/>
    <dgm:cxn modelId="{7AF8F3AD-A3D3-D343-84EF-2C8F4899DA56}" type="presParOf" srcId="{9A51C35F-5F3E-2B4F-9549-DCE3CBCFBD58}" destId="{EFE4EE04-E281-1D44-814D-293927229D0F}" srcOrd="0" destOrd="0" presId="urn:microsoft.com/office/officeart/2005/8/layout/vList2"/>
    <dgm:cxn modelId="{52982EB2-634D-B446-8D44-D8C2B36DC074}" type="presParOf" srcId="{9A51C35F-5F3E-2B4F-9549-DCE3CBCFBD58}" destId="{657E4DAD-3193-1A42-A1AB-FA88667A6FD0}" srcOrd="1" destOrd="0" presId="urn:microsoft.com/office/officeart/2005/8/layout/vList2"/>
    <dgm:cxn modelId="{8BF43017-9880-4D44-A9AF-87165093DEEA}" type="presParOf" srcId="{9A51C35F-5F3E-2B4F-9549-DCE3CBCFBD58}" destId="{7FDF17A2-88FF-7F4A-8C4C-98FF4BB99486}"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AE646-B36A-874D-848C-881FCE534FEE}">
      <dsp:nvSpPr>
        <dsp:cNvPr id="0" name=""/>
        <dsp:cNvSpPr/>
      </dsp:nvSpPr>
      <dsp:spPr>
        <a:xfrm>
          <a:off x="0" y="3040"/>
          <a:ext cx="11785600" cy="673920"/>
        </a:xfrm>
        <a:prstGeom prst="roundRect">
          <a:avLst/>
        </a:prstGeom>
        <a:solidFill>
          <a:srgbClr val="C00000"/>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latin typeface="Arial"/>
              <a:cs typeface="Arial"/>
            </a:rPr>
            <a:t>Arts Advocacy and Teacher Leadership</a:t>
          </a:r>
        </a:p>
      </dsp:txBody>
      <dsp:txXfrm>
        <a:off x="32898" y="35938"/>
        <a:ext cx="11719804" cy="608124"/>
      </dsp:txXfrm>
    </dsp:sp>
    <dsp:sp modelId="{3FFCBF4A-0559-C34E-AECF-F72B0214C7CD}">
      <dsp:nvSpPr>
        <dsp:cNvPr id="0" name=""/>
        <dsp:cNvSpPr/>
      </dsp:nvSpPr>
      <dsp:spPr>
        <a:xfrm>
          <a:off x="0" y="780640"/>
          <a:ext cx="11785600" cy="673920"/>
        </a:xfrm>
        <a:prstGeom prst="roundRect">
          <a:avLst/>
        </a:prstGeom>
        <a:solidFill>
          <a:srgbClr val="0432FF"/>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latin typeface="Arial"/>
              <a:cs typeface="Arial"/>
            </a:rPr>
            <a:t>Building an Arts Advocacy Campaign</a:t>
          </a:r>
          <a:endParaRPr lang="en-US" sz="2800" b="1" kern="1200" dirty="0">
            <a:solidFill>
              <a:srgbClr val="FFFFFF"/>
            </a:solidFill>
            <a:latin typeface="Arial"/>
            <a:cs typeface="Arial"/>
          </a:endParaRPr>
        </a:p>
      </dsp:txBody>
      <dsp:txXfrm>
        <a:off x="32898" y="813538"/>
        <a:ext cx="11719804" cy="608124"/>
      </dsp:txXfrm>
    </dsp:sp>
    <dsp:sp modelId="{57BD0B35-915A-A443-9814-2FD41EF60AF2}">
      <dsp:nvSpPr>
        <dsp:cNvPr id="0" name=""/>
        <dsp:cNvSpPr/>
      </dsp:nvSpPr>
      <dsp:spPr>
        <a:xfrm>
          <a:off x="0" y="1558240"/>
          <a:ext cx="11785600" cy="673920"/>
        </a:xfrm>
        <a:prstGeom prst="roundRect">
          <a:avLst/>
        </a:prstGeom>
        <a:solidFill>
          <a:srgbClr val="011EAA"/>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Advocacy and Visual Arts Funding</a:t>
          </a:r>
          <a:endParaRPr lang="en-US" sz="2800" b="1" kern="1200" dirty="0">
            <a:solidFill>
              <a:srgbClr val="FFFFFF"/>
            </a:solidFill>
            <a:latin typeface="Arial"/>
            <a:cs typeface="Arial"/>
          </a:endParaRPr>
        </a:p>
      </dsp:txBody>
      <dsp:txXfrm>
        <a:off x="32898" y="1591138"/>
        <a:ext cx="11719804" cy="60812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554C5-C0D2-9E40-8593-1E2F348AFE27}">
      <dsp:nvSpPr>
        <dsp:cNvPr id="0" name=""/>
        <dsp:cNvSpPr/>
      </dsp:nvSpPr>
      <dsp:spPr>
        <a:xfrm>
          <a:off x="0" y="36405"/>
          <a:ext cx="6723529" cy="2281500"/>
        </a:xfrm>
        <a:prstGeom prst="roundRect">
          <a:avLst/>
        </a:prstGeom>
        <a:solidFill>
          <a:srgbClr val="003300">
            <a:alpha val="85000"/>
          </a:srgb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Community art education puts students in touch with people with whom they may not normally have contact. </a:t>
          </a:r>
        </a:p>
      </dsp:txBody>
      <dsp:txXfrm>
        <a:off x="111374" y="147779"/>
        <a:ext cx="6500781" cy="2058752"/>
      </dsp:txXfrm>
    </dsp:sp>
    <dsp:sp modelId="{49759077-5A44-EA4C-A9EE-E20D03240FCF}">
      <dsp:nvSpPr>
        <dsp:cNvPr id="0" name=""/>
        <dsp:cNvSpPr/>
      </dsp:nvSpPr>
      <dsp:spPr>
        <a:xfrm>
          <a:off x="0" y="2505105"/>
          <a:ext cx="6723529" cy="2281500"/>
        </a:xfrm>
        <a:prstGeom prst="roundRect">
          <a:avLst/>
        </a:prstGeom>
        <a:solidFill>
          <a:schemeClr val="bg2">
            <a:lumMod val="25000"/>
            <a:alpha val="85000"/>
          </a:schemeClr>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Community partners apply their diversified life experiences to inspire and teach students.</a:t>
          </a:r>
        </a:p>
      </dsp:txBody>
      <dsp:txXfrm>
        <a:off x="111374" y="2616479"/>
        <a:ext cx="6500781" cy="20587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5B85F6-5F3E-DA40-B702-DCCDB2439FD1}">
      <dsp:nvSpPr>
        <dsp:cNvPr id="0" name=""/>
        <dsp:cNvSpPr/>
      </dsp:nvSpPr>
      <dsp:spPr>
        <a:xfrm>
          <a:off x="0" y="95470"/>
          <a:ext cx="7858609" cy="1977300"/>
        </a:xfrm>
        <a:prstGeom prst="roundRect">
          <a:avLst/>
        </a:prstGeom>
        <a:solidFill>
          <a:srgbClr val="008000"/>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ts val="0"/>
            </a:spcAft>
            <a:buNone/>
          </a:pPr>
          <a:r>
            <a:rPr lang="en-US" sz="3600" b="1" kern="1200" dirty="0"/>
            <a:t>Teachers and students should assess what they have learned and plan strategies to move forward.</a:t>
          </a:r>
          <a:endParaRPr lang="en-US" sz="3600" b="1" kern="1200" dirty="0">
            <a:latin typeface="Arial"/>
            <a:cs typeface="Arial"/>
          </a:endParaRPr>
        </a:p>
      </dsp:txBody>
      <dsp:txXfrm>
        <a:off x="96524" y="191994"/>
        <a:ext cx="7665561" cy="17842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2D4F3-92C8-604C-9343-1E8E977E9923}">
      <dsp:nvSpPr>
        <dsp:cNvPr id="0" name=""/>
        <dsp:cNvSpPr/>
      </dsp:nvSpPr>
      <dsp:spPr>
        <a:xfrm>
          <a:off x="0" y="1200"/>
          <a:ext cx="6096000" cy="1594217"/>
        </a:xfrm>
        <a:prstGeom prst="roundRect">
          <a:avLst/>
        </a:prstGeom>
        <a:solidFill>
          <a:srgbClr val="C33791"/>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Teachers present research findings through publications, blogs, and conferences to share knowledge. </a:t>
          </a:r>
          <a:endParaRPr lang="en-US" sz="2800" kern="1200" dirty="0"/>
        </a:p>
      </dsp:txBody>
      <dsp:txXfrm>
        <a:off x="77823" y="79023"/>
        <a:ext cx="5940354" cy="1438571"/>
      </dsp:txXfrm>
    </dsp:sp>
    <dsp:sp modelId="{FA3F4748-2767-0A40-B6F9-75788D998213}">
      <dsp:nvSpPr>
        <dsp:cNvPr id="0" name=""/>
        <dsp:cNvSpPr/>
      </dsp:nvSpPr>
      <dsp:spPr>
        <a:xfrm>
          <a:off x="0" y="1607019"/>
          <a:ext cx="6096000" cy="1594217"/>
        </a:xfrm>
        <a:prstGeom prst="roundRect">
          <a:avLst/>
        </a:prstGeom>
        <a:solidFill>
          <a:srgbClr val="CC33CC"/>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They ask “what if” and “why” questions to know more about their teaching methodologies, students, and programs. </a:t>
          </a:r>
          <a:endParaRPr lang="en-US" sz="2800" kern="1200" dirty="0"/>
        </a:p>
      </dsp:txBody>
      <dsp:txXfrm>
        <a:off x="77823" y="1684842"/>
        <a:ext cx="5940354" cy="1438571"/>
      </dsp:txXfrm>
    </dsp:sp>
    <dsp:sp modelId="{36C66FBD-DC5C-4244-B2A3-9D27AC348B11}">
      <dsp:nvSpPr>
        <dsp:cNvPr id="0" name=""/>
        <dsp:cNvSpPr/>
      </dsp:nvSpPr>
      <dsp:spPr>
        <a:xfrm>
          <a:off x="0" y="3212838"/>
          <a:ext cx="6096000" cy="1594217"/>
        </a:xfrm>
        <a:prstGeom prst="roundRect">
          <a:avLst/>
        </a:prstGeom>
        <a:solidFill>
          <a:schemeClr val="accent6">
            <a:lumMod val="75000"/>
          </a:schemeClr>
        </a:solidFill>
        <a:ln w="19050" cap="flat" cmpd="sng" algn="ctr">
          <a:solidFill>
            <a:schemeClr val="dk1">
              <a:shade val="80000"/>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Teachers and students work as agents of positive change. They take actions and feel empowered as they make positive changes. </a:t>
          </a:r>
          <a:endParaRPr lang="en-US" sz="2800" kern="1200" dirty="0"/>
        </a:p>
      </dsp:txBody>
      <dsp:txXfrm>
        <a:off x="77823" y="3290661"/>
        <a:ext cx="5940354" cy="143857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AB755-ADF4-1448-A70D-B87C8BEFEDE1}">
      <dsp:nvSpPr>
        <dsp:cNvPr id="0" name=""/>
        <dsp:cNvSpPr/>
      </dsp:nvSpPr>
      <dsp:spPr>
        <a:xfrm>
          <a:off x="0" y="36687"/>
          <a:ext cx="7316830" cy="2164500"/>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The NAEA Research Commission assists educators in answering critical questions to strengthen teaching and learning practices in the visual arts and advocate to stake holders (NAEA, 2024b):</a:t>
          </a:r>
          <a:endParaRPr lang="en-US" sz="2500" kern="1200" dirty="0"/>
        </a:p>
      </dsp:txBody>
      <dsp:txXfrm>
        <a:off x="105662" y="142349"/>
        <a:ext cx="7105506" cy="1953176"/>
      </dsp:txXfrm>
    </dsp:sp>
    <dsp:sp modelId="{C4E80E0C-7C6E-104B-A446-111EBBE16F32}">
      <dsp:nvSpPr>
        <dsp:cNvPr id="0" name=""/>
        <dsp:cNvSpPr/>
      </dsp:nvSpPr>
      <dsp:spPr>
        <a:xfrm>
          <a:off x="0" y="2201187"/>
          <a:ext cx="7316830" cy="2794500"/>
        </a:xfrm>
        <a:prstGeom prst="rect">
          <a:avLst/>
        </a:prstGeom>
        <a:solidFill>
          <a:srgbClr val="424242"/>
        </a:solidFill>
        <a:ln>
          <a:noFill/>
        </a:ln>
        <a:effectLst/>
      </dsp:spPr>
      <dsp:style>
        <a:lnRef idx="0">
          <a:scrgbClr r="0" g="0" b="0"/>
        </a:lnRef>
        <a:fillRef idx="0">
          <a:scrgbClr r="0" g="0" b="0"/>
        </a:fillRef>
        <a:effectRef idx="0">
          <a:scrgbClr r="0" g="0" b="0"/>
        </a:effectRef>
        <a:fontRef idx="minor"/>
      </dsp:style>
      <dsp:txBody>
        <a:bodyPr spcFirstLastPara="0" vert="horz" wrap="square" lIns="232309"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1" kern="1200"/>
            <a:t>What are the opportunities for sharing inquiry, curiosities, and dialogue around research?</a:t>
          </a:r>
          <a:endParaRPr lang="en-US" sz="2000" kern="1200"/>
        </a:p>
        <a:p>
          <a:pPr marL="228600" lvl="1" indent="-228600" algn="l" defTabSz="889000">
            <a:lnSpc>
              <a:spcPct val="90000"/>
            </a:lnSpc>
            <a:spcBef>
              <a:spcPct val="0"/>
            </a:spcBef>
            <a:spcAft>
              <a:spcPct val="20000"/>
            </a:spcAft>
            <a:buChar char="•"/>
          </a:pPr>
          <a:r>
            <a:rPr lang="en-US" sz="2000" b="1" kern="1200"/>
            <a:t>How do we build on inquiry by bringing ideas together and taking them further?</a:t>
          </a:r>
          <a:endParaRPr lang="en-US" sz="2000" kern="1200"/>
        </a:p>
        <a:p>
          <a:pPr marL="228600" lvl="1" indent="-228600" algn="l" defTabSz="889000">
            <a:lnSpc>
              <a:spcPct val="90000"/>
            </a:lnSpc>
            <a:spcBef>
              <a:spcPct val="0"/>
            </a:spcBef>
            <a:spcAft>
              <a:spcPct val="20000"/>
            </a:spcAft>
            <a:buChar char="•"/>
          </a:pPr>
          <a:r>
            <a:rPr lang="en-US" sz="2000" b="1" kern="1200" dirty="0"/>
            <a:t>How do we create relevant resources and opportunities through the ever-changing research needs of our communities?</a:t>
          </a:r>
          <a:endParaRPr lang="en-US" sz="2000" kern="1200" dirty="0"/>
        </a:p>
        <a:p>
          <a:pPr marL="228600" lvl="1" indent="-228600" algn="l" defTabSz="889000">
            <a:lnSpc>
              <a:spcPct val="90000"/>
            </a:lnSpc>
            <a:spcBef>
              <a:spcPct val="0"/>
            </a:spcBef>
            <a:spcAft>
              <a:spcPct val="20000"/>
            </a:spcAft>
            <a:buChar char="•"/>
          </a:pPr>
          <a:r>
            <a:rPr lang="en-US" sz="2000" b="1" kern="1200" dirty="0"/>
            <a:t>How do we begin to move research toward a more equitable and inclusive vision? (para 3-6).</a:t>
          </a:r>
          <a:endParaRPr lang="en-US" sz="2000" kern="1200" dirty="0"/>
        </a:p>
      </dsp:txBody>
      <dsp:txXfrm>
        <a:off x="0" y="2201187"/>
        <a:ext cx="7316830" cy="27945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ADBB6-BBB2-C84F-8EFA-CC07E2DCE330}">
      <dsp:nvSpPr>
        <dsp:cNvPr id="0" name=""/>
        <dsp:cNvSpPr/>
      </dsp:nvSpPr>
      <dsp:spPr>
        <a:xfrm>
          <a:off x="0" y="216"/>
          <a:ext cx="11081657" cy="1670723"/>
        </a:xfrm>
        <a:prstGeom prst="roundRect">
          <a:avLst/>
        </a:prstGeom>
        <a:solidFill>
          <a:srgbClr val="000000"/>
        </a:solidFill>
        <a:ln w="19050" cap="flat" cmpd="sng" algn="ctr">
          <a:solidFill>
            <a:schemeClr val="bg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Art-based research describes the practice of utilizing artistic processes and behaviors to ask questions, generate ideas, contemplate solutions to complex problems through the reflective practices of producing individual and community artworks.</a:t>
          </a:r>
          <a:endParaRPr lang="en-US" sz="2800" kern="1200" dirty="0"/>
        </a:p>
      </dsp:txBody>
      <dsp:txXfrm>
        <a:off x="81558" y="81774"/>
        <a:ext cx="10918541" cy="1507607"/>
      </dsp:txXfrm>
    </dsp:sp>
    <dsp:sp modelId="{CF464D96-2811-944E-83FF-A392FA97562C}">
      <dsp:nvSpPr>
        <dsp:cNvPr id="0" name=""/>
        <dsp:cNvSpPr/>
      </dsp:nvSpPr>
      <dsp:spPr>
        <a:xfrm>
          <a:off x="0" y="1680825"/>
          <a:ext cx="11081657" cy="1670723"/>
        </a:xfrm>
        <a:prstGeom prst="roundRect">
          <a:avLst/>
        </a:prstGeom>
        <a:solidFill>
          <a:srgbClr val="000000"/>
        </a:solidFill>
        <a:ln w="19050" cap="flat" cmpd="sng" algn="ctr">
          <a:solidFill>
            <a:schemeClr val="bg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Combining art-based research with Mezirow’s (1991) transformative learning theory encourages our reflective practices in making personally-driven discoveries to shape our professional practices and facilitate teacher and student agency. </a:t>
          </a:r>
          <a:endParaRPr lang="en-US" sz="2800" kern="1200" dirty="0"/>
        </a:p>
      </dsp:txBody>
      <dsp:txXfrm>
        <a:off x="81558" y="1762383"/>
        <a:ext cx="10918541" cy="1507607"/>
      </dsp:txXfrm>
    </dsp:sp>
    <dsp:sp modelId="{99E36A55-E5EE-FB40-88F9-01FB8ED6C8ED}">
      <dsp:nvSpPr>
        <dsp:cNvPr id="0" name=""/>
        <dsp:cNvSpPr/>
      </dsp:nvSpPr>
      <dsp:spPr>
        <a:xfrm>
          <a:off x="0" y="3361435"/>
          <a:ext cx="11081657" cy="1670723"/>
        </a:xfrm>
        <a:prstGeom prst="roundRect">
          <a:avLst/>
        </a:prstGeom>
        <a:solidFill>
          <a:srgbClr val="000000"/>
        </a:solidFill>
        <a:ln w="19050" cap="flat" cmpd="sng" algn="ctr">
          <a:solidFill>
            <a:schemeClr val="bg2">
              <a:lumMod val="20000"/>
              <a:lumOff val="8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It offers creative pathways to promote healthy discourse and dispositions by addressing the issues at hand and making necessary improvements. </a:t>
          </a:r>
          <a:endParaRPr lang="en-US" sz="2800" kern="1200" dirty="0"/>
        </a:p>
      </dsp:txBody>
      <dsp:txXfrm>
        <a:off x="81558" y="3442993"/>
        <a:ext cx="10918541" cy="150760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ADBB6-BBB2-C84F-8EFA-CC07E2DCE330}">
      <dsp:nvSpPr>
        <dsp:cNvPr id="0" name=""/>
        <dsp:cNvSpPr/>
      </dsp:nvSpPr>
      <dsp:spPr>
        <a:xfrm>
          <a:off x="0" y="37767"/>
          <a:ext cx="8828956" cy="2407859"/>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effectLst/>
              <a:latin typeface="+mn-lt"/>
              <a:ea typeface="+mn-ea"/>
              <a:cs typeface="+mn-cs"/>
            </a:rPr>
            <a:t>Transformative, art-based research practices are never forced, but rather driven by our desires to cultivate substantive changes. We learn to take actions and feel empowered as we make positive changes. </a:t>
          </a:r>
          <a:endParaRPr lang="en-US" sz="2800" b="1" kern="1200" dirty="0"/>
        </a:p>
      </dsp:txBody>
      <dsp:txXfrm>
        <a:off x="117542" y="155309"/>
        <a:ext cx="8593872" cy="2172775"/>
      </dsp:txXfrm>
    </dsp:sp>
    <dsp:sp modelId="{99E36A55-E5EE-FB40-88F9-01FB8ED6C8ED}">
      <dsp:nvSpPr>
        <dsp:cNvPr id="0" name=""/>
        <dsp:cNvSpPr/>
      </dsp:nvSpPr>
      <dsp:spPr>
        <a:xfrm>
          <a:off x="0" y="2586747"/>
          <a:ext cx="8828956" cy="2407859"/>
        </a:xfrm>
        <a:prstGeom prst="roundRect">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effectLst/>
              <a:latin typeface="+mn-lt"/>
              <a:ea typeface="+mn-ea"/>
              <a:cs typeface="+mn-cs"/>
            </a:rPr>
            <a:t>We benefit our profession by disseminating the results of our research findings in publications and professional developments, like conference presentations, to assist fellow educators and their students who face similar challenges.</a:t>
          </a:r>
          <a:r>
            <a:rPr lang="en-US" sz="2800" b="1" kern="1200" dirty="0">
              <a:effectLst/>
            </a:rPr>
            <a:t> </a:t>
          </a:r>
          <a:endParaRPr lang="en-US" sz="2800" b="1" kern="1200" dirty="0"/>
        </a:p>
      </dsp:txBody>
      <dsp:txXfrm>
        <a:off x="117542" y="2704289"/>
        <a:ext cx="8593872" cy="217277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1ECAD-BDD4-E847-A5C5-A8E8915B496A}">
      <dsp:nvSpPr>
        <dsp:cNvPr id="0" name=""/>
        <dsp:cNvSpPr/>
      </dsp:nvSpPr>
      <dsp:spPr>
        <a:xfrm>
          <a:off x="0" y="2411"/>
          <a:ext cx="7796286" cy="2413353"/>
        </a:xfrm>
        <a:prstGeom prst="roundRect">
          <a:avLst/>
        </a:prstGeom>
        <a:solidFill>
          <a:schemeClr val="accent5">
            <a:lumMod val="50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Arts advocacy must remain ongoing to stay current in people’s minds. Advocates form lasting partnerships with people who will take actions to support learning in the visual arts. </a:t>
          </a:r>
        </a:p>
      </dsp:txBody>
      <dsp:txXfrm>
        <a:off x="117810" y="120221"/>
        <a:ext cx="7560666" cy="2177733"/>
      </dsp:txXfrm>
    </dsp:sp>
    <dsp:sp modelId="{E28C577A-4BEB-E34E-9D11-0590DB935C54}">
      <dsp:nvSpPr>
        <dsp:cNvPr id="0" name=""/>
        <dsp:cNvSpPr/>
      </dsp:nvSpPr>
      <dsp:spPr>
        <a:xfrm>
          <a:off x="0" y="2428350"/>
          <a:ext cx="7796286" cy="2413353"/>
        </a:xfrm>
        <a:prstGeom prst="roundRect">
          <a:avLst/>
        </a:prstGeom>
        <a:solidFill>
          <a:schemeClr val="accent5">
            <a:lumMod val="75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Advocates meet with administrators and elected officials. They make phone calls, form letter writing campaigns, and send postcards and artworks. </a:t>
          </a:r>
        </a:p>
      </dsp:txBody>
      <dsp:txXfrm>
        <a:off x="117810" y="2546160"/>
        <a:ext cx="7560666" cy="217773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34B27-D3CA-E540-9A61-904D33DF4D1C}">
      <dsp:nvSpPr>
        <dsp:cNvPr id="0" name=""/>
        <dsp:cNvSpPr/>
      </dsp:nvSpPr>
      <dsp:spPr>
        <a:xfrm>
          <a:off x="0" y="230187"/>
          <a:ext cx="8306500" cy="4358714"/>
        </a:xfrm>
        <a:prstGeom prst="roundRect">
          <a:avLst/>
        </a:prstGeom>
        <a:solidFill>
          <a:srgbClr val="80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dirty="0">
              <a:solidFill>
                <a:srgbClr val="FFFFFF"/>
              </a:solidFill>
            </a:rPr>
            <a:t>Arts advocacy can have a direct impact on resources for teaching art because principals and other administrators control art budgets, class facilities, and scheduling.  </a:t>
          </a:r>
        </a:p>
      </dsp:txBody>
      <dsp:txXfrm>
        <a:off x="212775" y="442962"/>
        <a:ext cx="7880950" cy="393316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45142-F43D-3947-AA35-E2D403E0416E}">
      <dsp:nvSpPr>
        <dsp:cNvPr id="0" name=""/>
        <dsp:cNvSpPr/>
      </dsp:nvSpPr>
      <dsp:spPr>
        <a:xfrm>
          <a:off x="0" y="28348"/>
          <a:ext cx="7445887" cy="4762393"/>
        </a:xfrm>
        <a:prstGeom prst="roundRect">
          <a:avLst/>
        </a:prstGeom>
        <a:solidFill>
          <a:srgbClr val="AB4642"/>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b="1" kern="1200" dirty="0">
              <a:solidFill>
                <a:srgbClr val="FFFFFF"/>
              </a:solidFill>
            </a:rPr>
            <a:t>Most art supplies are consumable. Teachers must replenish the majority of class products and teach with specialized equipment.</a:t>
          </a:r>
        </a:p>
      </dsp:txBody>
      <dsp:txXfrm>
        <a:off x="232481" y="260829"/>
        <a:ext cx="6980925" cy="429743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0304B-74DA-8942-A06E-FA8B8CF7A955}">
      <dsp:nvSpPr>
        <dsp:cNvPr id="0" name=""/>
        <dsp:cNvSpPr/>
      </dsp:nvSpPr>
      <dsp:spPr>
        <a:xfrm>
          <a:off x="0" y="288"/>
          <a:ext cx="8099072" cy="2079674"/>
        </a:xfrm>
        <a:prstGeom prst="roundRect">
          <a:avLst/>
        </a:prstGeom>
        <a:solidFill>
          <a:schemeClr val="tx1">
            <a:lumMod val="10000"/>
          </a:schemeClr>
        </a:solidFill>
        <a:ln w="190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Administrators allocate a financial amount to fund the visual arts each school year. Programs receive varying funding amounts based on available resources and/or administrators’/policy makers’ commitment to the arts. </a:t>
          </a:r>
          <a:endParaRPr lang="en-US" sz="2600" kern="1200" dirty="0"/>
        </a:p>
      </dsp:txBody>
      <dsp:txXfrm>
        <a:off x="101521" y="101809"/>
        <a:ext cx="7896030" cy="1876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68E06-A0B4-6448-A988-86E59177FAFD}">
      <dsp:nvSpPr>
        <dsp:cNvPr id="0" name=""/>
        <dsp:cNvSpPr/>
      </dsp:nvSpPr>
      <dsp:spPr>
        <a:xfrm>
          <a:off x="0" y="499"/>
          <a:ext cx="7279341" cy="2381041"/>
        </a:xfrm>
        <a:prstGeom prst="roundRect">
          <a:avLst/>
        </a:prstGeom>
        <a:solidFill>
          <a:srgbClr val="D25505"/>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u="sng" kern="1200" dirty="0">
              <a:solidFill>
                <a:srgbClr val="FFFFFF"/>
              </a:solidFill>
            </a:rPr>
            <a:t>Arts advocacy</a:t>
          </a:r>
          <a:r>
            <a:rPr lang="en-US" sz="3100" b="1" u="none" kern="1200" dirty="0">
              <a:solidFill>
                <a:srgbClr val="FFFFFF"/>
              </a:solidFill>
            </a:rPr>
            <a:t> </a:t>
          </a:r>
          <a:r>
            <a:rPr lang="en-US" sz="3100" b="1" kern="1200" dirty="0">
              <a:solidFill>
                <a:srgbClr val="FFFFFF"/>
              </a:solidFill>
            </a:rPr>
            <a:t>is the act of informing others about the value of the visual arts and arts professionals to provide students and society members with exemplary learning experiences. </a:t>
          </a:r>
        </a:p>
      </dsp:txBody>
      <dsp:txXfrm>
        <a:off x="116233" y="116732"/>
        <a:ext cx="7046875" cy="2148575"/>
      </dsp:txXfrm>
    </dsp:sp>
    <dsp:sp modelId="{0D131CDB-91A4-544C-900C-8B92CCF54722}">
      <dsp:nvSpPr>
        <dsp:cNvPr id="0" name=""/>
        <dsp:cNvSpPr/>
      </dsp:nvSpPr>
      <dsp:spPr>
        <a:xfrm>
          <a:off x="0" y="2394394"/>
          <a:ext cx="7279341" cy="2381041"/>
        </a:xfrm>
        <a:prstGeom prst="roundRect">
          <a:avLst/>
        </a:prstGeom>
        <a:solidFill>
          <a:srgbClr val="FF0033"/>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rtl="0">
            <a:lnSpc>
              <a:spcPct val="90000"/>
            </a:lnSpc>
            <a:spcBef>
              <a:spcPct val="0"/>
            </a:spcBef>
            <a:spcAft>
              <a:spcPct val="35000"/>
            </a:spcAft>
            <a:buNone/>
          </a:pPr>
          <a:r>
            <a:rPr lang="en-US" sz="3100" b="1" kern="1200" dirty="0">
              <a:solidFill>
                <a:srgbClr val="FFFFFF"/>
              </a:solidFill>
            </a:rPr>
            <a:t>An art education advocacy campaign articulates why students need the visual arts in schools and in the non-school hours. </a:t>
          </a:r>
        </a:p>
      </dsp:txBody>
      <dsp:txXfrm>
        <a:off x="116233" y="2510627"/>
        <a:ext cx="7046875" cy="214857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88A27A-ED13-9F4E-8BAC-AA59E95EDE20}">
      <dsp:nvSpPr>
        <dsp:cNvPr id="0" name=""/>
        <dsp:cNvSpPr/>
      </dsp:nvSpPr>
      <dsp:spPr>
        <a:xfrm>
          <a:off x="0" y="1109"/>
          <a:ext cx="6652185" cy="2508187"/>
        </a:xfrm>
        <a:prstGeom prst="roundRect">
          <a:avLst/>
        </a:prstGeom>
        <a:solidFill>
          <a:srgbClr val="011EAA"/>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When supplies cost more than allocated budgets, meet with administration to explain how the program requires specific art media and equipment. </a:t>
          </a:r>
        </a:p>
      </dsp:txBody>
      <dsp:txXfrm>
        <a:off x="122440" y="123549"/>
        <a:ext cx="6407305" cy="2263307"/>
      </dsp:txXfrm>
    </dsp:sp>
    <dsp:sp modelId="{8134A055-0FBB-2A43-8B7D-57DCA2664F36}">
      <dsp:nvSpPr>
        <dsp:cNvPr id="0" name=""/>
        <dsp:cNvSpPr/>
      </dsp:nvSpPr>
      <dsp:spPr>
        <a:xfrm>
          <a:off x="0" y="2523078"/>
          <a:ext cx="6652185" cy="2508187"/>
        </a:xfrm>
        <a:prstGeom prst="roundRect">
          <a:avLst/>
        </a:prstGeom>
        <a:solidFill>
          <a:srgbClr val="0000FF"/>
        </a:solidFill>
        <a:ln w="25400" cap="flat" cmpd="sng" algn="ctr">
          <a:solidFill>
            <a:schemeClr val="bg1"/>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b="1" kern="1200" dirty="0">
              <a:solidFill>
                <a:srgbClr val="FFFFFF"/>
              </a:solidFill>
            </a:rPr>
            <a:t>Ask administrators for guidance in finding alternative sources when the school does not have the necessary funding.</a:t>
          </a:r>
        </a:p>
      </dsp:txBody>
      <dsp:txXfrm>
        <a:off x="122440" y="2645518"/>
        <a:ext cx="6407305" cy="226330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CC003-FD43-7747-AF16-983223C96E52}">
      <dsp:nvSpPr>
        <dsp:cNvPr id="0" name=""/>
        <dsp:cNvSpPr/>
      </dsp:nvSpPr>
      <dsp:spPr>
        <a:xfrm>
          <a:off x="0" y="86"/>
          <a:ext cx="6955970" cy="2326654"/>
        </a:xfrm>
        <a:prstGeom prst="roundRect">
          <a:avLst/>
        </a:prstGeom>
        <a:solidFill>
          <a:srgbClr val="42424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Large-scale schoolwide fundraising has become common in public schools and has placed unequal burdens at under-resourced schools compared to affluent ones.</a:t>
          </a:r>
          <a:endParaRPr lang="en-US" sz="2800" kern="1200" dirty="0"/>
        </a:p>
      </dsp:txBody>
      <dsp:txXfrm>
        <a:off x="113578" y="113664"/>
        <a:ext cx="6728814" cy="2099498"/>
      </dsp:txXfrm>
    </dsp:sp>
    <dsp:sp modelId="{0708D12E-E71E-5D45-BD7F-105830D90200}">
      <dsp:nvSpPr>
        <dsp:cNvPr id="0" name=""/>
        <dsp:cNvSpPr/>
      </dsp:nvSpPr>
      <dsp:spPr>
        <a:xfrm>
          <a:off x="0" y="2340595"/>
          <a:ext cx="6955970" cy="2326654"/>
        </a:xfrm>
        <a:prstGeom prst="roundRect">
          <a:avLst/>
        </a:prstGeom>
        <a:solidFill>
          <a:srgbClr val="008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They have fewer resources to secure funding and require more time to acquire funds. </a:t>
          </a:r>
          <a:r>
            <a:rPr lang="en-GB" sz="2800" b="1" kern="1200" dirty="0"/>
            <a:t>Policies implemented to ensure equitable funding distribution would reduce this hardship. </a:t>
          </a:r>
          <a:endParaRPr lang="en-US" sz="2800" kern="1200" dirty="0"/>
        </a:p>
      </dsp:txBody>
      <dsp:txXfrm>
        <a:off x="113578" y="2454173"/>
        <a:ext cx="6728814" cy="209949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D311B-989B-FD4D-A805-9F4E675F6B43}">
      <dsp:nvSpPr>
        <dsp:cNvPr id="0" name=""/>
        <dsp:cNvSpPr/>
      </dsp:nvSpPr>
      <dsp:spPr>
        <a:xfrm>
          <a:off x="0" y="2589"/>
          <a:ext cx="9061175" cy="1545679"/>
        </a:xfrm>
        <a:prstGeom prst="roundRect">
          <a:avLst/>
        </a:prstGeom>
        <a:solidFill>
          <a:srgbClr val="80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Allow adequate time to plan and write grants. Follow all directions carefully and structure projects around a need. </a:t>
          </a:r>
        </a:p>
      </dsp:txBody>
      <dsp:txXfrm>
        <a:off x="75454" y="78043"/>
        <a:ext cx="8910267" cy="1394771"/>
      </dsp:txXfrm>
    </dsp:sp>
    <dsp:sp modelId="{D1AA2859-3BC4-4248-B1EA-6B0267E0593F}">
      <dsp:nvSpPr>
        <dsp:cNvPr id="0" name=""/>
        <dsp:cNvSpPr/>
      </dsp:nvSpPr>
      <dsp:spPr>
        <a:xfrm>
          <a:off x="0" y="1560785"/>
          <a:ext cx="9061175" cy="1545679"/>
        </a:xfrm>
        <a:prstGeom prst="roundRect">
          <a:avLst/>
        </a:prstGeom>
        <a:solidFill>
          <a:srgbClr val="0432F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Design proposals that are well written, professional, personable, and logical. Explain terminology and avoid jargon. </a:t>
          </a:r>
        </a:p>
      </dsp:txBody>
      <dsp:txXfrm>
        <a:off x="75454" y="1636239"/>
        <a:ext cx="8910267" cy="1394771"/>
      </dsp:txXfrm>
    </dsp:sp>
    <dsp:sp modelId="{746512C4-A942-3041-A401-9E2FE9C70513}">
      <dsp:nvSpPr>
        <dsp:cNvPr id="0" name=""/>
        <dsp:cNvSpPr/>
      </dsp:nvSpPr>
      <dsp:spPr>
        <a:xfrm>
          <a:off x="0" y="3118980"/>
          <a:ext cx="9061175" cy="1545679"/>
        </a:xfrm>
        <a:prstGeom prst="roundRect">
          <a:avLst/>
        </a:prstGeom>
        <a:solidFill>
          <a:srgbClr val="008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Explain how the project connects to the funder’s goals and the school’s/program’s mission. </a:t>
          </a:r>
        </a:p>
      </dsp:txBody>
      <dsp:txXfrm>
        <a:off x="75454" y="3194434"/>
        <a:ext cx="8910267" cy="139477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D311B-989B-FD4D-A805-9F4E675F6B43}">
      <dsp:nvSpPr>
        <dsp:cNvPr id="0" name=""/>
        <dsp:cNvSpPr/>
      </dsp:nvSpPr>
      <dsp:spPr>
        <a:xfrm>
          <a:off x="0" y="2512"/>
          <a:ext cx="9088284" cy="1557836"/>
        </a:xfrm>
        <a:prstGeom prst="roundRect">
          <a:avLst/>
        </a:prstGeom>
        <a:solidFill>
          <a:srgbClr val="011EAA"/>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Identify project participants and goals. Incorporate relevant research and statistics to support the cause. </a:t>
          </a:r>
        </a:p>
      </dsp:txBody>
      <dsp:txXfrm>
        <a:off x="76047" y="78559"/>
        <a:ext cx="8936190" cy="1405742"/>
      </dsp:txXfrm>
    </dsp:sp>
    <dsp:sp modelId="{839D1052-E8CF-3141-BDB5-C45ABF76968B}">
      <dsp:nvSpPr>
        <dsp:cNvPr id="0" name=""/>
        <dsp:cNvSpPr/>
      </dsp:nvSpPr>
      <dsp:spPr>
        <a:xfrm>
          <a:off x="0" y="1572963"/>
          <a:ext cx="9088284" cy="1557836"/>
        </a:xfrm>
        <a:prstGeom prst="roundRect">
          <a:avLst/>
        </a:prstGeom>
        <a:solidFill>
          <a:srgbClr val="3333CC"/>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Define the project’s objectives using measureable actions. Identify evaluation methods.</a:t>
          </a:r>
        </a:p>
      </dsp:txBody>
      <dsp:txXfrm>
        <a:off x="76047" y="1649010"/>
        <a:ext cx="8936190" cy="1405742"/>
      </dsp:txXfrm>
    </dsp:sp>
    <dsp:sp modelId="{8F9D9B7D-4E9D-FB41-BD6E-979446818E8A}">
      <dsp:nvSpPr>
        <dsp:cNvPr id="0" name=""/>
        <dsp:cNvSpPr/>
      </dsp:nvSpPr>
      <dsp:spPr>
        <a:xfrm>
          <a:off x="0" y="3143413"/>
          <a:ext cx="9088284" cy="1557836"/>
        </a:xfrm>
        <a:prstGeom prst="roundRect">
          <a:avLst/>
        </a:prstGeom>
        <a:solidFill>
          <a:schemeClr val="accent4">
            <a:lumMod val="50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Communicate with funding agencies and proofread the grant.  </a:t>
          </a:r>
        </a:p>
      </dsp:txBody>
      <dsp:txXfrm>
        <a:off x="76047" y="3219460"/>
        <a:ext cx="8936190" cy="140574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42EF71-7034-6449-82CD-548EA83B44B0}">
      <dsp:nvSpPr>
        <dsp:cNvPr id="0" name=""/>
        <dsp:cNvSpPr/>
      </dsp:nvSpPr>
      <dsp:spPr>
        <a:xfrm>
          <a:off x="0" y="0"/>
          <a:ext cx="2478737" cy="4657238"/>
        </a:xfrm>
        <a:prstGeom prst="rect">
          <a:avLst/>
        </a:prstGeom>
        <a:solidFill>
          <a:srgbClr val="009193"/>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4310" tIns="194310" rIns="194310" bIns="194310" numCol="1" spcCol="1270" anchor="ctr" anchorCtr="0">
          <a:noAutofit/>
        </a:bodyPr>
        <a:lstStyle/>
        <a:p>
          <a:pPr marL="0" lvl="0" indent="0" algn="l" defTabSz="2266950" rtl="0">
            <a:lnSpc>
              <a:spcPct val="90000"/>
            </a:lnSpc>
            <a:spcBef>
              <a:spcPct val="0"/>
            </a:spcBef>
            <a:spcAft>
              <a:spcPct val="35000"/>
            </a:spcAft>
            <a:buNone/>
          </a:pPr>
          <a:r>
            <a:rPr lang="en-US" sz="5100" b="1" kern="1200" dirty="0">
              <a:solidFill>
                <a:srgbClr val="FFFFFF"/>
              </a:solidFill>
            </a:rPr>
            <a:t>A grant is based on a need. </a:t>
          </a:r>
        </a:p>
      </dsp:txBody>
      <dsp:txXfrm>
        <a:off x="0" y="0"/>
        <a:ext cx="2478737" cy="465723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C16FBB-98FC-6244-B90B-773FF7329E1A}">
      <dsp:nvSpPr>
        <dsp:cNvPr id="0" name=""/>
        <dsp:cNvSpPr/>
      </dsp:nvSpPr>
      <dsp:spPr>
        <a:xfrm>
          <a:off x="77" y="13133"/>
          <a:ext cx="2612241" cy="786575"/>
        </a:xfrm>
        <a:prstGeom prst="rect">
          <a:avLst/>
        </a:prstGeom>
        <a:solidFill>
          <a:srgbClr val="C33791"/>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Introduction </a:t>
          </a:r>
        </a:p>
      </dsp:txBody>
      <dsp:txXfrm>
        <a:off x="77" y="13133"/>
        <a:ext cx="2612241" cy="786575"/>
      </dsp:txXfrm>
    </dsp:sp>
    <dsp:sp modelId="{AB172ECD-C0AB-AB4E-A125-00C89A34CEAF}">
      <dsp:nvSpPr>
        <dsp:cNvPr id="0" name=""/>
        <dsp:cNvSpPr/>
      </dsp:nvSpPr>
      <dsp:spPr>
        <a:xfrm>
          <a:off x="2743415" y="13133"/>
          <a:ext cx="2612241" cy="786575"/>
        </a:xfrm>
        <a:prstGeom prst="rect">
          <a:avLst/>
        </a:prstGeom>
        <a:solidFill>
          <a:srgbClr val="C33791"/>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Objectives </a:t>
          </a:r>
        </a:p>
      </dsp:txBody>
      <dsp:txXfrm>
        <a:off x="2743415" y="13133"/>
        <a:ext cx="2612241" cy="786575"/>
      </dsp:txXfrm>
    </dsp:sp>
    <dsp:sp modelId="{DAC773F0-0B47-2444-846D-4D80BEC34054}">
      <dsp:nvSpPr>
        <dsp:cNvPr id="0" name=""/>
        <dsp:cNvSpPr/>
      </dsp:nvSpPr>
      <dsp:spPr>
        <a:xfrm>
          <a:off x="5486753" y="13133"/>
          <a:ext cx="2612241" cy="786575"/>
        </a:xfrm>
        <a:prstGeom prst="rect">
          <a:avLst/>
        </a:prstGeom>
        <a:solidFill>
          <a:srgbClr val="C33791"/>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Methods</a:t>
          </a:r>
        </a:p>
      </dsp:txBody>
      <dsp:txXfrm>
        <a:off x="5486753" y="13133"/>
        <a:ext cx="2612241" cy="786575"/>
      </dsp:txXfrm>
    </dsp:sp>
    <dsp:sp modelId="{F0D648FA-0269-DA4E-B2BF-E2639C42D31A}">
      <dsp:nvSpPr>
        <dsp:cNvPr id="0" name=""/>
        <dsp:cNvSpPr/>
      </dsp:nvSpPr>
      <dsp:spPr>
        <a:xfrm>
          <a:off x="77" y="930804"/>
          <a:ext cx="2612241" cy="786575"/>
        </a:xfrm>
        <a:prstGeom prst="rect">
          <a:avLst/>
        </a:prstGeom>
        <a:solidFill>
          <a:srgbClr val="9900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Evaluation</a:t>
          </a:r>
        </a:p>
      </dsp:txBody>
      <dsp:txXfrm>
        <a:off x="77" y="930804"/>
        <a:ext cx="2612241" cy="786575"/>
      </dsp:txXfrm>
    </dsp:sp>
    <dsp:sp modelId="{ED00DD23-3578-1D49-BA3D-3735D57EEE6E}">
      <dsp:nvSpPr>
        <dsp:cNvPr id="0" name=""/>
        <dsp:cNvSpPr/>
      </dsp:nvSpPr>
      <dsp:spPr>
        <a:xfrm>
          <a:off x="2743415" y="930804"/>
          <a:ext cx="2612241" cy="786575"/>
        </a:xfrm>
        <a:prstGeom prst="rect">
          <a:avLst/>
        </a:prstGeom>
        <a:solidFill>
          <a:srgbClr val="9900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Timeline</a:t>
          </a:r>
        </a:p>
      </dsp:txBody>
      <dsp:txXfrm>
        <a:off x="2743415" y="930804"/>
        <a:ext cx="2612241" cy="786575"/>
      </dsp:txXfrm>
    </dsp:sp>
    <dsp:sp modelId="{4DAFEE15-A15D-EE42-B3DC-ED2E64FB58A2}">
      <dsp:nvSpPr>
        <dsp:cNvPr id="0" name=""/>
        <dsp:cNvSpPr/>
      </dsp:nvSpPr>
      <dsp:spPr>
        <a:xfrm>
          <a:off x="5486753" y="930804"/>
          <a:ext cx="2612241" cy="786575"/>
        </a:xfrm>
        <a:prstGeom prst="rect">
          <a:avLst/>
        </a:prstGeom>
        <a:solidFill>
          <a:srgbClr val="9900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Budget</a:t>
          </a:r>
        </a:p>
      </dsp:txBody>
      <dsp:txXfrm>
        <a:off x="5486753" y="930804"/>
        <a:ext cx="2612241" cy="78657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70E5C-0858-2844-9E69-8B27D2BA233C}">
      <dsp:nvSpPr>
        <dsp:cNvPr id="0" name=""/>
        <dsp:cNvSpPr/>
      </dsp:nvSpPr>
      <dsp:spPr>
        <a:xfrm>
          <a:off x="17205" y="124447"/>
          <a:ext cx="7327176" cy="2411207"/>
        </a:xfrm>
        <a:prstGeom prst="rect">
          <a:avLst/>
        </a:prstGeom>
        <a:solidFill>
          <a:srgbClr val="011EAA">
            <a:alpha val="94902"/>
          </a:srgbClr>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b="1" u="sng" kern="1200" dirty="0">
              <a:solidFill>
                <a:srgbClr val="FFFFFF"/>
              </a:solidFill>
            </a:rPr>
            <a:t>Matching funds</a:t>
          </a:r>
          <a:r>
            <a:rPr lang="en-US" sz="3300" b="1" u="none" kern="1200" dirty="0">
              <a:solidFill>
                <a:srgbClr val="FFFFFF"/>
              </a:solidFill>
            </a:rPr>
            <a:t> </a:t>
          </a:r>
          <a:r>
            <a:rPr lang="en-US" sz="3300" b="1" kern="1200" dirty="0">
              <a:solidFill>
                <a:srgbClr val="FFFFFF"/>
              </a:solidFill>
            </a:rPr>
            <a:t>necessitate that </a:t>
          </a:r>
          <a:r>
            <a:rPr lang="en-US" sz="3300" b="1" kern="1200" dirty="0" err="1">
              <a:solidFill>
                <a:srgbClr val="FFFFFF"/>
              </a:solidFill>
            </a:rPr>
            <a:t>grantwriters</a:t>
          </a:r>
          <a:r>
            <a:rPr lang="en-US" sz="3300" b="1" kern="1200" dirty="0">
              <a:solidFill>
                <a:srgbClr val="FFFFFF"/>
              </a:solidFill>
            </a:rPr>
            <a:t> obtain equal amounts in cash from another source to match the funds the grantor will award. </a:t>
          </a:r>
        </a:p>
      </dsp:txBody>
      <dsp:txXfrm>
        <a:off x="17205" y="124447"/>
        <a:ext cx="7327176" cy="2411207"/>
      </dsp:txXfrm>
    </dsp:sp>
    <dsp:sp modelId="{DE01AFC4-968F-2F44-8F19-22ACF3E96FBA}">
      <dsp:nvSpPr>
        <dsp:cNvPr id="0" name=""/>
        <dsp:cNvSpPr/>
      </dsp:nvSpPr>
      <dsp:spPr>
        <a:xfrm>
          <a:off x="17205" y="2774380"/>
          <a:ext cx="7327176" cy="2411207"/>
        </a:xfrm>
        <a:prstGeom prst="rect">
          <a:avLst/>
        </a:prstGeom>
        <a:solidFill>
          <a:schemeClr val="accent1">
            <a:lumMod val="50000"/>
            <a:alpha val="95000"/>
          </a:schemeClr>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b="1" kern="1200" dirty="0">
              <a:solidFill>
                <a:srgbClr val="FFFFFF"/>
              </a:solidFill>
            </a:rPr>
            <a:t>An </a:t>
          </a:r>
          <a:r>
            <a:rPr lang="en-US" sz="3300" b="1" u="sng" kern="1200" dirty="0">
              <a:solidFill>
                <a:srgbClr val="FFFFFF"/>
              </a:solidFill>
            </a:rPr>
            <a:t>in-kind contribution </a:t>
          </a:r>
          <a:r>
            <a:rPr lang="en-US" sz="3300" b="1" kern="1200" dirty="0">
              <a:solidFill>
                <a:srgbClr val="FFFFFF"/>
              </a:solidFill>
            </a:rPr>
            <a:t>includes non-cash goods and services from other sources.</a:t>
          </a:r>
        </a:p>
      </dsp:txBody>
      <dsp:txXfrm>
        <a:off x="17205" y="2774380"/>
        <a:ext cx="7327176" cy="241120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EED95-E193-A14A-A045-B2C5E66AB846}">
      <dsp:nvSpPr>
        <dsp:cNvPr id="0" name=""/>
        <dsp:cNvSpPr/>
      </dsp:nvSpPr>
      <dsp:spPr>
        <a:xfrm>
          <a:off x="70600" y="1814"/>
          <a:ext cx="3916449" cy="2006634"/>
        </a:xfrm>
        <a:prstGeom prst="rect">
          <a:avLst/>
        </a:prstGeom>
        <a:solidFill>
          <a:srgbClr val="FF0033"/>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rtl="0">
            <a:lnSpc>
              <a:spcPct val="90000"/>
            </a:lnSpc>
            <a:spcBef>
              <a:spcPct val="0"/>
            </a:spcBef>
            <a:spcAft>
              <a:spcPct val="35000"/>
            </a:spcAft>
            <a:buNone/>
          </a:pPr>
          <a:r>
            <a:rPr lang="en-US" sz="5000" b="1" kern="1200" dirty="0">
              <a:solidFill>
                <a:srgbClr val="FFFFFF"/>
              </a:solidFill>
            </a:rPr>
            <a:t>Big Idea: Creativity</a:t>
          </a:r>
        </a:p>
      </dsp:txBody>
      <dsp:txXfrm>
        <a:off x="70600" y="1814"/>
        <a:ext cx="3916449" cy="2006634"/>
      </dsp:txXfrm>
    </dsp:sp>
    <dsp:sp modelId="{9D72F81D-47D0-B74A-BD46-5846A2FBE1C6}">
      <dsp:nvSpPr>
        <dsp:cNvPr id="0" name=""/>
        <dsp:cNvSpPr/>
      </dsp:nvSpPr>
      <dsp:spPr>
        <a:xfrm>
          <a:off x="70600" y="2342888"/>
          <a:ext cx="3916449" cy="2006634"/>
        </a:xfrm>
        <a:prstGeom prst="rect">
          <a:avLst/>
        </a:prstGeom>
        <a:solidFill>
          <a:srgbClr val="8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rtl="0">
            <a:lnSpc>
              <a:spcPct val="90000"/>
            </a:lnSpc>
            <a:spcBef>
              <a:spcPct val="0"/>
            </a:spcBef>
            <a:spcAft>
              <a:spcPct val="35000"/>
            </a:spcAft>
            <a:buNone/>
          </a:pPr>
          <a:r>
            <a:rPr lang="en-US" sz="5000" b="1" kern="1200" dirty="0">
              <a:solidFill>
                <a:srgbClr val="FFFFFF"/>
              </a:solidFill>
            </a:rPr>
            <a:t>Stop Motion Animation</a:t>
          </a:r>
        </a:p>
      </dsp:txBody>
      <dsp:txXfrm>
        <a:off x="70600" y="2342888"/>
        <a:ext cx="3916449" cy="200663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D1A72-58CB-E14D-9540-B82807364CFB}">
      <dsp:nvSpPr>
        <dsp:cNvPr id="0" name=""/>
        <dsp:cNvSpPr/>
      </dsp:nvSpPr>
      <dsp:spPr>
        <a:xfrm>
          <a:off x="0" y="2323"/>
          <a:ext cx="8937273" cy="4753771"/>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ts val="0"/>
            </a:spcAft>
            <a:buNone/>
          </a:pPr>
          <a:r>
            <a:rPr lang="en-US" sz="2700" b="1" kern="1200" dirty="0"/>
            <a:t>I feel the most important thing I can do in advocating for my students is to provide a safe, enriching, and nurturing environment where they can be free to explore their own ideas, interests and potentials. Having a positive relationship with students also helps them feel part of the classroom, and the school community which in turn fosters self-esteem and also kindness toward fellow students. Providing novel materials and interesting activities, like working on large-scale, group mosaics projects, engages even the most reluctant artists </a:t>
          </a:r>
          <a:endParaRPr lang="en-US" sz="2700" kern="1200" dirty="0"/>
        </a:p>
      </dsp:txBody>
      <dsp:txXfrm>
        <a:off x="232060" y="234383"/>
        <a:ext cx="8473153" cy="4289651"/>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D1A72-58CB-E14D-9540-B82807364CFB}">
      <dsp:nvSpPr>
        <dsp:cNvPr id="0" name=""/>
        <dsp:cNvSpPr/>
      </dsp:nvSpPr>
      <dsp:spPr>
        <a:xfrm>
          <a:off x="0" y="2323"/>
          <a:ext cx="8937273" cy="4753771"/>
        </a:xfrm>
        <a:prstGeom prst="roundRect">
          <a:avLst/>
        </a:prstGeom>
        <a:solidFill>
          <a:srgbClr val="011EAA"/>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ts val="0"/>
            </a:spcAft>
            <a:buNone/>
          </a:pPr>
          <a:r>
            <a:rPr lang="en-GB" sz="2700" b="1" kern="1200" dirty="0"/>
            <a:t>My growing passion for integrating the arts into public life and municipal development eventually led me to serve as an arts commission board member in Richland, Washington State. In this role, I worked closely with city council and city management to incorporate art and aesthetic design into municipal projects. During my term, I contributed to various city planning initiatives, including the development of public art installations, which reinforced my belief that “arts and culture are creative agents that sustain, secure, and support a city's identity” (Cooper, 2018, p. 54).</a:t>
          </a:r>
          <a:endParaRPr lang="en-US" sz="2700" b="1" kern="1200" dirty="0"/>
        </a:p>
      </dsp:txBody>
      <dsp:txXfrm>
        <a:off x="232060" y="234383"/>
        <a:ext cx="8473153" cy="4289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C0FC7-AB72-B444-B237-4A846DE0374E}">
      <dsp:nvSpPr>
        <dsp:cNvPr id="0" name=""/>
        <dsp:cNvSpPr/>
      </dsp:nvSpPr>
      <dsp:spPr>
        <a:xfrm>
          <a:off x="0" y="1114"/>
          <a:ext cx="7946063" cy="1610760"/>
        </a:xfrm>
        <a:prstGeom prst="round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Teachers who are arts advocates apply leadership skills to generate quality learning outcomes for all students. </a:t>
          </a:r>
          <a:endParaRPr lang="en-US" sz="3000" kern="1200" dirty="0"/>
        </a:p>
      </dsp:txBody>
      <dsp:txXfrm>
        <a:off x="78631" y="79745"/>
        <a:ext cx="7788801" cy="1453498"/>
      </dsp:txXfrm>
    </dsp:sp>
    <dsp:sp modelId="{7116490E-4A89-F440-A9E3-46CA98FA9A15}">
      <dsp:nvSpPr>
        <dsp:cNvPr id="0" name=""/>
        <dsp:cNvSpPr/>
      </dsp:nvSpPr>
      <dsp:spPr>
        <a:xfrm>
          <a:off x="0" y="1625642"/>
          <a:ext cx="7946063" cy="1610760"/>
        </a:xfrm>
        <a:prstGeom prst="roundRect">
          <a:avLst/>
        </a:prstGeom>
        <a:solidFill>
          <a:srgbClr val="3DAC6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They teach about significant issues through enthusiastic tones, quality visuals, and descriptions of their meanings.</a:t>
          </a:r>
          <a:endParaRPr lang="en-US" sz="3000" kern="1200" dirty="0"/>
        </a:p>
      </dsp:txBody>
      <dsp:txXfrm>
        <a:off x="78631" y="1704273"/>
        <a:ext cx="7788801" cy="1453498"/>
      </dsp:txXfrm>
    </dsp:sp>
    <dsp:sp modelId="{29993B15-30CE-9649-B1B0-B57091671050}">
      <dsp:nvSpPr>
        <dsp:cNvPr id="0" name=""/>
        <dsp:cNvSpPr/>
      </dsp:nvSpPr>
      <dsp:spPr>
        <a:xfrm>
          <a:off x="0" y="3250170"/>
          <a:ext cx="7946063" cy="1610760"/>
        </a:xfrm>
        <a:prstGeom prst="roundRect">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t>Arts advocates know their audience and speak to them directly. </a:t>
          </a:r>
          <a:endParaRPr lang="en-US" sz="3000" kern="1200" dirty="0"/>
        </a:p>
      </dsp:txBody>
      <dsp:txXfrm>
        <a:off x="78631" y="3328801"/>
        <a:ext cx="7788801" cy="145349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1F53D-0346-F44A-9B79-17B8C14B29E0}">
      <dsp:nvSpPr>
        <dsp:cNvPr id="0" name=""/>
        <dsp:cNvSpPr/>
      </dsp:nvSpPr>
      <dsp:spPr>
        <a:xfrm>
          <a:off x="0" y="1136"/>
          <a:ext cx="8051800" cy="2336160"/>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 </a:t>
          </a:r>
          <a:r>
            <a:rPr lang="en-GB" sz="2800" b="1" kern="1200" dirty="0"/>
            <a:t>Deepen my understandings of arts advocacy by creating a personally driven arts advocacy plan that uses innovative strategies to enrich my professional practices and enhance student learning. </a:t>
          </a:r>
          <a:endParaRPr lang="en-US" sz="2800" b="1" kern="1200" dirty="0"/>
        </a:p>
      </dsp:txBody>
      <dsp:txXfrm>
        <a:off x="114042" y="115178"/>
        <a:ext cx="7823716" cy="2108076"/>
      </dsp:txXfrm>
    </dsp:sp>
    <dsp:sp modelId="{8FEAD02C-4E15-E24C-BEF7-DBEB707FF8B5}">
      <dsp:nvSpPr>
        <dsp:cNvPr id="0" name=""/>
        <dsp:cNvSpPr/>
      </dsp:nvSpPr>
      <dsp:spPr>
        <a:xfrm>
          <a:off x="0" y="2351120"/>
          <a:ext cx="8051800" cy="2336160"/>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Student: </a:t>
          </a:r>
          <a:r>
            <a:rPr lang="en-GB" sz="2800" b="1" kern="1200" dirty="0"/>
            <a:t>See myself as a visually literate advocate for the arts, who applies my creativity, voice, and lived experiences to educate others about the vital role the visual arts play in my education and life.</a:t>
          </a:r>
          <a:endParaRPr lang="en-US" sz="2800" b="1" kern="1200" dirty="0"/>
        </a:p>
      </dsp:txBody>
      <dsp:txXfrm>
        <a:off x="114042" y="2465162"/>
        <a:ext cx="7823716" cy="2108076"/>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AE646-B36A-874D-848C-881FCE534FEE}">
      <dsp:nvSpPr>
        <dsp:cNvPr id="0" name=""/>
        <dsp:cNvSpPr/>
      </dsp:nvSpPr>
      <dsp:spPr>
        <a:xfrm>
          <a:off x="0" y="21747"/>
          <a:ext cx="7593614" cy="673261"/>
        </a:xfrm>
        <a:prstGeom prst="roundRect">
          <a:avLst/>
        </a:prstGeom>
        <a:solidFill>
          <a:srgbClr val="C0000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latin typeface="Arial"/>
              <a:cs typeface="Arial"/>
            </a:rPr>
            <a:t>Arts Advocacy and Teacher Leadership</a:t>
          </a:r>
        </a:p>
      </dsp:txBody>
      <dsp:txXfrm>
        <a:off x="32866" y="54613"/>
        <a:ext cx="7527882" cy="607529"/>
      </dsp:txXfrm>
    </dsp:sp>
    <dsp:sp modelId="{F23E2C01-FD2F-5740-A7F6-BD028F9D9D7F}">
      <dsp:nvSpPr>
        <dsp:cNvPr id="0" name=""/>
        <dsp:cNvSpPr/>
      </dsp:nvSpPr>
      <dsp:spPr>
        <a:xfrm>
          <a:off x="0" y="695009"/>
          <a:ext cx="7593614" cy="1668420"/>
        </a:xfrm>
        <a:prstGeom prst="rect">
          <a:avLst/>
        </a:prstGeom>
        <a:solidFill>
          <a:srgbClr val="800000"/>
        </a:solidFill>
        <a:ln>
          <a:noFill/>
        </a:ln>
        <a:effectLst/>
      </dsp:spPr>
      <dsp:style>
        <a:lnRef idx="0">
          <a:scrgbClr r="0" g="0" b="0"/>
        </a:lnRef>
        <a:fillRef idx="0">
          <a:scrgbClr r="0" g="0" b="0"/>
        </a:fillRef>
        <a:effectRef idx="0">
          <a:scrgbClr r="0" g="0" b="0"/>
        </a:effectRef>
        <a:fontRef idx="minor"/>
      </dsp:style>
      <dsp:txBody>
        <a:bodyPr spcFirstLastPara="0" vert="horz" wrap="square" lIns="24109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t>Communications</a:t>
          </a:r>
        </a:p>
        <a:p>
          <a:pPr marL="228600" lvl="1" indent="-228600" algn="l" defTabSz="1066800">
            <a:lnSpc>
              <a:spcPct val="90000"/>
            </a:lnSpc>
            <a:spcBef>
              <a:spcPct val="0"/>
            </a:spcBef>
            <a:spcAft>
              <a:spcPct val="20000"/>
            </a:spcAft>
            <a:buChar char="•"/>
          </a:pPr>
          <a:r>
            <a:rPr lang="en-US" sz="2400" b="1" kern="1200" dirty="0"/>
            <a:t>Everyday and Special Events</a:t>
          </a:r>
        </a:p>
        <a:p>
          <a:pPr marL="228600" lvl="1" indent="-228600" algn="l" defTabSz="1066800">
            <a:lnSpc>
              <a:spcPct val="90000"/>
            </a:lnSpc>
            <a:spcBef>
              <a:spcPct val="0"/>
            </a:spcBef>
            <a:spcAft>
              <a:spcPct val="20000"/>
            </a:spcAft>
            <a:buChar char="•"/>
          </a:pPr>
          <a:r>
            <a:rPr lang="en-US" sz="2400" b="1" kern="1200" dirty="0"/>
            <a:t>Community Art Education</a:t>
          </a:r>
        </a:p>
        <a:p>
          <a:pPr marL="228600" lvl="1" indent="-228600" algn="l" defTabSz="1066800">
            <a:lnSpc>
              <a:spcPct val="90000"/>
            </a:lnSpc>
            <a:spcBef>
              <a:spcPct val="0"/>
            </a:spcBef>
            <a:spcAft>
              <a:spcPct val="20000"/>
            </a:spcAft>
            <a:buChar char="•"/>
          </a:pPr>
          <a:r>
            <a:rPr lang="en-US" sz="2400" b="1" kern="1200" dirty="0"/>
            <a:t>Teacher Research</a:t>
          </a:r>
        </a:p>
      </dsp:txBody>
      <dsp:txXfrm>
        <a:off x="0" y="695009"/>
        <a:ext cx="7593614" cy="1668420"/>
      </dsp:txXfrm>
    </dsp:sp>
    <dsp:sp modelId="{3FFCBF4A-0559-C34E-AECF-F72B0214C7CD}">
      <dsp:nvSpPr>
        <dsp:cNvPr id="0" name=""/>
        <dsp:cNvSpPr/>
      </dsp:nvSpPr>
      <dsp:spPr>
        <a:xfrm>
          <a:off x="0" y="2363429"/>
          <a:ext cx="7593614" cy="673261"/>
        </a:xfrm>
        <a:prstGeom prst="roundRect">
          <a:avLst/>
        </a:prstGeom>
        <a:solidFill>
          <a:srgbClr val="0432FF"/>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chemeClr val="bg1"/>
              </a:solidFill>
              <a:latin typeface="Arial"/>
              <a:cs typeface="Arial"/>
            </a:rPr>
            <a:t>Building an Arts Advocacy Campaign</a:t>
          </a:r>
          <a:endParaRPr lang="en-US" sz="2800" b="1" kern="1200" dirty="0">
            <a:solidFill>
              <a:srgbClr val="FFFFFF"/>
            </a:solidFill>
            <a:latin typeface="Arial"/>
            <a:cs typeface="Arial"/>
          </a:endParaRPr>
        </a:p>
      </dsp:txBody>
      <dsp:txXfrm>
        <a:off x="32866" y="2396295"/>
        <a:ext cx="7527882" cy="607529"/>
      </dsp:txXfrm>
    </dsp:sp>
    <dsp:sp modelId="{57BD0B35-915A-A443-9814-2FD41EF60AF2}">
      <dsp:nvSpPr>
        <dsp:cNvPr id="0" name=""/>
        <dsp:cNvSpPr/>
      </dsp:nvSpPr>
      <dsp:spPr>
        <a:xfrm>
          <a:off x="0" y="3125970"/>
          <a:ext cx="7593614" cy="673261"/>
        </a:xfrm>
        <a:prstGeom prst="roundRect">
          <a:avLst/>
        </a:prstGeom>
        <a:solidFill>
          <a:srgbClr val="011EAA"/>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t>Advocacy and Visual Arts Funding</a:t>
          </a:r>
          <a:endParaRPr lang="en-US" sz="2800" b="1" kern="1200" dirty="0">
            <a:solidFill>
              <a:srgbClr val="FFFFFF"/>
            </a:solidFill>
            <a:latin typeface="Arial"/>
            <a:cs typeface="Arial"/>
          </a:endParaRPr>
        </a:p>
      </dsp:txBody>
      <dsp:txXfrm>
        <a:off x="32866" y="3158836"/>
        <a:ext cx="7527882" cy="607529"/>
      </dsp:txXfrm>
    </dsp:sp>
    <dsp:sp modelId="{F5DDE1D9-6059-684A-B1A5-D099DA394B25}">
      <dsp:nvSpPr>
        <dsp:cNvPr id="0" name=""/>
        <dsp:cNvSpPr/>
      </dsp:nvSpPr>
      <dsp:spPr>
        <a:xfrm>
          <a:off x="0" y="3799232"/>
          <a:ext cx="7593614" cy="1251315"/>
        </a:xfrm>
        <a:prstGeom prst="rect">
          <a:avLst/>
        </a:prstGeom>
        <a:solidFill>
          <a:srgbClr val="800000"/>
        </a:solidFill>
        <a:ln>
          <a:noFill/>
        </a:ln>
        <a:effectLst/>
      </dsp:spPr>
      <dsp:style>
        <a:lnRef idx="0">
          <a:scrgbClr r="0" g="0" b="0"/>
        </a:lnRef>
        <a:fillRef idx="0">
          <a:scrgbClr r="0" g="0" b="0"/>
        </a:fillRef>
        <a:effectRef idx="0">
          <a:scrgbClr r="0" g="0" b="0"/>
        </a:effectRef>
        <a:fontRef idx="minor"/>
      </dsp:style>
      <dsp:txBody>
        <a:bodyPr spcFirstLastPara="0" vert="horz" wrap="square" lIns="241097"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1" kern="1200" dirty="0"/>
            <a:t>Art Budget Planning</a:t>
          </a:r>
        </a:p>
        <a:p>
          <a:pPr marL="228600" lvl="1" indent="-228600" algn="l" defTabSz="1066800">
            <a:lnSpc>
              <a:spcPct val="90000"/>
            </a:lnSpc>
            <a:spcBef>
              <a:spcPct val="0"/>
            </a:spcBef>
            <a:spcAft>
              <a:spcPct val="20000"/>
            </a:spcAft>
            <a:buChar char="•"/>
          </a:pPr>
          <a:r>
            <a:rPr lang="en-US" sz="2400" b="1" kern="1200" dirty="0"/>
            <a:t>Fundraising</a:t>
          </a:r>
        </a:p>
        <a:p>
          <a:pPr marL="228600" lvl="1" indent="-228600" algn="l" defTabSz="1066800">
            <a:lnSpc>
              <a:spcPct val="90000"/>
            </a:lnSpc>
            <a:spcBef>
              <a:spcPct val="0"/>
            </a:spcBef>
            <a:spcAft>
              <a:spcPct val="20000"/>
            </a:spcAft>
            <a:buChar char="•"/>
          </a:pPr>
          <a:r>
            <a:rPr lang="en-US" sz="2400" b="1" kern="1200" dirty="0"/>
            <a:t>Grant Writing</a:t>
          </a:r>
        </a:p>
      </dsp:txBody>
      <dsp:txXfrm>
        <a:off x="0" y="3799232"/>
        <a:ext cx="7593614" cy="1251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82956-18B3-1341-B9C9-1C730F7492DC}">
      <dsp:nvSpPr>
        <dsp:cNvPr id="0" name=""/>
        <dsp:cNvSpPr/>
      </dsp:nvSpPr>
      <dsp:spPr>
        <a:xfrm>
          <a:off x="0" y="1879"/>
          <a:ext cx="8391782" cy="1546143"/>
        </a:xfrm>
        <a:prstGeom prst="roundRect">
          <a:avLst/>
        </a:prstGeom>
        <a:solidFill>
          <a:srgbClr val="FF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Demonstrate teacher professionalism and deep-knowledge of the visual arts.</a:t>
          </a:r>
        </a:p>
      </dsp:txBody>
      <dsp:txXfrm>
        <a:off x="75476" y="77355"/>
        <a:ext cx="8240830" cy="1395191"/>
      </dsp:txXfrm>
    </dsp:sp>
    <dsp:sp modelId="{AB232DD0-E51E-5D4B-B3AA-CE5441575AF5}">
      <dsp:nvSpPr>
        <dsp:cNvPr id="0" name=""/>
        <dsp:cNvSpPr/>
      </dsp:nvSpPr>
      <dsp:spPr>
        <a:xfrm>
          <a:off x="0" y="1560553"/>
          <a:ext cx="8391782" cy="1546143"/>
        </a:xfrm>
        <a:prstGeom prst="roundRect">
          <a:avLst/>
        </a:prstGeom>
        <a:solidFill>
          <a:srgbClr val="CC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Have enthusiasm for subject matter that inspires others and show genuine care for students.</a:t>
          </a:r>
        </a:p>
      </dsp:txBody>
      <dsp:txXfrm>
        <a:off x="75476" y="1636029"/>
        <a:ext cx="8240830" cy="1395191"/>
      </dsp:txXfrm>
    </dsp:sp>
    <dsp:sp modelId="{871AC7EE-A8A3-8D47-8791-52285BEBCAAD}">
      <dsp:nvSpPr>
        <dsp:cNvPr id="0" name=""/>
        <dsp:cNvSpPr/>
      </dsp:nvSpPr>
      <dsp:spPr>
        <a:xfrm>
          <a:off x="0" y="3119226"/>
          <a:ext cx="8391782" cy="1546143"/>
        </a:xfrm>
        <a:prstGeom prst="roundRect">
          <a:avLst/>
        </a:prstGeom>
        <a:solidFill>
          <a:srgbClr val="800000"/>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Augment teaching methodologies to develop meaningful arts experiences. </a:t>
          </a:r>
        </a:p>
      </dsp:txBody>
      <dsp:txXfrm>
        <a:off x="75476" y="3194702"/>
        <a:ext cx="8240830" cy="13951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F80EB-9930-3948-B1D5-E507E2816982}">
      <dsp:nvSpPr>
        <dsp:cNvPr id="0" name=""/>
        <dsp:cNvSpPr/>
      </dsp:nvSpPr>
      <dsp:spPr>
        <a:xfrm>
          <a:off x="0" y="1334"/>
          <a:ext cx="8099073" cy="1605143"/>
        </a:xfrm>
        <a:prstGeom prst="roundRect">
          <a:avLst/>
        </a:prstGeom>
        <a:solidFill>
          <a:schemeClr val="accent6">
            <a:lumMod val="50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Seek support and form community partnerships.</a:t>
          </a:r>
        </a:p>
      </dsp:txBody>
      <dsp:txXfrm>
        <a:off x="78357" y="79691"/>
        <a:ext cx="7942359" cy="1448429"/>
      </dsp:txXfrm>
    </dsp:sp>
    <dsp:sp modelId="{E99332B2-9FC8-4A43-B285-6DB9DF4B9B98}">
      <dsp:nvSpPr>
        <dsp:cNvPr id="0" name=""/>
        <dsp:cNvSpPr/>
      </dsp:nvSpPr>
      <dsp:spPr>
        <a:xfrm>
          <a:off x="0" y="1619486"/>
          <a:ext cx="8099073" cy="1605143"/>
        </a:xfrm>
        <a:prstGeom prst="roundRect">
          <a:avLst/>
        </a:prstGeom>
        <a:solidFill>
          <a:srgbClr val="0000FF"/>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Take steps to secure sustainable program funding.</a:t>
          </a:r>
        </a:p>
      </dsp:txBody>
      <dsp:txXfrm>
        <a:off x="78357" y="1697843"/>
        <a:ext cx="7942359" cy="1448429"/>
      </dsp:txXfrm>
    </dsp:sp>
    <dsp:sp modelId="{214522D8-AE14-DB40-91F5-707AF81E74FA}">
      <dsp:nvSpPr>
        <dsp:cNvPr id="0" name=""/>
        <dsp:cNvSpPr/>
      </dsp:nvSpPr>
      <dsp:spPr>
        <a:xfrm>
          <a:off x="0" y="3237637"/>
          <a:ext cx="8099073" cy="1605143"/>
        </a:xfrm>
        <a:prstGeom prst="roundRect">
          <a:avLst/>
        </a:prstGeom>
        <a:solidFill>
          <a:schemeClr val="tx1">
            <a:lumMod val="25000"/>
          </a:schemeClr>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Inform administrators and the public about student achievements and teacher accomplishments. </a:t>
          </a:r>
        </a:p>
      </dsp:txBody>
      <dsp:txXfrm>
        <a:off x="78357" y="3315994"/>
        <a:ext cx="7942359" cy="14484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E4072-4D67-6347-B3BE-B7E12F2D986D}">
      <dsp:nvSpPr>
        <dsp:cNvPr id="0" name=""/>
        <dsp:cNvSpPr/>
      </dsp:nvSpPr>
      <dsp:spPr>
        <a:xfrm>
          <a:off x="0" y="1807"/>
          <a:ext cx="7704626" cy="1646790"/>
        </a:xfrm>
        <a:prstGeom prst="roundRect">
          <a:avLst/>
        </a:prstGeom>
        <a:solidFill>
          <a:srgbClr val="0066FF"/>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Inform parents, administrators, and policy makers, about achievements. </a:t>
          </a:r>
        </a:p>
      </dsp:txBody>
      <dsp:txXfrm>
        <a:off x="80390" y="82197"/>
        <a:ext cx="7543846" cy="1486010"/>
      </dsp:txXfrm>
    </dsp:sp>
    <dsp:sp modelId="{A0CCE136-44BF-2747-B4B9-783B7A50FCE9}">
      <dsp:nvSpPr>
        <dsp:cNvPr id="0" name=""/>
        <dsp:cNvSpPr/>
      </dsp:nvSpPr>
      <dsp:spPr>
        <a:xfrm>
          <a:off x="0" y="1661943"/>
          <a:ext cx="7704626" cy="1646790"/>
        </a:xfrm>
        <a:prstGeom prst="roundRect">
          <a:avLst/>
        </a:prstGeom>
        <a:solidFill>
          <a:srgbClr val="CC33CC"/>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Use communications to highlight student and program achievements, raise awareness, and gain support. </a:t>
          </a:r>
        </a:p>
      </dsp:txBody>
      <dsp:txXfrm>
        <a:off x="80390" y="1742333"/>
        <a:ext cx="7543846" cy="1486010"/>
      </dsp:txXfrm>
    </dsp:sp>
    <dsp:sp modelId="{F69B8D2A-266F-554D-9E73-EACFFAB0719D}">
      <dsp:nvSpPr>
        <dsp:cNvPr id="0" name=""/>
        <dsp:cNvSpPr/>
      </dsp:nvSpPr>
      <dsp:spPr>
        <a:xfrm>
          <a:off x="0" y="3322079"/>
          <a:ext cx="7704626" cy="1646790"/>
        </a:xfrm>
        <a:prstGeom prst="roundRect">
          <a:avLst/>
        </a:prstGeom>
        <a:solidFill>
          <a:srgbClr val="66006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Display student works at school, online, and within the community. Write </a:t>
          </a:r>
          <a:r>
            <a:rPr lang="en-US" sz="3200" b="1" u="sng" kern="1200" dirty="0">
              <a:solidFill>
                <a:srgbClr val="FFFFFF"/>
              </a:solidFill>
            </a:rPr>
            <a:t>press releases</a:t>
          </a:r>
          <a:r>
            <a:rPr lang="en-US" sz="3200" b="1" kern="1200" dirty="0">
              <a:solidFill>
                <a:srgbClr val="FFFFFF"/>
              </a:solidFill>
            </a:rPr>
            <a:t>.</a:t>
          </a:r>
        </a:p>
      </dsp:txBody>
      <dsp:txXfrm>
        <a:off x="80390" y="3402469"/>
        <a:ext cx="7543846" cy="1486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CEA14-34AC-D844-BDE9-9EBDD2D45616}">
      <dsp:nvSpPr>
        <dsp:cNvPr id="0" name=""/>
        <dsp:cNvSpPr/>
      </dsp:nvSpPr>
      <dsp:spPr>
        <a:xfrm>
          <a:off x="0" y="680"/>
          <a:ext cx="6239435" cy="2414290"/>
        </a:xfrm>
        <a:prstGeom prst="roundRect">
          <a:avLst/>
        </a:prstGeom>
        <a:solidFill>
          <a:srgbClr val="800000"/>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Recognize the importance of daily events that establish the routines of what is to be expected as normative quality practices. </a:t>
          </a:r>
        </a:p>
      </dsp:txBody>
      <dsp:txXfrm>
        <a:off x="117856" y="118536"/>
        <a:ext cx="6003723" cy="2178578"/>
      </dsp:txXfrm>
    </dsp:sp>
    <dsp:sp modelId="{A07E52D9-D6B3-1041-A01C-D558D0E98468}">
      <dsp:nvSpPr>
        <dsp:cNvPr id="0" name=""/>
        <dsp:cNvSpPr/>
      </dsp:nvSpPr>
      <dsp:spPr>
        <a:xfrm>
          <a:off x="0" y="2429825"/>
          <a:ext cx="6239435" cy="2414290"/>
        </a:xfrm>
        <a:prstGeom prst="roundRect">
          <a:avLst/>
        </a:prstGeom>
        <a:solidFill>
          <a:srgbClr val="000066"/>
        </a:solidFill>
        <a:ln w="25400" cap="flat" cmpd="sng" algn="ctr">
          <a:solidFill>
            <a:schemeClr val="dk1">
              <a:shade val="80000"/>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Organize and participate in art centered special events including Youth Art Month (YAM) that increase program visibility and align with arts advocacy practices. </a:t>
          </a:r>
        </a:p>
      </dsp:txBody>
      <dsp:txXfrm>
        <a:off x="117856" y="2547681"/>
        <a:ext cx="6003723" cy="21785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B2C6D-11E4-024A-AA93-116883656FB3}">
      <dsp:nvSpPr>
        <dsp:cNvPr id="0" name=""/>
        <dsp:cNvSpPr/>
      </dsp:nvSpPr>
      <dsp:spPr>
        <a:xfrm>
          <a:off x="0" y="41366"/>
          <a:ext cx="8337177" cy="1153620"/>
        </a:xfrm>
        <a:prstGeom prst="roundRect">
          <a:avLst/>
        </a:prstGeom>
        <a:solidFill>
          <a:srgbClr val="008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Develop exhibitions, performances, seminars, and panel discussions.</a:t>
          </a:r>
          <a:endParaRPr lang="en-US" sz="2900" kern="1200" dirty="0"/>
        </a:p>
      </dsp:txBody>
      <dsp:txXfrm>
        <a:off x="56315" y="97681"/>
        <a:ext cx="8224547" cy="1040990"/>
      </dsp:txXfrm>
    </dsp:sp>
    <dsp:sp modelId="{504AF9C1-269D-1249-813E-DF1B5BA2BDA4}">
      <dsp:nvSpPr>
        <dsp:cNvPr id="0" name=""/>
        <dsp:cNvSpPr/>
      </dsp:nvSpPr>
      <dsp:spPr>
        <a:xfrm>
          <a:off x="0" y="1278506"/>
          <a:ext cx="8337177" cy="1153620"/>
        </a:xfrm>
        <a:prstGeom prst="roundRect">
          <a:avLst/>
        </a:prstGeom>
        <a:solidFill>
          <a:srgbClr val="D2550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Write grants to bring artists-in-residents to learning sites. </a:t>
          </a:r>
          <a:endParaRPr lang="en-US" sz="2900" kern="1200" dirty="0"/>
        </a:p>
      </dsp:txBody>
      <dsp:txXfrm>
        <a:off x="56315" y="1334821"/>
        <a:ext cx="8224547" cy="1040990"/>
      </dsp:txXfrm>
    </dsp:sp>
    <dsp:sp modelId="{E72B8CAC-B216-384F-9396-2228BB1E61CE}">
      <dsp:nvSpPr>
        <dsp:cNvPr id="0" name=""/>
        <dsp:cNvSpPr/>
      </dsp:nvSpPr>
      <dsp:spPr>
        <a:xfrm>
          <a:off x="0" y="2515646"/>
          <a:ext cx="8337177" cy="1153620"/>
        </a:xfrm>
        <a:prstGeom prst="roundRect">
          <a:avLst/>
        </a:prstGeom>
        <a:solidFill>
          <a:srgbClr val="FF003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a:t>Participate in a school-wide career day to teach about visual arts professions. </a:t>
          </a:r>
          <a:endParaRPr lang="en-US" sz="2900" kern="1200"/>
        </a:p>
      </dsp:txBody>
      <dsp:txXfrm>
        <a:off x="56315" y="2571961"/>
        <a:ext cx="8224547" cy="1040990"/>
      </dsp:txXfrm>
    </dsp:sp>
    <dsp:sp modelId="{4F5AC46D-4EF8-7D49-99C8-9A80FA2793A0}">
      <dsp:nvSpPr>
        <dsp:cNvPr id="0" name=""/>
        <dsp:cNvSpPr/>
      </dsp:nvSpPr>
      <dsp:spPr>
        <a:xfrm>
          <a:off x="0" y="3752786"/>
          <a:ext cx="8337177" cy="1153620"/>
        </a:xfrm>
        <a:prstGeom prst="roundRect">
          <a:avLst/>
        </a:prstGeom>
        <a:solidFill>
          <a:srgbClr val="8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Sponsor an art club or </a:t>
          </a:r>
          <a:r>
            <a:rPr lang="en-US" sz="2900" b="1" u="sng" kern="1200" dirty="0"/>
            <a:t>National Art Honors Society</a:t>
          </a:r>
          <a:r>
            <a:rPr lang="en-US" sz="2900" b="1" kern="1200" dirty="0"/>
            <a:t>. </a:t>
          </a:r>
          <a:endParaRPr lang="en-US" sz="2900" kern="1200" dirty="0"/>
        </a:p>
      </dsp:txBody>
      <dsp:txXfrm>
        <a:off x="56315" y="3809101"/>
        <a:ext cx="8224547" cy="10409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4EE04-E281-1D44-814D-293927229D0F}">
      <dsp:nvSpPr>
        <dsp:cNvPr id="0" name=""/>
        <dsp:cNvSpPr/>
      </dsp:nvSpPr>
      <dsp:spPr>
        <a:xfrm>
          <a:off x="0" y="896"/>
          <a:ext cx="6483927" cy="2405081"/>
        </a:xfrm>
        <a:prstGeom prst="roundRect">
          <a:avLst/>
        </a:prstGeom>
        <a:solidFill>
          <a:srgbClr val="CC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u="sng" kern="1200" dirty="0"/>
            <a:t>Community art education</a:t>
          </a:r>
          <a:r>
            <a:rPr lang="en-US" sz="2800" b="1" kern="1200" dirty="0"/>
            <a:t> is the practice of developing extraordinary projects and events with community partners that extend beyond regular classroom learning experiences.</a:t>
          </a:r>
          <a:endParaRPr lang="en-US" sz="2800" kern="1200" dirty="0"/>
        </a:p>
      </dsp:txBody>
      <dsp:txXfrm>
        <a:off x="117406" y="118302"/>
        <a:ext cx="6249115" cy="2170269"/>
      </dsp:txXfrm>
    </dsp:sp>
    <dsp:sp modelId="{7FDF17A2-88FF-7F4A-8C4C-98FF4BB99486}">
      <dsp:nvSpPr>
        <dsp:cNvPr id="0" name=""/>
        <dsp:cNvSpPr/>
      </dsp:nvSpPr>
      <dsp:spPr>
        <a:xfrm>
          <a:off x="0" y="2420209"/>
          <a:ext cx="6483927" cy="2405081"/>
        </a:xfrm>
        <a:prstGeom prst="roundRect">
          <a:avLst/>
        </a:prstGeom>
        <a:solidFill>
          <a:srgbClr val="00AAD6"/>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Teachers take advantage of existing partnerships and establish new ones to implement community art projects. </a:t>
          </a:r>
          <a:endParaRPr lang="en-US" sz="2800" kern="1200" dirty="0"/>
        </a:p>
      </dsp:txBody>
      <dsp:txXfrm>
        <a:off x="117406" y="2537615"/>
        <a:ext cx="6249115" cy="21702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39F2-5C55-DD40-854C-C0B95CB0331D}" type="datetimeFigureOut">
              <a:rPr lang="en-US" smtClean="0"/>
              <a:t>8/14/25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DC5D3-47FC-A841-AC20-383DD7B1A010}" type="slidenum">
              <a:rPr lang="en-US" smtClean="0"/>
              <a:t>‹#›</a:t>
            </a:fld>
            <a:endParaRPr lang="en-US"/>
          </a:p>
        </p:txBody>
      </p:sp>
    </p:spTree>
    <p:extLst>
      <p:ext uri="{BB962C8B-B14F-4D97-AF65-F5344CB8AC3E}">
        <p14:creationId xmlns:p14="http://schemas.microsoft.com/office/powerpoint/2010/main" val="332952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www.arteducators.org/national-art-honor-societies/chapter-downloads-and-resources" TargetMode="External"/><Relationship Id="rId3" Type="http://schemas.openxmlformats.org/officeDocument/2006/relationships/hyperlink" Target="https://aep6.americansforthearts.org/resources/media/user/1696872054-AEP6_National_Findings_Full_Report-Proof_final-web.pdf" TargetMode="External"/><Relationship Id="rId7" Type="http://schemas.openxmlformats.org/officeDocument/2006/relationships/hyperlink" Target="https://www.arteducators.org/advocacy-policy/articles/51-advocacy-made-simple" TargetMode="External"/><Relationship Id="rId12" Type="http://schemas.openxmlformats.org/officeDocument/2006/relationships/hyperlink" Target="https://doi.org/10.1080/00220620.2024.2368772"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councilforarteducation.org/youth-art-month/" TargetMode="External"/><Relationship Id="rId11" Type="http://schemas.openxmlformats.org/officeDocument/2006/relationships/hyperlink" Target="https://www.arteducators.org/advocacy-policy/advocacy-white-papers-for-art-education" TargetMode="External"/><Relationship Id="rId5" Type="http://schemas.openxmlformats.org/officeDocument/2006/relationships/hyperlink" Target="http://councilforarteducation.org/wp-content/uploads/2015/10/How-to-Write-a-Press-Release.pdf" TargetMode="External"/><Relationship Id="rId10" Type="http://schemas.openxmlformats.org/officeDocument/2006/relationships/hyperlink" Target="https://www.nationalartsstandards.org/sites/default/files/NCCAS%20%20Conceptual%20Framework_0.pdf" TargetMode="External"/><Relationship Id="rId4" Type="http://schemas.openxmlformats.org/officeDocument/2006/relationships/hyperlink" Target="https://scholarscompass.vcu.edu/cgi/viewcontent.cgi?article=1526&amp;context=jstae" TargetMode="External"/><Relationship Id="rId9" Type="http://schemas.openxmlformats.org/officeDocument/2006/relationships/hyperlink" Target="https://www.arteducators.org/research/naea-research-commissio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 to </a:t>
            </a:r>
            <a:r>
              <a:rPr lang="en-US" b="1" i="1" dirty="0"/>
              <a:t>Teaching</a:t>
            </a:r>
            <a:r>
              <a:rPr lang="en-US" b="1" i="1" baseline="0" dirty="0"/>
              <a:t> and Learning in Art Education</a:t>
            </a:r>
            <a:r>
              <a:rPr lang="en-US" b="1" i="0" baseline="0" dirty="0"/>
              <a:t>, 2</a:t>
            </a:r>
            <a:r>
              <a:rPr lang="en-US" b="1" i="0" baseline="30000" dirty="0"/>
              <a:t>nd</a:t>
            </a:r>
            <a:r>
              <a:rPr lang="en-US" b="1" i="0" baseline="0" dirty="0"/>
              <a:t> Edition,</a:t>
            </a:r>
            <a:r>
              <a:rPr lang="en-US" b="1" baseline="0" dirty="0"/>
              <a:t> </a:t>
            </a:r>
            <a:r>
              <a:rPr lang="en-US" b="1" dirty="0"/>
              <a:t>Chapter 19!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TLAE as a theoretically-based, practical textbook to prepare preservice educators for their teaching careers and to support in-service educators in improving their existing practices. Its timely second edition with its updated framework remains dedicated to assisting educators in all stages of their careers through effective curricular planning, instruction, assessment, and management to foster student learning and cultivate educators’ meaningful, creative, and rewarding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textbook and instructional resources</a:t>
            </a:r>
            <a:r>
              <a:rPr lang="en-US" baseline="0" dirty="0"/>
              <a:t> </a:t>
            </a:r>
            <a:r>
              <a:rPr lang="en-US" sz="1200" kern="1200" dirty="0">
                <a:solidFill>
                  <a:schemeClr val="tx1"/>
                </a:solidFill>
                <a:effectLst/>
                <a:latin typeface="+mn-lt"/>
                <a:ea typeface="+mn-ea"/>
                <a:cs typeface="+mn-cs"/>
              </a:rPr>
              <a:t>resulted from the contributions of many individuals, including teachers, students, artists, organizations, family, mentors,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Routledge’s editorial/production team. </a:t>
            </a:r>
            <a:r>
              <a:rPr lang="en-US" dirty="0">
                <a:effectLst/>
                <a:latin typeface="Helvetica Neue" panose="02000503000000020004" pitchFamily="2" charset="0"/>
              </a:rPr>
              <a:t>Its teachings are based on the author’s research, communications, and professional interpretations of teachers, artists,’ and designers’ works with the aim of being respectful of diversified peoples and representing their teachings in a truthful and non-biased manner. </a:t>
            </a:r>
            <a:endParaRPr lang="en-US" b="1" dirty="0"/>
          </a:p>
          <a:p>
            <a:endParaRPr lang="en-US" dirty="0"/>
          </a:p>
          <a:p>
            <a:r>
              <a:rPr lang="en-US" b="1" dirty="0"/>
              <a:t>Book Cover Artwork: </a:t>
            </a:r>
            <a:r>
              <a:rPr lang="en-US" b="0" dirty="0"/>
              <a:t>Paula Gale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Right Image: </a:t>
            </a:r>
            <a:r>
              <a:rPr lang="en-US" sz="1200" kern="1200" dirty="0">
                <a:solidFill>
                  <a:schemeClr val="tx1"/>
                </a:solidFill>
                <a:effectLst/>
                <a:latin typeface="+mn-lt"/>
                <a:ea typeface="+mn-ea"/>
                <a:cs typeface="+mn-cs"/>
              </a:rPr>
              <a:t>K-8 school mural installation. Source: Paula Gale, teacher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9D53F45-18BA-CD4D-B308-3B0F05C46499}" type="slidenum">
              <a:rPr lang="en-US" smtClean="0"/>
              <a:t>1</a:t>
            </a:fld>
            <a:endParaRPr lang="en-US"/>
          </a:p>
        </p:txBody>
      </p:sp>
    </p:spTree>
    <p:extLst>
      <p:ext uri="{BB962C8B-B14F-4D97-AF65-F5344CB8AC3E}">
        <p14:creationId xmlns:p14="http://schemas.microsoft.com/office/powerpoint/2010/main" val="3206911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6F58-A368-562F-A54E-38022BD9B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3AA3C-C418-A08F-ED01-F5B9D10FD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EA85C-1D24-FC03-6F84-238A1B7E297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Top Image: </a:t>
            </a:r>
            <a:r>
              <a:rPr lang="en-US" dirty="0"/>
              <a:t>Nick Peña, From Sea to Shining Sea, 2018, 30" </a:t>
            </a:r>
            <a:r>
              <a:rPr lang="en-US" sz="1200" kern="1200" dirty="0">
                <a:solidFill>
                  <a:schemeClr val="tx1"/>
                </a:solidFill>
                <a:effectLst/>
                <a:latin typeface="+mn-lt"/>
                <a:ea typeface="+mn-ea"/>
                <a:cs typeface="+mn-cs"/>
              </a:rPr>
              <a:t>(76.2 cm) </a:t>
            </a:r>
            <a:r>
              <a:rPr lang="en-US" dirty="0"/>
              <a:t>diameter, watercolor, acrylic, </a:t>
            </a:r>
            <a:r>
              <a:rPr lang="en-US" dirty="0" err="1"/>
              <a:t>sintra</a:t>
            </a:r>
            <a:r>
              <a:rPr lang="en-US" dirty="0"/>
              <a:t> mat</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Bottom Image: </a:t>
            </a:r>
            <a:r>
              <a:rPr lang="en-US" dirty="0"/>
              <a:t>Pre-service art educators give a panel discussion on arts advocacy surrounded by original artworks by Nick Peña.</a:t>
            </a:r>
          </a:p>
          <a:p>
            <a:endParaRPr lang="en-US" dirty="0"/>
          </a:p>
        </p:txBody>
      </p:sp>
      <p:sp>
        <p:nvSpPr>
          <p:cNvPr id="4" name="Slide Number Placeholder 3">
            <a:extLst>
              <a:ext uri="{FF2B5EF4-FFF2-40B4-BE49-F238E27FC236}">
                <a16:creationId xmlns:a16="http://schemas.microsoft.com/office/drawing/2014/main" id="{383DA682-03AC-114B-0F5B-BA1A51E75AB7}"/>
              </a:ext>
            </a:extLst>
          </p:cNvPr>
          <p:cNvSpPr>
            <a:spLocks noGrp="1"/>
          </p:cNvSpPr>
          <p:nvPr>
            <p:ph type="sldNum" sz="quarter" idx="5"/>
          </p:nvPr>
        </p:nvSpPr>
        <p:spPr/>
        <p:txBody>
          <a:bodyPr/>
          <a:lstStyle/>
          <a:p>
            <a:fld id="{28DDC5D3-47FC-A841-AC20-383DD7B1A010}" type="slidenum">
              <a:rPr lang="en-US" smtClean="0"/>
              <a:t>10</a:t>
            </a:fld>
            <a:endParaRPr lang="en-US"/>
          </a:p>
        </p:txBody>
      </p:sp>
    </p:spTree>
    <p:extLst>
      <p:ext uri="{BB962C8B-B14F-4D97-AF65-F5344CB8AC3E}">
        <p14:creationId xmlns:p14="http://schemas.microsoft.com/office/powerpoint/2010/main" val="3629942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Students developing </a:t>
            </a:r>
            <a:r>
              <a:rPr lang="en-US" i="1" dirty="0"/>
              <a:t>Elephant Trap</a:t>
            </a:r>
            <a:r>
              <a:rPr lang="en-US" dirty="0"/>
              <a:t>. Tiny Circus, artists-in-residence. Sarah Fitzgerald, teacher.</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11</a:t>
            </a:fld>
            <a:endParaRPr lang="en-US"/>
          </a:p>
        </p:txBody>
      </p:sp>
    </p:spTree>
    <p:extLst>
      <p:ext uri="{BB962C8B-B14F-4D97-AF65-F5344CB8AC3E}">
        <p14:creationId xmlns:p14="http://schemas.microsoft.com/office/powerpoint/2010/main" val="284035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Classroom activity: </a:t>
            </a:r>
            <a:r>
              <a:rPr lang="en-US" dirty="0"/>
              <a:t>Brainstorm how to invited diversified and intergenerational</a:t>
            </a:r>
            <a:r>
              <a:rPr lang="en-US" baseline="0" dirty="0"/>
              <a:t> community partners into community art projects.</a:t>
            </a:r>
            <a:endParaRPr lang="en-US" b="1" dirty="0"/>
          </a:p>
          <a:p>
            <a:endParaRPr lang="en-US" b="1" dirty="0"/>
          </a:p>
          <a:p>
            <a:r>
              <a:rPr lang="en-US" b="1" dirty="0"/>
              <a:t>Image: </a:t>
            </a:r>
            <a:r>
              <a:rPr lang="en-US" dirty="0"/>
              <a:t>Students and intergenerational participants formed concrete sculptures for a wetland themed art garden. USA. Author and Suzanne St. John, teachers. Funded by MTSU Public Service Grant. Pamela McColly, photo.</a:t>
            </a:r>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12</a:t>
            </a:fld>
            <a:endParaRPr lang="en-US"/>
          </a:p>
        </p:txBody>
      </p:sp>
    </p:spTree>
    <p:extLst>
      <p:ext uri="{BB962C8B-B14F-4D97-AF65-F5344CB8AC3E}">
        <p14:creationId xmlns:p14="http://schemas.microsoft.com/office/powerpoint/2010/main" val="659732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54FA-BA08-893F-A1B3-9A3257144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41481-6FFF-A49F-5E63-B9038C75A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943F6-E1C1-EF16-67E3-F336C269199F}"/>
              </a:ext>
            </a:extLst>
          </p:cNvPr>
          <p:cNvSpPr>
            <a:spLocks noGrp="1"/>
          </p:cNvSpPr>
          <p:nvPr>
            <p:ph type="body" idx="1"/>
          </p:nvPr>
        </p:nvSpPr>
        <p:spPr/>
        <p:txBody>
          <a:bodyPr/>
          <a:lstStyle/>
          <a:p>
            <a:r>
              <a:rPr lang="en-US" b="1" dirty="0"/>
              <a:t>Image: </a:t>
            </a:r>
            <a:r>
              <a:rPr lang="en-US" dirty="0"/>
              <a:t>Careers for Careers Mural. High School Students. USA. MTSU Public Service Grant. Author, Michael McGoffin, and Stephanie Roberts, teachers.</a:t>
            </a:r>
          </a:p>
          <a:p>
            <a:endParaRPr lang="en-US" dirty="0"/>
          </a:p>
        </p:txBody>
      </p:sp>
      <p:sp>
        <p:nvSpPr>
          <p:cNvPr id="4" name="Slide Number Placeholder 3">
            <a:extLst>
              <a:ext uri="{FF2B5EF4-FFF2-40B4-BE49-F238E27FC236}">
                <a16:creationId xmlns:a16="http://schemas.microsoft.com/office/drawing/2014/main" id="{289A1239-1959-16C5-BA68-6CD514BB159E}"/>
              </a:ext>
            </a:extLst>
          </p:cNvPr>
          <p:cNvSpPr>
            <a:spLocks noGrp="1"/>
          </p:cNvSpPr>
          <p:nvPr>
            <p:ph type="sldNum" sz="quarter" idx="5"/>
          </p:nvPr>
        </p:nvSpPr>
        <p:spPr/>
        <p:txBody>
          <a:bodyPr/>
          <a:lstStyle/>
          <a:p>
            <a:fld id="{28DDC5D3-47FC-A841-AC20-383DD7B1A010}" type="slidenum">
              <a:rPr lang="en-US" smtClean="0"/>
              <a:t>13</a:t>
            </a:fld>
            <a:endParaRPr lang="en-US"/>
          </a:p>
        </p:txBody>
      </p:sp>
    </p:spTree>
    <p:extLst>
      <p:ext uri="{BB962C8B-B14F-4D97-AF65-F5344CB8AC3E}">
        <p14:creationId xmlns:p14="http://schemas.microsoft.com/office/powerpoint/2010/main" val="4186365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dirty="0"/>
              <a:t>Planet Respect. Elementary students. USA. Author and Suzanne St. John, teachers. Funded by MTSU Public Service Grant. Pamela McColly,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14</a:t>
            </a:fld>
            <a:endParaRPr lang="en-US"/>
          </a:p>
        </p:txBody>
      </p:sp>
    </p:spTree>
    <p:extLst>
      <p:ext uri="{BB962C8B-B14F-4D97-AF65-F5344CB8AC3E}">
        <p14:creationId xmlns:p14="http://schemas.microsoft.com/office/powerpoint/2010/main" val="2698067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2CE71-FB18-48E6-F94B-29E37E242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3858B-DDC7-CBE3-0A13-7F1614A4A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F42587-1DC3-3D2A-4D70-C1595F4569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K-8 laughing gull mosaic, USA. Source: Paula Gale, teacher</a:t>
            </a:r>
          </a:p>
          <a:p>
            <a:endParaRPr lang="en-US" dirty="0"/>
          </a:p>
          <a:p>
            <a:endParaRPr lang="en-US" dirty="0"/>
          </a:p>
        </p:txBody>
      </p:sp>
      <p:sp>
        <p:nvSpPr>
          <p:cNvPr id="4" name="Slide Number Placeholder 3">
            <a:extLst>
              <a:ext uri="{FF2B5EF4-FFF2-40B4-BE49-F238E27FC236}">
                <a16:creationId xmlns:a16="http://schemas.microsoft.com/office/drawing/2014/main" id="{00E82AC0-7FED-A4BA-91FA-697336683345}"/>
              </a:ext>
            </a:extLst>
          </p:cNvPr>
          <p:cNvSpPr>
            <a:spLocks noGrp="1"/>
          </p:cNvSpPr>
          <p:nvPr>
            <p:ph type="sldNum" sz="quarter" idx="5"/>
          </p:nvPr>
        </p:nvSpPr>
        <p:spPr/>
        <p:txBody>
          <a:bodyPr/>
          <a:lstStyle/>
          <a:p>
            <a:fld id="{28DDC5D3-47FC-A841-AC20-383DD7B1A010}" type="slidenum">
              <a:rPr lang="en-US" smtClean="0"/>
              <a:t>15</a:t>
            </a:fld>
            <a:endParaRPr lang="en-US"/>
          </a:p>
        </p:txBody>
      </p:sp>
    </p:spTree>
    <p:extLst>
      <p:ext uri="{BB962C8B-B14F-4D97-AF65-F5344CB8AC3E}">
        <p14:creationId xmlns:p14="http://schemas.microsoft.com/office/powerpoint/2010/main" val="2112480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235E8-F119-C7AD-C688-0D6432ABB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8E423-1C5C-055C-D441-CAACD9E8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735E6-F2B1-3175-1605-F2239DD8885F}"/>
              </a:ext>
            </a:extLst>
          </p:cNvPr>
          <p:cNvSpPr>
            <a:spLocks noGrp="1"/>
          </p:cNvSpPr>
          <p:nvPr>
            <p:ph type="body" idx="1"/>
          </p:nvPr>
        </p:nvSpPr>
        <p:spPr/>
        <p:txBody>
          <a:bodyPr/>
          <a:lstStyle/>
          <a:p>
            <a:endParaRPr lang="en-US" b="1" dirty="0"/>
          </a:p>
          <a:p>
            <a:r>
              <a:rPr lang="en-US" sz="1200" b="1" kern="1200" dirty="0">
                <a:solidFill>
                  <a:schemeClr val="tx1"/>
                </a:solidFill>
                <a:effectLst/>
                <a:latin typeface="+mn-lt"/>
                <a:ea typeface="+mn-ea"/>
                <a:cs typeface="+mn-cs"/>
              </a:rPr>
              <a:t>Class instruction: </a:t>
            </a:r>
            <a:r>
              <a:rPr lang="en-US" sz="1200" kern="1200" dirty="0">
                <a:solidFill>
                  <a:schemeClr val="tx1"/>
                </a:solidFill>
                <a:effectLst/>
                <a:latin typeface="+mn-lt"/>
                <a:ea typeface="+mn-ea"/>
                <a:cs typeface="+mn-cs"/>
              </a:rPr>
              <a:t>Clarify how transformative, art-based research practices are never forced, but rather driven by our desires to cultivate substantive changes. </a:t>
            </a:r>
          </a:p>
          <a:p>
            <a:r>
              <a:rPr lang="en-US" sz="1200" kern="1200" dirty="0">
                <a:solidFill>
                  <a:schemeClr val="tx1"/>
                </a:solidFill>
                <a:effectLst/>
                <a:latin typeface="+mn-lt"/>
                <a:ea typeface="+mn-ea"/>
                <a:cs typeface="+mn-cs"/>
              </a:rPr>
              <a:t>We learn to take actions and feel empowered as we make positive changes. We benefit our profession by disseminating the results of our research findings in publications and professional developments, like conference presentations, to assist fellow educators and their students who face similar challenges.</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https://</a:t>
            </a:r>
            <a:r>
              <a:rPr lang="en-US" b="0" dirty="0" err="1"/>
              <a:t>openclipart.org</a:t>
            </a:r>
            <a:r>
              <a:rPr lang="en-US" b="0" dirty="0"/>
              <a:t>/download/116953/1296777772.svg</a:t>
            </a:r>
            <a:endParaRPr lang="en-US" dirty="0">
              <a:effectLst/>
            </a:endParaRPr>
          </a:p>
          <a:p>
            <a:endParaRPr lang="en-US" dirty="0"/>
          </a:p>
          <a:p>
            <a:r>
              <a:rPr lang="en-US" b="1" dirty="0"/>
              <a:t>References: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Smilan et al., 2025</a:t>
            </a:r>
          </a:p>
          <a:p>
            <a:endParaRPr lang="en-US" b="1" dirty="0"/>
          </a:p>
          <a:p>
            <a:endParaRPr lang="en-US" dirty="0"/>
          </a:p>
        </p:txBody>
      </p:sp>
      <p:sp>
        <p:nvSpPr>
          <p:cNvPr id="4" name="Slide Number Placeholder 3">
            <a:extLst>
              <a:ext uri="{FF2B5EF4-FFF2-40B4-BE49-F238E27FC236}">
                <a16:creationId xmlns:a16="http://schemas.microsoft.com/office/drawing/2014/main" id="{069FCA1B-B312-B416-27E5-18CC9AD68019}"/>
              </a:ext>
            </a:extLst>
          </p:cNvPr>
          <p:cNvSpPr>
            <a:spLocks noGrp="1"/>
          </p:cNvSpPr>
          <p:nvPr>
            <p:ph type="sldNum" sz="quarter" idx="5"/>
          </p:nvPr>
        </p:nvSpPr>
        <p:spPr/>
        <p:txBody>
          <a:bodyPr/>
          <a:lstStyle/>
          <a:p>
            <a:fld id="{28DDC5D3-47FC-A841-AC20-383DD7B1A010}" type="slidenum">
              <a:rPr lang="en-US" smtClean="0"/>
              <a:t>16</a:t>
            </a:fld>
            <a:endParaRPr lang="en-US"/>
          </a:p>
        </p:txBody>
      </p:sp>
    </p:spTree>
    <p:extLst>
      <p:ext uri="{BB962C8B-B14F-4D97-AF65-F5344CB8AC3E}">
        <p14:creationId xmlns:p14="http://schemas.microsoft.com/office/powerpoint/2010/main" val="2659208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FBAFD-619E-D968-D534-20223047F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E2BF9-8D9A-E068-DF6F-760A8F7E17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F356A7-01DE-73D2-553F-B4C17CD0BE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sz="1200" b="1" kern="1200" dirty="0">
                <a:solidFill>
                  <a:schemeClr val="tx1"/>
                </a:solidFill>
                <a:effectLst/>
                <a:latin typeface="+mn-lt"/>
                <a:ea typeface="+mn-ea"/>
                <a:cs typeface="+mn-cs"/>
              </a:rPr>
              <a:t>Figure 19.2 </a:t>
            </a:r>
            <a:r>
              <a:rPr lang="en-US" sz="1200" kern="1200" dirty="0">
                <a:solidFill>
                  <a:schemeClr val="tx1"/>
                </a:solidFill>
                <a:effectLst/>
                <a:latin typeface="+mn-lt"/>
                <a:ea typeface="+mn-ea"/>
                <a:cs typeface="+mn-cs"/>
              </a:rPr>
              <a:t>K-8 flamingo mosaic, USA. Source: Paula Gale, teacher</a:t>
            </a:r>
          </a:p>
          <a:p>
            <a:endParaRPr lang="en-US" dirty="0"/>
          </a:p>
          <a:p>
            <a:r>
              <a:rPr lang="en-US" b="1" dirty="0"/>
              <a:t>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Smilan et al., 2025</a:t>
            </a:r>
          </a:p>
          <a:p>
            <a:endParaRPr lang="en-US" b="1" dirty="0"/>
          </a:p>
          <a:p>
            <a:endParaRPr lang="en-US" dirty="0"/>
          </a:p>
        </p:txBody>
      </p:sp>
      <p:sp>
        <p:nvSpPr>
          <p:cNvPr id="4" name="Slide Number Placeholder 3">
            <a:extLst>
              <a:ext uri="{FF2B5EF4-FFF2-40B4-BE49-F238E27FC236}">
                <a16:creationId xmlns:a16="http://schemas.microsoft.com/office/drawing/2014/main" id="{F21A0301-BF62-8ED5-3B0F-440A6B4434E5}"/>
              </a:ext>
            </a:extLst>
          </p:cNvPr>
          <p:cNvSpPr>
            <a:spLocks noGrp="1"/>
          </p:cNvSpPr>
          <p:nvPr>
            <p:ph type="sldNum" sz="quarter" idx="5"/>
          </p:nvPr>
        </p:nvSpPr>
        <p:spPr/>
        <p:txBody>
          <a:bodyPr/>
          <a:lstStyle/>
          <a:p>
            <a:fld id="{28DDC5D3-47FC-A841-AC20-383DD7B1A010}" type="slidenum">
              <a:rPr lang="en-US" smtClean="0"/>
              <a:t>17</a:t>
            </a:fld>
            <a:endParaRPr lang="en-US"/>
          </a:p>
        </p:txBody>
      </p:sp>
    </p:spTree>
    <p:extLst>
      <p:ext uri="{BB962C8B-B14F-4D97-AF65-F5344CB8AC3E}">
        <p14:creationId xmlns:p14="http://schemas.microsoft.com/office/powerpoint/2010/main" val="3412312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a:t>
            </a:r>
            <a:r>
              <a:rPr lang="en-US" b="1" baseline="0" dirty="0"/>
              <a:t> instruction: </a:t>
            </a:r>
            <a:r>
              <a:rPr lang="en-US" dirty="0"/>
              <a:t>Explain how the National Art Education Association (2016) emphasized the importance of being visible and knowledgeable when advocating for the visual arts. To stay current and relevant, art educators redesign standards, policy, curricula, and assessments as necessary. </a:t>
            </a:r>
            <a:r>
              <a:rPr lang="en-US" sz="1200" kern="1200" dirty="0">
                <a:solidFill>
                  <a:schemeClr val="tx1"/>
                </a:solidFill>
                <a:effectLst/>
                <a:latin typeface="+mn-lt"/>
                <a:ea typeface="+mn-ea"/>
                <a:cs typeface="+mn-cs"/>
              </a:rPr>
              <a:t>They</a:t>
            </a:r>
            <a:r>
              <a:rPr lang="en-US" sz="1200" kern="1200" baseline="0" dirty="0">
                <a:solidFill>
                  <a:schemeClr val="tx1"/>
                </a:solidFill>
                <a:effectLst/>
                <a:latin typeface="+mn-lt"/>
                <a:ea typeface="+mn-ea"/>
                <a:cs typeface="+mn-cs"/>
              </a:rPr>
              <a:t> r</a:t>
            </a:r>
            <a:r>
              <a:rPr lang="en-US" sz="1200" kern="1200" dirty="0">
                <a:solidFill>
                  <a:schemeClr val="tx1"/>
                </a:solidFill>
                <a:effectLst/>
                <a:latin typeface="+mn-lt"/>
                <a:ea typeface="+mn-ea"/>
                <a:cs typeface="+mn-cs"/>
              </a:rPr>
              <a:t>ecognize the people and policy makers that have supported their cause.</a:t>
            </a:r>
            <a:endParaRPr lang="en-US" dirty="0"/>
          </a:p>
          <a:p>
            <a:endParaRPr lang="en-US" b="1" dirty="0"/>
          </a:p>
          <a:p>
            <a:r>
              <a:rPr lang="en-US" b="1" dirty="0"/>
              <a:t>Image: </a:t>
            </a:r>
            <a:r>
              <a:rPr lang="en-US" dirty="0"/>
              <a:t>Tereza </a:t>
            </a:r>
            <a:r>
              <a:rPr lang="en-US" dirty="0" err="1"/>
              <a:t>Hejlová</a:t>
            </a:r>
            <a:r>
              <a:rPr lang="en-US" dirty="0"/>
              <a:t>, 5 years old, ZUŠ, </a:t>
            </a:r>
            <a:r>
              <a:rPr lang="en-US" dirty="0" err="1"/>
              <a:t>Plzeň</a:t>
            </a:r>
            <a:r>
              <a:rPr lang="en-US" dirty="0"/>
              <a:t>, Czech Republic. 41</a:t>
            </a:r>
            <a:r>
              <a:rPr lang="en-US" baseline="30000" dirty="0"/>
              <a:t>st</a:t>
            </a:r>
            <a:r>
              <a:rPr lang="en-US" dirty="0"/>
              <a:t> ICEFA Lidice.</a:t>
            </a:r>
          </a:p>
          <a:p>
            <a:endParaRPr lang="en-US" b="1" dirty="0"/>
          </a:p>
          <a:p>
            <a:r>
              <a:rPr lang="en-US" b="1" dirty="0"/>
              <a:t>Reference:</a:t>
            </a:r>
          </a:p>
          <a:p>
            <a:endParaRPr lang="en-US"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National Art Education Association, 2016</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18</a:t>
            </a:fld>
            <a:endParaRPr lang="en-US"/>
          </a:p>
        </p:txBody>
      </p:sp>
    </p:spTree>
    <p:extLst>
      <p:ext uri="{BB962C8B-B14F-4D97-AF65-F5344CB8AC3E}">
        <p14:creationId xmlns:p14="http://schemas.microsoft.com/office/powerpoint/2010/main" val="3215580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Nare </a:t>
            </a:r>
            <a:r>
              <a:rPr lang="en-US" dirty="0" err="1"/>
              <a:t>Vartanovna</a:t>
            </a:r>
            <a:r>
              <a:rPr lang="en-US" dirty="0"/>
              <a:t> </a:t>
            </a:r>
            <a:r>
              <a:rPr lang="en-US" dirty="0" err="1"/>
              <a:t>Arutiunian</a:t>
            </a:r>
            <a:r>
              <a:rPr lang="en-US" dirty="0"/>
              <a:t>, 14 years old, National Children´s Library after </a:t>
            </a:r>
            <a:r>
              <a:rPr lang="en-US" dirty="0" err="1"/>
              <a:t>Khnko</a:t>
            </a:r>
            <a:r>
              <a:rPr lang="en-US" dirty="0"/>
              <a:t>-Aper, Yerevan, Armenia. 41</a:t>
            </a:r>
            <a:r>
              <a:rPr lang="en-US" baseline="30000" dirty="0"/>
              <a:t>st</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19</a:t>
            </a:fld>
            <a:endParaRPr lang="en-US"/>
          </a:p>
        </p:txBody>
      </p:sp>
    </p:spTree>
    <p:extLst>
      <p:ext uri="{BB962C8B-B14F-4D97-AF65-F5344CB8AC3E}">
        <p14:creationId xmlns:p14="http://schemas.microsoft.com/office/powerpoint/2010/main" val="3344238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A080F-8A06-B23C-A04F-74776628E8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2D2BC-CE6B-192F-859B-802A6C408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C5DF58-F778-B74E-4B43-D42AAB95FDF4}"/>
              </a:ext>
            </a:extLst>
          </p:cNvPr>
          <p:cNvSpPr>
            <a:spLocks noGrp="1"/>
          </p:cNvSpPr>
          <p:nvPr>
            <p:ph type="body" idx="1"/>
          </p:nvPr>
        </p:nvSpPr>
        <p:spPr/>
        <p:txBody>
          <a:bodyPr/>
          <a:lstStyle/>
          <a:p>
            <a:r>
              <a:rPr lang="en-US" sz="1200" b="1" dirty="0">
                <a:solidFill>
                  <a:srgbClr val="FFFFFF"/>
                </a:solidFill>
                <a:latin typeface="Bangla MN"/>
                <a:cs typeface="Bangla MN"/>
              </a:rPr>
              <a:t>Spotlight on Student Art #19: Arts Advocacy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sz="1200" kern="1200" dirty="0">
                <a:solidFill>
                  <a:schemeClr val="tx1"/>
                </a:solidFill>
                <a:effectLst/>
                <a:latin typeface="+mn-lt"/>
                <a:ea typeface="+mn-ea"/>
                <a:cs typeface="+mn-cs"/>
              </a:rPr>
              <a:t>K-8 school mural installation. Source: Paula Gale,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30210402-DE01-9842-D183-FE82BCA7CBF9}"/>
              </a:ext>
            </a:extLst>
          </p:cNvPr>
          <p:cNvSpPr>
            <a:spLocks noGrp="1"/>
          </p:cNvSpPr>
          <p:nvPr>
            <p:ph type="sldNum" sz="quarter" idx="5"/>
          </p:nvPr>
        </p:nvSpPr>
        <p:spPr/>
        <p:txBody>
          <a:bodyPr/>
          <a:lstStyle/>
          <a:p>
            <a:fld id="{28DDC5D3-47FC-A841-AC20-383DD7B1A010}" type="slidenum">
              <a:rPr lang="en-US" smtClean="0"/>
              <a:t>2</a:t>
            </a:fld>
            <a:endParaRPr lang="en-US"/>
          </a:p>
        </p:txBody>
      </p:sp>
    </p:spTree>
    <p:extLst>
      <p:ext uri="{BB962C8B-B14F-4D97-AF65-F5344CB8AC3E}">
        <p14:creationId xmlns:p14="http://schemas.microsoft.com/office/powerpoint/2010/main" val="2383125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B8F2A-6B07-701E-757E-9C43DD52E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3EE65D-E29E-130D-CBC0-4FB689F1A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FAAF6-20A0-4770-67CF-B30C72A56DBA}"/>
              </a:ext>
            </a:extLst>
          </p:cNvPr>
          <p:cNvSpPr>
            <a:spLocks noGrp="1"/>
          </p:cNvSpPr>
          <p:nvPr>
            <p:ph type="body" idx="1"/>
          </p:nvPr>
        </p:nvSpPr>
        <p:spPr/>
        <p:txBody>
          <a:bodyPr/>
          <a:lstStyle/>
          <a:p>
            <a:r>
              <a:rPr lang="en-US" b="1" dirty="0"/>
              <a:t>Image: </a:t>
            </a:r>
            <a:r>
              <a:rPr lang="en-US" dirty="0"/>
              <a:t>Barbora</a:t>
            </a:r>
            <a:r>
              <a:rPr lang="en-US" b="1" dirty="0"/>
              <a:t> </a:t>
            </a:r>
            <a:r>
              <a:rPr lang="en-US" dirty="0" err="1"/>
              <a:t>Římalová</a:t>
            </a:r>
            <a:r>
              <a:rPr lang="en-US" dirty="0"/>
              <a:t>, 10 years old, </a:t>
            </a:r>
            <a:r>
              <a:rPr lang="en-US" dirty="0" err="1"/>
              <a:t>Dům</a:t>
            </a:r>
            <a:r>
              <a:rPr lang="en-US" dirty="0"/>
              <a:t> </a:t>
            </a:r>
            <a:r>
              <a:rPr lang="en-US" dirty="0" err="1"/>
              <a:t>dětí</a:t>
            </a:r>
            <a:r>
              <a:rPr lang="en-US" dirty="0"/>
              <a:t> a </a:t>
            </a:r>
            <a:r>
              <a:rPr lang="en-US" dirty="0" err="1"/>
              <a:t>mládeže</a:t>
            </a:r>
            <a:r>
              <a:rPr lang="en-US" dirty="0"/>
              <a:t> Praha 3 - Ulita, Praha 3 - </a:t>
            </a:r>
            <a:r>
              <a:rPr lang="en-US" dirty="0" err="1"/>
              <a:t>Žižkov</a:t>
            </a:r>
            <a:r>
              <a:rPr lang="en-US" dirty="0"/>
              <a:t>, Czech Republic. 39th ICEFA Lidice. </a:t>
            </a:r>
          </a:p>
          <a:p>
            <a:endParaRPr lang="en-US" dirty="0"/>
          </a:p>
        </p:txBody>
      </p:sp>
      <p:sp>
        <p:nvSpPr>
          <p:cNvPr id="4" name="Slide Number Placeholder 3">
            <a:extLst>
              <a:ext uri="{FF2B5EF4-FFF2-40B4-BE49-F238E27FC236}">
                <a16:creationId xmlns:a16="http://schemas.microsoft.com/office/drawing/2014/main" id="{878A975B-4598-4651-B86B-793FB7FB1DF8}"/>
              </a:ext>
            </a:extLst>
          </p:cNvPr>
          <p:cNvSpPr>
            <a:spLocks noGrp="1"/>
          </p:cNvSpPr>
          <p:nvPr>
            <p:ph type="sldNum" sz="quarter" idx="5"/>
          </p:nvPr>
        </p:nvSpPr>
        <p:spPr/>
        <p:txBody>
          <a:bodyPr/>
          <a:lstStyle/>
          <a:p>
            <a:fld id="{28DDC5D3-47FC-A841-AC20-383DD7B1A010}" type="slidenum">
              <a:rPr lang="en-US" smtClean="0"/>
              <a:t>20</a:t>
            </a:fld>
            <a:endParaRPr lang="en-US"/>
          </a:p>
        </p:txBody>
      </p:sp>
    </p:spTree>
    <p:extLst>
      <p:ext uri="{BB962C8B-B14F-4D97-AF65-F5344CB8AC3E}">
        <p14:creationId xmlns:p14="http://schemas.microsoft.com/office/powerpoint/2010/main" val="2495297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Elementary students. USA. Author, teacher. Funded by Arts for a Complete Education/Florida Alliance for Arts Education. Pamela McColly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21</a:t>
            </a:fld>
            <a:endParaRPr lang="en-US"/>
          </a:p>
        </p:txBody>
      </p:sp>
    </p:spTree>
    <p:extLst>
      <p:ext uri="{BB962C8B-B14F-4D97-AF65-F5344CB8AC3E}">
        <p14:creationId xmlns:p14="http://schemas.microsoft.com/office/powerpoint/2010/main" val="3466091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activity: Teac</a:t>
            </a:r>
            <a:r>
              <a:rPr lang="en-US" b="0" dirty="0"/>
              <a:t>h the class how to develop an art budget for classroom supplies.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sz="1200" dirty="0"/>
              <a:t>Students are forming a mosaic design</a:t>
            </a:r>
            <a:r>
              <a:rPr lang="en-US" sz="1200" baseline="0" dirty="0"/>
              <a:t> for a mural. USA. Author and Abbey Logan, teachers.</a:t>
            </a:r>
            <a:endParaRPr lang="en-US" sz="1200"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22</a:t>
            </a:fld>
            <a:endParaRPr lang="en-US"/>
          </a:p>
        </p:txBody>
      </p:sp>
    </p:spTree>
    <p:extLst>
      <p:ext uri="{BB962C8B-B14F-4D97-AF65-F5344CB8AC3E}">
        <p14:creationId xmlns:p14="http://schemas.microsoft.com/office/powerpoint/2010/main" val="570048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 </a:t>
            </a:r>
            <a:r>
              <a:rPr lang="en-US" dirty="0"/>
              <a:t>Elementary students. USA. Author, teacher. Funded by Arts for a Complete Education/Florida Alliance for Arts Education. Pamela McColly photo.</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8DDC5D3-47FC-A841-AC20-383DD7B1A010}" type="slidenum">
              <a:rPr lang="en-US" smtClean="0"/>
              <a:t>23</a:t>
            </a:fld>
            <a:endParaRPr lang="en-US"/>
          </a:p>
        </p:txBody>
      </p:sp>
    </p:spTree>
    <p:extLst>
      <p:ext uri="{BB962C8B-B14F-4D97-AF65-F5344CB8AC3E}">
        <p14:creationId xmlns:p14="http://schemas.microsoft.com/office/powerpoint/2010/main" val="3864206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20DED-94C4-CE81-1FDC-A8A9948AA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97C0E-1551-B639-A806-F2F5672EC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833EEB-C4A5-E7C8-2F5D-051E2E4C7F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sz="1200" kern="1200" dirty="0">
                <a:solidFill>
                  <a:schemeClr val="tx1"/>
                </a:solidFill>
                <a:effectLst/>
                <a:latin typeface="+mn-lt"/>
                <a:ea typeface="+mn-ea"/>
                <a:cs typeface="+mn-cs"/>
              </a:rPr>
              <a:t>K-8 crocodile and alligator mosaics, USA. Source: Paula Gale,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Yoon et al., 2024</a:t>
            </a:r>
            <a:endParaRPr lang="en-US" dirty="0"/>
          </a:p>
        </p:txBody>
      </p:sp>
      <p:sp>
        <p:nvSpPr>
          <p:cNvPr id="4" name="Slide Number Placeholder 3">
            <a:extLst>
              <a:ext uri="{FF2B5EF4-FFF2-40B4-BE49-F238E27FC236}">
                <a16:creationId xmlns:a16="http://schemas.microsoft.com/office/drawing/2014/main" id="{96767C44-14B0-EA19-510D-BFC5BD6681EF}"/>
              </a:ext>
            </a:extLst>
          </p:cNvPr>
          <p:cNvSpPr>
            <a:spLocks noGrp="1"/>
          </p:cNvSpPr>
          <p:nvPr>
            <p:ph type="sldNum" sz="quarter" idx="5"/>
          </p:nvPr>
        </p:nvSpPr>
        <p:spPr/>
        <p:txBody>
          <a:bodyPr/>
          <a:lstStyle/>
          <a:p>
            <a:fld id="{28DDC5D3-47FC-A841-AC20-383DD7B1A010}" type="slidenum">
              <a:rPr lang="en-US" smtClean="0"/>
              <a:t>24</a:t>
            </a:fld>
            <a:endParaRPr lang="en-US"/>
          </a:p>
        </p:txBody>
      </p:sp>
    </p:spTree>
    <p:extLst>
      <p:ext uri="{BB962C8B-B14F-4D97-AF65-F5344CB8AC3E}">
        <p14:creationId xmlns:p14="http://schemas.microsoft.com/office/powerpoint/2010/main" val="1710462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CA50-2DDF-C518-B276-57840786B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452E5-4808-A221-1BAC-40B7E4F8B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73F58-35E2-70B8-9081-4551153FA0C8}"/>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a:t>
            </a:r>
            <a:r>
              <a:rPr lang="en-US" b="1" baseline="0" dirty="0"/>
              <a:t> activity: </a:t>
            </a:r>
            <a:r>
              <a:rPr lang="en-US" b="0" baseline="0" dirty="0"/>
              <a:t>Have the class open their textbooks and i</a:t>
            </a:r>
            <a:r>
              <a:rPr lang="en-US" b="0" dirty="0"/>
              <a:t>ntroduce </a:t>
            </a:r>
            <a:r>
              <a:rPr lang="en-US" sz="1200" b="1" kern="1200" dirty="0">
                <a:solidFill>
                  <a:schemeClr val="tx1"/>
                </a:solidFill>
                <a:effectLst/>
                <a:latin typeface="+mn-lt"/>
                <a:ea typeface="+mn-ea"/>
                <a:cs typeface="+mn-cs"/>
              </a:rPr>
              <a:t>Model 19.1. Teacher Mini-Grant</a:t>
            </a:r>
            <a:r>
              <a:rPr lang="en-US" sz="1200" b="0" kern="1200" dirty="0">
                <a:solidFill>
                  <a:schemeClr val="tx1"/>
                </a:solidFill>
                <a:effectLst/>
                <a:latin typeface="+mn-lt"/>
                <a:ea typeface="+mn-ea"/>
                <a:cs typeface="+mn-cs"/>
              </a:rPr>
              <a:t>. Teach the class how to write a grant.</a:t>
            </a:r>
            <a:endParaRPr lang="en-US" b="1" dirty="0"/>
          </a:p>
          <a:p>
            <a:endParaRPr lang="en-US" b="1" dirty="0"/>
          </a:p>
          <a:p>
            <a:r>
              <a:rPr lang="en-US" b="1" dirty="0"/>
              <a:t>Image: </a:t>
            </a:r>
            <a:r>
              <a:rPr lang="en-US" i="1" dirty="0"/>
              <a:t>Lift Every Voice and Sing. </a:t>
            </a:r>
            <a:r>
              <a:rPr lang="en-US" dirty="0"/>
              <a:t>Early childhood through adolescence. USA. Jill Harper, Director.</a:t>
            </a:r>
          </a:p>
          <a:p>
            <a:endParaRPr lang="en-US" dirty="0"/>
          </a:p>
        </p:txBody>
      </p:sp>
      <p:sp>
        <p:nvSpPr>
          <p:cNvPr id="4" name="Slide Number Placeholder 3">
            <a:extLst>
              <a:ext uri="{FF2B5EF4-FFF2-40B4-BE49-F238E27FC236}">
                <a16:creationId xmlns:a16="http://schemas.microsoft.com/office/drawing/2014/main" id="{BD03070D-4D6F-761E-3C14-4ABAE9F3F892}"/>
              </a:ext>
            </a:extLst>
          </p:cNvPr>
          <p:cNvSpPr>
            <a:spLocks noGrp="1"/>
          </p:cNvSpPr>
          <p:nvPr>
            <p:ph type="sldNum" sz="quarter" idx="5"/>
          </p:nvPr>
        </p:nvSpPr>
        <p:spPr/>
        <p:txBody>
          <a:bodyPr/>
          <a:lstStyle/>
          <a:p>
            <a:fld id="{28DDC5D3-47FC-A841-AC20-383DD7B1A010}" type="slidenum">
              <a:rPr lang="en-US" smtClean="0"/>
              <a:t>25</a:t>
            </a:fld>
            <a:endParaRPr lang="en-US"/>
          </a:p>
        </p:txBody>
      </p:sp>
    </p:spTree>
    <p:extLst>
      <p:ext uri="{BB962C8B-B14F-4D97-AF65-F5344CB8AC3E}">
        <p14:creationId xmlns:p14="http://schemas.microsoft.com/office/powerpoint/2010/main" val="3723752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i="1" dirty="0"/>
              <a:t>Planet Respect. </a:t>
            </a:r>
            <a:r>
              <a:rPr lang="en-US" dirty="0"/>
              <a:t>Elementary students. USA. Author and Suzanne St. John, teachers. Funded by MTSU Public Service Grant. Pamela McColly,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26</a:t>
            </a:fld>
            <a:endParaRPr lang="en-US"/>
          </a:p>
        </p:txBody>
      </p:sp>
    </p:spTree>
    <p:extLst>
      <p:ext uri="{BB962C8B-B14F-4D97-AF65-F5344CB8AC3E}">
        <p14:creationId xmlns:p14="http://schemas.microsoft.com/office/powerpoint/2010/main" val="3923044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i="1" dirty="0"/>
              <a:t>Planet Respect. </a:t>
            </a:r>
            <a:r>
              <a:rPr lang="en-US" dirty="0"/>
              <a:t>Elementary students. USA. Author and Suzanne St. John, teachers. Funded by MTSU Public Service Grant. Pamela McColly,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27</a:t>
            </a:fld>
            <a:endParaRPr lang="en-US"/>
          </a:p>
        </p:txBody>
      </p:sp>
    </p:spTree>
    <p:extLst>
      <p:ext uri="{BB962C8B-B14F-4D97-AF65-F5344CB8AC3E}">
        <p14:creationId xmlns:p14="http://schemas.microsoft.com/office/powerpoint/2010/main" val="3587748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Elementary students. USA. Author, teacher. Funded by Arts for a Complete Education/Florida Alliance for Arts Education. Pamela McColly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28</a:t>
            </a:fld>
            <a:endParaRPr lang="en-US"/>
          </a:p>
        </p:txBody>
      </p:sp>
    </p:spTree>
    <p:extLst>
      <p:ext uri="{BB962C8B-B14F-4D97-AF65-F5344CB8AC3E}">
        <p14:creationId xmlns:p14="http://schemas.microsoft.com/office/powerpoint/2010/main" val="4095360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a:t>
            </a:r>
            <a:r>
              <a:rPr lang="en-US" b="1" baseline="0" dirty="0"/>
              <a:t> instruction: </a:t>
            </a:r>
            <a:r>
              <a:rPr lang="en-US" b="0" baseline="0" dirty="0"/>
              <a:t>Ask the class to brainstorm examples of in-kind contributions, like </a:t>
            </a:r>
            <a:r>
              <a:rPr lang="en-US" dirty="0">
                <a:solidFill>
                  <a:srgbClr val="FFFFFF"/>
                </a:solidFill>
              </a:rPr>
              <a:t>donated materials, existing class/school materials, instructional resources, equipment, and volunteer support. </a:t>
            </a:r>
            <a:endParaRPr lang="en-US" b="1" dirty="0"/>
          </a:p>
          <a:p>
            <a:endParaRPr lang="en-US" b="1" dirty="0"/>
          </a:p>
          <a:p>
            <a:r>
              <a:rPr lang="en-US" b="1" dirty="0"/>
              <a:t>Image: </a:t>
            </a:r>
            <a:r>
              <a:rPr lang="en-US" dirty="0"/>
              <a:t>A box of pastels. Author, photo.</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29</a:t>
            </a:fld>
            <a:endParaRPr lang="en-US"/>
          </a:p>
        </p:txBody>
      </p:sp>
    </p:spTree>
    <p:extLst>
      <p:ext uri="{BB962C8B-B14F-4D97-AF65-F5344CB8AC3E}">
        <p14:creationId xmlns:p14="http://schemas.microsoft.com/office/powerpoint/2010/main" val="1113442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t>Ask students to build on prior learning and personal experiences to make personal connections between this chapter’s teachings and TLAE’s Transformative Art Education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a:t>
            </a:r>
            <a:r>
              <a:rPr lang="en-US" b="0" dirty="0"/>
              <a:t>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a:t>
            </a:fld>
            <a:endParaRPr lang="en-US"/>
          </a:p>
        </p:txBody>
      </p:sp>
    </p:spTree>
    <p:extLst>
      <p:ext uri="{BB962C8B-B14F-4D97-AF65-F5344CB8AC3E}">
        <p14:creationId xmlns:p14="http://schemas.microsoft.com/office/powerpoint/2010/main" val="3455631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Have the class open the textbook to </a:t>
            </a:r>
            <a:r>
              <a:rPr lang="en-US" b="0" i="1" baseline="0" dirty="0"/>
              <a:t>Artists’ Lessons to Thrive! </a:t>
            </a:r>
            <a:r>
              <a:rPr lang="en-US" b="0" i="0" baseline="0"/>
              <a:t>19.1</a:t>
            </a:r>
            <a:r>
              <a:rPr lang="en-US" b="0" i="0" baseline="0" dirty="0"/>
              <a:t>. Participate in its learning </a:t>
            </a:r>
            <a:r>
              <a:rPr lang="en-US" b="0" baseline="0" dirty="0"/>
              <a:t>targets.</a:t>
            </a:r>
            <a:endParaRPr lang="en-US" b="1" dirty="0"/>
          </a:p>
          <a:p>
            <a:endParaRPr lang="en-US" b="1" dirty="0"/>
          </a:p>
          <a:p>
            <a:r>
              <a:rPr lang="en-US" b="1" dirty="0"/>
              <a:t>Image: </a:t>
            </a:r>
            <a:r>
              <a:rPr lang="en-US" dirty="0"/>
              <a:t>Tiny Circus, </a:t>
            </a:r>
            <a:r>
              <a:rPr lang="en-US" i="1" dirty="0"/>
              <a:t>Creativity</a:t>
            </a:r>
            <a:r>
              <a:rPr lang="en-US" dirty="0"/>
              <a:t>, 2012.  http://</a:t>
            </a:r>
            <a:r>
              <a:rPr lang="en-US" dirty="0" err="1"/>
              <a:t>www.tinycircus.org</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30</a:t>
            </a:fld>
            <a:endParaRPr lang="en-US"/>
          </a:p>
        </p:txBody>
      </p:sp>
    </p:spTree>
    <p:extLst>
      <p:ext uri="{BB962C8B-B14F-4D97-AF65-F5344CB8AC3E}">
        <p14:creationId xmlns:p14="http://schemas.microsoft.com/office/powerpoint/2010/main" val="2615512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F71A0-5FCD-8895-FC1D-9B2ECA0D6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A4E5E-84C8-4710-5F66-9DD160EA56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52A79C-C9E5-DDF9-9FA7-66AB639C2D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#4.1 and </a:t>
            </a:r>
            <a:r>
              <a:rPr lang="en-US" sz="1200" dirty="0">
                <a:latin typeface="Copperplate Gothic Bold" panose="020E0705020206020404" pitchFamily="34" charset="77"/>
              </a:rPr>
              <a:t>Amber Buck’s methods for authentic teaching and classroom management.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Top Image: </a:t>
            </a:r>
            <a:r>
              <a:rPr lang="en-US" sz="1200" kern="1200" dirty="0">
                <a:solidFill>
                  <a:schemeClr val="tx1"/>
                </a:solidFill>
                <a:effectLst/>
                <a:latin typeface="+mn-lt"/>
                <a:ea typeface="+mn-ea"/>
                <a:cs typeface="+mn-cs"/>
              </a:rPr>
              <a:t>Mosaic, USA. Source: Paula Gale, teacher</a:t>
            </a:r>
          </a:p>
          <a:p>
            <a:r>
              <a:rPr lang="en-US" b="1" dirty="0"/>
              <a:t>Bottom Image: </a:t>
            </a:r>
            <a:r>
              <a:rPr lang="en-US" sz="1200" kern="1200" dirty="0">
                <a:solidFill>
                  <a:schemeClr val="tx1"/>
                </a:solidFill>
                <a:effectLst/>
                <a:latin typeface="+mn-lt"/>
                <a:ea typeface="+mn-ea"/>
                <a:cs typeface="+mn-cs"/>
              </a:rPr>
              <a:t>Students create sun mosaic designs, USA. Source: Paula Gale,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E7C1E7A2-74AD-B74E-1811-E1F2824D9344}"/>
              </a:ext>
            </a:extLst>
          </p:cNvPr>
          <p:cNvSpPr>
            <a:spLocks noGrp="1"/>
          </p:cNvSpPr>
          <p:nvPr>
            <p:ph type="sldNum" sz="quarter" idx="5"/>
          </p:nvPr>
        </p:nvSpPr>
        <p:spPr/>
        <p:txBody>
          <a:bodyPr/>
          <a:lstStyle/>
          <a:p>
            <a:fld id="{28DDC5D3-47FC-A841-AC20-383DD7B1A010}" type="slidenum">
              <a:rPr lang="en-US" smtClean="0"/>
              <a:t>31</a:t>
            </a:fld>
            <a:endParaRPr lang="en-US"/>
          </a:p>
        </p:txBody>
      </p:sp>
    </p:spTree>
    <p:extLst>
      <p:ext uri="{BB962C8B-B14F-4D97-AF65-F5344CB8AC3E}">
        <p14:creationId xmlns:p14="http://schemas.microsoft.com/office/powerpoint/2010/main" val="3616425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BE7E7-FFCC-D2DD-B6F6-811AB739A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31174-302D-FB2C-D137-ACD46211A5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6B3AE-C92D-8354-A2A5-7C1D57587A41}"/>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#19.1 and Dr. </a:t>
            </a:r>
            <a:r>
              <a:rPr lang="en-US" sz="1200" b="0" dirty="0" err="1">
                <a:solidFill>
                  <a:schemeClr val="tx1"/>
                </a:solidFill>
                <a:latin typeface="Copperplate Gothic Bold" panose="020E0705020206020404" pitchFamily="34" charset="77"/>
                <a:cs typeface="Bangla MN"/>
              </a:rPr>
              <a:t>Yichien</a:t>
            </a:r>
            <a:r>
              <a:rPr lang="en-US" sz="1200" b="0" dirty="0">
                <a:solidFill>
                  <a:schemeClr val="tx1"/>
                </a:solidFill>
                <a:latin typeface="Copperplate Gothic Bold" panose="020E0705020206020404" pitchFamily="34" charset="77"/>
                <a:cs typeface="Bangla MN"/>
              </a:rPr>
              <a:t> Cooper’s </a:t>
            </a:r>
            <a:r>
              <a:rPr lang="en-US" sz="1200" dirty="0">
                <a:latin typeface="Copperplate Gothic Bold" panose="020E0705020206020404" pitchFamily="34" charset="77"/>
              </a:rPr>
              <a:t>methods for embracing community through arts.</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dirty="0"/>
              <a:t>John Paul Custodio, 13 years. </a:t>
            </a:r>
            <a:r>
              <a:rPr lang="en-US" dirty="0" err="1"/>
              <a:t>Yichien's</a:t>
            </a:r>
            <a:r>
              <a:rPr lang="en-US" dirty="0"/>
              <a:t> art studio. USA. Dr. </a:t>
            </a:r>
            <a:r>
              <a:rPr lang="en-US" dirty="0" err="1"/>
              <a:t>Yichien</a:t>
            </a:r>
            <a:r>
              <a:rPr lang="en-US" dirty="0"/>
              <a:t> Cooper, teacher.</a:t>
            </a:r>
            <a:r>
              <a:rPr lang="en-US" sz="1200" dirty="0">
                <a:solidFill>
                  <a:srgbClr val="FFFFFF"/>
                </a:solidFill>
              </a:rPr>
              <a:t> </a:t>
            </a:r>
            <a:endParaRPr lang="en-US" dirty="0"/>
          </a:p>
          <a:p>
            <a:endParaRPr lang="en-US" dirty="0"/>
          </a:p>
        </p:txBody>
      </p:sp>
      <p:sp>
        <p:nvSpPr>
          <p:cNvPr id="4" name="Slide Number Placeholder 3">
            <a:extLst>
              <a:ext uri="{FF2B5EF4-FFF2-40B4-BE49-F238E27FC236}">
                <a16:creationId xmlns:a16="http://schemas.microsoft.com/office/drawing/2014/main" id="{9FD79FC4-7078-EFAC-1FAE-30E96E2AA923}"/>
              </a:ext>
            </a:extLst>
          </p:cNvPr>
          <p:cNvSpPr>
            <a:spLocks noGrp="1"/>
          </p:cNvSpPr>
          <p:nvPr>
            <p:ph type="sldNum" sz="quarter" idx="5"/>
          </p:nvPr>
        </p:nvSpPr>
        <p:spPr/>
        <p:txBody>
          <a:bodyPr/>
          <a:lstStyle/>
          <a:p>
            <a:fld id="{28DDC5D3-47FC-A841-AC20-383DD7B1A010}" type="slidenum">
              <a:rPr lang="en-US" smtClean="0"/>
              <a:t>32</a:t>
            </a:fld>
            <a:endParaRPr lang="en-US"/>
          </a:p>
        </p:txBody>
      </p:sp>
    </p:spTree>
    <p:extLst>
      <p:ext uri="{BB962C8B-B14F-4D97-AF65-F5344CB8AC3E}">
        <p14:creationId xmlns:p14="http://schemas.microsoft.com/office/powerpoint/2010/main" val="1647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Class Activity: </a:t>
            </a:r>
            <a:r>
              <a:rPr lang="en-US" sz="1200" b="0" kern="1200" dirty="0">
                <a:solidFill>
                  <a:schemeClr val="tx1"/>
                </a:solidFill>
                <a:effectLst/>
                <a:latin typeface="+mn-lt"/>
                <a:ea typeface="+mn-ea"/>
                <a:cs typeface="+mn-cs"/>
              </a:rPr>
              <a:t>Open the textbook to Chapter 19’s </a:t>
            </a:r>
            <a:r>
              <a:rPr lang="en-US" sz="1200" b="0" kern="100" dirty="0">
                <a:latin typeface="Copperplate Gothic Bold" panose="020E0705020206020404" pitchFamily="34" charset="77"/>
              </a:rPr>
              <a:t>Teacher and Student Transformative Growth Charts. </a:t>
            </a:r>
            <a:r>
              <a:rPr lang="en-US" sz="1200" b="0" kern="1200" dirty="0">
                <a:solidFill>
                  <a:schemeClr val="tx1"/>
                </a:solidFill>
                <a:effectLst/>
                <a:latin typeface="+mn-lt"/>
                <a:ea typeface="+mn-ea"/>
                <a:cs typeface="+mn-cs"/>
              </a:rPr>
              <a:t>Model 19.2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Teacher Transformative Growth and Model 19.3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Student Transformative Growth. Discuss the meanings of these transformative actions. Build on their list of actions.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Image: </a:t>
            </a:r>
            <a:r>
              <a:rPr lang="en-US" sz="1200" b="0" kern="1200" dirty="0">
                <a:solidFill>
                  <a:schemeClr val="tx1"/>
                </a:solidFill>
                <a:effectLst/>
                <a:latin typeface="+mn-lt"/>
                <a:ea typeface="+mn-ea"/>
                <a:cs typeface="+mn-cs"/>
              </a:rPr>
              <a:t>Midjourney AI, prompted by Netha Hussain, CC0, via Wikimedia Commons. https://</a:t>
            </a:r>
            <a:r>
              <a:rPr lang="en-US" sz="1200" b="0" kern="1200" dirty="0" err="1">
                <a:solidFill>
                  <a:schemeClr val="tx1"/>
                </a:solidFill>
                <a:effectLst/>
                <a:latin typeface="+mn-lt"/>
                <a:ea typeface="+mn-ea"/>
                <a:cs typeface="+mn-cs"/>
              </a:rPr>
              <a:t>commons.wikimedia.org</a:t>
            </a:r>
            <a:r>
              <a:rPr lang="en-US" sz="1200" b="0" kern="1200" dirty="0">
                <a:solidFill>
                  <a:schemeClr val="tx1"/>
                </a:solidFill>
                <a:effectLst/>
                <a:latin typeface="+mn-lt"/>
                <a:ea typeface="+mn-ea"/>
                <a:cs typeface="+mn-cs"/>
              </a:rPr>
              <a:t>/wiki/File:Quilling_pattern_of_a_mountain_02.png</a:t>
            </a:r>
          </a:p>
        </p:txBody>
      </p:sp>
      <p:sp>
        <p:nvSpPr>
          <p:cNvPr id="4" name="Slide Number Placeholder 3"/>
          <p:cNvSpPr>
            <a:spLocks noGrp="1"/>
          </p:cNvSpPr>
          <p:nvPr>
            <p:ph type="sldNum" sz="quarter" idx="5"/>
          </p:nvPr>
        </p:nvSpPr>
        <p:spPr/>
        <p:txBody>
          <a:bodyPr/>
          <a:lstStyle/>
          <a:p>
            <a:fld id="{28DDC5D3-47FC-A841-AC20-383DD7B1A010}" type="slidenum">
              <a:rPr lang="en-US" smtClean="0"/>
              <a:t>33</a:t>
            </a:fld>
            <a:endParaRPr lang="en-US"/>
          </a:p>
        </p:txBody>
      </p:sp>
    </p:spTree>
    <p:extLst>
      <p:ext uri="{BB962C8B-B14F-4D97-AF65-F5344CB8AC3E}">
        <p14:creationId xmlns:p14="http://schemas.microsoft.com/office/powerpoint/2010/main" val="4181945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6A9DF-69B2-D57C-F826-DB3705CD8A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3FDB34-4B3A-A088-B199-ACD6574FB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31239-542F-8B8C-CDE6-680BA87C4236}"/>
              </a:ext>
            </a:extLst>
          </p:cNvPr>
          <p:cNvSpPr>
            <a:spLocks noGrp="1"/>
          </p:cNvSpPr>
          <p:nvPr>
            <p:ph type="body" idx="1"/>
          </p:nvPr>
        </p:nvSpPr>
        <p:spPr/>
        <p:txBody>
          <a:bodyPr/>
          <a:lstStyle/>
          <a:p>
            <a:r>
              <a:rPr lang="en-US" b="1" dirty="0"/>
              <a:t>Thanks</a:t>
            </a:r>
            <a:r>
              <a:rPr lang="en-US" b="1" baseline="0" dirty="0"/>
              <a:t> for participating in </a:t>
            </a:r>
            <a:r>
              <a:rPr lang="en-US" b="1" i="1" baseline="0" dirty="0"/>
              <a:t>Teaching and Learning in Art Education’s </a:t>
            </a:r>
            <a:r>
              <a:rPr lang="en-US" b="1" baseline="0" dirty="0"/>
              <a:t>2</a:t>
            </a:r>
            <a:r>
              <a:rPr lang="en-US" b="1" baseline="30000" dirty="0"/>
              <a:t>nd</a:t>
            </a:r>
            <a:r>
              <a:rPr lang="en-US" b="1" baseline="0" dirty="0"/>
              <a:t> Ed. Chapter 19!</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a:t>
            </a:r>
            <a:r>
              <a:rPr lang="en-US" b="0" dirty="0"/>
              <a:t>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sz="1200" b="1" kern="1200" dirty="0">
                <a:solidFill>
                  <a:schemeClr val="tx1"/>
                </a:solidFill>
                <a:effectLst/>
                <a:latin typeface="+mn-lt"/>
                <a:ea typeface="+mn-ea"/>
                <a:cs typeface="+mn-cs"/>
              </a:rPr>
              <a:t>References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Americans for the Arts. (2023). </a:t>
            </a:r>
            <a:r>
              <a:rPr lang="en-US" sz="1200" i="1" kern="1200" dirty="0">
                <a:solidFill>
                  <a:schemeClr val="tx1"/>
                </a:solidFill>
                <a:effectLst/>
                <a:latin typeface="+mn-lt"/>
                <a:ea typeface="+mn-ea"/>
                <a:cs typeface="+mn-cs"/>
              </a:rPr>
              <a:t>Arts and economic prosperity 6: The economic &amp; social impact study of nonprofit arts &amp; culture organizations &amp; their audiences.</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3"/>
              </a:rPr>
              <a:t>https://aep6.americansforthearts.org/resources/media/user/1696872054-AEP6_National_Findings_Full_Report-Proof_final-web.pdf</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Buffington, M. L. , &amp;  McKay, S. W.   (2013). T(Res)</a:t>
            </a:r>
            <a:r>
              <a:rPr lang="en-US" sz="1200" kern="1200" dirty="0" err="1">
                <a:solidFill>
                  <a:schemeClr val="tx1"/>
                </a:solidFill>
                <a:effectLst/>
                <a:latin typeface="+mn-lt"/>
                <a:ea typeface="+mn-ea"/>
                <a:cs typeface="+mn-cs"/>
              </a:rPr>
              <a:t>ea</a:t>
            </a:r>
            <a:r>
              <a:rPr lang="en-US" sz="1200" kern="1200" dirty="0">
                <a:solidFill>
                  <a:schemeClr val="tx1"/>
                </a:solidFill>
                <a:effectLst/>
                <a:latin typeface="+mn-lt"/>
                <a:ea typeface="+mn-ea"/>
                <a:cs typeface="+mn-cs"/>
              </a:rPr>
              <a:t>(r)</a:t>
            </a:r>
            <a:r>
              <a:rPr lang="en-US" sz="1200" kern="1200" dirty="0" err="1">
                <a:solidFill>
                  <a:schemeClr val="tx1"/>
                </a:solidFill>
                <a:effectLst/>
                <a:latin typeface="+mn-lt"/>
                <a:ea typeface="+mn-ea"/>
                <a:cs typeface="+mn-cs"/>
              </a:rPr>
              <a:t>cher</a:t>
            </a:r>
            <a:r>
              <a:rPr lang="en-US" sz="1200" kern="1200" dirty="0">
                <a:solidFill>
                  <a:schemeClr val="tx1"/>
                </a:solidFill>
                <a:effectLst/>
                <a:latin typeface="+mn-lt"/>
                <a:ea typeface="+mn-ea"/>
                <a:cs typeface="+mn-cs"/>
              </a:rPr>
              <a:t>. In   M. L. Buffington  &amp;  S. Wilson McKay   (Eds.), </a:t>
            </a:r>
            <a:r>
              <a:rPr lang="en-US" sz="1200" i="1" kern="1200" dirty="0">
                <a:solidFill>
                  <a:schemeClr val="tx1"/>
                </a:solidFill>
                <a:effectLst/>
                <a:latin typeface="+mn-lt"/>
                <a:ea typeface="+mn-ea"/>
                <a:cs typeface="+mn-cs"/>
              </a:rPr>
              <a:t>Practice theory: Seeing the power of art teacher researchers</a:t>
            </a:r>
            <a:r>
              <a:rPr lang="en-US" sz="1200" kern="1200" dirty="0">
                <a:solidFill>
                  <a:schemeClr val="tx1"/>
                </a:solidFill>
                <a:effectLst/>
                <a:latin typeface="+mn-lt"/>
                <a:ea typeface="+mn-ea"/>
                <a:cs typeface="+mn-cs"/>
              </a:rPr>
              <a:t> (pp. 1–8). National Art Education Association.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Carpenter, B. S. ,  Taylor, P. G. , &amp;  Cho, M.   (2010). Making a (visual/visible) difference because people matter: Responsible artists and artistic responses to community. In   T. Anderson ,  D. </a:t>
            </a:r>
            <a:r>
              <a:rPr lang="en-US" sz="1200" kern="1200" dirty="0" err="1">
                <a:solidFill>
                  <a:schemeClr val="tx1"/>
                </a:solidFill>
                <a:effectLst/>
                <a:latin typeface="+mn-lt"/>
                <a:ea typeface="+mn-ea"/>
                <a:cs typeface="+mn-cs"/>
              </a:rPr>
              <a:t>Gussak</a:t>
            </a:r>
            <a:r>
              <a:rPr lang="en-US" sz="1200" kern="1200" dirty="0">
                <a:solidFill>
                  <a:schemeClr val="tx1"/>
                </a:solidFill>
                <a:effectLst/>
                <a:latin typeface="+mn-lt"/>
                <a:ea typeface="+mn-ea"/>
                <a:cs typeface="+mn-cs"/>
              </a:rPr>
              <a:t> ,  K. K. Hallmark  &amp;  A. Paul   (Eds.), </a:t>
            </a:r>
            <a:r>
              <a:rPr lang="en-US" sz="1200" i="1" kern="1200" dirty="0">
                <a:solidFill>
                  <a:schemeClr val="tx1"/>
                </a:solidFill>
                <a:effectLst/>
                <a:latin typeface="+mn-lt"/>
                <a:ea typeface="+mn-ea"/>
                <a:cs typeface="+mn-cs"/>
              </a:rPr>
              <a:t>Art education for social justice</a:t>
            </a:r>
            <a:r>
              <a:rPr lang="en-US" sz="1200" kern="1200" dirty="0">
                <a:solidFill>
                  <a:schemeClr val="tx1"/>
                </a:solidFill>
                <a:effectLst/>
                <a:latin typeface="+mn-lt"/>
                <a:ea typeface="+mn-ea"/>
                <a:cs typeface="+mn-cs"/>
              </a:rPr>
              <a:t> (pp. 60–66). National Art Education Association.</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Cooper, Y. (2018). In the folds: Transforming a city's identity through art and social purpose. </a:t>
            </a:r>
            <a:r>
              <a:rPr lang="en-GB" sz="1200" i="1" kern="1200" dirty="0">
                <a:solidFill>
                  <a:schemeClr val="tx1"/>
                </a:solidFill>
                <a:effectLst/>
                <a:latin typeface="+mn-lt"/>
                <a:ea typeface="+mn-ea"/>
                <a:cs typeface="+mn-cs"/>
              </a:rPr>
              <a:t>The Journal of Social Theory in Art Education, 38</a:t>
            </a:r>
            <a:r>
              <a:rPr lang="en-GB" sz="1200" kern="1200" dirty="0">
                <a:solidFill>
                  <a:schemeClr val="tx1"/>
                </a:solidFill>
                <a:effectLst/>
                <a:latin typeface="+mn-lt"/>
                <a:ea typeface="+mn-ea"/>
                <a:cs typeface="+mn-cs"/>
              </a:rPr>
              <a:t>, 46-57. </a:t>
            </a:r>
            <a:r>
              <a:rPr lang="en-GB" sz="1200" b="1" u="sng" kern="1200" dirty="0">
                <a:solidFill>
                  <a:schemeClr val="tx1"/>
                </a:solidFill>
                <a:effectLst/>
                <a:latin typeface="+mn-lt"/>
                <a:ea typeface="+mn-ea"/>
                <a:cs typeface="+mn-cs"/>
                <a:hlinkClick r:id="rId4"/>
              </a:rPr>
              <a:t>https://scholarscompass.vcu.edu/cgi/viewcontent.cgi?article=1526&amp;context=jstae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Council for Art Education . (2015). </a:t>
            </a:r>
            <a:r>
              <a:rPr lang="en-US" sz="1200" i="1" kern="1200" dirty="0">
                <a:solidFill>
                  <a:schemeClr val="tx1"/>
                </a:solidFill>
                <a:effectLst/>
                <a:latin typeface="+mn-lt"/>
                <a:ea typeface="+mn-ea"/>
                <a:cs typeface="+mn-cs"/>
              </a:rPr>
              <a:t>How to submit a press release</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5"/>
              </a:rPr>
              <a:t>http://councilforarteducation.org/wp-content/uploads/2015/10/How-to-Write-a-Press-Release.pdf</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Council for Art Education . (2024). </a:t>
            </a:r>
            <a:r>
              <a:rPr lang="en-US" sz="1200" i="1" kern="1200" dirty="0">
                <a:solidFill>
                  <a:schemeClr val="tx1"/>
                </a:solidFill>
                <a:effectLst/>
                <a:latin typeface="+mn-lt"/>
                <a:ea typeface="+mn-ea"/>
                <a:cs typeface="+mn-cs"/>
              </a:rPr>
              <a:t>Youth art month</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6"/>
              </a:rPr>
              <a:t>http://councilforarteducation.org/youth-art-month/</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Freedman, K.   (2011). Leadership in art education: Taking action in schools and communities. </a:t>
            </a:r>
            <a:r>
              <a:rPr lang="en-US" sz="1200" i="1" kern="1200" dirty="0">
                <a:solidFill>
                  <a:schemeClr val="tx1"/>
                </a:solidFill>
                <a:effectLst/>
                <a:latin typeface="+mn-lt"/>
                <a:ea typeface="+mn-ea"/>
                <a:cs typeface="+mn-cs"/>
              </a:rPr>
              <a:t>Journal of 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64</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40–45.</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Luehrman</a:t>
            </a:r>
            <a:r>
              <a:rPr lang="en-US" sz="1200" kern="1200" dirty="0">
                <a:solidFill>
                  <a:schemeClr val="tx1"/>
                </a:solidFill>
                <a:effectLst/>
                <a:latin typeface="+mn-lt"/>
                <a:ea typeface="+mn-ea"/>
                <a:cs typeface="+mn-cs"/>
              </a:rPr>
              <a:t>, M.   (2002). Art education and attitude toward art education: A descriptive study of Missouri public school principals. </a:t>
            </a:r>
            <a:r>
              <a:rPr lang="en-US" sz="1200" i="1" kern="1200" dirty="0">
                <a:solidFill>
                  <a:schemeClr val="tx1"/>
                </a:solidFill>
                <a:effectLst/>
                <a:latin typeface="+mn-lt"/>
                <a:ea typeface="+mn-ea"/>
                <a:cs typeface="+mn-cs"/>
              </a:rPr>
              <a:t>Studies in 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197–218.</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Mezirow, J. (1991). Transformative dimensions of adult learning. Jossey-Bass.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National Art Education Association . (2016). </a:t>
            </a:r>
            <a:r>
              <a:rPr lang="en-US" sz="1200" i="1" kern="1200" dirty="0">
                <a:solidFill>
                  <a:schemeClr val="tx1"/>
                </a:solidFill>
                <a:effectLst/>
                <a:latin typeface="+mn-lt"/>
                <a:ea typeface="+mn-ea"/>
                <a:cs typeface="+mn-cs"/>
              </a:rPr>
              <a:t>Advocacy made simple</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7"/>
              </a:rPr>
              <a:t>https://www.arteducators.org/advocacy-policy/articles/51-advocacy-made-simple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National Art Education Association . (2024a). </a:t>
            </a:r>
            <a:r>
              <a:rPr lang="en-US" sz="1200" i="1" kern="1200" dirty="0">
                <a:solidFill>
                  <a:schemeClr val="tx1"/>
                </a:solidFill>
                <a:effectLst/>
                <a:latin typeface="+mn-lt"/>
                <a:ea typeface="+mn-ea"/>
                <a:cs typeface="+mn-cs"/>
              </a:rPr>
              <a:t>National Art Honor Society: National Junior Art Honor Society: 2024–2025 chapter handbook and resource catalog for new chapters</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8"/>
              </a:rPr>
              <a:t>https://www.arteducators.org/national-art-honor-societies/chapter-downloads-and-resources</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National Art Education Association. (2024b). </a:t>
            </a:r>
            <a:r>
              <a:rPr lang="en-US" sz="1200" i="1" kern="1200" dirty="0">
                <a:solidFill>
                  <a:schemeClr val="tx1"/>
                </a:solidFill>
                <a:effectLst/>
                <a:latin typeface="+mn-lt"/>
                <a:ea typeface="+mn-ea"/>
                <a:cs typeface="+mn-cs"/>
              </a:rPr>
              <a:t>NAEA</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Research Commission. </a:t>
            </a:r>
            <a:r>
              <a:rPr lang="en-US" sz="1200" b="1" u="sng" kern="1200" dirty="0">
                <a:solidFill>
                  <a:schemeClr val="tx1"/>
                </a:solidFill>
                <a:effectLst/>
                <a:latin typeface="+mn-lt"/>
                <a:ea typeface="+mn-ea"/>
                <a:cs typeface="+mn-cs"/>
                <a:hlinkClick r:id="rId9"/>
              </a:rPr>
              <a:t>https://www.arteducators.org/research/naea-research-commission</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National Coalition for Core Arts Standards . (2014). </a:t>
            </a:r>
            <a:r>
              <a:rPr lang="en-US" sz="1200" i="1" kern="1200" dirty="0">
                <a:solidFill>
                  <a:schemeClr val="tx1"/>
                </a:solidFill>
                <a:effectLst/>
                <a:latin typeface="+mn-lt"/>
                <a:ea typeface="+mn-ea"/>
                <a:cs typeface="+mn-cs"/>
              </a:rPr>
              <a:t>National Core Arts Standards: A conceptual framework for arts learning</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10"/>
              </a:rPr>
              <a:t>https://www.nationalartsstandards.org/sites/default/files/NCCAS%20%20Conceptual%20Framework_0.pdf</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Rademaker, L. L.   (2003). Community involvement in arts education: A case study. </a:t>
            </a:r>
            <a:r>
              <a:rPr lang="en-US" sz="1200" i="1" kern="1200" dirty="0">
                <a:solidFill>
                  <a:schemeClr val="tx1"/>
                </a:solidFill>
                <a:effectLst/>
                <a:latin typeface="+mn-lt"/>
                <a:ea typeface="+mn-ea"/>
                <a:cs typeface="+mn-cs"/>
              </a:rPr>
              <a:t>Arts Education Policy Review</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105</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13–24.</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Rolling, J. H.   (2011). </a:t>
            </a:r>
            <a:r>
              <a:rPr lang="en-US" sz="1200" i="1" kern="1200" dirty="0">
                <a:solidFill>
                  <a:schemeClr val="tx1"/>
                </a:solidFill>
                <a:effectLst/>
                <a:latin typeface="+mn-lt"/>
                <a:ea typeface="+mn-ea"/>
                <a:cs typeface="+mn-cs"/>
              </a:rPr>
              <a:t>Art education as a network for curriculum innovation and adaptable learning</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11"/>
              </a:rPr>
              <a:t>https://www.arteducators.org/advocacy-policy/advocacy-white-papers-for-art-education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Shin, R.   (2012). The business of art education: Friend or foe? </a:t>
            </a:r>
            <a:r>
              <a:rPr lang="en-US" sz="1200" i="1" kern="1200" dirty="0">
                <a:solidFill>
                  <a:schemeClr val="tx1"/>
                </a:solidFill>
                <a:effectLst/>
                <a:latin typeface="+mn-lt"/>
                <a:ea typeface="+mn-ea"/>
                <a:cs typeface="+mn-cs"/>
              </a:rPr>
              <a:t>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65</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33–39.</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(2023). </a:t>
            </a:r>
            <a:r>
              <a:rPr lang="en-US" sz="1200" i="1" kern="1200" dirty="0">
                <a:solidFill>
                  <a:schemeClr val="tx1"/>
                </a:solidFill>
                <a:effectLst/>
                <a:latin typeface="+mn-lt"/>
                <a:ea typeface="+mn-ea"/>
                <a:cs typeface="+mn-cs"/>
              </a:rPr>
              <a:t>STEAM teaching and learning through the arts and design: A practical guide for PK-12 educators.</a:t>
            </a:r>
            <a:r>
              <a:rPr lang="en-US" sz="1200" kern="1200" dirty="0">
                <a:solidFill>
                  <a:schemeClr val="tx1"/>
                </a:solidFill>
                <a:effectLst/>
                <a:latin typeface="+mn-lt"/>
                <a:ea typeface="+mn-ea"/>
                <a:cs typeface="+mn-cs"/>
              </a:rPr>
              <a:t>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(2010). Unsung heroes: Making a positive difference through intergenerational learning. In   T. Anderson ,  D. </a:t>
            </a:r>
            <a:r>
              <a:rPr lang="en-US" sz="1200" kern="1200" dirty="0" err="1">
                <a:solidFill>
                  <a:schemeClr val="tx1"/>
                </a:solidFill>
                <a:effectLst/>
                <a:latin typeface="+mn-lt"/>
                <a:ea typeface="+mn-ea"/>
                <a:cs typeface="+mn-cs"/>
              </a:rPr>
              <a:t>Gussak</a:t>
            </a:r>
            <a:r>
              <a:rPr lang="en-US" sz="1200" kern="1200" dirty="0">
                <a:solidFill>
                  <a:schemeClr val="tx1"/>
                </a:solidFill>
                <a:effectLst/>
                <a:latin typeface="+mn-lt"/>
                <a:ea typeface="+mn-ea"/>
                <a:cs typeface="+mn-cs"/>
              </a:rPr>
              <a:t> ,  K. K. Hallmark , &amp;  A. Paul   (Eds.), </a:t>
            </a:r>
            <a:r>
              <a:rPr lang="en-US" sz="1200" i="1" kern="1200" dirty="0">
                <a:solidFill>
                  <a:schemeClr val="tx1"/>
                </a:solidFill>
                <a:effectLst/>
                <a:latin typeface="+mn-lt"/>
                <a:ea typeface="+mn-ea"/>
                <a:cs typeface="+mn-cs"/>
              </a:rPr>
              <a:t>Art education for social justice</a:t>
            </a:r>
            <a:r>
              <a:rPr lang="en-US" sz="1200" kern="1200" dirty="0">
                <a:solidFill>
                  <a:schemeClr val="tx1"/>
                </a:solidFill>
                <a:effectLst/>
                <a:latin typeface="+mn-lt"/>
                <a:ea typeface="+mn-ea"/>
                <a:cs typeface="+mn-cs"/>
              </a:rPr>
              <a:t> (pp. 84–90). National Art Education Association.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Smilan, C., Sickler-Voigt, D. C., &amp; </a:t>
            </a:r>
            <a:r>
              <a:rPr lang="en-US" sz="1200" kern="1200" dirty="0" err="1">
                <a:solidFill>
                  <a:schemeClr val="tx1"/>
                </a:solidFill>
                <a:effectLst/>
                <a:latin typeface="+mn-lt"/>
                <a:ea typeface="+mn-ea"/>
                <a:cs typeface="+mn-cs"/>
              </a:rPr>
              <a:t>Shetzler</a:t>
            </a:r>
            <a:r>
              <a:rPr lang="en-US" sz="1200" kern="1200" dirty="0">
                <a:solidFill>
                  <a:schemeClr val="tx1"/>
                </a:solidFill>
                <a:effectLst/>
                <a:latin typeface="+mn-lt"/>
                <a:ea typeface="+mn-ea"/>
                <a:cs typeface="+mn-cs"/>
              </a:rPr>
              <a:t>, B. (2025, July). </a:t>
            </a:r>
            <a:r>
              <a:rPr lang="en-GB" sz="1200" i="1" kern="1200" dirty="0">
                <a:solidFill>
                  <a:schemeClr val="tx1"/>
                </a:solidFill>
                <a:effectLst/>
                <a:latin typeface="+mn-lt"/>
                <a:ea typeface="+mn-ea"/>
                <a:cs typeface="+mn-cs"/>
              </a:rPr>
              <a:t>Shifting curricular territories through transformative art practice </a:t>
            </a:r>
            <a:r>
              <a:rPr lang="en-GB" sz="1200" kern="1200" dirty="0">
                <a:solidFill>
                  <a:schemeClr val="tx1"/>
                </a:solidFill>
                <a:effectLst/>
                <a:latin typeface="+mn-lt"/>
                <a:ea typeface="+mn-ea"/>
                <a:cs typeface="+mn-cs"/>
              </a:rPr>
              <a:t>[Conference presentation]. INSEA 2025World Congress, Olomouc, Czech Republic.</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Stankiewicz, M. A.   (2001). Community/school partnership for the arts: Collaboration, politics, and policy. </a:t>
            </a:r>
            <a:r>
              <a:rPr lang="en-US" sz="1200" i="1" kern="1200" dirty="0">
                <a:solidFill>
                  <a:schemeClr val="tx1"/>
                </a:solidFill>
                <a:effectLst/>
                <a:latin typeface="+mn-lt"/>
                <a:ea typeface="+mn-ea"/>
                <a:cs typeface="+mn-cs"/>
              </a:rPr>
              <a:t>Arts Education Policy Review</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102</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3–10.</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Tollefson-Hall, K. , &amp;  Wightman, W.   (2013). Enhancing teacher preparation through intergenerational-based service learning. </a:t>
            </a:r>
            <a:r>
              <a:rPr lang="en-US" sz="1200" i="1" kern="1200" dirty="0">
                <a:solidFill>
                  <a:schemeClr val="tx1"/>
                </a:solidFill>
                <a:effectLst/>
                <a:latin typeface="+mn-lt"/>
                <a:ea typeface="+mn-ea"/>
                <a:cs typeface="+mn-cs"/>
              </a:rPr>
              <a:t>Journal of Art for Life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Trafi</a:t>
            </a:r>
            <a:r>
              <a:rPr lang="en-US" sz="1200" kern="1200" dirty="0">
                <a:solidFill>
                  <a:schemeClr val="tx1"/>
                </a:solidFill>
                <a:effectLst/>
                <a:latin typeface="+mn-lt"/>
                <a:ea typeface="+mn-ea"/>
                <a:cs typeface="+mn-cs"/>
              </a:rPr>
              <a:t>-Prats, L. , &amp;  </a:t>
            </a:r>
            <a:r>
              <a:rPr lang="en-US" sz="1200" kern="1200" dirty="0" err="1">
                <a:solidFill>
                  <a:schemeClr val="tx1"/>
                </a:solidFill>
                <a:effectLst/>
                <a:latin typeface="+mn-lt"/>
                <a:ea typeface="+mn-ea"/>
                <a:cs typeface="+mn-cs"/>
              </a:rPr>
              <a:t>Woywod</a:t>
            </a:r>
            <a:r>
              <a:rPr lang="en-US" sz="1200" kern="1200" dirty="0">
                <a:solidFill>
                  <a:schemeClr val="tx1"/>
                </a:solidFill>
                <a:effectLst/>
                <a:latin typeface="+mn-lt"/>
                <a:ea typeface="+mn-ea"/>
                <a:cs typeface="+mn-cs"/>
              </a:rPr>
              <a:t>, C.   (2013). We love our public schools: Art teachers’ life histories in a time of loss, accountability, and new commonalities. </a:t>
            </a:r>
            <a:r>
              <a:rPr lang="en-US" sz="1200" i="1" kern="1200" dirty="0">
                <a:solidFill>
                  <a:schemeClr val="tx1"/>
                </a:solidFill>
                <a:effectLst/>
                <a:latin typeface="+mn-lt"/>
                <a:ea typeface="+mn-ea"/>
                <a:cs typeface="+mn-cs"/>
              </a:rPr>
              <a:t>Studies in 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55</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7–17.</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Wason, S. D.   (2004). </a:t>
            </a:r>
            <a:r>
              <a:rPr lang="en-US" sz="1200" i="1" kern="1200" dirty="0">
                <a:solidFill>
                  <a:schemeClr val="tx1"/>
                </a:solidFill>
                <a:effectLst/>
                <a:latin typeface="+mn-lt"/>
                <a:ea typeface="+mn-ea"/>
                <a:cs typeface="+mn-cs"/>
              </a:rPr>
              <a:t>Webster’s New World® grant writing handbook</a:t>
            </a:r>
            <a:r>
              <a:rPr lang="en-US" sz="1200" kern="1200" dirty="0">
                <a:solidFill>
                  <a:schemeClr val="tx1"/>
                </a:solidFill>
                <a:effectLst/>
                <a:latin typeface="+mn-lt"/>
                <a:ea typeface="+mn-ea"/>
                <a:cs typeface="+mn-cs"/>
              </a:rPr>
              <a:t>. Wiley.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Yoon, E.-S., Livingston, E., &amp; Young, J. (2024). A donor wall vs. a big jar: critical space analysis of two school fundraising campaigns. </a:t>
            </a:r>
            <a:r>
              <a:rPr lang="en-GB" sz="1200" i="1" kern="1200" dirty="0">
                <a:solidFill>
                  <a:schemeClr val="tx1"/>
                </a:solidFill>
                <a:effectLst/>
                <a:latin typeface="+mn-lt"/>
                <a:ea typeface="+mn-ea"/>
                <a:cs typeface="+mn-cs"/>
              </a:rPr>
              <a:t>Journal of Educational Administration and History</a:t>
            </a:r>
            <a:r>
              <a:rPr lang="en-GB" sz="1200" kern="1200" dirty="0">
                <a:solidFill>
                  <a:schemeClr val="tx1"/>
                </a:solidFill>
                <a:effectLst/>
                <a:latin typeface="+mn-lt"/>
                <a:ea typeface="+mn-ea"/>
                <a:cs typeface="+mn-cs"/>
              </a:rPr>
              <a:t>. </a:t>
            </a:r>
            <a:r>
              <a:rPr lang="en-GB" sz="1200" b="1" u="sng" kern="1200" dirty="0">
                <a:solidFill>
                  <a:schemeClr val="tx1"/>
                </a:solidFill>
                <a:effectLst/>
                <a:latin typeface="+mn-lt"/>
                <a:ea typeface="+mn-ea"/>
                <a:cs typeface="+mn-cs"/>
                <a:hlinkClick r:id="rId12"/>
              </a:rPr>
              <a:t>https://doi.org/10.1080/00220620.2024.2368772</a:t>
            </a:r>
            <a:r>
              <a:rPr lang="en-US" dirty="0">
                <a:effectLst/>
              </a:rPr>
              <a:t>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endParaRPr lang="en-US" dirty="0"/>
          </a:p>
        </p:txBody>
      </p:sp>
      <p:sp>
        <p:nvSpPr>
          <p:cNvPr id="4" name="Slide Number Placeholder 3">
            <a:extLst>
              <a:ext uri="{FF2B5EF4-FFF2-40B4-BE49-F238E27FC236}">
                <a16:creationId xmlns:a16="http://schemas.microsoft.com/office/drawing/2014/main" id="{9340F9DE-DD53-AC66-E27F-900E0239F87F}"/>
              </a:ext>
            </a:extLst>
          </p:cNvPr>
          <p:cNvSpPr>
            <a:spLocks noGrp="1"/>
          </p:cNvSpPr>
          <p:nvPr>
            <p:ph type="sldNum" sz="quarter" idx="5"/>
          </p:nvPr>
        </p:nvSpPr>
        <p:spPr/>
        <p:txBody>
          <a:bodyPr/>
          <a:lstStyle/>
          <a:p>
            <a:fld id="{69D53F45-18BA-CD4D-B308-3B0F05C46499}" type="slidenum">
              <a:rPr lang="en-US" smtClean="0"/>
              <a:t>34</a:t>
            </a:fld>
            <a:endParaRPr lang="en-US"/>
          </a:p>
        </p:txBody>
      </p:sp>
    </p:spTree>
    <p:extLst>
      <p:ext uri="{BB962C8B-B14F-4D97-AF65-F5344CB8AC3E}">
        <p14:creationId xmlns:p14="http://schemas.microsoft.com/office/powerpoint/2010/main" val="862616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4ABBA-ECC5-96BC-4C2F-32A51DDD1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58939-73E6-55A4-2274-3DDC07270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8C063-D42F-61AC-784A-967CE5460A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methods to develop an arts advocacy campaign with the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b="0" dirty="0"/>
              <a:t>Keiya </a:t>
            </a:r>
            <a:r>
              <a:rPr lang="en-US" b="0" dirty="0" err="1"/>
              <a:t>Sumaria</a:t>
            </a:r>
            <a:r>
              <a:rPr lang="en-US" b="0" dirty="0"/>
              <a:t>, 6 years </a:t>
            </a:r>
            <a:r>
              <a:rPr lang="en-US" dirty="0"/>
              <a:t>old</a:t>
            </a:r>
            <a:r>
              <a:rPr lang="en-US" b="0" dirty="0"/>
              <a:t>, experiences the joys of creating art. Kenya. Lisa Wee, teacher.</a:t>
            </a:r>
          </a:p>
          <a:p>
            <a:endParaRPr lang="en-US" dirty="0"/>
          </a:p>
        </p:txBody>
      </p:sp>
      <p:sp>
        <p:nvSpPr>
          <p:cNvPr id="4" name="Slide Number Placeholder 3">
            <a:extLst>
              <a:ext uri="{FF2B5EF4-FFF2-40B4-BE49-F238E27FC236}">
                <a16:creationId xmlns:a16="http://schemas.microsoft.com/office/drawing/2014/main" id="{055F010E-0A63-B2AE-28F0-7210571681A2}"/>
              </a:ext>
            </a:extLst>
          </p:cNvPr>
          <p:cNvSpPr>
            <a:spLocks noGrp="1"/>
          </p:cNvSpPr>
          <p:nvPr>
            <p:ph type="sldNum" sz="quarter" idx="5"/>
          </p:nvPr>
        </p:nvSpPr>
        <p:spPr/>
        <p:txBody>
          <a:bodyPr/>
          <a:lstStyle/>
          <a:p>
            <a:fld id="{28DDC5D3-47FC-A841-AC20-383DD7B1A010}" type="slidenum">
              <a:rPr lang="en-US" smtClean="0"/>
              <a:t>4</a:t>
            </a:fld>
            <a:endParaRPr lang="en-US"/>
          </a:p>
        </p:txBody>
      </p:sp>
    </p:spTree>
    <p:extLst>
      <p:ext uri="{BB962C8B-B14F-4D97-AF65-F5344CB8AC3E}">
        <p14:creationId xmlns:p14="http://schemas.microsoft.com/office/powerpoint/2010/main" val="302333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Top Image: </a:t>
            </a:r>
            <a:r>
              <a:rPr lang="en-US" dirty="0"/>
              <a:t>Tiny Circus, Elephant Trap. USA. Tiny Circus, artists-in-residence. Sarah Fitzgerald,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Bottom Image: </a:t>
            </a:r>
            <a:r>
              <a:rPr lang="en-US" i="1" baseline="0" dirty="0"/>
              <a:t>Elephant Trap </a:t>
            </a:r>
            <a:r>
              <a:rPr lang="en-US" baseline="0" dirty="0"/>
              <a:t>still. Students manipulate their bodies into the form of a sailboat. Tiny Circus, artists-in-residence. Sarah Fitzgerald, teacher.</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5</a:t>
            </a:fld>
            <a:endParaRPr lang="en-US"/>
          </a:p>
        </p:txBody>
      </p:sp>
    </p:spTree>
    <p:extLst>
      <p:ext uri="{BB962C8B-B14F-4D97-AF65-F5344CB8AC3E}">
        <p14:creationId xmlns:p14="http://schemas.microsoft.com/office/powerpoint/2010/main" val="405174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55F4E-AC51-B1BF-AE73-5C4C9D26F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55A42-E4D7-1DF1-1AA4-14D4D4487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A9AB0-8D43-4659-640B-05F3B41010D0}"/>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b="0" dirty="0"/>
              <a:t>Beginning</a:t>
            </a:r>
            <a:r>
              <a:rPr lang="en-US" b="0" baseline="0" dirty="0"/>
              <a:t> her teaching career, </a:t>
            </a:r>
            <a:r>
              <a:rPr lang="en-US" b="0" dirty="0"/>
              <a:t>Natsumi Kajisa, </a:t>
            </a:r>
            <a:r>
              <a:rPr lang="en-US" b="0" baseline="0" dirty="0"/>
              <a:t>demonstrates professionalism and enthusiasm for teaching. In this image she is teaching a lesson to students from a state school for the blind. </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a:extLst>
              <a:ext uri="{FF2B5EF4-FFF2-40B4-BE49-F238E27FC236}">
                <a16:creationId xmlns:a16="http://schemas.microsoft.com/office/drawing/2014/main" id="{BC1889BA-22A5-07E8-AD7A-8EC7FD1731BC}"/>
              </a:ext>
            </a:extLst>
          </p:cNvPr>
          <p:cNvSpPr>
            <a:spLocks noGrp="1"/>
          </p:cNvSpPr>
          <p:nvPr>
            <p:ph type="sldNum" sz="quarter" idx="5"/>
          </p:nvPr>
        </p:nvSpPr>
        <p:spPr/>
        <p:txBody>
          <a:bodyPr/>
          <a:lstStyle/>
          <a:p>
            <a:fld id="{28DDC5D3-47FC-A841-AC20-383DD7B1A010}" type="slidenum">
              <a:rPr lang="en-US" smtClean="0"/>
              <a:t>6</a:t>
            </a:fld>
            <a:endParaRPr lang="en-US"/>
          </a:p>
        </p:txBody>
      </p:sp>
    </p:spTree>
    <p:extLst>
      <p:ext uri="{BB962C8B-B14F-4D97-AF65-F5344CB8AC3E}">
        <p14:creationId xmlns:p14="http://schemas.microsoft.com/office/powerpoint/2010/main" val="4110952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 </a:t>
            </a:r>
            <a:r>
              <a:rPr lang="en-US" b="0" dirty="0"/>
              <a:t>Mike Muller</a:t>
            </a:r>
            <a:r>
              <a:rPr lang="en-US" b="0" baseline="0" dirty="0"/>
              <a:t> continuously advocates for his students and art program. In this picture he is teaching an I spy art lesson to his middle school students.</a:t>
            </a:r>
            <a:endParaRPr lang="en-US" b="0"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7</a:t>
            </a:fld>
            <a:endParaRPr lang="en-US"/>
          </a:p>
        </p:txBody>
      </p:sp>
    </p:spTree>
    <p:extLst>
      <p:ext uri="{BB962C8B-B14F-4D97-AF65-F5344CB8AC3E}">
        <p14:creationId xmlns:p14="http://schemas.microsoft.com/office/powerpoint/2010/main" val="4101765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This paper mural and bench welcome elementary school visitors. USA. Cassie Stephens, teacher.</a:t>
            </a:r>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8</a:t>
            </a:fld>
            <a:endParaRPr lang="en-US"/>
          </a:p>
        </p:txBody>
      </p:sp>
    </p:spTree>
    <p:extLst>
      <p:ext uri="{BB962C8B-B14F-4D97-AF65-F5344CB8AC3E}">
        <p14:creationId xmlns:p14="http://schemas.microsoft.com/office/powerpoint/2010/main" val="545621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Class activity: </a:t>
            </a:r>
            <a:r>
              <a:rPr lang="en-US" b="0" baseline="0" dirty="0"/>
              <a:t>Brainstorm everyday classroom and special events that align with arts advocacy.</a:t>
            </a:r>
          </a:p>
          <a:p>
            <a:endParaRPr lang="en-US" b="1" baseline="0" dirty="0"/>
          </a:p>
          <a:p>
            <a:r>
              <a:rPr lang="en-US" b="1" baseline="0" dirty="0"/>
              <a:t>Image: </a:t>
            </a:r>
            <a:r>
              <a:rPr lang="en-US" baseline="0" dirty="0"/>
              <a:t>Middle school students talk with their teacher about their work. USA. Mike Muller, teacher.</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9</a:t>
            </a:fld>
            <a:endParaRPr lang="en-US"/>
          </a:p>
        </p:txBody>
      </p:sp>
    </p:spTree>
    <p:extLst>
      <p:ext uri="{BB962C8B-B14F-4D97-AF65-F5344CB8AC3E}">
        <p14:creationId xmlns:p14="http://schemas.microsoft.com/office/powerpoint/2010/main" val="3521772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AFC4-FFB6-D156-389E-C6785214E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14CB6-6E26-9E53-57A8-1911648DE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2FBAF-C7C3-A7F1-396C-3697F5F8CF1C}"/>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3706FD53-4D40-89BA-50A7-EAF44535A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7FE-D68B-5941-3255-77B7D269555F}"/>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4111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81EB-AAAE-D0FF-5D4E-0DE07BE55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3792D7-893A-9F0A-F986-9FEBE1C29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5BFB0-6839-FBDD-5523-6E198F95C3F7}"/>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216B1D24-9AE2-3230-B37E-04258A7F7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7A617-861A-43BF-4D00-30826F337168}"/>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917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B2C1F2-4098-FC06-C125-B7C61AE92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52511-E7A4-6337-EA74-0FDB63BC62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3A88-CBB0-1E94-E2C4-1F43DFA902A2}"/>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DF6897BA-3D70-9BD0-383C-B405C390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3F513-FBFB-4A29-A8EE-15F5D61E2675}"/>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88368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74A8-BE17-180B-16C3-3C40AD3A6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FDDC5-AC02-3EB7-58F2-426A88EE1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CB23-9B2B-F5E9-86B2-C1DBCA14D4C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AA8FF8A1-89AD-1918-BC3F-29F803841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E4B57-93D0-844C-62E2-DC991ECA8DAC}"/>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10499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BD04-3EB6-7C90-3A8E-1387D0482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07F1F5-5811-A985-D7EE-35CA06FF66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FA71D-9147-4C32-7E70-1CA89D9E8DA9}"/>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62C83191-608A-7184-A7D7-ADCA18458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F986-0079-2773-4A99-DFC837CFA280}"/>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9522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0D52-58FC-6E35-9A2A-E35AC3266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FCC89-0860-39B4-79C2-098B91F40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6AA39-BA5D-166F-6F74-7928EB4D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2991D-756B-2B54-D940-006B2AAEB436}"/>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280668F3-A58F-646E-4151-BFBCF9549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48D1C-C55A-8D8F-578F-2CFDB9953104}"/>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62868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D78F-7B94-FFE6-F99B-74AC14BF8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DBA07-AC13-E15B-B20F-9DD02EF08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B46F3-A38D-F135-4DDE-8F649F475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05844-85C1-FB1E-9907-9B7573493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C8999-A67D-D546-4EF7-F2788359D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5215-C57D-A9F8-A738-60D3DAE901D0}"/>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8" name="Footer Placeholder 7">
            <a:extLst>
              <a:ext uri="{FF2B5EF4-FFF2-40B4-BE49-F238E27FC236}">
                <a16:creationId xmlns:a16="http://schemas.microsoft.com/office/drawing/2014/main" id="{8A503C8C-8B73-4C9E-8ECE-55A5738C52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7D4785-DD43-52F2-873B-9035F58771F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023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BA5F-F217-4268-7676-95C4B4DE6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BB9E4-8D62-C121-122B-27B7443BDF7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4" name="Footer Placeholder 3">
            <a:extLst>
              <a:ext uri="{FF2B5EF4-FFF2-40B4-BE49-F238E27FC236}">
                <a16:creationId xmlns:a16="http://schemas.microsoft.com/office/drawing/2014/main" id="{25196994-F41D-6C9E-DFFB-346E39C4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8D689-D03A-811A-542A-A2652E68494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26411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B5B83-B942-4349-0AD4-22A50519FBD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3" name="Footer Placeholder 2">
            <a:extLst>
              <a:ext uri="{FF2B5EF4-FFF2-40B4-BE49-F238E27FC236}">
                <a16:creationId xmlns:a16="http://schemas.microsoft.com/office/drawing/2014/main" id="{31D8AFF5-FC88-C4C8-5FD5-57E901354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CCF15-6E97-55EE-A353-C935283A18B1}"/>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4819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FC5F-F18B-6503-9290-EE7FEC645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EB1F2-D53A-7A5B-B71A-36E884167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49199-FB6D-62BF-20CA-E40D443E9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B619B-CE0A-3068-28B1-44F7EBDC919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1971AB1D-6A7C-7F35-6E46-32C83AC0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F27F6-7FDB-B0E5-5A92-CC82F1381F72}"/>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25337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917-8040-22F0-7D33-4EDF35C4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FB4046-BD0D-08B1-73E9-F24ADC824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1852A-C75E-ECA9-D2AC-93ECB3A1B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89C5D-F569-074E-D2FC-9D95DE929025}"/>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F4CBBE82-05EE-F099-467C-BBC93FF54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48510-0AC4-7AE2-FB69-816047865FC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66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tx2">
                <a:lumMod val="25000"/>
                <a:lumOff val="75000"/>
              </a:schemeClr>
            </a:gs>
            <a:gs pos="67000">
              <a:srgbClr val="FFC004"/>
            </a:gs>
            <a:gs pos="38000">
              <a:srgbClr val="00B0F0"/>
            </a:gs>
            <a:gs pos="93000">
              <a:srgbClr val="EB194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9704-E641-F235-4F7D-91EEE62A8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476F4-7CD8-3205-E36F-215ACEC8F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748E1-BB65-A71C-0DD6-1D2C4DDF2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59E48282-42AC-E68F-6395-3229FC120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71D32-4255-B042-BA70-A196A57EA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068FB-5CA4-C24A-8CAF-21BE3D336CA8}" type="slidenum">
              <a:rPr lang="en-US" smtClean="0"/>
              <a:t>‹#›</a:t>
            </a:fld>
            <a:endParaRPr lang="en-US"/>
          </a:p>
        </p:txBody>
      </p:sp>
    </p:spTree>
    <p:extLst>
      <p:ext uri="{BB962C8B-B14F-4D97-AF65-F5344CB8AC3E}">
        <p14:creationId xmlns:p14="http://schemas.microsoft.com/office/powerpoint/2010/main" val="206800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jpg"/><Relationship Id="rId7" Type="http://schemas.openxmlformats.org/officeDocument/2006/relationships/diagramColors" Target="../diagrams/colors8.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16.jpeg"/><Relationship Id="rId4" Type="http://schemas.openxmlformats.org/officeDocument/2006/relationships/diagramData" Target="../diagrams/data8.xml"/><Relationship Id="rId9"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2.jpg"/><Relationship Id="rId7" Type="http://schemas.openxmlformats.org/officeDocument/2006/relationships/diagramColors" Target="../diagrams/colors9.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6.jpg"/><Relationship Id="rId7" Type="http://schemas.openxmlformats.org/officeDocument/2006/relationships/diagramQuickStyle" Target="../diagrams/quickStyle10.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8.jpeg"/><Relationship Id="rId9" Type="http://schemas.microsoft.com/office/2007/relationships/diagramDrawing" Target="../diagrams/drawing10.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1.tiff"/><Relationship Id="rId7" Type="http://schemas.openxmlformats.org/officeDocument/2006/relationships/diagramQuickStyle" Target="../diagrams/quickStyle1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Layout" Target="../diagrams/layout11.xml"/><Relationship Id="rId5" Type="http://schemas.openxmlformats.org/officeDocument/2006/relationships/diagramData" Target="../diagrams/data11.xml"/><Relationship Id="rId4" Type="http://schemas.openxmlformats.org/officeDocument/2006/relationships/image" Target="../media/image19.jpeg"/><Relationship Id="rId9" Type="http://schemas.microsoft.com/office/2007/relationships/diagramDrawing" Target="../diagrams/drawing1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12.jpg"/><Relationship Id="rId7" Type="http://schemas.openxmlformats.org/officeDocument/2006/relationships/diagramQuickStyle" Target="../diagrams/quickStyle1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20.jpeg"/><Relationship Id="rId9" Type="http://schemas.microsoft.com/office/2007/relationships/diagramDrawing" Target="../diagrams/drawing12.xml"/></Relationships>
</file>

<file path=ppt/slides/_rels/slide15.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2.jpg"/><Relationship Id="rId7" Type="http://schemas.openxmlformats.org/officeDocument/2006/relationships/diagramColors" Target="../diagrams/colors13.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21.jpeg"/></Relationships>
</file>

<file path=ppt/slides/_rels/slide16.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12.jpg"/><Relationship Id="rId7" Type="http://schemas.openxmlformats.org/officeDocument/2006/relationships/diagramColors" Target="../diagrams/colors1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14.xml"/><Relationship Id="rId5" Type="http://schemas.openxmlformats.org/officeDocument/2006/relationships/diagramLayout" Target="../diagrams/layout14.xml"/><Relationship Id="rId10" Type="http://schemas.openxmlformats.org/officeDocument/2006/relationships/image" Target="../media/image23.svg"/><Relationship Id="rId4" Type="http://schemas.openxmlformats.org/officeDocument/2006/relationships/diagramData" Target="../diagrams/data14.xml"/><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tiff"/><Relationship Id="rId7" Type="http://schemas.openxmlformats.org/officeDocument/2006/relationships/diagramColors" Target="../diagrams/colors15.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image" Target="../media/image6.jpg"/><Relationship Id="rId7" Type="http://schemas.openxmlformats.org/officeDocument/2006/relationships/diagramQuickStyle" Target="../diagrams/quickStyle16.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Layout" Target="../diagrams/layout16.xml"/><Relationship Id="rId5" Type="http://schemas.openxmlformats.org/officeDocument/2006/relationships/diagramData" Target="../diagrams/data16.xml"/><Relationship Id="rId4" Type="http://schemas.openxmlformats.org/officeDocument/2006/relationships/image" Target="../media/image25.jpeg"/><Relationship Id="rId9" Type="http://schemas.microsoft.com/office/2007/relationships/diagramDrawing" Target="../diagrams/drawing16.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6.jpg"/><Relationship Id="rId7" Type="http://schemas.openxmlformats.org/officeDocument/2006/relationships/diagramQuickStyle" Target="../diagrams/quickStyle17.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26.jpeg"/><Relationship Id="rId9" Type="http://schemas.microsoft.com/office/2007/relationships/diagramDrawing" Target="../diagrams/drawing17.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tiff"/><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6.jpg"/><Relationship Id="rId7" Type="http://schemas.openxmlformats.org/officeDocument/2006/relationships/diagramColors" Target="../diagrams/colors18.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27.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9.xml"/><Relationship Id="rId3" Type="http://schemas.openxmlformats.org/officeDocument/2006/relationships/image" Target="../media/image6.jpg"/><Relationship Id="rId7" Type="http://schemas.openxmlformats.org/officeDocument/2006/relationships/diagramQuickStyle" Target="../diagrams/quickStyle19.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image" Target="../media/image28.jpeg"/><Relationship Id="rId9" Type="http://schemas.microsoft.com/office/2007/relationships/diagramDrawing" Target="../diagrams/drawing19.xml"/></Relationships>
</file>

<file path=ppt/slides/_rels/slide22.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6.jpg"/><Relationship Id="rId7" Type="http://schemas.openxmlformats.org/officeDocument/2006/relationships/diagramColors" Target="../diagrams/colors20.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6.jpg"/><Relationship Id="rId7" Type="http://schemas.openxmlformats.org/officeDocument/2006/relationships/diagramColors" Target="../diagrams/colors21.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6.jpg"/><Relationship Id="rId7" Type="http://schemas.openxmlformats.org/officeDocument/2006/relationships/diagramQuickStyle" Target="../diagrams/quickStyle22.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34.jpeg"/><Relationship Id="rId9" Type="http://schemas.microsoft.com/office/2007/relationships/diagramDrawing" Target="../diagrams/drawing2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35.jpg"/><Relationship Id="rId7" Type="http://schemas.openxmlformats.org/officeDocument/2006/relationships/diagramQuickStyle" Target="../diagrams/quickStyle23.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Layout" Target="../diagrams/layout23.xml"/><Relationship Id="rId5" Type="http://schemas.openxmlformats.org/officeDocument/2006/relationships/diagramData" Target="../diagrams/data23.xml"/><Relationship Id="rId4" Type="http://schemas.openxmlformats.org/officeDocument/2006/relationships/image" Target="../media/image36.jpeg"/><Relationship Id="rId9" Type="http://schemas.microsoft.com/office/2007/relationships/diagramDrawing" Target="../diagrams/drawing23.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4.xml"/><Relationship Id="rId13" Type="http://schemas.openxmlformats.org/officeDocument/2006/relationships/diagramColors" Target="../diagrams/colors25.xml"/><Relationship Id="rId3" Type="http://schemas.openxmlformats.org/officeDocument/2006/relationships/image" Target="../media/image35.jpg"/><Relationship Id="rId7" Type="http://schemas.openxmlformats.org/officeDocument/2006/relationships/diagramQuickStyle" Target="../diagrams/quickStyle24.xml"/><Relationship Id="rId12" Type="http://schemas.openxmlformats.org/officeDocument/2006/relationships/diagramQuickStyle" Target="../diagrams/quickStyle25.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Layout" Target="../diagrams/layout24.xml"/><Relationship Id="rId11" Type="http://schemas.openxmlformats.org/officeDocument/2006/relationships/diagramLayout" Target="../diagrams/layout25.xml"/><Relationship Id="rId5" Type="http://schemas.openxmlformats.org/officeDocument/2006/relationships/diagramData" Target="../diagrams/data24.xml"/><Relationship Id="rId10" Type="http://schemas.openxmlformats.org/officeDocument/2006/relationships/diagramData" Target="../diagrams/data25.xml"/><Relationship Id="rId4" Type="http://schemas.openxmlformats.org/officeDocument/2006/relationships/image" Target="../media/image37.jpeg"/><Relationship Id="rId9" Type="http://schemas.microsoft.com/office/2007/relationships/diagramDrawing" Target="../diagrams/drawing24.xml"/><Relationship Id="rId14" Type="http://schemas.microsoft.com/office/2007/relationships/diagramDrawing" Target="../diagrams/drawing25.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6.xml"/><Relationship Id="rId3" Type="http://schemas.openxmlformats.org/officeDocument/2006/relationships/image" Target="../media/image12.jpg"/><Relationship Id="rId7" Type="http://schemas.openxmlformats.org/officeDocument/2006/relationships/diagramQuickStyle" Target="../diagrams/quickStyle26.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Layout" Target="../diagrams/layout26.xml"/><Relationship Id="rId5" Type="http://schemas.openxmlformats.org/officeDocument/2006/relationships/diagramData" Target="../diagrams/data26.xml"/><Relationship Id="rId4" Type="http://schemas.openxmlformats.org/officeDocument/2006/relationships/image" Target="../media/image38.jpeg"/><Relationship Id="rId9" Type="http://schemas.microsoft.com/office/2007/relationships/diagramDrawing" Target="../diagrams/drawing2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6.jpg"/><Relationship Id="rId7" Type="http://schemas.openxmlformats.org/officeDocument/2006/relationships/diagramQuickStyle" Target="../diagrams/quickStyle27.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39.jpeg"/><Relationship Id="rId9" Type="http://schemas.microsoft.com/office/2007/relationships/diagramDrawing" Target="../diagrams/drawing27.xml"/></Relationships>
</file>

<file path=ppt/slides/_rels/slide31.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6.jpg"/><Relationship Id="rId7" Type="http://schemas.openxmlformats.org/officeDocument/2006/relationships/diagramColors" Target="../diagrams/colors28.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QuickStyle" Target="../diagrams/quickStyle28.xml"/><Relationship Id="rId5" Type="http://schemas.openxmlformats.org/officeDocument/2006/relationships/diagramLayout" Target="../diagrams/layout28.xml"/><Relationship Id="rId10" Type="http://schemas.openxmlformats.org/officeDocument/2006/relationships/image" Target="../media/image1.tiff"/><Relationship Id="rId4" Type="http://schemas.openxmlformats.org/officeDocument/2006/relationships/diagramData" Target="../diagrams/data28.xml"/><Relationship Id="rId9" Type="http://schemas.openxmlformats.org/officeDocument/2006/relationships/image" Target="../media/image40.jpeg"/></Relationships>
</file>

<file path=ppt/slides/_rels/slide32.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6.jpg"/><Relationship Id="rId7" Type="http://schemas.openxmlformats.org/officeDocument/2006/relationships/diagramColors" Target="../diagrams/colors29.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41.jpeg"/></Relationships>
</file>

<file path=ppt/slides/_rels/slide33.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6.jpg"/><Relationship Id="rId7" Type="http://schemas.openxmlformats.org/officeDocument/2006/relationships/diagramColors" Target="../diagrams/colors30.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31.xml"/><Relationship Id="rId3" Type="http://schemas.openxmlformats.org/officeDocument/2006/relationships/image" Target="../media/image1.tiff"/><Relationship Id="rId7" Type="http://schemas.openxmlformats.org/officeDocument/2006/relationships/diagramQuickStyle" Target="../diagrams/quickStyle31.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Layout" Target="../diagrams/layout31.xml"/><Relationship Id="rId5" Type="http://schemas.openxmlformats.org/officeDocument/2006/relationships/diagramData" Target="../diagrams/data31.xml"/><Relationship Id="rId4" Type="http://schemas.openxmlformats.org/officeDocument/2006/relationships/image" Target="../media/image2.jpg"/><Relationship Id="rId9" Type="http://schemas.microsoft.com/office/2007/relationships/diagramDrawing" Target="../diagrams/drawing3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jp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jpe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9.jpeg"/><Relationship Id="rId4" Type="http://schemas.openxmlformats.org/officeDocument/2006/relationships/diagramData" Target="../diagrams/data3.xml"/><Relationship Id="rId9"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6.jp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4.jpg"/><Relationship Id="rId7" Type="http://schemas.openxmlformats.org/officeDocument/2006/relationships/diagramQuickStyle" Target="../diagrams/quickStyle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1.jpeg"/><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2.jpg"/><Relationship Id="rId7" Type="http://schemas.openxmlformats.org/officeDocument/2006/relationships/diagramQuickStyle" Target="../diagrams/quickStyle6.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3.jpeg"/><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2.jpg"/><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0BBFD-7AC0-69F9-31E5-24EEA7150390}"/>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FD6DFBBB-0EF9-AB98-B165-38E85002507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3" name="Content Placeholder 10" descr="Debrah C. Sickler-Voigt, Author &amp; Presentation Developer ©&#13;&#10;">
            <a:extLst>
              <a:ext uri="{FF2B5EF4-FFF2-40B4-BE49-F238E27FC236}">
                <a16:creationId xmlns:a16="http://schemas.microsoft.com/office/drawing/2014/main" id="{6B2E55EA-1997-C8CF-F601-0C58C21C3FF0}"/>
              </a:ext>
            </a:extLst>
          </p:cNvPr>
          <p:cNvSpPr txBox="1">
            <a:spLocks/>
          </p:cNvSpPr>
          <p:nvPr/>
        </p:nvSpPr>
        <p:spPr>
          <a:xfrm>
            <a:off x="299855" y="6318156"/>
            <a:ext cx="11688449" cy="495636"/>
          </a:xfrm>
          <a:prstGeom prst="rect">
            <a:avLst/>
          </a:prstGeom>
          <a:solidFill>
            <a:srgbClr val="00000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b="1" dirty="0">
                <a:solidFill>
                  <a:srgbClr val="FFFFFF"/>
                </a:solidFill>
              </a:rPr>
              <a:t>Debrah C. Sickler-Voigt, Author &amp; Presentation Developer ©</a:t>
            </a:r>
            <a:endParaRPr lang="en-US" sz="3600" b="1" dirty="0">
              <a:solidFill>
                <a:srgbClr val="FFFFFF"/>
              </a:solidFill>
            </a:endParaRPr>
          </a:p>
        </p:txBody>
      </p:sp>
      <p:pic>
        <p:nvPicPr>
          <p:cNvPr id="5"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27F8B21D-CDE9-80A5-8A07-CC8DA74871D2}"/>
              </a:ext>
            </a:extLst>
          </p:cNvPr>
          <p:cNvPicPr>
            <a:picLocks noGrp="1" noChangeAspect="1"/>
          </p:cNvPicPr>
          <p:nvPr>
            <p:ph idx="1"/>
          </p:nvPr>
        </p:nvPicPr>
        <p:blipFill>
          <a:blip r:embed="rId4"/>
          <a:stretch>
            <a:fillRect/>
          </a:stretch>
        </p:blipFill>
        <p:spPr>
          <a:xfrm>
            <a:off x="299855" y="1650238"/>
            <a:ext cx="3462868" cy="4481359"/>
          </a:xfrm>
          <a:prstGeom prst="rect">
            <a:avLst/>
          </a:prstGeom>
        </p:spPr>
      </p:pic>
      <p:sp>
        <p:nvSpPr>
          <p:cNvPr id="9" name="Title 3" descr="CHAPTER 19. Arts AdvocacyTeaching and Learning in Art Education, 2nd Ed.">
            <a:extLst>
              <a:ext uri="{FF2B5EF4-FFF2-40B4-BE49-F238E27FC236}">
                <a16:creationId xmlns:a16="http://schemas.microsoft.com/office/drawing/2014/main" id="{9206AA31-C74B-53B6-10C2-C0CA3DACBABB}"/>
              </a:ext>
            </a:extLst>
          </p:cNvPr>
          <p:cNvSpPr txBox="1">
            <a:spLocks noGrp="1"/>
          </p:cNvSpPr>
          <p:nvPr>
            <p:ph type="title"/>
          </p:nvPr>
        </p:nvSpPr>
        <p:spPr>
          <a:xfrm>
            <a:off x="329310" y="206099"/>
            <a:ext cx="1153338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19. </a:t>
            </a:r>
            <a:r>
              <a:rPr lang="en-US" sz="3600" b="1" dirty="0">
                <a:solidFill>
                  <a:schemeClr val="bg1"/>
                </a:solidFill>
                <a:latin typeface="Copperplate Gothic Bold" panose="020E0705020206020404" pitchFamily="34" charset="77"/>
                <a:cs typeface="Bangla MN"/>
              </a:rPr>
              <a:t>Arts Advocacy</a:t>
            </a:r>
            <a:b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b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Teaching and Learning in Art Education, 2</a:t>
            </a:r>
            <a:r>
              <a:rPr lang="en-US" sz="2800" cap="all" baseline="300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nd</a:t>
            </a: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 Ed.</a:t>
            </a:r>
            <a:endParaRPr lang="en-US" sz="3600" dirty="0">
              <a:latin typeface="Copperplate Gothic Bold" panose="020E0705020206020404" pitchFamily="34" charset="77"/>
            </a:endParaRPr>
          </a:p>
        </p:txBody>
      </p:sp>
      <p:pic>
        <p:nvPicPr>
          <p:cNvPr id="2" name="Content Placeholder 4" descr="This is a mosaic installation on a bright lime green school wall. It shows three panels. The first has an egret standing in water. ">
            <a:extLst>
              <a:ext uri="{FF2B5EF4-FFF2-40B4-BE49-F238E27FC236}">
                <a16:creationId xmlns:a16="http://schemas.microsoft.com/office/drawing/2014/main" id="{587F533A-4BFE-B3F4-C5F1-3BBAC2C2E64C}"/>
              </a:ext>
            </a:extLst>
          </p:cNvPr>
          <p:cNvPicPr>
            <a:picLocks noChangeAspect="1"/>
          </p:cNvPicPr>
          <p:nvPr/>
        </p:nvPicPr>
        <p:blipFill>
          <a:blip r:embed="rId5"/>
          <a:srcRect r="53438"/>
          <a:stretch>
            <a:fillRect/>
          </a:stretch>
        </p:blipFill>
        <p:spPr>
          <a:xfrm>
            <a:off x="3979844" y="1667172"/>
            <a:ext cx="8008461" cy="4464426"/>
          </a:xfrm>
          <a:prstGeom prst="rect">
            <a:avLst/>
          </a:prstGeom>
        </p:spPr>
      </p:pic>
    </p:spTree>
    <p:extLst>
      <p:ext uri="{BB962C8B-B14F-4D97-AF65-F5344CB8AC3E}">
        <p14:creationId xmlns:p14="http://schemas.microsoft.com/office/powerpoint/2010/main" val="2455964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08D07-FC59-1A42-31D3-9408E2202C7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5C0C3C-58F5-1E8D-1AB4-AB25D321E2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24" name="Content Placeholder 23">
            <a:extLst>
              <a:ext uri="{FF2B5EF4-FFF2-40B4-BE49-F238E27FC236}">
                <a16:creationId xmlns:a16="http://schemas.microsoft.com/office/drawing/2014/main" id="{F9BA9073-A116-1EE5-FC48-B321DD1E505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203118632"/>
              </p:ext>
            </p:extLst>
          </p:nvPr>
        </p:nvGraphicFramePr>
        <p:xfrm>
          <a:off x="3621741" y="1825625"/>
          <a:ext cx="8337177" cy="49477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Everyday and Special Events 2">
            <a:extLst>
              <a:ext uri="{FF2B5EF4-FFF2-40B4-BE49-F238E27FC236}">
                <a16:creationId xmlns:a16="http://schemas.microsoft.com/office/drawing/2014/main" id="{3E5031C2-110A-9FA8-AE97-DD6F893966E5}"/>
              </a:ext>
            </a:extLst>
          </p:cNvPr>
          <p:cNvSpPr>
            <a:spLocks noGrp="1"/>
          </p:cNvSpPr>
          <p:nvPr>
            <p:ph type="title"/>
          </p:nvPr>
        </p:nvSpPr>
        <p:spPr>
          <a:xfrm>
            <a:off x="512583" y="365125"/>
            <a:ext cx="1144633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chemeClr val="bg1"/>
                </a:solidFill>
                <a:latin typeface="Copperplate Gothic Bold" panose="020E0705020206020404" pitchFamily="34" charset="77"/>
                <a:cs typeface="Bangla MN"/>
              </a:rPr>
              <a:t>Everyday and Special Events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pic>
        <p:nvPicPr>
          <p:cNvPr id="22" name="Content Placeholder 7" descr="This artwork shows a farm scene.">
            <a:extLst>
              <a:ext uri="{FF2B5EF4-FFF2-40B4-BE49-F238E27FC236}">
                <a16:creationId xmlns:a16="http://schemas.microsoft.com/office/drawing/2014/main" id="{83B0BB26-293A-DB09-7CBB-50FDDB2240CF}"/>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b="-2442"/>
          <a:stretch/>
        </p:blipFill>
        <p:spPr>
          <a:xfrm>
            <a:off x="350303" y="1825625"/>
            <a:ext cx="2826459" cy="2895481"/>
          </a:xfrm>
          <a:prstGeom prst="rect">
            <a:avLst/>
          </a:prstGeom>
        </p:spPr>
      </p:pic>
      <p:pic>
        <p:nvPicPr>
          <p:cNvPr id="23" name="Content Placeholder 2" descr="Preservice students are leading a panel discussion at their university.">
            <a:extLst>
              <a:ext uri="{FF2B5EF4-FFF2-40B4-BE49-F238E27FC236}">
                <a16:creationId xmlns:a16="http://schemas.microsoft.com/office/drawing/2014/main" id="{56E9C0ED-BBF1-2FED-DBED-390807E3539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1093" b="-1304"/>
          <a:stretch/>
        </p:blipFill>
        <p:spPr>
          <a:xfrm>
            <a:off x="350303" y="4603425"/>
            <a:ext cx="2826459" cy="2169972"/>
          </a:xfrm>
          <a:prstGeom prst="rect">
            <a:avLst/>
          </a:prstGeom>
        </p:spPr>
      </p:pic>
    </p:spTree>
    <p:extLst>
      <p:ext uri="{BB962C8B-B14F-4D97-AF65-F5344CB8AC3E}">
        <p14:creationId xmlns:p14="http://schemas.microsoft.com/office/powerpoint/2010/main" val="313160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40C9B-FE07-0E94-328A-22D1B24E029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3390531-0F95-4C42-B15D-3AA255529F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graphicFrame>
        <p:nvGraphicFramePr>
          <p:cNvPr id="2" name="Content Placeholder 10">
            <a:extLst>
              <a:ext uri="{FF2B5EF4-FFF2-40B4-BE49-F238E27FC236}">
                <a16:creationId xmlns:a16="http://schemas.microsoft.com/office/drawing/2014/main" id="{1A2A969A-BB40-2FB8-8C9A-55E456AC91B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933691391"/>
              </p:ext>
            </p:extLst>
          </p:nvPr>
        </p:nvGraphicFramePr>
        <p:xfrm>
          <a:off x="5597237" y="1825624"/>
          <a:ext cx="6483927" cy="4826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Content Placeholder 2" descr="A student is arranging cut letters for a stop motion animation scene.">
            <a:extLst>
              <a:ext uri="{FF2B5EF4-FFF2-40B4-BE49-F238E27FC236}">
                <a16:creationId xmlns:a16="http://schemas.microsoft.com/office/drawing/2014/main" id="{ED233BEE-8E7A-A202-2A49-93D9460F3E0A}"/>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t="-1414" b="-858"/>
          <a:stretch/>
        </p:blipFill>
        <p:spPr>
          <a:xfrm>
            <a:off x="166254" y="1986988"/>
            <a:ext cx="5353991" cy="4503458"/>
          </a:xfrm>
        </p:spPr>
      </p:pic>
      <p:sp>
        <p:nvSpPr>
          <p:cNvPr id="4" name="Title 1" descr="Community Art Education 1">
            <a:extLst>
              <a:ext uri="{FF2B5EF4-FFF2-40B4-BE49-F238E27FC236}">
                <a16:creationId xmlns:a16="http://schemas.microsoft.com/office/drawing/2014/main" id="{BDC8060D-BDF3-5E0E-6A85-FBA95028E562}"/>
              </a:ext>
            </a:extLst>
          </p:cNvPr>
          <p:cNvSpPr>
            <a:spLocks noGrp="1"/>
          </p:cNvSpPr>
          <p:nvPr>
            <p:ph type="title"/>
          </p:nvPr>
        </p:nvSpPr>
        <p:spPr>
          <a:xfrm>
            <a:off x="394447" y="365125"/>
            <a:ext cx="1140310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Community Art Education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2061441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7010BA-2029-BD22-995E-1BA2A28684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pic>
        <p:nvPicPr>
          <p:cNvPr id="2" name="Content Placeholder 7" descr="This is a concrete statue of a beaver holding a log. It is in a school drainage ditch.">
            <a:extLst>
              <a:ext uri="{FF2B5EF4-FFF2-40B4-BE49-F238E27FC236}">
                <a16:creationId xmlns:a16="http://schemas.microsoft.com/office/drawing/2014/main" id="{3D18EBDF-1E1D-1DC7-DE8D-97E1BA3AB645}"/>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730"/>
          <a:stretch/>
        </p:blipFill>
        <p:spPr>
          <a:xfrm>
            <a:off x="299196" y="2068820"/>
            <a:ext cx="4514341" cy="4411047"/>
          </a:xfrm>
        </p:spPr>
      </p:pic>
      <p:sp>
        <p:nvSpPr>
          <p:cNvPr id="7" name="Title 1" descr="Community Art Education 2">
            <a:extLst>
              <a:ext uri="{FF2B5EF4-FFF2-40B4-BE49-F238E27FC236}">
                <a16:creationId xmlns:a16="http://schemas.microsoft.com/office/drawing/2014/main" id="{1213F9D3-5D85-0F48-ACD0-44BFFA09EA77}"/>
              </a:ext>
            </a:extLst>
          </p:cNvPr>
          <p:cNvSpPr>
            <a:spLocks noGrp="1"/>
          </p:cNvSpPr>
          <p:nvPr>
            <p:ph type="title"/>
          </p:nvPr>
        </p:nvSpPr>
        <p:spPr>
          <a:xfrm>
            <a:off x="299196" y="365125"/>
            <a:ext cx="1146249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Community Art Education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graphicFrame>
        <p:nvGraphicFramePr>
          <p:cNvPr id="8" name="Content Placeholder 2">
            <a:extLst>
              <a:ext uri="{FF2B5EF4-FFF2-40B4-BE49-F238E27FC236}">
                <a16:creationId xmlns:a16="http://schemas.microsoft.com/office/drawing/2014/main" id="{49AD9C51-0478-EDAB-99A2-F5B44EFAE64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237028213"/>
              </p:ext>
            </p:extLst>
          </p:nvPr>
        </p:nvGraphicFramePr>
        <p:xfrm>
          <a:off x="5038165" y="1864659"/>
          <a:ext cx="6723529" cy="48230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03243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D7D79-AF0F-26B5-99A0-598FD1665E61}"/>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B20ACA41-AD79-FF6F-64AA-B405891E7E9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l="3431" t="20738" r="12135" b="8058"/>
          <a:stretch>
            <a:fillRect/>
          </a:stretch>
        </p:blipFill>
        <p:spPr>
          <a:xfrm>
            <a:off x="-1" y="-2"/>
            <a:ext cx="12192001" cy="6858001"/>
          </a:xfrm>
          <a:prstGeom prst="rect">
            <a:avLst/>
          </a:prstGeom>
        </p:spPr>
      </p:pic>
      <p:pic>
        <p:nvPicPr>
          <p:cNvPr id="8" name="Content Placeholder 4" descr="This is a wall mural with images of a people in silhouette forms performing different occupations like medicine, veterinary care, and technology. ">
            <a:extLst>
              <a:ext uri="{FF2B5EF4-FFF2-40B4-BE49-F238E27FC236}">
                <a16:creationId xmlns:a16="http://schemas.microsoft.com/office/drawing/2014/main" id="{C095CDE7-FA44-DD4C-044C-C0EAA1755F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4694" r="8441"/>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Title 1" descr="Community Art Education 3">
            <a:extLst>
              <a:ext uri="{FF2B5EF4-FFF2-40B4-BE49-F238E27FC236}">
                <a16:creationId xmlns:a16="http://schemas.microsoft.com/office/drawing/2014/main" id="{A0A4C9BF-9283-942B-E319-FB5C36662463}"/>
              </a:ext>
            </a:extLst>
          </p:cNvPr>
          <p:cNvSpPr txBox="1">
            <a:spLocks noGrp="1"/>
          </p:cNvSpPr>
          <p:nvPr>
            <p:ph type="title" idx="4294967295"/>
          </p:nvPr>
        </p:nvSpPr>
        <p:spPr>
          <a:xfrm>
            <a:off x="304800" y="4824633"/>
            <a:ext cx="3418990" cy="1767163"/>
          </a:xfrm>
          <a:prstGeom prst="rect">
            <a:avLst/>
          </a:prstGeom>
          <a:solidFill>
            <a:srgbClr val="0011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900" b="1" i="0" u="none" strike="noStrike" kern="1200" cap="none" spc="0" normalizeH="0" baseline="0" noProof="0" dirty="0">
                <a:ln>
                  <a:noFill/>
                </a:ln>
                <a:solidFill>
                  <a:schemeClr val="tx1"/>
                </a:solidFill>
                <a:effectLst/>
                <a:uLnTx/>
                <a:uFillTx/>
                <a:latin typeface="Copperplate Gothic Bold" panose="020E0705020206020404" pitchFamily="34" charset="77"/>
                <a:ea typeface="+mj-ea"/>
                <a:cs typeface="+mj-cs"/>
              </a:rPr>
              <a:t>Community Art Education</a:t>
            </a:r>
            <a:r>
              <a:rPr kumimoji="0" lang="en-US" sz="3700" b="1" i="0" u="none" strike="noStrike" kern="1200" cap="none" spc="0" normalizeH="0" baseline="0" noProof="0" dirty="0">
                <a:ln>
                  <a:noFill/>
                </a:ln>
                <a:solidFill>
                  <a:schemeClr val="tx1"/>
                </a:solidFill>
                <a:effectLst/>
                <a:uLnTx/>
                <a:uFillTx/>
                <a:latin typeface="Copperplate Gothic Bold" panose="020E0705020206020404" pitchFamily="34" charset="77"/>
                <a:ea typeface="+mj-ea"/>
                <a:cs typeface="+mj-cs"/>
              </a:rPr>
              <a:t> </a:t>
            </a:r>
            <a:r>
              <a:rPr kumimoji="0" lang="en-US" sz="900" b="1" i="0" u="none" strike="noStrike" kern="1200" cap="none" spc="0" normalizeH="0" baseline="0" noProof="0" dirty="0">
                <a:ln>
                  <a:noFill/>
                </a:ln>
                <a:solidFill>
                  <a:schemeClr val="tx1"/>
                </a:solidFill>
                <a:effectLst/>
                <a:uLnTx/>
                <a:uFillTx/>
                <a:latin typeface="Copperplate Gothic Bold" panose="020E0705020206020404" pitchFamily="34" charset="77"/>
                <a:ea typeface="+mj-ea"/>
                <a:cs typeface="+mj-cs"/>
              </a:rPr>
              <a:t>3</a:t>
            </a:r>
          </a:p>
        </p:txBody>
      </p:sp>
      <p:graphicFrame>
        <p:nvGraphicFramePr>
          <p:cNvPr id="11" name="Content Placeholder 10">
            <a:extLst>
              <a:ext uri="{FF2B5EF4-FFF2-40B4-BE49-F238E27FC236}">
                <a16:creationId xmlns:a16="http://schemas.microsoft.com/office/drawing/2014/main" id="{8F5C8D9F-4BF8-8412-3A7D-2D7E9D451214}"/>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130288856"/>
              </p:ext>
            </p:extLst>
          </p:nvPr>
        </p:nvGraphicFramePr>
        <p:xfrm>
          <a:off x="4028591" y="4647111"/>
          <a:ext cx="7858609" cy="2080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70981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9DDA1-6DA6-43D1-897C-EEE71AE344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D4F7DEB-71D6-AE78-3A33-7B5618D44F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6" name="Title 1" descr="Teacher Research 1">
            <a:extLst>
              <a:ext uri="{FF2B5EF4-FFF2-40B4-BE49-F238E27FC236}">
                <a16:creationId xmlns:a16="http://schemas.microsoft.com/office/drawing/2014/main" id="{D8CD8792-769D-6039-E125-F4DCA42AF0F6}"/>
              </a:ext>
            </a:extLst>
          </p:cNvPr>
          <p:cNvSpPr>
            <a:spLocks noGrp="1"/>
          </p:cNvSpPr>
          <p:nvPr>
            <p:ph type="title"/>
          </p:nvPr>
        </p:nvSpPr>
        <p:spPr>
          <a:xfrm>
            <a:off x="212163" y="365125"/>
            <a:ext cx="1162124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Teacher Research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pic>
        <p:nvPicPr>
          <p:cNvPr id="7" name="Content Placeholder 4" descr="This is a photograph of the Planet Respect mural.  It shows different aliens celebrating their differences as they stand on Planet Respect.">
            <a:extLst>
              <a:ext uri="{FF2B5EF4-FFF2-40B4-BE49-F238E27FC236}">
                <a16:creationId xmlns:a16="http://schemas.microsoft.com/office/drawing/2014/main" id="{C14C06AC-E243-4CC1-6772-F8D24E0784F1}"/>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2366" b="-3510"/>
          <a:stretch/>
        </p:blipFill>
        <p:spPr>
          <a:xfrm>
            <a:off x="129036" y="2055813"/>
            <a:ext cx="5785131" cy="4151023"/>
          </a:xfrm>
        </p:spPr>
      </p:pic>
      <p:graphicFrame>
        <p:nvGraphicFramePr>
          <p:cNvPr id="8" name="Content Placeholder 7">
            <a:extLst>
              <a:ext uri="{FF2B5EF4-FFF2-40B4-BE49-F238E27FC236}">
                <a16:creationId xmlns:a16="http://schemas.microsoft.com/office/drawing/2014/main" id="{6AF616B0-AB71-6987-CF4A-EDCF061ED09A}"/>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288770503"/>
              </p:ext>
            </p:extLst>
          </p:nvPr>
        </p:nvGraphicFramePr>
        <p:xfrm>
          <a:off x="5985164" y="1825624"/>
          <a:ext cx="6096000" cy="48082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53088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A28E9-EEA9-0812-F3E2-AE0C4E34DA5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6CCA474-207E-7290-C241-0937C16B96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6" name="Title 1" descr="Teacher Research 2">
            <a:extLst>
              <a:ext uri="{FF2B5EF4-FFF2-40B4-BE49-F238E27FC236}">
                <a16:creationId xmlns:a16="http://schemas.microsoft.com/office/drawing/2014/main" id="{9492A7BA-C41C-1688-8F01-759BE0109DC5}"/>
              </a:ext>
            </a:extLst>
          </p:cNvPr>
          <p:cNvSpPr>
            <a:spLocks noGrp="1"/>
          </p:cNvSpPr>
          <p:nvPr>
            <p:ph type="title"/>
          </p:nvPr>
        </p:nvSpPr>
        <p:spPr>
          <a:xfrm>
            <a:off x="212163" y="365125"/>
            <a:ext cx="1162124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Teacher Research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graphicFrame>
        <p:nvGraphicFramePr>
          <p:cNvPr id="11" name="Content Placeholder 10">
            <a:extLst>
              <a:ext uri="{FF2B5EF4-FFF2-40B4-BE49-F238E27FC236}">
                <a16:creationId xmlns:a16="http://schemas.microsoft.com/office/drawing/2014/main" id="{7BFD3E2E-65C9-DB7E-C865-4BFA693D0CA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455430728"/>
              </p:ext>
            </p:extLst>
          </p:nvPr>
        </p:nvGraphicFramePr>
        <p:xfrm>
          <a:off x="4516582" y="1825624"/>
          <a:ext cx="7316830"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Content Placeholder 4" descr="This is a mosaic of a laughing gull. It is seen from a profile view.">
            <a:extLst>
              <a:ext uri="{FF2B5EF4-FFF2-40B4-BE49-F238E27FC236}">
                <a16:creationId xmlns:a16="http://schemas.microsoft.com/office/drawing/2014/main" id="{37EEDED4-DB0B-691B-FB3F-CB5148361555}"/>
              </a:ext>
            </a:extLst>
          </p:cNvPr>
          <p:cNvPicPr>
            <a:picLocks noGrp="1" noChangeAspect="1"/>
          </p:cNvPicPr>
          <p:nvPr>
            <p:ph sz="half" idx="1"/>
          </p:nvPr>
        </p:nvPicPr>
        <p:blipFill>
          <a:blip r:embed="rId9"/>
          <a:stretch>
            <a:fillRect/>
          </a:stretch>
        </p:blipFill>
        <p:spPr>
          <a:xfrm>
            <a:off x="212163" y="2392542"/>
            <a:ext cx="4109595" cy="3763603"/>
          </a:xfrm>
        </p:spPr>
      </p:pic>
    </p:spTree>
    <p:extLst>
      <p:ext uri="{BB962C8B-B14F-4D97-AF65-F5344CB8AC3E}">
        <p14:creationId xmlns:p14="http://schemas.microsoft.com/office/powerpoint/2010/main" val="14122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2DF84-A8DC-D726-0BD3-5A28046306E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2849CAF-22FD-46D4-9E2D-37D13A4A00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6" name="Title 1" descr="Teacher Research 3">
            <a:extLst>
              <a:ext uri="{FF2B5EF4-FFF2-40B4-BE49-F238E27FC236}">
                <a16:creationId xmlns:a16="http://schemas.microsoft.com/office/drawing/2014/main" id="{7D45A6AB-7E9E-D602-A739-A9D76BFA0EA9}"/>
              </a:ext>
            </a:extLst>
          </p:cNvPr>
          <p:cNvSpPr>
            <a:spLocks noGrp="1"/>
          </p:cNvSpPr>
          <p:nvPr>
            <p:ph type="title"/>
          </p:nvPr>
        </p:nvSpPr>
        <p:spPr>
          <a:xfrm>
            <a:off x="212163" y="365125"/>
            <a:ext cx="1178389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Teacher Research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graphicFrame>
        <p:nvGraphicFramePr>
          <p:cNvPr id="12" name="Content Placeholder 11">
            <a:extLst>
              <a:ext uri="{FF2B5EF4-FFF2-40B4-BE49-F238E27FC236}">
                <a16:creationId xmlns:a16="http://schemas.microsoft.com/office/drawing/2014/main" id="{DB5F8F49-F168-7005-68D6-571C57B5E022}"/>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664563326"/>
              </p:ext>
            </p:extLst>
          </p:nvPr>
        </p:nvGraphicFramePr>
        <p:xfrm>
          <a:off x="914401" y="1760310"/>
          <a:ext cx="11081657"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Content Placeholder 15" descr="This is a graphic of a paintbrush.">
            <a:extLst>
              <a:ext uri="{FF2B5EF4-FFF2-40B4-BE49-F238E27FC236}">
                <a16:creationId xmlns:a16="http://schemas.microsoft.com/office/drawing/2014/main" id="{2444DDA6-2A2E-5316-35C4-6C24337F5976}"/>
              </a:ext>
            </a:extLst>
          </p:cNvPr>
          <p:cNvPicPr>
            <a:picLocks noGrp="1" noChangeAspect="1"/>
          </p:cNvPicPr>
          <p:nvPr>
            <p:ph sz="half" idx="1"/>
          </p:nvPr>
        </p:nvPicPr>
        <p:blipFill>
          <a:blip r:embed="rId9">
            <a:extLst>
              <a:ext uri="{96DAC541-7B7A-43D3-8B79-37D633B846F1}">
                <asvg:svgBlip xmlns:asvg="http://schemas.microsoft.com/office/drawing/2016/SVG/main" r:embed="rId10"/>
              </a:ext>
            </a:extLst>
          </a:blip>
          <a:stretch>
            <a:fillRect/>
          </a:stretch>
        </p:blipFill>
        <p:spPr>
          <a:xfrm rot="13537309">
            <a:off x="-2742498" y="1633116"/>
            <a:ext cx="5486400" cy="5486400"/>
          </a:xfrm>
        </p:spPr>
      </p:pic>
    </p:spTree>
    <p:extLst>
      <p:ext uri="{BB962C8B-B14F-4D97-AF65-F5344CB8AC3E}">
        <p14:creationId xmlns:p14="http://schemas.microsoft.com/office/powerpoint/2010/main" val="1821371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98DF1-03BC-1434-E370-9ACDF65447E7}"/>
            </a:ext>
          </a:extLst>
        </p:cNvPr>
        <p:cNvGrpSpPr/>
        <p:nvPr/>
      </p:nvGrpSpPr>
      <p:grpSpPr>
        <a:xfrm>
          <a:off x="0" y="0"/>
          <a:ext cx="0" cy="0"/>
          <a:chOff x="0" y="0"/>
          <a:chExt cx="0" cy="0"/>
        </a:xfrm>
      </p:grpSpPr>
      <p:pic>
        <p:nvPicPr>
          <p:cNvPr id="3" name="Content Placeholder 9">
            <a:extLst>
              <a:ext uri="{FF2B5EF4-FFF2-40B4-BE49-F238E27FC236}">
                <a16:creationId xmlns:a16="http://schemas.microsoft.com/office/drawing/2014/main" id="{D5E30D51-92F6-9D77-54B4-24C363EDF21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l="3431" t="20738" r="12135" b="8058"/>
          <a:stretch>
            <a:fillRect/>
          </a:stretch>
        </p:blipFill>
        <p:spPr>
          <a:xfrm>
            <a:off x="-1" y="-2"/>
            <a:ext cx="12192001" cy="6858001"/>
          </a:xfrm>
          <a:prstGeom prst="rect">
            <a:avLst/>
          </a:prstGeom>
        </p:spPr>
      </p:pic>
      <p:sp>
        <p:nvSpPr>
          <p:cNvPr id="6" name="Title 1" descr="Teacher Research 4">
            <a:extLst>
              <a:ext uri="{FF2B5EF4-FFF2-40B4-BE49-F238E27FC236}">
                <a16:creationId xmlns:a16="http://schemas.microsoft.com/office/drawing/2014/main" id="{F8C36BEC-7314-D46C-BE7B-E3CEB3D0F47C}"/>
              </a:ext>
            </a:extLst>
          </p:cNvPr>
          <p:cNvSpPr>
            <a:spLocks noGrp="1"/>
          </p:cNvSpPr>
          <p:nvPr>
            <p:ph type="title"/>
          </p:nvPr>
        </p:nvSpPr>
        <p:spPr>
          <a:xfrm>
            <a:off x="212163" y="365125"/>
            <a:ext cx="1162124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Teacher Research </a:t>
            </a:r>
            <a:r>
              <a:rPr lang="en-US" sz="800" b="1" dirty="0">
                <a:solidFill>
                  <a:schemeClr val="bg1"/>
                </a:solidFill>
                <a:latin typeface="Copperplate Gothic Bold" panose="020E0705020206020404" pitchFamily="34" charset="77"/>
                <a:cs typeface="Bangla MN"/>
              </a:rPr>
              <a:t>4</a:t>
            </a:r>
            <a:endParaRPr lang="en-US" sz="800" b="1" dirty="0">
              <a:solidFill>
                <a:srgbClr val="FFFFFF"/>
              </a:solidFill>
              <a:latin typeface="Copperplate Gothic Bold" panose="020E0705020206020404" pitchFamily="34" charset="77"/>
              <a:cs typeface="Bangla MN"/>
            </a:endParaRPr>
          </a:p>
        </p:txBody>
      </p:sp>
      <p:graphicFrame>
        <p:nvGraphicFramePr>
          <p:cNvPr id="12" name="Content Placeholder 11">
            <a:extLst>
              <a:ext uri="{FF2B5EF4-FFF2-40B4-BE49-F238E27FC236}">
                <a16:creationId xmlns:a16="http://schemas.microsoft.com/office/drawing/2014/main" id="{A71A50DC-04D9-AB46-2AED-7B18A4D2273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710320720"/>
              </p:ext>
            </p:extLst>
          </p:nvPr>
        </p:nvGraphicFramePr>
        <p:xfrm>
          <a:off x="3004457" y="1760310"/>
          <a:ext cx="8828956"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Content Placeholder 10" descr="This is a mosaic of a flamingo.">
            <a:extLst>
              <a:ext uri="{FF2B5EF4-FFF2-40B4-BE49-F238E27FC236}">
                <a16:creationId xmlns:a16="http://schemas.microsoft.com/office/drawing/2014/main" id="{263951A7-2BA0-9157-B56B-1D4439002FDF}"/>
              </a:ext>
            </a:extLst>
          </p:cNvPr>
          <p:cNvPicPr>
            <a:picLocks noGrp="1" noChangeAspect="1"/>
          </p:cNvPicPr>
          <p:nvPr>
            <p:ph sz="half" idx="1"/>
          </p:nvPr>
        </p:nvPicPr>
        <p:blipFill>
          <a:blip r:embed="rId9"/>
          <a:stretch>
            <a:fillRect/>
          </a:stretch>
        </p:blipFill>
        <p:spPr>
          <a:xfrm>
            <a:off x="-243748" y="1690688"/>
            <a:ext cx="3875484" cy="5167312"/>
          </a:xfrm>
        </p:spPr>
      </p:pic>
    </p:spTree>
    <p:extLst>
      <p:ext uri="{BB962C8B-B14F-4D97-AF65-F5344CB8AC3E}">
        <p14:creationId xmlns:p14="http://schemas.microsoft.com/office/powerpoint/2010/main" val="4163249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39FC4-C07E-3EA3-9B82-10E12D7C27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4240F43-8119-2F9D-78A5-5940CD7CF3B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Building an Arts Advocacy Campaign ">
            <a:extLst>
              <a:ext uri="{FF2B5EF4-FFF2-40B4-BE49-F238E27FC236}">
                <a16:creationId xmlns:a16="http://schemas.microsoft.com/office/drawing/2014/main" id="{55A3BFE9-DE8A-77F8-3AF2-16161F2F5A2A}"/>
              </a:ext>
            </a:extLst>
          </p:cNvPr>
          <p:cNvSpPr>
            <a:spLocks noGrp="1"/>
          </p:cNvSpPr>
          <p:nvPr>
            <p:ph type="title"/>
          </p:nvPr>
        </p:nvSpPr>
        <p:spPr>
          <a:xfrm>
            <a:off x="302787" y="365125"/>
            <a:ext cx="1158642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chemeClr val="bg1"/>
                </a:solidFill>
                <a:latin typeface="Copperplate Gothic Bold" panose="020E0705020206020404" pitchFamily="34" charset="77"/>
                <a:cs typeface="Bangla MN"/>
              </a:rPr>
              <a:t>Building an Arts Advocacy Campaign </a:t>
            </a:r>
            <a:endParaRPr lang="en-US" sz="4000" b="1" dirty="0">
              <a:solidFill>
                <a:srgbClr val="FFFFFF"/>
              </a:solidFill>
              <a:latin typeface="Copperplate Gothic Bold" panose="020E0705020206020404" pitchFamily="34" charset="77"/>
              <a:cs typeface="Bangla MN"/>
            </a:endParaRPr>
          </a:p>
        </p:txBody>
      </p:sp>
      <p:pic>
        <p:nvPicPr>
          <p:cNvPr id="4" name="Content Placeholder 4" descr="This is a print of a girl, a bunny, and a cat. A sunshine is above the girl.">
            <a:extLst>
              <a:ext uri="{FF2B5EF4-FFF2-40B4-BE49-F238E27FC236}">
                <a16:creationId xmlns:a16="http://schemas.microsoft.com/office/drawing/2014/main" id="{9CEFBCF3-684D-D253-490D-D5B1A1303203}"/>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1934" r="-1230"/>
          <a:stretch/>
        </p:blipFill>
        <p:spPr>
          <a:xfrm>
            <a:off x="302787" y="1825625"/>
            <a:ext cx="3487478" cy="4844116"/>
          </a:xfrm>
        </p:spPr>
      </p:pic>
      <p:graphicFrame>
        <p:nvGraphicFramePr>
          <p:cNvPr id="5" name="Content Placeholder 1">
            <a:extLst>
              <a:ext uri="{FF2B5EF4-FFF2-40B4-BE49-F238E27FC236}">
                <a16:creationId xmlns:a16="http://schemas.microsoft.com/office/drawing/2014/main" id="{08DB6162-4700-2426-9736-C59EDC32E04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509117708"/>
              </p:ext>
            </p:extLst>
          </p:nvPr>
        </p:nvGraphicFramePr>
        <p:xfrm>
          <a:off x="4092927" y="1825625"/>
          <a:ext cx="7796286" cy="48441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28717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0164-0403-8BE6-88F4-9C8BDAE95C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85B31E-BC95-0742-220B-4AE453C9D9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Advocacy and Visual Arts Funding 1">
            <a:extLst>
              <a:ext uri="{FF2B5EF4-FFF2-40B4-BE49-F238E27FC236}">
                <a16:creationId xmlns:a16="http://schemas.microsoft.com/office/drawing/2014/main" id="{3D6C2F33-2884-67D5-CE99-BB7AEECB5D3E}"/>
              </a:ext>
            </a:extLst>
          </p:cNvPr>
          <p:cNvSpPr>
            <a:spLocks noGrp="1"/>
          </p:cNvSpPr>
          <p:nvPr>
            <p:ph type="title"/>
          </p:nvPr>
        </p:nvSpPr>
        <p:spPr>
          <a:xfrm>
            <a:off x="174113" y="365125"/>
            <a:ext cx="1184377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200" b="1" dirty="0">
                <a:solidFill>
                  <a:schemeClr val="bg1"/>
                </a:solidFill>
                <a:latin typeface="Copperplate Gothic Bold" panose="020E0705020206020404" pitchFamily="34" charset="77"/>
                <a:cs typeface="Bangla MN"/>
              </a:rPr>
              <a:t>Advocacy and Visual Arts Funding</a:t>
            </a:r>
            <a:r>
              <a:rPr lang="en-US" sz="800" b="1" dirty="0">
                <a:solidFill>
                  <a:schemeClr val="bg1"/>
                </a:solidFill>
                <a:latin typeface="Copperplate Gothic Bold" panose="020E0705020206020404" pitchFamily="34" charset="77"/>
                <a:cs typeface="Bangla MN"/>
              </a:rPr>
              <a:t> 1</a:t>
            </a:r>
            <a:endParaRPr lang="en-US" sz="800" b="1" dirty="0">
              <a:solidFill>
                <a:srgbClr val="FFFFFF"/>
              </a:solidFill>
              <a:latin typeface="Copperplate Gothic Bold" panose="020E0705020206020404" pitchFamily="34" charset="77"/>
              <a:cs typeface="Bangla MN"/>
            </a:endParaRPr>
          </a:p>
        </p:txBody>
      </p:sp>
      <p:pic>
        <p:nvPicPr>
          <p:cNvPr id="7" name="Content Placeholder 4" descr="This is a painting of a couple dancing on a carpet. The artwork contains many patterns.">
            <a:extLst>
              <a:ext uri="{FF2B5EF4-FFF2-40B4-BE49-F238E27FC236}">
                <a16:creationId xmlns:a16="http://schemas.microsoft.com/office/drawing/2014/main" id="{7FC46DAB-9B84-F2FB-3351-E5474189B37D}"/>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2845" r="-1316"/>
          <a:stretch/>
        </p:blipFill>
        <p:spPr>
          <a:xfrm>
            <a:off x="111766" y="1825624"/>
            <a:ext cx="3411769" cy="4819091"/>
          </a:xfrm>
        </p:spPr>
      </p:pic>
      <p:graphicFrame>
        <p:nvGraphicFramePr>
          <p:cNvPr id="8" name="Content Placeholder 1">
            <a:extLst>
              <a:ext uri="{FF2B5EF4-FFF2-40B4-BE49-F238E27FC236}">
                <a16:creationId xmlns:a16="http://schemas.microsoft.com/office/drawing/2014/main" id="{35F81DBE-5D53-9883-BBAD-A4831D1E425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677733447"/>
              </p:ext>
            </p:extLst>
          </p:nvPr>
        </p:nvGraphicFramePr>
        <p:xfrm>
          <a:off x="3649043" y="1825625"/>
          <a:ext cx="8306500" cy="48190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9195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E308A-0328-E154-3914-D842CC14AF2C}"/>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D4C16403-4C87-551E-9111-B9DA40C787AC}"/>
              </a:ext>
              <a:ext uri="{C183D7F6-B498-43B3-948B-1728B52AA6E4}">
                <adec:decorative xmlns:adec="http://schemas.microsoft.com/office/drawing/2017/decorative" val="1"/>
              </a:ext>
            </a:extLst>
          </p:cNvPr>
          <p:cNvPicPr/>
          <p:nvPr/>
        </p:nvPicPr>
        <p:blipFill>
          <a:blip r:embed="rId3">
            <a:alphaModFix amt="11000"/>
          </a:blip>
          <a:srcRect l="3431" t="20738" r="12135" b="8058"/>
          <a:stretch>
            <a:fillRect/>
          </a:stretch>
        </p:blipFill>
        <p:spPr>
          <a:xfrm>
            <a:off x="-1" y="-2"/>
            <a:ext cx="12192001" cy="6858001"/>
          </a:xfrm>
          <a:prstGeom prst="rect">
            <a:avLst/>
          </a:prstGeom>
        </p:spPr>
      </p:pic>
      <p:sp>
        <p:nvSpPr>
          <p:cNvPr id="3" name="Title 1" descr="Chapter 19 Topics">
            <a:extLst>
              <a:ext uri="{FF2B5EF4-FFF2-40B4-BE49-F238E27FC236}">
                <a16:creationId xmlns:a16="http://schemas.microsoft.com/office/drawing/2014/main" id="{A39CFCCB-899D-A98E-10FC-D21679551769}"/>
              </a:ext>
            </a:extLst>
          </p:cNvPr>
          <p:cNvSpPr>
            <a:spLocks noGrp="1"/>
          </p:cNvSpPr>
          <p:nvPr>
            <p:ph type="title"/>
          </p:nvPr>
        </p:nvSpPr>
        <p:spPr>
          <a:xfrm>
            <a:off x="441413" y="365125"/>
            <a:ext cx="1130917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pitchFamily="2" charset="0"/>
              </a:rPr>
              <a:t>Chapter 19 Topics</a:t>
            </a:r>
            <a:endParaRPr lang="en-US" sz="5400" b="1" dirty="0">
              <a:solidFill>
                <a:srgbClr val="FFFFFF"/>
              </a:solidFill>
              <a:latin typeface="Copperplate Gothic Bold" panose="020E0705020206020404" pitchFamily="34" charset="77"/>
              <a:cs typeface="Bangla MN"/>
            </a:endParaRPr>
          </a:p>
        </p:txBody>
      </p:sp>
      <p:pic>
        <p:nvPicPr>
          <p:cNvPr id="5" name="Content Placeholder 4" descr="This is a mosaic installation on a bright lime green school wall. It shows three panels. The first has an egret standing in water. The other two show fish swimming in the water. ">
            <a:extLst>
              <a:ext uri="{FF2B5EF4-FFF2-40B4-BE49-F238E27FC236}">
                <a16:creationId xmlns:a16="http://schemas.microsoft.com/office/drawing/2014/main" id="{FECD5793-064B-0090-3D88-376D256D2D99}"/>
              </a:ext>
            </a:extLst>
          </p:cNvPr>
          <p:cNvPicPr>
            <a:picLocks noGrp="1" noChangeAspect="1"/>
          </p:cNvPicPr>
          <p:nvPr>
            <p:ph sz="half" idx="1"/>
          </p:nvPr>
        </p:nvPicPr>
        <p:blipFill>
          <a:blip r:embed="rId4"/>
          <a:stretch>
            <a:fillRect/>
          </a:stretch>
        </p:blipFill>
        <p:spPr>
          <a:xfrm>
            <a:off x="847813" y="1783752"/>
            <a:ext cx="10057254" cy="2610517"/>
          </a:xfrm>
        </p:spPr>
      </p:pic>
      <p:graphicFrame>
        <p:nvGraphicFramePr>
          <p:cNvPr id="4" name="Content Placeholder 10" descr="Understanding Drawing in Context&#10;Applying Drawing Media in Context&#10;Best Practices for Teaching Drawing from Pre-K Through High School&#10;">
            <a:extLst>
              <a:ext uri="{FF2B5EF4-FFF2-40B4-BE49-F238E27FC236}">
                <a16:creationId xmlns:a16="http://schemas.microsoft.com/office/drawing/2014/main" id="{51AC1D98-5F3D-4F58-A481-5BD731E526E5}"/>
              </a:ext>
            </a:extLst>
          </p:cNvPr>
          <p:cNvGraphicFramePr>
            <a:graphicFrameLocks noGrp="1"/>
          </p:cNvGraphicFramePr>
          <p:nvPr>
            <p:ph sz="half" idx="2"/>
            <p:extLst>
              <p:ext uri="{D42A27DB-BD31-4B8C-83A1-F6EECF244321}">
                <p14:modId xmlns:p14="http://schemas.microsoft.com/office/powerpoint/2010/main" val="433944394"/>
              </p:ext>
            </p:extLst>
          </p:nvPr>
        </p:nvGraphicFramePr>
        <p:xfrm>
          <a:off x="186267" y="4487334"/>
          <a:ext cx="11785600" cy="2235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89386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150F4-A32D-826F-D535-9DF43A5DCD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5C72125-68B1-8FB0-D2C4-A4DB0249E5F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Advocacy and Visual Arts Funding 2">
            <a:extLst>
              <a:ext uri="{FF2B5EF4-FFF2-40B4-BE49-F238E27FC236}">
                <a16:creationId xmlns:a16="http://schemas.microsoft.com/office/drawing/2014/main" id="{CA0D63E4-A2B5-192E-684B-12A24F5D38D1}"/>
              </a:ext>
            </a:extLst>
          </p:cNvPr>
          <p:cNvSpPr>
            <a:spLocks noGrp="1"/>
          </p:cNvSpPr>
          <p:nvPr>
            <p:ph type="title"/>
          </p:nvPr>
        </p:nvSpPr>
        <p:spPr>
          <a:xfrm>
            <a:off x="358587" y="365125"/>
            <a:ext cx="1165930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200" b="1" dirty="0">
                <a:solidFill>
                  <a:schemeClr val="bg1"/>
                </a:solidFill>
                <a:latin typeface="Copperplate Gothic Bold" panose="020E0705020206020404" pitchFamily="34" charset="77"/>
                <a:cs typeface="Bangla MN"/>
              </a:rPr>
              <a:t>Advocacy and Visual Arts Funding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graphicFrame>
        <p:nvGraphicFramePr>
          <p:cNvPr id="8" name="Content Placeholder 1">
            <a:extLst>
              <a:ext uri="{FF2B5EF4-FFF2-40B4-BE49-F238E27FC236}">
                <a16:creationId xmlns:a16="http://schemas.microsoft.com/office/drawing/2014/main" id="{1C3CD340-C613-1494-83B6-6BB45D55061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538269860"/>
              </p:ext>
            </p:extLst>
          </p:nvPr>
        </p:nvGraphicFramePr>
        <p:xfrm>
          <a:off x="4572000" y="1887970"/>
          <a:ext cx="7445887" cy="48190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descr="This is a bust sculpture of a person with birds on her head and shoulder. Small people are on top of her head as well. ">
            <a:extLst>
              <a:ext uri="{FF2B5EF4-FFF2-40B4-BE49-F238E27FC236}">
                <a16:creationId xmlns:a16="http://schemas.microsoft.com/office/drawing/2014/main" id="{5D0C9B29-B445-4ADA-2C46-95AEF9ED9669}"/>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l="-2047" r="-888"/>
          <a:stretch/>
        </p:blipFill>
        <p:spPr>
          <a:xfrm>
            <a:off x="315525" y="1853973"/>
            <a:ext cx="3894247" cy="4819089"/>
          </a:xfrm>
          <a:prstGeom prst="rect">
            <a:avLst/>
          </a:prstGeom>
        </p:spPr>
      </p:pic>
    </p:spTree>
    <p:extLst>
      <p:ext uri="{BB962C8B-B14F-4D97-AF65-F5344CB8AC3E}">
        <p14:creationId xmlns:p14="http://schemas.microsoft.com/office/powerpoint/2010/main" val="1049590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85A7A-0D64-9F2D-08BB-4B4FDE8DC6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34F94F3-072B-3D69-48CB-E6A1CDD263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useBgFill="1">
        <p:nvSpPr>
          <p:cNvPr id="10" name="Rectangle 9">
            <a:extLst>
              <a:ext uri="{FF2B5EF4-FFF2-40B4-BE49-F238E27FC236}">
                <a16:creationId xmlns:a16="http://schemas.microsoft.com/office/drawing/2014/main" id="{B9C96021-6EA5-C14C-5EE2-C4BDC480B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descr="Art Budget Planning 1&#13;&#10;">
            <a:extLst>
              <a:ext uri="{FF2B5EF4-FFF2-40B4-BE49-F238E27FC236}">
                <a16:creationId xmlns:a16="http://schemas.microsoft.com/office/drawing/2014/main" id="{CA9E58C4-5ED5-383B-782E-65AE37852AFF}"/>
              </a:ext>
            </a:extLst>
          </p:cNvPr>
          <p:cNvSpPr txBox="1">
            <a:spLocks noGrp="1"/>
          </p:cNvSpPr>
          <p:nvPr>
            <p:ph type="title" idx="4294967295"/>
          </p:nvPr>
        </p:nvSpPr>
        <p:spPr>
          <a:xfrm>
            <a:off x="179103" y="4668090"/>
            <a:ext cx="3728628" cy="2080250"/>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Art Budget Planning </a:t>
            </a:r>
            <a:r>
              <a:rPr kumimoji="0" lang="en-US" sz="800" b="1" i="0" u="none" strike="noStrike" kern="1200" cap="none" spc="0" normalizeH="0" baseline="0" noProof="0" dirty="0">
                <a:ln>
                  <a:noFill/>
                </a:ln>
                <a:solidFill>
                  <a:schemeClr val="tx1"/>
                </a:solidFill>
                <a:effectLst/>
                <a:uLnTx/>
                <a:uFillTx/>
                <a:latin typeface="+mj-lt"/>
                <a:ea typeface="+mj-ea"/>
                <a:cs typeface="+mj-cs"/>
              </a:rPr>
              <a:t>1</a:t>
            </a:r>
          </a:p>
        </p:txBody>
      </p:sp>
      <p:pic>
        <p:nvPicPr>
          <p:cNvPr id="12" name="Content Placeholder 2" descr="This mural wall shows students playing tug-of-war on the school campus.">
            <a:extLst>
              <a:ext uri="{FF2B5EF4-FFF2-40B4-BE49-F238E27FC236}">
                <a16:creationId xmlns:a16="http://schemas.microsoft.com/office/drawing/2014/main" id="{71EA0374-99B2-2C1A-F251-DF7F93CA97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6528"/>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a16="http://schemas.microsoft.com/office/drawing/2014/main" id="{3A7FC8A9-3712-81EC-1CCB-5FC251FD1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8">
            <a:extLst>
              <a:ext uri="{FF2B5EF4-FFF2-40B4-BE49-F238E27FC236}">
                <a16:creationId xmlns:a16="http://schemas.microsoft.com/office/drawing/2014/main" id="{5E097290-4157-8AC6-78D3-60425EC3837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479292885"/>
              </p:ext>
            </p:extLst>
          </p:nvPr>
        </p:nvGraphicFramePr>
        <p:xfrm>
          <a:off x="4089880" y="4668089"/>
          <a:ext cx="8099072" cy="20802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47054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87BD-B880-83E0-03D6-C1958837CB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DA0847-E586-5A24-46FC-3464E14641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graphicFrame>
        <p:nvGraphicFramePr>
          <p:cNvPr id="2" name="Content Placeholder 5">
            <a:extLst>
              <a:ext uri="{FF2B5EF4-FFF2-40B4-BE49-F238E27FC236}">
                <a16:creationId xmlns:a16="http://schemas.microsoft.com/office/drawing/2014/main" id="{E8E582CB-9E1A-1355-43DE-7DA3E11BDC4A}"/>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813911028"/>
              </p:ext>
            </p:extLst>
          </p:nvPr>
        </p:nvGraphicFramePr>
        <p:xfrm>
          <a:off x="5347714" y="1721715"/>
          <a:ext cx="6652185"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Content Placeholder 12" descr="Students arrange mosaic tesserae into a design.">
            <a:extLst>
              <a:ext uri="{FF2B5EF4-FFF2-40B4-BE49-F238E27FC236}">
                <a16:creationId xmlns:a16="http://schemas.microsoft.com/office/drawing/2014/main" id="{5659BFCB-5BC2-8CD2-C653-9888E8936077}"/>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t="-1003" b="-165"/>
          <a:stretch/>
        </p:blipFill>
        <p:spPr>
          <a:xfrm>
            <a:off x="290073" y="2081828"/>
            <a:ext cx="4894356" cy="4351338"/>
          </a:xfrm>
        </p:spPr>
      </p:pic>
      <p:sp>
        <p:nvSpPr>
          <p:cNvPr id="8" name="Title 1" descr="Art Budget Planning 2">
            <a:extLst>
              <a:ext uri="{FF2B5EF4-FFF2-40B4-BE49-F238E27FC236}">
                <a16:creationId xmlns:a16="http://schemas.microsoft.com/office/drawing/2014/main" id="{AB0108DD-741F-66A7-D12A-A246429FFC26}"/>
              </a:ext>
            </a:extLst>
          </p:cNvPr>
          <p:cNvSpPr>
            <a:spLocks noGrp="1"/>
          </p:cNvSpPr>
          <p:nvPr>
            <p:ph type="title"/>
          </p:nvPr>
        </p:nvSpPr>
        <p:spPr>
          <a:xfrm>
            <a:off x="290073" y="302779"/>
            <a:ext cx="11579197"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6000" b="1" dirty="0">
                <a:solidFill>
                  <a:schemeClr val="bg1"/>
                </a:solidFill>
                <a:latin typeface="Copperplate Gothic Bold" panose="020E0705020206020404" pitchFamily="34" charset="77"/>
                <a:cs typeface="Bangla MN"/>
              </a:rPr>
              <a:t>Art Budget Planning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3857317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B8081-3725-AF94-E74B-6BE3A19C3D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20C4E5-0752-B623-AB0B-DBA1D44787E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76700" y="0"/>
            <a:ext cx="8115300" cy="6871740"/>
          </a:xfrm>
          <a:prstGeom prst="rect">
            <a:avLst/>
          </a:prstGeom>
        </p:spPr>
      </p:pic>
      <p:sp>
        <p:nvSpPr>
          <p:cNvPr id="12" name="Title 1" descr="Fundraising 1&#13;&#10;">
            <a:extLst>
              <a:ext uri="{FF2B5EF4-FFF2-40B4-BE49-F238E27FC236}">
                <a16:creationId xmlns:a16="http://schemas.microsoft.com/office/drawing/2014/main" id="{3B719703-DAB1-1B99-F366-04799894191C}"/>
              </a:ext>
            </a:extLst>
          </p:cNvPr>
          <p:cNvSpPr txBox="1">
            <a:spLocks noGrp="1"/>
          </p:cNvSpPr>
          <p:nvPr>
            <p:ph type="title" idx="4294967295"/>
          </p:nvPr>
        </p:nvSpPr>
        <p:spPr>
          <a:xfrm>
            <a:off x="58396" y="4837132"/>
            <a:ext cx="2952979" cy="1886396"/>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opperplate Gothic Bold" panose="020E0705020206020404" pitchFamily="34" charset="77"/>
                <a:ea typeface="+mj-ea"/>
                <a:cs typeface="+mj-cs"/>
              </a:rPr>
              <a:t>Fundraising </a:t>
            </a:r>
            <a:r>
              <a:rPr kumimoji="0" lang="en-US" sz="800" b="1" i="0" u="none" strike="noStrike" kern="1200" cap="none" spc="0" normalizeH="0" baseline="0" noProof="0" dirty="0">
                <a:ln>
                  <a:noFill/>
                </a:ln>
                <a:solidFill>
                  <a:schemeClr val="tx1"/>
                </a:solidFill>
                <a:effectLst/>
                <a:uLnTx/>
                <a:uFillTx/>
                <a:latin typeface="Copperplate Gothic Bold" panose="020E0705020206020404" pitchFamily="34" charset="77"/>
                <a:ea typeface="+mj-ea"/>
                <a:cs typeface="+mj-cs"/>
              </a:rPr>
              <a:t>1</a:t>
            </a:r>
          </a:p>
        </p:txBody>
      </p:sp>
      <p:pic>
        <p:nvPicPr>
          <p:cNvPr id="13" name="Content Placeholder 4" descr="This mural wall shows children painting a mural of fruit and cleaning at the sink.">
            <a:extLst>
              <a:ext uri="{FF2B5EF4-FFF2-40B4-BE49-F238E27FC236}">
                <a16:creationId xmlns:a16="http://schemas.microsoft.com/office/drawing/2014/main" id="{E7CB87BE-6F02-847C-D6D1-F226DCF8AB9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3697" b="10364"/>
          <a:stretch>
            <a:fillRect/>
          </a:stretch>
        </p:blipFill>
        <p:spPr>
          <a:xfrm>
            <a:off x="20" y="10"/>
            <a:ext cx="12191980" cy="4557776"/>
          </a:xfrm>
          <a:prstGeom prst="rect">
            <a:avLst/>
          </a:prstGeom>
        </p:spPr>
      </p:pic>
      <p:sp>
        <p:nvSpPr>
          <p:cNvPr id="14" name="Content Placeholder 3" descr="Fundraising is the act of soliciting monetary or material contributions through organized events designed to support a program, project, or event. Many teachers participate in fundraising activities to supplement their budgets. The best fundraisers involve many supportive individuals.&#13;&#10;">
            <a:extLst>
              <a:ext uri="{FF2B5EF4-FFF2-40B4-BE49-F238E27FC236}">
                <a16:creationId xmlns:a16="http://schemas.microsoft.com/office/drawing/2014/main" id="{E51CE666-DF2F-BB23-D61F-C5F94373D277}"/>
              </a:ext>
            </a:extLst>
          </p:cNvPr>
          <p:cNvSpPr txBox="1">
            <a:spLocks/>
          </p:cNvSpPr>
          <p:nvPr/>
        </p:nvSpPr>
        <p:spPr>
          <a:xfrm>
            <a:off x="3069772" y="4655758"/>
            <a:ext cx="9063832" cy="2165742"/>
          </a:xfrm>
          <a:prstGeom prst="rect">
            <a:avLst/>
          </a:prstGeom>
          <a:solidFill>
            <a:srgbClr val="008000"/>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a:ln>
                  <a:noFill/>
                </a:ln>
                <a:solidFill>
                  <a:schemeClr val="tx1"/>
                </a:solidFill>
                <a:effectLst/>
                <a:uLnTx/>
                <a:uFillTx/>
                <a:latin typeface="+mn-lt"/>
                <a:ea typeface="+mn-ea"/>
                <a:cs typeface="+mn-cs"/>
              </a:rPr>
              <a:t>Fundraising</a:t>
            </a:r>
            <a:r>
              <a:rPr kumimoji="0" lang="en-US" sz="2400" b="1" i="0" u="none" strike="noStrike" kern="1200" cap="none" spc="0" normalizeH="0" baseline="0" noProof="0">
                <a:ln>
                  <a:noFill/>
                </a:ln>
                <a:solidFill>
                  <a:schemeClr val="tx1"/>
                </a:solidFill>
                <a:effectLst/>
                <a:uLnTx/>
                <a:uFillTx/>
                <a:latin typeface="+mn-lt"/>
                <a:ea typeface="+mn-ea"/>
                <a:cs typeface="+mn-cs"/>
              </a:rPr>
              <a:t> is the act of soliciting monetary or material contributions through organized events designed to support a program, project, or event. Many teachers participate in fundraising activities to supplement their budgets. The best fundraisers involve many supportive individuals.</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308610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6D74F-1695-60F1-9BF1-E2346D8247D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3B556B-DB59-9124-29C0-BA8BD85483D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Fundraising 2">
            <a:extLst>
              <a:ext uri="{FF2B5EF4-FFF2-40B4-BE49-F238E27FC236}">
                <a16:creationId xmlns:a16="http://schemas.microsoft.com/office/drawing/2014/main" id="{6CE4CE61-39CE-0E31-0EF7-AE3362A04743}"/>
              </a:ext>
            </a:extLst>
          </p:cNvPr>
          <p:cNvSpPr>
            <a:spLocks noGrp="1"/>
          </p:cNvSpPr>
          <p:nvPr>
            <p:ph type="title"/>
          </p:nvPr>
        </p:nvSpPr>
        <p:spPr>
          <a:xfrm>
            <a:off x="152400" y="365125"/>
            <a:ext cx="1180011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8000" b="1" dirty="0">
                <a:solidFill>
                  <a:schemeClr val="tx1"/>
                </a:solidFill>
                <a:latin typeface="Copperplate Gothic Bold" panose="020E0705020206020404" pitchFamily="34" charset="77"/>
              </a:rPr>
              <a:t>Fundraising</a:t>
            </a:r>
            <a:r>
              <a:rPr lang="en-US" sz="5400" b="1" dirty="0">
                <a:solidFill>
                  <a:schemeClr val="tx1"/>
                </a:solidFill>
                <a:latin typeface="Copperplate Gothic Bold" panose="020E0705020206020404" pitchFamily="34" charset="77"/>
              </a:rPr>
              <a:t> </a:t>
            </a:r>
            <a:r>
              <a:rPr lang="en-US" sz="1100" b="1" dirty="0">
                <a:solidFill>
                  <a:schemeClr val="tx1"/>
                </a:solidFill>
                <a:latin typeface="Copperplate Gothic Bold" panose="020E0705020206020404" pitchFamily="34" charset="77"/>
              </a:rPr>
              <a:t>2</a:t>
            </a:r>
            <a:endParaRPr lang="en-US" sz="5400" b="1" dirty="0">
              <a:solidFill>
                <a:srgbClr val="FFFFFF"/>
              </a:solidFill>
              <a:latin typeface="Copperplate Gothic Bold" panose="020E0705020206020404" pitchFamily="34" charset="77"/>
              <a:cs typeface="Bangla MN"/>
            </a:endParaRPr>
          </a:p>
        </p:txBody>
      </p:sp>
      <p:graphicFrame>
        <p:nvGraphicFramePr>
          <p:cNvPr id="4" name="Content Placeholder 3">
            <a:extLst>
              <a:ext uri="{FF2B5EF4-FFF2-40B4-BE49-F238E27FC236}">
                <a16:creationId xmlns:a16="http://schemas.microsoft.com/office/drawing/2014/main" id="{E6CEFF7D-567A-EE88-50E5-BAF61A6974A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908114566"/>
              </p:ext>
            </p:extLst>
          </p:nvPr>
        </p:nvGraphicFramePr>
        <p:xfrm>
          <a:off x="4979685" y="1940719"/>
          <a:ext cx="6955970"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Content Placeholder 4" descr="This is an exhibition display showing a mosaic crocodile and a mosaic alligator. They are seen from a profile view.">
            <a:extLst>
              <a:ext uri="{FF2B5EF4-FFF2-40B4-BE49-F238E27FC236}">
                <a16:creationId xmlns:a16="http://schemas.microsoft.com/office/drawing/2014/main" id="{D9258CDE-4856-D786-9076-F6FFE262F991}"/>
              </a:ext>
            </a:extLst>
          </p:cNvPr>
          <p:cNvPicPr>
            <a:picLocks noGrp="1" noChangeAspect="1"/>
          </p:cNvPicPr>
          <p:nvPr>
            <p:ph sz="half" idx="1"/>
          </p:nvPr>
        </p:nvPicPr>
        <p:blipFill>
          <a:blip r:embed="rId9"/>
          <a:stretch>
            <a:fillRect/>
          </a:stretch>
        </p:blipFill>
        <p:spPr>
          <a:xfrm>
            <a:off x="152400" y="2446734"/>
            <a:ext cx="4570941" cy="3428206"/>
          </a:xfrm>
        </p:spPr>
      </p:pic>
    </p:spTree>
    <p:extLst>
      <p:ext uri="{BB962C8B-B14F-4D97-AF65-F5344CB8AC3E}">
        <p14:creationId xmlns:p14="http://schemas.microsoft.com/office/powerpoint/2010/main" val="2134878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C15A4-2D7A-6EBC-9F65-A958BFF732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F82C08-5571-1E06-68EE-A271B99E85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76700" y="0"/>
            <a:ext cx="8115300" cy="6871740"/>
          </a:xfrm>
          <a:prstGeom prst="rect">
            <a:avLst/>
          </a:prstGeom>
        </p:spPr>
      </p:pic>
      <p:sp>
        <p:nvSpPr>
          <p:cNvPr id="2" name="Title 1" descr="Grant Writing 1&#13;&#10;">
            <a:extLst>
              <a:ext uri="{FF2B5EF4-FFF2-40B4-BE49-F238E27FC236}">
                <a16:creationId xmlns:a16="http://schemas.microsoft.com/office/drawing/2014/main" id="{CC4100C9-344E-DF61-D0B9-735E855030C9}"/>
              </a:ext>
            </a:extLst>
          </p:cNvPr>
          <p:cNvSpPr txBox="1">
            <a:spLocks noGrp="1"/>
          </p:cNvSpPr>
          <p:nvPr>
            <p:ph type="title" idx="4294967295"/>
          </p:nvPr>
        </p:nvSpPr>
        <p:spPr>
          <a:xfrm>
            <a:off x="321735" y="4704324"/>
            <a:ext cx="2878413" cy="2020868"/>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Copperplate Gothic Bold" panose="020E0705020206020404" pitchFamily="34" charset="77"/>
                <a:ea typeface="+mj-ea"/>
                <a:cs typeface="+mj-cs"/>
              </a:rPr>
              <a:t>Grant </a:t>
            </a:r>
            <a:br>
              <a:rPr kumimoji="0" lang="en-US" sz="3600" b="1" i="0" u="none" strike="noStrike" kern="1200" cap="none" spc="0" normalizeH="0" baseline="0" noProof="0" dirty="0">
                <a:ln>
                  <a:noFill/>
                </a:ln>
                <a:solidFill>
                  <a:schemeClr val="tx1"/>
                </a:solidFill>
                <a:effectLst/>
                <a:uLnTx/>
                <a:uFillTx/>
                <a:latin typeface="Copperplate Gothic Bold" panose="020E0705020206020404" pitchFamily="34" charset="77"/>
                <a:ea typeface="+mj-ea"/>
                <a:cs typeface="+mj-cs"/>
              </a:rPr>
            </a:br>
            <a:r>
              <a:rPr kumimoji="0" lang="en-US" sz="3600" b="1" i="0" u="none" strike="noStrike" kern="1200" cap="none" spc="0" normalizeH="0" baseline="0" noProof="0" dirty="0">
                <a:ln>
                  <a:noFill/>
                </a:ln>
                <a:solidFill>
                  <a:schemeClr val="tx1"/>
                </a:solidFill>
                <a:effectLst/>
                <a:uLnTx/>
                <a:uFillTx/>
                <a:latin typeface="Copperplate Gothic Bold" panose="020E0705020206020404" pitchFamily="34" charset="77"/>
                <a:ea typeface="+mj-ea"/>
                <a:cs typeface="+mj-cs"/>
              </a:rPr>
              <a:t>Writing </a:t>
            </a:r>
            <a:r>
              <a:rPr kumimoji="0" lang="en-US" sz="800" b="1" i="0" u="none" strike="noStrike" kern="1200" cap="none" spc="0" normalizeH="0" baseline="0" noProof="0" dirty="0">
                <a:ln>
                  <a:noFill/>
                </a:ln>
                <a:solidFill>
                  <a:schemeClr val="tx1"/>
                </a:solidFill>
                <a:effectLst/>
                <a:uLnTx/>
                <a:uFillTx/>
                <a:latin typeface="Copperplate Gothic Bold" panose="020E0705020206020404" pitchFamily="34" charset="77"/>
                <a:ea typeface="+mj-ea"/>
                <a:cs typeface="+mj-cs"/>
              </a:rPr>
              <a:t>1</a:t>
            </a:r>
          </a:p>
        </p:txBody>
      </p:sp>
      <p:pic>
        <p:nvPicPr>
          <p:cNvPr id="7" name="Content Placeholder 3" descr="This is a mural of community members at their residential community center. It shows people singing and playing the steel drums. ">
            <a:extLst>
              <a:ext uri="{FF2B5EF4-FFF2-40B4-BE49-F238E27FC236}">
                <a16:creationId xmlns:a16="http://schemas.microsoft.com/office/drawing/2014/main" id="{B3378CED-FD0A-592E-329D-B7A5790DE41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0649" b="10649"/>
          <a:stretch>
            <a:fillRect/>
          </a:stretch>
        </p:blipFill>
        <p:spPr>
          <a:xfrm>
            <a:off x="20" y="0"/>
            <a:ext cx="12191980" cy="4557776"/>
          </a:xfrm>
          <a:prstGeom prst="rect">
            <a:avLst/>
          </a:prstGeom>
        </p:spPr>
      </p:pic>
      <p:sp>
        <p:nvSpPr>
          <p:cNvPr id="8" name="Rectangle 7" descr="Grants are financial awards that government agencies, businesses, and foundations offer to support specific purposes. Grantors support educational and nonprofit organizations because of their tax-free status and their ability to perform projects that benefit society. &#13;&#10;">
            <a:extLst>
              <a:ext uri="{FF2B5EF4-FFF2-40B4-BE49-F238E27FC236}">
                <a16:creationId xmlns:a16="http://schemas.microsoft.com/office/drawing/2014/main" id="{199E206F-20A7-B755-0A49-9EA80E185502}"/>
              </a:ext>
            </a:extLst>
          </p:cNvPr>
          <p:cNvSpPr/>
          <p:nvPr/>
        </p:nvSpPr>
        <p:spPr>
          <a:xfrm>
            <a:off x="3396377" y="4704324"/>
            <a:ext cx="8473888" cy="2020868"/>
          </a:xfrm>
          <a:prstGeom prst="rect">
            <a:avLst/>
          </a:prstGeom>
          <a:solidFill>
            <a:schemeClr val="accent6">
              <a:lumMod val="50000"/>
            </a:schemeClr>
          </a:solidFill>
        </p:spPr>
        <p:txBody>
          <a:bodyPr vert="horz" lIns="91440" tIns="45720" rIns="91440" bIns="45720" rtlCol="0">
            <a:normAutofit fontScale="92500" lnSpcReduction="20000"/>
          </a:bodyPr>
          <a:lstStyle/>
          <a:p>
            <a:pPr>
              <a:lnSpc>
                <a:spcPct val="110000"/>
              </a:lnSpc>
            </a:pPr>
            <a:r>
              <a:rPr lang="en-US" sz="2800" b="1" u="sng" dirty="0"/>
              <a:t>Grants</a:t>
            </a:r>
            <a:r>
              <a:rPr lang="en-US" sz="2800" b="1" dirty="0"/>
              <a:t> are financial awards that government agencies, businesses, and foundations offer to support specific purposes. </a:t>
            </a:r>
            <a:r>
              <a:rPr lang="en-US" sz="2800" b="1" u="sng" dirty="0"/>
              <a:t>Grantors</a:t>
            </a:r>
            <a:r>
              <a:rPr lang="en-US" sz="2800" b="1" dirty="0"/>
              <a:t> support educational and nonprofit organizations because of their tax-free status and their ability to perform projects that benefit society. </a:t>
            </a:r>
          </a:p>
        </p:txBody>
      </p:sp>
    </p:spTree>
    <p:extLst>
      <p:ext uri="{BB962C8B-B14F-4D97-AF65-F5344CB8AC3E}">
        <p14:creationId xmlns:p14="http://schemas.microsoft.com/office/powerpoint/2010/main" val="1870558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2E37C-8DFD-8534-322B-F2325A9BCF7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89B1CA5-082A-3437-5E20-38939DFAEAF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Grant Writing 2">
            <a:extLst>
              <a:ext uri="{FF2B5EF4-FFF2-40B4-BE49-F238E27FC236}">
                <a16:creationId xmlns:a16="http://schemas.microsoft.com/office/drawing/2014/main" id="{69FDB53D-C7F7-B8DA-997B-41754107BA43}"/>
              </a:ext>
            </a:extLst>
          </p:cNvPr>
          <p:cNvSpPr>
            <a:spLocks noGrp="1"/>
          </p:cNvSpPr>
          <p:nvPr>
            <p:ph type="title"/>
          </p:nvPr>
        </p:nvSpPr>
        <p:spPr>
          <a:xfrm>
            <a:off x="441413" y="365125"/>
            <a:ext cx="1130917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7200" b="1" dirty="0">
                <a:solidFill>
                  <a:schemeClr val="bg1"/>
                </a:solidFill>
                <a:latin typeface="Copperplate Gothic Bold" panose="020E0705020206020404" pitchFamily="34" charset="77"/>
                <a:cs typeface="Bangla MN"/>
              </a:rPr>
              <a:t>Grant Writing </a:t>
            </a:r>
            <a:r>
              <a:rPr lang="en-US" sz="800" b="1" dirty="0">
                <a:solidFill>
                  <a:schemeClr val="bg1"/>
                </a:solidFill>
                <a:latin typeface="Copperplate Gothic Bold" panose="020E0705020206020404" pitchFamily="34" charset="77"/>
                <a:cs typeface="Bangla MN"/>
              </a:rPr>
              <a:t>2</a:t>
            </a:r>
            <a:endParaRPr lang="en-US" sz="800" b="1" dirty="0">
              <a:solidFill>
                <a:srgbClr val="FFFFFF"/>
              </a:solidFill>
              <a:latin typeface="Copperplate Gothic Bold" panose="020E0705020206020404" pitchFamily="34" charset="77"/>
              <a:cs typeface="Bangla MN"/>
            </a:endParaRPr>
          </a:p>
        </p:txBody>
      </p:sp>
      <p:pic>
        <p:nvPicPr>
          <p:cNvPr id="4" name="Content Placeholder 3" descr="This is an exterior wall mural showing space creatures and a rocket ship.">
            <a:extLst>
              <a:ext uri="{FF2B5EF4-FFF2-40B4-BE49-F238E27FC236}">
                <a16:creationId xmlns:a16="http://schemas.microsoft.com/office/drawing/2014/main" id="{624A6EA4-F567-8763-22D8-326265E123F2}"/>
              </a:ext>
            </a:extLst>
          </p:cNvPr>
          <p:cNvPicPr>
            <a:picLocks noGrp="1" noChangeAspect="1"/>
          </p:cNvPicPr>
          <p:nvPr>
            <p:ph sz="half" idx="1"/>
          </p:nvPr>
        </p:nvPicPr>
        <p:blipFill>
          <a:blip r:embed="rId4" cstate="print">
            <a:extLst>
              <a:ext uri="{28A0092B-C50C-407E-A947-70E740481C1C}">
                <a14:useLocalDpi xmlns:a14="http://schemas.microsoft.com/office/drawing/2010/main"/>
              </a:ext>
            </a:extLst>
          </a:blip>
          <a:stretch>
            <a:fillRect/>
          </a:stretch>
        </p:blipFill>
        <p:spPr>
          <a:xfrm>
            <a:off x="441413" y="1825625"/>
            <a:ext cx="1961128" cy="4609206"/>
          </a:xfrm>
          <a:prstGeom prst="rect">
            <a:avLst/>
          </a:prstGeom>
        </p:spPr>
      </p:pic>
      <p:graphicFrame>
        <p:nvGraphicFramePr>
          <p:cNvPr id="5" name="Content Placeholder 5">
            <a:extLst>
              <a:ext uri="{FF2B5EF4-FFF2-40B4-BE49-F238E27FC236}">
                <a16:creationId xmlns:a16="http://schemas.microsoft.com/office/drawing/2014/main" id="{6FD6EC7E-5EFC-E0B7-E092-D6ACE33BB9C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049381210"/>
              </p:ext>
            </p:extLst>
          </p:nvPr>
        </p:nvGraphicFramePr>
        <p:xfrm>
          <a:off x="2689411" y="1825625"/>
          <a:ext cx="9061175"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899259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E9A1D-0B37-5863-5A2C-754364E4F40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0984E79-B298-0D19-0EEC-C6598292574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Grant Writing 3">
            <a:extLst>
              <a:ext uri="{FF2B5EF4-FFF2-40B4-BE49-F238E27FC236}">
                <a16:creationId xmlns:a16="http://schemas.microsoft.com/office/drawing/2014/main" id="{F850B28E-2547-22E4-B198-BDC4F389BE95}"/>
              </a:ext>
            </a:extLst>
          </p:cNvPr>
          <p:cNvSpPr>
            <a:spLocks noGrp="1"/>
          </p:cNvSpPr>
          <p:nvPr>
            <p:ph type="title"/>
          </p:nvPr>
        </p:nvSpPr>
        <p:spPr>
          <a:xfrm>
            <a:off x="329140" y="365125"/>
            <a:ext cx="1150234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7200" b="1" dirty="0">
                <a:solidFill>
                  <a:schemeClr val="bg1"/>
                </a:solidFill>
                <a:latin typeface="Copperplate Gothic Bold" panose="020E0705020206020404" pitchFamily="34" charset="77"/>
                <a:cs typeface="Bangla MN"/>
              </a:rPr>
              <a:t>Grant Writing </a:t>
            </a:r>
            <a:r>
              <a:rPr lang="en-US" sz="800" b="1" dirty="0">
                <a:solidFill>
                  <a:schemeClr val="bg1"/>
                </a:solidFill>
                <a:latin typeface="Copperplate Gothic Bold" panose="020E0705020206020404" pitchFamily="34" charset="77"/>
                <a:cs typeface="Bangla MN"/>
              </a:rPr>
              <a:t>3</a:t>
            </a:r>
            <a:endParaRPr lang="en-US" sz="800" b="1" dirty="0">
              <a:solidFill>
                <a:srgbClr val="FFFFFF"/>
              </a:solidFill>
              <a:latin typeface="Copperplate Gothic Bold" panose="020E0705020206020404" pitchFamily="34" charset="77"/>
              <a:cs typeface="Bangla MN"/>
            </a:endParaRPr>
          </a:p>
        </p:txBody>
      </p:sp>
      <p:pic>
        <p:nvPicPr>
          <p:cNvPr id="7" name="Content Placeholder 6" descr="A student is painting an alien on the Planet Respect Mural.">
            <a:extLst>
              <a:ext uri="{FF2B5EF4-FFF2-40B4-BE49-F238E27FC236}">
                <a16:creationId xmlns:a16="http://schemas.microsoft.com/office/drawing/2014/main" id="{545A9973-F85F-25B5-0269-DDD232CE28A4}"/>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419392" y="1921976"/>
            <a:ext cx="2163047" cy="4704249"/>
          </a:xfrm>
          <a:prstGeom prst="rect">
            <a:avLst/>
          </a:prstGeom>
        </p:spPr>
      </p:pic>
      <p:graphicFrame>
        <p:nvGraphicFramePr>
          <p:cNvPr id="8" name="Content Placeholder 5">
            <a:extLst>
              <a:ext uri="{FF2B5EF4-FFF2-40B4-BE49-F238E27FC236}">
                <a16:creationId xmlns:a16="http://schemas.microsoft.com/office/drawing/2014/main" id="{98C0C139-AEF6-E95E-64A3-6BAF214B2C01}"/>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316104092"/>
              </p:ext>
            </p:extLst>
          </p:nvPr>
        </p:nvGraphicFramePr>
        <p:xfrm>
          <a:off x="2743201" y="1922462"/>
          <a:ext cx="9088284" cy="47037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60008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9CAC-1E51-309A-974D-3B77FBB1573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41AB9C3-ACAA-C4EB-1A6B-4169A77FF7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3" name="Title 1" descr="Grant Writing 4">
            <a:extLst>
              <a:ext uri="{FF2B5EF4-FFF2-40B4-BE49-F238E27FC236}">
                <a16:creationId xmlns:a16="http://schemas.microsoft.com/office/drawing/2014/main" id="{617FBE40-7EC6-F12B-11B8-7A53783A1146}"/>
              </a:ext>
            </a:extLst>
          </p:cNvPr>
          <p:cNvSpPr>
            <a:spLocks noGrp="1"/>
          </p:cNvSpPr>
          <p:nvPr>
            <p:ph type="title"/>
          </p:nvPr>
        </p:nvSpPr>
        <p:spPr>
          <a:xfrm>
            <a:off x="442675" y="365125"/>
            <a:ext cx="1140167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7200" b="1" dirty="0">
                <a:solidFill>
                  <a:schemeClr val="bg1"/>
                </a:solidFill>
                <a:latin typeface="Copperplate Gothic Bold" panose="020E0705020206020404" pitchFamily="34" charset="77"/>
                <a:cs typeface="Bangla MN"/>
              </a:rPr>
              <a:t>Grant Writing </a:t>
            </a:r>
            <a:r>
              <a:rPr lang="en-US" sz="800" b="1" dirty="0">
                <a:solidFill>
                  <a:schemeClr val="bg1"/>
                </a:solidFill>
                <a:latin typeface="Copperplate Gothic Bold" panose="020E0705020206020404" pitchFamily="34" charset="77"/>
                <a:cs typeface="Bangla MN"/>
              </a:rPr>
              <a:t>4</a:t>
            </a:r>
            <a:endParaRPr lang="en-US" sz="800" b="1" dirty="0">
              <a:solidFill>
                <a:srgbClr val="FFFFFF"/>
              </a:solidFill>
              <a:latin typeface="Copperplate Gothic Bold" panose="020E0705020206020404" pitchFamily="34" charset="77"/>
              <a:cs typeface="Bangla MN"/>
            </a:endParaRPr>
          </a:p>
        </p:txBody>
      </p:sp>
      <p:pic>
        <p:nvPicPr>
          <p:cNvPr id="7" name="Content Placeholder 2" descr="This mural wall shows a ballet scene with four dancers and pink curtains.">
            <a:extLst>
              <a:ext uri="{FF2B5EF4-FFF2-40B4-BE49-F238E27FC236}">
                <a16:creationId xmlns:a16="http://schemas.microsoft.com/office/drawing/2014/main" id="{34D9325C-747A-098E-E509-07D0127F710C}"/>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1482" b="-813"/>
          <a:stretch/>
        </p:blipFill>
        <p:spPr>
          <a:xfrm>
            <a:off x="442675" y="1970823"/>
            <a:ext cx="8494597" cy="2916354"/>
          </a:xfrm>
        </p:spPr>
      </p:pic>
      <p:graphicFrame>
        <p:nvGraphicFramePr>
          <p:cNvPr id="8" name="Content Placeholder 7">
            <a:extLst>
              <a:ext uri="{FF2B5EF4-FFF2-40B4-BE49-F238E27FC236}">
                <a16:creationId xmlns:a16="http://schemas.microsoft.com/office/drawing/2014/main" id="{9E754833-99C5-691C-8A7F-F287464E2B62}"/>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74152635"/>
              </p:ext>
            </p:extLst>
          </p:nvPr>
        </p:nvGraphicFramePr>
        <p:xfrm>
          <a:off x="9365606" y="1970823"/>
          <a:ext cx="2478741" cy="46572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Diagram 8">
            <a:extLst>
              <a:ext uri="{FF2B5EF4-FFF2-40B4-BE49-F238E27FC236}">
                <a16:creationId xmlns:a16="http://schemas.microsoft.com/office/drawing/2014/main" id="{A5075355-721B-4FAB-CD4D-281838F75E0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9969425"/>
              </p:ext>
            </p:extLst>
          </p:nvPr>
        </p:nvGraphicFramePr>
        <p:xfrm>
          <a:off x="640436" y="4897554"/>
          <a:ext cx="8099073" cy="173051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486663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571D2-932D-4BF2-FC38-5B7470543F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CFF089-5E6E-F07B-3576-01D98713DB5E}"/>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092927" y="0"/>
            <a:ext cx="8099073" cy="6858000"/>
          </a:xfrm>
          <a:prstGeom prst="rect">
            <a:avLst/>
          </a:prstGeom>
        </p:spPr>
      </p:pic>
      <p:pic>
        <p:nvPicPr>
          <p:cNvPr id="6" name="Content Placeholder 8" descr="This is a box of chalk pastels.">
            <a:extLst>
              <a:ext uri="{FF2B5EF4-FFF2-40B4-BE49-F238E27FC236}">
                <a16:creationId xmlns:a16="http://schemas.microsoft.com/office/drawing/2014/main" id="{44521887-F63F-6BE4-1747-592ABE7244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5687" b="17013"/>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graphicFrame>
        <p:nvGraphicFramePr>
          <p:cNvPr id="7" name="Content Placeholder 6">
            <a:extLst>
              <a:ext uri="{FF2B5EF4-FFF2-40B4-BE49-F238E27FC236}">
                <a16:creationId xmlns:a16="http://schemas.microsoft.com/office/drawing/2014/main" id="{0AAFA963-4269-07D7-E285-BAEE95745352}"/>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152064413"/>
              </p:ext>
            </p:extLst>
          </p:nvPr>
        </p:nvGraphicFramePr>
        <p:xfrm>
          <a:off x="4644436" y="1468950"/>
          <a:ext cx="7361587" cy="52263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itle 1" descr="Grant Writing 5&#13;&#10;">
            <a:extLst>
              <a:ext uri="{FF2B5EF4-FFF2-40B4-BE49-F238E27FC236}">
                <a16:creationId xmlns:a16="http://schemas.microsoft.com/office/drawing/2014/main" id="{EA979D22-3492-0E1A-91EB-75004288DD40}"/>
              </a:ext>
            </a:extLst>
          </p:cNvPr>
          <p:cNvSpPr txBox="1">
            <a:spLocks noGrp="1"/>
          </p:cNvSpPr>
          <p:nvPr>
            <p:ph type="title" idx="4294967295"/>
          </p:nvPr>
        </p:nvSpPr>
        <p:spPr>
          <a:xfrm>
            <a:off x="185977" y="4544898"/>
            <a:ext cx="3762895" cy="2150370"/>
          </a:xfrm>
          <a:prstGeom prst="rect">
            <a:avLst/>
          </a:prstGeom>
          <a:solidFill>
            <a:srgbClr val="001279"/>
          </a:solidFill>
          <a:ln>
            <a:noFill/>
            <a:prstDash/>
          </a:ln>
          <a:effectLst>
            <a:outerShdw blurRad="57150" dist="19050" dir="5400000" algn="ctr" rotWithShape="0">
              <a:srgbClr val="000000">
                <a:alpha val="63000"/>
              </a:srgbClr>
            </a:outerShdw>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Copperplate Gothic Bold" panose="020E0705020206020404" pitchFamily="34" charset="77"/>
                <a:ea typeface="+mj-ea"/>
                <a:cs typeface="+mj-cs"/>
              </a:rPr>
              <a:t>Grant Writing </a:t>
            </a:r>
            <a:r>
              <a:rPr kumimoji="0" lang="en-US" sz="800" b="1" i="0" u="none" strike="noStrike" kern="1200" cap="none" spc="0" normalizeH="0" baseline="0" noProof="0" dirty="0">
                <a:ln>
                  <a:noFill/>
                </a:ln>
                <a:solidFill>
                  <a:schemeClr val="tx1"/>
                </a:solidFill>
                <a:effectLst/>
                <a:uLnTx/>
                <a:uFillTx/>
                <a:latin typeface="Copperplate Gothic Bold" panose="020E0705020206020404" pitchFamily="34" charset="77"/>
                <a:ea typeface="+mj-ea"/>
                <a:cs typeface="+mj-cs"/>
              </a:rPr>
              <a:t> 5</a:t>
            </a:r>
          </a:p>
        </p:txBody>
      </p:sp>
    </p:spTree>
    <p:extLst>
      <p:ext uri="{BB962C8B-B14F-4D97-AF65-F5344CB8AC3E}">
        <p14:creationId xmlns:p14="http://schemas.microsoft.com/office/powerpoint/2010/main" val="1231864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957B5-B301-7799-A76F-86155EBAC6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F99FD7-2E1F-0B8D-D7F6-D64EA1C34C66}"/>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218062" y="0"/>
            <a:ext cx="8099073" cy="6858000"/>
          </a:xfrm>
          <a:prstGeom prst="rect">
            <a:avLst/>
          </a:prstGeom>
        </p:spPr>
      </p:pic>
      <p:sp>
        <p:nvSpPr>
          <p:cNvPr id="9" name="TextBox 4" descr="Link Chapter 19’s teachings with TLAE’s Transformative &#13;&#10;Art Education Framework">
            <a:extLst>
              <a:ext uri="{FF2B5EF4-FFF2-40B4-BE49-F238E27FC236}">
                <a16:creationId xmlns:a16="http://schemas.microsoft.com/office/drawing/2014/main" id="{82E040B5-4CCA-04A6-C5A3-44C03D07DB12}"/>
              </a:ext>
            </a:extLst>
          </p:cNvPr>
          <p:cNvSpPr txBox="1">
            <a:spLocks noGrp="1"/>
          </p:cNvSpPr>
          <p:nvPr>
            <p:ph type="title"/>
          </p:nvPr>
        </p:nvSpPr>
        <p:spPr>
          <a:xfrm>
            <a:off x="229278" y="270223"/>
            <a:ext cx="11639261"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marL="0" marR="0" algn="ctr">
              <a:lnSpc>
                <a:spcPct val="90000"/>
              </a:lnSpc>
              <a:buNone/>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Link Chapter 19’s teachings with </a:t>
            </a:r>
            <a:b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b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TLAE’s </a:t>
            </a: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Transformative</a:t>
            </a: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 </a:t>
            </a:r>
            <a:endParaRPr lang="en-US" sz="3200" dirty="0">
              <a:solidFill>
                <a:schemeClr val="bg1"/>
              </a:solidFill>
              <a:effectLst/>
              <a:latin typeface="Copperplate Gothic Bold" panose="020E0705020206020404" pitchFamily="34" charset="77"/>
              <a:ea typeface="Times New Roman" panose="02020603050405020304" pitchFamily="18" charset="0"/>
            </a:endParaRPr>
          </a:p>
          <a:p>
            <a:pPr marL="0" marR="0" algn="ctr">
              <a:lnSpc>
                <a:spcPct val="90000"/>
              </a:lnSpc>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Art Education Framework</a:t>
            </a:r>
            <a:endParaRPr lang="en-US" sz="3600" dirty="0">
              <a:solidFill>
                <a:schemeClr val="bg1"/>
              </a:solidFill>
              <a:effectLst/>
              <a:latin typeface="Copperplate Gothic Bold" panose="020E0705020206020404" pitchFamily="34" charset="77"/>
              <a:ea typeface="Times New Roman" panose="02020603050405020304" pitchFamily="18" charset="0"/>
            </a:endParaRPr>
          </a:p>
        </p:txBody>
      </p:sp>
      <p:pic>
        <p:nvPicPr>
          <p:cNvPr id="1026" name="Picture 2" descr="•Multimodal Art Inquiry and Creation&#10;•Art Inquiry: transforming aesthetic perspectives; critiquing global visual and popular culture; and transformative art histories and cultural traditions&#10;•Art Creation: drawing, painting, paper arts, printmaking, book arts, sculpture, clay, mosaics, textiles, puppets, environmental design, and media arts&#10;•Artistic Behaviors&#10;•Idea Development&#10;•Observation&#10;•Imagination and Wonderment&#10;•Persistence&#10;•Making Creative Connections&#10;•Artists’ Lessons to Thrive!&#10;•Instructional Resources&#10;•Life Skills Through Art&#10;•Artistic Concepts, Media, and Techniques&#10;•Holistic Arts and STEAM Integration&#10;">
            <a:extLst>
              <a:ext uri="{FF2B5EF4-FFF2-40B4-BE49-F238E27FC236}">
                <a16:creationId xmlns:a16="http://schemas.microsoft.com/office/drawing/2014/main" id="{EBBF197A-D119-A6FD-EA3B-DC36BA70019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056872" y="1866009"/>
            <a:ext cx="7811667" cy="4849060"/>
          </a:xfrm>
          <a:prstGeom prst="rect">
            <a:avLst/>
          </a:prstGeom>
          <a:solidFill>
            <a:schemeClr val="bg1"/>
          </a:solidFill>
        </p:spPr>
      </p:pic>
      <p:pic>
        <p:nvPicPr>
          <p:cNvPr id="10"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4D9A662C-822A-8869-7EC3-0C8C26123D36}"/>
              </a:ext>
            </a:extLst>
          </p:cNvPr>
          <p:cNvPicPr>
            <a:picLocks noChangeAspect="1"/>
          </p:cNvPicPr>
          <p:nvPr/>
        </p:nvPicPr>
        <p:blipFill>
          <a:blip r:embed="rId5"/>
          <a:stretch>
            <a:fillRect/>
          </a:stretch>
        </p:blipFill>
        <p:spPr>
          <a:xfrm>
            <a:off x="229278" y="1866009"/>
            <a:ext cx="3746999" cy="4849059"/>
          </a:xfrm>
          <a:prstGeom prst="rect">
            <a:avLst/>
          </a:prstGeom>
        </p:spPr>
      </p:pic>
    </p:spTree>
    <p:extLst>
      <p:ext uri="{BB962C8B-B14F-4D97-AF65-F5344CB8AC3E}">
        <p14:creationId xmlns:p14="http://schemas.microsoft.com/office/powerpoint/2010/main" val="174524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B96D-B25C-83AB-51BE-4DD6E1E186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694452-00B3-A557-6991-B7325E04B7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2" name="Title 1" descr="Tiny Circus: CreativityArtists’ Lessons to Thrive! 19.1. ">
            <a:extLst>
              <a:ext uri="{FF2B5EF4-FFF2-40B4-BE49-F238E27FC236}">
                <a16:creationId xmlns:a16="http://schemas.microsoft.com/office/drawing/2014/main" id="{77EA137F-6FB6-A39F-5FB0-82EF8558BBA9}"/>
              </a:ext>
            </a:extLst>
          </p:cNvPr>
          <p:cNvSpPr>
            <a:spLocks noGrp="1"/>
          </p:cNvSpPr>
          <p:nvPr>
            <p:ph type="title"/>
          </p:nvPr>
        </p:nvSpPr>
        <p:spPr>
          <a:xfrm>
            <a:off x="467446" y="365125"/>
            <a:ext cx="1149035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4800" b="1" dirty="0">
                <a:solidFill>
                  <a:srgbClr val="FFFFFF"/>
                </a:solidFill>
                <a:latin typeface="Copperplate Gothic Bold" panose="020E0705020206020404" pitchFamily="34" charset="77"/>
                <a:cs typeface="Bangla MN"/>
              </a:rPr>
              <a:t>Tiny Circus: Creativity</a:t>
            </a:r>
            <a:br>
              <a:rPr lang="en-US" sz="4800" b="1" dirty="0">
                <a:solidFill>
                  <a:srgbClr val="FFFFFF"/>
                </a:solidFill>
                <a:latin typeface="Copperplate Gothic Bold" panose="020E0705020206020404" pitchFamily="34" charset="77"/>
                <a:cs typeface="Bangla MN"/>
              </a:rPr>
            </a:br>
            <a:r>
              <a:rPr lang="en-US" sz="3200" b="1" dirty="0">
                <a:solidFill>
                  <a:srgbClr val="FFFFFF"/>
                </a:solidFill>
                <a:latin typeface="Copperplate Gothic Bold" panose="020E0705020206020404" pitchFamily="34" charset="77"/>
                <a:cs typeface="Bangla MN"/>
              </a:rPr>
              <a:t>Artists’ Lessons to Thrive! 19.1. </a:t>
            </a:r>
          </a:p>
        </p:txBody>
      </p:sp>
      <p:pic>
        <p:nvPicPr>
          <p:cNvPr id="7" name="Content Placeholder 3" descr="This is a scene from a stop motion animation showing a wooden floor arranged in a spiral design with plates, utensils, books and game pieces.">
            <a:extLst>
              <a:ext uri="{FF2B5EF4-FFF2-40B4-BE49-F238E27FC236}">
                <a16:creationId xmlns:a16="http://schemas.microsoft.com/office/drawing/2014/main" id="{1EFC0623-3BC5-1D4B-BA8C-80B105C7752D}"/>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470" r="-769"/>
          <a:stretch/>
        </p:blipFill>
        <p:spPr>
          <a:xfrm>
            <a:off x="467446" y="1907524"/>
            <a:ext cx="7218507" cy="4747380"/>
          </a:xfrm>
        </p:spPr>
      </p:pic>
      <p:graphicFrame>
        <p:nvGraphicFramePr>
          <p:cNvPr id="8" name="Content Placeholder 7">
            <a:extLst>
              <a:ext uri="{FF2B5EF4-FFF2-40B4-BE49-F238E27FC236}">
                <a16:creationId xmlns:a16="http://schemas.microsoft.com/office/drawing/2014/main" id="{AE8739DE-3DE7-EAB0-13C0-4FF3351264F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628180953"/>
              </p:ext>
            </p:extLst>
          </p:nvPr>
        </p:nvGraphicFramePr>
        <p:xfrm>
          <a:off x="7900148" y="2176243"/>
          <a:ext cx="405765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52590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4BF38-2E93-A827-5A36-4B87330C5F0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6E0055F-9ACE-500C-A769-7A53A69DDDB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Teaching Tips to Thrive! 19.1Paula Gale: Arts Advocacy Through Large-Scale Group Mosaics">
            <a:extLst>
              <a:ext uri="{FF2B5EF4-FFF2-40B4-BE49-F238E27FC236}">
                <a16:creationId xmlns:a16="http://schemas.microsoft.com/office/drawing/2014/main" id="{966A31DF-CA6A-1430-71C1-53C23C42BB27}"/>
              </a:ext>
            </a:extLst>
          </p:cNvPr>
          <p:cNvSpPr>
            <a:spLocks noGrp="1"/>
          </p:cNvSpPr>
          <p:nvPr>
            <p:ph type="title"/>
          </p:nvPr>
        </p:nvSpPr>
        <p:spPr>
          <a:xfrm>
            <a:off x="292161" y="365125"/>
            <a:ext cx="1145842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GB" sz="2800" b="1" i="1" dirty="0">
                <a:latin typeface="Copperplate Gothic Bold" panose="020E0705020206020404" pitchFamily="34" charset="77"/>
              </a:rPr>
              <a:t>Teaching Tips to Thrive! </a:t>
            </a:r>
            <a:r>
              <a:rPr lang="en-GB" sz="2800" b="1" dirty="0">
                <a:latin typeface="Copperplate Gothic Bold" panose="020E0705020206020404" pitchFamily="34" charset="77"/>
              </a:rPr>
              <a:t>19.1</a:t>
            </a:r>
            <a:br>
              <a:rPr lang="en-US" sz="2800" dirty="0">
                <a:latin typeface="Copperplate Gothic Bold" panose="020E0705020206020404" pitchFamily="34" charset="77"/>
              </a:rPr>
            </a:br>
            <a:r>
              <a:rPr lang="en-US" sz="2800" b="1" dirty="0">
                <a:latin typeface="Copperplate Gothic Bold" panose="020E0705020206020404" pitchFamily="34" charset="77"/>
              </a:rPr>
              <a:t>Paula Gale: Arts Advocacy Through </a:t>
            </a:r>
            <a:br>
              <a:rPr lang="en-US" sz="2800" b="1" dirty="0">
                <a:latin typeface="Copperplate Gothic Bold" panose="020E0705020206020404" pitchFamily="34" charset="77"/>
              </a:rPr>
            </a:br>
            <a:r>
              <a:rPr lang="en-US" sz="2800" b="1" dirty="0">
                <a:latin typeface="Copperplate Gothic Bold" panose="020E0705020206020404" pitchFamily="34" charset="77"/>
              </a:rPr>
              <a:t>Large-Scale Group Mosaics</a:t>
            </a:r>
            <a:endParaRPr lang="en-US" sz="2800" dirty="0">
              <a:latin typeface="Copperplate Gothic Bold" panose="020E0705020206020404" pitchFamily="34" charset="77"/>
            </a:endParaRPr>
          </a:p>
        </p:txBody>
      </p:sp>
      <p:graphicFrame>
        <p:nvGraphicFramePr>
          <p:cNvPr id="6" name="Content Placeholder 5">
            <a:extLst>
              <a:ext uri="{FF2B5EF4-FFF2-40B4-BE49-F238E27FC236}">
                <a16:creationId xmlns:a16="http://schemas.microsoft.com/office/drawing/2014/main" id="{098E5097-8D2F-A5B8-A6D7-634E524648F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907278585"/>
              </p:ext>
            </p:extLst>
          </p:nvPr>
        </p:nvGraphicFramePr>
        <p:xfrm>
          <a:off x="3137995" y="1895135"/>
          <a:ext cx="8937273" cy="4758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Content Placeholder 4" descr="Students are working at a classroom table creating mosaic designs using cutting tools. Their teacher Paula Gale is supervising them. ">
            <a:extLst>
              <a:ext uri="{FF2B5EF4-FFF2-40B4-BE49-F238E27FC236}">
                <a16:creationId xmlns:a16="http://schemas.microsoft.com/office/drawing/2014/main" id="{45679A8B-698D-2706-865D-2059913DE049}"/>
              </a:ext>
            </a:extLst>
          </p:cNvPr>
          <p:cNvPicPr>
            <a:picLocks noGrp="1" noChangeAspect="1"/>
          </p:cNvPicPr>
          <p:nvPr>
            <p:ph sz="half" idx="1"/>
          </p:nvPr>
        </p:nvPicPr>
        <p:blipFill>
          <a:blip r:embed="rId9"/>
          <a:stretch>
            <a:fillRect/>
          </a:stretch>
        </p:blipFill>
        <p:spPr>
          <a:xfrm>
            <a:off x="230536" y="1871209"/>
            <a:ext cx="2754086" cy="2065565"/>
          </a:xfrm>
        </p:spPr>
      </p:pic>
      <p:pic>
        <p:nvPicPr>
          <p:cNvPr id="4" name="Content Placeholder 9" descr="This is a mosaic artwork of a sun and birds. Its colors are red, yellow, and orange. The three flying birds are black against the bright sun.">
            <a:extLst>
              <a:ext uri="{FF2B5EF4-FFF2-40B4-BE49-F238E27FC236}">
                <a16:creationId xmlns:a16="http://schemas.microsoft.com/office/drawing/2014/main" id="{6935E7AC-D364-6D9A-59EE-5EB6B769F194}"/>
              </a:ext>
            </a:extLst>
          </p:cNvPr>
          <p:cNvPicPr>
            <a:picLocks/>
          </p:cNvPicPr>
          <p:nvPr/>
        </p:nvPicPr>
        <p:blipFill>
          <a:blip r:embed="rId10"/>
          <a:stretch>
            <a:fillRect/>
          </a:stretch>
        </p:blipFill>
        <p:spPr>
          <a:xfrm>
            <a:off x="292161" y="4117295"/>
            <a:ext cx="2604834" cy="2466748"/>
          </a:xfrm>
          <a:prstGeom prst="rect">
            <a:avLst/>
          </a:prstGeom>
          <a:ln w="76200">
            <a:solidFill>
              <a:schemeClr val="tx1"/>
            </a:solidFill>
          </a:ln>
        </p:spPr>
      </p:pic>
    </p:spTree>
    <p:extLst>
      <p:ext uri="{BB962C8B-B14F-4D97-AF65-F5344CB8AC3E}">
        <p14:creationId xmlns:p14="http://schemas.microsoft.com/office/powerpoint/2010/main" val="2415494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FD19F-5BC9-DF69-B758-A8D2D04C54E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9399D4-41A0-DD27-7A11-F3624185320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Teaching Tips to Thrive! 19.2Dr. Yichien Cooper: Embracing Community through Arts">
            <a:extLst>
              <a:ext uri="{FF2B5EF4-FFF2-40B4-BE49-F238E27FC236}">
                <a16:creationId xmlns:a16="http://schemas.microsoft.com/office/drawing/2014/main" id="{8148634F-9904-0199-9338-D4774E325838}"/>
              </a:ext>
            </a:extLst>
          </p:cNvPr>
          <p:cNvSpPr>
            <a:spLocks noGrp="1"/>
          </p:cNvSpPr>
          <p:nvPr>
            <p:ph type="title"/>
          </p:nvPr>
        </p:nvSpPr>
        <p:spPr>
          <a:xfrm>
            <a:off x="292161" y="365125"/>
            <a:ext cx="1145842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GB" sz="2000" b="1" i="1" dirty="0">
                <a:latin typeface="Copperplate Gothic Bold" panose="020E0705020206020404" pitchFamily="34" charset="77"/>
              </a:rPr>
              <a:t>Teaching Tips to Thrive! </a:t>
            </a:r>
            <a:r>
              <a:rPr lang="en-GB" sz="2000" b="1" dirty="0">
                <a:latin typeface="Copperplate Gothic Bold" panose="020E0705020206020404" pitchFamily="34" charset="77"/>
              </a:rPr>
              <a:t>19.2</a:t>
            </a:r>
            <a:br>
              <a:rPr lang="en-US" sz="2000" dirty="0">
                <a:latin typeface="Copperplate Gothic Bold" panose="020E0705020206020404" pitchFamily="34" charset="77"/>
              </a:rPr>
            </a:br>
            <a:r>
              <a:rPr lang="en-GB" sz="3600" dirty="0">
                <a:latin typeface="Copperplate Gothic Bold" panose="020E0705020206020404" pitchFamily="34" charset="77"/>
              </a:rPr>
              <a:t>Dr. </a:t>
            </a:r>
            <a:r>
              <a:rPr lang="en-GB" sz="3600" dirty="0" err="1">
                <a:latin typeface="Copperplate Gothic Bold" panose="020E0705020206020404" pitchFamily="34" charset="77"/>
              </a:rPr>
              <a:t>Yichien</a:t>
            </a:r>
            <a:r>
              <a:rPr lang="en-GB" sz="3600" dirty="0">
                <a:latin typeface="Copperplate Gothic Bold" panose="020E0705020206020404" pitchFamily="34" charset="77"/>
              </a:rPr>
              <a:t> Cooper: </a:t>
            </a:r>
            <a:br>
              <a:rPr lang="en-GB" sz="3600" dirty="0">
                <a:latin typeface="Copperplate Gothic Bold" panose="020E0705020206020404" pitchFamily="34" charset="77"/>
              </a:rPr>
            </a:br>
            <a:r>
              <a:rPr lang="en-GB" sz="3200" dirty="0">
                <a:latin typeface="Copperplate Gothic Bold" panose="020E0705020206020404" pitchFamily="34" charset="77"/>
              </a:rPr>
              <a:t>Embracing Community through Arts</a:t>
            </a:r>
            <a:endParaRPr lang="en-US" sz="2000" dirty="0">
              <a:latin typeface="Copperplate Gothic Bold" panose="020E0705020206020404" pitchFamily="34" charset="77"/>
            </a:endParaRPr>
          </a:p>
        </p:txBody>
      </p:sp>
      <p:graphicFrame>
        <p:nvGraphicFramePr>
          <p:cNvPr id="6" name="Content Placeholder 5">
            <a:extLst>
              <a:ext uri="{FF2B5EF4-FFF2-40B4-BE49-F238E27FC236}">
                <a16:creationId xmlns:a16="http://schemas.microsoft.com/office/drawing/2014/main" id="{7A73E5BC-E9BC-6246-01E1-D9B985862EE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881701406"/>
              </p:ext>
            </p:extLst>
          </p:nvPr>
        </p:nvGraphicFramePr>
        <p:xfrm>
          <a:off x="3137995" y="1895135"/>
          <a:ext cx="8937273" cy="4758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Content Placeholder 3" descr="This is a painting with black, blue, white, and orange colors. It shows a clenched fist and a burning cloth.">
            <a:extLst>
              <a:ext uri="{FF2B5EF4-FFF2-40B4-BE49-F238E27FC236}">
                <a16:creationId xmlns:a16="http://schemas.microsoft.com/office/drawing/2014/main" id="{BE91881C-1C3A-E7B9-AE43-2467DEDF60AC}"/>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l="-2605" r="-2809"/>
          <a:stretch/>
        </p:blipFill>
        <p:spPr>
          <a:xfrm>
            <a:off x="149548" y="2098675"/>
            <a:ext cx="2988447" cy="4351338"/>
          </a:xfrm>
        </p:spPr>
      </p:pic>
    </p:spTree>
    <p:extLst>
      <p:ext uri="{BB962C8B-B14F-4D97-AF65-F5344CB8AC3E}">
        <p14:creationId xmlns:p14="http://schemas.microsoft.com/office/powerpoint/2010/main" val="1925566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D2603-81C2-6AD5-7C1E-B50B16C0416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13" name="TextBox 4" descr="Approaches to Teacher and Student Transformative Growth Charts">
            <a:extLst>
              <a:ext uri="{FF2B5EF4-FFF2-40B4-BE49-F238E27FC236}">
                <a16:creationId xmlns:a16="http://schemas.microsoft.com/office/drawing/2014/main" id="{1E2AD44F-9490-C2BA-1789-24832B797470}"/>
              </a:ext>
            </a:extLst>
          </p:cNvPr>
          <p:cNvSpPr txBox="1">
            <a:spLocks noGrp="1"/>
          </p:cNvSpPr>
          <p:nvPr>
            <p:ph type="title"/>
          </p:nvPr>
        </p:nvSpPr>
        <p:spPr>
          <a:xfrm>
            <a:off x="228600" y="365125"/>
            <a:ext cx="11734800"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algn="ctr"/>
            <a:r>
              <a:rPr lang="en-US" sz="4000" b="1" kern="100" dirty="0">
                <a:latin typeface="Copperplate Gothic Bold" panose="020E0705020206020404" pitchFamily="34" charset="77"/>
              </a:rPr>
              <a:t>Approaches to Teacher and Student Transformative Growth Charts</a:t>
            </a:r>
            <a:endParaRPr lang="en-US" sz="4000" b="1" dirty="0">
              <a:solidFill>
                <a:schemeClr val="bg1"/>
              </a:solidFill>
              <a:effectLst/>
              <a:latin typeface="Copperplate Gothic Bold" panose="020E0705020206020404" pitchFamily="34" charset="77"/>
              <a:ea typeface="Times New Roman" panose="02020603050405020304" pitchFamily="18" charset="0"/>
            </a:endParaRPr>
          </a:p>
        </p:txBody>
      </p:sp>
      <p:graphicFrame>
        <p:nvGraphicFramePr>
          <p:cNvPr id="23" name="Content Placeholder 16">
            <a:extLst>
              <a:ext uri="{FF2B5EF4-FFF2-40B4-BE49-F238E27FC236}">
                <a16:creationId xmlns:a16="http://schemas.microsoft.com/office/drawing/2014/main" id="{75B4824B-640D-E9A9-6BDB-305FB5146176}"/>
              </a:ext>
            </a:extLst>
          </p:cNvPr>
          <p:cNvGraphicFramePr>
            <a:graphicFrameLocks noGrp="1"/>
          </p:cNvGraphicFramePr>
          <p:nvPr>
            <p:ph sz="half" idx="2"/>
            <p:extLst>
              <p:ext uri="{D42A27DB-BD31-4B8C-83A1-F6EECF244321}">
                <p14:modId xmlns:p14="http://schemas.microsoft.com/office/powerpoint/2010/main" val="1966971839"/>
              </p:ext>
            </p:extLst>
          </p:nvPr>
        </p:nvGraphicFramePr>
        <p:xfrm>
          <a:off x="4013200" y="1853141"/>
          <a:ext cx="8051800" cy="46884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a:extLst>
              <a:ext uri="{FF2B5EF4-FFF2-40B4-BE49-F238E27FC236}">
                <a16:creationId xmlns:a16="http://schemas.microsoft.com/office/drawing/2014/main" id="{8DA08C1D-87F0-47C1-6079-7ACD52BDB424}"/>
              </a:ext>
            </a:extLst>
          </p:cNvPr>
          <p:cNvPicPr>
            <a:picLocks noGrp="1" noChangeAspect="1"/>
          </p:cNvPicPr>
          <p:nvPr>
            <p:ph sz="half" idx="1"/>
          </p:nvPr>
        </p:nvPicPr>
        <p:blipFill>
          <a:blip r:embed="rId9"/>
          <a:stretch>
            <a:fillRect/>
          </a:stretch>
        </p:blipFill>
        <p:spPr>
          <a:xfrm>
            <a:off x="177800" y="2540793"/>
            <a:ext cx="3683000" cy="3683000"/>
          </a:xfrm>
        </p:spPr>
      </p:pic>
    </p:spTree>
    <p:extLst>
      <p:ext uri="{BB962C8B-B14F-4D97-AF65-F5344CB8AC3E}">
        <p14:creationId xmlns:p14="http://schemas.microsoft.com/office/powerpoint/2010/main" val="235529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1BEF3-39CE-2C16-4E07-944C6083A1A4}"/>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D007CB26-C261-C6E3-815D-CC68135E6CD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pic>
        <p:nvPicPr>
          <p:cNvPr id="5"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14403FD9-A7EF-4ECD-60E1-737CC90B54BB}"/>
              </a:ext>
            </a:extLst>
          </p:cNvPr>
          <p:cNvPicPr>
            <a:picLocks noGrp="1" noChangeAspect="1"/>
          </p:cNvPicPr>
          <p:nvPr>
            <p:ph idx="1"/>
          </p:nvPr>
        </p:nvPicPr>
        <p:blipFill>
          <a:blip r:embed="rId4"/>
          <a:stretch>
            <a:fillRect/>
          </a:stretch>
        </p:blipFill>
        <p:spPr>
          <a:xfrm>
            <a:off x="280924" y="1650238"/>
            <a:ext cx="3919500" cy="5072295"/>
          </a:xfrm>
          <a:prstGeom prst="rect">
            <a:avLst/>
          </a:prstGeom>
        </p:spPr>
      </p:pic>
      <p:sp>
        <p:nvSpPr>
          <p:cNvPr id="9" name="Title 3" descr="CHAPTER 19 Summary">
            <a:extLst>
              <a:ext uri="{FF2B5EF4-FFF2-40B4-BE49-F238E27FC236}">
                <a16:creationId xmlns:a16="http://schemas.microsoft.com/office/drawing/2014/main" id="{1EBB3ECE-6D01-96B7-9454-8DA37CB269E4}"/>
              </a:ext>
            </a:extLst>
          </p:cNvPr>
          <p:cNvSpPr txBox="1">
            <a:spLocks noGrp="1"/>
          </p:cNvSpPr>
          <p:nvPr>
            <p:ph type="title"/>
          </p:nvPr>
        </p:nvSpPr>
        <p:spPr>
          <a:xfrm>
            <a:off x="280924" y="206099"/>
            <a:ext cx="11664893"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4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19 </a:t>
            </a:r>
            <a:r>
              <a:rPr lang="en-US" sz="5400" b="1" dirty="0">
                <a:solidFill>
                  <a:srgbClr val="FFFFFF"/>
                </a:solidFill>
                <a:latin typeface="Copperplate Gothic Bold" panose="020E0705020206020404" pitchFamily="34" charset="77"/>
                <a:cs typeface="Bangla MN"/>
              </a:rPr>
              <a:t>Summary</a:t>
            </a:r>
            <a:endParaRPr lang="en-US" sz="5400" dirty="0">
              <a:latin typeface="Copperplate Gothic Bold" panose="020E0705020206020404" pitchFamily="34" charset="77"/>
            </a:endParaRPr>
          </a:p>
        </p:txBody>
      </p:sp>
      <p:graphicFrame>
        <p:nvGraphicFramePr>
          <p:cNvPr id="3" name="Content Placeholder 10">
            <a:extLst>
              <a:ext uri="{FF2B5EF4-FFF2-40B4-BE49-F238E27FC236}">
                <a16:creationId xmlns:a16="http://schemas.microsoft.com/office/drawing/2014/main" id="{714BA83A-486A-1B4F-94B2-543103F64DA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786856031"/>
              </p:ext>
            </p:extLst>
          </p:nvPr>
        </p:nvGraphicFramePr>
        <p:xfrm>
          <a:off x="4368574" y="1650239"/>
          <a:ext cx="7593614" cy="50722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01410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D9EBB-7F86-776E-3AE4-8F634D0B1A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7E9FBB-54EF-1F5E-0F58-6E2B0F54DB54}"/>
              </a:ext>
              <a:ext uri="{C183D7F6-B498-43B3-948B-1728B52AA6E4}">
                <adec:decorative xmlns:adec="http://schemas.microsoft.com/office/drawing/2017/decorative" val="1"/>
              </a:ext>
            </a:extLst>
          </p:cNvPr>
          <p:cNvPicPr>
            <a:picLocks noChangeAspect="1"/>
          </p:cNvPicPr>
          <p:nvPr/>
        </p:nvPicPr>
        <p:blipFill>
          <a:blip r:embed="rId3">
            <a:alphaModFix amt="9000"/>
          </a:blip>
          <a:stretch>
            <a:fillRect/>
          </a:stretch>
        </p:blipFill>
        <p:spPr>
          <a:xfrm>
            <a:off x="4092927" y="125506"/>
            <a:ext cx="8099073" cy="6858000"/>
          </a:xfrm>
          <a:prstGeom prst="rect">
            <a:avLst/>
          </a:prstGeom>
        </p:spPr>
      </p:pic>
      <p:sp>
        <p:nvSpPr>
          <p:cNvPr id="2" name="Title 1" descr="Arts Advocacy">
            <a:extLst>
              <a:ext uri="{FF2B5EF4-FFF2-40B4-BE49-F238E27FC236}">
                <a16:creationId xmlns:a16="http://schemas.microsoft.com/office/drawing/2014/main" id="{BFBC71F5-47EF-3AA8-D1C5-027BDACC2079}"/>
              </a:ext>
            </a:extLst>
          </p:cNvPr>
          <p:cNvSpPr>
            <a:spLocks noGrp="1"/>
          </p:cNvSpPr>
          <p:nvPr>
            <p:ph type="title"/>
          </p:nvPr>
        </p:nvSpPr>
        <p:spPr>
          <a:xfrm>
            <a:off x="233291" y="365125"/>
            <a:ext cx="1163597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6600" b="1" dirty="0">
                <a:solidFill>
                  <a:schemeClr val="bg1"/>
                </a:solidFill>
                <a:latin typeface="Copperplate Gothic Bold" panose="020E0705020206020404" pitchFamily="34" charset="77"/>
                <a:cs typeface="Bangla MN"/>
              </a:rPr>
              <a:t>Arts Advocacy</a:t>
            </a:r>
          </a:p>
        </p:txBody>
      </p:sp>
      <p:pic>
        <p:nvPicPr>
          <p:cNvPr id="7" name="Content Placeholder 3" descr="A student uses a straw to blow paint splatters on her artwork.">
            <a:extLst>
              <a:ext uri="{FF2B5EF4-FFF2-40B4-BE49-F238E27FC236}">
                <a16:creationId xmlns:a16="http://schemas.microsoft.com/office/drawing/2014/main" id="{B1E1281B-8179-76E0-BA36-84A18C3F8D12}"/>
              </a:ext>
            </a:extLst>
          </p:cNvPr>
          <p:cNvPicPr>
            <a:picLocks noGrp="1" noChangeAspect="1"/>
          </p:cNvPicPr>
          <p:nvPr>
            <p:ph sz="half" idx="1"/>
          </p:nvPr>
        </p:nvPicPr>
        <p:blipFill>
          <a:blip r:embed="rId4" cstate="print">
            <a:extLst>
              <a:ext uri="{28A0092B-C50C-407E-A947-70E740481C1C}">
                <a14:useLocalDpi xmlns:a14="http://schemas.microsoft.com/office/drawing/2010/main"/>
              </a:ext>
            </a:extLst>
          </a:blip>
          <a:srcRect l="-996" r="-996"/>
          <a:stretch>
            <a:fillRect/>
          </a:stretch>
        </p:blipFill>
        <p:spPr>
          <a:xfrm>
            <a:off x="233292" y="1962942"/>
            <a:ext cx="4141484" cy="4638617"/>
          </a:xfrm>
        </p:spPr>
      </p:pic>
      <p:graphicFrame>
        <p:nvGraphicFramePr>
          <p:cNvPr id="8" name="Content Placeholder 2">
            <a:extLst>
              <a:ext uri="{FF2B5EF4-FFF2-40B4-BE49-F238E27FC236}">
                <a16:creationId xmlns:a16="http://schemas.microsoft.com/office/drawing/2014/main" id="{66C8E656-2F1B-9F69-03F1-514F8C83F57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792908444"/>
              </p:ext>
            </p:extLst>
          </p:nvPr>
        </p:nvGraphicFramePr>
        <p:xfrm>
          <a:off x="4589929" y="1825624"/>
          <a:ext cx="7279341" cy="47759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3508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9C288-B744-ED26-1D47-E0ACEEE06B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8D6112F6-4362-2311-4527-9C51630D79B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076570761"/>
              </p:ext>
            </p:extLst>
          </p:nvPr>
        </p:nvGraphicFramePr>
        <p:xfrm>
          <a:off x="4092927" y="1825625"/>
          <a:ext cx="7946063" cy="48620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Advocacy and Teacher Leadership 1">
            <a:extLst>
              <a:ext uri="{FF2B5EF4-FFF2-40B4-BE49-F238E27FC236}">
                <a16:creationId xmlns:a16="http://schemas.microsoft.com/office/drawing/2014/main" id="{BC9FD9AB-C49C-F0BC-826E-7922DCDBC1F3}"/>
              </a:ext>
            </a:extLst>
          </p:cNvPr>
          <p:cNvSpPr>
            <a:spLocks noGrp="1"/>
          </p:cNvSpPr>
          <p:nvPr>
            <p:ph type="title"/>
          </p:nvPr>
        </p:nvSpPr>
        <p:spPr>
          <a:xfrm>
            <a:off x="0" y="365125"/>
            <a:ext cx="1187273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n-US" sz="5400" b="1" dirty="0">
                <a:solidFill>
                  <a:schemeClr val="bg1"/>
                </a:solidFill>
                <a:latin typeface="Copperplate Gothic Bold" panose="020E0705020206020404" pitchFamily="34" charset="77"/>
                <a:cs typeface="Bangla MN"/>
              </a:rPr>
              <a:t>Advocacy and Teacher Leadership </a:t>
            </a:r>
            <a:r>
              <a:rPr lang="en-US" sz="900" b="1" dirty="0">
                <a:solidFill>
                  <a:schemeClr val="bg1"/>
                </a:solidFill>
                <a:latin typeface="Copperplate Gothic Bold" panose="020E0705020206020404" pitchFamily="34" charset="77"/>
                <a:cs typeface="Bangla MN"/>
              </a:rPr>
              <a:t>1</a:t>
            </a:r>
          </a:p>
        </p:txBody>
      </p:sp>
      <p:pic>
        <p:nvPicPr>
          <p:cNvPr id="7" name="Content Placeholder 2" descr="This film still shows a group of students lying in the grass in the shape of a sailboat. ">
            <a:extLst>
              <a:ext uri="{FF2B5EF4-FFF2-40B4-BE49-F238E27FC236}">
                <a16:creationId xmlns:a16="http://schemas.microsoft.com/office/drawing/2014/main" id="{A3098F31-BE6C-3228-1318-A66B66EA8ED3}"/>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t="-986" b="-2149"/>
          <a:stretch/>
        </p:blipFill>
        <p:spPr>
          <a:xfrm>
            <a:off x="153010" y="4349205"/>
            <a:ext cx="3654208" cy="2508795"/>
          </a:xfrm>
        </p:spPr>
      </p:pic>
      <p:pic>
        <p:nvPicPr>
          <p:cNvPr id="4" name="Content Placeholder 2" descr="This is a collaged Elephant Trap still. It shows an elephant balancing peanuts on a seesaw. &#10;">
            <a:extLst>
              <a:ext uri="{FF2B5EF4-FFF2-40B4-BE49-F238E27FC236}">
                <a16:creationId xmlns:a16="http://schemas.microsoft.com/office/drawing/2014/main" id="{962F6214-3218-41BA-8896-DEB406445C84}"/>
              </a:ext>
            </a:extLst>
          </p:cNvPr>
          <p:cNvPicPr>
            <a:picLocks noChangeAspect="1"/>
          </p:cNvPicPr>
          <p:nvPr/>
        </p:nvPicPr>
        <p:blipFill rotWithShape="1">
          <a:blip r:embed="rId10">
            <a:extLst>
              <a:ext uri="{28A0092B-C50C-407E-A947-70E740481C1C}">
                <a14:useLocalDpi xmlns:a14="http://schemas.microsoft.com/office/drawing/2010/main" val="0"/>
              </a:ext>
            </a:extLst>
          </a:blip>
          <a:srcRect t="374" b="1004"/>
          <a:stretch/>
        </p:blipFill>
        <p:spPr>
          <a:xfrm>
            <a:off x="153010" y="1931850"/>
            <a:ext cx="3654208" cy="2402569"/>
          </a:xfrm>
          <a:prstGeom prst="rect">
            <a:avLst/>
          </a:prstGeom>
        </p:spPr>
      </p:pic>
    </p:spTree>
    <p:extLst>
      <p:ext uri="{BB962C8B-B14F-4D97-AF65-F5344CB8AC3E}">
        <p14:creationId xmlns:p14="http://schemas.microsoft.com/office/powerpoint/2010/main" val="93134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B934-44B4-CAAB-1322-C4A71A8315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1E786F-84F4-8ADA-928E-5B3115B19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2" name="Title 1" descr="Advocacy and Teacher Leadership 2">
            <a:extLst>
              <a:ext uri="{FF2B5EF4-FFF2-40B4-BE49-F238E27FC236}">
                <a16:creationId xmlns:a16="http://schemas.microsoft.com/office/drawing/2014/main" id="{D1386173-4C64-BF83-C3B2-F42A23885E70}"/>
              </a:ext>
            </a:extLst>
          </p:cNvPr>
          <p:cNvSpPr>
            <a:spLocks noGrp="1"/>
          </p:cNvSpPr>
          <p:nvPr>
            <p:ph type="title"/>
          </p:nvPr>
        </p:nvSpPr>
        <p:spPr>
          <a:xfrm>
            <a:off x="304800" y="365125"/>
            <a:ext cx="1169323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n-US" sz="5400" b="1" dirty="0">
                <a:solidFill>
                  <a:schemeClr val="bg1"/>
                </a:solidFill>
                <a:latin typeface="Copperplate Gothic Bold" panose="020E0705020206020404" pitchFamily="34" charset="77"/>
                <a:cs typeface="Bangla MN"/>
              </a:rPr>
              <a:t>Advocacy and Teacher Leadership </a:t>
            </a:r>
            <a:r>
              <a:rPr lang="en-US" sz="900" b="1" dirty="0">
                <a:solidFill>
                  <a:schemeClr val="bg1"/>
                </a:solidFill>
                <a:latin typeface="Copperplate Gothic Bold" panose="020E0705020206020404" pitchFamily="34" charset="77"/>
                <a:cs typeface="Bangla MN"/>
              </a:rPr>
              <a:t>2</a:t>
            </a:r>
          </a:p>
        </p:txBody>
      </p:sp>
      <p:graphicFrame>
        <p:nvGraphicFramePr>
          <p:cNvPr id="7" name="Content Placeholder 5">
            <a:extLst>
              <a:ext uri="{FF2B5EF4-FFF2-40B4-BE49-F238E27FC236}">
                <a16:creationId xmlns:a16="http://schemas.microsoft.com/office/drawing/2014/main" id="{265EC7A5-A188-DAFD-7749-008749D46C3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454093684"/>
              </p:ext>
            </p:extLst>
          </p:nvPr>
        </p:nvGraphicFramePr>
        <p:xfrm>
          <a:off x="3606254" y="1953560"/>
          <a:ext cx="8391782"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3" descr="A preservice teacher is presenting in front of her class.">
            <a:extLst>
              <a:ext uri="{FF2B5EF4-FFF2-40B4-BE49-F238E27FC236}">
                <a16:creationId xmlns:a16="http://schemas.microsoft.com/office/drawing/2014/main" id="{4C4E4C1B-4024-A70B-BE82-F2D37DD5B4C6}"/>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a:stretch/>
        </p:blipFill>
        <p:spPr>
          <a:xfrm>
            <a:off x="304800" y="1953559"/>
            <a:ext cx="3048000" cy="4791409"/>
          </a:xfrm>
        </p:spPr>
      </p:pic>
    </p:spTree>
    <p:extLst>
      <p:ext uri="{BB962C8B-B14F-4D97-AF65-F5344CB8AC3E}">
        <p14:creationId xmlns:p14="http://schemas.microsoft.com/office/powerpoint/2010/main" val="3296281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C9B168-9EE8-C9DA-4E78-C7EADB457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218062" y="0"/>
            <a:ext cx="8099073" cy="6858000"/>
          </a:xfrm>
          <a:prstGeom prst="rect">
            <a:avLst/>
          </a:prstGeom>
        </p:spPr>
      </p:pic>
      <p:sp>
        <p:nvSpPr>
          <p:cNvPr id="4" name="Title 1" descr="Advocacy and Teacher Leadership 3">
            <a:extLst>
              <a:ext uri="{FF2B5EF4-FFF2-40B4-BE49-F238E27FC236}">
                <a16:creationId xmlns:a16="http://schemas.microsoft.com/office/drawing/2014/main" id="{A28917AD-11A1-3D2C-F847-7EAACA285C1F}"/>
              </a:ext>
            </a:extLst>
          </p:cNvPr>
          <p:cNvSpPr>
            <a:spLocks noGrp="1"/>
          </p:cNvSpPr>
          <p:nvPr>
            <p:ph type="title"/>
          </p:nvPr>
        </p:nvSpPr>
        <p:spPr>
          <a:xfrm>
            <a:off x="598647" y="365125"/>
            <a:ext cx="1107340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n-US" sz="5400" b="1" dirty="0">
                <a:solidFill>
                  <a:schemeClr val="bg1"/>
                </a:solidFill>
                <a:latin typeface="Copperplate Gothic Bold" panose="020E0705020206020404" pitchFamily="34" charset="77"/>
                <a:cs typeface="Bangla MN"/>
              </a:rPr>
              <a:t>Advocacy and Teacher Leadership </a:t>
            </a:r>
            <a:r>
              <a:rPr lang="en-US" sz="900" b="1" dirty="0">
                <a:solidFill>
                  <a:schemeClr val="bg1"/>
                </a:solidFill>
                <a:latin typeface="Copperplate Gothic Bold" panose="020E0705020206020404" pitchFamily="34" charset="77"/>
                <a:cs typeface="Bangla MN"/>
              </a:rPr>
              <a:t>3</a:t>
            </a:r>
          </a:p>
        </p:txBody>
      </p:sp>
      <p:pic>
        <p:nvPicPr>
          <p:cNvPr id="7" name="Content Placeholder 8" descr="Art educator Mike Muller is teaching in his classroom.">
            <a:extLst>
              <a:ext uri="{FF2B5EF4-FFF2-40B4-BE49-F238E27FC236}">
                <a16:creationId xmlns:a16="http://schemas.microsoft.com/office/drawing/2014/main" id="{8F1E3563-22F2-E2FA-2E97-92783ACE6B1B}"/>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a:stretch/>
        </p:blipFill>
        <p:spPr>
          <a:xfrm>
            <a:off x="598647" y="1988577"/>
            <a:ext cx="3327893" cy="4725609"/>
          </a:xfrm>
        </p:spPr>
      </p:pic>
      <p:graphicFrame>
        <p:nvGraphicFramePr>
          <p:cNvPr id="8" name="Content Placeholder 5">
            <a:extLst>
              <a:ext uri="{FF2B5EF4-FFF2-40B4-BE49-F238E27FC236}">
                <a16:creationId xmlns:a16="http://schemas.microsoft.com/office/drawing/2014/main" id="{BECFC0CB-1DBD-3AE7-6A87-8439844794CB}"/>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78861982"/>
              </p:ext>
            </p:extLst>
          </p:nvPr>
        </p:nvGraphicFramePr>
        <p:xfrm>
          <a:off x="3926541" y="1825625"/>
          <a:ext cx="8099073" cy="484411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83867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8BF66-035B-01D2-BF20-110E986A1A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70351C-4783-F329-E866-0A47AD4DD0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3" name="Title 1" descr="Communications">
            <a:extLst>
              <a:ext uri="{FF2B5EF4-FFF2-40B4-BE49-F238E27FC236}">
                <a16:creationId xmlns:a16="http://schemas.microsoft.com/office/drawing/2014/main" id="{8ECAB4B0-0F7E-8848-1CED-53111005C7EE}"/>
              </a:ext>
            </a:extLst>
          </p:cNvPr>
          <p:cNvSpPr>
            <a:spLocks noGrp="1"/>
          </p:cNvSpPr>
          <p:nvPr>
            <p:ph type="title"/>
          </p:nvPr>
        </p:nvSpPr>
        <p:spPr>
          <a:xfrm>
            <a:off x="225075" y="365125"/>
            <a:ext cx="1157247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Communications</a:t>
            </a:r>
            <a:endParaRPr lang="en-US" sz="6000" b="1" dirty="0">
              <a:solidFill>
                <a:srgbClr val="FFFFFF"/>
              </a:solidFill>
              <a:latin typeface="Copperplate Gothic Bold" panose="020E0705020206020404" pitchFamily="34" charset="77"/>
              <a:cs typeface="Bangla MN"/>
            </a:endParaRPr>
          </a:p>
        </p:txBody>
      </p:sp>
      <p:pic>
        <p:nvPicPr>
          <p:cNvPr id="7" name="Content Placeholder 4" descr="This photograph shows a school bench in front of a student created mural of a garden scene.">
            <a:extLst>
              <a:ext uri="{FF2B5EF4-FFF2-40B4-BE49-F238E27FC236}">
                <a16:creationId xmlns:a16="http://schemas.microsoft.com/office/drawing/2014/main" id="{2697CCE8-9A08-E18F-214D-87B7A386234F}"/>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269" r="-269"/>
          <a:stretch/>
        </p:blipFill>
        <p:spPr>
          <a:xfrm>
            <a:off x="225075" y="1825625"/>
            <a:ext cx="3737325" cy="4970678"/>
          </a:xfrm>
        </p:spPr>
      </p:pic>
      <p:graphicFrame>
        <p:nvGraphicFramePr>
          <p:cNvPr id="8" name="Content Placeholder 1">
            <a:extLst>
              <a:ext uri="{FF2B5EF4-FFF2-40B4-BE49-F238E27FC236}">
                <a16:creationId xmlns:a16="http://schemas.microsoft.com/office/drawing/2014/main" id="{A883DA5B-6954-8971-2F1D-C15B06CC3D0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32295713"/>
              </p:ext>
            </p:extLst>
          </p:nvPr>
        </p:nvGraphicFramePr>
        <p:xfrm>
          <a:off x="4200504" y="1825625"/>
          <a:ext cx="7704626" cy="49706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01364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0CB29-D848-47DA-A979-1270FC69AB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5BBDD56-817C-B758-9DC7-D88EF466B7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6" name="Title 1" descr="Everyday and Special Events 1">
            <a:extLst>
              <a:ext uri="{FF2B5EF4-FFF2-40B4-BE49-F238E27FC236}">
                <a16:creationId xmlns:a16="http://schemas.microsoft.com/office/drawing/2014/main" id="{89520C29-D3C6-4A1D-F2D8-120EB5427D35}"/>
              </a:ext>
            </a:extLst>
          </p:cNvPr>
          <p:cNvSpPr>
            <a:spLocks noGrp="1"/>
          </p:cNvSpPr>
          <p:nvPr>
            <p:ph type="title"/>
          </p:nvPr>
        </p:nvSpPr>
        <p:spPr>
          <a:xfrm>
            <a:off x="249382" y="365125"/>
            <a:ext cx="1161988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chemeClr val="bg1"/>
                </a:solidFill>
                <a:latin typeface="Copperplate Gothic Bold" panose="020E0705020206020404" pitchFamily="34" charset="77"/>
                <a:cs typeface="Bangla MN"/>
              </a:rPr>
              <a:t>Everyday and Special Events </a:t>
            </a:r>
            <a:r>
              <a:rPr lang="en-US" sz="800" b="1" dirty="0">
                <a:solidFill>
                  <a:schemeClr val="bg1"/>
                </a:solidFill>
                <a:latin typeface="Copperplate Gothic Bold" panose="020E0705020206020404" pitchFamily="34" charset="77"/>
                <a:cs typeface="Bangla MN"/>
              </a:rPr>
              <a:t>1</a:t>
            </a:r>
            <a:endParaRPr lang="en-US" sz="800" b="1" dirty="0">
              <a:solidFill>
                <a:srgbClr val="FFFFFF"/>
              </a:solidFill>
              <a:latin typeface="Copperplate Gothic Bold" panose="020E0705020206020404" pitchFamily="34" charset="77"/>
              <a:cs typeface="Bangla MN"/>
            </a:endParaRPr>
          </a:p>
        </p:txBody>
      </p:sp>
      <p:graphicFrame>
        <p:nvGraphicFramePr>
          <p:cNvPr id="7" name="Content Placeholder 3">
            <a:extLst>
              <a:ext uri="{FF2B5EF4-FFF2-40B4-BE49-F238E27FC236}">
                <a16:creationId xmlns:a16="http://schemas.microsoft.com/office/drawing/2014/main" id="{8CEA498F-DAAF-F282-99FC-C2AD3BE18C2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810771686"/>
              </p:ext>
            </p:extLst>
          </p:nvPr>
        </p:nvGraphicFramePr>
        <p:xfrm>
          <a:off x="5629835" y="1825625"/>
          <a:ext cx="6239435" cy="48441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Content Placeholder 7" descr="Two students are laughing as they discuss art in their classroom.">
            <a:extLst>
              <a:ext uri="{FF2B5EF4-FFF2-40B4-BE49-F238E27FC236}">
                <a16:creationId xmlns:a16="http://schemas.microsoft.com/office/drawing/2014/main" id="{4A2C7C98-BFF5-86E5-1E97-257E153D5952}"/>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t="-1345" b="-2607"/>
          <a:stretch/>
        </p:blipFill>
        <p:spPr>
          <a:xfrm>
            <a:off x="322730" y="1996592"/>
            <a:ext cx="4984375" cy="4804933"/>
          </a:xfrm>
        </p:spPr>
      </p:pic>
    </p:spTree>
    <p:extLst>
      <p:ext uri="{BB962C8B-B14F-4D97-AF65-F5344CB8AC3E}">
        <p14:creationId xmlns:p14="http://schemas.microsoft.com/office/powerpoint/2010/main" val="4115290722"/>
      </p:ext>
    </p:extLst>
  </p:cSld>
  <p:clrMapOvr>
    <a:masterClrMapping/>
  </p:clrMapOvr>
</p:sld>
</file>

<file path=ppt/theme/theme1.xml><?xml version="1.0" encoding="utf-8"?>
<a:theme xmlns:a="http://schemas.openxmlformats.org/drawingml/2006/main" name="Office Theme">
  <a:themeElements>
    <a:clrScheme name="Custom 5">
      <a:dk1>
        <a:srgbClr val="FEFFFF"/>
      </a:dk1>
      <a:lt1>
        <a:srgbClr val="FFFFFF"/>
      </a:lt1>
      <a:dk2>
        <a:srgbClr val="0E2841"/>
      </a:dk2>
      <a:lt2>
        <a:srgbClr val="3BB3D4"/>
      </a:lt2>
      <a:accent1>
        <a:srgbClr val="E954BE"/>
      </a:accent1>
      <a:accent2>
        <a:srgbClr val="F48622"/>
      </a:accent2>
      <a:accent3>
        <a:srgbClr val="F2B607"/>
      </a:accent3>
      <a:accent4>
        <a:srgbClr val="56EA99"/>
      </a:accent4>
      <a:accent5>
        <a:srgbClr val="55C4EA"/>
      </a:accent5>
      <a:accent6>
        <a:srgbClr val="8D56EB"/>
      </a:accent6>
      <a:hlink>
        <a:srgbClr val="DE3D2C"/>
      </a:hlink>
      <a:folHlink>
        <a:srgbClr val="EE764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3DE67C22F4940BBE9D170DAE04CAF" ma:contentTypeVersion="17" ma:contentTypeDescription="Create a new document." ma:contentTypeScope="" ma:versionID="088e27328061002151cb25258914286a">
  <xsd:schema xmlns:xsd="http://www.w3.org/2001/XMLSchema" xmlns:xs="http://www.w3.org/2001/XMLSchema" xmlns:p="http://schemas.microsoft.com/office/2006/metadata/properties" xmlns:ns2="758b23b8-80ab-4871-af94-265c2a70562d" xmlns:ns3="94d707cb-8288-4c59-8fe9-a457835741f6" targetNamespace="http://schemas.microsoft.com/office/2006/metadata/properties" ma:root="true" ma:fieldsID="f0ecbfd986b47c7cd36b9ffca920b3b1" ns2:_="" ns3:_="">
    <xsd:import namespace="758b23b8-80ab-4871-af94-265c2a70562d"/>
    <xsd:import namespace="94d707cb-8288-4c59-8fe9-a457835741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b23b8-80ab-4871-af94-265c2a705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d707cb-8288-4c59-8fe9-a457835741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d51846-cd3e-44b1-a42e-8df071718a87}" ma:internalName="TaxCatchAll" ma:showField="CatchAllData" ma:web="94d707cb-8288-4c59-8fe9-a45783574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b23b8-80ab-4871-af94-265c2a70562d">
      <Terms xmlns="http://schemas.microsoft.com/office/infopath/2007/PartnerControls"/>
    </lcf76f155ced4ddcb4097134ff3c332f>
    <TaxCatchAll xmlns="94d707cb-8288-4c59-8fe9-a457835741f6" xsi:nil="true"/>
  </documentManagement>
</p:properties>
</file>

<file path=customXml/itemProps1.xml><?xml version="1.0" encoding="utf-8"?>
<ds:datastoreItem xmlns:ds="http://schemas.openxmlformats.org/officeDocument/2006/customXml" ds:itemID="{FC0329DC-A6A5-42F8-A5AA-A54613857B01}"/>
</file>

<file path=customXml/itemProps2.xml><?xml version="1.0" encoding="utf-8"?>
<ds:datastoreItem xmlns:ds="http://schemas.openxmlformats.org/officeDocument/2006/customXml" ds:itemID="{555EF24A-B347-4405-9BB8-960E7833AAAF}"/>
</file>

<file path=customXml/itemProps3.xml><?xml version="1.0" encoding="utf-8"?>
<ds:datastoreItem xmlns:ds="http://schemas.openxmlformats.org/officeDocument/2006/customXml" ds:itemID="{7E6807AD-674C-4D3A-A9ED-9A43BBB1169D}"/>
</file>

<file path=docMetadata/LabelInfo.xml><?xml version="1.0" encoding="utf-8"?>
<clbl:labelList xmlns:clbl="http://schemas.microsoft.com/office/2020/mipLabelMetadata">
  <clbl:label id="{762ebf40-80b2-40ba-86fe-6dd409acb499}" enabled="0" method="" siteId="{762ebf40-80b2-40ba-86fe-6dd409acb499}" removed="1"/>
</clbl:labelList>
</file>

<file path=docProps/app.xml><?xml version="1.0" encoding="utf-8"?>
<Properties xmlns="http://schemas.openxmlformats.org/officeDocument/2006/extended-properties" xmlns:vt="http://schemas.openxmlformats.org/officeDocument/2006/docPropsVTypes">
  <TotalTime>23899</TotalTime>
  <Words>4051</Words>
  <Application>Microsoft Macintosh PowerPoint</Application>
  <PresentationFormat>Widescreen</PresentationFormat>
  <Paragraphs>276</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Aptos</vt:lpstr>
      <vt:lpstr>Aptos Display</vt:lpstr>
      <vt:lpstr>Arial</vt:lpstr>
      <vt:lpstr>Bangla MN</vt:lpstr>
      <vt:lpstr>Copperplate Gothic Bold</vt:lpstr>
      <vt:lpstr>Helvetica Neue</vt:lpstr>
      <vt:lpstr>Office Theme</vt:lpstr>
      <vt:lpstr>CHAPTER 19. Arts Advocacy Teaching and Learning in Art Education, 2nd Ed.</vt:lpstr>
      <vt:lpstr>Chapter 19 Topics</vt:lpstr>
      <vt:lpstr>Link Chapter 19’s teachings with  TLAE’s Transformative  Art Education Framework</vt:lpstr>
      <vt:lpstr>Arts Advocacy</vt:lpstr>
      <vt:lpstr>Advocacy and Teacher Leadership 1</vt:lpstr>
      <vt:lpstr>Advocacy and Teacher Leadership 2</vt:lpstr>
      <vt:lpstr>Advocacy and Teacher Leadership 3</vt:lpstr>
      <vt:lpstr>Communications</vt:lpstr>
      <vt:lpstr>Everyday and Special Events 1</vt:lpstr>
      <vt:lpstr>Everyday and Special Events 2</vt:lpstr>
      <vt:lpstr>Community Art Education 1</vt:lpstr>
      <vt:lpstr>Community Art Education 2</vt:lpstr>
      <vt:lpstr>Community Art Education 3</vt:lpstr>
      <vt:lpstr>Teacher Research 1</vt:lpstr>
      <vt:lpstr>Teacher Research 2</vt:lpstr>
      <vt:lpstr>Teacher Research 3</vt:lpstr>
      <vt:lpstr>Teacher Research 4</vt:lpstr>
      <vt:lpstr>Building an Arts Advocacy Campaign </vt:lpstr>
      <vt:lpstr>Advocacy and Visual Arts Funding 1</vt:lpstr>
      <vt:lpstr>Advocacy and Visual Arts Funding 2</vt:lpstr>
      <vt:lpstr>Art Budget Planning 1</vt:lpstr>
      <vt:lpstr>Art Budget Planning 2</vt:lpstr>
      <vt:lpstr>Fundraising 1</vt:lpstr>
      <vt:lpstr>Fundraising 2</vt:lpstr>
      <vt:lpstr>Grant  Writing 1</vt:lpstr>
      <vt:lpstr>Grant Writing 2</vt:lpstr>
      <vt:lpstr>Grant Writing 3</vt:lpstr>
      <vt:lpstr>Grant Writing 4</vt:lpstr>
      <vt:lpstr>Grant Writing  5</vt:lpstr>
      <vt:lpstr>Tiny Circus: Creativity Artists’ Lessons to Thrive! 19.1. </vt:lpstr>
      <vt:lpstr>Teaching Tips to Thrive! 19.1 Paula Gale: Arts Advocacy Through  Large-Scale Group Mosaics</vt:lpstr>
      <vt:lpstr>Teaching Tips to Thrive! 19.2 Dr. Yichien Cooper:  Embracing Community through Arts</vt:lpstr>
      <vt:lpstr>Approaches to Teacher and Student Transformative Growth Charts</vt:lpstr>
      <vt:lpstr>CHAPTER 19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19. Arts Advocacy Teaching and Learning in Art Education, 2nd Ed.</dc:title>
  <dc:creator>Debbie Sickler-Voigt</dc:creator>
  <cp:lastModifiedBy>Debbie Sickler-Voigt</cp:lastModifiedBy>
  <cp:revision>293</cp:revision>
  <dcterms:created xsi:type="dcterms:W3CDTF">2025-02-14T23:54:48Z</dcterms:created>
  <dcterms:modified xsi:type="dcterms:W3CDTF">2025-08-14T23:24:57Z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2035600.00000000</vt:lpwstr>
  </property>
  <property fmtid="{D5CDD505-2E9C-101B-9397-08002B2CF9AE}" pid="3" name="ContentTypeId">
    <vt:lpwstr>0x0101006B43DE67C22F4940BBE9D170DAE04CAF</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