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diagrams/data7.xml" ContentType="application/vnd.openxmlformats-officedocument.drawingml.diagramData+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diagrams/data21.xml" ContentType="application/vnd.openxmlformats-officedocument.drawingml.diagramData+xml"/>
  <Override PartName="/ppt/diagrams/data19.xml" ContentType="application/vnd.openxmlformats-officedocument.drawingml.diagramData+xml"/>
  <Override PartName="/ppt/diagrams/data22.xml" ContentType="application/vnd.openxmlformats-officedocument.drawingml.diagramData+xml"/>
  <Override PartName="/ppt/presentation.xml" ContentType="application/vnd.openxmlformats-officedocument.presentationml.presentation.main+xml"/>
  <Override PartName="/ppt/diagrams/data23.xml" ContentType="application/vnd.openxmlformats-officedocument.drawingml.diagramData+xml"/>
  <Override PartName="/ppt/diagrams/data18.xml" ContentType="application/vnd.openxmlformats-officedocument.drawingml.diagramData+xml"/>
  <Override PartName="/ppt/diagrams/data24.xml" ContentType="application/vnd.openxmlformats-officedocument.drawingml.diagramData+xml"/>
  <Override PartName="/ppt/diagrams/data25.xml" ContentType="application/vnd.openxmlformats-officedocument.drawingml.diagramData+xml"/>
  <Override PartName="/ppt/diagrams/data26.xml" ContentType="application/vnd.openxmlformats-officedocument.drawingml.diagramData+xml"/>
  <Override PartName="/ppt/diagrams/data17.xml" ContentType="application/vnd.openxmlformats-officedocument.drawingml.diagramData+xml"/>
  <Override PartName="/ppt/diagrams/data27.xml" ContentType="application/vnd.openxmlformats-officedocument.drawingml.diagramData+xml"/>
  <Override PartName="/ppt/diagrams/data28.xml" ContentType="application/vnd.openxmlformats-officedocument.drawingml.diagramData+xml"/>
  <Override PartName="/ppt/diagrams/data20.xml" ContentType="application/vnd.openxmlformats-officedocument.drawingml.diagramData+xml"/>
  <Override PartName="/ppt/diagrams/data16.xml" ContentType="application/vnd.openxmlformats-officedocument.drawingml.diagramData+xml"/>
  <Override PartName="/ppt/diagrams/data29.xml" ContentType="application/vnd.openxmlformats-officedocument.drawingml.diagramData+xml"/>
  <Override PartName="/ppt/diagrams/data30.xml" ContentType="application/vnd.openxmlformats-officedocument.drawingml.diagramData+xml"/>
  <Override PartName="/ppt/diagrams/data15.xml" ContentType="application/vnd.openxmlformats-officedocument.drawingml.diagramData+xml"/>
  <Override PartName="/ppt/diagrams/data31.xml" ContentType="application/vnd.openxmlformats-officedocument.drawingml.diagramData+xml"/>
  <Override PartName="/ppt/diagrams/data32.xml" ContentType="application/vnd.openxmlformats-officedocument.drawingml.diagramData+xml"/>
  <Override PartName="/ppt/diagrams/data33.xml" ContentType="application/vnd.openxmlformats-officedocument.drawingml.diagramData+xml"/>
  <Override PartName="/ppt/diagrams/data14.xml" ContentType="application/vnd.openxmlformats-officedocument.drawingml.diagramData+xml"/>
  <Override PartName="/ppt/diagrams/data1.xml" ContentType="application/vnd.openxmlformats-officedocument.drawingml.diagramData+xml"/>
  <Override PartName="/ppt/diagrams/data13.xml" ContentType="application/vnd.openxmlformats-officedocument.drawingml.diagramData+xml"/>
  <Override PartName="/ppt/diagrams/data12.xml" ContentType="application/vnd.openxmlformats-officedocument.drawingml.diagramData+xml"/>
  <Override PartName="/ppt/diagrams/data2.xml" ContentType="application/vnd.openxmlformats-officedocument.drawingml.diagramData+xml"/>
  <Override PartName="/ppt/diagrams/data11.xml" ContentType="application/vnd.openxmlformats-officedocument.drawingml.diagramData+xml"/>
  <Override PartName="/ppt/diagrams/data3.xml" ContentType="application/vnd.openxmlformats-officedocument.drawingml.diagramData+xml"/>
  <Override PartName="/ppt/diagrams/data10.xml" ContentType="application/vnd.openxmlformats-officedocument.drawingml.diagramData+xml"/>
  <Override PartName="/ppt/diagrams/data4.xml" ContentType="application/vnd.openxmlformats-officedocument.drawingml.diagramData+xml"/>
  <Override PartName="/ppt/diagrams/data9.xml" ContentType="application/vnd.openxmlformats-officedocument.drawingml.diagramData+xml"/>
  <Override PartName="/ppt/diagrams/data5.xml" ContentType="application/vnd.openxmlformats-officedocument.drawingml.diagramData+xml"/>
  <Override PartName="/ppt/diagrams/data8.xml" ContentType="application/vnd.openxmlformats-officedocument.drawingml.diagramData+xml"/>
  <Override PartName="/ppt/diagrams/data6.xml" ContentType="application/vnd.openxmlformats-officedocument.drawingml.diagramData+xml"/>
  <Override PartName="/ppt/slides/slide1.xml" ContentType="application/vnd.openxmlformats-officedocument.presentationml.slide+xml"/>
  <Override PartName="/ppt/notesSlides/notesSlide8.xml" ContentType="application/vnd.openxmlformats-officedocument.presentationml.notesSlide+xml"/>
  <Override PartName="/ppt/slideMasters/slideMaster1.xml" ContentType="application/vnd.openxmlformats-officedocument.presentationml.slideMaster+xml"/>
  <Override PartName="/ppt/notesSlides/notesSlide10.xml" ContentType="application/vnd.openxmlformats-officedocument.presentationml.notesSlide+xml"/>
  <Override PartName="/ppt/notesSlides/notesSlide22.xml" ContentType="application/vnd.openxmlformats-officedocument.presentationml.notesSlide+xml"/>
  <Override PartName="/ppt/notesSlides/notesSlide11.xml" ContentType="application/vnd.openxmlformats-officedocument.presentationml.notesSlide+xml"/>
  <Override PartName="/ppt/notesSlides/notesSlide7.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13.xml" ContentType="application/vnd.openxmlformats-officedocument.presentationml.notesSlide+xml"/>
  <Override PartName="/ppt/notesSlides/notesSlide5.xml" ContentType="application/vnd.openxmlformats-officedocument.presentationml.notesSlide+xml"/>
  <Override PartName="/ppt/notesSlides/notesSlide14.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15.xml" ContentType="application/vnd.openxmlformats-officedocument.presentationml.notesSlide+xml"/>
  <Override PartName="/ppt/notesSlides/notesSlide2.xml" ContentType="application/vnd.openxmlformats-officedocument.presentationml.notesSlide+xml"/>
  <Override PartName="/ppt/notesSlides/notesSlide16.xml" ContentType="application/vnd.openxmlformats-officedocument.presentationml.notesSlide+xml"/>
  <Override PartName="/ppt/notesSlides/notesSlide36.xml" ContentType="application/vnd.openxmlformats-officedocument.presentationml.notesSlide+xml"/>
  <Override PartName="/ppt/notesSlides/notesSlide1.xml" ContentType="application/vnd.openxmlformats-officedocument.presentationml.notesSlide+xml"/>
  <Override PartName="/ppt/notesSlides/notesSlide35.xml" ContentType="application/vnd.openxmlformats-officedocument.presentationml.notesSlide+xml"/>
  <Override PartName="/ppt/notesSlides/notesSlide17.xml" ContentType="application/vnd.openxmlformats-officedocument.presentationml.notesSlide+xml"/>
  <Override PartName="/ppt/notesSlides/notesSlide34.xml" ContentType="application/vnd.openxmlformats-officedocument.presentationml.notesSlide+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33.xml" ContentType="application/vnd.openxmlformats-officedocument.presentationml.notesSlide+xml"/>
  <Override PartName="/ppt/slideLayouts/slideLayout9.xml" ContentType="application/vnd.openxmlformats-officedocument.presentationml.slideLayout+xml"/>
  <Override PartName="/ppt/notesSlides/notesSlide32.xml" ContentType="application/vnd.openxmlformats-officedocument.presentationml.notesSlide+xml"/>
  <Override PartName="/ppt/notesSlides/notesSlide18.xml" ContentType="application/vnd.openxmlformats-officedocument.presentationml.notesSlide+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notesSlides/notesSlide31.xml" ContentType="application/vnd.openxmlformats-officedocument.presentationml.notesSlide+xml"/>
  <Override PartName="/ppt/notesSlides/notesSlide30.xml" ContentType="application/vnd.openxmlformats-officedocument.presentationml.notesSlide+xml"/>
  <Override PartName="/ppt/slideLayouts/slideLayout6.xml" ContentType="application/vnd.openxmlformats-officedocument.presentationml.slideLayout+xml"/>
  <Override PartName="/ppt/notesSlides/notesSlide29.xml" ContentType="application/vnd.openxmlformats-officedocument.presentationml.notesSlide+xml"/>
  <Override PartName="/ppt/notesSlides/notesSlide19.xml" ContentType="application/vnd.openxmlformats-officedocument.presentationml.notesSlide+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notesSlides/notesSlide28.xml" ContentType="application/vnd.openxmlformats-officedocument.presentationml.notesSlide+xml"/>
  <Override PartName="/ppt/slideLayouts/slideLayout3.xml" ContentType="application/vnd.openxmlformats-officedocument.presentationml.slideLayout+xml"/>
  <Override PartName="/ppt/notesSlides/notesSlide27.xml" ContentType="application/vnd.openxmlformats-officedocument.presentationml.notesSlide+xml"/>
  <Override PartName="/ppt/slideLayouts/slideLayout2.xml" ContentType="application/vnd.openxmlformats-officedocument.presentationml.slideLayout+xml"/>
  <Override PartName="/ppt/notesSlides/notesSlide20.xml" ContentType="application/vnd.openxmlformats-officedocument.presentationml.notesSlide+xml"/>
  <Override PartName="/ppt/slideLayouts/slideLayout1.xml" ContentType="application/vnd.openxmlformats-officedocument.presentationml.slideLayout+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notesSlides/notesSlide21.xml" ContentType="application/vnd.openxmlformats-officedocument.presentationml.notesSlide+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diagrams/layout14.xml" ContentType="application/vnd.openxmlformats-officedocument.drawingml.diagramLayout+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colors19.xml" ContentType="application/vnd.openxmlformats-officedocument.drawingml.diagramColors+xml"/>
  <Override PartName="/ppt/diagrams/quickStyle19.xml" ContentType="application/vnd.openxmlformats-officedocument.drawingml.diagramStyle+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layout19.xml" ContentType="application/vnd.openxmlformats-officedocument.drawingml.diagramLayout+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rawing18.xml" ContentType="application/vnd.ms-office.drawingml.diagramDrawing+xml"/>
  <Override PartName="/ppt/diagrams/quickStyle18.xml" ContentType="application/vnd.openxmlformats-officedocument.drawingml.diagramStyle+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layout18.xml" ContentType="application/vnd.openxmlformats-officedocument.drawingml.diagramLayout+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rawing17.xml" ContentType="application/vnd.ms-office.drawingml.diagramDrawing+xml"/>
  <Override PartName="/ppt/diagrams/colors17.xml" ContentType="application/vnd.openxmlformats-officedocument.drawingml.diagramColors+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quickStyle17.xml" ContentType="application/vnd.openxmlformats-officedocument.drawingml.diagramStyle+xml"/>
  <Override PartName="/ppt/diagrams/layout17.xml" ContentType="application/vnd.openxmlformats-officedocument.drawingml.diagramLayout+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rawing16.xml" ContentType="application/vnd.ms-office.drawingml.diagramDrawing+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colors16.xml" ContentType="application/vnd.openxmlformats-officedocument.drawingml.diagramColors+xml"/>
  <Override PartName="/ppt/diagrams/quickStyle16.xml" ContentType="application/vnd.openxmlformats-officedocument.drawingml.diagramStyle+xml"/>
  <Override PartName="/ppt/diagrams/layout16.xml" ContentType="application/vnd.openxmlformats-officedocument.drawingml.diagramLayout+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rawing15.xml" ContentType="application/vnd.ms-office.drawingml.diagramDrawing+xml"/>
  <Override PartName="/ppt/diagrams/colors15.xml" ContentType="application/vnd.openxmlformats-officedocument.drawingml.diagramColors+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quickStyle15.xml" ContentType="application/vnd.openxmlformats-officedocument.drawingml.diagramStyle+xml"/>
  <Override PartName="/ppt/diagrams/layout15.xml" ContentType="application/vnd.openxmlformats-officedocument.drawingml.diagramLayout+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rawing14.xml" ContentType="application/vnd.ms-office.drawingml.diagramDrawing+xml"/>
  <Override PartName="/ppt/diagrams/colors14.xml" ContentType="application/vnd.openxmlformats-officedocument.drawingml.diagramColors+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quickStyle14.xml" ContentType="application/vnd.openxmlformats-officedocument.drawingml.diagramStyle+xml"/>
  <Override PartName="/ppt/theme/theme1.xml" ContentType="application/vnd.openxmlformats-officedocument.theme+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colors18.xml" ContentType="application/vnd.openxmlformats-officedocument.drawingml.diagramColors+xml"/>
  <Override PartName="/ppt/notesMasters/notesMaster1.xml" ContentType="application/vnd.openxmlformats-officedocument.presentationml.notesMaster+xml"/>
  <Override PartName="/ppt/diagrams/drawing13.xml" ContentType="application/vnd.ms-office.drawingml.diagramDrawing+xml"/>
  <Override PartName="/ppt/diagrams/colors13.xml" ContentType="application/vnd.openxmlformats-officedocument.drawingml.diagramColors+xml"/>
  <Override PartName="/ppt/diagrams/quickStyle13.xml" ContentType="application/vnd.openxmlformats-officedocument.drawingml.diagramStyle+xml"/>
  <Override PartName="/ppt/diagrams/layout13.xml" ContentType="application/vnd.openxmlformats-officedocument.drawingml.diagramLayout+xml"/>
  <Override PartName="/ppt/diagrams/drawing12.xml" ContentType="application/vnd.ms-office.drawingml.diagramDrawing+xml"/>
  <Override PartName="/ppt/diagrams/colors12.xml" ContentType="application/vnd.openxmlformats-officedocument.drawingml.diagramColors+xml"/>
  <Override PartName="/ppt/diagrams/quickStyle12.xml" ContentType="application/vnd.openxmlformats-officedocument.drawingml.diagramStyle+xml"/>
  <Override PartName="/ppt/diagrams/layout12.xml" ContentType="application/vnd.openxmlformats-officedocument.drawingml.diagramLayout+xml"/>
  <Override PartName="/ppt/diagrams/drawing11.xml" ContentType="application/vnd.ms-office.drawingml.diagramDrawing+xml"/>
  <Override PartName="/ppt/diagrams/colors11.xml" ContentType="application/vnd.openxmlformats-officedocument.drawingml.diagramColors+xml"/>
  <Override PartName="/ppt/diagrams/quickStyle11.xml" ContentType="application/vnd.openxmlformats-officedocument.drawingml.diagramStyle+xml"/>
  <Override PartName="/ppt/diagrams/layout11.xml" ContentType="application/vnd.openxmlformats-officedocument.drawingml.diagramLayout+xml"/>
  <Override PartName="/ppt/diagrams/drawing10.xml" ContentType="application/vnd.ms-office.drawingml.diagramDrawing+xml"/>
  <Override PartName="/ppt/diagrams/colors10.xml" ContentType="application/vnd.openxmlformats-officedocument.drawingml.diagramColors+xml"/>
  <Override PartName="/ppt/diagrams/quickStyle10.xml" ContentType="application/vnd.openxmlformats-officedocument.drawingml.diagramStyle+xml"/>
  <Override PartName="/ppt/diagrams/layout10.xml" ContentType="application/vnd.openxmlformats-officedocument.drawingml.diagramLayout+xml"/>
  <Override PartName="/ppt/diagrams/drawing9.xml" ContentType="application/vnd.ms-office.drawingml.diagramDrawing+xml"/>
  <Override PartName="/ppt/diagrams/colors9.xml" ContentType="application/vnd.openxmlformats-officedocument.drawingml.diagramColors+xml"/>
  <Override PartName="/ppt/diagrams/quickStyle9.xml" ContentType="application/vnd.openxmlformats-officedocument.drawingml.diagramStyle+xml"/>
  <Override PartName="/ppt/diagrams/layout9.xml" ContentType="application/vnd.openxmlformats-officedocument.drawingml.diagramLayout+xml"/>
  <Override PartName="/ppt/diagrams/drawing8.xml" ContentType="application/vnd.ms-office.drawingml.diagramDrawing+xml"/>
  <Override PartName="/ppt/diagrams/colors8.xml" ContentType="application/vnd.openxmlformats-officedocument.drawingml.diagramColors+xml"/>
  <Override PartName="/ppt/diagrams/quickStyle8.xml" ContentType="application/vnd.openxmlformats-officedocument.drawingml.diagramStyle+xml"/>
  <Override PartName="/ppt/diagrams/layout8.xml" ContentType="application/vnd.openxmlformats-officedocument.drawingml.diagramLayout+xml"/>
  <Override PartName="/ppt/diagrams/drawing7.xml" ContentType="application/vnd.ms-office.drawingml.diagramDrawing+xml"/>
  <Override PartName="/ppt/diagrams/colors7.xml" ContentType="application/vnd.openxmlformats-officedocument.drawingml.diagramColors+xml"/>
  <Override PartName="/ppt/diagrams/quickStyle7.xml" ContentType="application/vnd.openxmlformats-officedocument.drawingml.diagramStyle+xml"/>
  <Override PartName="/ppt/diagrams/layout7.xml" ContentType="application/vnd.openxmlformats-officedocument.drawingml.diagramLayout+xml"/>
  <Override PartName="/ppt/diagrams/drawing6.xml" ContentType="application/vnd.ms-office.drawingml.diagramDrawing+xml"/>
  <Override PartName="/ppt/diagrams/colors6.xml" ContentType="application/vnd.openxmlformats-officedocument.drawingml.diagramColors+xml"/>
  <Override PartName="/ppt/diagrams/quickStyle6.xml" ContentType="application/vnd.openxmlformats-officedocument.drawingml.diagramStyle+xml"/>
  <Override PartName="/ppt/diagrams/layout6.xml" ContentType="application/vnd.openxmlformats-officedocument.drawingml.diagramLayout+xml"/>
  <Override PartName="/ppt/diagrams/drawing5.xml" ContentType="application/vnd.ms-office.drawingml.diagramDrawing+xml"/>
  <Override PartName="/ppt/diagrams/colors5.xml" ContentType="application/vnd.openxmlformats-officedocument.drawingml.diagramColors+xml"/>
  <Override PartName="/ppt/diagrams/quickStyle5.xml" ContentType="application/vnd.openxmlformats-officedocument.drawingml.diagramStyle+xml"/>
  <Override PartName="/ppt/diagrams/layout5.xml" ContentType="application/vnd.openxmlformats-officedocument.drawingml.diagramLayout+xml"/>
  <Override PartName="/ppt/diagrams/drawing4.xml" ContentType="application/vnd.ms-office.drawingml.diagramDrawing+xml"/>
  <Override PartName="/ppt/diagrams/colors4.xml" ContentType="application/vnd.openxmlformats-officedocument.drawingml.diagramColors+xml"/>
  <Override PartName="/ppt/diagrams/quickStyle4.xml" ContentType="application/vnd.openxmlformats-officedocument.drawingml.diagramStyle+xml"/>
  <Override PartName="/ppt/diagrams/layout4.xml" ContentType="application/vnd.openxmlformats-officedocument.drawingml.diagramLayout+xml"/>
  <Override PartName="/ppt/diagrams/drawing3.xml" ContentType="application/vnd.ms-office.drawingml.diagramDrawing+xml"/>
  <Override PartName="/ppt/diagrams/colors3.xml" ContentType="application/vnd.openxmlformats-officedocument.drawingml.diagramColors+xml"/>
  <Override PartName="/ppt/diagrams/quickStyle3.xml" ContentType="application/vnd.openxmlformats-officedocument.drawingml.diagramStyle+xml"/>
  <Override PartName="/ppt/diagrams/layout3.xml" ContentType="application/vnd.openxmlformats-officedocument.drawingml.diagramLayout+xml"/>
  <Override PartName="/ppt/diagrams/drawing2.xml" ContentType="application/vnd.ms-office.drawingml.diagramDrawing+xml"/>
  <Override PartName="/ppt/diagrams/colors2.xml" ContentType="application/vnd.openxmlformats-officedocument.drawingml.diagramColors+xml"/>
  <Override PartName="/ppt/diagrams/quickStyle2.xml" ContentType="application/vnd.openxmlformats-officedocument.drawingml.diagramStyle+xml"/>
  <Override PartName="/ppt/diagrams/layout2.xml" ContentType="application/vnd.openxmlformats-officedocument.drawingml.diagramLayout+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theme/theme2.xml" ContentType="application/vnd.openxmlformats-officedocument.theme+xml"/>
  <Override PartName="/ppt/diagrams/drawing19.xml" ContentType="application/vnd.ms-office.drawingml.diagramDrawing+xml"/>
  <Override PartName="/ppt/diagrams/drawing33.xml" ContentType="application/vnd.ms-office.drawingml.diagramDrawing+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Metadata/LabelInfo.xml" ContentType="application/vnd.ms-office.classificationlabel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openxmlformats.org/officeDocument/2006/relationships/custom-properties" Target="docProps/custom.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378" r:id="rId2"/>
    <p:sldId id="491" r:id="rId3"/>
    <p:sldId id="601" r:id="rId4"/>
    <p:sldId id="475" r:id="rId5"/>
    <p:sldId id="604" r:id="rId6"/>
    <p:sldId id="462" r:id="rId7"/>
    <p:sldId id="614" r:id="rId8"/>
    <p:sldId id="613" r:id="rId9"/>
    <p:sldId id="577" r:id="rId10"/>
    <p:sldId id="386" r:id="rId11"/>
    <p:sldId id="433" r:id="rId12"/>
    <p:sldId id="558" r:id="rId13"/>
    <p:sldId id="476" r:id="rId14"/>
    <p:sldId id="582" r:id="rId15"/>
    <p:sldId id="416" r:id="rId16"/>
    <p:sldId id="391" r:id="rId17"/>
    <p:sldId id="438" r:id="rId18"/>
    <p:sldId id="417" r:id="rId19"/>
    <p:sldId id="581" r:id="rId20"/>
    <p:sldId id="549" r:id="rId21"/>
    <p:sldId id="610" r:id="rId22"/>
    <p:sldId id="583" r:id="rId23"/>
    <p:sldId id="426" r:id="rId24"/>
    <p:sldId id="599" r:id="rId25"/>
    <p:sldId id="403" r:id="rId26"/>
    <p:sldId id="478" r:id="rId27"/>
    <p:sldId id="545" r:id="rId28"/>
    <p:sldId id="496" r:id="rId29"/>
    <p:sldId id="615" r:id="rId30"/>
    <p:sldId id="489" r:id="rId31"/>
    <p:sldId id="473" r:id="rId32"/>
    <p:sldId id="594" r:id="rId33"/>
    <p:sldId id="616" r:id="rId34"/>
    <p:sldId id="617" r:id="rId35"/>
    <p:sldId id="723" r:id="rId36"/>
    <p:sldId id="611"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01090"/>
    <a:srgbClr val="001279"/>
    <a:srgbClr val="045A9E"/>
    <a:srgbClr val="339999"/>
    <a:srgbClr val="CC3367"/>
    <a:srgbClr val="000000"/>
    <a:srgbClr val="420300"/>
    <a:srgbClr val="EF3D01"/>
    <a:srgbClr val="BF0100"/>
    <a:srgbClr val="430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2159"/>
    <p:restoredTop sz="75763"/>
  </p:normalViewPr>
  <p:slideViewPr>
    <p:cSldViewPr snapToGrid="0">
      <p:cViewPr varScale="1">
        <p:scale>
          <a:sx n="54" d="100"/>
          <a:sy n="54" d="100"/>
        </p:scale>
        <p:origin x="224" y="55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45"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B4A6C1-BC55-463C-A409-A01AC759398F}" type="doc">
      <dgm:prSet loTypeId="urn:microsoft.com/office/officeart/2005/8/layout/vList2" loCatId="" qsTypeId="urn:microsoft.com/office/officeart/2005/8/quickstyle/simple1" qsCatId="simple" csTypeId="urn:microsoft.com/office/officeart/2005/8/colors/accent0_1" csCatId="mainScheme" phldr="1"/>
      <dgm:spPr/>
      <dgm:t>
        <a:bodyPr/>
        <a:lstStyle/>
        <a:p>
          <a:endParaRPr lang="en-US"/>
        </a:p>
      </dgm:t>
    </dgm:pt>
    <dgm:pt modelId="{A0930849-EE48-442D-A4F7-F30B0DD9B25A}">
      <dgm:prSet custT="1"/>
      <dgm:spPr>
        <a:solidFill>
          <a:srgbClr val="C00000"/>
        </a:solidFill>
        <a:ln>
          <a:solidFill>
            <a:schemeClr val="dk1">
              <a:shade val="80000"/>
              <a:hueOff val="0"/>
              <a:satOff val="0"/>
              <a:lumOff val="0"/>
            </a:schemeClr>
          </a:solidFill>
        </a:ln>
      </dgm:spPr>
      <dgm:t>
        <a:bodyPr/>
        <a:lstStyle/>
        <a:p>
          <a:pPr rtl="0"/>
          <a:r>
            <a:rPr lang="en-US" sz="3600" b="1" dirty="0"/>
            <a:t>Making the Most of Your Teaching Career</a:t>
          </a:r>
          <a:endParaRPr lang="en-US" sz="3600" b="1" dirty="0">
            <a:solidFill>
              <a:schemeClr val="bg1"/>
            </a:solidFill>
            <a:latin typeface="Arial"/>
            <a:cs typeface="Arial"/>
          </a:endParaRPr>
        </a:p>
      </dgm:t>
      <dgm:extLst>
        <a:ext uri="{E40237B7-FDA0-4F09-8148-C483321AD2D9}">
          <dgm14:cNvPr xmlns:dgm14="http://schemas.microsoft.com/office/drawing/2010/diagram" id="0" name="" descr="Making the Most of Your Teaching Career&#13;&#10;Teacher Creativity and Critical Thinking&#13;&#10;Lifelong Learning&#13;&#10;Securing the Right Teaching Job&#13;&#10;"/>
        </a:ext>
      </dgm:extLst>
    </dgm:pt>
    <dgm:pt modelId="{356DF678-EC2D-48DA-8573-B160FCD76A34}" type="parTrans" cxnId="{2879E3B7-2E95-4422-84D2-E91317179D3A}">
      <dgm:prSet/>
      <dgm:spPr/>
      <dgm:t>
        <a:bodyPr/>
        <a:lstStyle/>
        <a:p>
          <a:endParaRPr lang="en-US"/>
        </a:p>
      </dgm:t>
    </dgm:pt>
    <dgm:pt modelId="{6CB9F8B6-A809-4E7B-851D-EBC1721A94EA}" type="sibTrans" cxnId="{2879E3B7-2E95-4422-84D2-E91317179D3A}">
      <dgm:prSet/>
      <dgm:spPr/>
      <dgm:t>
        <a:bodyPr/>
        <a:lstStyle/>
        <a:p>
          <a:endParaRPr lang="en-US"/>
        </a:p>
      </dgm:t>
    </dgm:pt>
    <dgm:pt modelId="{CF8CB8DE-37BB-4F27-BA0C-EA730A4D717F}">
      <dgm:prSet custT="1"/>
      <dgm:spPr>
        <a:solidFill>
          <a:srgbClr val="EE3D01"/>
        </a:solidFill>
        <a:ln>
          <a:solidFill>
            <a:schemeClr val="dk1">
              <a:shade val="80000"/>
              <a:hueOff val="0"/>
              <a:satOff val="0"/>
              <a:lumOff val="0"/>
            </a:schemeClr>
          </a:solidFill>
        </a:ln>
      </dgm:spPr>
      <dgm:t>
        <a:bodyPr/>
        <a:lstStyle/>
        <a:p>
          <a:pPr rtl="0"/>
          <a:r>
            <a:rPr lang="en-US" sz="3600" b="1" dirty="0"/>
            <a:t>Teacher Creativity and Critical Thinking</a:t>
          </a:r>
          <a:endParaRPr lang="en-US" sz="3600" b="1" dirty="0">
            <a:solidFill>
              <a:srgbClr val="FFFFFF"/>
            </a:solidFill>
            <a:latin typeface="Arial"/>
            <a:cs typeface="Arial"/>
          </a:endParaRPr>
        </a:p>
      </dgm:t>
      <dgm:extLst>
        <a:ext uri="{E40237B7-FDA0-4F09-8148-C483321AD2D9}">
          <dgm14:cNvPr xmlns:dgm14="http://schemas.microsoft.com/office/drawing/2010/diagram" id="0" name="" descr="Making the Most of Your Teaching Career&#13;&#10;Teacher Creativity and Critical Thinking&#13;&#10;Lifelong Learning&#13;&#10;Securing the Right Teaching Job&#13;&#10;"/>
        </a:ext>
      </dgm:extLst>
    </dgm:pt>
    <dgm:pt modelId="{19EF7A20-93A9-4350-95A0-C307006314C7}" type="parTrans" cxnId="{9970A462-F621-46A0-994B-EAB3C6F16400}">
      <dgm:prSet/>
      <dgm:spPr/>
      <dgm:t>
        <a:bodyPr/>
        <a:lstStyle/>
        <a:p>
          <a:endParaRPr lang="en-US"/>
        </a:p>
      </dgm:t>
    </dgm:pt>
    <dgm:pt modelId="{796B79BD-D9E9-4B24-A57C-CE9A38659035}" type="sibTrans" cxnId="{9970A462-F621-46A0-994B-EAB3C6F16400}">
      <dgm:prSet/>
      <dgm:spPr/>
      <dgm:t>
        <a:bodyPr/>
        <a:lstStyle/>
        <a:p>
          <a:endParaRPr lang="en-US"/>
        </a:p>
      </dgm:t>
    </dgm:pt>
    <dgm:pt modelId="{15F39A1B-435D-4AE7-9F90-59BED1693829}">
      <dgm:prSet custT="1"/>
      <dgm:spPr>
        <a:solidFill>
          <a:schemeClr val="accent4">
            <a:lumMod val="50000"/>
          </a:schemeClr>
        </a:solidFill>
        <a:ln>
          <a:solidFill>
            <a:schemeClr val="dk1">
              <a:shade val="80000"/>
              <a:hueOff val="0"/>
              <a:satOff val="0"/>
              <a:lumOff val="0"/>
            </a:schemeClr>
          </a:solidFill>
        </a:ln>
      </dgm:spPr>
      <dgm:t>
        <a:bodyPr/>
        <a:lstStyle/>
        <a:p>
          <a:pPr rtl="0"/>
          <a:r>
            <a:rPr lang="en-US" sz="3600" b="1" dirty="0"/>
            <a:t>Lifelong Learning</a:t>
          </a:r>
          <a:endParaRPr lang="en-US" sz="3600" b="1" dirty="0">
            <a:solidFill>
              <a:srgbClr val="FFFFFF"/>
            </a:solidFill>
            <a:latin typeface="Arial"/>
            <a:cs typeface="Arial"/>
          </a:endParaRPr>
        </a:p>
      </dgm:t>
      <dgm:extLst>
        <a:ext uri="{E40237B7-FDA0-4F09-8148-C483321AD2D9}">
          <dgm14:cNvPr xmlns:dgm14="http://schemas.microsoft.com/office/drawing/2010/diagram" id="0" name="" descr="Making the Most of Your Teaching Career&#13;&#10;Teacher Creativity and Critical Thinking&#13;&#10;Lifelong Learning&#13;&#10;Securing the Right Teaching Job&#13;&#10;"/>
        </a:ext>
      </dgm:extLst>
    </dgm:pt>
    <dgm:pt modelId="{B10A2564-F46A-4924-B27D-D4EF32290C91}" type="parTrans" cxnId="{0FD76977-7B68-4178-B1D0-C7DF7B1C4670}">
      <dgm:prSet/>
      <dgm:spPr/>
      <dgm:t>
        <a:bodyPr/>
        <a:lstStyle/>
        <a:p>
          <a:endParaRPr lang="en-US"/>
        </a:p>
      </dgm:t>
    </dgm:pt>
    <dgm:pt modelId="{7DEF36AC-AFBE-4AFF-84C4-EA587017AA73}" type="sibTrans" cxnId="{0FD76977-7B68-4178-B1D0-C7DF7B1C4670}">
      <dgm:prSet/>
      <dgm:spPr/>
      <dgm:t>
        <a:bodyPr/>
        <a:lstStyle/>
        <a:p>
          <a:endParaRPr lang="en-US"/>
        </a:p>
      </dgm:t>
    </dgm:pt>
    <dgm:pt modelId="{524BA9FA-B509-504E-8F4E-9225A0ECD217}">
      <dgm:prSet custT="1"/>
      <dgm:spPr>
        <a:solidFill>
          <a:srgbClr val="430300"/>
        </a:solidFill>
        <a:ln>
          <a:solidFill>
            <a:schemeClr val="dk1">
              <a:shade val="80000"/>
              <a:hueOff val="0"/>
              <a:satOff val="0"/>
              <a:lumOff val="0"/>
            </a:schemeClr>
          </a:solidFill>
        </a:ln>
      </dgm:spPr>
      <dgm:t>
        <a:bodyPr/>
        <a:lstStyle/>
        <a:p>
          <a:pPr>
            <a:buNone/>
          </a:pPr>
          <a:r>
            <a:rPr lang="en-US" sz="3600" b="1" dirty="0"/>
            <a:t>Securing the Right Teaching Job</a:t>
          </a:r>
          <a:endParaRPr lang="en-US" sz="3600" dirty="0"/>
        </a:p>
      </dgm:t>
      <dgm:extLst>
        <a:ext uri="{E40237B7-FDA0-4F09-8148-C483321AD2D9}">
          <dgm14:cNvPr xmlns:dgm14="http://schemas.microsoft.com/office/drawing/2010/diagram" id="0" name="" descr="Making the Most of Your Teaching Career&#13;&#10;Teacher Creativity and Critical Thinking&#13;&#10;Lifelong Learning&#13;&#10;Securing the Right Teaching Job&#13;&#10;"/>
        </a:ext>
      </dgm:extLst>
    </dgm:pt>
    <dgm:pt modelId="{2C22A356-BE29-7841-B39E-88DF58C407F0}" type="parTrans" cxnId="{09F2D116-1E9C-5C44-823F-004D74C8AF42}">
      <dgm:prSet/>
      <dgm:spPr/>
      <dgm:t>
        <a:bodyPr/>
        <a:lstStyle/>
        <a:p>
          <a:endParaRPr lang="en-US"/>
        </a:p>
      </dgm:t>
    </dgm:pt>
    <dgm:pt modelId="{4F84B357-46C1-2642-AC9F-C92550C220B8}" type="sibTrans" cxnId="{09F2D116-1E9C-5C44-823F-004D74C8AF42}">
      <dgm:prSet/>
      <dgm:spPr/>
      <dgm:t>
        <a:bodyPr/>
        <a:lstStyle/>
        <a:p>
          <a:endParaRPr lang="en-US"/>
        </a:p>
      </dgm:t>
    </dgm:pt>
    <dgm:pt modelId="{928787E5-1EED-0A47-840F-56DD407C5BE9}" type="pres">
      <dgm:prSet presAssocID="{1CB4A6C1-BC55-463C-A409-A01AC759398F}" presName="linear" presStyleCnt="0">
        <dgm:presLayoutVars>
          <dgm:animLvl val="lvl"/>
          <dgm:resizeHandles val="exact"/>
        </dgm:presLayoutVars>
      </dgm:prSet>
      <dgm:spPr/>
    </dgm:pt>
    <dgm:pt modelId="{EA9AE646-B36A-874D-848C-881FCE534FEE}" type="pres">
      <dgm:prSet presAssocID="{A0930849-EE48-442D-A4F7-F30B0DD9B25A}" presName="parentText" presStyleLbl="node1" presStyleIdx="0" presStyleCnt="4">
        <dgm:presLayoutVars>
          <dgm:chMax val="0"/>
          <dgm:bulletEnabled val="1"/>
        </dgm:presLayoutVars>
      </dgm:prSet>
      <dgm:spPr/>
    </dgm:pt>
    <dgm:pt modelId="{9F1E2313-8DE4-844D-B054-41C8664152E5}" type="pres">
      <dgm:prSet presAssocID="{6CB9F8B6-A809-4E7B-851D-EBC1721A94EA}" presName="spacer" presStyleCnt="0"/>
      <dgm:spPr/>
    </dgm:pt>
    <dgm:pt modelId="{3FFCBF4A-0559-C34E-AECF-F72B0214C7CD}" type="pres">
      <dgm:prSet presAssocID="{CF8CB8DE-37BB-4F27-BA0C-EA730A4D717F}" presName="parentText" presStyleLbl="node1" presStyleIdx="1" presStyleCnt="4">
        <dgm:presLayoutVars>
          <dgm:chMax val="0"/>
          <dgm:bulletEnabled val="1"/>
        </dgm:presLayoutVars>
      </dgm:prSet>
      <dgm:spPr/>
    </dgm:pt>
    <dgm:pt modelId="{96EFA1B7-C9C0-FA4E-AB29-F9D4554FCFE4}" type="pres">
      <dgm:prSet presAssocID="{796B79BD-D9E9-4B24-A57C-CE9A38659035}" presName="spacer" presStyleCnt="0"/>
      <dgm:spPr/>
    </dgm:pt>
    <dgm:pt modelId="{57BD0B35-915A-A443-9814-2FD41EF60AF2}" type="pres">
      <dgm:prSet presAssocID="{15F39A1B-435D-4AE7-9F90-59BED1693829}" presName="parentText" presStyleLbl="node1" presStyleIdx="2" presStyleCnt="4">
        <dgm:presLayoutVars>
          <dgm:chMax val="0"/>
          <dgm:bulletEnabled val="1"/>
        </dgm:presLayoutVars>
      </dgm:prSet>
      <dgm:spPr/>
    </dgm:pt>
    <dgm:pt modelId="{D2CEBFEF-B2E9-234C-A7F8-8A785E1131A8}" type="pres">
      <dgm:prSet presAssocID="{7DEF36AC-AFBE-4AFF-84C4-EA587017AA73}" presName="spacer" presStyleCnt="0"/>
      <dgm:spPr/>
    </dgm:pt>
    <dgm:pt modelId="{698CA09A-EF36-7146-B5EC-3BFC4707F6A3}" type="pres">
      <dgm:prSet presAssocID="{524BA9FA-B509-504E-8F4E-9225A0ECD217}" presName="parentText" presStyleLbl="node1" presStyleIdx="3" presStyleCnt="4">
        <dgm:presLayoutVars>
          <dgm:chMax val="0"/>
          <dgm:bulletEnabled val="1"/>
        </dgm:presLayoutVars>
      </dgm:prSet>
      <dgm:spPr/>
    </dgm:pt>
  </dgm:ptLst>
  <dgm:cxnLst>
    <dgm:cxn modelId="{09F2D116-1E9C-5C44-823F-004D74C8AF42}" srcId="{1CB4A6C1-BC55-463C-A409-A01AC759398F}" destId="{524BA9FA-B509-504E-8F4E-9225A0ECD217}" srcOrd="3" destOrd="0" parTransId="{2C22A356-BE29-7841-B39E-88DF58C407F0}" sibTransId="{4F84B357-46C1-2642-AC9F-C92550C220B8}"/>
    <dgm:cxn modelId="{9970A462-F621-46A0-994B-EAB3C6F16400}" srcId="{1CB4A6C1-BC55-463C-A409-A01AC759398F}" destId="{CF8CB8DE-37BB-4F27-BA0C-EA730A4D717F}" srcOrd="1" destOrd="0" parTransId="{19EF7A20-93A9-4350-95A0-C307006314C7}" sibTransId="{796B79BD-D9E9-4B24-A57C-CE9A38659035}"/>
    <dgm:cxn modelId="{0FD76977-7B68-4178-B1D0-C7DF7B1C4670}" srcId="{1CB4A6C1-BC55-463C-A409-A01AC759398F}" destId="{15F39A1B-435D-4AE7-9F90-59BED1693829}" srcOrd="2" destOrd="0" parTransId="{B10A2564-F46A-4924-B27D-D4EF32290C91}" sibTransId="{7DEF36AC-AFBE-4AFF-84C4-EA587017AA73}"/>
    <dgm:cxn modelId="{9A430F9B-10D0-9541-85E1-A1E3621F09C5}" type="presOf" srcId="{15F39A1B-435D-4AE7-9F90-59BED1693829}" destId="{57BD0B35-915A-A443-9814-2FD41EF60AF2}" srcOrd="0" destOrd="0" presId="urn:microsoft.com/office/officeart/2005/8/layout/vList2"/>
    <dgm:cxn modelId="{540FAD9C-A10E-064C-8660-FE17154803CC}" type="presOf" srcId="{524BA9FA-B509-504E-8F4E-9225A0ECD217}" destId="{698CA09A-EF36-7146-B5EC-3BFC4707F6A3}" srcOrd="0" destOrd="0" presId="urn:microsoft.com/office/officeart/2005/8/layout/vList2"/>
    <dgm:cxn modelId="{973C12A2-310A-6A49-A8BE-0975FCD711F6}" type="presOf" srcId="{A0930849-EE48-442D-A4F7-F30B0DD9B25A}" destId="{EA9AE646-B36A-874D-848C-881FCE534FEE}" srcOrd="0" destOrd="0" presId="urn:microsoft.com/office/officeart/2005/8/layout/vList2"/>
    <dgm:cxn modelId="{2879E3B7-2E95-4422-84D2-E91317179D3A}" srcId="{1CB4A6C1-BC55-463C-A409-A01AC759398F}" destId="{A0930849-EE48-442D-A4F7-F30B0DD9B25A}" srcOrd="0" destOrd="0" parTransId="{356DF678-EC2D-48DA-8573-B160FCD76A34}" sibTransId="{6CB9F8B6-A809-4E7B-851D-EBC1721A94EA}"/>
    <dgm:cxn modelId="{8F4DA6BA-5C66-2F4B-B6E5-0E786724712B}" type="presOf" srcId="{1CB4A6C1-BC55-463C-A409-A01AC759398F}" destId="{928787E5-1EED-0A47-840F-56DD407C5BE9}" srcOrd="0" destOrd="0" presId="urn:microsoft.com/office/officeart/2005/8/layout/vList2"/>
    <dgm:cxn modelId="{4DDEA1D9-4107-8F4C-A605-5D9B14F9A231}" type="presOf" srcId="{CF8CB8DE-37BB-4F27-BA0C-EA730A4D717F}" destId="{3FFCBF4A-0559-C34E-AECF-F72B0214C7CD}" srcOrd="0" destOrd="0" presId="urn:microsoft.com/office/officeart/2005/8/layout/vList2"/>
    <dgm:cxn modelId="{80A33AE3-931C-F04F-921E-9DE0C490EDDC}" type="presParOf" srcId="{928787E5-1EED-0A47-840F-56DD407C5BE9}" destId="{EA9AE646-B36A-874D-848C-881FCE534FEE}" srcOrd="0" destOrd="0" presId="urn:microsoft.com/office/officeart/2005/8/layout/vList2"/>
    <dgm:cxn modelId="{C5153F33-0E3B-6543-9FD4-A2BBA1A63F1C}" type="presParOf" srcId="{928787E5-1EED-0A47-840F-56DD407C5BE9}" destId="{9F1E2313-8DE4-844D-B054-41C8664152E5}" srcOrd="1" destOrd="0" presId="urn:microsoft.com/office/officeart/2005/8/layout/vList2"/>
    <dgm:cxn modelId="{7DFE1E40-C305-EC4F-8C8C-15627DF6363A}" type="presParOf" srcId="{928787E5-1EED-0A47-840F-56DD407C5BE9}" destId="{3FFCBF4A-0559-C34E-AECF-F72B0214C7CD}" srcOrd="2" destOrd="0" presId="urn:microsoft.com/office/officeart/2005/8/layout/vList2"/>
    <dgm:cxn modelId="{C78BE7C5-FA43-2547-8220-98CCCB086F1C}" type="presParOf" srcId="{928787E5-1EED-0A47-840F-56DD407C5BE9}" destId="{96EFA1B7-C9C0-FA4E-AB29-F9D4554FCFE4}" srcOrd="3" destOrd="0" presId="urn:microsoft.com/office/officeart/2005/8/layout/vList2"/>
    <dgm:cxn modelId="{669CED72-9E4F-B04B-B138-3635647A9065}" type="presParOf" srcId="{928787E5-1EED-0A47-840F-56DD407C5BE9}" destId="{57BD0B35-915A-A443-9814-2FD41EF60AF2}" srcOrd="4" destOrd="0" presId="urn:microsoft.com/office/officeart/2005/8/layout/vList2"/>
    <dgm:cxn modelId="{17D304C2-81D1-CD4B-B488-2CA0DAD9589B}" type="presParOf" srcId="{928787E5-1EED-0A47-840F-56DD407C5BE9}" destId="{D2CEBFEF-B2E9-234C-A7F8-8A785E1131A8}" srcOrd="5" destOrd="0" presId="urn:microsoft.com/office/officeart/2005/8/layout/vList2"/>
    <dgm:cxn modelId="{54B6457E-80C9-2445-BAA5-A98D1D8DDE18}" type="presParOf" srcId="{928787E5-1EED-0A47-840F-56DD407C5BE9}" destId="{698CA09A-EF36-7146-B5EC-3BFC4707F6A3}" srcOrd="6"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D509CA8-3B5B-FD49-B06D-B9ADCFA5D2CE}" type="doc">
      <dgm:prSet loTypeId="urn:microsoft.com/office/officeart/2005/8/layout/vList2" loCatId="list" qsTypeId="urn:microsoft.com/office/officeart/2005/8/quickstyle/simple2" qsCatId="simple" csTypeId="urn:microsoft.com/office/officeart/2005/8/colors/accent0_1" csCatId="mainScheme" phldr="1"/>
      <dgm:spPr/>
      <dgm:t>
        <a:bodyPr/>
        <a:lstStyle/>
        <a:p>
          <a:endParaRPr lang="en-US"/>
        </a:p>
      </dgm:t>
    </dgm:pt>
    <dgm:pt modelId="{E1A0E109-91FF-5C49-89B8-691E9D2DEF97}">
      <dgm:prSet/>
      <dgm:spPr>
        <a:solidFill>
          <a:srgbClr val="CC0000"/>
        </a:solidFill>
        <a:ln>
          <a:solidFill>
            <a:schemeClr val="dk1">
              <a:shade val="80000"/>
              <a:hueOff val="0"/>
              <a:satOff val="0"/>
              <a:lumOff val="0"/>
            </a:schemeClr>
          </a:solidFill>
        </a:ln>
      </dgm:spPr>
      <dgm:t>
        <a:bodyPr/>
        <a:lstStyle/>
        <a:p>
          <a:pPr algn="l" rtl="0"/>
          <a:r>
            <a:rPr lang="en-US" b="1" dirty="0">
              <a:solidFill>
                <a:srgbClr val="FFFFFF"/>
              </a:solidFill>
            </a:rPr>
            <a:t>Muller creates artworks in his middle school classroom that align with his lessons. He simultaneously produces videos to document his procedures. </a:t>
          </a:r>
        </a:p>
      </dgm:t>
      <dgm:extLst>
        <a:ext uri="{E40237B7-FDA0-4F09-8148-C483321AD2D9}">
          <dgm14:cNvPr xmlns:dgm14="http://schemas.microsoft.com/office/drawing/2010/diagram" id="0" name="" descr="Muller creates artworks in his middle school classroom that align with his lessons. He simultaneously produces videos to document his procedures. &#13;&#10;His students review class tutorial videos as needed, giving Muller and his students increased time for one-to-one instruction. &#13;&#10;"/>
        </a:ext>
      </dgm:extLst>
    </dgm:pt>
    <dgm:pt modelId="{D2072D2E-F9C4-5C41-A7D0-0E35CB9661D9}" type="parTrans" cxnId="{01CF0801-FEEC-814E-8E86-D757BD45399E}">
      <dgm:prSet/>
      <dgm:spPr/>
      <dgm:t>
        <a:bodyPr/>
        <a:lstStyle/>
        <a:p>
          <a:endParaRPr lang="en-US"/>
        </a:p>
      </dgm:t>
    </dgm:pt>
    <dgm:pt modelId="{182CC67A-EB26-4244-964D-6EFD0BC062E8}" type="sibTrans" cxnId="{01CF0801-FEEC-814E-8E86-D757BD45399E}">
      <dgm:prSet/>
      <dgm:spPr/>
      <dgm:t>
        <a:bodyPr/>
        <a:lstStyle/>
        <a:p>
          <a:endParaRPr lang="en-US"/>
        </a:p>
      </dgm:t>
    </dgm:pt>
    <dgm:pt modelId="{32C33D32-FE03-1D4C-B8DD-47F3688E5A95}">
      <dgm:prSet/>
      <dgm:spPr>
        <a:solidFill>
          <a:srgbClr val="800000"/>
        </a:solidFill>
        <a:ln>
          <a:solidFill>
            <a:schemeClr val="dk1">
              <a:shade val="80000"/>
              <a:hueOff val="0"/>
              <a:satOff val="0"/>
              <a:lumOff val="0"/>
            </a:schemeClr>
          </a:solidFill>
        </a:ln>
      </dgm:spPr>
      <dgm:t>
        <a:bodyPr/>
        <a:lstStyle/>
        <a:p>
          <a:pPr algn="l" rtl="0"/>
          <a:r>
            <a:rPr lang="en-US" b="1" dirty="0">
              <a:solidFill>
                <a:srgbClr val="FFFFFF"/>
              </a:solidFill>
            </a:rPr>
            <a:t>His students review class tutorial videos as needed, giving Muller and his students increased time for one-to-one instruction. </a:t>
          </a:r>
        </a:p>
      </dgm:t>
      <dgm:extLst>
        <a:ext uri="{E40237B7-FDA0-4F09-8148-C483321AD2D9}">
          <dgm14:cNvPr xmlns:dgm14="http://schemas.microsoft.com/office/drawing/2010/diagram" id="0" name="" descr="Muller creates artworks in his middle school classroom that align with his lessons. He simultaneously produces videos to document his procedures. &#13;&#10;His students review class tutorial videos as needed, giving Muller and his students increased time for one-to-one instruction. &#13;&#10;"/>
        </a:ext>
      </dgm:extLst>
    </dgm:pt>
    <dgm:pt modelId="{25F2F600-91F8-F34A-BF7F-9C21CD8AEEF1}" type="parTrans" cxnId="{558FC942-D4CE-0241-AAE5-DB3192D21AE1}">
      <dgm:prSet/>
      <dgm:spPr/>
      <dgm:t>
        <a:bodyPr/>
        <a:lstStyle/>
        <a:p>
          <a:endParaRPr lang="en-US"/>
        </a:p>
      </dgm:t>
    </dgm:pt>
    <dgm:pt modelId="{8AB2FDA5-1E6B-9F4B-9EBB-2EB904628475}" type="sibTrans" cxnId="{558FC942-D4CE-0241-AAE5-DB3192D21AE1}">
      <dgm:prSet/>
      <dgm:spPr/>
      <dgm:t>
        <a:bodyPr/>
        <a:lstStyle/>
        <a:p>
          <a:endParaRPr lang="en-US"/>
        </a:p>
      </dgm:t>
    </dgm:pt>
    <dgm:pt modelId="{9CE7B195-3CAF-A241-A764-48B2180550F4}" type="pres">
      <dgm:prSet presAssocID="{ED509CA8-3B5B-FD49-B06D-B9ADCFA5D2CE}" presName="linear" presStyleCnt="0">
        <dgm:presLayoutVars>
          <dgm:animLvl val="lvl"/>
          <dgm:resizeHandles val="exact"/>
        </dgm:presLayoutVars>
      </dgm:prSet>
      <dgm:spPr/>
    </dgm:pt>
    <dgm:pt modelId="{08C5699A-B2EC-FE4B-A4D8-05DA2843AA05}" type="pres">
      <dgm:prSet presAssocID="{E1A0E109-91FF-5C49-89B8-691E9D2DEF97}" presName="parentText" presStyleLbl="node1" presStyleIdx="0" presStyleCnt="2">
        <dgm:presLayoutVars>
          <dgm:chMax val="0"/>
          <dgm:bulletEnabled val="1"/>
        </dgm:presLayoutVars>
      </dgm:prSet>
      <dgm:spPr/>
    </dgm:pt>
    <dgm:pt modelId="{AF1B39E9-4284-1049-BD72-DA641865306E}" type="pres">
      <dgm:prSet presAssocID="{182CC67A-EB26-4244-964D-6EFD0BC062E8}" presName="spacer" presStyleCnt="0"/>
      <dgm:spPr/>
    </dgm:pt>
    <dgm:pt modelId="{1E166DDE-4D5B-554C-8737-AA256878463F}" type="pres">
      <dgm:prSet presAssocID="{32C33D32-FE03-1D4C-B8DD-47F3688E5A95}" presName="parentText" presStyleLbl="node1" presStyleIdx="1" presStyleCnt="2">
        <dgm:presLayoutVars>
          <dgm:chMax val="0"/>
          <dgm:bulletEnabled val="1"/>
        </dgm:presLayoutVars>
      </dgm:prSet>
      <dgm:spPr/>
    </dgm:pt>
  </dgm:ptLst>
  <dgm:cxnLst>
    <dgm:cxn modelId="{01CF0801-FEEC-814E-8E86-D757BD45399E}" srcId="{ED509CA8-3B5B-FD49-B06D-B9ADCFA5D2CE}" destId="{E1A0E109-91FF-5C49-89B8-691E9D2DEF97}" srcOrd="0" destOrd="0" parTransId="{D2072D2E-F9C4-5C41-A7D0-0E35CB9661D9}" sibTransId="{182CC67A-EB26-4244-964D-6EFD0BC062E8}"/>
    <dgm:cxn modelId="{7ADE5E36-B862-EA46-B4DB-E1484FC16670}" type="presOf" srcId="{E1A0E109-91FF-5C49-89B8-691E9D2DEF97}" destId="{08C5699A-B2EC-FE4B-A4D8-05DA2843AA05}" srcOrd="0" destOrd="0" presId="urn:microsoft.com/office/officeart/2005/8/layout/vList2"/>
    <dgm:cxn modelId="{558FC942-D4CE-0241-AAE5-DB3192D21AE1}" srcId="{ED509CA8-3B5B-FD49-B06D-B9ADCFA5D2CE}" destId="{32C33D32-FE03-1D4C-B8DD-47F3688E5A95}" srcOrd="1" destOrd="0" parTransId="{25F2F600-91F8-F34A-BF7F-9C21CD8AEEF1}" sibTransId="{8AB2FDA5-1E6B-9F4B-9EBB-2EB904628475}"/>
    <dgm:cxn modelId="{EBA6AC91-F8D0-3147-A0DA-28C149024BB4}" type="presOf" srcId="{ED509CA8-3B5B-FD49-B06D-B9ADCFA5D2CE}" destId="{9CE7B195-3CAF-A241-A764-48B2180550F4}" srcOrd="0" destOrd="0" presId="urn:microsoft.com/office/officeart/2005/8/layout/vList2"/>
    <dgm:cxn modelId="{BF98CBF6-15A8-E544-8A7C-BA6B418F960C}" type="presOf" srcId="{32C33D32-FE03-1D4C-B8DD-47F3688E5A95}" destId="{1E166DDE-4D5B-554C-8737-AA256878463F}" srcOrd="0" destOrd="0" presId="urn:microsoft.com/office/officeart/2005/8/layout/vList2"/>
    <dgm:cxn modelId="{A64878E9-4F2B-234D-80D9-E9413A787DBA}" type="presParOf" srcId="{9CE7B195-3CAF-A241-A764-48B2180550F4}" destId="{08C5699A-B2EC-FE4B-A4D8-05DA2843AA05}" srcOrd="0" destOrd="0" presId="urn:microsoft.com/office/officeart/2005/8/layout/vList2"/>
    <dgm:cxn modelId="{6165308A-FD29-CF4F-99E3-1907CCE4C772}" type="presParOf" srcId="{9CE7B195-3CAF-A241-A764-48B2180550F4}" destId="{AF1B39E9-4284-1049-BD72-DA641865306E}" srcOrd="1" destOrd="0" presId="urn:microsoft.com/office/officeart/2005/8/layout/vList2"/>
    <dgm:cxn modelId="{61A024C8-271E-7F43-930B-DDD7D8FF21FE}" type="presParOf" srcId="{9CE7B195-3CAF-A241-A764-48B2180550F4}" destId="{1E166DDE-4D5B-554C-8737-AA256878463F}" srcOrd="2" destOrd="0" presId="urn:microsoft.com/office/officeart/2005/8/layout/vList2"/>
  </dgm:cxnLst>
  <dgm:bg/>
  <dgm:whole>
    <a:ln>
      <a:noFill/>
    </a:ln>
  </dgm:whole>
  <dgm:extLst>
    <a:ext uri="http://schemas.microsoft.com/office/drawing/2008/diagram">
      <dsp:dataModelExt xmlns:dsp="http://schemas.microsoft.com/office/drawing/2008/diagram" relId="rId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6E8D0A2-AAAC-B247-91E8-D99EC6AE97C6}" type="doc">
      <dgm:prSet loTypeId="urn:microsoft.com/office/officeart/2008/layout/LinedList" loCatId="list" qsTypeId="urn:microsoft.com/office/officeart/2005/8/quickstyle/simple4" qsCatId="simple" csTypeId="urn:microsoft.com/office/officeart/2005/8/colors/accent2_2" csCatId="accent2" phldr="1"/>
      <dgm:spPr/>
      <dgm:t>
        <a:bodyPr/>
        <a:lstStyle/>
        <a:p>
          <a:endParaRPr lang="en-US"/>
        </a:p>
      </dgm:t>
    </dgm:pt>
    <dgm:pt modelId="{1BE11F8C-6A74-1243-8561-9B281676C8CE}">
      <dgm:prSet/>
      <dgm:spPr>
        <a:solidFill>
          <a:schemeClr val="accent6">
            <a:lumMod val="50000"/>
          </a:schemeClr>
        </a:solidFill>
        <a:ln>
          <a:solidFill>
            <a:schemeClr val="dk1">
              <a:shade val="80000"/>
              <a:hueOff val="0"/>
              <a:satOff val="0"/>
              <a:lumOff val="0"/>
            </a:schemeClr>
          </a:solidFill>
        </a:ln>
      </dgm:spPr>
      <dgm:t>
        <a:bodyPr/>
        <a:lstStyle/>
        <a:p>
          <a:pPr rtl="0"/>
          <a:r>
            <a:rPr lang="en-US" b="1" dirty="0" err="1"/>
            <a:t>Štajerová</a:t>
          </a:r>
          <a:r>
            <a:rPr lang="en-US" b="1" dirty="0"/>
            <a:t> views students as creative partners and promotes equality. Students recognize her love and enthusiasm for teaching. </a:t>
          </a:r>
        </a:p>
      </dgm:t>
      <dgm:extLst>
        <a:ext uri="{E40237B7-FDA0-4F09-8148-C483321AD2D9}">
          <dgm14:cNvPr xmlns:dgm14="http://schemas.microsoft.com/office/drawing/2010/diagram" id="0" name="" descr="•Štajerová views students as creative partners and promotes equality. Students recognize her love and enthusiasm for teaching.&#10;•Her students (ages 5-20) produce exceptional results without feeling pressure to be perfect. She encourages them to relax to enjoy their creative practices. &#10;"/>
        </a:ext>
      </dgm:extLst>
    </dgm:pt>
    <dgm:pt modelId="{B04AC299-CB00-B649-98BA-A29BD04A4E4A}" type="parTrans" cxnId="{57F7E2DB-C8EA-4B48-8FAC-F678BFBBF348}">
      <dgm:prSet/>
      <dgm:spPr/>
      <dgm:t>
        <a:bodyPr/>
        <a:lstStyle/>
        <a:p>
          <a:endParaRPr lang="en-US"/>
        </a:p>
      </dgm:t>
    </dgm:pt>
    <dgm:pt modelId="{9BB48877-CCEB-DA42-A182-A6E18C83968B}" type="sibTrans" cxnId="{57F7E2DB-C8EA-4B48-8FAC-F678BFBBF348}">
      <dgm:prSet/>
      <dgm:spPr/>
      <dgm:t>
        <a:bodyPr/>
        <a:lstStyle/>
        <a:p>
          <a:endParaRPr lang="en-US"/>
        </a:p>
      </dgm:t>
    </dgm:pt>
    <dgm:pt modelId="{2CAB4CD5-0388-AA49-8200-7C3F46096E22}">
      <dgm:prSet/>
      <dgm:spPr>
        <a:solidFill>
          <a:srgbClr val="0432FF"/>
        </a:solidFill>
        <a:ln>
          <a:solidFill>
            <a:schemeClr val="dk1">
              <a:shade val="80000"/>
              <a:hueOff val="0"/>
              <a:satOff val="0"/>
              <a:lumOff val="0"/>
            </a:schemeClr>
          </a:solidFill>
        </a:ln>
      </dgm:spPr>
      <dgm:t>
        <a:bodyPr/>
        <a:lstStyle/>
        <a:p>
          <a:pPr rtl="0"/>
          <a:r>
            <a:rPr lang="en-US" b="1" dirty="0"/>
            <a:t>Her students (ages 5-20) produce exceptional results without feeling pressure to be perfect. She encourages them to relax to enjoy their creative practices.  </a:t>
          </a:r>
        </a:p>
      </dgm:t>
      <dgm:extLst>
        <a:ext uri="{E40237B7-FDA0-4F09-8148-C483321AD2D9}">
          <dgm14:cNvPr xmlns:dgm14="http://schemas.microsoft.com/office/drawing/2010/diagram" id="0" name="" descr="•Štajerová views students as creative partners and promotes equality. Students recognize her love and enthusiasm for teaching.&#10;•Her students (ages 5-20) produce exceptional results without feeling pressure to be perfect. She encourages them to relax to enjoy their creative practices. &#10;"/>
        </a:ext>
      </dgm:extLst>
    </dgm:pt>
    <dgm:pt modelId="{87C06D0D-7567-8144-90F2-AB9077CAD5BA}" type="parTrans" cxnId="{901A9BF1-499E-3C44-B836-17B81BA704BF}">
      <dgm:prSet/>
      <dgm:spPr/>
      <dgm:t>
        <a:bodyPr/>
        <a:lstStyle/>
        <a:p>
          <a:endParaRPr lang="en-US"/>
        </a:p>
      </dgm:t>
    </dgm:pt>
    <dgm:pt modelId="{C37249DE-57B8-C04E-942F-5BC344703D5B}" type="sibTrans" cxnId="{901A9BF1-499E-3C44-B836-17B81BA704BF}">
      <dgm:prSet/>
      <dgm:spPr/>
      <dgm:t>
        <a:bodyPr/>
        <a:lstStyle/>
        <a:p>
          <a:endParaRPr lang="en-US"/>
        </a:p>
      </dgm:t>
    </dgm:pt>
    <dgm:pt modelId="{4552C61C-B16C-0847-882C-301856A2E63E}" type="pres">
      <dgm:prSet presAssocID="{36E8D0A2-AAAC-B247-91E8-D99EC6AE97C6}" presName="vert0" presStyleCnt="0">
        <dgm:presLayoutVars>
          <dgm:dir/>
          <dgm:animOne val="branch"/>
          <dgm:animLvl val="lvl"/>
        </dgm:presLayoutVars>
      </dgm:prSet>
      <dgm:spPr/>
    </dgm:pt>
    <dgm:pt modelId="{BF30970E-3BB7-E840-BFBA-277C2D71C445}" type="pres">
      <dgm:prSet presAssocID="{1BE11F8C-6A74-1243-8561-9B281676C8CE}" presName="thickLine" presStyleLbl="alignNode1" presStyleIdx="0" presStyleCnt="2"/>
      <dgm:spPr/>
    </dgm:pt>
    <dgm:pt modelId="{AA1490A4-ACBC-004A-9190-9C37D76739B9}" type="pres">
      <dgm:prSet presAssocID="{1BE11F8C-6A74-1243-8561-9B281676C8CE}" presName="horz1" presStyleCnt="0"/>
      <dgm:spPr/>
    </dgm:pt>
    <dgm:pt modelId="{4D8BF1B9-0E46-6340-8203-96B326F00692}" type="pres">
      <dgm:prSet presAssocID="{1BE11F8C-6A74-1243-8561-9B281676C8CE}" presName="tx1" presStyleLbl="revTx" presStyleIdx="0" presStyleCnt="2"/>
      <dgm:spPr/>
    </dgm:pt>
    <dgm:pt modelId="{47267A5F-B16B-5142-A7FC-258EBA5AAB84}" type="pres">
      <dgm:prSet presAssocID="{1BE11F8C-6A74-1243-8561-9B281676C8CE}" presName="vert1" presStyleCnt="0"/>
      <dgm:spPr/>
    </dgm:pt>
    <dgm:pt modelId="{3609F389-19C9-684A-B6DB-B87FDF88D530}" type="pres">
      <dgm:prSet presAssocID="{2CAB4CD5-0388-AA49-8200-7C3F46096E22}" presName="thickLine" presStyleLbl="alignNode1" presStyleIdx="1" presStyleCnt="2"/>
      <dgm:spPr/>
    </dgm:pt>
    <dgm:pt modelId="{19FE257A-141A-8A48-9CD0-162091E4EEC4}" type="pres">
      <dgm:prSet presAssocID="{2CAB4CD5-0388-AA49-8200-7C3F46096E22}" presName="horz1" presStyleCnt="0"/>
      <dgm:spPr/>
    </dgm:pt>
    <dgm:pt modelId="{2F76130A-EC2C-BD49-983F-67EB1B0EDA8E}" type="pres">
      <dgm:prSet presAssocID="{2CAB4CD5-0388-AA49-8200-7C3F46096E22}" presName="tx1" presStyleLbl="revTx" presStyleIdx="1" presStyleCnt="2"/>
      <dgm:spPr/>
    </dgm:pt>
    <dgm:pt modelId="{C159F96B-8D2B-744C-BDBA-41D5CE666E5F}" type="pres">
      <dgm:prSet presAssocID="{2CAB4CD5-0388-AA49-8200-7C3F46096E22}" presName="vert1" presStyleCnt="0"/>
      <dgm:spPr/>
    </dgm:pt>
  </dgm:ptLst>
  <dgm:cxnLst>
    <dgm:cxn modelId="{71313047-C64D-634B-8F29-652609071387}" type="presOf" srcId="{1BE11F8C-6A74-1243-8561-9B281676C8CE}" destId="{4D8BF1B9-0E46-6340-8203-96B326F00692}" srcOrd="0" destOrd="0" presId="urn:microsoft.com/office/officeart/2008/layout/LinedList"/>
    <dgm:cxn modelId="{00233A6A-8DE7-8044-A452-AAF4A09C5BC1}" type="presOf" srcId="{2CAB4CD5-0388-AA49-8200-7C3F46096E22}" destId="{2F76130A-EC2C-BD49-983F-67EB1B0EDA8E}" srcOrd="0" destOrd="0" presId="urn:microsoft.com/office/officeart/2008/layout/LinedList"/>
    <dgm:cxn modelId="{64B74175-AEDB-7C45-BF5F-07929AF41BCD}" type="presOf" srcId="{36E8D0A2-AAAC-B247-91E8-D99EC6AE97C6}" destId="{4552C61C-B16C-0847-882C-301856A2E63E}" srcOrd="0" destOrd="0" presId="urn:microsoft.com/office/officeart/2008/layout/LinedList"/>
    <dgm:cxn modelId="{57F7E2DB-C8EA-4B48-8FAC-F678BFBBF348}" srcId="{36E8D0A2-AAAC-B247-91E8-D99EC6AE97C6}" destId="{1BE11F8C-6A74-1243-8561-9B281676C8CE}" srcOrd="0" destOrd="0" parTransId="{B04AC299-CB00-B649-98BA-A29BD04A4E4A}" sibTransId="{9BB48877-CCEB-DA42-A182-A6E18C83968B}"/>
    <dgm:cxn modelId="{901A9BF1-499E-3C44-B836-17B81BA704BF}" srcId="{36E8D0A2-AAAC-B247-91E8-D99EC6AE97C6}" destId="{2CAB4CD5-0388-AA49-8200-7C3F46096E22}" srcOrd="1" destOrd="0" parTransId="{87C06D0D-7567-8144-90F2-AB9077CAD5BA}" sibTransId="{C37249DE-57B8-C04E-942F-5BC344703D5B}"/>
    <dgm:cxn modelId="{FFC745CB-FEAC-A04B-9B1A-DE6CA8DB2952}" type="presParOf" srcId="{4552C61C-B16C-0847-882C-301856A2E63E}" destId="{BF30970E-3BB7-E840-BFBA-277C2D71C445}" srcOrd="0" destOrd="0" presId="urn:microsoft.com/office/officeart/2008/layout/LinedList"/>
    <dgm:cxn modelId="{A557796E-B492-D747-8827-FE3C09778AA1}" type="presParOf" srcId="{4552C61C-B16C-0847-882C-301856A2E63E}" destId="{AA1490A4-ACBC-004A-9190-9C37D76739B9}" srcOrd="1" destOrd="0" presId="urn:microsoft.com/office/officeart/2008/layout/LinedList"/>
    <dgm:cxn modelId="{1FD092BE-0186-D546-B442-5D7A81D0230A}" type="presParOf" srcId="{AA1490A4-ACBC-004A-9190-9C37D76739B9}" destId="{4D8BF1B9-0E46-6340-8203-96B326F00692}" srcOrd="0" destOrd="0" presId="urn:microsoft.com/office/officeart/2008/layout/LinedList"/>
    <dgm:cxn modelId="{C376500A-6203-154B-AC6B-7145E2D37CF0}" type="presParOf" srcId="{AA1490A4-ACBC-004A-9190-9C37D76739B9}" destId="{47267A5F-B16B-5142-A7FC-258EBA5AAB84}" srcOrd="1" destOrd="0" presId="urn:microsoft.com/office/officeart/2008/layout/LinedList"/>
    <dgm:cxn modelId="{DBEE93A0-B324-9F47-A8DE-27F0D55BEB13}" type="presParOf" srcId="{4552C61C-B16C-0847-882C-301856A2E63E}" destId="{3609F389-19C9-684A-B6DB-B87FDF88D530}" srcOrd="2" destOrd="0" presId="urn:microsoft.com/office/officeart/2008/layout/LinedList"/>
    <dgm:cxn modelId="{2F682AE3-FD59-8440-A48B-4A61F928DE99}" type="presParOf" srcId="{4552C61C-B16C-0847-882C-301856A2E63E}" destId="{19FE257A-141A-8A48-9CD0-162091E4EEC4}" srcOrd="3" destOrd="0" presId="urn:microsoft.com/office/officeart/2008/layout/LinedList"/>
    <dgm:cxn modelId="{27D9330B-2DDB-4F42-83B9-1E20B134B3C3}" type="presParOf" srcId="{19FE257A-141A-8A48-9CD0-162091E4EEC4}" destId="{2F76130A-EC2C-BD49-983F-67EB1B0EDA8E}" srcOrd="0" destOrd="0" presId="urn:microsoft.com/office/officeart/2008/layout/LinedList"/>
    <dgm:cxn modelId="{E11FF77A-5ABD-344E-919F-E093995C0E92}" type="presParOf" srcId="{19FE257A-141A-8A48-9CD0-162091E4EEC4}" destId="{C159F96B-8D2B-744C-BDBA-41D5CE666E5F}"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28DE046-F2EF-B846-B7D3-3FBCBC2FCF4A}" type="doc">
      <dgm:prSet loTypeId="urn:microsoft.com/office/officeart/2005/8/layout/vList2" loCatId="list" qsTypeId="urn:microsoft.com/office/officeart/2005/8/quickstyle/simple2" qsCatId="simple" csTypeId="urn:microsoft.com/office/officeart/2005/8/colors/accent0_1" csCatId="mainScheme" phldr="1"/>
      <dgm:spPr/>
      <dgm:t>
        <a:bodyPr/>
        <a:lstStyle/>
        <a:p>
          <a:endParaRPr lang="en-US"/>
        </a:p>
      </dgm:t>
    </dgm:pt>
    <dgm:pt modelId="{8C1F55DA-BAF8-F048-950F-472E1D08727F}">
      <dgm:prSet custT="1"/>
      <dgm:spPr>
        <a:solidFill>
          <a:srgbClr val="990099"/>
        </a:solidFill>
        <a:ln>
          <a:solidFill>
            <a:schemeClr val="dk1">
              <a:shade val="80000"/>
              <a:hueOff val="0"/>
              <a:satOff val="0"/>
              <a:lumOff val="0"/>
            </a:schemeClr>
          </a:solidFill>
        </a:ln>
      </dgm:spPr>
      <dgm:t>
        <a:bodyPr/>
        <a:lstStyle/>
        <a:p>
          <a:pPr algn="l" rtl="0"/>
          <a:r>
            <a:rPr lang="en-US" sz="3000" b="1" dirty="0">
              <a:solidFill>
                <a:srgbClr val="FFFFFF"/>
              </a:solidFill>
            </a:rPr>
            <a:t>Rich begins each day with meditation and exercise to generate positive thoughts about teaching and learning.</a:t>
          </a:r>
        </a:p>
      </dgm:t>
      <dgm:extLst>
        <a:ext uri="{E40237B7-FDA0-4F09-8148-C483321AD2D9}">
          <dgm14:cNvPr xmlns:dgm14="http://schemas.microsoft.com/office/drawing/2010/diagram" id="0" name="" descr="•Rich begins each day with meditation and exercise to generate positive thoughts about teaching and learning.&#10;•She emphasizes that educators need to be self-reflective: “You have to do a lot of reflection. It is not just about you. The students make up the class.” &#10;"/>
        </a:ext>
      </dgm:extLst>
    </dgm:pt>
    <dgm:pt modelId="{CD689F29-BB68-2742-9659-A1BEEB78047D}" type="parTrans" cxnId="{CA6F429D-6B10-BB42-81C0-3FBE80646A22}">
      <dgm:prSet/>
      <dgm:spPr/>
      <dgm:t>
        <a:bodyPr/>
        <a:lstStyle/>
        <a:p>
          <a:endParaRPr lang="en-US"/>
        </a:p>
      </dgm:t>
    </dgm:pt>
    <dgm:pt modelId="{EC4784BA-617B-B94D-8C95-FDAB14C5FDDD}" type="sibTrans" cxnId="{CA6F429D-6B10-BB42-81C0-3FBE80646A22}">
      <dgm:prSet/>
      <dgm:spPr/>
      <dgm:t>
        <a:bodyPr/>
        <a:lstStyle/>
        <a:p>
          <a:endParaRPr lang="en-US"/>
        </a:p>
      </dgm:t>
    </dgm:pt>
    <dgm:pt modelId="{67F9D1BF-2FC7-5641-94B8-96C656633FCC}">
      <dgm:prSet custT="1"/>
      <dgm:spPr>
        <a:solidFill>
          <a:srgbClr val="6600CC"/>
        </a:solidFill>
        <a:ln>
          <a:solidFill>
            <a:schemeClr val="dk1">
              <a:shade val="80000"/>
              <a:hueOff val="0"/>
              <a:satOff val="0"/>
              <a:lumOff val="0"/>
            </a:schemeClr>
          </a:solidFill>
        </a:ln>
      </dgm:spPr>
      <dgm:t>
        <a:bodyPr/>
        <a:lstStyle/>
        <a:p>
          <a:pPr algn="l" rtl="0"/>
          <a:r>
            <a:rPr lang="en-US" sz="3000" b="1" dirty="0">
              <a:solidFill>
                <a:srgbClr val="FFFFFF"/>
              </a:solidFill>
            </a:rPr>
            <a:t>She emphasizes that educators need to be self-reflective: “You have to do a lot of reflection. It is not just about you. The students make up the class.”  </a:t>
          </a:r>
        </a:p>
      </dgm:t>
      <dgm:extLst>
        <a:ext uri="{E40237B7-FDA0-4F09-8148-C483321AD2D9}">
          <dgm14:cNvPr xmlns:dgm14="http://schemas.microsoft.com/office/drawing/2010/diagram" id="0" name="" descr="•Rich begins each day with meditation and exercise to generate positive thoughts about teaching and learning.&#10;•She emphasizes that educators need to be self-reflective: “You have to do a lot of reflection. It is not just about you. The students make up the class.” &#10;"/>
        </a:ext>
      </dgm:extLst>
    </dgm:pt>
    <dgm:pt modelId="{609B40E0-7520-1D4B-8BF7-3DF2ACE14EC3}" type="parTrans" cxnId="{27B230B3-D206-F048-AEE6-75476470EDA3}">
      <dgm:prSet/>
      <dgm:spPr/>
      <dgm:t>
        <a:bodyPr/>
        <a:lstStyle/>
        <a:p>
          <a:endParaRPr lang="en-US"/>
        </a:p>
      </dgm:t>
    </dgm:pt>
    <dgm:pt modelId="{B52DC0C3-93BD-5249-B933-65E8234BEF2B}" type="sibTrans" cxnId="{27B230B3-D206-F048-AEE6-75476470EDA3}">
      <dgm:prSet/>
      <dgm:spPr/>
      <dgm:t>
        <a:bodyPr/>
        <a:lstStyle/>
        <a:p>
          <a:endParaRPr lang="en-US"/>
        </a:p>
      </dgm:t>
    </dgm:pt>
    <dgm:pt modelId="{E1A449B8-334F-964D-83BA-B2DEF4C9354D}" type="pres">
      <dgm:prSet presAssocID="{C28DE046-F2EF-B846-B7D3-3FBCBC2FCF4A}" presName="linear" presStyleCnt="0">
        <dgm:presLayoutVars>
          <dgm:animLvl val="lvl"/>
          <dgm:resizeHandles val="exact"/>
        </dgm:presLayoutVars>
      </dgm:prSet>
      <dgm:spPr/>
    </dgm:pt>
    <dgm:pt modelId="{1F8ABA90-8F5B-6F43-A42A-A6238922D284}" type="pres">
      <dgm:prSet presAssocID="{8C1F55DA-BAF8-F048-950F-472E1D08727F}" presName="parentText" presStyleLbl="node1" presStyleIdx="0" presStyleCnt="2">
        <dgm:presLayoutVars>
          <dgm:chMax val="0"/>
          <dgm:bulletEnabled val="1"/>
        </dgm:presLayoutVars>
      </dgm:prSet>
      <dgm:spPr/>
    </dgm:pt>
    <dgm:pt modelId="{37DD0E4D-17E3-1447-A7C7-F3B38F414E2B}" type="pres">
      <dgm:prSet presAssocID="{EC4784BA-617B-B94D-8C95-FDAB14C5FDDD}" presName="spacer" presStyleCnt="0"/>
      <dgm:spPr/>
    </dgm:pt>
    <dgm:pt modelId="{E38459A6-5B0A-7B4C-BE55-101B22B41F97}" type="pres">
      <dgm:prSet presAssocID="{67F9D1BF-2FC7-5641-94B8-96C656633FCC}" presName="parentText" presStyleLbl="node1" presStyleIdx="1" presStyleCnt="2">
        <dgm:presLayoutVars>
          <dgm:chMax val="0"/>
          <dgm:bulletEnabled val="1"/>
        </dgm:presLayoutVars>
      </dgm:prSet>
      <dgm:spPr/>
    </dgm:pt>
  </dgm:ptLst>
  <dgm:cxnLst>
    <dgm:cxn modelId="{C8CD202D-9057-574D-8F4B-7F5C41E4B893}" type="presOf" srcId="{8C1F55DA-BAF8-F048-950F-472E1D08727F}" destId="{1F8ABA90-8F5B-6F43-A42A-A6238922D284}" srcOrd="0" destOrd="0" presId="urn:microsoft.com/office/officeart/2005/8/layout/vList2"/>
    <dgm:cxn modelId="{CA6F429D-6B10-BB42-81C0-3FBE80646A22}" srcId="{C28DE046-F2EF-B846-B7D3-3FBCBC2FCF4A}" destId="{8C1F55DA-BAF8-F048-950F-472E1D08727F}" srcOrd="0" destOrd="0" parTransId="{CD689F29-BB68-2742-9659-A1BEEB78047D}" sibTransId="{EC4784BA-617B-B94D-8C95-FDAB14C5FDDD}"/>
    <dgm:cxn modelId="{27B230B3-D206-F048-AEE6-75476470EDA3}" srcId="{C28DE046-F2EF-B846-B7D3-3FBCBC2FCF4A}" destId="{67F9D1BF-2FC7-5641-94B8-96C656633FCC}" srcOrd="1" destOrd="0" parTransId="{609B40E0-7520-1D4B-8BF7-3DF2ACE14EC3}" sibTransId="{B52DC0C3-93BD-5249-B933-65E8234BEF2B}"/>
    <dgm:cxn modelId="{FA2CE9C2-299F-EE4F-8EE9-D0284E01D391}" type="presOf" srcId="{C28DE046-F2EF-B846-B7D3-3FBCBC2FCF4A}" destId="{E1A449B8-334F-964D-83BA-B2DEF4C9354D}" srcOrd="0" destOrd="0" presId="urn:microsoft.com/office/officeart/2005/8/layout/vList2"/>
    <dgm:cxn modelId="{FD0FA2CC-0295-E24C-8D43-0E05E04CF314}" type="presOf" srcId="{67F9D1BF-2FC7-5641-94B8-96C656633FCC}" destId="{E38459A6-5B0A-7B4C-BE55-101B22B41F97}" srcOrd="0" destOrd="0" presId="urn:microsoft.com/office/officeart/2005/8/layout/vList2"/>
    <dgm:cxn modelId="{E7A63275-1030-E247-83D4-154274210A2E}" type="presParOf" srcId="{E1A449B8-334F-964D-83BA-B2DEF4C9354D}" destId="{1F8ABA90-8F5B-6F43-A42A-A6238922D284}" srcOrd="0" destOrd="0" presId="urn:microsoft.com/office/officeart/2005/8/layout/vList2"/>
    <dgm:cxn modelId="{3371101B-CAB6-AD4D-A05E-1054EACE5EEB}" type="presParOf" srcId="{E1A449B8-334F-964D-83BA-B2DEF4C9354D}" destId="{37DD0E4D-17E3-1447-A7C7-F3B38F414E2B}" srcOrd="1" destOrd="0" presId="urn:microsoft.com/office/officeart/2005/8/layout/vList2"/>
    <dgm:cxn modelId="{9FC69B78-84FB-3945-9F82-34BE079B7BE6}" type="presParOf" srcId="{E1A449B8-334F-964D-83BA-B2DEF4C9354D}" destId="{E38459A6-5B0A-7B4C-BE55-101B22B41F97}" srcOrd="2" destOrd="0" presId="urn:microsoft.com/office/officeart/2005/8/layout/vList2"/>
  </dgm:cxnLst>
  <dgm:bg/>
  <dgm:whole>
    <a:ln>
      <a:noFill/>
    </a:ln>
  </dgm:whole>
  <dgm:extLst>
    <a:ext uri="http://schemas.microsoft.com/office/drawing/2008/diagram">
      <dsp:dataModelExt xmlns:dsp="http://schemas.microsoft.com/office/drawing/2008/diagram" relId="rId9"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306E595-E33E-4C47-824A-E3BE1676181C}" type="doc">
      <dgm:prSet loTypeId="urn:microsoft.com/office/officeart/2005/8/layout/vList2" loCatId="list" qsTypeId="urn:microsoft.com/office/officeart/2005/8/quickstyle/simple2" qsCatId="simple" csTypeId="urn:microsoft.com/office/officeart/2005/8/colors/accent0_1" csCatId="mainScheme" phldr="1"/>
      <dgm:spPr/>
      <dgm:t>
        <a:bodyPr/>
        <a:lstStyle/>
        <a:p>
          <a:endParaRPr lang="en-US"/>
        </a:p>
      </dgm:t>
    </dgm:pt>
    <dgm:pt modelId="{7BFE2950-AB53-294D-ABC4-C005C92DE022}">
      <dgm:prSet custT="1"/>
      <dgm:spPr>
        <a:solidFill>
          <a:schemeClr val="accent6">
            <a:lumMod val="50000"/>
          </a:schemeClr>
        </a:solidFill>
        <a:ln>
          <a:solidFill>
            <a:schemeClr val="dk1">
              <a:shade val="80000"/>
              <a:hueOff val="0"/>
              <a:satOff val="0"/>
              <a:lumOff val="0"/>
            </a:schemeClr>
          </a:solidFill>
        </a:ln>
      </dgm:spPr>
      <dgm:t>
        <a:bodyPr/>
        <a:lstStyle/>
        <a:p>
          <a:pPr algn="l" rtl="0"/>
          <a:r>
            <a:rPr lang="en-US" sz="2800" b="1" dirty="0" err="1">
              <a:solidFill>
                <a:srgbClr val="FFFFFF"/>
              </a:solidFill>
            </a:rPr>
            <a:t>Burnette</a:t>
          </a:r>
          <a:r>
            <a:rPr lang="en-US" sz="2800" b="1" dirty="0">
              <a:solidFill>
                <a:srgbClr val="FFFFFF"/>
              </a:solidFill>
            </a:rPr>
            <a:t> designs painted shoes called shoescapes. She decorates them with motivational statements and aesthetic designs. </a:t>
          </a:r>
        </a:p>
      </dgm:t>
      <dgm:extLst>
        <a:ext uri="{E40237B7-FDA0-4F09-8148-C483321AD2D9}">
          <dgm14:cNvPr xmlns:dgm14="http://schemas.microsoft.com/office/drawing/2010/diagram" id="0" name="" descr="Burnette designs painted shoes called shoescapes. She decorates them with motivational statements and aesthetic designs. &#13;&#10;Prior to painting shoescapes, she felt hesitant to share her work publicly. Overcoming her fear of exhibiting her art  demonstrates resiliency to her elementary students.&#13;&#10;"/>
        </a:ext>
      </dgm:extLst>
    </dgm:pt>
    <dgm:pt modelId="{64033360-8A2F-214F-94D2-74C0C1E8DDFE}" type="parTrans" cxnId="{518D22B8-B224-8448-8F56-6414826E1203}">
      <dgm:prSet/>
      <dgm:spPr/>
      <dgm:t>
        <a:bodyPr/>
        <a:lstStyle/>
        <a:p>
          <a:endParaRPr lang="en-US"/>
        </a:p>
      </dgm:t>
    </dgm:pt>
    <dgm:pt modelId="{1185E7C1-B49E-A649-9705-460321BAA842}" type="sibTrans" cxnId="{518D22B8-B224-8448-8F56-6414826E1203}">
      <dgm:prSet/>
      <dgm:spPr/>
      <dgm:t>
        <a:bodyPr/>
        <a:lstStyle/>
        <a:p>
          <a:endParaRPr lang="en-US"/>
        </a:p>
      </dgm:t>
    </dgm:pt>
    <dgm:pt modelId="{B1159983-29C0-534D-94D9-3193855A6C01}">
      <dgm:prSet custT="1"/>
      <dgm:spPr>
        <a:solidFill>
          <a:schemeClr val="accent1">
            <a:lumMod val="75000"/>
          </a:schemeClr>
        </a:solidFill>
        <a:ln>
          <a:solidFill>
            <a:schemeClr val="dk1">
              <a:shade val="80000"/>
              <a:hueOff val="0"/>
              <a:satOff val="0"/>
              <a:lumOff val="0"/>
            </a:schemeClr>
          </a:solidFill>
        </a:ln>
      </dgm:spPr>
      <dgm:t>
        <a:bodyPr/>
        <a:lstStyle/>
        <a:p>
          <a:pPr algn="l" rtl="0"/>
          <a:r>
            <a:rPr lang="en-US" sz="2800" b="1" dirty="0">
              <a:solidFill>
                <a:srgbClr val="FFFFFF"/>
              </a:solidFill>
            </a:rPr>
            <a:t>Prior to painting shoescapes, she felt hesitant to share her work publicly. Overcoming her fear of exhibiting her art  demonstrates resiliency to her elementary students.</a:t>
          </a:r>
        </a:p>
      </dgm:t>
      <dgm:extLst>
        <a:ext uri="{E40237B7-FDA0-4F09-8148-C483321AD2D9}">
          <dgm14:cNvPr xmlns:dgm14="http://schemas.microsoft.com/office/drawing/2010/diagram" id="0" name="" descr="Burnette designs painted shoes called shoescapes. She decorates them with motivational statements and aesthetic designs. &#13;&#10;Prior to painting shoescapes, she felt hesitant to share her work publicly. Overcoming her fear of exhibiting her art  demonstrates resiliency to her elementary students.&#13;&#10;"/>
        </a:ext>
      </dgm:extLst>
    </dgm:pt>
    <dgm:pt modelId="{1BF9C27E-CFA0-AC4F-9ED3-96064892B140}" type="parTrans" cxnId="{67CF02BD-D62A-C449-9497-12724FEDDC31}">
      <dgm:prSet/>
      <dgm:spPr/>
      <dgm:t>
        <a:bodyPr/>
        <a:lstStyle/>
        <a:p>
          <a:endParaRPr lang="en-US"/>
        </a:p>
      </dgm:t>
    </dgm:pt>
    <dgm:pt modelId="{D1720740-646D-CA4C-B104-55532CC19B4C}" type="sibTrans" cxnId="{67CF02BD-D62A-C449-9497-12724FEDDC31}">
      <dgm:prSet/>
      <dgm:spPr/>
      <dgm:t>
        <a:bodyPr/>
        <a:lstStyle/>
        <a:p>
          <a:endParaRPr lang="en-US"/>
        </a:p>
      </dgm:t>
    </dgm:pt>
    <dgm:pt modelId="{55F945C4-F6AE-1344-802C-C28C1454A29C}" type="pres">
      <dgm:prSet presAssocID="{4306E595-E33E-4C47-824A-E3BE1676181C}" presName="linear" presStyleCnt="0">
        <dgm:presLayoutVars>
          <dgm:animLvl val="lvl"/>
          <dgm:resizeHandles val="exact"/>
        </dgm:presLayoutVars>
      </dgm:prSet>
      <dgm:spPr/>
    </dgm:pt>
    <dgm:pt modelId="{9C54CDF7-639E-B740-9473-71CFC0E228A6}" type="pres">
      <dgm:prSet presAssocID="{7BFE2950-AB53-294D-ABC4-C005C92DE022}" presName="parentText" presStyleLbl="node1" presStyleIdx="0" presStyleCnt="2">
        <dgm:presLayoutVars>
          <dgm:chMax val="0"/>
          <dgm:bulletEnabled val="1"/>
        </dgm:presLayoutVars>
      </dgm:prSet>
      <dgm:spPr/>
    </dgm:pt>
    <dgm:pt modelId="{02BEA94A-2EE6-F74C-949A-5F96DD8E2CD6}" type="pres">
      <dgm:prSet presAssocID="{1185E7C1-B49E-A649-9705-460321BAA842}" presName="spacer" presStyleCnt="0"/>
      <dgm:spPr/>
    </dgm:pt>
    <dgm:pt modelId="{5D83D9B8-74B9-144B-9A8A-C85F835FE809}" type="pres">
      <dgm:prSet presAssocID="{B1159983-29C0-534D-94D9-3193855A6C01}" presName="parentText" presStyleLbl="node1" presStyleIdx="1" presStyleCnt="2">
        <dgm:presLayoutVars>
          <dgm:chMax val="0"/>
          <dgm:bulletEnabled val="1"/>
        </dgm:presLayoutVars>
      </dgm:prSet>
      <dgm:spPr/>
    </dgm:pt>
  </dgm:ptLst>
  <dgm:cxnLst>
    <dgm:cxn modelId="{F76CC617-11C2-464C-A3C5-E218F098F6BC}" type="presOf" srcId="{7BFE2950-AB53-294D-ABC4-C005C92DE022}" destId="{9C54CDF7-639E-B740-9473-71CFC0E228A6}" srcOrd="0" destOrd="0" presId="urn:microsoft.com/office/officeart/2005/8/layout/vList2"/>
    <dgm:cxn modelId="{60A44380-8E6B-854A-AB24-735015AECEB3}" type="presOf" srcId="{4306E595-E33E-4C47-824A-E3BE1676181C}" destId="{55F945C4-F6AE-1344-802C-C28C1454A29C}" srcOrd="0" destOrd="0" presId="urn:microsoft.com/office/officeart/2005/8/layout/vList2"/>
    <dgm:cxn modelId="{518D22B8-B224-8448-8F56-6414826E1203}" srcId="{4306E595-E33E-4C47-824A-E3BE1676181C}" destId="{7BFE2950-AB53-294D-ABC4-C005C92DE022}" srcOrd="0" destOrd="0" parTransId="{64033360-8A2F-214F-94D2-74C0C1E8DDFE}" sibTransId="{1185E7C1-B49E-A649-9705-460321BAA842}"/>
    <dgm:cxn modelId="{67CF02BD-D62A-C449-9497-12724FEDDC31}" srcId="{4306E595-E33E-4C47-824A-E3BE1676181C}" destId="{B1159983-29C0-534D-94D9-3193855A6C01}" srcOrd="1" destOrd="0" parTransId="{1BF9C27E-CFA0-AC4F-9ED3-96064892B140}" sibTransId="{D1720740-646D-CA4C-B104-55532CC19B4C}"/>
    <dgm:cxn modelId="{1DE8ECD2-CC47-E941-9BD2-64BEBB86205C}" type="presOf" srcId="{B1159983-29C0-534D-94D9-3193855A6C01}" destId="{5D83D9B8-74B9-144B-9A8A-C85F835FE809}" srcOrd="0" destOrd="0" presId="urn:microsoft.com/office/officeart/2005/8/layout/vList2"/>
    <dgm:cxn modelId="{31B1286F-9A54-2C4F-86A7-31076EEEF612}" type="presParOf" srcId="{55F945C4-F6AE-1344-802C-C28C1454A29C}" destId="{9C54CDF7-639E-B740-9473-71CFC0E228A6}" srcOrd="0" destOrd="0" presId="urn:microsoft.com/office/officeart/2005/8/layout/vList2"/>
    <dgm:cxn modelId="{A5131598-6585-AC43-BB19-6363D4174874}" type="presParOf" srcId="{55F945C4-F6AE-1344-802C-C28C1454A29C}" destId="{02BEA94A-2EE6-F74C-949A-5F96DD8E2CD6}" srcOrd="1" destOrd="0" presId="urn:microsoft.com/office/officeart/2005/8/layout/vList2"/>
    <dgm:cxn modelId="{678FDD2D-E99D-124E-BC1F-7E9678D06708}" type="presParOf" srcId="{55F945C4-F6AE-1344-802C-C28C1454A29C}" destId="{5D83D9B8-74B9-144B-9A8A-C85F835FE809}"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A9F1238-11BD-694F-A9E0-D3CE1E42ADAF}" type="doc">
      <dgm:prSet loTypeId="urn:microsoft.com/office/officeart/2005/8/layout/default" loCatId="" qsTypeId="urn:microsoft.com/office/officeart/2005/8/quickstyle/simple2" qsCatId="simple" csTypeId="urn:microsoft.com/office/officeart/2005/8/colors/accent0_1" csCatId="mainScheme" phldr="1"/>
      <dgm:spPr/>
      <dgm:t>
        <a:bodyPr/>
        <a:lstStyle/>
        <a:p>
          <a:endParaRPr lang="en-US"/>
        </a:p>
      </dgm:t>
    </dgm:pt>
    <dgm:pt modelId="{C1EC75B9-E508-6A41-8352-A06BB6E62D41}">
      <dgm:prSet custT="1"/>
      <dgm:spPr>
        <a:solidFill>
          <a:srgbClr val="CC0000"/>
        </a:solidFill>
        <a:ln>
          <a:noFill/>
        </a:ln>
      </dgm:spPr>
      <dgm:t>
        <a:bodyPr/>
        <a:lstStyle/>
        <a:p>
          <a:pPr algn="l" rtl="0"/>
          <a:r>
            <a:rPr lang="en-US" sz="2800" b="1" dirty="0">
              <a:solidFill>
                <a:srgbClr val="FFFFFF"/>
              </a:solidFill>
            </a:rPr>
            <a:t>Obregon is a voice of reason and encouragement when students feel parental resistance to pursuing the visual arts as a profession. “I tell them that it is a career choice and legitimate.” </a:t>
          </a:r>
        </a:p>
      </dgm:t>
    </dgm:pt>
    <dgm:pt modelId="{C36CDDF0-3448-2544-A8A2-E76E61BE2100}" type="parTrans" cxnId="{20924C86-42C7-2B46-BFDE-09C938C55A62}">
      <dgm:prSet/>
      <dgm:spPr/>
      <dgm:t>
        <a:bodyPr/>
        <a:lstStyle/>
        <a:p>
          <a:endParaRPr lang="en-US" sz="2800"/>
        </a:p>
      </dgm:t>
    </dgm:pt>
    <dgm:pt modelId="{AB0C06E5-414D-4345-A410-2E893C3ABA13}" type="sibTrans" cxnId="{20924C86-42C7-2B46-BFDE-09C938C55A62}">
      <dgm:prSet/>
      <dgm:spPr/>
      <dgm:t>
        <a:bodyPr/>
        <a:lstStyle/>
        <a:p>
          <a:endParaRPr lang="en-US" sz="2800"/>
        </a:p>
      </dgm:t>
    </dgm:pt>
    <dgm:pt modelId="{5F830551-9292-154C-83D5-921E64A06A4C}">
      <dgm:prSet custT="1"/>
      <dgm:spPr>
        <a:solidFill>
          <a:schemeClr val="tx2">
            <a:lumMod val="50000"/>
          </a:schemeClr>
        </a:solidFill>
        <a:ln>
          <a:noFill/>
        </a:ln>
      </dgm:spPr>
      <dgm:t>
        <a:bodyPr/>
        <a:lstStyle/>
        <a:p>
          <a:pPr algn="l" rtl="0"/>
          <a:r>
            <a:rPr lang="en-US" sz="2800" b="1" dirty="0">
              <a:solidFill>
                <a:srgbClr val="FFFFFF"/>
              </a:solidFill>
            </a:rPr>
            <a:t>Participating in a study abroad experience made him even more passionate about his teaching and painting practices. He eagerly imparts what he has learned with students and fellow teachers. </a:t>
          </a:r>
        </a:p>
      </dgm:t>
    </dgm:pt>
    <dgm:pt modelId="{D1D470A9-EE0B-0749-B41F-7EB19112CD6F}" type="parTrans" cxnId="{FE746610-4BF3-DB4D-98C0-B6C8343A0925}">
      <dgm:prSet/>
      <dgm:spPr/>
      <dgm:t>
        <a:bodyPr/>
        <a:lstStyle/>
        <a:p>
          <a:endParaRPr lang="en-US" sz="2800"/>
        </a:p>
      </dgm:t>
    </dgm:pt>
    <dgm:pt modelId="{9E26B9AE-7392-F342-B986-B64DFA04DB3A}" type="sibTrans" cxnId="{FE746610-4BF3-DB4D-98C0-B6C8343A0925}">
      <dgm:prSet/>
      <dgm:spPr/>
      <dgm:t>
        <a:bodyPr/>
        <a:lstStyle/>
        <a:p>
          <a:endParaRPr lang="en-US" sz="2800"/>
        </a:p>
      </dgm:t>
    </dgm:pt>
    <dgm:pt modelId="{7FEFD0B1-0DE3-CD4C-B45B-D66F8228CA1F}" type="pres">
      <dgm:prSet presAssocID="{4A9F1238-11BD-694F-A9E0-D3CE1E42ADAF}" presName="diagram" presStyleCnt="0">
        <dgm:presLayoutVars>
          <dgm:dir/>
          <dgm:resizeHandles val="exact"/>
        </dgm:presLayoutVars>
      </dgm:prSet>
      <dgm:spPr/>
    </dgm:pt>
    <dgm:pt modelId="{68A2DB35-D258-164E-AA60-EA1F638A224E}" type="pres">
      <dgm:prSet presAssocID="{C1EC75B9-E508-6A41-8352-A06BB6E62D41}" presName="node" presStyleLbl="node1" presStyleIdx="0" presStyleCnt="2" custScaleX="166504" custLinFactNeighborX="3575" custLinFactNeighborY="-2345">
        <dgm:presLayoutVars>
          <dgm:bulletEnabled val="1"/>
        </dgm:presLayoutVars>
      </dgm:prSet>
      <dgm:spPr/>
    </dgm:pt>
    <dgm:pt modelId="{3E08681D-CB2E-454E-9138-0C34109456BD}" type="pres">
      <dgm:prSet presAssocID="{AB0C06E5-414D-4345-A410-2E893C3ABA13}" presName="sibTrans" presStyleCnt="0"/>
      <dgm:spPr/>
    </dgm:pt>
    <dgm:pt modelId="{6310C17A-C08E-9B4B-9CD1-743F031E9EB0}" type="pres">
      <dgm:prSet presAssocID="{5F830551-9292-154C-83D5-921E64A06A4C}" presName="node" presStyleLbl="node1" presStyleIdx="1" presStyleCnt="2" custScaleX="166504" custLinFactNeighborX="28376" custLinFactNeighborY="-11195">
        <dgm:presLayoutVars>
          <dgm:bulletEnabled val="1"/>
        </dgm:presLayoutVars>
      </dgm:prSet>
      <dgm:spPr/>
    </dgm:pt>
  </dgm:ptLst>
  <dgm:cxnLst>
    <dgm:cxn modelId="{FE746610-4BF3-DB4D-98C0-B6C8343A0925}" srcId="{4A9F1238-11BD-694F-A9E0-D3CE1E42ADAF}" destId="{5F830551-9292-154C-83D5-921E64A06A4C}" srcOrd="1" destOrd="0" parTransId="{D1D470A9-EE0B-0749-B41F-7EB19112CD6F}" sibTransId="{9E26B9AE-7392-F342-B986-B64DFA04DB3A}"/>
    <dgm:cxn modelId="{20924C86-42C7-2B46-BFDE-09C938C55A62}" srcId="{4A9F1238-11BD-694F-A9E0-D3CE1E42ADAF}" destId="{C1EC75B9-E508-6A41-8352-A06BB6E62D41}" srcOrd="0" destOrd="0" parTransId="{C36CDDF0-3448-2544-A8A2-E76E61BE2100}" sibTransId="{AB0C06E5-414D-4345-A410-2E893C3ABA13}"/>
    <dgm:cxn modelId="{E769AA8E-39B2-6046-823E-58027049D903}" type="presOf" srcId="{C1EC75B9-E508-6A41-8352-A06BB6E62D41}" destId="{68A2DB35-D258-164E-AA60-EA1F638A224E}" srcOrd="0" destOrd="0" presId="urn:microsoft.com/office/officeart/2005/8/layout/default"/>
    <dgm:cxn modelId="{8E6B91DE-0EE4-1D46-BFA1-B261AC06002D}" type="presOf" srcId="{4A9F1238-11BD-694F-A9E0-D3CE1E42ADAF}" destId="{7FEFD0B1-0DE3-CD4C-B45B-D66F8228CA1F}" srcOrd="0" destOrd="0" presId="urn:microsoft.com/office/officeart/2005/8/layout/default"/>
    <dgm:cxn modelId="{616734F7-CD79-5D41-A285-C784BAE6AB9E}" type="presOf" srcId="{5F830551-9292-154C-83D5-921E64A06A4C}" destId="{6310C17A-C08E-9B4B-9CD1-743F031E9EB0}" srcOrd="0" destOrd="0" presId="urn:microsoft.com/office/officeart/2005/8/layout/default"/>
    <dgm:cxn modelId="{7B78ACD0-73B4-8347-9293-4B922E86AA67}" type="presParOf" srcId="{7FEFD0B1-0DE3-CD4C-B45B-D66F8228CA1F}" destId="{68A2DB35-D258-164E-AA60-EA1F638A224E}" srcOrd="0" destOrd="0" presId="urn:microsoft.com/office/officeart/2005/8/layout/default"/>
    <dgm:cxn modelId="{AE13C26C-D7BA-FE4B-A1A7-1D77C05F5279}" type="presParOf" srcId="{7FEFD0B1-0DE3-CD4C-B45B-D66F8228CA1F}" destId="{3E08681D-CB2E-454E-9138-0C34109456BD}" srcOrd="1" destOrd="0" presId="urn:microsoft.com/office/officeart/2005/8/layout/default"/>
    <dgm:cxn modelId="{551D736C-9A20-9043-A0E1-9D441D94C6C3}" type="presParOf" srcId="{7FEFD0B1-0DE3-CD4C-B45B-D66F8228CA1F}" destId="{6310C17A-C08E-9B4B-9CD1-743F031E9EB0}" srcOrd="2"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32772628-A9FB-1449-AB2B-1B8AE80A2E6D}" type="doc">
      <dgm:prSet loTypeId="urn:microsoft.com/office/officeart/2005/8/layout/default" loCatId="" qsTypeId="urn:microsoft.com/office/officeart/2005/8/quickstyle/simple2" qsCatId="simple" csTypeId="urn:microsoft.com/office/officeart/2005/8/colors/accent0_1" csCatId="mainScheme" phldr="1"/>
      <dgm:spPr/>
      <dgm:t>
        <a:bodyPr/>
        <a:lstStyle/>
        <a:p>
          <a:endParaRPr lang="en-US"/>
        </a:p>
      </dgm:t>
    </dgm:pt>
    <dgm:pt modelId="{F6F5D24E-506D-E347-A896-31B80FBBB4DA}">
      <dgm:prSet custT="1"/>
      <dgm:spPr>
        <a:solidFill>
          <a:srgbClr val="512908"/>
        </a:solidFill>
        <a:ln>
          <a:solidFill>
            <a:schemeClr val="tx1"/>
          </a:solidFill>
        </a:ln>
      </dgm:spPr>
      <dgm:t>
        <a:bodyPr/>
        <a:lstStyle/>
        <a:p>
          <a:pPr rtl="0"/>
          <a:r>
            <a:rPr lang="en-US" sz="2400" b="1" dirty="0">
              <a:solidFill>
                <a:srgbClr val="FFFFFF"/>
              </a:solidFill>
            </a:rPr>
            <a:t>Liu shares his knowledge about eastern and western painting methodologies with his students and the broader community. </a:t>
          </a:r>
        </a:p>
      </dgm:t>
      <dgm:extLst>
        <a:ext uri="{E40237B7-FDA0-4F09-8148-C483321AD2D9}">
          <dgm14:cNvPr xmlns:dgm14="http://schemas.microsoft.com/office/drawing/2010/diagram" id="0" name="" descr="Liu shares his knowledge about eastern and western painting methodologies with his students and the broader community. &#13;&#10;His body of works demonstrates how teachers can combine familiar cultural norms with the exchange of diversified ideas to augment their teaching practices.&#13;&#10;"/>
        </a:ext>
      </dgm:extLst>
    </dgm:pt>
    <dgm:pt modelId="{33F96406-E99B-404F-865C-5AEBE738E6ED}" type="parTrans" cxnId="{7CD8FBEA-94C9-8B4C-BFEC-7845A88AB815}">
      <dgm:prSet/>
      <dgm:spPr/>
      <dgm:t>
        <a:bodyPr/>
        <a:lstStyle/>
        <a:p>
          <a:endParaRPr lang="en-US"/>
        </a:p>
      </dgm:t>
    </dgm:pt>
    <dgm:pt modelId="{B5444DB6-8BDD-C345-A777-F339D33CF132}" type="sibTrans" cxnId="{7CD8FBEA-94C9-8B4C-BFEC-7845A88AB815}">
      <dgm:prSet/>
      <dgm:spPr/>
      <dgm:t>
        <a:bodyPr/>
        <a:lstStyle/>
        <a:p>
          <a:endParaRPr lang="en-US"/>
        </a:p>
      </dgm:t>
    </dgm:pt>
    <dgm:pt modelId="{057BAC1E-2073-E846-B017-C553EB97D5DB}">
      <dgm:prSet custT="1"/>
      <dgm:spPr>
        <a:solidFill>
          <a:srgbClr val="7A4300"/>
        </a:solidFill>
        <a:ln>
          <a:solidFill>
            <a:schemeClr val="tx1"/>
          </a:solidFill>
        </a:ln>
      </dgm:spPr>
      <dgm:t>
        <a:bodyPr/>
        <a:lstStyle/>
        <a:p>
          <a:pPr rtl="0"/>
          <a:r>
            <a:rPr lang="en-US" sz="2400" b="1" dirty="0">
              <a:solidFill>
                <a:srgbClr val="FFFFFF"/>
              </a:solidFill>
            </a:rPr>
            <a:t>His body of works demonstrates how teachers can combine familiar cultural norms with the exchange of diversified ideas to augment their teaching practices.</a:t>
          </a:r>
        </a:p>
      </dgm:t>
      <dgm:extLst>
        <a:ext uri="{E40237B7-FDA0-4F09-8148-C483321AD2D9}">
          <dgm14:cNvPr xmlns:dgm14="http://schemas.microsoft.com/office/drawing/2010/diagram" id="0" name="" descr="Liu shares his knowledge about eastern and western painting methodologies with his students and the broader community. &#13;&#10;His body of works demonstrates how teachers can combine familiar cultural norms with the exchange of diversified ideas to augment their teaching practices.&#13;&#10;"/>
        </a:ext>
      </dgm:extLst>
    </dgm:pt>
    <dgm:pt modelId="{4BC7A684-6453-A64F-8F75-B78CDF2E3747}" type="parTrans" cxnId="{DEAA80C4-EF1F-0241-ADA2-D2DC9D690C6A}">
      <dgm:prSet/>
      <dgm:spPr/>
      <dgm:t>
        <a:bodyPr/>
        <a:lstStyle/>
        <a:p>
          <a:endParaRPr lang="en-US"/>
        </a:p>
      </dgm:t>
    </dgm:pt>
    <dgm:pt modelId="{020F11BE-F73F-8540-B7D8-4FBFE422EE51}" type="sibTrans" cxnId="{DEAA80C4-EF1F-0241-ADA2-D2DC9D690C6A}">
      <dgm:prSet/>
      <dgm:spPr/>
      <dgm:t>
        <a:bodyPr/>
        <a:lstStyle/>
        <a:p>
          <a:endParaRPr lang="en-US"/>
        </a:p>
      </dgm:t>
    </dgm:pt>
    <dgm:pt modelId="{6D13174F-F2C2-B843-A8B9-A51F6F55EB8E}" type="pres">
      <dgm:prSet presAssocID="{32772628-A9FB-1449-AB2B-1B8AE80A2E6D}" presName="diagram" presStyleCnt="0">
        <dgm:presLayoutVars>
          <dgm:dir/>
          <dgm:resizeHandles val="exact"/>
        </dgm:presLayoutVars>
      </dgm:prSet>
      <dgm:spPr/>
    </dgm:pt>
    <dgm:pt modelId="{70C01FE8-7A90-444D-8A03-7A00A5BCA3A9}" type="pres">
      <dgm:prSet presAssocID="{F6F5D24E-506D-E347-A896-31B80FBBB4DA}" presName="node" presStyleLbl="node1" presStyleIdx="0" presStyleCnt="2" custScaleX="266438" custScaleY="202336" custLinFactNeighborX="0" custLinFactNeighborY="2386">
        <dgm:presLayoutVars>
          <dgm:bulletEnabled val="1"/>
        </dgm:presLayoutVars>
      </dgm:prSet>
      <dgm:spPr/>
    </dgm:pt>
    <dgm:pt modelId="{695778E6-FB3B-5D47-A981-F78000FBD1F7}" type="pres">
      <dgm:prSet presAssocID="{B5444DB6-8BDD-C345-A777-F339D33CF132}" presName="sibTrans" presStyleCnt="0"/>
      <dgm:spPr/>
    </dgm:pt>
    <dgm:pt modelId="{A7A47F66-072E-4B48-9121-566FB34CBE03}" type="pres">
      <dgm:prSet presAssocID="{057BAC1E-2073-E846-B017-C553EB97D5DB}" presName="node" presStyleLbl="node1" presStyleIdx="1" presStyleCnt="2" custScaleX="266438" custScaleY="224376" custLinFactNeighborY="-4850">
        <dgm:presLayoutVars>
          <dgm:bulletEnabled val="1"/>
        </dgm:presLayoutVars>
      </dgm:prSet>
      <dgm:spPr/>
    </dgm:pt>
  </dgm:ptLst>
  <dgm:cxnLst>
    <dgm:cxn modelId="{B956D11E-BBED-B84D-87B8-859468129F1D}" type="presOf" srcId="{057BAC1E-2073-E846-B017-C553EB97D5DB}" destId="{A7A47F66-072E-4B48-9121-566FB34CBE03}" srcOrd="0" destOrd="0" presId="urn:microsoft.com/office/officeart/2005/8/layout/default"/>
    <dgm:cxn modelId="{70B0864E-D87E-5E40-A230-515CC3613230}" type="presOf" srcId="{F6F5D24E-506D-E347-A896-31B80FBBB4DA}" destId="{70C01FE8-7A90-444D-8A03-7A00A5BCA3A9}" srcOrd="0" destOrd="0" presId="urn:microsoft.com/office/officeart/2005/8/layout/default"/>
    <dgm:cxn modelId="{EA477FB4-8E8B-884D-8153-4EB50EACCA1F}" type="presOf" srcId="{32772628-A9FB-1449-AB2B-1B8AE80A2E6D}" destId="{6D13174F-F2C2-B843-A8B9-A51F6F55EB8E}" srcOrd="0" destOrd="0" presId="urn:microsoft.com/office/officeart/2005/8/layout/default"/>
    <dgm:cxn modelId="{DEAA80C4-EF1F-0241-ADA2-D2DC9D690C6A}" srcId="{32772628-A9FB-1449-AB2B-1B8AE80A2E6D}" destId="{057BAC1E-2073-E846-B017-C553EB97D5DB}" srcOrd="1" destOrd="0" parTransId="{4BC7A684-6453-A64F-8F75-B78CDF2E3747}" sibTransId="{020F11BE-F73F-8540-B7D8-4FBFE422EE51}"/>
    <dgm:cxn modelId="{7CD8FBEA-94C9-8B4C-BFEC-7845A88AB815}" srcId="{32772628-A9FB-1449-AB2B-1B8AE80A2E6D}" destId="{F6F5D24E-506D-E347-A896-31B80FBBB4DA}" srcOrd="0" destOrd="0" parTransId="{33F96406-E99B-404F-865C-5AEBE738E6ED}" sibTransId="{B5444DB6-8BDD-C345-A777-F339D33CF132}"/>
    <dgm:cxn modelId="{304915C8-5873-224A-9361-0F8751BCBE4B}" type="presParOf" srcId="{6D13174F-F2C2-B843-A8B9-A51F6F55EB8E}" destId="{70C01FE8-7A90-444D-8A03-7A00A5BCA3A9}" srcOrd="0" destOrd="0" presId="urn:microsoft.com/office/officeart/2005/8/layout/default"/>
    <dgm:cxn modelId="{D3D2A214-0BB2-1240-8B12-BF17C1FC51D2}" type="presParOf" srcId="{6D13174F-F2C2-B843-A8B9-A51F6F55EB8E}" destId="{695778E6-FB3B-5D47-A981-F78000FBD1F7}" srcOrd="1" destOrd="0" presId="urn:microsoft.com/office/officeart/2005/8/layout/default"/>
    <dgm:cxn modelId="{10447D42-349B-7E45-9826-F70C7E475EA9}" type="presParOf" srcId="{6D13174F-F2C2-B843-A8B9-A51F6F55EB8E}" destId="{A7A47F66-072E-4B48-9121-566FB34CBE03}" srcOrd="2"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F407BA22-4BFB-4F44-9DC9-DC7890247B66}" type="doc">
      <dgm:prSet loTypeId="urn:microsoft.com/office/officeart/2005/8/layout/vList2" loCatId="" qsTypeId="urn:microsoft.com/office/officeart/2005/8/quickstyle/simple2" qsCatId="simple" csTypeId="urn:microsoft.com/office/officeart/2005/8/colors/accent0_1" csCatId="mainScheme" phldr="1"/>
      <dgm:spPr/>
      <dgm:t>
        <a:bodyPr/>
        <a:lstStyle/>
        <a:p>
          <a:endParaRPr lang="en-US"/>
        </a:p>
      </dgm:t>
    </dgm:pt>
    <dgm:pt modelId="{094EA05E-3AC3-A04B-BBA7-839F53897DA7}">
      <dgm:prSet custT="1"/>
      <dgm:spPr>
        <a:solidFill>
          <a:srgbClr val="330066"/>
        </a:solidFill>
        <a:ln>
          <a:solidFill>
            <a:schemeClr val="tx1"/>
          </a:solidFill>
        </a:ln>
      </dgm:spPr>
      <dgm:t>
        <a:bodyPr/>
        <a:lstStyle/>
        <a:p>
          <a:pPr algn="l" rtl="0"/>
          <a:r>
            <a:rPr lang="en-US" sz="3000" b="1" dirty="0">
              <a:solidFill>
                <a:srgbClr val="FFFFFF"/>
              </a:solidFill>
            </a:rPr>
            <a:t>Malone advises teachers: “Don’t be afraid to get involved in your school.” She takes on special projects that showcase students’ achievements and her professionalism.</a:t>
          </a:r>
        </a:p>
      </dgm:t>
      <dgm:extLst>
        <a:ext uri="{E40237B7-FDA0-4F09-8148-C483321AD2D9}">
          <dgm14:cNvPr xmlns:dgm14="http://schemas.microsoft.com/office/drawing/2010/diagram" id="0" name="" descr="•Malone advises teachers: “Don’t be afraid to get involved in your school.” She takes on special projects that showcase students’ achievements and her professionalism.&#10;•She teaches elementary students how to develop artistic behaviors to create detailed artworks. Students learn to concentrate, tune others out, and persevere to achieve quality results.  &#10;"/>
        </a:ext>
      </dgm:extLst>
    </dgm:pt>
    <dgm:pt modelId="{78CD4D20-06F5-2B42-983D-493FF436BB3C}" type="parTrans" cxnId="{AB07D095-77D4-4C41-9DA6-041D1C7E7077}">
      <dgm:prSet/>
      <dgm:spPr/>
      <dgm:t>
        <a:bodyPr/>
        <a:lstStyle/>
        <a:p>
          <a:endParaRPr lang="en-US"/>
        </a:p>
      </dgm:t>
    </dgm:pt>
    <dgm:pt modelId="{F65D876F-300A-1042-9954-BF09DF01B629}" type="sibTrans" cxnId="{AB07D095-77D4-4C41-9DA6-041D1C7E7077}">
      <dgm:prSet/>
      <dgm:spPr/>
      <dgm:t>
        <a:bodyPr/>
        <a:lstStyle/>
        <a:p>
          <a:endParaRPr lang="en-US"/>
        </a:p>
      </dgm:t>
    </dgm:pt>
    <dgm:pt modelId="{32C7E204-AB86-1847-9BC3-7083D05ADEFA}">
      <dgm:prSet custT="1"/>
      <dgm:spPr>
        <a:solidFill>
          <a:schemeClr val="accent6">
            <a:lumMod val="50000"/>
          </a:schemeClr>
        </a:solidFill>
        <a:ln>
          <a:solidFill>
            <a:schemeClr val="tx1"/>
          </a:solidFill>
        </a:ln>
      </dgm:spPr>
      <dgm:t>
        <a:bodyPr/>
        <a:lstStyle/>
        <a:p>
          <a:pPr algn="l" rtl="0"/>
          <a:r>
            <a:rPr lang="en-US" sz="3000" b="1" dirty="0">
              <a:solidFill>
                <a:srgbClr val="FFFFFF"/>
              </a:solidFill>
            </a:rPr>
            <a:t>She teaches elementary students how to develop artistic behaviors to create detailed artworks. Students learn to concentrate, tune others out, and persevere to achieve quality results.   </a:t>
          </a:r>
        </a:p>
      </dgm:t>
      <dgm:extLst>
        <a:ext uri="{E40237B7-FDA0-4F09-8148-C483321AD2D9}">
          <dgm14:cNvPr xmlns:dgm14="http://schemas.microsoft.com/office/drawing/2010/diagram" id="0" name="" descr="•Malone advises teachers: “Don’t be afraid to get involved in your school.” She takes on special projects that showcase students’ achievements and her professionalism.&#10;•She teaches elementary students how to develop artistic behaviors to create detailed artworks. Students learn to concentrate, tune others out, and persevere to achieve quality results.  &#10;"/>
        </a:ext>
      </dgm:extLst>
    </dgm:pt>
    <dgm:pt modelId="{EC833C97-F060-9B46-80AF-4085D774840C}" type="parTrans" cxnId="{76AD82D4-4467-D945-A77B-99F6426C3841}">
      <dgm:prSet/>
      <dgm:spPr/>
      <dgm:t>
        <a:bodyPr/>
        <a:lstStyle/>
        <a:p>
          <a:endParaRPr lang="en-US"/>
        </a:p>
      </dgm:t>
    </dgm:pt>
    <dgm:pt modelId="{87923D60-2EDB-7A4A-9A69-E10A52AB178C}" type="sibTrans" cxnId="{76AD82D4-4467-D945-A77B-99F6426C3841}">
      <dgm:prSet/>
      <dgm:spPr/>
      <dgm:t>
        <a:bodyPr/>
        <a:lstStyle/>
        <a:p>
          <a:endParaRPr lang="en-US"/>
        </a:p>
      </dgm:t>
    </dgm:pt>
    <dgm:pt modelId="{439AD00F-8B65-3F4E-8BD6-91C1BAC59192}" type="pres">
      <dgm:prSet presAssocID="{F407BA22-4BFB-4F44-9DC9-DC7890247B66}" presName="linear" presStyleCnt="0">
        <dgm:presLayoutVars>
          <dgm:animLvl val="lvl"/>
          <dgm:resizeHandles val="exact"/>
        </dgm:presLayoutVars>
      </dgm:prSet>
      <dgm:spPr/>
    </dgm:pt>
    <dgm:pt modelId="{6BF49367-B6AC-DB46-8666-9AA3E9FE3A94}" type="pres">
      <dgm:prSet presAssocID="{094EA05E-3AC3-A04B-BBA7-839F53897DA7}" presName="parentText" presStyleLbl="node1" presStyleIdx="0" presStyleCnt="2">
        <dgm:presLayoutVars>
          <dgm:chMax val="0"/>
          <dgm:bulletEnabled val="1"/>
        </dgm:presLayoutVars>
      </dgm:prSet>
      <dgm:spPr/>
    </dgm:pt>
    <dgm:pt modelId="{453BF7D1-3F1A-7840-A92F-B1EC9E0269FB}" type="pres">
      <dgm:prSet presAssocID="{F65D876F-300A-1042-9954-BF09DF01B629}" presName="spacer" presStyleCnt="0"/>
      <dgm:spPr/>
    </dgm:pt>
    <dgm:pt modelId="{9245CBFF-C32A-A049-A3DF-86E1CA46C59C}" type="pres">
      <dgm:prSet presAssocID="{32C7E204-AB86-1847-9BC3-7083D05ADEFA}" presName="parentText" presStyleLbl="node1" presStyleIdx="1" presStyleCnt="2">
        <dgm:presLayoutVars>
          <dgm:chMax val="0"/>
          <dgm:bulletEnabled val="1"/>
        </dgm:presLayoutVars>
      </dgm:prSet>
      <dgm:spPr/>
    </dgm:pt>
  </dgm:ptLst>
  <dgm:cxnLst>
    <dgm:cxn modelId="{FA47731D-49D3-3C4A-977E-49A2D328CCB3}" type="presOf" srcId="{F407BA22-4BFB-4F44-9DC9-DC7890247B66}" destId="{439AD00F-8B65-3F4E-8BD6-91C1BAC59192}" srcOrd="0" destOrd="0" presId="urn:microsoft.com/office/officeart/2005/8/layout/vList2"/>
    <dgm:cxn modelId="{358AE927-ECAC-9349-AC20-48BFDB132B8F}" type="presOf" srcId="{32C7E204-AB86-1847-9BC3-7083D05ADEFA}" destId="{9245CBFF-C32A-A049-A3DF-86E1CA46C59C}" srcOrd="0" destOrd="0" presId="urn:microsoft.com/office/officeart/2005/8/layout/vList2"/>
    <dgm:cxn modelId="{AB07D095-77D4-4C41-9DA6-041D1C7E7077}" srcId="{F407BA22-4BFB-4F44-9DC9-DC7890247B66}" destId="{094EA05E-3AC3-A04B-BBA7-839F53897DA7}" srcOrd="0" destOrd="0" parTransId="{78CD4D20-06F5-2B42-983D-493FF436BB3C}" sibTransId="{F65D876F-300A-1042-9954-BF09DF01B629}"/>
    <dgm:cxn modelId="{391DA39D-1946-F54D-8B3E-7D8E93F8CA9D}" type="presOf" srcId="{094EA05E-3AC3-A04B-BBA7-839F53897DA7}" destId="{6BF49367-B6AC-DB46-8666-9AA3E9FE3A94}" srcOrd="0" destOrd="0" presId="urn:microsoft.com/office/officeart/2005/8/layout/vList2"/>
    <dgm:cxn modelId="{76AD82D4-4467-D945-A77B-99F6426C3841}" srcId="{F407BA22-4BFB-4F44-9DC9-DC7890247B66}" destId="{32C7E204-AB86-1847-9BC3-7083D05ADEFA}" srcOrd="1" destOrd="0" parTransId="{EC833C97-F060-9B46-80AF-4085D774840C}" sibTransId="{87923D60-2EDB-7A4A-9A69-E10A52AB178C}"/>
    <dgm:cxn modelId="{D4BB2BBC-FE60-4B4E-BDF2-6ABCBFA1FEE0}" type="presParOf" srcId="{439AD00F-8B65-3F4E-8BD6-91C1BAC59192}" destId="{6BF49367-B6AC-DB46-8666-9AA3E9FE3A94}" srcOrd="0" destOrd="0" presId="urn:microsoft.com/office/officeart/2005/8/layout/vList2"/>
    <dgm:cxn modelId="{1AF6F6FC-23A0-E842-9CE7-45DDB31CF6CF}" type="presParOf" srcId="{439AD00F-8B65-3F4E-8BD6-91C1BAC59192}" destId="{453BF7D1-3F1A-7840-A92F-B1EC9E0269FB}" srcOrd="1" destOrd="0" presId="urn:microsoft.com/office/officeart/2005/8/layout/vList2"/>
    <dgm:cxn modelId="{7F4EC3E6-7B3C-D949-A759-70E56F020844}" type="presParOf" srcId="{439AD00F-8B65-3F4E-8BD6-91C1BAC59192}" destId="{9245CBFF-C32A-A049-A3DF-86E1CA46C59C}"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5B56FC5C-A787-1E48-83E5-705F4404BFE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CB99FC7-1778-1A4E-B07E-FA045AABC07E}">
      <dgm:prSet custT="1"/>
      <dgm:spPr>
        <a:solidFill>
          <a:schemeClr val="tx2"/>
        </a:solidFill>
      </dgm:spPr>
      <dgm:t>
        <a:bodyPr/>
        <a:lstStyle/>
        <a:p>
          <a:r>
            <a:rPr lang="en-US" sz="2400" b="1" dirty="0"/>
            <a:t>Griffith organizes annual studio art tours and live demonstrations of artists’ techniques. They result from his interactions with community artists with whom he exhibits at juried craft fairs. </a:t>
          </a:r>
          <a:endParaRPr lang="en-US" sz="2400" dirty="0"/>
        </a:p>
      </dgm:t>
      <dgm:extLst>
        <a:ext uri="{E40237B7-FDA0-4F09-8148-C483321AD2D9}">
          <dgm14:cNvPr xmlns:dgm14="http://schemas.microsoft.com/office/drawing/2010/diagram" id="0" name="" descr="•Griffith organizes annual studio art tours and live demonstrations of artists’ techniques. They result from his interactions with community artists with whom he exhibits at juried craft fairs.&#10;•He applies his expert knowledge to teach high school students the differences between exceptional and poor craftspersonship.&#10;"/>
        </a:ext>
      </dgm:extLst>
    </dgm:pt>
    <dgm:pt modelId="{78C55646-546E-6245-8611-B79A097C0808}" type="parTrans" cxnId="{17C2E510-8598-4D49-8558-F9504908C97F}">
      <dgm:prSet/>
      <dgm:spPr/>
      <dgm:t>
        <a:bodyPr/>
        <a:lstStyle/>
        <a:p>
          <a:endParaRPr lang="en-US"/>
        </a:p>
      </dgm:t>
    </dgm:pt>
    <dgm:pt modelId="{338D6BEE-D0FE-0640-8058-03577ACF4B07}" type="sibTrans" cxnId="{17C2E510-8598-4D49-8558-F9504908C97F}">
      <dgm:prSet/>
      <dgm:spPr/>
      <dgm:t>
        <a:bodyPr/>
        <a:lstStyle/>
        <a:p>
          <a:endParaRPr lang="en-US"/>
        </a:p>
      </dgm:t>
    </dgm:pt>
    <dgm:pt modelId="{3A8C159F-AF95-DA47-996B-D0A8659E72F6}">
      <dgm:prSet custT="1"/>
      <dgm:spPr>
        <a:solidFill>
          <a:schemeClr val="tx1">
            <a:lumMod val="10000"/>
          </a:schemeClr>
        </a:solidFill>
      </dgm:spPr>
      <dgm:t>
        <a:bodyPr/>
        <a:lstStyle/>
        <a:p>
          <a:r>
            <a:rPr lang="en-US" sz="2400" b="1" dirty="0"/>
            <a:t>He applies his expert knowledge to teach high school students the differences between exceptional and poor </a:t>
          </a:r>
          <a:r>
            <a:rPr lang="en-US" sz="2400" b="1" dirty="0" err="1"/>
            <a:t>craftspersonship</a:t>
          </a:r>
          <a:r>
            <a:rPr lang="en-US" sz="2400" b="1" dirty="0"/>
            <a:t>.</a:t>
          </a:r>
          <a:endParaRPr lang="en-US" sz="2400" dirty="0"/>
        </a:p>
      </dgm:t>
      <dgm:extLst>
        <a:ext uri="{E40237B7-FDA0-4F09-8148-C483321AD2D9}">
          <dgm14:cNvPr xmlns:dgm14="http://schemas.microsoft.com/office/drawing/2010/diagram" id="0" name="" descr="•Griffith organizes annual studio art tours and live demonstrations of artists’ techniques. They result from his interactions with community artists with whom he exhibits at juried craft fairs.&#10;•He applies his expert knowledge to teach high school students the differences between exceptional and poor craftspersonship.&#10;"/>
        </a:ext>
      </dgm:extLst>
    </dgm:pt>
    <dgm:pt modelId="{34141277-329C-9E40-8056-93F94B1CCE78}" type="parTrans" cxnId="{6454FFE3-E645-DD40-8258-58D074062370}">
      <dgm:prSet/>
      <dgm:spPr/>
      <dgm:t>
        <a:bodyPr/>
        <a:lstStyle/>
        <a:p>
          <a:endParaRPr lang="en-US"/>
        </a:p>
      </dgm:t>
    </dgm:pt>
    <dgm:pt modelId="{861A861B-B0DE-B443-91F6-829470E80C5F}" type="sibTrans" cxnId="{6454FFE3-E645-DD40-8258-58D074062370}">
      <dgm:prSet/>
      <dgm:spPr/>
      <dgm:t>
        <a:bodyPr/>
        <a:lstStyle/>
        <a:p>
          <a:endParaRPr lang="en-US"/>
        </a:p>
      </dgm:t>
    </dgm:pt>
    <dgm:pt modelId="{68D53816-AB30-244B-8D4A-B181C93C4DB2}" type="pres">
      <dgm:prSet presAssocID="{5B56FC5C-A787-1E48-83E5-705F4404BFE3}" presName="linear" presStyleCnt="0">
        <dgm:presLayoutVars>
          <dgm:animLvl val="lvl"/>
          <dgm:resizeHandles val="exact"/>
        </dgm:presLayoutVars>
      </dgm:prSet>
      <dgm:spPr/>
    </dgm:pt>
    <dgm:pt modelId="{B8841A21-49A3-D542-88D1-E941685A9719}" type="pres">
      <dgm:prSet presAssocID="{2CB99FC7-1778-1A4E-B07E-FA045AABC07E}" presName="parentText" presStyleLbl="node1" presStyleIdx="0" presStyleCnt="2">
        <dgm:presLayoutVars>
          <dgm:chMax val="0"/>
          <dgm:bulletEnabled val="1"/>
        </dgm:presLayoutVars>
      </dgm:prSet>
      <dgm:spPr/>
    </dgm:pt>
    <dgm:pt modelId="{FECF4285-9786-DE4E-877E-49FA4B21555B}" type="pres">
      <dgm:prSet presAssocID="{338D6BEE-D0FE-0640-8058-03577ACF4B07}" presName="spacer" presStyleCnt="0"/>
      <dgm:spPr/>
    </dgm:pt>
    <dgm:pt modelId="{CC0D88AF-A4BF-E143-A0A8-2E0BCB313983}" type="pres">
      <dgm:prSet presAssocID="{3A8C159F-AF95-DA47-996B-D0A8659E72F6}" presName="parentText" presStyleLbl="node1" presStyleIdx="1" presStyleCnt="2">
        <dgm:presLayoutVars>
          <dgm:chMax val="0"/>
          <dgm:bulletEnabled val="1"/>
        </dgm:presLayoutVars>
      </dgm:prSet>
      <dgm:spPr/>
    </dgm:pt>
  </dgm:ptLst>
  <dgm:cxnLst>
    <dgm:cxn modelId="{17C2E510-8598-4D49-8558-F9504908C97F}" srcId="{5B56FC5C-A787-1E48-83E5-705F4404BFE3}" destId="{2CB99FC7-1778-1A4E-B07E-FA045AABC07E}" srcOrd="0" destOrd="0" parTransId="{78C55646-546E-6245-8611-B79A097C0808}" sibTransId="{338D6BEE-D0FE-0640-8058-03577ACF4B07}"/>
    <dgm:cxn modelId="{FFCED173-809E-C84C-A1BB-F92FD0B3B034}" type="presOf" srcId="{5B56FC5C-A787-1E48-83E5-705F4404BFE3}" destId="{68D53816-AB30-244B-8D4A-B181C93C4DB2}" srcOrd="0" destOrd="0" presId="urn:microsoft.com/office/officeart/2005/8/layout/vList2"/>
    <dgm:cxn modelId="{509BFCC4-3BBD-8048-A44A-C2AE11E22CC8}" type="presOf" srcId="{2CB99FC7-1778-1A4E-B07E-FA045AABC07E}" destId="{B8841A21-49A3-D542-88D1-E941685A9719}" srcOrd="0" destOrd="0" presId="urn:microsoft.com/office/officeart/2005/8/layout/vList2"/>
    <dgm:cxn modelId="{6454FFE3-E645-DD40-8258-58D074062370}" srcId="{5B56FC5C-A787-1E48-83E5-705F4404BFE3}" destId="{3A8C159F-AF95-DA47-996B-D0A8659E72F6}" srcOrd="1" destOrd="0" parTransId="{34141277-329C-9E40-8056-93F94B1CCE78}" sibTransId="{861A861B-B0DE-B443-91F6-829470E80C5F}"/>
    <dgm:cxn modelId="{93DA86FE-8C8D-7340-8E81-B50E7DC96045}" type="presOf" srcId="{3A8C159F-AF95-DA47-996B-D0A8659E72F6}" destId="{CC0D88AF-A4BF-E143-A0A8-2E0BCB313983}" srcOrd="0" destOrd="0" presId="urn:microsoft.com/office/officeart/2005/8/layout/vList2"/>
    <dgm:cxn modelId="{3EF08865-AB65-E44F-B40B-D31E931B9780}" type="presParOf" srcId="{68D53816-AB30-244B-8D4A-B181C93C4DB2}" destId="{B8841A21-49A3-D542-88D1-E941685A9719}" srcOrd="0" destOrd="0" presId="urn:microsoft.com/office/officeart/2005/8/layout/vList2"/>
    <dgm:cxn modelId="{71656039-A377-0C43-8FBA-1B92013FBE95}" type="presParOf" srcId="{68D53816-AB30-244B-8D4A-B181C93C4DB2}" destId="{FECF4285-9786-DE4E-877E-49FA4B21555B}" srcOrd="1" destOrd="0" presId="urn:microsoft.com/office/officeart/2005/8/layout/vList2"/>
    <dgm:cxn modelId="{558E25B7-E460-A849-88E0-7A37FD019BBC}" type="presParOf" srcId="{68D53816-AB30-244B-8D4A-B181C93C4DB2}" destId="{CC0D88AF-A4BF-E143-A0A8-2E0BCB313983}"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E4D19F63-ADA1-CF49-A344-2EAC3D6D5626}" type="doc">
      <dgm:prSet loTypeId="urn:microsoft.com/office/officeart/2005/8/layout/vList2" loCatId="list" qsTypeId="urn:microsoft.com/office/officeart/2005/8/quickstyle/simple2" qsCatId="simple" csTypeId="urn:microsoft.com/office/officeart/2005/8/colors/accent0_1" csCatId="mainScheme" phldr="1"/>
      <dgm:spPr/>
      <dgm:t>
        <a:bodyPr/>
        <a:lstStyle/>
        <a:p>
          <a:endParaRPr lang="en-US"/>
        </a:p>
      </dgm:t>
    </dgm:pt>
    <dgm:pt modelId="{0FA4705C-9ED2-6643-8F92-27B936FA1120}">
      <dgm:prSet custT="1"/>
      <dgm:spPr>
        <a:solidFill>
          <a:srgbClr val="401090"/>
        </a:solidFill>
        <a:ln>
          <a:solidFill>
            <a:schemeClr val="lt1">
              <a:hueOff val="0"/>
              <a:satOff val="0"/>
              <a:lumOff val="0"/>
            </a:schemeClr>
          </a:solidFill>
        </a:ln>
      </dgm:spPr>
      <dgm:t>
        <a:bodyPr/>
        <a:lstStyle/>
        <a:p>
          <a:pPr algn="l" rtl="0"/>
          <a:r>
            <a:rPr lang="en-US" sz="2800" b="1" dirty="0">
              <a:solidFill>
                <a:srgbClr val="FFFFFF"/>
              </a:solidFill>
            </a:rPr>
            <a:t>Exchange ideas with others to add intrinsic value to teaching and learning practices. </a:t>
          </a:r>
        </a:p>
      </dgm:t>
      <dgm:extLst>
        <a:ext uri="{E40237B7-FDA0-4F09-8148-C483321AD2D9}">
          <dgm14:cNvPr xmlns:dgm14="http://schemas.microsoft.com/office/drawing/2010/diagram" id="0" name="" descr="Exchange ideas with others to add intrinsic value to teaching and learning practices. &#13;&#10;Are self-motivated and inquisitive. They look to inspirational people who are excellent at what they do. &#13;&#10;Build on their existing proficiencies in formal and informal environments.&#13;&#10;Self-reflect on their planning, instruction, management, and assessment.&#13;&#10;"/>
        </a:ext>
      </dgm:extLst>
    </dgm:pt>
    <dgm:pt modelId="{962B20EC-943D-A84D-8FBD-C1D09C9767E2}" type="parTrans" cxnId="{907EDED1-422A-6340-AD20-8779E1B73471}">
      <dgm:prSet/>
      <dgm:spPr/>
      <dgm:t>
        <a:bodyPr/>
        <a:lstStyle/>
        <a:p>
          <a:endParaRPr lang="en-US"/>
        </a:p>
      </dgm:t>
    </dgm:pt>
    <dgm:pt modelId="{2ABA0882-7D83-6C4A-BCE8-4F29C479A5C7}" type="sibTrans" cxnId="{907EDED1-422A-6340-AD20-8779E1B73471}">
      <dgm:prSet/>
      <dgm:spPr/>
      <dgm:t>
        <a:bodyPr/>
        <a:lstStyle/>
        <a:p>
          <a:endParaRPr lang="en-US"/>
        </a:p>
      </dgm:t>
    </dgm:pt>
    <dgm:pt modelId="{8879D9AB-12AE-404B-8A20-3E7DF7271865}">
      <dgm:prSet custT="1"/>
      <dgm:spPr>
        <a:solidFill>
          <a:srgbClr val="001279"/>
        </a:solidFill>
        <a:ln>
          <a:solidFill>
            <a:schemeClr val="lt1">
              <a:hueOff val="0"/>
              <a:satOff val="0"/>
              <a:lumOff val="0"/>
            </a:schemeClr>
          </a:solidFill>
        </a:ln>
      </dgm:spPr>
      <dgm:t>
        <a:bodyPr/>
        <a:lstStyle/>
        <a:p>
          <a:pPr algn="l" rtl="0"/>
          <a:r>
            <a:rPr lang="en-US" sz="2800" b="1" dirty="0">
              <a:solidFill>
                <a:srgbClr val="FFFFFF"/>
              </a:solidFill>
            </a:rPr>
            <a:t>Are self-motivated and inquisitive. They look to inspirational people who are excellent at what they do. </a:t>
          </a:r>
        </a:p>
      </dgm:t>
      <dgm:extLst>
        <a:ext uri="{E40237B7-FDA0-4F09-8148-C483321AD2D9}">
          <dgm14:cNvPr xmlns:dgm14="http://schemas.microsoft.com/office/drawing/2010/diagram" id="0" name="" descr="Exchange ideas with others to add intrinsic value to teaching and learning practices. &#13;&#10;Are self-motivated and inquisitive. They look to inspirational people who are excellent at what they do. &#13;&#10;Build on their existing proficiencies in formal and informal environments.&#13;&#10;Self-reflect on their planning, instruction, management, and assessment.&#13;&#10;"/>
        </a:ext>
      </dgm:extLst>
    </dgm:pt>
    <dgm:pt modelId="{DA078B4D-1F73-AB44-82F1-BC387B9D69F5}" type="parTrans" cxnId="{EBEF9EC1-B3D8-094B-9007-A9AD461C7918}">
      <dgm:prSet/>
      <dgm:spPr/>
      <dgm:t>
        <a:bodyPr/>
        <a:lstStyle/>
        <a:p>
          <a:endParaRPr lang="en-US"/>
        </a:p>
      </dgm:t>
    </dgm:pt>
    <dgm:pt modelId="{7BEC3A8B-34A8-A34D-8F53-4816215C27C8}" type="sibTrans" cxnId="{EBEF9EC1-B3D8-094B-9007-A9AD461C7918}">
      <dgm:prSet/>
      <dgm:spPr/>
      <dgm:t>
        <a:bodyPr/>
        <a:lstStyle/>
        <a:p>
          <a:endParaRPr lang="en-US"/>
        </a:p>
      </dgm:t>
    </dgm:pt>
    <dgm:pt modelId="{72AFD3AD-904E-A242-9EFC-D0DD12CFDD07}">
      <dgm:prSet custT="1"/>
      <dgm:spPr>
        <a:solidFill>
          <a:schemeClr val="accent1">
            <a:lumMod val="50000"/>
          </a:schemeClr>
        </a:solidFill>
        <a:ln>
          <a:solidFill>
            <a:schemeClr val="lt1">
              <a:hueOff val="0"/>
              <a:satOff val="0"/>
              <a:lumOff val="0"/>
            </a:schemeClr>
          </a:solidFill>
        </a:ln>
      </dgm:spPr>
      <dgm:t>
        <a:bodyPr/>
        <a:lstStyle/>
        <a:p>
          <a:pPr algn="l" rtl="0"/>
          <a:r>
            <a:rPr lang="en-US" sz="2800" b="1" dirty="0">
              <a:solidFill>
                <a:srgbClr val="FFFFFF"/>
              </a:solidFill>
            </a:rPr>
            <a:t>Build on their existing proficiencies in formal and informal environments.</a:t>
          </a:r>
        </a:p>
      </dgm:t>
      <dgm:extLst>
        <a:ext uri="{E40237B7-FDA0-4F09-8148-C483321AD2D9}">
          <dgm14:cNvPr xmlns:dgm14="http://schemas.microsoft.com/office/drawing/2010/diagram" id="0" name="" descr="Exchange ideas with others to add intrinsic value to teaching and learning practices. &#13;&#10;Are self-motivated and inquisitive. They look to inspirational people who are excellent at what they do. &#13;&#10;Build on their existing proficiencies in formal and informal environments.&#13;&#10;Self-reflect on their planning, instruction, management, and assessment.&#13;&#10;"/>
        </a:ext>
      </dgm:extLst>
    </dgm:pt>
    <dgm:pt modelId="{C6763926-8AC3-9A48-A6E0-7093E71C553F}" type="parTrans" cxnId="{8701C5A5-1E18-C34A-84C3-BC1A701CD071}">
      <dgm:prSet/>
      <dgm:spPr/>
      <dgm:t>
        <a:bodyPr/>
        <a:lstStyle/>
        <a:p>
          <a:endParaRPr lang="en-US"/>
        </a:p>
      </dgm:t>
    </dgm:pt>
    <dgm:pt modelId="{74A7E313-4406-4E44-80EA-F5C9C22D5F8B}" type="sibTrans" cxnId="{8701C5A5-1E18-C34A-84C3-BC1A701CD071}">
      <dgm:prSet/>
      <dgm:spPr/>
      <dgm:t>
        <a:bodyPr/>
        <a:lstStyle/>
        <a:p>
          <a:endParaRPr lang="en-US"/>
        </a:p>
      </dgm:t>
    </dgm:pt>
    <dgm:pt modelId="{D9088D94-6BE7-E144-A737-9463D84FFD2F}">
      <dgm:prSet custT="1"/>
      <dgm:spPr>
        <a:solidFill>
          <a:schemeClr val="accent1">
            <a:lumMod val="75000"/>
          </a:schemeClr>
        </a:solidFill>
        <a:ln>
          <a:solidFill>
            <a:schemeClr val="lt1">
              <a:hueOff val="0"/>
              <a:satOff val="0"/>
              <a:lumOff val="0"/>
            </a:schemeClr>
          </a:solidFill>
        </a:ln>
      </dgm:spPr>
      <dgm:t>
        <a:bodyPr/>
        <a:lstStyle/>
        <a:p>
          <a:pPr algn="l" rtl="0"/>
          <a:r>
            <a:rPr lang="en-US" sz="2800" b="1" dirty="0">
              <a:solidFill>
                <a:srgbClr val="FFFFFF"/>
              </a:solidFill>
            </a:rPr>
            <a:t>Self-reflect on their planning, instruction, management, and assessment.</a:t>
          </a:r>
        </a:p>
      </dgm:t>
      <dgm:extLst>
        <a:ext uri="{E40237B7-FDA0-4F09-8148-C483321AD2D9}">
          <dgm14:cNvPr xmlns:dgm14="http://schemas.microsoft.com/office/drawing/2010/diagram" id="0" name="" descr="Exchange ideas with others to add intrinsic value to teaching and learning practices. &#13;&#10;Are self-motivated and inquisitive. They look to inspirational people who are excellent at what they do. &#13;&#10;Build on their existing proficiencies in formal and informal environments.&#13;&#10;Self-reflect on their planning, instruction, management, and assessment.&#13;&#10;"/>
        </a:ext>
      </dgm:extLst>
    </dgm:pt>
    <dgm:pt modelId="{2F71D5F7-6C34-5240-917C-902E79C26DF4}" type="parTrans" cxnId="{69526750-9606-4C43-BAE2-D22E00F74D54}">
      <dgm:prSet/>
      <dgm:spPr/>
      <dgm:t>
        <a:bodyPr/>
        <a:lstStyle/>
        <a:p>
          <a:endParaRPr lang="en-US"/>
        </a:p>
      </dgm:t>
    </dgm:pt>
    <dgm:pt modelId="{8D1027FE-F3AF-E646-B386-15375517C9DA}" type="sibTrans" cxnId="{69526750-9606-4C43-BAE2-D22E00F74D54}">
      <dgm:prSet/>
      <dgm:spPr/>
      <dgm:t>
        <a:bodyPr/>
        <a:lstStyle/>
        <a:p>
          <a:endParaRPr lang="en-US"/>
        </a:p>
      </dgm:t>
    </dgm:pt>
    <dgm:pt modelId="{638C3442-5E0A-6D4D-8D08-BB9F04EEC303}" type="pres">
      <dgm:prSet presAssocID="{E4D19F63-ADA1-CF49-A344-2EAC3D6D5626}" presName="linear" presStyleCnt="0">
        <dgm:presLayoutVars>
          <dgm:animLvl val="lvl"/>
          <dgm:resizeHandles val="exact"/>
        </dgm:presLayoutVars>
      </dgm:prSet>
      <dgm:spPr/>
    </dgm:pt>
    <dgm:pt modelId="{DB3B0E72-4509-E544-8F42-6C7D47E6F80A}" type="pres">
      <dgm:prSet presAssocID="{0FA4705C-9ED2-6643-8F92-27B936FA1120}" presName="parentText" presStyleLbl="node1" presStyleIdx="0" presStyleCnt="4">
        <dgm:presLayoutVars>
          <dgm:chMax val="0"/>
          <dgm:bulletEnabled val="1"/>
        </dgm:presLayoutVars>
      </dgm:prSet>
      <dgm:spPr/>
    </dgm:pt>
    <dgm:pt modelId="{09A42E7A-CABA-FD41-BC9A-341297EEAE31}" type="pres">
      <dgm:prSet presAssocID="{2ABA0882-7D83-6C4A-BCE8-4F29C479A5C7}" presName="spacer" presStyleCnt="0"/>
      <dgm:spPr/>
    </dgm:pt>
    <dgm:pt modelId="{B734E1E7-2EB9-044C-B7FD-AD6CD6D01E74}" type="pres">
      <dgm:prSet presAssocID="{8879D9AB-12AE-404B-8A20-3E7DF7271865}" presName="parentText" presStyleLbl="node1" presStyleIdx="1" presStyleCnt="4">
        <dgm:presLayoutVars>
          <dgm:chMax val="0"/>
          <dgm:bulletEnabled val="1"/>
        </dgm:presLayoutVars>
      </dgm:prSet>
      <dgm:spPr/>
    </dgm:pt>
    <dgm:pt modelId="{F78435E4-C411-1F4F-BE3E-DE8A7124B225}" type="pres">
      <dgm:prSet presAssocID="{7BEC3A8B-34A8-A34D-8F53-4816215C27C8}" presName="spacer" presStyleCnt="0"/>
      <dgm:spPr/>
    </dgm:pt>
    <dgm:pt modelId="{7E7245FD-A539-F84A-B5D5-A4D88CD9216A}" type="pres">
      <dgm:prSet presAssocID="{72AFD3AD-904E-A242-9EFC-D0DD12CFDD07}" presName="parentText" presStyleLbl="node1" presStyleIdx="2" presStyleCnt="4">
        <dgm:presLayoutVars>
          <dgm:chMax val="0"/>
          <dgm:bulletEnabled val="1"/>
        </dgm:presLayoutVars>
      </dgm:prSet>
      <dgm:spPr/>
    </dgm:pt>
    <dgm:pt modelId="{FE533C16-B9DD-0F42-AD8D-9D2B018E7E7E}" type="pres">
      <dgm:prSet presAssocID="{74A7E313-4406-4E44-80EA-F5C9C22D5F8B}" presName="spacer" presStyleCnt="0"/>
      <dgm:spPr/>
    </dgm:pt>
    <dgm:pt modelId="{C073DC78-5FE8-9244-8205-F63B8C9C080B}" type="pres">
      <dgm:prSet presAssocID="{D9088D94-6BE7-E144-A737-9463D84FFD2F}" presName="parentText" presStyleLbl="node1" presStyleIdx="3" presStyleCnt="4">
        <dgm:presLayoutVars>
          <dgm:chMax val="0"/>
          <dgm:bulletEnabled val="1"/>
        </dgm:presLayoutVars>
      </dgm:prSet>
      <dgm:spPr/>
    </dgm:pt>
  </dgm:ptLst>
  <dgm:cxnLst>
    <dgm:cxn modelId="{8F553909-4BDC-0444-BF94-6A746FB71EE1}" type="presOf" srcId="{72AFD3AD-904E-A242-9EFC-D0DD12CFDD07}" destId="{7E7245FD-A539-F84A-B5D5-A4D88CD9216A}" srcOrd="0" destOrd="0" presId="urn:microsoft.com/office/officeart/2005/8/layout/vList2"/>
    <dgm:cxn modelId="{EF9BF519-4ADF-9A4E-9DCB-24A2195A60D9}" type="presOf" srcId="{D9088D94-6BE7-E144-A737-9463D84FFD2F}" destId="{C073DC78-5FE8-9244-8205-F63B8C9C080B}" srcOrd="0" destOrd="0" presId="urn:microsoft.com/office/officeart/2005/8/layout/vList2"/>
    <dgm:cxn modelId="{0D06AE4A-8643-F745-BE02-E01033C1E279}" type="presOf" srcId="{E4D19F63-ADA1-CF49-A344-2EAC3D6D5626}" destId="{638C3442-5E0A-6D4D-8D08-BB9F04EEC303}" srcOrd="0" destOrd="0" presId="urn:microsoft.com/office/officeart/2005/8/layout/vList2"/>
    <dgm:cxn modelId="{69526750-9606-4C43-BAE2-D22E00F74D54}" srcId="{E4D19F63-ADA1-CF49-A344-2EAC3D6D5626}" destId="{D9088D94-6BE7-E144-A737-9463D84FFD2F}" srcOrd="3" destOrd="0" parTransId="{2F71D5F7-6C34-5240-917C-902E79C26DF4}" sibTransId="{8D1027FE-F3AF-E646-B386-15375517C9DA}"/>
    <dgm:cxn modelId="{8701C5A5-1E18-C34A-84C3-BC1A701CD071}" srcId="{E4D19F63-ADA1-CF49-A344-2EAC3D6D5626}" destId="{72AFD3AD-904E-A242-9EFC-D0DD12CFDD07}" srcOrd="2" destOrd="0" parTransId="{C6763926-8AC3-9A48-A6E0-7093E71C553F}" sibTransId="{74A7E313-4406-4E44-80EA-F5C9C22D5F8B}"/>
    <dgm:cxn modelId="{EBEF9EC1-B3D8-094B-9007-A9AD461C7918}" srcId="{E4D19F63-ADA1-CF49-A344-2EAC3D6D5626}" destId="{8879D9AB-12AE-404B-8A20-3E7DF7271865}" srcOrd="1" destOrd="0" parTransId="{DA078B4D-1F73-AB44-82F1-BC387B9D69F5}" sibTransId="{7BEC3A8B-34A8-A34D-8F53-4816215C27C8}"/>
    <dgm:cxn modelId="{907EDED1-422A-6340-AD20-8779E1B73471}" srcId="{E4D19F63-ADA1-CF49-A344-2EAC3D6D5626}" destId="{0FA4705C-9ED2-6643-8F92-27B936FA1120}" srcOrd="0" destOrd="0" parTransId="{962B20EC-943D-A84D-8FBD-C1D09C9767E2}" sibTransId="{2ABA0882-7D83-6C4A-BCE8-4F29C479A5C7}"/>
    <dgm:cxn modelId="{B51739D4-9869-914F-B6C8-6F396BDAADDF}" type="presOf" srcId="{0FA4705C-9ED2-6643-8F92-27B936FA1120}" destId="{DB3B0E72-4509-E544-8F42-6C7D47E6F80A}" srcOrd="0" destOrd="0" presId="urn:microsoft.com/office/officeart/2005/8/layout/vList2"/>
    <dgm:cxn modelId="{3D99F0F5-BEF0-7C45-BC97-B3493EA57985}" type="presOf" srcId="{8879D9AB-12AE-404B-8A20-3E7DF7271865}" destId="{B734E1E7-2EB9-044C-B7FD-AD6CD6D01E74}" srcOrd="0" destOrd="0" presId="urn:microsoft.com/office/officeart/2005/8/layout/vList2"/>
    <dgm:cxn modelId="{A76F5CAD-9772-604D-8F94-2C1FCBA24212}" type="presParOf" srcId="{638C3442-5E0A-6D4D-8D08-BB9F04EEC303}" destId="{DB3B0E72-4509-E544-8F42-6C7D47E6F80A}" srcOrd="0" destOrd="0" presId="urn:microsoft.com/office/officeart/2005/8/layout/vList2"/>
    <dgm:cxn modelId="{59C54226-5B15-E34E-989B-C1D18260E4DD}" type="presParOf" srcId="{638C3442-5E0A-6D4D-8D08-BB9F04EEC303}" destId="{09A42E7A-CABA-FD41-BC9A-341297EEAE31}" srcOrd="1" destOrd="0" presId="urn:microsoft.com/office/officeart/2005/8/layout/vList2"/>
    <dgm:cxn modelId="{AF61D884-0680-1A4E-9719-1D5E95A5FFA7}" type="presParOf" srcId="{638C3442-5E0A-6D4D-8D08-BB9F04EEC303}" destId="{B734E1E7-2EB9-044C-B7FD-AD6CD6D01E74}" srcOrd="2" destOrd="0" presId="urn:microsoft.com/office/officeart/2005/8/layout/vList2"/>
    <dgm:cxn modelId="{34BA6433-16E7-3A4E-87E9-86DCAF594051}" type="presParOf" srcId="{638C3442-5E0A-6D4D-8D08-BB9F04EEC303}" destId="{F78435E4-C411-1F4F-BE3E-DE8A7124B225}" srcOrd="3" destOrd="0" presId="urn:microsoft.com/office/officeart/2005/8/layout/vList2"/>
    <dgm:cxn modelId="{3D161AFF-63AD-3A42-B209-52A26A978970}" type="presParOf" srcId="{638C3442-5E0A-6D4D-8D08-BB9F04EEC303}" destId="{7E7245FD-A539-F84A-B5D5-A4D88CD9216A}" srcOrd="4" destOrd="0" presId="urn:microsoft.com/office/officeart/2005/8/layout/vList2"/>
    <dgm:cxn modelId="{2D59D6A6-0003-FD49-917D-29F7BED5D1A3}" type="presParOf" srcId="{638C3442-5E0A-6D4D-8D08-BB9F04EEC303}" destId="{FE533C16-B9DD-0F42-AD8D-9D2B018E7E7E}" srcOrd="5" destOrd="0" presId="urn:microsoft.com/office/officeart/2005/8/layout/vList2"/>
    <dgm:cxn modelId="{0E72908A-924E-884C-8981-07F59358BE02}" type="presParOf" srcId="{638C3442-5E0A-6D4D-8D08-BB9F04EEC303}" destId="{C073DC78-5FE8-9244-8205-F63B8C9C080B}"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5FE87179-910F-D144-B616-CB17D86AA10C}" type="doc">
      <dgm:prSet loTypeId="urn:microsoft.com/office/officeart/2005/8/layout/vList2" loCatId="list" qsTypeId="urn:microsoft.com/office/officeart/2005/8/quickstyle/simple2" qsCatId="simple" csTypeId="urn:microsoft.com/office/officeart/2005/8/colors/accent0_1" csCatId="mainScheme" phldr="1"/>
      <dgm:spPr/>
      <dgm:t>
        <a:bodyPr/>
        <a:lstStyle/>
        <a:p>
          <a:endParaRPr lang="en-US"/>
        </a:p>
      </dgm:t>
    </dgm:pt>
    <dgm:pt modelId="{ED497C36-8CA8-DF47-A5B7-2D8C5D82FD2D}">
      <dgm:prSet custT="1"/>
      <dgm:spPr>
        <a:solidFill>
          <a:schemeClr val="accent5">
            <a:lumMod val="50000"/>
          </a:schemeClr>
        </a:solidFill>
        <a:ln>
          <a:solidFill>
            <a:schemeClr val="lt1">
              <a:hueOff val="0"/>
              <a:satOff val="0"/>
              <a:lumOff val="0"/>
            </a:schemeClr>
          </a:solidFill>
        </a:ln>
      </dgm:spPr>
      <dgm:t>
        <a:bodyPr/>
        <a:lstStyle/>
        <a:p>
          <a:pPr algn="l" rtl="0"/>
          <a:r>
            <a:rPr lang="en-US" sz="3200" b="1" dirty="0">
              <a:solidFill>
                <a:srgbClr val="FFFFFF"/>
              </a:solidFill>
            </a:rPr>
            <a:t>Teachers’ professional developments and specialized trainings are designed to improve knowledge and skills about art, education, and other topics. </a:t>
          </a:r>
        </a:p>
      </dgm:t>
      <dgm:extLst>
        <a:ext uri="{E40237B7-FDA0-4F09-8148-C483321AD2D9}">
          <dgm14:cNvPr xmlns:dgm14="http://schemas.microsoft.com/office/drawing/2010/diagram" id="0" name="" descr="•Teachers’ professional developments and specialized trainings are designed to improve knowledge and skills about art, education, and other topics.&#10;•They include seminars, presentations, workshops, courses, and professional learning communities. Teachers earn credentials, recertification, and advanced degrees.&#10;"/>
        </a:ext>
      </dgm:extLst>
    </dgm:pt>
    <dgm:pt modelId="{4B5EE478-0E09-8048-AE1A-4FFF22129770}" type="parTrans" cxnId="{F97DAF2A-9AF6-6843-A2BC-EE37AA62E92F}">
      <dgm:prSet/>
      <dgm:spPr/>
      <dgm:t>
        <a:bodyPr/>
        <a:lstStyle/>
        <a:p>
          <a:endParaRPr lang="en-US"/>
        </a:p>
      </dgm:t>
    </dgm:pt>
    <dgm:pt modelId="{A3C8F960-B713-4C41-A6B6-79FE37D99D99}" type="sibTrans" cxnId="{F97DAF2A-9AF6-6843-A2BC-EE37AA62E92F}">
      <dgm:prSet/>
      <dgm:spPr/>
      <dgm:t>
        <a:bodyPr/>
        <a:lstStyle/>
        <a:p>
          <a:endParaRPr lang="en-US"/>
        </a:p>
      </dgm:t>
    </dgm:pt>
    <dgm:pt modelId="{F5B0BC44-DF39-3744-A524-F965A8685B7E}">
      <dgm:prSet custT="1"/>
      <dgm:spPr>
        <a:solidFill>
          <a:srgbClr val="0066FF"/>
        </a:solidFill>
        <a:ln>
          <a:solidFill>
            <a:schemeClr val="lt1">
              <a:hueOff val="0"/>
              <a:satOff val="0"/>
              <a:lumOff val="0"/>
            </a:schemeClr>
          </a:solidFill>
        </a:ln>
      </dgm:spPr>
      <dgm:t>
        <a:bodyPr/>
        <a:lstStyle/>
        <a:p>
          <a:pPr algn="l" rtl="0"/>
          <a:r>
            <a:rPr lang="en-US" sz="3200" b="1" dirty="0">
              <a:solidFill>
                <a:srgbClr val="FFFFFF"/>
              </a:solidFill>
            </a:rPr>
            <a:t>They include seminars, presentations, workshops, courses, and professional learning communities. Teachers earn credentials, recertification, and advanced degrees. </a:t>
          </a:r>
        </a:p>
      </dgm:t>
      <dgm:extLst>
        <a:ext uri="{E40237B7-FDA0-4F09-8148-C483321AD2D9}">
          <dgm14:cNvPr xmlns:dgm14="http://schemas.microsoft.com/office/drawing/2010/diagram" id="0" name="" descr="•Teachers’ professional developments and specialized trainings are designed to improve knowledge and skills about art, education, and other topics.&#10;•They include seminars, presentations, workshops, courses, and professional learning communities. Teachers earn credentials, recertification, and advanced degrees.&#10;"/>
        </a:ext>
      </dgm:extLst>
    </dgm:pt>
    <dgm:pt modelId="{311115D7-5A29-0F42-B3CD-58D4F10A548B}" type="parTrans" cxnId="{61866E78-BF72-A649-9898-8B9B5A836851}">
      <dgm:prSet/>
      <dgm:spPr/>
      <dgm:t>
        <a:bodyPr/>
        <a:lstStyle/>
        <a:p>
          <a:endParaRPr lang="en-US"/>
        </a:p>
      </dgm:t>
    </dgm:pt>
    <dgm:pt modelId="{D0D068C9-9A61-B44F-A521-88DB9A29DDCC}" type="sibTrans" cxnId="{61866E78-BF72-A649-9898-8B9B5A836851}">
      <dgm:prSet/>
      <dgm:spPr/>
      <dgm:t>
        <a:bodyPr/>
        <a:lstStyle/>
        <a:p>
          <a:endParaRPr lang="en-US"/>
        </a:p>
      </dgm:t>
    </dgm:pt>
    <dgm:pt modelId="{DF4D1BCB-46BA-8440-B948-C7DB30C52A1E}" type="pres">
      <dgm:prSet presAssocID="{5FE87179-910F-D144-B616-CB17D86AA10C}" presName="linear" presStyleCnt="0">
        <dgm:presLayoutVars>
          <dgm:animLvl val="lvl"/>
          <dgm:resizeHandles val="exact"/>
        </dgm:presLayoutVars>
      </dgm:prSet>
      <dgm:spPr/>
    </dgm:pt>
    <dgm:pt modelId="{73CB6062-9277-E94B-9893-A6EE69A79CFD}" type="pres">
      <dgm:prSet presAssocID="{ED497C36-8CA8-DF47-A5B7-2D8C5D82FD2D}" presName="parentText" presStyleLbl="node1" presStyleIdx="0" presStyleCnt="2">
        <dgm:presLayoutVars>
          <dgm:chMax val="0"/>
          <dgm:bulletEnabled val="1"/>
        </dgm:presLayoutVars>
      </dgm:prSet>
      <dgm:spPr/>
    </dgm:pt>
    <dgm:pt modelId="{446431E4-8CDA-2248-8189-AC184084676B}" type="pres">
      <dgm:prSet presAssocID="{A3C8F960-B713-4C41-A6B6-79FE37D99D99}" presName="spacer" presStyleCnt="0"/>
      <dgm:spPr/>
    </dgm:pt>
    <dgm:pt modelId="{81AA8777-E02E-7547-8E22-2A95B4EFF50E}" type="pres">
      <dgm:prSet presAssocID="{F5B0BC44-DF39-3744-A524-F965A8685B7E}" presName="parentText" presStyleLbl="node1" presStyleIdx="1" presStyleCnt="2">
        <dgm:presLayoutVars>
          <dgm:chMax val="0"/>
          <dgm:bulletEnabled val="1"/>
        </dgm:presLayoutVars>
      </dgm:prSet>
      <dgm:spPr/>
    </dgm:pt>
  </dgm:ptLst>
  <dgm:cxnLst>
    <dgm:cxn modelId="{F97DAF2A-9AF6-6843-A2BC-EE37AA62E92F}" srcId="{5FE87179-910F-D144-B616-CB17D86AA10C}" destId="{ED497C36-8CA8-DF47-A5B7-2D8C5D82FD2D}" srcOrd="0" destOrd="0" parTransId="{4B5EE478-0E09-8048-AE1A-4FFF22129770}" sibTransId="{A3C8F960-B713-4C41-A6B6-79FE37D99D99}"/>
    <dgm:cxn modelId="{61866E78-BF72-A649-9898-8B9B5A836851}" srcId="{5FE87179-910F-D144-B616-CB17D86AA10C}" destId="{F5B0BC44-DF39-3744-A524-F965A8685B7E}" srcOrd="1" destOrd="0" parTransId="{311115D7-5A29-0F42-B3CD-58D4F10A548B}" sibTransId="{D0D068C9-9A61-B44F-A521-88DB9A29DDCC}"/>
    <dgm:cxn modelId="{1315E686-ADCC-E44D-A534-767D5F6B3318}" type="presOf" srcId="{ED497C36-8CA8-DF47-A5B7-2D8C5D82FD2D}" destId="{73CB6062-9277-E94B-9893-A6EE69A79CFD}" srcOrd="0" destOrd="0" presId="urn:microsoft.com/office/officeart/2005/8/layout/vList2"/>
    <dgm:cxn modelId="{450F249B-6F37-E045-8C74-5C70F498E83D}" type="presOf" srcId="{F5B0BC44-DF39-3744-A524-F965A8685B7E}" destId="{81AA8777-E02E-7547-8E22-2A95B4EFF50E}" srcOrd="0" destOrd="0" presId="urn:microsoft.com/office/officeart/2005/8/layout/vList2"/>
    <dgm:cxn modelId="{A4C768C6-045A-3D47-B991-9F6369D65646}" type="presOf" srcId="{5FE87179-910F-D144-B616-CB17D86AA10C}" destId="{DF4D1BCB-46BA-8440-B948-C7DB30C52A1E}" srcOrd="0" destOrd="0" presId="urn:microsoft.com/office/officeart/2005/8/layout/vList2"/>
    <dgm:cxn modelId="{0A16D35D-2995-304D-ABD3-65199B6AC71C}" type="presParOf" srcId="{DF4D1BCB-46BA-8440-B948-C7DB30C52A1E}" destId="{73CB6062-9277-E94B-9893-A6EE69A79CFD}" srcOrd="0" destOrd="0" presId="urn:microsoft.com/office/officeart/2005/8/layout/vList2"/>
    <dgm:cxn modelId="{F54E26DC-A1A6-3D4E-A770-02F6B864EAEF}" type="presParOf" srcId="{DF4D1BCB-46BA-8440-B948-C7DB30C52A1E}" destId="{446431E4-8CDA-2248-8189-AC184084676B}" srcOrd="1" destOrd="0" presId="urn:microsoft.com/office/officeart/2005/8/layout/vList2"/>
    <dgm:cxn modelId="{69E74AF5-EDEB-644B-9D5F-DA9FAE9402F8}" type="presParOf" srcId="{DF4D1BCB-46BA-8440-B948-C7DB30C52A1E}" destId="{81AA8777-E02E-7547-8E22-2A95B4EFF50E}" srcOrd="2" destOrd="0" presId="urn:microsoft.com/office/officeart/2005/8/layout/vList2"/>
  </dgm:cxnLst>
  <dgm:bg/>
  <dgm:whole>
    <a:ln>
      <a:noFill/>
    </a:ln>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D5885B-FDD1-934D-ACBF-1944C6950A3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741165B-A4DA-C346-B8A8-189755588837}">
      <dgm:prSet custT="1"/>
      <dgm:spPr>
        <a:solidFill>
          <a:srgbClr val="0066CC"/>
        </a:solidFill>
        <a:ln>
          <a:solidFill>
            <a:schemeClr val="dk1">
              <a:shade val="80000"/>
              <a:hueOff val="0"/>
              <a:satOff val="0"/>
              <a:lumOff val="0"/>
            </a:schemeClr>
          </a:solidFill>
        </a:ln>
      </dgm:spPr>
      <dgm:t>
        <a:bodyPr/>
        <a:lstStyle/>
        <a:p>
          <a:r>
            <a:rPr lang="en-US" sz="2800" b="1" dirty="0"/>
            <a:t>Great teachers exude positivity and enthusiasm. They continuously improve their teaching and advocate for students and best educational policies. </a:t>
          </a:r>
          <a:endParaRPr lang="en-US" sz="2800" dirty="0"/>
        </a:p>
      </dgm:t>
      <dgm:extLst>
        <a:ext uri="{E40237B7-FDA0-4F09-8148-C483321AD2D9}">
          <dgm14:cNvPr xmlns:dgm14="http://schemas.microsoft.com/office/drawing/2010/diagram" id="0" name="" descr="Great teachers exude positivity and enthusiasm. They continuously improve their teaching and advocate for students and best educational policies. &#13;&#10;They take steps to maintain personal and professional well-being at all stages of their careers. &#13;&#10;"/>
        </a:ext>
      </dgm:extLst>
    </dgm:pt>
    <dgm:pt modelId="{D42410C1-74A7-6A43-AB21-4C6153C21350}" type="sibTrans" cxnId="{BF5964C1-1099-D44E-A47C-44137A74EBB6}">
      <dgm:prSet/>
      <dgm:spPr/>
      <dgm:t>
        <a:bodyPr/>
        <a:lstStyle/>
        <a:p>
          <a:endParaRPr lang="en-US"/>
        </a:p>
      </dgm:t>
    </dgm:pt>
    <dgm:pt modelId="{41191ABC-FB47-3C42-A1D7-59C955AAE32B}" type="parTrans" cxnId="{BF5964C1-1099-D44E-A47C-44137A74EBB6}">
      <dgm:prSet/>
      <dgm:spPr/>
      <dgm:t>
        <a:bodyPr/>
        <a:lstStyle/>
        <a:p>
          <a:endParaRPr lang="en-US"/>
        </a:p>
      </dgm:t>
    </dgm:pt>
    <dgm:pt modelId="{D732F7BC-F1E4-724D-9C1B-D80E5F42E684}">
      <dgm:prSet custT="1"/>
      <dgm:spPr>
        <a:solidFill>
          <a:srgbClr val="379837"/>
        </a:solidFill>
        <a:ln>
          <a:solidFill>
            <a:schemeClr val="dk1">
              <a:shade val="80000"/>
              <a:hueOff val="0"/>
              <a:satOff val="0"/>
              <a:lumOff val="0"/>
            </a:schemeClr>
          </a:solidFill>
        </a:ln>
      </dgm:spPr>
      <dgm:t>
        <a:bodyPr/>
        <a:lstStyle/>
        <a:p>
          <a:r>
            <a:rPr lang="en-US" sz="2800" b="1" dirty="0"/>
            <a:t>They take steps to maintain personal and professional well-being at all stages of their careers. </a:t>
          </a:r>
          <a:endParaRPr lang="en-US" sz="2800" dirty="0"/>
        </a:p>
      </dgm:t>
      <dgm:extLst>
        <a:ext uri="{E40237B7-FDA0-4F09-8148-C483321AD2D9}">
          <dgm14:cNvPr xmlns:dgm14="http://schemas.microsoft.com/office/drawing/2010/diagram" id="0" name="" descr="Great teachers exude positivity and enthusiasm. They continuously improve their teaching and advocate for students and best educational policies. &#13;&#10;They take steps to maintain personal and professional well-being at all stages of their careers. &#13;&#10;"/>
        </a:ext>
      </dgm:extLst>
    </dgm:pt>
    <dgm:pt modelId="{F0C79F1A-9DF5-FE4B-AADC-A37B0B3291D6}" type="sibTrans" cxnId="{C3DE2310-44FC-E745-93F6-D55CFC7496D9}">
      <dgm:prSet/>
      <dgm:spPr/>
      <dgm:t>
        <a:bodyPr/>
        <a:lstStyle/>
        <a:p>
          <a:endParaRPr lang="en-US"/>
        </a:p>
      </dgm:t>
    </dgm:pt>
    <dgm:pt modelId="{D1F084DA-D075-1449-B1CB-1C69E006BB7E}" type="parTrans" cxnId="{C3DE2310-44FC-E745-93F6-D55CFC7496D9}">
      <dgm:prSet/>
      <dgm:spPr/>
      <dgm:t>
        <a:bodyPr/>
        <a:lstStyle/>
        <a:p>
          <a:endParaRPr lang="en-US"/>
        </a:p>
      </dgm:t>
    </dgm:pt>
    <dgm:pt modelId="{6590F334-4899-1B47-9DCD-4700D78E8CA4}" type="pres">
      <dgm:prSet presAssocID="{5DD5885B-FDD1-934D-ACBF-1944C6950A31}" presName="linear" presStyleCnt="0">
        <dgm:presLayoutVars>
          <dgm:animLvl val="lvl"/>
          <dgm:resizeHandles val="exact"/>
        </dgm:presLayoutVars>
      </dgm:prSet>
      <dgm:spPr/>
    </dgm:pt>
    <dgm:pt modelId="{FDCCBB5E-8BC3-D349-B7F8-D2CAD50B2393}" type="pres">
      <dgm:prSet presAssocID="{5741165B-A4DA-C346-B8A8-189755588837}" presName="parentText" presStyleLbl="node1" presStyleIdx="0" presStyleCnt="2" custLinFactY="-535" custLinFactNeighborY="-100000">
        <dgm:presLayoutVars>
          <dgm:chMax val="0"/>
          <dgm:bulletEnabled val="1"/>
        </dgm:presLayoutVars>
      </dgm:prSet>
      <dgm:spPr/>
    </dgm:pt>
    <dgm:pt modelId="{42211B47-5DE9-2C4D-9751-3C319ACA7A71}" type="pres">
      <dgm:prSet presAssocID="{D42410C1-74A7-6A43-AB21-4C6153C21350}" presName="spacer" presStyleCnt="0"/>
      <dgm:spPr/>
    </dgm:pt>
    <dgm:pt modelId="{DDD98453-55AF-4042-9762-1927ED7979B8}" type="pres">
      <dgm:prSet presAssocID="{D732F7BC-F1E4-724D-9C1B-D80E5F42E684}" presName="parentText" presStyleLbl="node1" presStyleIdx="1" presStyleCnt="2">
        <dgm:presLayoutVars>
          <dgm:chMax val="0"/>
          <dgm:bulletEnabled val="1"/>
        </dgm:presLayoutVars>
      </dgm:prSet>
      <dgm:spPr/>
    </dgm:pt>
  </dgm:ptLst>
  <dgm:cxnLst>
    <dgm:cxn modelId="{C3DE2310-44FC-E745-93F6-D55CFC7496D9}" srcId="{5DD5885B-FDD1-934D-ACBF-1944C6950A31}" destId="{D732F7BC-F1E4-724D-9C1B-D80E5F42E684}" srcOrd="1" destOrd="0" parTransId="{D1F084DA-D075-1449-B1CB-1C69E006BB7E}" sibTransId="{F0C79F1A-9DF5-FE4B-AADC-A37B0B3291D6}"/>
    <dgm:cxn modelId="{4AC3FF43-3300-B541-A89E-3C94286B588B}" type="presOf" srcId="{5DD5885B-FDD1-934D-ACBF-1944C6950A31}" destId="{6590F334-4899-1B47-9DCD-4700D78E8CA4}" srcOrd="0" destOrd="0" presId="urn:microsoft.com/office/officeart/2005/8/layout/vList2"/>
    <dgm:cxn modelId="{BF5964C1-1099-D44E-A47C-44137A74EBB6}" srcId="{5DD5885B-FDD1-934D-ACBF-1944C6950A31}" destId="{5741165B-A4DA-C346-B8A8-189755588837}" srcOrd="0" destOrd="0" parTransId="{41191ABC-FB47-3C42-A1D7-59C955AAE32B}" sibTransId="{D42410C1-74A7-6A43-AB21-4C6153C21350}"/>
    <dgm:cxn modelId="{2DA41CCF-E9D1-6147-AA91-02B75C022A37}" type="presOf" srcId="{5741165B-A4DA-C346-B8A8-189755588837}" destId="{FDCCBB5E-8BC3-D349-B7F8-D2CAD50B2393}" srcOrd="0" destOrd="0" presId="urn:microsoft.com/office/officeart/2005/8/layout/vList2"/>
    <dgm:cxn modelId="{A163E3DB-4E4F-2442-B5B1-EB679C233D3A}" type="presOf" srcId="{D732F7BC-F1E4-724D-9C1B-D80E5F42E684}" destId="{DDD98453-55AF-4042-9762-1927ED7979B8}" srcOrd="0" destOrd="0" presId="urn:microsoft.com/office/officeart/2005/8/layout/vList2"/>
    <dgm:cxn modelId="{8259D74E-AAD5-4E4B-BD4E-0A0D373F3A26}" type="presParOf" srcId="{6590F334-4899-1B47-9DCD-4700D78E8CA4}" destId="{FDCCBB5E-8BC3-D349-B7F8-D2CAD50B2393}" srcOrd="0" destOrd="0" presId="urn:microsoft.com/office/officeart/2005/8/layout/vList2"/>
    <dgm:cxn modelId="{459863FA-5AAE-2347-9CC0-A18CAF8565B7}" type="presParOf" srcId="{6590F334-4899-1B47-9DCD-4700D78E8CA4}" destId="{42211B47-5DE9-2C4D-9751-3C319ACA7A71}" srcOrd="1" destOrd="0" presId="urn:microsoft.com/office/officeart/2005/8/layout/vList2"/>
    <dgm:cxn modelId="{FA19AE9D-844F-9345-825A-40CBFF103DEF}" type="presParOf" srcId="{6590F334-4899-1B47-9DCD-4700D78E8CA4}" destId="{DDD98453-55AF-4042-9762-1927ED7979B8}"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B2A716E9-25AE-4B42-8088-9CE0A5EE07AC}" type="doc">
      <dgm:prSet loTypeId="urn:microsoft.com/office/officeart/2005/8/layout/vList2" loCatId="list" qsTypeId="urn:microsoft.com/office/officeart/2005/8/quickstyle/simple2" qsCatId="simple" csTypeId="urn:microsoft.com/office/officeart/2005/8/colors/accent0_1" csCatId="mainScheme" phldr="1"/>
      <dgm:spPr/>
      <dgm:t>
        <a:bodyPr/>
        <a:lstStyle/>
        <a:p>
          <a:endParaRPr lang="en-US"/>
        </a:p>
      </dgm:t>
    </dgm:pt>
    <dgm:pt modelId="{E59B0B04-140F-1B4D-A1AF-C2AFA3DD78C8}">
      <dgm:prSet custT="1"/>
      <dgm:spPr>
        <a:solidFill>
          <a:srgbClr val="660066"/>
        </a:solidFill>
      </dgm:spPr>
      <dgm:t>
        <a:bodyPr/>
        <a:lstStyle/>
        <a:p>
          <a:pPr algn="l" rtl="0"/>
          <a:r>
            <a:rPr lang="en-US" sz="2400" b="1" dirty="0">
              <a:solidFill>
                <a:srgbClr val="FFFFFF"/>
              </a:solidFill>
            </a:rPr>
            <a:t>“I don’t know where I would have been without that support.” Janet Malone</a:t>
          </a:r>
        </a:p>
      </dgm:t>
      <dgm:extLst>
        <a:ext uri="{E40237B7-FDA0-4F09-8148-C483321AD2D9}">
          <dgm14:cNvPr xmlns:dgm14="http://schemas.microsoft.com/office/drawing/2010/diagram" id="0" name="" descr="•“I don’t know where I would have been without that support.” Janet Malone&#10;•“My past and present art education experiences and collaborative teamwork made me realize how important it is that we continue to be role models for the next generation of art educators.”  Lorinne Lee&#10;•“Taking on university students allows me to feel more fulfilled in my profession. I love teaching children. However, I also love teaching young adults the &quot;craft&quot; of art education.” Mr. E.&#10;"/>
        </a:ext>
      </dgm:extLst>
    </dgm:pt>
    <dgm:pt modelId="{71752FAA-6D38-E64A-8DF1-269F995AEBED}" type="parTrans" cxnId="{CC0186F3-1E62-6E48-94A4-BEE101F807EB}">
      <dgm:prSet/>
      <dgm:spPr/>
      <dgm:t>
        <a:bodyPr/>
        <a:lstStyle/>
        <a:p>
          <a:endParaRPr lang="en-US"/>
        </a:p>
      </dgm:t>
    </dgm:pt>
    <dgm:pt modelId="{4C03E490-E6B0-4F4B-BE2F-3A136E52A1C5}" type="sibTrans" cxnId="{CC0186F3-1E62-6E48-94A4-BEE101F807EB}">
      <dgm:prSet/>
      <dgm:spPr/>
      <dgm:t>
        <a:bodyPr/>
        <a:lstStyle/>
        <a:p>
          <a:endParaRPr lang="en-US"/>
        </a:p>
      </dgm:t>
    </dgm:pt>
    <dgm:pt modelId="{4859DBF0-212A-2E4E-B8DD-ED3C46246088}">
      <dgm:prSet custT="1"/>
      <dgm:spPr>
        <a:solidFill>
          <a:srgbClr val="330066"/>
        </a:solidFill>
      </dgm:spPr>
      <dgm:t>
        <a:bodyPr/>
        <a:lstStyle/>
        <a:p>
          <a:pPr algn="l" rtl="0"/>
          <a:r>
            <a:rPr lang="en-US" sz="2400" b="1" dirty="0">
              <a:solidFill>
                <a:srgbClr val="FFFFFF"/>
              </a:solidFill>
            </a:rPr>
            <a:t>“My past and present art education experiences and collaborative teamwork made me realize how important it is that we continue to be role models for the next generation of art educators.”  Lorinne Lee</a:t>
          </a:r>
        </a:p>
      </dgm:t>
      <dgm:extLst>
        <a:ext uri="{E40237B7-FDA0-4F09-8148-C483321AD2D9}">
          <dgm14:cNvPr xmlns:dgm14="http://schemas.microsoft.com/office/drawing/2010/diagram" id="0" name="" descr="•“I don’t know where I would have been without that support.” Janet Malone&#10;•“My past and present art education experiences and collaborative teamwork made me realize how important it is that we continue to be role models for the next generation of art educators.”  Lorinne Lee&#10;•“Taking on university students allows me to feel more fulfilled in my profession. I love teaching children. However, I also love teaching young adults the &quot;craft&quot; of art education.” Mr. E.&#10;"/>
        </a:ext>
      </dgm:extLst>
    </dgm:pt>
    <dgm:pt modelId="{90CB7F47-0640-404E-89D5-54A8C12C544D}" type="parTrans" cxnId="{4754097A-DE5A-1944-BA10-77B4761BE836}">
      <dgm:prSet/>
      <dgm:spPr/>
      <dgm:t>
        <a:bodyPr/>
        <a:lstStyle/>
        <a:p>
          <a:endParaRPr lang="en-US"/>
        </a:p>
      </dgm:t>
    </dgm:pt>
    <dgm:pt modelId="{26C9B95F-618F-5C47-A554-55F40AB065EB}" type="sibTrans" cxnId="{4754097A-DE5A-1944-BA10-77B4761BE836}">
      <dgm:prSet/>
      <dgm:spPr/>
      <dgm:t>
        <a:bodyPr/>
        <a:lstStyle/>
        <a:p>
          <a:endParaRPr lang="en-US"/>
        </a:p>
      </dgm:t>
    </dgm:pt>
    <dgm:pt modelId="{6BB18341-949D-BD47-8CBA-56917DE761B3}">
      <dgm:prSet custT="1"/>
      <dgm:spPr>
        <a:solidFill>
          <a:srgbClr val="008000"/>
        </a:solidFill>
      </dgm:spPr>
      <dgm:t>
        <a:bodyPr/>
        <a:lstStyle/>
        <a:p>
          <a:pPr algn="l" rtl="0"/>
          <a:r>
            <a:rPr lang="en-US" sz="2400" b="1" dirty="0">
              <a:solidFill>
                <a:srgbClr val="FFFFFF"/>
              </a:solidFill>
            </a:rPr>
            <a:t>“Taking on university students allows me to feel more fulfilled in my profession. I love teaching children. However, I also love teaching young adults the "craft" of art education.” Mr. E. </a:t>
          </a:r>
        </a:p>
      </dgm:t>
      <dgm:extLst>
        <a:ext uri="{E40237B7-FDA0-4F09-8148-C483321AD2D9}">
          <dgm14:cNvPr xmlns:dgm14="http://schemas.microsoft.com/office/drawing/2010/diagram" id="0" name="" descr="•“I don’t know where I would have been without that support.” Janet Malone&#10;•“My past and present art education experiences and collaborative teamwork made me realize how important it is that we continue to be role models for the next generation of art educators.”  Lorinne Lee&#10;•“Taking on university students allows me to feel more fulfilled in my profession. I love teaching children. However, I also love teaching young adults the &quot;craft&quot; of art education.” Mr. E.&#10;"/>
        </a:ext>
      </dgm:extLst>
    </dgm:pt>
    <dgm:pt modelId="{0F9F46AA-492B-FF4F-B371-FA3A3B57C353}" type="parTrans" cxnId="{9079CC7B-97C0-B848-88BA-1795E6EDD204}">
      <dgm:prSet/>
      <dgm:spPr/>
      <dgm:t>
        <a:bodyPr/>
        <a:lstStyle/>
        <a:p>
          <a:endParaRPr lang="en-US"/>
        </a:p>
      </dgm:t>
    </dgm:pt>
    <dgm:pt modelId="{7798C159-F412-2A40-B861-C38267048467}" type="sibTrans" cxnId="{9079CC7B-97C0-B848-88BA-1795E6EDD204}">
      <dgm:prSet/>
      <dgm:spPr/>
      <dgm:t>
        <a:bodyPr/>
        <a:lstStyle/>
        <a:p>
          <a:endParaRPr lang="en-US"/>
        </a:p>
      </dgm:t>
    </dgm:pt>
    <dgm:pt modelId="{4D3E2076-B7E4-A047-8C58-2E8A4780035B}" type="pres">
      <dgm:prSet presAssocID="{B2A716E9-25AE-4B42-8088-9CE0A5EE07AC}" presName="linear" presStyleCnt="0">
        <dgm:presLayoutVars>
          <dgm:animLvl val="lvl"/>
          <dgm:resizeHandles val="exact"/>
        </dgm:presLayoutVars>
      </dgm:prSet>
      <dgm:spPr/>
    </dgm:pt>
    <dgm:pt modelId="{5673322D-66C5-6140-901A-0E4FEA748A14}" type="pres">
      <dgm:prSet presAssocID="{E59B0B04-140F-1B4D-A1AF-C2AFA3DD78C8}" presName="parentText" presStyleLbl="node1" presStyleIdx="0" presStyleCnt="3">
        <dgm:presLayoutVars>
          <dgm:chMax val="0"/>
          <dgm:bulletEnabled val="1"/>
        </dgm:presLayoutVars>
      </dgm:prSet>
      <dgm:spPr/>
    </dgm:pt>
    <dgm:pt modelId="{2C8EE527-7B05-1B43-BC5C-AD1D26C6E399}" type="pres">
      <dgm:prSet presAssocID="{4C03E490-E6B0-4F4B-BE2F-3A136E52A1C5}" presName="spacer" presStyleCnt="0"/>
      <dgm:spPr/>
    </dgm:pt>
    <dgm:pt modelId="{5FEA8024-BA7A-9149-A5D0-311535D9851F}" type="pres">
      <dgm:prSet presAssocID="{4859DBF0-212A-2E4E-B8DD-ED3C46246088}" presName="parentText" presStyleLbl="node1" presStyleIdx="1" presStyleCnt="3">
        <dgm:presLayoutVars>
          <dgm:chMax val="0"/>
          <dgm:bulletEnabled val="1"/>
        </dgm:presLayoutVars>
      </dgm:prSet>
      <dgm:spPr/>
    </dgm:pt>
    <dgm:pt modelId="{AB5A3B84-E441-704E-9532-C71406BB7F7B}" type="pres">
      <dgm:prSet presAssocID="{26C9B95F-618F-5C47-A554-55F40AB065EB}" presName="spacer" presStyleCnt="0"/>
      <dgm:spPr/>
    </dgm:pt>
    <dgm:pt modelId="{4AF56CAA-D4E8-D24B-954F-F32F4D008F69}" type="pres">
      <dgm:prSet presAssocID="{6BB18341-949D-BD47-8CBA-56917DE761B3}" presName="parentText" presStyleLbl="node1" presStyleIdx="2" presStyleCnt="3">
        <dgm:presLayoutVars>
          <dgm:chMax val="0"/>
          <dgm:bulletEnabled val="1"/>
        </dgm:presLayoutVars>
      </dgm:prSet>
      <dgm:spPr/>
    </dgm:pt>
  </dgm:ptLst>
  <dgm:cxnLst>
    <dgm:cxn modelId="{64617736-3893-9B47-824A-4AA778E0E5AD}" type="presOf" srcId="{B2A716E9-25AE-4B42-8088-9CE0A5EE07AC}" destId="{4D3E2076-B7E4-A047-8C58-2E8A4780035B}" srcOrd="0" destOrd="0" presId="urn:microsoft.com/office/officeart/2005/8/layout/vList2"/>
    <dgm:cxn modelId="{4754097A-DE5A-1944-BA10-77B4761BE836}" srcId="{B2A716E9-25AE-4B42-8088-9CE0A5EE07AC}" destId="{4859DBF0-212A-2E4E-B8DD-ED3C46246088}" srcOrd="1" destOrd="0" parTransId="{90CB7F47-0640-404E-89D5-54A8C12C544D}" sibTransId="{26C9B95F-618F-5C47-A554-55F40AB065EB}"/>
    <dgm:cxn modelId="{9079CC7B-97C0-B848-88BA-1795E6EDD204}" srcId="{B2A716E9-25AE-4B42-8088-9CE0A5EE07AC}" destId="{6BB18341-949D-BD47-8CBA-56917DE761B3}" srcOrd="2" destOrd="0" parTransId="{0F9F46AA-492B-FF4F-B371-FA3A3B57C353}" sibTransId="{7798C159-F412-2A40-B861-C38267048467}"/>
    <dgm:cxn modelId="{244798E2-CEB9-0945-87C2-8C79D0B4927E}" type="presOf" srcId="{E59B0B04-140F-1B4D-A1AF-C2AFA3DD78C8}" destId="{5673322D-66C5-6140-901A-0E4FEA748A14}" srcOrd="0" destOrd="0" presId="urn:microsoft.com/office/officeart/2005/8/layout/vList2"/>
    <dgm:cxn modelId="{CC0186F3-1E62-6E48-94A4-BEE101F807EB}" srcId="{B2A716E9-25AE-4B42-8088-9CE0A5EE07AC}" destId="{E59B0B04-140F-1B4D-A1AF-C2AFA3DD78C8}" srcOrd="0" destOrd="0" parTransId="{71752FAA-6D38-E64A-8DF1-269F995AEBED}" sibTransId="{4C03E490-E6B0-4F4B-BE2F-3A136E52A1C5}"/>
    <dgm:cxn modelId="{92ACC0F6-889B-A947-8C44-9192DB69EFC3}" type="presOf" srcId="{6BB18341-949D-BD47-8CBA-56917DE761B3}" destId="{4AF56CAA-D4E8-D24B-954F-F32F4D008F69}" srcOrd="0" destOrd="0" presId="urn:microsoft.com/office/officeart/2005/8/layout/vList2"/>
    <dgm:cxn modelId="{199391FE-E2E3-0E4D-92DC-2EE8F76F4E47}" type="presOf" srcId="{4859DBF0-212A-2E4E-B8DD-ED3C46246088}" destId="{5FEA8024-BA7A-9149-A5D0-311535D9851F}" srcOrd="0" destOrd="0" presId="urn:microsoft.com/office/officeart/2005/8/layout/vList2"/>
    <dgm:cxn modelId="{AE5E53BE-1E78-4642-967D-42A94D791177}" type="presParOf" srcId="{4D3E2076-B7E4-A047-8C58-2E8A4780035B}" destId="{5673322D-66C5-6140-901A-0E4FEA748A14}" srcOrd="0" destOrd="0" presId="urn:microsoft.com/office/officeart/2005/8/layout/vList2"/>
    <dgm:cxn modelId="{5286E873-6F96-7746-89E0-920AF510E775}" type="presParOf" srcId="{4D3E2076-B7E4-A047-8C58-2E8A4780035B}" destId="{2C8EE527-7B05-1B43-BC5C-AD1D26C6E399}" srcOrd="1" destOrd="0" presId="urn:microsoft.com/office/officeart/2005/8/layout/vList2"/>
    <dgm:cxn modelId="{CBC3FFCD-A1BF-BA47-B101-06A1EF14FD48}" type="presParOf" srcId="{4D3E2076-B7E4-A047-8C58-2E8A4780035B}" destId="{5FEA8024-BA7A-9149-A5D0-311535D9851F}" srcOrd="2" destOrd="0" presId="urn:microsoft.com/office/officeart/2005/8/layout/vList2"/>
    <dgm:cxn modelId="{47E206CC-3548-4949-99C2-ADCE519B86A2}" type="presParOf" srcId="{4D3E2076-B7E4-A047-8C58-2E8A4780035B}" destId="{AB5A3B84-E441-704E-9532-C71406BB7F7B}" srcOrd="3" destOrd="0" presId="urn:microsoft.com/office/officeart/2005/8/layout/vList2"/>
    <dgm:cxn modelId="{44755785-9039-6141-9DFD-4D7A7593136E}" type="presParOf" srcId="{4D3E2076-B7E4-A047-8C58-2E8A4780035B}" destId="{4AF56CAA-D4E8-D24B-954F-F32F4D008F69}" srcOrd="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D85D3FE1-A583-F543-BF10-C48A7F8C3FE6}" type="doc">
      <dgm:prSet loTypeId="urn:microsoft.com/office/officeart/2005/8/layout/vList2" loCatId="" qsTypeId="urn:microsoft.com/office/officeart/2005/8/quickstyle/simple2" qsCatId="simple" csTypeId="urn:microsoft.com/office/officeart/2005/8/colors/accent0_1" csCatId="mainScheme" phldr="1"/>
      <dgm:spPr/>
      <dgm:t>
        <a:bodyPr/>
        <a:lstStyle/>
        <a:p>
          <a:endParaRPr lang="en-US"/>
        </a:p>
      </dgm:t>
    </dgm:pt>
    <dgm:pt modelId="{96A4CE1C-0845-104E-9B41-230EBB7C0091}">
      <dgm:prSet custT="1"/>
      <dgm:spPr>
        <a:solidFill>
          <a:srgbClr val="0066FF"/>
        </a:solidFill>
        <a:ln>
          <a:solidFill>
            <a:schemeClr val="lt1">
              <a:hueOff val="0"/>
              <a:satOff val="0"/>
              <a:lumOff val="0"/>
            </a:schemeClr>
          </a:solidFill>
        </a:ln>
      </dgm:spPr>
      <dgm:t>
        <a:bodyPr/>
        <a:lstStyle/>
        <a:p>
          <a:pPr rtl="0"/>
          <a:r>
            <a:rPr lang="en-US" sz="3200" b="1" dirty="0">
              <a:solidFill>
                <a:srgbClr val="FFFFFF"/>
              </a:solidFill>
            </a:rPr>
            <a:t>Teacher job candidates must convince employers that they are the best person for the position given their qualifications. </a:t>
          </a:r>
        </a:p>
      </dgm:t>
      <dgm:extLst>
        <a:ext uri="{E40237B7-FDA0-4F09-8148-C483321AD2D9}">
          <dgm14:cNvPr xmlns:dgm14="http://schemas.microsoft.com/office/drawing/2010/diagram" id="0" name="" descr="•Teacher job candidates must convince employers that they are the best person for the position given their qualifications.&#10;•Employers want to see winning dispositions that align with their school or organization’s needs.&#10;"/>
        </a:ext>
      </dgm:extLst>
    </dgm:pt>
    <dgm:pt modelId="{3D60E04F-0F52-634D-A647-B54413E1299D}" type="parTrans" cxnId="{1A8158BB-0E6B-374C-B1DA-8A6A16D5FFFE}">
      <dgm:prSet/>
      <dgm:spPr/>
      <dgm:t>
        <a:bodyPr/>
        <a:lstStyle/>
        <a:p>
          <a:endParaRPr lang="en-US"/>
        </a:p>
      </dgm:t>
    </dgm:pt>
    <dgm:pt modelId="{C2293D43-3B54-2E4E-9C2A-43615E61594B}" type="sibTrans" cxnId="{1A8158BB-0E6B-374C-B1DA-8A6A16D5FFFE}">
      <dgm:prSet/>
      <dgm:spPr/>
      <dgm:t>
        <a:bodyPr/>
        <a:lstStyle/>
        <a:p>
          <a:endParaRPr lang="en-US"/>
        </a:p>
      </dgm:t>
    </dgm:pt>
    <dgm:pt modelId="{43A4723C-ACC8-1E44-B331-4C3339A57A54}">
      <dgm:prSet custT="1"/>
      <dgm:spPr>
        <a:solidFill>
          <a:srgbClr val="0000FF"/>
        </a:solidFill>
        <a:ln>
          <a:solidFill>
            <a:schemeClr val="lt1">
              <a:hueOff val="0"/>
              <a:satOff val="0"/>
              <a:lumOff val="0"/>
            </a:schemeClr>
          </a:solidFill>
        </a:ln>
      </dgm:spPr>
      <dgm:t>
        <a:bodyPr/>
        <a:lstStyle/>
        <a:p>
          <a:pPr rtl="0"/>
          <a:r>
            <a:rPr lang="en-US" sz="3200" b="1" dirty="0">
              <a:solidFill>
                <a:srgbClr val="FFFFFF"/>
              </a:solidFill>
            </a:rPr>
            <a:t>Employers want to see winning dispositions that align with their school or organization’s needs. </a:t>
          </a:r>
        </a:p>
      </dgm:t>
      <dgm:extLst>
        <a:ext uri="{E40237B7-FDA0-4F09-8148-C483321AD2D9}">
          <dgm14:cNvPr xmlns:dgm14="http://schemas.microsoft.com/office/drawing/2010/diagram" id="0" name="" descr="•Teacher job candidates must convince employers that they are the best person for the position given their qualifications.&#10;•Employers want to see winning dispositions that align with their school or organization’s needs.&#10;"/>
        </a:ext>
      </dgm:extLst>
    </dgm:pt>
    <dgm:pt modelId="{C82F63C0-04C7-9F47-8499-8308762917BA}" type="parTrans" cxnId="{960567DE-5DE1-8D48-A9C5-F54A5F25BF62}">
      <dgm:prSet/>
      <dgm:spPr/>
      <dgm:t>
        <a:bodyPr/>
        <a:lstStyle/>
        <a:p>
          <a:endParaRPr lang="en-US"/>
        </a:p>
      </dgm:t>
    </dgm:pt>
    <dgm:pt modelId="{52E760D2-0C52-1F40-A516-5AF32AF5D89E}" type="sibTrans" cxnId="{960567DE-5DE1-8D48-A9C5-F54A5F25BF62}">
      <dgm:prSet/>
      <dgm:spPr/>
      <dgm:t>
        <a:bodyPr/>
        <a:lstStyle/>
        <a:p>
          <a:endParaRPr lang="en-US"/>
        </a:p>
      </dgm:t>
    </dgm:pt>
    <dgm:pt modelId="{44018E21-CB28-3F4A-99F3-049D3B665970}" type="pres">
      <dgm:prSet presAssocID="{D85D3FE1-A583-F543-BF10-C48A7F8C3FE6}" presName="linear" presStyleCnt="0">
        <dgm:presLayoutVars>
          <dgm:animLvl val="lvl"/>
          <dgm:resizeHandles val="exact"/>
        </dgm:presLayoutVars>
      </dgm:prSet>
      <dgm:spPr/>
    </dgm:pt>
    <dgm:pt modelId="{0131EE82-CE3A-5F48-A35F-A64E0B263F45}" type="pres">
      <dgm:prSet presAssocID="{96A4CE1C-0845-104E-9B41-230EBB7C0091}" presName="parentText" presStyleLbl="node1" presStyleIdx="0" presStyleCnt="2">
        <dgm:presLayoutVars>
          <dgm:chMax val="0"/>
          <dgm:bulletEnabled val="1"/>
        </dgm:presLayoutVars>
      </dgm:prSet>
      <dgm:spPr/>
    </dgm:pt>
    <dgm:pt modelId="{8699FEBF-0F3B-E745-9433-82C3D483183E}" type="pres">
      <dgm:prSet presAssocID="{C2293D43-3B54-2E4E-9C2A-43615E61594B}" presName="spacer" presStyleCnt="0"/>
      <dgm:spPr/>
    </dgm:pt>
    <dgm:pt modelId="{77B0C470-4916-7A44-A756-002765B6FABC}" type="pres">
      <dgm:prSet presAssocID="{43A4723C-ACC8-1E44-B331-4C3339A57A54}" presName="parentText" presStyleLbl="node1" presStyleIdx="1" presStyleCnt="2">
        <dgm:presLayoutVars>
          <dgm:chMax val="0"/>
          <dgm:bulletEnabled val="1"/>
        </dgm:presLayoutVars>
      </dgm:prSet>
      <dgm:spPr/>
    </dgm:pt>
  </dgm:ptLst>
  <dgm:cxnLst>
    <dgm:cxn modelId="{4A8F9B5C-CE73-B74F-B951-844C9897F9F9}" type="presOf" srcId="{D85D3FE1-A583-F543-BF10-C48A7F8C3FE6}" destId="{44018E21-CB28-3F4A-99F3-049D3B665970}" srcOrd="0" destOrd="0" presId="urn:microsoft.com/office/officeart/2005/8/layout/vList2"/>
    <dgm:cxn modelId="{3700E483-74C4-C542-A6FF-4058FE399FFE}" type="presOf" srcId="{43A4723C-ACC8-1E44-B331-4C3339A57A54}" destId="{77B0C470-4916-7A44-A756-002765B6FABC}" srcOrd="0" destOrd="0" presId="urn:microsoft.com/office/officeart/2005/8/layout/vList2"/>
    <dgm:cxn modelId="{3668CF8C-A5BE-C740-B57D-C979E307CF19}" type="presOf" srcId="{96A4CE1C-0845-104E-9B41-230EBB7C0091}" destId="{0131EE82-CE3A-5F48-A35F-A64E0B263F45}" srcOrd="0" destOrd="0" presId="urn:microsoft.com/office/officeart/2005/8/layout/vList2"/>
    <dgm:cxn modelId="{1A8158BB-0E6B-374C-B1DA-8A6A16D5FFFE}" srcId="{D85D3FE1-A583-F543-BF10-C48A7F8C3FE6}" destId="{96A4CE1C-0845-104E-9B41-230EBB7C0091}" srcOrd="0" destOrd="0" parTransId="{3D60E04F-0F52-634D-A647-B54413E1299D}" sibTransId="{C2293D43-3B54-2E4E-9C2A-43615E61594B}"/>
    <dgm:cxn modelId="{960567DE-5DE1-8D48-A9C5-F54A5F25BF62}" srcId="{D85D3FE1-A583-F543-BF10-C48A7F8C3FE6}" destId="{43A4723C-ACC8-1E44-B331-4C3339A57A54}" srcOrd="1" destOrd="0" parTransId="{C82F63C0-04C7-9F47-8499-8308762917BA}" sibTransId="{52E760D2-0C52-1F40-A516-5AF32AF5D89E}"/>
    <dgm:cxn modelId="{27D28607-F422-8B46-92A2-776F375C9284}" type="presParOf" srcId="{44018E21-CB28-3F4A-99F3-049D3B665970}" destId="{0131EE82-CE3A-5F48-A35F-A64E0B263F45}" srcOrd="0" destOrd="0" presId="urn:microsoft.com/office/officeart/2005/8/layout/vList2"/>
    <dgm:cxn modelId="{E9439143-8649-6A42-A919-1D45D5010254}" type="presParOf" srcId="{44018E21-CB28-3F4A-99F3-049D3B665970}" destId="{8699FEBF-0F3B-E745-9433-82C3D483183E}" srcOrd="1" destOrd="0" presId="urn:microsoft.com/office/officeart/2005/8/layout/vList2"/>
    <dgm:cxn modelId="{28040716-EBCA-D745-BD99-F8DD9BF9C06D}" type="presParOf" srcId="{44018E21-CB28-3F4A-99F3-049D3B665970}" destId="{77B0C470-4916-7A44-A756-002765B6FABC}"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F6FBBB62-2BD9-BB45-B379-C40573583678}" type="doc">
      <dgm:prSet loTypeId="urn:microsoft.com/office/officeart/2005/8/layout/vList2" loCatId="list" qsTypeId="urn:microsoft.com/office/officeart/2005/8/quickstyle/simple2" qsCatId="simple" csTypeId="urn:microsoft.com/office/officeart/2005/8/colors/accent0_1" csCatId="mainScheme" phldr="1"/>
      <dgm:spPr/>
      <dgm:t>
        <a:bodyPr/>
        <a:lstStyle/>
        <a:p>
          <a:endParaRPr lang="en-US"/>
        </a:p>
      </dgm:t>
    </dgm:pt>
    <dgm:pt modelId="{B231F639-3E74-CF41-88B2-E73E5A1143D8}">
      <dgm:prSet custT="1"/>
      <dgm:spPr>
        <a:solidFill>
          <a:srgbClr val="262626"/>
        </a:solidFill>
      </dgm:spPr>
      <dgm:t>
        <a:bodyPr/>
        <a:lstStyle/>
        <a:p>
          <a:pPr algn="l" rtl="0"/>
          <a:r>
            <a:rPr lang="en-US" sz="3200" b="1" dirty="0">
              <a:solidFill>
                <a:srgbClr val="FFFFFF"/>
              </a:solidFill>
            </a:rPr>
            <a:t>A </a:t>
          </a:r>
          <a:r>
            <a:rPr lang="en-US" sz="3200" b="1" u="sng" dirty="0">
              <a:solidFill>
                <a:srgbClr val="FFFFFF"/>
              </a:solidFill>
            </a:rPr>
            <a:t>teaching portfolio</a:t>
          </a:r>
          <a:r>
            <a:rPr lang="en-US" sz="3200" b="1" u="none" dirty="0">
              <a:solidFill>
                <a:srgbClr val="FFFFFF"/>
              </a:solidFill>
            </a:rPr>
            <a:t> </a:t>
          </a:r>
          <a:r>
            <a:rPr lang="en-US" sz="3200" b="1" dirty="0">
              <a:solidFill>
                <a:srgbClr val="FFFFFF"/>
              </a:solidFill>
            </a:rPr>
            <a:t>is a collection of artifacts that represent an educator’s planning, teaching, and assessment abilities. </a:t>
          </a:r>
        </a:p>
      </dgm:t>
      <dgm:extLst>
        <a:ext uri="{E40237B7-FDA0-4F09-8148-C483321AD2D9}">
          <dgm14:cNvPr xmlns:dgm14="http://schemas.microsoft.com/office/drawing/2010/diagram" id="0" name="" descr="•A teaching portfolio is a collection of artifacts that represent an educator’s planning, teaching, and assessment abilities.&#10;•Pre-service teachers can integrate content developed for performance assessments and university courses into their portfolios.&#10;"/>
        </a:ext>
      </dgm:extLst>
    </dgm:pt>
    <dgm:pt modelId="{43981904-73DE-7B40-83CA-3AA57C930F2D}" type="parTrans" cxnId="{36D7A7B8-E10C-A644-A0E3-7282312A39FD}">
      <dgm:prSet/>
      <dgm:spPr/>
      <dgm:t>
        <a:bodyPr/>
        <a:lstStyle/>
        <a:p>
          <a:endParaRPr lang="en-US"/>
        </a:p>
      </dgm:t>
    </dgm:pt>
    <dgm:pt modelId="{A00709CE-20E8-504E-920F-75CA90FB281C}" type="sibTrans" cxnId="{36D7A7B8-E10C-A644-A0E3-7282312A39FD}">
      <dgm:prSet/>
      <dgm:spPr/>
      <dgm:t>
        <a:bodyPr/>
        <a:lstStyle/>
        <a:p>
          <a:endParaRPr lang="en-US"/>
        </a:p>
      </dgm:t>
    </dgm:pt>
    <dgm:pt modelId="{26A7F24F-F20A-9541-9441-E8116EE0771F}">
      <dgm:prSet custT="1"/>
      <dgm:spPr>
        <a:solidFill>
          <a:srgbClr val="000090"/>
        </a:solidFill>
      </dgm:spPr>
      <dgm:t>
        <a:bodyPr/>
        <a:lstStyle/>
        <a:p>
          <a:pPr algn="l" rtl="0"/>
          <a:r>
            <a:rPr lang="en-US" sz="3200" b="1" dirty="0">
              <a:solidFill>
                <a:srgbClr val="FFFFFF"/>
              </a:solidFill>
            </a:rPr>
            <a:t>Pre-service teachers can integrate content developed for performance assessments and university courses into their portfolios. </a:t>
          </a:r>
        </a:p>
      </dgm:t>
      <dgm:extLst>
        <a:ext uri="{E40237B7-FDA0-4F09-8148-C483321AD2D9}">
          <dgm14:cNvPr xmlns:dgm14="http://schemas.microsoft.com/office/drawing/2010/diagram" id="0" name="" descr="•A teaching portfolio is a collection of artifacts that represent an educator’s planning, teaching, and assessment abilities.&#10;•Pre-service teachers can integrate content developed for performance assessments and university courses into their portfolios.&#10;"/>
        </a:ext>
      </dgm:extLst>
    </dgm:pt>
    <dgm:pt modelId="{599B5E1A-9FDB-EC40-9D88-982781D1199C}" type="parTrans" cxnId="{ED69DBBE-5AD9-3B41-B4D2-0A3595D46722}">
      <dgm:prSet/>
      <dgm:spPr/>
      <dgm:t>
        <a:bodyPr/>
        <a:lstStyle/>
        <a:p>
          <a:endParaRPr lang="en-US"/>
        </a:p>
      </dgm:t>
    </dgm:pt>
    <dgm:pt modelId="{0BFB67DE-495C-9844-9BE2-2AEE31E6CBE2}" type="sibTrans" cxnId="{ED69DBBE-5AD9-3B41-B4D2-0A3595D46722}">
      <dgm:prSet/>
      <dgm:spPr/>
      <dgm:t>
        <a:bodyPr/>
        <a:lstStyle/>
        <a:p>
          <a:endParaRPr lang="en-US"/>
        </a:p>
      </dgm:t>
    </dgm:pt>
    <dgm:pt modelId="{8AC9E085-7341-8945-803B-E2AF54572438}" type="pres">
      <dgm:prSet presAssocID="{F6FBBB62-2BD9-BB45-B379-C40573583678}" presName="linear" presStyleCnt="0">
        <dgm:presLayoutVars>
          <dgm:animLvl val="lvl"/>
          <dgm:resizeHandles val="exact"/>
        </dgm:presLayoutVars>
      </dgm:prSet>
      <dgm:spPr/>
    </dgm:pt>
    <dgm:pt modelId="{A1F516E8-9626-0946-B67F-BFEFE182BC3F}" type="pres">
      <dgm:prSet presAssocID="{B231F639-3E74-CF41-88B2-E73E5A1143D8}" presName="parentText" presStyleLbl="node1" presStyleIdx="0" presStyleCnt="2">
        <dgm:presLayoutVars>
          <dgm:chMax val="0"/>
          <dgm:bulletEnabled val="1"/>
        </dgm:presLayoutVars>
      </dgm:prSet>
      <dgm:spPr/>
    </dgm:pt>
    <dgm:pt modelId="{A46905E5-A7D4-CF49-AAFA-471D13E33371}" type="pres">
      <dgm:prSet presAssocID="{A00709CE-20E8-504E-920F-75CA90FB281C}" presName="spacer" presStyleCnt="0"/>
      <dgm:spPr/>
    </dgm:pt>
    <dgm:pt modelId="{2EB52996-90CE-7C42-838F-144DDA9D9FCE}" type="pres">
      <dgm:prSet presAssocID="{26A7F24F-F20A-9541-9441-E8116EE0771F}" presName="parentText" presStyleLbl="node1" presStyleIdx="1" presStyleCnt="2">
        <dgm:presLayoutVars>
          <dgm:chMax val="0"/>
          <dgm:bulletEnabled val="1"/>
        </dgm:presLayoutVars>
      </dgm:prSet>
      <dgm:spPr/>
    </dgm:pt>
  </dgm:ptLst>
  <dgm:cxnLst>
    <dgm:cxn modelId="{34B9B10D-28F5-8F43-BA37-6D80B473FD23}" type="presOf" srcId="{26A7F24F-F20A-9541-9441-E8116EE0771F}" destId="{2EB52996-90CE-7C42-838F-144DDA9D9FCE}" srcOrd="0" destOrd="0" presId="urn:microsoft.com/office/officeart/2005/8/layout/vList2"/>
    <dgm:cxn modelId="{197F4218-F7F5-F84B-81FF-AB3FD06F06FE}" type="presOf" srcId="{F6FBBB62-2BD9-BB45-B379-C40573583678}" destId="{8AC9E085-7341-8945-803B-E2AF54572438}" srcOrd="0" destOrd="0" presId="urn:microsoft.com/office/officeart/2005/8/layout/vList2"/>
    <dgm:cxn modelId="{36D7A7B8-E10C-A644-A0E3-7282312A39FD}" srcId="{F6FBBB62-2BD9-BB45-B379-C40573583678}" destId="{B231F639-3E74-CF41-88B2-E73E5A1143D8}" srcOrd="0" destOrd="0" parTransId="{43981904-73DE-7B40-83CA-3AA57C930F2D}" sibTransId="{A00709CE-20E8-504E-920F-75CA90FB281C}"/>
    <dgm:cxn modelId="{ED69DBBE-5AD9-3B41-B4D2-0A3595D46722}" srcId="{F6FBBB62-2BD9-BB45-B379-C40573583678}" destId="{26A7F24F-F20A-9541-9441-E8116EE0771F}" srcOrd="1" destOrd="0" parTransId="{599B5E1A-9FDB-EC40-9D88-982781D1199C}" sibTransId="{0BFB67DE-495C-9844-9BE2-2AEE31E6CBE2}"/>
    <dgm:cxn modelId="{7D2176D7-DB0B-A248-9F2B-1B0A23C3D0F4}" type="presOf" srcId="{B231F639-3E74-CF41-88B2-E73E5A1143D8}" destId="{A1F516E8-9626-0946-B67F-BFEFE182BC3F}" srcOrd="0" destOrd="0" presId="urn:microsoft.com/office/officeart/2005/8/layout/vList2"/>
    <dgm:cxn modelId="{876348A6-437D-214A-8FFF-15BE7FCC9595}" type="presParOf" srcId="{8AC9E085-7341-8945-803B-E2AF54572438}" destId="{A1F516E8-9626-0946-B67F-BFEFE182BC3F}" srcOrd="0" destOrd="0" presId="urn:microsoft.com/office/officeart/2005/8/layout/vList2"/>
    <dgm:cxn modelId="{929ABFC1-D799-BE42-9311-CB0D6DE7D67D}" type="presParOf" srcId="{8AC9E085-7341-8945-803B-E2AF54572438}" destId="{A46905E5-A7D4-CF49-AAFA-471D13E33371}" srcOrd="1" destOrd="0" presId="urn:microsoft.com/office/officeart/2005/8/layout/vList2"/>
    <dgm:cxn modelId="{8F084841-A478-5140-AB6B-D8F5657E3AC3}" type="presParOf" srcId="{8AC9E085-7341-8945-803B-E2AF54572438}" destId="{2EB52996-90CE-7C42-838F-144DDA9D9FCE}"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F7821FC7-C45A-4942-B6FC-8247463C3389}" type="doc">
      <dgm:prSet loTypeId="urn:microsoft.com/office/officeart/2005/8/layout/default" loCatId="" qsTypeId="urn:microsoft.com/office/officeart/2005/8/quickstyle/simple2" qsCatId="simple" csTypeId="urn:microsoft.com/office/officeart/2005/8/colors/accent0_1" csCatId="mainScheme" phldr="1"/>
      <dgm:spPr/>
      <dgm:t>
        <a:bodyPr/>
        <a:lstStyle/>
        <a:p>
          <a:endParaRPr lang="en-US"/>
        </a:p>
      </dgm:t>
    </dgm:pt>
    <dgm:pt modelId="{F2353BB3-7443-5448-A80C-31AB2388A0CF}">
      <dgm:prSet custT="1"/>
      <dgm:spPr>
        <a:solidFill>
          <a:srgbClr val="000000"/>
        </a:solidFill>
        <a:ln>
          <a:solidFill>
            <a:srgbClr val="FF0000"/>
          </a:solidFill>
        </a:ln>
      </dgm:spPr>
      <dgm:t>
        <a:bodyPr/>
        <a:lstStyle/>
        <a:p>
          <a:pPr rtl="0"/>
          <a:r>
            <a:rPr lang="en-US" sz="2400" b="1" dirty="0">
              <a:solidFill>
                <a:srgbClr val="FFFFFF"/>
              </a:solidFill>
            </a:rPr>
            <a:t>Original Instructional Resources, Lessons, and Assessments</a:t>
          </a:r>
        </a:p>
      </dgm:t>
      <dgm:extLst>
        <a:ext uri="{E40237B7-FDA0-4F09-8148-C483321AD2D9}">
          <dgm14:cNvPr xmlns:dgm14="http://schemas.microsoft.com/office/drawing/2010/diagram" id="0" name="" descr="Original Instructional Resources, Lessons, and Assessments&#13;&#10;Images Documenting Pre-K-12 Teaching&#13;&#10;Quality Student Artworks and Photographs of Displays/Exhibitions&#13;&#10;Letters of Recommendation and Certificates&#13;&#10;Effective Teaching Video Clips&#13;&#10;Evidence of Professional Accomplishments &#13;&#10;"/>
        </a:ext>
      </dgm:extLst>
    </dgm:pt>
    <dgm:pt modelId="{59C17CBC-4278-3749-8EC9-6C50F5D5B0B3}" type="parTrans" cxnId="{CBB90B4C-DDE9-824B-88BC-F97F6E115307}">
      <dgm:prSet/>
      <dgm:spPr/>
      <dgm:t>
        <a:bodyPr/>
        <a:lstStyle/>
        <a:p>
          <a:endParaRPr lang="en-US"/>
        </a:p>
      </dgm:t>
    </dgm:pt>
    <dgm:pt modelId="{D1B6FA2A-90C4-F443-8743-C20DC44656E0}" type="sibTrans" cxnId="{CBB90B4C-DDE9-824B-88BC-F97F6E115307}">
      <dgm:prSet/>
      <dgm:spPr/>
      <dgm:t>
        <a:bodyPr/>
        <a:lstStyle/>
        <a:p>
          <a:endParaRPr lang="en-US"/>
        </a:p>
      </dgm:t>
    </dgm:pt>
    <dgm:pt modelId="{A96F8342-6BD2-0D40-9417-E60DBEB4908C}">
      <dgm:prSet custT="1"/>
      <dgm:spPr>
        <a:solidFill>
          <a:srgbClr val="000000"/>
        </a:solidFill>
        <a:ln>
          <a:solidFill>
            <a:srgbClr val="FF6600"/>
          </a:solidFill>
        </a:ln>
      </dgm:spPr>
      <dgm:t>
        <a:bodyPr/>
        <a:lstStyle/>
        <a:p>
          <a:pPr rtl="0"/>
          <a:r>
            <a:rPr lang="en-US" sz="2400" b="1" dirty="0">
              <a:solidFill>
                <a:srgbClr val="FFFFFF"/>
              </a:solidFill>
            </a:rPr>
            <a:t>Images Documenting Pre-K-12 Teaching</a:t>
          </a:r>
        </a:p>
      </dgm:t>
      <dgm:extLst>
        <a:ext uri="{E40237B7-FDA0-4F09-8148-C483321AD2D9}">
          <dgm14:cNvPr xmlns:dgm14="http://schemas.microsoft.com/office/drawing/2010/diagram" id="0" name="" descr="Original Instructional Resources, Lessons, and Assessments&#13;&#10;Images Documenting Pre-K-12 Teaching&#13;&#10;Quality Student Artworks and Photographs of Displays/Exhibitions&#13;&#10;Letters of Recommendation and Certificates&#13;&#10;Effective Teaching Video Clips&#13;&#10;Evidence of Professional Accomplishments &#13;&#10;"/>
        </a:ext>
      </dgm:extLst>
    </dgm:pt>
    <dgm:pt modelId="{FD49233B-6606-BA4F-9271-2040E6784593}" type="parTrans" cxnId="{A242436C-C083-7A4F-A3FB-FAE2FDE62002}">
      <dgm:prSet/>
      <dgm:spPr/>
      <dgm:t>
        <a:bodyPr/>
        <a:lstStyle/>
        <a:p>
          <a:endParaRPr lang="en-US"/>
        </a:p>
      </dgm:t>
    </dgm:pt>
    <dgm:pt modelId="{F46E82BA-E743-814D-A938-DB31FC1D6A41}" type="sibTrans" cxnId="{A242436C-C083-7A4F-A3FB-FAE2FDE62002}">
      <dgm:prSet/>
      <dgm:spPr/>
      <dgm:t>
        <a:bodyPr/>
        <a:lstStyle/>
        <a:p>
          <a:endParaRPr lang="en-US"/>
        </a:p>
      </dgm:t>
    </dgm:pt>
    <dgm:pt modelId="{8626AA20-0FAA-5F4F-9CC3-30FB954EFFEA}">
      <dgm:prSet custT="1"/>
      <dgm:spPr>
        <a:solidFill>
          <a:srgbClr val="000000"/>
        </a:solidFill>
        <a:ln>
          <a:solidFill>
            <a:srgbClr val="FFFF00"/>
          </a:solidFill>
        </a:ln>
      </dgm:spPr>
      <dgm:t>
        <a:bodyPr/>
        <a:lstStyle/>
        <a:p>
          <a:pPr rtl="0"/>
          <a:r>
            <a:rPr lang="en-US" sz="2400" b="1" dirty="0">
              <a:solidFill>
                <a:srgbClr val="FFFFFF"/>
              </a:solidFill>
            </a:rPr>
            <a:t>Quality Student Artworks and Photographs of Displays/Exhibitions</a:t>
          </a:r>
        </a:p>
      </dgm:t>
      <dgm:extLst>
        <a:ext uri="{E40237B7-FDA0-4F09-8148-C483321AD2D9}">
          <dgm14:cNvPr xmlns:dgm14="http://schemas.microsoft.com/office/drawing/2010/diagram" id="0" name="" descr="Original Instructional Resources, Lessons, and Assessments&#13;&#10;Images Documenting Pre-K-12 Teaching&#13;&#10;Quality Student Artworks and Photographs of Displays/Exhibitions&#13;&#10;Letters of Recommendation and Certificates&#13;&#10;Effective Teaching Video Clips&#13;&#10;Evidence of Professional Accomplishments &#13;&#10;"/>
        </a:ext>
      </dgm:extLst>
    </dgm:pt>
    <dgm:pt modelId="{E0287C60-5F94-6245-A575-D3E9B3A8D6B5}" type="parTrans" cxnId="{ABDA32B5-4EA7-514C-B53B-F9832E840FB7}">
      <dgm:prSet/>
      <dgm:spPr/>
      <dgm:t>
        <a:bodyPr/>
        <a:lstStyle/>
        <a:p>
          <a:endParaRPr lang="en-US"/>
        </a:p>
      </dgm:t>
    </dgm:pt>
    <dgm:pt modelId="{20FB1844-24CB-BF44-962A-FCC7403458E5}" type="sibTrans" cxnId="{ABDA32B5-4EA7-514C-B53B-F9832E840FB7}">
      <dgm:prSet/>
      <dgm:spPr/>
      <dgm:t>
        <a:bodyPr/>
        <a:lstStyle/>
        <a:p>
          <a:endParaRPr lang="en-US"/>
        </a:p>
      </dgm:t>
    </dgm:pt>
    <dgm:pt modelId="{BBFF7049-B4DA-E14C-8687-5AAE324B8376}">
      <dgm:prSet custT="1"/>
      <dgm:spPr>
        <a:solidFill>
          <a:srgbClr val="000000"/>
        </a:solidFill>
        <a:ln>
          <a:solidFill>
            <a:srgbClr val="008000"/>
          </a:solidFill>
        </a:ln>
      </dgm:spPr>
      <dgm:t>
        <a:bodyPr/>
        <a:lstStyle/>
        <a:p>
          <a:pPr rtl="0"/>
          <a:r>
            <a:rPr lang="en-US" sz="2400" b="1" dirty="0">
              <a:solidFill>
                <a:srgbClr val="FFFFFF"/>
              </a:solidFill>
            </a:rPr>
            <a:t>Letters of Recommendation and Certificates</a:t>
          </a:r>
        </a:p>
      </dgm:t>
      <dgm:extLst>
        <a:ext uri="{E40237B7-FDA0-4F09-8148-C483321AD2D9}">
          <dgm14:cNvPr xmlns:dgm14="http://schemas.microsoft.com/office/drawing/2010/diagram" id="0" name="" descr="Original Instructional Resources, Lessons, and Assessments&#13;&#10;Images Documenting Pre-K-12 Teaching&#13;&#10;Quality Student Artworks and Photographs of Displays/Exhibitions&#13;&#10;Letters of Recommendation and Certificates&#13;&#10;Effective Teaching Video Clips&#13;&#10;Evidence of Professional Accomplishments &#13;&#10;"/>
        </a:ext>
      </dgm:extLst>
    </dgm:pt>
    <dgm:pt modelId="{DC679476-2D23-8345-854E-8FE554AA168F}" type="parTrans" cxnId="{7E6068A9-F244-4440-B402-A8502A2F0139}">
      <dgm:prSet/>
      <dgm:spPr/>
      <dgm:t>
        <a:bodyPr/>
        <a:lstStyle/>
        <a:p>
          <a:endParaRPr lang="en-US"/>
        </a:p>
      </dgm:t>
    </dgm:pt>
    <dgm:pt modelId="{471A4BE1-9E89-6F4F-B612-399F74E2B7F9}" type="sibTrans" cxnId="{7E6068A9-F244-4440-B402-A8502A2F0139}">
      <dgm:prSet/>
      <dgm:spPr/>
      <dgm:t>
        <a:bodyPr/>
        <a:lstStyle/>
        <a:p>
          <a:endParaRPr lang="en-US"/>
        </a:p>
      </dgm:t>
    </dgm:pt>
    <dgm:pt modelId="{9652DA48-64EB-3348-89AB-6F581239ACF5}">
      <dgm:prSet custT="1"/>
      <dgm:spPr>
        <a:solidFill>
          <a:srgbClr val="000000"/>
        </a:solidFill>
        <a:ln>
          <a:solidFill>
            <a:srgbClr val="0000FF"/>
          </a:solidFill>
        </a:ln>
      </dgm:spPr>
      <dgm:t>
        <a:bodyPr/>
        <a:lstStyle/>
        <a:p>
          <a:pPr rtl="0"/>
          <a:r>
            <a:rPr lang="en-US" sz="2400" b="1">
              <a:solidFill>
                <a:srgbClr val="FFFFFF"/>
              </a:solidFill>
            </a:rPr>
            <a:t>Effective Teaching Video Clips</a:t>
          </a:r>
        </a:p>
      </dgm:t>
      <dgm:extLst>
        <a:ext uri="{E40237B7-FDA0-4F09-8148-C483321AD2D9}">
          <dgm14:cNvPr xmlns:dgm14="http://schemas.microsoft.com/office/drawing/2010/diagram" id="0" name="" descr="Original Instructional Resources, Lessons, and Assessments&#13;&#10;Images Documenting Pre-K-12 Teaching&#13;&#10;Quality Student Artworks and Photographs of Displays/Exhibitions&#13;&#10;Letters of Recommendation and Certificates&#13;&#10;Effective Teaching Video Clips&#13;&#10;Evidence of Professional Accomplishments &#13;&#10;"/>
        </a:ext>
      </dgm:extLst>
    </dgm:pt>
    <dgm:pt modelId="{B34E9393-44F3-0F42-AFBC-BF5C69BB56F4}" type="parTrans" cxnId="{8D6BE4C8-F31E-5445-97AB-0A1803BF4D14}">
      <dgm:prSet/>
      <dgm:spPr/>
      <dgm:t>
        <a:bodyPr/>
        <a:lstStyle/>
        <a:p>
          <a:endParaRPr lang="en-US"/>
        </a:p>
      </dgm:t>
    </dgm:pt>
    <dgm:pt modelId="{C00954D9-77F0-9D46-8826-4A49428C867F}" type="sibTrans" cxnId="{8D6BE4C8-F31E-5445-97AB-0A1803BF4D14}">
      <dgm:prSet/>
      <dgm:spPr/>
      <dgm:t>
        <a:bodyPr/>
        <a:lstStyle/>
        <a:p>
          <a:endParaRPr lang="en-US"/>
        </a:p>
      </dgm:t>
    </dgm:pt>
    <dgm:pt modelId="{30B8E43D-1043-EC4F-B371-80BB746F87A3}">
      <dgm:prSet custT="1"/>
      <dgm:spPr>
        <a:solidFill>
          <a:srgbClr val="000000"/>
        </a:solidFill>
        <a:ln>
          <a:solidFill>
            <a:srgbClr val="660066"/>
          </a:solidFill>
        </a:ln>
      </dgm:spPr>
      <dgm:t>
        <a:bodyPr/>
        <a:lstStyle/>
        <a:p>
          <a:pPr rtl="0"/>
          <a:r>
            <a:rPr lang="en-US" sz="2400" b="1" dirty="0">
              <a:solidFill>
                <a:srgbClr val="FFFFFF"/>
              </a:solidFill>
            </a:rPr>
            <a:t>Evidence of Professional Accomplishments </a:t>
          </a:r>
        </a:p>
      </dgm:t>
      <dgm:extLst>
        <a:ext uri="{E40237B7-FDA0-4F09-8148-C483321AD2D9}">
          <dgm14:cNvPr xmlns:dgm14="http://schemas.microsoft.com/office/drawing/2010/diagram" id="0" name="" descr="Original Instructional Resources, Lessons, and Assessments&#13;&#10;Images Documenting Pre-K-12 Teaching&#13;&#10;Quality Student Artworks and Photographs of Displays/Exhibitions&#13;&#10;Letters of Recommendation and Certificates&#13;&#10;Effective Teaching Video Clips&#13;&#10;Evidence of Professional Accomplishments &#13;&#10;"/>
        </a:ext>
      </dgm:extLst>
    </dgm:pt>
    <dgm:pt modelId="{2E54B588-F995-4D48-83A3-68BD39B51F21}" type="parTrans" cxnId="{983DEB03-04DF-2248-BEA6-D1E1186F0C57}">
      <dgm:prSet/>
      <dgm:spPr/>
      <dgm:t>
        <a:bodyPr/>
        <a:lstStyle/>
        <a:p>
          <a:endParaRPr lang="en-US"/>
        </a:p>
      </dgm:t>
    </dgm:pt>
    <dgm:pt modelId="{EF5AEE28-27F7-BC41-93AC-7F89696FCE73}" type="sibTrans" cxnId="{983DEB03-04DF-2248-BEA6-D1E1186F0C57}">
      <dgm:prSet/>
      <dgm:spPr/>
      <dgm:t>
        <a:bodyPr/>
        <a:lstStyle/>
        <a:p>
          <a:endParaRPr lang="en-US"/>
        </a:p>
      </dgm:t>
    </dgm:pt>
    <dgm:pt modelId="{61AF8845-8997-054C-9C14-A7A2C5948F45}" type="pres">
      <dgm:prSet presAssocID="{F7821FC7-C45A-4942-B6FC-8247463C3389}" presName="diagram" presStyleCnt="0">
        <dgm:presLayoutVars>
          <dgm:dir/>
          <dgm:resizeHandles val="exact"/>
        </dgm:presLayoutVars>
      </dgm:prSet>
      <dgm:spPr/>
    </dgm:pt>
    <dgm:pt modelId="{949F6E62-9393-514D-B3A6-9989D76DD152}" type="pres">
      <dgm:prSet presAssocID="{F2353BB3-7443-5448-A80C-31AB2388A0CF}" presName="node" presStyleLbl="node1" presStyleIdx="0" presStyleCnt="6">
        <dgm:presLayoutVars>
          <dgm:bulletEnabled val="1"/>
        </dgm:presLayoutVars>
      </dgm:prSet>
      <dgm:spPr/>
    </dgm:pt>
    <dgm:pt modelId="{5ADA877F-7C08-1145-86D4-6A2A053ECC83}" type="pres">
      <dgm:prSet presAssocID="{D1B6FA2A-90C4-F443-8743-C20DC44656E0}" presName="sibTrans" presStyleCnt="0"/>
      <dgm:spPr/>
    </dgm:pt>
    <dgm:pt modelId="{5C75DA21-BD04-5A43-B08F-81D8753E677D}" type="pres">
      <dgm:prSet presAssocID="{A96F8342-6BD2-0D40-9417-E60DBEB4908C}" presName="node" presStyleLbl="node1" presStyleIdx="1" presStyleCnt="6">
        <dgm:presLayoutVars>
          <dgm:bulletEnabled val="1"/>
        </dgm:presLayoutVars>
      </dgm:prSet>
      <dgm:spPr/>
    </dgm:pt>
    <dgm:pt modelId="{5B88B012-5AE1-2243-8543-12A55AB71389}" type="pres">
      <dgm:prSet presAssocID="{F46E82BA-E743-814D-A938-DB31FC1D6A41}" presName="sibTrans" presStyleCnt="0"/>
      <dgm:spPr/>
    </dgm:pt>
    <dgm:pt modelId="{E68C102D-3B71-7544-99E9-FDC75446646A}" type="pres">
      <dgm:prSet presAssocID="{8626AA20-0FAA-5F4F-9CC3-30FB954EFFEA}" presName="node" presStyleLbl="node1" presStyleIdx="2" presStyleCnt="6">
        <dgm:presLayoutVars>
          <dgm:bulletEnabled val="1"/>
        </dgm:presLayoutVars>
      </dgm:prSet>
      <dgm:spPr/>
    </dgm:pt>
    <dgm:pt modelId="{137F9A05-27E3-BE43-BFF9-2730FADBC570}" type="pres">
      <dgm:prSet presAssocID="{20FB1844-24CB-BF44-962A-FCC7403458E5}" presName="sibTrans" presStyleCnt="0"/>
      <dgm:spPr/>
    </dgm:pt>
    <dgm:pt modelId="{8870A4E1-752D-994A-84D2-F83467375A60}" type="pres">
      <dgm:prSet presAssocID="{BBFF7049-B4DA-E14C-8687-5AAE324B8376}" presName="node" presStyleLbl="node1" presStyleIdx="3" presStyleCnt="6">
        <dgm:presLayoutVars>
          <dgm:bulletEnabled val="1"/>
        </dgm:presLayoutVars>
      </dgm:prSet>
      <dgm:spPr/>
    </dgm:pt>
    <dgm:pt modelId="{42364831-95BA-CB4D-A82E-93A2D8CA2114}" type="pres">
      <dgm:prSet presAssocID="{471A4BE1-9E89-6F4F-B612-399F74E2B7F9}" presName="sibTrans" presStyleCnt="0"/>
      <dgm:spPr/>
    </dgm:pt>
    <dgm:pt modelId="{B334ADEC-7831-7447-AB5E-7FB8A8E5E16C}" type="pres">
      <dgm:prSet presAssocID="{9652DA48-64EB-3348-89AB-6F581239ACF5}" presName="node" presStyleLbl="node1" presStyleIdx="4" presStyleCnt="6">
        <dgm:presLayoutVars>
          <dgm:bulletEnabled val="1"/>
        </dgm:presLayoutVars>
      </dgm:prSet>
      <dgm:spPr/>
    </dgm:pt>
    <dgm:pt modelId="{4F695DD1-2231-7C40-A0E7-AE5762400683}" type="pres">
      <dgm:prSet presAssocID="{C00954D9-77F0-9D46-8826-4A49428C867F}" presName="sibTrans" presStyleCnt="0"/>
      <dgm:spPr/>
    </dgm:pt>
    <dgm:pt modelId="{05C8B827-8253-FE4C-A2B6-99D98BC39FB8}" type="pres">
      <dgm:prSet presAssocID="{30B8E43D-1043-EC4F-B371-80BB746F87A3}" presName="node" presStyleLbl="node1" presStyleIdx="5" presStyleCnt="6">
        <dgm:presLayoutVars>
          <dgm:bulletEnabled val="1"/>
        </dgm:presLayoutVars>
      </dgm:prSet>
      <dgm:spPr/>
    </dgm:pt>
  </dgm:ptLst>
  <dgm:cxnLst>
    <dgm:cxn modelId="{983DEB03-04DF-2248-BEA6-D1E1186F0C57}" srcId="{F7821FC7-C45A-4942-B6FC-8247463C3389}" destId="{30B8E43D-1043-EC4F-B371-80BB746F87A3}" srcOrd="5" destOrd="0" parTransId="{2E54B588-F995-4D48-83A3-68BD39B51F21}" sibTransId="{EF5AEE28-27F7-BC41-93AC-7F89696FCE73}"/>
    <dgm:cxn modelId="{11C00E0D-F082-2C42-8D92-9253C8C2F91C}" type="presOf" srcId="{BBFF7049-B4DA-E14C-8687-5AAE324B8376}" destId="{8870A4E1-752D-994A-84D2-F83467375A60}" srcOrd="0" destOrd="0" presId="urn:microsoft.com/office/officeart/2005/8/layout/default"/>
    <dgm:cxn modelId="{CBB90B4C-DDE9-824B-88BC-F97F6E115307}" srcId="{F7821FC7-C45A-4942-B6FC-8247463C3389}" destId="{F2353BB3-7443-5448-A80C-31AB2388A0CF}" srcOrd="0" destOrd="0" parTransId="{59C17CBC-4278-3749-8EC9-6C50F5D5B0B3}" sibTransId="{D1B6FA2A-90C4-F443-8743-C20DC44656E0}"/>
    <dgm:cxn modelId="{1C219963-630A-C249-BD49-5A2DE237DDE9}" type="presOf" srcId="{9652DA48-64EB-3348-89AB-6F581239ACF5}" destId="{B334ADEC-7831-7447-AB5E-7FB8A8E5E16C}" srcOrd="0" destOrd="0" presId="urn:microsoft.com/office/officeart/2005/8/layout/default"/>
    <dgm:cxn modelId="{A242436C-C083-7A4F-A3FB-FAE2FDE62002}" srcId="{F7821FC7-C45A-4942-B6FC-8247463C3389}" destId="{A96F8342-6BD2-0D40-9417-E60DBEB4908C}" srcOrd="1" destOrd="0" parTransId="{FD49233B-6606-BA4F-9271-2040E6784593}" sibTransId="{F46E82BA-E743-814D-A938-DB31FC1D6A41}"/>
    <dgm:cxn modelId="{7E6068A9-F244-4440-B402-A8502A2F0139}" srcId="{F7821FC7-C45A-4942-B6FC-8247463C3389}" destId="{BBFF7049-B4DA-E14C-8687-5AAE324B8376}" srcOrd="3" destOrd="0" parTransId="{DC679476-2D23-8345-854E-8FE554AA168F}" sibTransId="{471A4BE1-9E89-6F4F-B612-399F74E2B7F9}"/>
    <dgm:cxn modelId="{735487AE-86FB-844D-9D91-F75AE400F539}" type="presOf" srcId="{F7821FC7-C45A-4942-B6FC-8247463C3389}" destId="{61AF8845-8997-054C-9C14-A7A2C5948F45}" srcOrd="0" destOrd="0" presId="urn:microsoft.com/office/officeart/2005/8/layout/default"/>
    <dgm:cxn modelId="{ABDA32B5-4EA7-514C-B53B-F9832E840FB7}" srcId="{F7821FC7-C45A-4942-B6FC-8247463C3389}" destId="{8626AA20-0FAA-5F4F-9CC3-30FB954EFFEA}" srcOrd="2" destOrd="0" parTransId="{E0287C60-5F94-6245-A575-D3E9B3A8D6B5}" sibTransId="{20FB1844-24CB-BF44-962A-FCC7403458E5}"/>
    <dgm:cxn modelId="{AD2C8CBE-B706-A445-A40B-94412BE2E0A8}" type="presOf" srcId="{F2353BB3-7443-5448-A80C-31AB2388A0CF}" destId="{949F6E62-9393-514D-B3A6-9989D76DD152}" srcOrd="0" destOrd="0" presId="urn:microsoft.com/office/officeart/2005/8/layout/default"/>
    <dgm:cxn modelId="{8D6BE4C8-F31E-5445-97AB-0A1803BF4D14}" srcId="{F7821FC7-C45A-4942-B6FC-8247463C3389}" destId="{9652DA48-64EB-3348-89AB-6F581239ACF5}" srcOrd="4" destOrd="0" parTransId="{B34E9393-44F3-0F42-AFBC-BF5C69BB56F4}" sibTransId="{C00954D9-77F0-9D46-8826-4A49428C867F}"/>
    <dgm:cxn modelId="{B00A65E5-175C-7A42-A98B-F2CA806D50F0}" type="presOf" srcId="{8626AA20-0FAA-5F4F-9CC3-30FB954EFFEA}" destId="{E68C102D-3B71-7544-99E9-FDC75446646A}" srcOrd="0" destOrd="0" presId="urn:microsoft.com/office/officeart/2005/8/layout/default"/>
    <dgm:cxn modelId="{FAF945F2-7C7E-4449-8FC1-465DD5D2083D}" type="presOf" srcId="{A96F8342-6BD2-0D40-9417-E60DBEB4908C}" destId="{5C75DA21-BD04-5A43-B08F-81D8753E677D}" srcOrd="0" destOrd="0" presId="urn:microsoft.com/office/officeart/2005/8/layout/default"/>
    <dgm:cxn modelId="{D65035FD-6AF1-4749-A901-467949151A5C}" type="presOf" srcId="{30B8E43D-1043-EC4F-B371-80BB746F87A3}" destId="{05C8B827-8253-FE4C-A2B6-99D98BC39FB8}" srcOrd="0" destOrd="0" presId="urn:microsoft.com/office/officeart/2005/8/layout/default"/>
    <dgm:cxn modelId="{5B3AA1F4-D65B-0344-868C-0B7FA3DF4697}" type="presParOf" srcId="{61AF8845-8997-054C-9C14-A7A2C5948F45}" destId="{949F6E62-9393-514D-B3A6-9989D76DD152}" srcOrd="0" destOrd="0" presId="urn:microsoft.com/office/officeart/2005/8/layout/default"/>
    <dgm:cxn modelId="{3C89371E-6273-CF4C-9ECA-4F4D58F7A687}" type="presParOf" srcId="{61AF8845-8997-054C-9C14-A7A2C5948F45}" destId="{5ADA877F-7C08-1145-86D4-6A2A053ECC83}" srcOrd="1" destOrd="0" presId="urn:microsoft.com/office/officeart/2005/8/layout/default"/>
    <dgm:cxn modelId="{2EDD8AFD-E42F-334D-BDF2-C0EA7FB397E7}" type="presParOf" srcId="{61AF8845-8997-054C-9C14-A7A2C5948F45}" destId="{5C75DA21-BD04-5A43-B08F-81D8753E677D}" srcOrd="2" destOrd="0" presId="urn:microsoft.com/office/officeart/2005/8/layout/default"/>
    <dgm:cxn modelId="{22BA0934-2506-A64B-B972-B38847903561}" type="presParOf" srcId="{61AF8845-8997-054C-9C14-A7A2C5948F45}" destId="{5B88B012-5AE1-2243-8543-12A55AB71389}" srcOrd="3" destOrd="0" presId="urn:microsoft.com/office/officeart/2005/8/layout/default"/>
    <dgm:cxn modelId="{BF47919B-D74B-684B-8046-49EFBE878C4A}" type="presParOf" srcId="{61AF8845-8997-054C-9C14-A7A2C5948F45}" destId="{E68C102D-3B71-7544-99E9-FDC75446646A}" srcOrd="4" destOrd="0" presId="urn:microsoft.com/office/officeart/2005/8/layout/default"/>
    <dgm:cxn modelId="{D20E4E84-6D3F-7740-B6B4-74407B83E1AA}" type="presParOf" srcId="{61AF8845-8997-054C-9C14-A7A2C5948F45}" destId="{137F9A05-27E3-BE43-BFF9-2730FADBC570}" srcOrd="5" destOrd="0" presId="urn:microsoft.com/office/officeart/2005/8/layout/default"/>
    <dgm:cxn modelId="{6F5641F5-07B2-8D42-BFF9-C2408CB03375}" type="presParOf" srcId="{61AF8845-8997-054C-9C14-A7A2C5948F45}" destId="{8870A4E1-752D-994A-84D2-F83467375A60}" srcOrd="6" destOrd="0" presId="urn:microsoft.com/office/officeart/2005/8/layout/default"/>
    <dgm:cxn modelId="{D1FDFFD3-E5AB-AE43-9E48-B722738B2650}" type="presParOf" srcId="{61AF8845-8997-054C-9C14-A7A2C5948F45}" destId="{42364831-95BA-CB4D-A82E-93A2D8CA2114}" srcOrd="7" destOrd="0" presId="urn:microsoft.com/office/officeart/2005/8/layout/default"/>
    <dgm:cxn modelId="{A85D10CD-E264-2C43-BFA2-331470EF02A1}" type="presParOf" srcId="{61AF8845-8997-054C-9C14-A7A2C5948F45}" destId="{B334ADEC-7831-7447-AB5E-7FB8A8E5E16C}" srcOrd="8" destOrd="0" presId="urn:microsoft.com/office/officeart/2005/8/layout/default"/>
    <dgm:cxn modelId="{7926CC59-28CD-324D-9CB3-96CBED4906C0}" type="presParOf" srcId="{61AF8845-8997-054C-9C14-A7A2C5948F45}" destId="{4F695DD1-2231-7C40-A0E7-AE5762400683}" srcOrd="9" destOrd="0" presId="urn:microsoft.com/office/officeart/2005/8/layout/default"/>
    <dgm:cxn modelId="{FAC50777-B80F-3D4B-A90B-DDB9DE9F7C3B}" type="presParOf" srcId="{61AF8845-8997-054C-9C14-A7A2C5948F45}" destId="{05C8B827-8253-FE4C-A2B6-99D98BC39FB8}" srcOrd="10" destOrd="0" presId="urn:microsoft.com/office/officeart/2005/8/layout/default"/>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31FDEB14-992C-AC44-B2DC-3AB80D0694D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0DB6D77-1660-C448-954A-EB36432E52C0}">
      <dgm:prSet/>
      <dgm:spPr>
        <a:solidFill>
          <a:schemeClr val="accent6">
            <a:lumMod val="50000"/>
          </a:schemeClr>
        </a:solidFill>
      </dgm:spPr>
      <dgm:t>
        <a:bodyPr/>
        <a:lstStyle/>
        <a:p>
          <a:r>
            <a:rPr lang="en-US" b="1" dirty="0"/>
            <a:t>A </a:t>
          </a:r>
          <a:r>
            <a:rPr lang="en-US" b="1" u="sng" dirty="0"/>
            <a:t>teaching philosophy </a:t>
          </a:r>
          <a:r>
            <a:rPr lang="en-US" b="1" dirty="0"/>
            <a:t>articulates teachers’ beliefs about teaching and learning in essay form. It is typically a one-page, single-spaced document with an introduction, body, and a summary that includes rich, descriptive language with active verbs and concrete examples to articulate their professional strengths and knowledge. </a:t>
          </a:r>
          <a:endParaRPr lang="en-US" dirty="0"/>
        </a:p>
      </dgm:t>
      <dgm:extLst>
        <a:ext uri="{E40237B7-FDA0-4F09-8148-C483321AD2D9}">
          <dgm14:cNvPr xmlns:dgm14="http://schemas.microsoft.com/office/drawing/2010/diagram" id="0" name="" descr="•A teaching philosophy articulates teachers’ beliefs about teaching and learning in essay form. It is typically a one-page, single-spaced document with an introduction, body, and a summary that includes rich, descriptive language with active verbs and concrete examples to articulate their professional strengths and knowledge.&#10;"/>
        </a:ext>
      </dgm:extLst>
    </dgm:pt>
    <dgm:pt modelId="{23ED056A-71EA-DA43-8551-E846A4770B99}" type="parTrans" cxnId="{865B2CEB-1BED-044D-A3ED-2CF882482F8F}">
      <dgm:prSet/>
      <dgm:spPr/>
      <dgm:t>
        <a:bodyPr/>
        <a:lstStyle/>
        <a:p>
          <a:endParaRPr lang="en-US"/>
        </a:p>
      </dgm:t>
    </dgm:pt>
    <dgm:pt modelId="{9491655B-7A7F-FC47-9759-A0DBBD9BABE0}" type="sibTrans" cxnId="{865B2CEB-1BED-044D-A3ED-2CF882482F8F}">
      <dgm:prSet/>
      <dgm:spPr/>
      <dgm:t>
        <a:bodyPr/>
        <a:lstStyle/>
        <a:p>
          <a:endParaRPr lang="en-US"/>
        </a:p>
      </dgm:t>
    </dgm:pt>
    <dgm:pt modelId="{FBAADF4F-BFB6-F54D-BEAA-5D9A34A173D8}" type="pres">
      <dgm:prSet presAssocID="{31FDEB14-992C-AC44-B2DC-3AB80D0694DD}" presName="linear" presStyleCnt="0">
        <dgm:presLayoutVars>
          <dgm:animLvl val="lvl"/>
          <dgm:resizeHandles val="exact"/>
        </dgm:presLayoutVars>
      </dgm:prSet>
      <dgm:spPr/>
    </dgm:pt>
    <dgm:pt modelId="{43B7703C-A968-974A-8EAF-EAEA086275E9}" type="pres">
      <dgm:prSet presAssocID="{20DB6D77-1660-C448-954A-EB36432E52C0}" presName="parentText" presStyleLbl="node1" presStyleIdx="0" presStyleCnt="1">
        <dgm:presLayoutVars>
          <dgm:chMax val="0"/>
          <dgm:bulletEnabled val="1"/>
        </dgm:presLayoutVars>
      </dgm:prSet>
      <dgm:spPr/>
    </dgm:pt>
  </dgm:ptLst>
  <dgm:cxnLst>
    <dgm:cxn modelId="{1D081073-717F-E543-B6F6-D6C8DAC05BDD}" type="presOf" srcId="{31FDEB14-992C-AC44-B2DC-3AB80D0694DD}" destId="{FBAADF4F-BFB6-F54D-BEAA-5D9A34A173D8}" srcOrd="0" destOrd="0" presId="urn:microsoft.com/office/officeart/2005/8/layout/vList2"/>
    <dgm:cxn modelId="{05F03E8F-3C00-B248-A9F5-645CF187D3A5}" type="presOf" srcId="{20DB6D77-1660-C448-954A-EB36432E52C0}" destId="{43B7703C-A968-974A-8EAF-EAEA086275E9}" srcOrd="0" destOrd="0" presId="urn:microsoft.com/office/officeart/2005/8/layout/vList2"/>
    <dgm:cxn modelId="{865B2CEB-1BED-044D-A3ED-2CF882482F8F}" srcId="{31FDEB14-992C-AC44-B2DC-3AB80D0694DD}" destId="{20DB6D77-1660-C448-954A-EB36432E52C0}" srcOrd="0" destOrd="0" parTransId="{23ED056A-71EA-DA43-8551-E846A4770B99}" sibTransId="{9491655B-7A7F-FC47-9759-A0DBBD9BABE0}"/>
    <dgm:cxn modelId="{19AE6278-07E1-BD4B-9557-7C8094608455}" type="presParOf" srcId="{FBAADF4F-BFB6-F54D-BEAA-5D9A34A173D8}" destId="{43B7703C-A968-974A-8EAF-EAEA086275E9}"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1B06F80E-88DE-6C43-9E23-D7305C23EA75}" type="doc">
      <dgm:prSet loTypeId="urn:microsoft.com/office/officeart/2005/8/layout/vList2" loCatId="" qsTypeId="urn:microsoft.com/office/officeart/2005/8/quickstyle/simple2" qsCatId="simple" csTypeId="urn:microsoft.com/office/officeart/2005/8/colors/accent0_1" csCatId="mainScheme" phldr="1"/>
      <dgm:spPr/>
      <dgm:t>
        <a:bodyPr/>
        <a:lstStyle/>
        <a:p>
          <a:endParaRPr lang="en-US"/>
        </a:p>
      </dgm:t>
    </dgm:pt>
    <dgm:pt modelId="{76079C78-B22B-C341-AB83-DD813A54468E}">
      <dgm:prSet/>
      <dgm:spPr>
        <a:solidFill>
          <a:srgbClr val="993399"/>
        </a:solidFill>
        <a:ln>
          <a:solidFill>
            <a:schemeClr val="tx1"/>
          </a:solidFill>
        </a:ln>
      </dgm:spPr>
      <dgm:t>
        <a:bodyPr/>
        <a:lstStyle/>
        <a:p>
          <a:pPr rtl="0"/>
          <a:r>
            <a:rPr lang="en-US" b="1" dirty="0">
              <a:solidFill>
                <a:srgbClr val="FFFFFF"/>
              </a:solidFill>
            </a:rPr>
            <a:t>A well-written teaching philosophy leaves readers with the impression that they know who teachers are and what they value. </a:t>
          </a:r>
        </a:p>
      </dgm:t>
      <dgm:extLst>
        <a:ext uri="{E40237B7-FDA0-4F09-8148-C483321AD2D9}">
          <dgm14:cNvPr xmlns:dgm14="http://schemas.microsoft.com/office/drawing/2010/diagram" id="0" name="" descr="A well-written teaching philosophy leaves readers with the impression that they know who teachers are and what they value. &#13;&#10;"/>
        </a:ext>
      </dgm:extLst>
    </dgm:pt>
    <dgm:pt modelId="{46040781-517E-884C-BD20-18D4A874C90A}" type="parTrans" cxnId="{D702D93D-9056-134D-8458-08F431BD78A6}">
      <dgm:prSet/>
      <dgm:spPr/>
      <dgm:t>
        <a:bodyPr/>
        <a:lstStyle/>
        <a:p>
          <a:endParaRPr lang="en-US"/>
        </a:p>
      </dgm:t>
    </dgm:pt>
    <dgm:pt modelId="{FA0C4FD7-E573-C84B-AB28-C5116F015396}" type="sibTrans" cxnId="{D702D93D-9056-134D-8458-08F431BD78A6}">
      <dgm:prSet/>
      <dgm:spPr/>
      <dgm:t>
        <a:bodyPr/>
        <a:lstStyle/>
        <a:p>
          <a:endParaRPr lang="en-US"/>
        </a:p>
      </dgm:t>
    </dgm:pt>
    <dgm:pt modelId="{3EAAD6FB-21B0-BC4A-AEE3-F99EE3D6C5F9}" type="pres">
      <dgm:prSet presAssocID="{1B06F80E-88DE-6C43-9E23-D7305C23EA75}" presName="linear" presStyleCnt="0">
        <dgm:presLayoutVars>
          <dgm:animLvl val="lvl"/>
          <dgm:resizeHandles val="exact"/>
        </dgm:presLayoutVars>
      </dgm:prSet>
      <dgm:spPr/>
    </dgm:pt>
    <dgm:pt modelId="{E8EF92F1-564D-4F47-8B9E-8F2C9359999D}" type="pres">
      <dgm:prSet presAssocID="{76079C78-B22B-C341-AB83-DD813A54468E}" presName="parentText" presStyleLbl="node1" presStyleIdx="0" presStyleCnt="1" custLinFactNeighborX="8491" custLinFactNeighborY="-1525">
        <dgm:presLayoutVars>
          <dgm:chMax val="0"/>
          <dgm:bulletEnabled val="1"/>
        </dgm:presLayoutVars>
      </dgm:prSet>
      <dgm:spPr/>
    </dgm:pt>
  </dgm:ptLst>
  <dgm:cxnLst>
    <dgm:cxn modelId="{D702D93D-9056-134D-8458-08F431BD78A6}" srcId="{1B06F80E-88DE-6C43-9E23-D7305C23EA75}" destId="{76079C78-B22B-C341-AB83-DD813A54468E}" srcOrd="0" destOrd="0" parTransId="{46040781-517E-884C-BD20-18D4A874C90A}" sibTransId="{FA0C4FD7-E573-C84B-AB28-C5116F015396}"/>
    <dgm:cxn modelId="{6674C7A4-4C04-254B-8BE4-EB0E837CA37F}" type="presOf" srcId="{76079C78-B22B-C341-AB83-DD813A54468E}" destId="{E8EF92F1-564D-4F47-8B9E-8F2C9359999D}" srcOrd="0" destOrd="0" presId="urn:microsoft.com/office/officeart/2005/8/layout/vList2"/>
    <dgm:cxn modelId="{E7D3A6B5-3A9C-224E-9983-3DA5A14AFABC}" type="presOf" srcId="{1B06F80E-88DE-6C43-9E23-D7305C23EA75}" destId="{3EAAD6FB-21B0-BC4A-AEE3-F99EE3D6C5F9}" srcOrd="0" destOrd="0" presId="urn:microsoft.com/office/officeart/2005/8/layout/vList2"/>
    <dgm:cxn modelId="{1CE2E1AD-2ABB-C249-8F8C-0BFCC1FB783B}" type="presParOf" srcId="{3EAAD6FB-21B0-BC4A-AEE3-F99EE3D6C5F9}" destId="{E8EF92F1-564D-4F47-8B9E-8F2C9359999D}"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A6110DBD-988C-4B48-88FB-186BED66444E}" type="doc">
      <dgm:prSet loTypeId="urn:microsoft.com/office/officeart/2005/8/layout/vList2" loCatId="" qsTypeId="urn:microsoft.com/office/officeart/2005/8/quickstyle/simple2" qsCatId="simple" csTypeId="urn:microsoft.com/office/officeart/2005/8/colors/accent0_1" csCatId="mainScheme" phldr="1"/>
      <dgm:spPr/>
      <dgm:t>
        <a:bodyPr/>
        <a:lstStyle/>
        <a:p>
          <a:endParaRPr lang="en-US"/>
        </a:p>
      </dgm:t>
    </dgm:pt>
    <dgm:pt modelId="{F077C11B-535C-3F49-A0D4-3DE332EE3871}">
      <dgm:prSet custT="1"/>
      <dgm:spPr>
        <a:solidFill>
          <a:srgbClr val="0000FF"/>
        </a:solidFill>
        <a:ln>
          <a:solidFill>
            <a:schemeClr val="tx1"/>
          </a:solidFill>
        </a:ln>
      </dgm:spPr>
      <dgm:t>
        <a:bodyPr/>
        <a:lstStyle/>
        <a:p>
          <a:pPr rtl="0"/>
          <a:r>
            <a:rPr lang="en-US" sz="4000" b="1" u="sng" dirty="0">
              <a:solidFill>
                <a:srgbClr val="FFFFFF"/>
              </a:solidFill>
            </a:rPr>
            <a:t>Résumés</a:t>
          </a:r>
          <a:r>
            <a:rPr lang="en-US" sz="4000" b="1" u="none" dirty="0">
              <a:solidFill>
                <a:srgbClr val="FFFFFF"/>
              </a:solidFill>
            </a:rPr>
            <a:t> </a:t>
          </a:r>
          <a:r>
            <a:rPr lang="en-US" sz="4000" b="1" dirty="0">
              <a:solidFill>
                <a:srgbClr val="FFFFFF"/>
              </a:solidFill>
            </a:rPr>
            <a:t>highlight teachers’ significant work experiences, educational background, and professional qualifications. </a:t>
          </a:r>
        </a:p>
      </dgm:t>
      <dgm:extLst>
        <a:ext uri="{E40237B7-FDA0-4F09-8148-C483321AD2D9}">
          <dgm14:cNvPr xmlns:dgm14="http://schemas.microsoft.com/office/drawing/2010/diagram" id="0" name="" descr="•Résumés highlight teachers’ significant work experiences, educational background, and professional qualifications.&#10;•They provide an overview of teachers’ skills and help determine if teachers will be invited to interview.  &#10;"/>
        </a:ext>
      </dgm:extLst>
    </dgm:pt>
    <dgm:pt modelId="{C7BD6D4E-2456-1943-8C17-4773E1C8823E}" type="parTrans" cxnId="{1CB8A7B1-53BA-D445-B3BC-A78C35F79CB7}">
      <dgm:prSet/>
      <dgm:spPr/>
      <dgm:t>
        <a:bodyPr/>
        <a:lstStyle/>
        <a:p>
          <a:endParaRPr lang="en-US"/>
        </a:p>
      </dgm:t>
    </dgm:pt>
    <dgm:pt modelId="{3952435E-BA80-7743-B94C-3ED5AF7CD379}" type="sibTrans" cxnId="{1CB8A7B1-53BA-D445-B3BC-A78C35F79CB7}">
      <dgm:prSet/>
      <dgm:spPr/>
      <dgm:t>
        <a:bodyPr/>
        <a:lstStyle/>
        <a:p>
          <a:endParaRPr lang="en-US"/>
        </a:p>
      </dgm:t>
    </dgm:pt>
    <dgm:pt modelId="{1456E25F-EC0A-C947-819D-6E497BBEF0FD}">
      <dgm:prSet custT="1"/>
      <dgm:spPr>
        <a:solidFill>
          <a:schemeClr val="accent3">
            <a:lumMod val="75000"/>
          </a:schemeClr>
        </a:solidFill>
        <a:ln>
          <a:solidFill>
            <a:schemeClr val="tx1"/>
          </a:solidFill>
        </a:ln>
      </dgm:spPr>
      <dgm:t>
        <a:bodyPr/>
        <a:lstStyle/>
        <a:p>
          <a:pPr rtl="0"/>
          <a:r>
            <a:rPr lang="en-US" sz="4000" b="1" dirty="0">
              <a:solidFill>
                <a:srgbClr val="FFFFFF"/>
              </a:solidFill>
            </a:rPr>
            <a:t>They provide an overview of teachers’ skills and help determine if teachers will be invited to interview.   </a:t>
          </a:r>
        </a:p>
      </dgm:t>
      <dgm:extLst>
        <a:ext uri="{E40237B7-FDA0-4F09-8148-C483321AD2D9}">
          <dgm14:cNvPr xmlns:dgm14="http://schemas.microsoft.com/office/drawing/2010/diagram" id="0" name="" descr="•Résumés highlight teachers’ significant work experiences, educational background, and professional qualifications.&#10;•They provide an overview of teachers’ skills and help determine if teachers will be invited to interview.  &#10;"/>
        </a:ext>
      </dgm:extLst>
    </dgm:pt>
    <dgm:pt modelId="{28652FE8-5C3D-F740-A9E5-D387DDA7E89E}" type="parTrans" cxnId="{398B9A5E-47BD-4945-A0CF-51514C28C086}">
      <dgm:prSet/>
      <dgm:spPr/>
      <dgm:t>
        <a:bodyPr/>
        <a:lstStyle/>
        <a:p>
          <a:endParaRPr lang="en-US"/>
        </a:p>
      </dgm:t>
    </dgm:pt>
    <dgm:pt modelId="{81970D6C-D7B0-3C4C-921E-1922058D8363}" type="sibTrans" cxnId="{398B9A5E-47BD-4945-A0CF-51514C28C086}">
      <dgm:prSet/>
      <dgm:spPr/>
      <dgm:t>
        <a:bodyPr/>
        <a:lstStyle/>
        <a:p>
          <a:endParaRPr lang="en-US"/>
        </a:p>
      </dgm:t>
    </dgm:pt>
    <dgm:pt modelId="{93B9A7FD-2E1F-C742-9E5B-372F434319DD}" type="pres">
      <dgm:prSet presAssocID="{A6110DBD-988C-4B48-88FB-186BED66444E}" presName="linear" presStyleCnt="0">
        <dgm:presLayoutVars>
          <dgm:animLvl val="lvl"/>
          <dgm:resizeHandles val="exact"/>
        </dgm:presLayoutVars>
      </dgm:prSet>
      <dgm:spPr/>
    </dgm:pt>
    <dgm:pt modelId="{285FCFB9-6F4B-164E-9DA7-48CDEDD52D05}" type="pres">
      <dgm:prSet presAssocID="{F077C11B-535C-3F49-A0D4-3DE332EE3871}" presName="parentText" presStyleLbl="node1" presStyleIdx="0" presStyleCnt="2">
        <dgm:presLayoutVars>
          <dgm:chMax val="0"/>
          <dgm:bulletEnabled val="1"/>
        </dgm:presLayoutVars>
      </dgm:prSet>
      <dgm:spPr/>
    </dgm:pt>
    <dgm:pt modelId="{A60DCA7A-44E3-CD4C-85DF-7BC762DC533A}" type="pres">
      <dgm:prSet presAssocID="{3952435E-BA80-7743-B94C-3ED5AF7CD379}" presName="spacer" presStyleCnt="0"/>
      <dgm:spPr/>
    </dgm:pt>
    <dgm:pt modelId="{D6D573DA-58B7-4B42-8077-3AD7BF167836}" type="pres">
      <dgm:prSet presAssocID="{1456E25F-EC0A-C947-819D-6E497BBEF0FD}" presName="parentText" presStyleLbl="node1" presStyleIdx="1" presStyleCnt="2" custLinFactY="4815" custLinFactNeighborY="100000">
        <dgm:presLayoutVars>
          <dgm:chMax val="0"/>
          <dgm:bulletEnabled val="1"/>
        </dgm:presLayoutVars>
      </dgm:prSet>
      <dgm:spPr/>
    </dgm:pt>
  </dgm:ptLst>
  <dgm:cxnLst>
    <dgm:cxn modelId="{1424B610-ADF2-6742-8CD6-54AAE8CC4A13}" type="presOf" srcId="{A6110DBD-988C-4B48-88FB-186BED66444E}" destId="{93B9A7FD-2E1F-C742-9E5B-372F434319DD}" srcOrd="0" destOrd="0" presId="urn:microsoft.com/office/officeart/2005/8/layout/vList2"/>
    <dgm:cxn modelId="{763FDF55-366B-A943-A14B-D80E7C10CC54}" type="presOf" srcId="{F077C11B-535C-3F49-A0D4-3DE332EE3871}" destId="{285FCFB9-6F4B-164E-9DA7-48CDEDD52D05}" srcOrd="0" destOrd="0" presId="urn:microsoft.com/office/officeart/2005/8/layout/vList2"/>
    <dgm:cxn modelId="{398B9A5E-47BD-4945-A0CF-51514C28C086}" srcId="{A6110DBD-988C-4B48-88FB-186BED66444E}" destId="{1456E25F-EC0A-C947-819D-6E497BBEF0FD}" srcOrd="1" destOrd="0" parTransId="{28652FE8-5C3D-F740-A9E5-D387DDA7E89E}" sibTransId="{81970D6C-D7B0-3C4C-921E-1922058D8363}"/>
    <dgm:cxn modelId="{1CB8A7B1-53BA-D445-B3BC-A78C35F79CB7}" srcId="{A6110DBD-988C-4B48-88FB-186BED66444E}" destId="{F077C11B-535C-3F49-A0D4-3DE332EE3871}" srcOrd="0" destOrd="0" parTransId="{C7BD6D4E-2456-1943-8C17-4773E1C8823E}" sibTransId="{3952435E-BA80-7743-B94C-3ED5AF7CD379}"/>
    <dgm:cxn modelId="{55F675E4-4D06-2741-8CA6-DD3BD5BB5F23}" type="presOf" srcId="{1456E25F-EC0A-C947-819D-6E497BBEF0FD}" destId="{D6D573DA-58B7-4B42-8077-3AD7BF167836}" srcOrd="0" destOrd="0" presId="urn:microsoft.com/office/officeart/2005/8/layout/vList2"/>
    <dgm:cxn modelId="{1420F827-D891-3F41-BD8C-094B005C887E}" type="presParOf" srcId="{93B9A7FD-2E1F-C742-9E5B-372F434319DD}" destId="{285FCFB9-6F4B-164E-9DA7-48CDEDD52D05}" srcOrd="0" destOrd="0" presId="urn:microsoft.com/office/officeart/2005/8/layout/vList2"/>
    <dgm:cxn modelId="{BBA831FC-D207-4E41-9B52-214FEBD4159D}" type="presParOf" srcId="{93B9A7FD-2E1F-C742-9E5B-372F434319DD}" destId="{A60DCA7A-44E3-CD4C-85DF-7BC762DC533A}" srcOrd="1" destOrd="0" presId="urn:microsoft.com/office/officeart/2005/8/layout/vList2"/>
    <dgm:cxn modelId="{2038BA35-4F63-2F4C-8E72-E2844CF7CE8C}" type="presParOf" srcId="{93B9A7FD-2E1F-C742-9E5B-372F434319DD}" destId="{D6D573DA-58B7-4B42-8077-3AD7BF167836}"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CCE7C0C6-90C2-C249-A941-CA6EDA50183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1F54A8E-8481-BC48-A7CD-5DF02F7D0D74}">
      <dgm:prSet custT="1"/>
      <dgm:spPr>
        <a:solidFill>
          <a:srgbClr val="CC3367"/>
        </a:solidFill>
      </dgm:spPr>
      <dgm:t>
        <a:bodyPr/>
        <a:lstStyle/>
        <a:p>
          <a:r>
            <a:rPr lang="en-US" sz="2800" b="1" dirty="0"/>
            <a:t>A résumé is usually one-page long and contains appropriate headers, wording, and content to showcase teaching proficiencies. It includes strong action verbs written in past tense to identify experiences.  </a:t>
          </a:r>
          <a:endParaRPr lang="en-US" sz="2800" dirty="0"/>
        </a:p>
      </dgm:t>
      <dgm:extLst>
        <a:ext uri="{E40237B7-FDA0-4F09-8148-C483321AD2D9}">
          <dgm14:cNvPr xmlns:dgm14="http://schemas.microsoft.com/office/drawing/2010/diagram" id="0" name="" descr="•A résumé is usually one-page long and contains appropriate headers, wording, and content to showcase teaching proficiencies. It includes strong action verbs written in past tense to identify experiences. &#10;•Its information represents actual professional experiences. It highlights proficiencies in curriculum development, assessment, art production methods, and classroom management.&#10;"/>
        </a:ext>
      </dgm:extLst>
    </dgm:pt>
    <dgm:pt modelId="{3143F63A-CD84-F244-A9B2-EBF770062C7E}" type="parTrans" cxnId="{926C77F1-B745-A24D-9F1B-D81BBED98486}">
      <dgm:prSet/>
      <dgm:spPr/>
      <dgm:t>
        <a:bodyPr/>
        <a:lstStyle/>
        <a:p>
          <a:endParaRPr lang="en-US"/>
        </a:p>
      </dgm:t>
    </dgm:pt>
    <dgm:pt modelId="{9A9D2599-F149-9449-9265-FEE223AA3994}" type="sibTrans" cxnId="{926C77F1-B745-A24D-9F1B-D81BBED98486}">
      <dgm:prSet/>
      <dgm:spPr/>
      <dgm:t>
        <a:bodyPr/>
        <a:lstStyle/>
        <a:p>
          <a:endParaRPr lang="en-US"/>
        </a:p>
      </dgm:t>
    </dgm:pt>
    <dgm:pt modelId="{40E5C189-B2B4-8341-A101-74A19714BD5D}">
      <dgm:prSet custT="1"/>
      <dgm:spPr>
        <a:solidFill>
          <a:srgbClr val="339999"/>
        </a:solidFill>
      </dgm:spPr>
      <dgm:t>
        <a:bodyPr/>
        <a:lstStyle/>
        <a:p>
          <a:r>
            <a:rPr lang="en-US" sz="2800" b="1" dirty="0"/>
            <a:t>Its information represents actual professional experiences. It highlights proficiencies in curriculum development, assessment, art production methods, and classroom management. </a:t>
          </a:r>
          <a:endParaRPr lang="en-US" sz="2800" dirty="0"/>
        </a:p>
      </dgm:t>
      <dgm:extLst>
        <a:ext uri="{E40237B7-FDA0-4F09-8148-C483321AD2D9}">
          <dgm14:cNvPr xmlns:dgm14="http://schemas.microsoft.com/office/drawing/2010/diagram" id="0" name="" descr="•A résumé is usually one-page long and contains appropriate headers, wording, and content to showcase teaching proficiencies. It includes strong action verbs written in past tense to identify experiences. &#10;•Its information represents actual professional experiences. It highlights proficiencies in curriculum development, assessment, art production methods, and classroom management.&#10;"/>
        </a:ext>
      </dgm:extLst>
    </dgm:pt>
    <dgm:pt modelId="{DDD898D4-E8D7-F44A-A4DE-33C5466527A9}" type="parTrans" cxnId="{FBE23F22-D4D6-7A4D-BBD4-5686A68DEF28}">
      <dgm:prSet/>
      <dgm:spPr/>
      <dgm:t>
        <a:bodyPr/>
        <a:lstStyle/>
        <a:p>
          <a:endParaRPr lang="en-US"/>
        </a:p>
      </dgm:t>
    </dgm:pt>
    <dgm:pt modelId="{13596804-2D09-8C49-9DAC-A2E83BE487DF}" type="sibTrans" cxnId="{FBE23F22-D4D6-7A4D-BBD4-5686A68DEF28}">
      <dgm:prSet/>
      <dgm:spPr/>
      <dgm:t>
        <a:bodyPr/>
        <a:lstStyle/>
        <a:p>
          <a:endParaRPr lang="en-US"/>
        </a:p>
      </dgm:t>
    </dgm:pt>
    <dgm:pt modelId="{6AF62A4F-9F85-BA43-B19F-262A72A1E908}" type="pres">
      <dgm:prSet presAssocID="{CCE7C0C6-90C2-C249-A941-CA6EDA501838}" presName="linear" presStyleCnt="0">
        <dgm:presLayoutVars>
          <dgm:animLvl val="lvl"/>
          <dgm:resizeHandles val="exact"/>
        </dgm:presLayoutVars>
      </dgm:prSet>
      <dgm:spPr/>
    </dgm:pt>
    <dgm:pt modelId="{BA5D0222-B5C0-9944-9E81-2ADD77DA3E48}" type="pres">
      <dgm:prSet presAssocID="{11F54A8E-8481-BC48-A7CD-5DF02F7D0D74}" presName="parentText" presStyleLbl="node1" presStyleIdx="0" presStyleCnt="2">
        <dgm:presLayoutVars>
          <dgm:chMax val="0"/>
          <dgm:bulletEnabled val="1"/>
        </dgm:presLayoutVars>
      </dgm:prSet>
      <dgm:spPr/>
    </dgm:pt>
    <dgm:pt modelId="{04B8CF9B-1269-D141-B373-7F2DEB0DB236}" type="pres">
      <dgm:prSet presAssocID="{9A9D2599-F149-9449-9265-FEE223AA3994}" presName="spacer" presStyleCnt="0"/>
      <dgm:spPr/>
    </dgm:pt>
    <dgm:pt modelId="{DBB2193C-4BB6-B343-95DB-F36E8299F72D}" type="pres">
      <dgm:prSet presAssocID="{40E5C189-B2B4-8341-A101-74A19714BD5D}" presName="parentText" presStyleLbl="node1" presStyleIdx="1" presStyleCnt="2">
        <dgm:presLayoutVars>
          <dgm:chMax val="0"/>
          <dgm:bulletEnabled val="1"/>
        </dgm:presLayoutVars>
      </dgm:prSet>
      <dgm:spPr/>
    </dgm:pt>
  </dgm:ptLst>
  <dgm:cxnLst>
    <dgm:cxn modelId="{FBE23F22-D4D6-7A4D-BBD4-5686A68DEF28}" srcId="{CCE7C0C6-90C2-C249-A941-CA6EDA501838}" destId="{40E5C189-B2B4-8341-A101-74A19714BD5D}" srcOrd="1" destOrd="0" parTransId="{DDD898D4-E8D7-F44A-A4DE-33C5466527A9}" sibTransId="{13596804-2D09-8C49-9DAC-A2E83BE487DF}"/>
    <dgm:cxn modelId="{465E9D3E-88FF-424F-9870-5C5F4671D0BA}" type="presOf" srcId="{11F54A8E-8481-BC48-A7CD-5DF02F7D0D74}" destId="{BA5D0222-B5C0-9944-9E81-2ADD77DA3E48}" srcOrd="0" destOrd="0" presId="urn:microsoft.com/office/officeart/2005/8/layout/vList2"/>
    <dgm:cxn modelId="{7CE82257-61A2-E34C-BB29-10A236F6ADB8}" type="presOf" srcId="{40E5C189-B2B4-8341-A101-74A19714BD5D}" destId="{DBB2193C-4BB6-B343-95DB-F36E8299F72D}" srcOrd="0" destOrd="0" presId="urn:microsoft.com/office/officeart/2005/8/layout/vList2"/>
    <dgm:cxn modelId="{B6B03898-F0B0-4C48-8690-3358DA54B9E3}" type="presOf" srcId="{CCE7C0C6-90C2-C249-A941-CA6EDA501838}" destId="{6AF62A4F-9F85-BA43-B19F-262A72A1E908}" srcOrd="0" destOrd="0" presId="urn:microsoft.com/office/officeart/2005/8/layout/vList2"/>
    <dgm:cxn modelId="{926C77F1-B745-A24D-9F1B-D81BBED98486}" srcId="{CCE7C0C6-90C2-C249-A941-CA6EDA501838}" destId="{11F54A8E-8481-BC48-A7CD-5DF02F7D0D74}" srcOrd="0" destOrd="0" parTransId="{3143F63A-CD84-F244-A9B2-EBF770062C7E}" sibTransId="{9A9D2599-F149-9449-9265-FEE223AA3994}"/>
    <dgm:cxn modelId="{793CDD79-07D1-EF45-8BF2-5FA1D20FDE56}" type="presParOf" srcId="{6AF62A4F-9F85-BA43-B19F-262A72A1E908}" destId="{BA5D0222-B5C0-9944-9E81-2ADD77DA3E48}" srcOrd="0" destOrd="0" presId="urn:microsoft.com/office/officeart/2005/8/layout/vList2"/>
    <dgm:cxn modelId="{B021C62D-1268-824D-B547-945A9A1EADDF}" type="presParOf" srcId="{6AF62A4F-9F85-BA43-B19F-262A72A1E908}" destId="{04B8CF9B-1269-D141-B373-7F2DEB0DB236}" srcOrd="1" destOrd="0" presId="urn:microsoft.com/office/officeart/2005/8/layout/vList2"/>
    <dgm:cxn modelId="{AA318C49-5900-DF46-8B66-6DCFDCED390A}" type="presParOf" srcId="{6AF62A4F-9F85-BA43-B19F-262A72A1E908}" destId="{DBB2193C-4BB6-B343-95DB-F36E8299F72D}"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B409D99D-3F52-D54F-9DCF-E6683974FD93}" type="doc">
      <dgm:prSet loTypeId="urn:microsoft.com/office/officeart/2005/8/layout/vList2" loCatId="" qsTypeId="urn:microsoft.com/office/officeart/2005/8/quickstyle/simple2" qsCatId="simple" csTypeId="urn:microsoft.com/office/officeart/2005/8/colors/accent0_1" csCatId="mainScheme" phldr="1"/>
      <dgm:spPr/>
      <dgm:t>
        <a:bodyPr/>
        <a:lstStyle/>
        <a:p>
          <a:endParaRPr lang="en-US"/>
        </a:p>
      </dgm:t>
    </dgm:pt>
    <dgm:pt modelId="{9F1D4D74-7A86-BF4A-8D1F-C60A57AF578E}">
      <dgm:prSet/>
      <dgm:spPr>
        <a:solidFill>
          <a:srgbClr val="800000"/>
        </a:solidFill>
      </dgm:spPr>
      <dgm:t>
        <a:bodyPr/>
        <a:lstStyle/>
        <a:p>
          <a:pPr rtl="0"/>
          <a:r>
            <a:rPr lang="en-US" b="1" dirty="0">
              <a:solidFill>
                <a:srgbClr val="FFFFFF"/>
              </a:solidFill>
            </a:rPr>
            <a:t>Big Idea: Leadership</a:t>
          </a:r>
        </a:p>
      </dgm:t>
      <dgm:extLst>
        <a:ext uri="{E40237B7-FDA0-4F09-8148-C483321AD2D9}">
          <dgm14:cNvPr xmlns:dgm14="http://schemas.microsoft.com/office/drawing/2010/diagram" id="0" name="" descr="Big Idea: Leadership&#13;&#10;Painting&#13;&#10;"/>
        </a:ext>
      </dgm:extLst>
    </dgm:pt>
    <dgm:pt modelId="{D7F188EE-9F78-8644-84D2-0064DF5C9D76}" type="parTrans" cxnId="{6D096104-B19D-784C-AEFC-03A3797CA276}">
      <dgm:prSet/>
      <dgm:spPr/>
      <dgm:t>
        <a:bodyPr/>
        <a:lstStyle/>
        <a:p>
          <a:endParaRPr lang="en-US"/>
        </a:p>
      </dgm:t>
    </dgm:pt>
    <dgm:pt modelId="{9A01241F-0FB6-E24E-B58D-E9CD2C0C1C5A}" type="sibTrans" cxnId="{6D096104-B19D-784C-AEFC-03A3797CA276}">
      <dgm:prSet/>
      <dgm:spPr/>
      <dgm:t>
        <a:bodyPr/>
        <a:lstStyle/>
        <a:p>
          <a:endParaRPr lang="en-US"/>
        </a:p>
      </dgm:t>
    </dgm:pt>
    <dgm:pt modelId="{E1660FCF-DC84-7545-9F49-4DB65F2CA7DE}">
      <dgm:prSet/>
      <dgm:spPr>
        <a:solidFill>
          <a:srgbClr val="045A9E"/>
        </a:solidFill>
      </dgm:spPr>
      <dgm:t>
        <a:bodyPr/>
        <a:lstStyle/>
        <a:p>
          <a:pPr rtl="0"/>
          <a:r>
            <a:rPr lang="en-US" b="1" dirty="0">
              <a:solidFill>
                <a:srgbClr val="FFFFFF"/>
              </a:solidFill>
            </a:rPr>
            <a:t>Painting</a:t>
          </a:r>
        </a:p>
      </dgm:t>
      <dgm:extLst>
        <a:ext uri="{E40237B7-FDA0-4F09-8148-C483321AD2D9}">
          <dgm14:cNvPr xmlns:dgm14="http://schemas.microsoft.com/office/drawing/2010/diagram" id="0" name="" descr="Big Idea: Leadership&#13;&#10;Painting&#13;&#10;"/>
        </a:ext>
      </dgm:extLst>
    </dgm:pt>
    <dgm:pt modelId="{17BEB6B7-B9B3-3C41-97DE-6F9538A22F0B}" type="parTrans" cxnId="{75EF2EB8-1A96-C942-9444-8873748883D4}">
      <dgm:prSet/>
      <dgm:spPr/>
      <dgm:t>
        <a:bodyPr/>
        <a:lstStyle/>
        <a:p>
          <a:endParaRPr lang="en-US"/>
        </a:p>
      </dgm:t>
    </dgm:pt>
    <dgm:pt modelId="{7BF467F1-4BF1-214B-B5F8-BDDEABAC4A2A}" type="sibTrans" cxnId="{75EF2EB8-1A96-C942-9444-8873748883D4}">
      <dgm:prSet/>
      <dgm:spPr/>
      <dgm:t>
        <a:bodyPr/>
        <a:lstStyle/>
        <a:p>
          <a:endParaRPr lang="en-US"/>
        </a:p>
      </dgm:t>
    </dgm:pt>
    <dgm:pt modelId="{E88D92B7-9D40-B946-9D5F-49BDC5EB9C59}" type="pres">
      <dgm:prSet presAssocID="{B409D99D-3F52-D54F-9DCF-E6683974FD93}" presName="linear" presStyleCnt="0">
        <dgm:presLayoutVars>
          <dgm:animLvl val="lvl"/>
          <dgm:resizeHandles val="exact"/>
        </dgm:presLayoutVars>
      </dgm:prSet>
      <dgm:spPr/>
    </dgm:pt>
    <dgm:pt modelId="{5074F30D-CFA5-FD42-A78C-560A6FD07256}" type="pres">
      <dgm:prSet presAssocID="{9F1D4D74-7A86-BF4A-8D1F-C60A57AF578E}" presName="parentText" presStyleLbl="node1" presStyleIdx="0" presStyleCnt="2">
        <dgm:presLayoutVars>
          <dgm:chMax val="0"/>
          <dgm:bulletEnabled val="1"/>
        </dgm:presLayoutVars>
      </dgm:prSet>
      <dgm:spPr/>
    </dgm:pt>
    <dgm:pt modelId="{A9E72AF1-0863-9746-98E5-96E64547CFDF}" type="pres">
      <dgm:prSet presAssocID="{9A01241F-0FB6-E24E-B58D-E9CD2C0C1C5A}" presName="spacer" presStyleCnt="0"/>
      <dgm:spPr/>
    </dgm:pt>
    <dgm:pt modelId="{9C9791C1-8EF7-E442-9C4B-685803F73725}" type="pres">
      <dgm:prSet presAssocID="{E1660FCF-DC84-7545-9F49-4DB65F2CA7DE}" presName="parentText" presStyleLbl="node1" presStyleIdx="1" presStyleCnt="2">
        <dgm:presLayoutVars>
          <dgm:chMax val="0"/>
          <dgm:bulletEnabled val="1"/>
        </dgm:presLayoutVars>
      </dgm:prSet>
      <dgm:spPr/>
    </dgm:pt>
  </dgm:ptLst>
  <dgm:cxnLst>
    <dgm:cxn modelId="{6D096104-B19D-784C-AEFC-03A3797CA276}" srcId="{B409D99D-3F52-D54F-9DCF-E6683974FD93}" destId="{9F1D4D74-7A86-BF4A-8D1F-C60A57AF578E}" srcOrd="0" destOrd="0" parTransId="{D7F188EE-9F78-8644-84D2-0064DF5C9D76}" sibTransId="{9A01241F-0FB6-E24E-B58D-E9CD2C0C1C5A}"/>
    <dgm:cxn modelId="{4120B987-09E3-7F4F-A741-398F0B4F9429}" type="presOf" srcId="{9F1D4D74-7A86-BF4A-8D1F-C60A57AF578E}" destId="{5074F30D-CFA5-FD42-A78C-560A6FD07256}" srcOrd="0" destOrd="0" presId="urn:microsoft.com/office/officeart/2005/8/layout/vList2"/>
    <dgm:cxn modelId="{824DF4B1-5750-CD43-A1DB-649D70C51F97}" type="presOf" srcId="{E1660FCF-DC84-7545-9F49-4DB65F2CA7DE}" destId="{9C9791C1-8EF7-E442-9C4B-685803F73725}" srcOrd="0" destOrd="0" presId="urn:microsoft.com/office/officeart/2005/8/layout/vList2"/>
    <dgm:cxn modelId="{75EF2EB8-1A96-C942-9444-8873748883D4}" srcId="{B409D99D-3F52-D54F-9DCF-E6683974FD93}" destId="{E1660FCF-DC84-7545-9F49-4DB65F2CA7DE}" srcOrd="1" destOrd="0" parTransId="{17BEB6B7-B9B3-3C41-97DE-6F9538A22F0B}" sibTransId="{7BF467F1-4BF1-214B-B5F8-BDDEABAC4A2A}"/>
    <dgm:cxn modelId="{8C86C1CC-C83B-6B43-A834-87F37DB13A34}" type="presOf" srcId="{B409D99D-3F52-D54F-9DCF-E6683974FD93}" destId="{E88D92B7-9D40-B946-9D5F-49BDC5EB9C59}" srcOrd="0" destOrd="0" presId="urn:microsoft.com/office/officeart/2005/8/layout/vList2"/>
    <dgm:cxn modelId="{FFA982DC-2AA3-B14E-AAE1-9972EE0E9BB5}" type="presParOf" srcId="{E88D92B7-9D40-B946-9D5F-49BDC5EB9C59}" destId="{5074F30D-CFA5-FD42-A78C-560A6FD07256}" srcOrd="0" destOrd="0" presId="urn:microsoft.com/office/officeart/2005/8/layout/vList2"/>
    <dgm:cxn modelId="{F77BA455-A50F-F54B-A3CD-6DFC82BC153F}" type="presParOf" srcId="{E88D92B7-9D40-B946-9D5F-49BDC5EB9C59}" destId="{A9E72AF1-0863-9746-98E5-96E64547CFDF}" srcOrd="1" destOrd="0" presId="urn:microsoft.com/office/officeart/2005/8/layout/vList2"/>
    <dgm:cxn modelId="{47672BC0-EB23-254F-8643-F60737F6E9ED}" type="presParOf" srcId="{E88D92B7-9D40-B946-9D5F-49BDC5EB9C59}" destId="{9C9791C1-8EF7-E442-9C4B-685803F73725}"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2348D302-E682-1946-B427-DCDA25E5248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5ECE14A-CB78-FA4A-8FFE-885AD209B32E}">
      <dgm:prSet/>
      <dgm:spPr>
        <a:solidFill>
          <a:schemeClr val="tx1">
            <a:lumMod val="10000"/>
          </a:schemeClr>
        </a:solidFill>
      </dgm:spPr>
      <dgm:t>
        <a:bodyPr/>
        <a:lstStyle/>
        <a:p>
          <a:r>
            <a:rPr lang="en-US" b="1" dirty="0">
              <a:solidFill>
                <a:schemeClr val="bg1"/>
              </a:solidFill>
            </a:rPr>
            <a:t>Maintaining positive dispositions and professional behaviors, even in challenging times, makes teaching and learning genuinely rewarding. </a:t>
          </a:r>
        </a:p>
      </dgm:t>
      <dgm:extLst>
        <a:ext uri="{E40237B7-FDA0-4F09-8148-C483321AD2D9}">
          <dgm14:cNvPr xmlns:dgm14="http://schemas.microsoft.com/office/drawing/2010/diagram" id="0" name="" descr="•Maintaining positive dispositions and professional behaviors, even in challenging times, makes teaching and learning genuinely rewarding.&#10;•What strategies will you take to make the most of your teaching career and cultivate students’ full potential?&#10;• Reflect on what you have learned in textbook and your overall teaching and learning experiences to answer this question.&#10;"/>
        </a:ext>
      </dgm:extLst>
    </dgm:pt>
    <dgm:pt modelId="{1B4DD139-4A8A-5440-A7AC-BFCB410C0F59}" type="parTrans" cxnId="{90FE7BB3-DEB3-B142-8EC6-7C5C597A75E4}">
      <dgm:prSet/>
      <dgm:spPr/>
      <dgm:t>
        <a:bodyPr/>
        <a:lstStyle/>
        <a:p>
          <a:endParaRPr lang="en-US"/>
        </a:p>
      </dgm:t>
    </dgm:pt>
    <dgm:pt modelId="{3FAB98D8-B8B4-404B-97D1-9B024066A74A}" type="sibTrans" cxnId="{90FE7BB3-DEB3-B142-8EC6-7C5C597A75E4}">
      <dgm:prSet/>
      <dgm:spPr/>
      <dgm:t>
        <a:bodyPr/>
        <a:lstStyle/>
        <a:p>
          <a:endParaRPr lang="en-US"/>
        </a:p>
      </dgm:t>
    </dgm:pt>
    <dgm:pt modelId="{B8C51BBE-E362-314C-9539-2CDB593A37AA}">
      <dgm:prSet/>
      <dgm:spPr>
        <a:solidFill>
          <a:schemeClr val="bg2">
            <a:lumMod val="50000"/>
          </a:schemeClr>
        </a:solidFill>
      </dgm:spPr>
      <dgm:t>
        <a:bodyPr/>
        <a:lstStyle/>
        <a:p>
          <a:r>
            <a:rPr lang="en-US" b="1" dirty="0"/>
            <a:t>What strategies will you take to make the most of your teaching career and cultivate students’ full potential? </a:t>
          </a:r>
          <a:endParaRPr lang="en-US" dirty="0"/>
        </a:p>
      </dgm:t>
      <dgm:extLst>
        <a:ext uri="{E40237B7-FDA0-4F09-8148-C483321AD2D9}">
          <dgm14:cNvPr xmlns:dgm14="http://schemas.microsoft.com/office/drawing/2010/diagram" id="0" name="" descr="•Maintaining positive dispositions and professional behaviors, even in challenging times, makes teaching and learning genuinely rewarding.&#10;•What strategies will you take to make the most of your teaching career and cultivate students’ full potential?&#10;• Reflect on what you have learned in textbook and your overall teaching and learning experiences to answer this question.&#10;"/>
        </a:ext>
      </dgm:extLst>
    </dgm:pt>
    <dgm:pt modelId="{897105D5-248D-C640-BBE1-22F17BBDAEA7}" type="parTrans" cxnId="{14980856-6522-1447-BD4F-F083587ABA16}">
      <dgm:prSet/>
      <dgm:spPr/>
      <dgm:t>
        <a:bodyPr/>
        <a:lstStyle/>
        <a:p>
          <a:endParaRPr lang="en-US"/>
        </a:p>
      </dgm:t>
    </dgm:pt>
    <dgm:pt modelId="{4A3CF522-9B67-BC46-940B-A93A8FD46214}" type="sibTrans" cxnId="{14980856-6522-1447-BD4F-F083587ABA16}">
      <dgm:prSet/>
      <dgm:spPr/>
      <dgm:t>
        <a:bodyPr/>
        <a:lstStyle/>
        <a:p>
          <a:endParaRPr lang="en-US"/>
        </a:p>
      </dgm:t>
    </dgm:pt>
    <dgm:pt modelId="{3ECB15E9-5ED1-AC4C-8037-84D21A9DB44C}">
      <dgm:prSet/>
      <dgm:spPr>
        <a:solidFill>
          <a:schemeClr val="accent3">
            <a:lumMod val="50000"/>
          </a:schemeClr>
        </a:solidFill>
      </dgm:spPr>
      <dgm:t>
        <a:bodyPr/>
        <a:lstStyle/>
        <a:p>
          <a:r>
            <a:rPr lang="en-US" b="1" dirty="0"/>
            <a:t> Reflect on what you have learned in textbook and your overall teaching and learning experiences to answer this question.</a:t>
          </a:r>
          <a:endParaRPr lang="en-US" dirty="0"/>
        </a:p>
      </dgm:t>
      <dgm:extLst>
        <a:ext uri="{E40237B7-FDA0-4F09-8148-C483321AD2D9}">
          <dgm14:cNvPr xmlns:dgm14="http://schemas.microsoft.com/office/drawing/2010/diagram" id="0" name="" descr="•Maintaining positive dispositions and professional behaviors, even in challenging times, makes teaching and learning genuinely rewarding.&#10;•What strategies will you take to make the most of your teaching career and cultivate students’ full potential?&#10;• Reflect on what you have learned in textbook and your overall teaching and learning experiences to answer this question.&#10;"/>
        </a:ext>
      </dgm:extLst>
    </dgm:pt>
    <dgm:pt modelId="{ABDA0714-8DDA-694A-96CE-BDC9A260FE1E}" type="parTrans" cxnId="{B120DF32-8AE3-E646-9FDB-04CA1C649E03}">
      <dgm:prSet/>
      <dgm:spPr/>
      <dgm:t>
        <a:bodyPr/>
        <a:lstStyle/>
        <a:p>
          <a:endParaRPr lang="en-US"/>
        </a:p>
      </dgm:t>
    </dgm:pt>
    <dgm:pt modelId="{953880F5-EAE6-5441-AC15-5A0266ECCDD9}" type="sibTrans" cxnId="{B120DF32-8AE3-E646-9FDB-04CA1C649E03}">
      <dgm:prSet/>
      <dgm:spPr/>
      <dgm:t>
        <a:bodyPr/>
        <a:lstStyle/>
        <a:p>
          <a:endParaRPr lang="en-US"/>
        </a:p>
      </dgm:t>
    </dgm:pt>
    <dgm:pt modelId="{1AEAC8AF-30B1-FB42-84A6-295F61B6A766}" type="pres">
      <dgm:prSet presAssocID="{2348D302-E682-1946-B427-DCDA25E52483}" presName="linear" presStyleCnt="0">
        <dgm:presLayoutVars>
          <dgm:animLvl val="lvl"/>
          <dgm:resizeHandles val="exact"/>
        </dgm:presLayoutVars>
      </dgm:prSet>
      <dgm:spPr/>
    </dgm:pt>
    <dgm:pt modelId="{B087D66F-2E3B-C44D-923A-FF56D12202B5}" type="pres">
      <dgm:prSet presAssocID="{85ECE14A-CB78-FA4A-8FFE-885AD209B32E}" presName="parentText" presStyleLbl="node1" presStyleIdx="0" presStyleCnt="3">
        <dgm:presLayoutVars>
          <dgm:chMax val="0"/>
          <dgm:bulletEnabled val="1"/>
        </dgm:presLayoutVars>
      </dgm:prSet>
      <dgm:spPr/>
    </dgm:pt>
    <dgm:pt modelId="{A9CA953A-1A77-EF4E-9CF6-75A518980DB8}" type="pres">
      <dgm:prSet presAssocID="{3FAB98D8-B8B4-404B-97D1-9B024066A74A}" presName="spacer" presStyleCnt="0"/>
      <dgm:spPr/>
    </dgm:pt>
    <dgm:pt modelId="{42F32CE5-D81E-1949-8F6B-EA345A68623D}" type="pres">
      <dgm:prSet presAssocID="{B8C51BBE-E362-314C-9539-2CDB593A37AA}" presName="parentText" presStyleLbl="node1" presStyleIdx="1" presStyleCnt="3">
        <dgm:presLayoutVars>
          <dgm:chMax val="0"/>
          <dgm:bulletEnabled val="1"/>
        </dgm:presLayoutVars>
      </dgm:prSet>
      <dgm:spPr/>
    </dgm:pt>
    <dgm:pt modelId="{FEF731CA-CF16-A74B-874A-E9D1F48ECBCF}" type="pres">
      <dgm:prSet presAssocID="{4A3CF522-9B67-BC46-940B-A93A8FD46214}" presName="spacer" presStyleCnt="0"/>
      <dgm:spPr/>
    </dgm:pt>
    <dgm:pt modelId="{68139B92-AC21-AA4D-920F-37201F44216C}" type="pres">
      <dgm:prSet presAssocID="{3ECB15E9-5ED1-AC4C-8037-84D21A9DB44C}" presName="parentText" presStyleLbl="node1" presStyleIdx="2" presStyleCnt="3">
        <dgm:presLayoutVars>
          <dgm:chMax val="0"/>
          <dgm:bulletEnabled val="1"/>
        </dgm:presLayoutVars>
      </dgm:prSet>
      <dgm:spPr/>
    </dgm:pt>
  </dgm:ptLst>
  <dgm:cxnLst>
    <dgm:cxn modelId="{ED267C0A-C1F8-FA43-ABEE-7B50C99A4B19}" type="presOf" srcId="{3ECB15E9-5ED1-AC4C-8037-84D21A9DB44C}" destId="{68139B92-AC21-AA4D-920F-37201F44216C}" srcOrd="0" destOrd="0" presId="urn:microsoft.com/office/officeart/2005/8/layout/vList2"/>
    <dgm:cxn modelId="{B120DF32-8AE3-E646-9FDB-04CA1C649E03}" srcId="{2348D302-E682-1946-B427-DCDA25E52483}" destId="{3ECB15E9-5ED1-AC4C-8037-84D21A9DB44C}" srcOrd="2" destOrd="0" parTransId="{ABDA0714-8DDA-694A-96CE-BDC9A260FE1E}" sibTransId="{953880F5-EAE6-5441-AC15-5A0266ECCDD9}"/>
    <dgm:cxn modelId="{12F28F50-24A5-0B47-A0F7-C3172B591CA9}" type="presOf" srcId="{85ECE14A-CB78-FA4A-8FFE-885AD209B32E}" destId="{B087D66F-2E3B-C44D-923A-FF56D12202B5}" srcOrd="0" destOrd="0" presId="urn:microsoft.com/office/officeart/2005/8/layout/vList2"/>
    <dgm:cxn modelId="{14980856-6522-1447-BD4F-F083587ABA16}" srcId="{2348D302-E682-1946-B427-DCDA25E52483}" destId="{B8C51BBE-E362-314C-9539-2CDB593A37AA}" srcOrd="1" destOrd="0" parTransId="{897105D5-248D-C640-BBE1-22F17BBDAEA7}" sibTransId="{4A3CF522-9B67-BC46-940B-A93A8FD46214}"/>
    <dgm:cxn modelId="{75D7E263-92BD-CD47-B960-89DBC2311A99}" type="presOf" srcId="{B8C51BBE-E362-314C-9539-2CDB593A37AA}" destId="{42F32CE5-D81E-1949-8F6B-EA345A68623D}" srcOrd="0" destOrd="0" presId="urn:microsoft.com/office/officeart/2005/8/layout/vList2"/>
    <dgm:cxn modelId="{C9993E8E-AFF6-D94F-A811-EE58C760FC61}" type="presOf" srcId="{2348D302-E682-1946-B427-DCDA25E52483}" destId="{1AEAC8AF-30B1-FB42-84A6-295F61B6A766}" srcOrd="0" destOrd="0" presId="urn:microsoft.com/office/officeart/2005/8/layout/vList2"/>
    <dgm:cxn modelId="{90FE7BB3-DEB3-B142-8EC6-7C5C597A75E4}" srcId="{2348D302-E682-1946-B427-DCDA25E52483}" destId="{85ECE14A-CB78-FA4A-8FFE-885AD209B32E}" srcOrd="0" destOrd="0" parTransId="{1B4DD139-4A8A-5440-A7AC-BFCB410C0F59}" sibTransId="{3FAB98D8-B8B4-404B-97D1-9B024066A74A}"/>
    <dgm:cxn modelId="{167A2F3D-63B0-CB42-AA7D-874FF236955D}" type="presParOf" srcId="{1AEAC8AF-30B1-FB42-84A6-295F61B6A766}" destId="{B087D66F-2E3B-C44D-923A-FF56D12202B5}" srcOrd="0" destOrd="0" presId="urn:microsoft.com/office/officeart/2005/8/layout/vList2"/>
    <dgm:cxn modelId="{41FA0B4C-7878-EB40-A791-44A1C809D1DD}" type="presParOf" srcId="{1AEAC8AF-30B1-FB42-84A6-295F61B6A766}" destId="{A9CA953A-1A77-EF4E-9CF6-75A518980DB8}" srcOrd="1" destOrd="0" presId="urn:microsoft.com/office/officeart/2005/8/layout/vList2"/>
    <dgm:cxn modelId="{D2FA85AC-FB2C-794F-93FE-AE4B8624BA27}" type="presParOf" srcId="{1AEAC8AF-30B1-FB42-84A6-295F61B6A766}" destId="{42F32CE5-D81E-1949-8F6B-EA345A68623D}" srcOrd="2" destOrd="0" presId="urn:microsoft.com/office/officeart/2005/8/layout/vList2"/>
    <dgm:cxn modelId="{378538A5-1922-864F-A4D9-FE77A470C7C0}" type="presParOf" srcId="{1AEAC8AF-30B1-FB42-84A6-295F61B6A766}" destId="{FEF731CA-CF16-A74B-874A-E9D1F48ECBCF}" srcOrd="3" destOrd="0" presId="urn:microsoft.com/office/officeart/2005/8/layout/vList2"/>
    <dgm:cxn modelId="{D32F4BED-3777-6543-981B-BAE606CE54C3}" type="presParOf" srcId="{1AEAC8AF-30B1-FB42-84A6-295F61B6A766}" destId="{68139B92-AC21-AA4D-920F-37201F44216C}" srcOrd="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6073A8B-B7C5-2C4A-8D1B-203AB4F4DAAF}" type="doc">
      <dgm:prSet loTypeId="urn:microsoft.com/office/officeart/2005/8/layout/vList2" loCatId="list" qsTypeId="urn:microsoft.com/office/officeart/2005/8/quickstyle/simple2" qsCatId="simple" csTypeId="urn:microsoft.com/office/officeart/2005/8/colors/accent0_1" csCatId="mainScheme" phldr="1"/>
      <dgm:spPr/>
      <dgm:t>
        <a:bodyPr/>
        <a:lstStyle/>
        <a:p>
          <a:endParaRPr lang="en-US"/>
        </a:p>
      </dgm:t>
    </dgm:pt>
    <dgm:pt modelId="{B079C140-28A1-7547-B1D4-13422A02A9EE}">
      <dgm:prSet custT="1"/>
      <dgm:spPr>
        <a:solidFill>
          <a:srgbClr val="7A406C"/>
        </a:solidFill>
      </dgm:spPr>
      <dgm:t>
        <a:bodyPr/>
        <a:lstStyle/>
        <a:p>
          <a:pPr algn="l" rtl="0"/>
          <a:r>
            <a:rPr lang="en-US" sz="3200" b="1" dirty="0">
              <a:solidFill>
                <a:srgbClr val="FFFFFF"/>
              </a:solidFill>
            </a:rPr>
            <a:t>Great educators understand that the teaching profession has rewards and challenges. </a:t>
          </a:r>
        </a:p>
      </dgm:t>
      <dgm:extLst>
        <a:ext uri="{E40237B7-FDA0-4F09-8148-C483321AD2D9}">
          <dgm14:cNvPr xmlns:dgm14="http://schemas.microsoft.com/office/drawing/2010/diagram" id="0" name="" descr="Great educators understand that the teaching profession has rewards and challenges. &#10;&#13;&#10;They reduce personal stress when challenges arise and use productive means to make the most of their teaching careers. &#13;&#10;"/>
        </a:ext>
      </dgm:extLst>
    </dgm:pt>
    <dgm:pt modelId="{2027495F-69F8-8844-B373-138319156A09}" type="parTrans" cxnId="{DE12AFCC-D199-1E47-B643-1F47CCB30A95}">
      <dgm:prSet/>
      <dgm:spPr/>
      <dgm:t>
        <a:bodyPr/>
        <a:lstStyle/>
        <a:p>
          <a:endParaRPr lang="en-US"/>
        </a:p>
      </dgm:t>
    </dgm:pt>
    <dgm:pt modelId="{56B48650-12EB-5849-B53D-AF0722B1E55C}" type="sibTrans" cxnId="{DE12AFCC-D199-1E47-B643-1F47CCB30A95}">
      <dgm:prSet/>
      <dgm:spPr/>
      <dgm:t>
        <a:bodyPr/>
        <a:lstStyle/>
        <a:p>
          <a:endParaRPr lang="en-US"/>
        </a:p>
      </dgm:t>
    </dgm:pt>
    <dgm:pt modelId="{5EDC90A2-81AD-E44A-9010-E6BA4FBCFEF9}">
      <dgm:prSet custT="1"/>
      <dgm:spPr>
        <a:solidFill>
          <a:srgbClr val="330066"/>
        </a:solidFill>
      </dgm:spPr>
      <dgm:t>
        <a:bodyPr/>
        <a:lstStyle/>
        <a:p>
          <a:pPr algn="l" rtl="0"/>
          <a:r>
            <a:rPr lang="en-US" sz="3200" b="1" dirty="0">
              <a:solidFill>
                <a:srgbClr val="FFFFFF"/>
              </a:solidFill>
            </a:rPr>
            <a:t>They reduce personal stress when challenges arise and use productive means to make the most of their teaching careers. </a:t>
          </a:r>
        </a:p>
      </dgm:t>
      <dgm:extLst>
        <a:ext uri="{E40237B7-FDA0-4F09-8148-C483321AD2D9}">
          <dgm14:cNvPr xmlns:dgm14="http://schemas.microsoft.com/office/drawing/2010/diagram" id="0" name="" descr="Great educators understand that the teaching profession has rewards and challenges. &#13;&#10;They reduce personal stress when challenges arise and use productive means to make the most of their teaching careers. &#13;&#10;"/>
        </a:ext>
      </dgm:extLst>
    </dgm:pt>
    <dgm:pt modelId="{14139812-E9BB-374A-AB4C-832A53B4B5E8}" type="parTrans" cxnId="{BA816896-C2A3-894C-85FB-47F962EADD89}">
      <dgm:prSet/>
      <dgm:spPr/>
      <dgm:t>
        <a:bodyPr/>
        <a:lstStyle/>
        <a:p>
          <a:endParaRPr lang="en-US"/>
        </a:p>
      </dgm:t>
    </dgm:pt>
    <dgm:pt modelId="{2C4B7595-958A-2248-B68A-6EC4558D7C4D}" type="sibTrans" cxnId="{BA816896-C2A3-894C-85FB-47F962EADD89}">
      <dgm:prSet/>
      <dgm:spPr/>
      <dgm:t>
        <a:bodyPr/>
        <a:lstStyle/>
        <a:p>
          <a:endParaRPr lang="en-US"/>
        </a:p>
      </dgm:t>
    </dgm:pt>
    <dgm:pt modelId="{FD4AA8A8-E1E2-AF4C-9598-6CE194A42CDE}" type="pres">
      <dgm:prSet presAssocID="{D6073A8B-B7C5-2C4A-8D1B-203AB4F4DAAF}" presName="linear" presStyleCnt="0">
        <dgm:presLayoutVars>
          <dgm:animLvl val="lvl"/>
          <dgm:resizeHandles val="exact"/>
        </dgm:presLayoutVars>
      </dgm:prSet>
      <dgm:spPr/>
    </dgm:pt>
    <dgm:pt modelId="{2FDA9177-9216-D747-AE28-3569FB85A5D0}" type="pres">
      <dgm:prSet presAssocID="{B079C140-28A1-7547-B1D4-13422A02A9EE}" presName="parentText" presStyleLbl="node1" presStyleIdx="0" presStyleCnt="2">
        <dgm:presLayoutVars>
          <dgm:chMax val="0"/>
          <dgm:bulletEnabled val="1"/>
        </dgm:presLayoutVars>
      </dgm:prSet>
      <dgm:spPr/>
    </dgm:pt>
    <dgm:pt modelId="{4DD5D825-74E7-CB44-96F9-177993B6F7D0}" type="pres">
      <dgm:prSet presAssocID="{56B48650-12EB-5849-B53D-AF0722B1E55C}" presName="spacer" presStyleCnt="0"/>
      <dgm:spPr/>
    </dgm:pt>
    <dgm:pt modelId="{EB81DC28-6E2B-F54E-8D39-B5FE34E84DC2}" type="pres">
      <dgm:prSet presAssocID="{5EDC90A2-81AD-E44A-9010-E6BA4FBCFEF9}" presName="parentText" presStyleLbl="node1" presStyleIdx="1" presStyleCnt="2">
        <dgm:presLayoutVars>
          <dgm:chMax val="0"/>
          <dgm:bulletEnabled val="1"/>
        </dgm:presLayoutVars>
      </dgm:prSet>
      <dgm:spPr/>
    </dgm:pt>
  </dgm:ptLst>
  <dgm:cxnLst>
    <dgm:cxn modelId="{3D2DB55C-805F-C44A-91DE-57CAB91195BE}" type="presOf" srcId="{5EDC90A2-81AD-E44A-9010-E6BA4FBCFEF9}" destId="{EB81DC28-6E2B-F54E-8D39-B5FE34E84DC2}" srcOrd="0" destOrd="0" presId="urn:microsoft.com/office/officeart/2005/8/layout/vList2"/>
    <dgm:cxn modelId="{BA816896-C2A3-894C-85FB-47F962EADD89}" srcId="{D6073A8B-B7C5-2C4A-8D1B-203AB4F4DAAF}" destId="{5EDC90A2-81AD-E44A-9010-E6BA4FBCFEF9}" srcOrd="1" destOrd="0" parTransId="{14139812-E9BB-374A-AB4C-832A53B4B5E8}" sibTransId="{2C4B7595-958A-2248-B68A-6EC4558D7C4D}"/>
    <dgm:cxn modelId="{DCCB389C-65DD-334B-9ABC-231A3EFCF449}" type="presOf" srcId="{D6073A8B-B7C5-2C4A-8D1B-203AB4F4DAAF}" destId="{FD4AA8A8-E1E2-AF4C-9598-6CE194A42CDE}" srcOrd="0" destOrd="0" presId="urn:microsoft.com/office/officeart/2005/8/layout/vList2"/>
    <dgm:cxn modelId="{C010FBB8-60BE-6B44-9B9F-21C22ED1F387}" type="presOf" srcId="{B079C140-28A1-7547-B1D4-13422A02A9EE}" destId="{2FDA9177-9216-D747-AE28-3569FB85A5D0}" srcOrd="0" destOrd="0" presId="urn:microsoft.com/office/officeart/2005/8/layout/vList2"/>
    <dgm:cxn modelId="{DE12AFCC-D199-1E47-B643-1F47CCB30A95}" srcId="{D6073A8B-B7C5-2C4A-8D1B-203AB4F4DAAF}" destId="{B079C140-28A1-7547-B1D4-13422A02A9EE}" srcOrd="0" destOrd="0" parTransId="{2027495F-69F8-8844-B373-138319156A09}" sibTransId="{56B48650-12EB-5849-B53D-AF0722B1E55C}"/>
    <dgm:cxn modelId="{3F3C5F69-B76A-F04D-A67F-1D248B17B2DE}" type="presParOf" srcId="{FD4AA8A8-E1E2-AF4C-9598-6CE194A42CDE}" destId="{2FDA9177-9216-D747-AE28-3569FB85A5D0}" srcOrd="0" destOrd="0" presId="urn:microsoft.com/office/officeart/2005/8/layout/vList2"/>
    <dgm:cxn modelId="{D11289E7-5243-7946-82D2-61919EC684F4}" type="presParOf" srcId="{FD4AA8A8-E1E2-AF4C-9598-6CE194A42CDE}" destId="{4DD5D825-74E7-CB44-96F9-177993B6F7D0}" srcOrd="1" destOrd="0" presId="urn:microsoft.com/office/officeart/2005/8/layout/vList2"/>
    <dgm:cxn modelId="{BA84111A-5830-E944-AB78-026EB3C82BD8}" type="presParOf" srcId="{FD4AA8A8-E1E2-AF4C-9598-6CE194A42CDE}" destId="{EB81DC28-6E2B-F54E-8D39-B5FE34E84DC2}"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64D1630C-759A-E448-A819-ADBB85C59E1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5E8BBFB-D587-AB4F-ABFC-9FCC4EE67D97}">
      <dgm:prSet custT="1"/>
      <dgm:spPr>
        <a:solidFill>
          <a:schemeClr val="accent4">
            <a:lumMod val="50000"/>
          </a:schemeClr>
        </a:solidFill>
      </dgm:spPr>
      <dgm:t>
        <a:bodyPr/>
        <a:lstStyle/>
        <a:p>
          <a:r>
            <a:rPr lang="en-GB" sz="2400" b="1" dirty="0"/>
            <a:t>There are many reasons I believe it is imperative to welcome preservice and beginning educators into my classroom. It is my responsibility to build into the next generation of art educators. Many wonderful people took the time to build into me, expand my vision for the field, challenge my thoughts and reasoning, and refine my teaching skills. The difference that made impacts my teaching to this day. I desire to do the same. By positively influencing future art educators, I'm also impacting the students, faculty, and communities they will be serving. This expands the reach I’m able to have through art education. </a:t>
          </a:r>
          <a:endParaRPr lang="en-US" sz="2400" dirty="0"/>
        </a:p>
      </dgm:t>
      <dgm:extLst>
        <a:ext uri="{E40237B7-FDA0-4F09-8148-C483321AD2D9}">
          <dgm14:cNvPr xmlns:dgm14="http://schemas.microsoft.com/office/drawing/2010/diagram" id="0" name="" descr="•There are many reasons I believe it is imperative to welcome preservice and beginning educators into my classroom. It is my responsibility to build into the next generation of art educators. Many wonderful people took the time to build into me, expand my vision for the field, challenge my thoughts and reasoning, and refine my teaching skills. The difference that made impacts my teaching to this day. I desire to do the same. By positively influencing future art educators, I'm also impacting the students, faculty, and communities they will be serving. This expands the reach I’m able to have through art education.&#10;"/>
        </a:ext>
      </dgm:extLst>
    </dgm:pt>
    <dgm:pt modelId="{9BE5ECF7-9AB8-E843-A629-DA85DC8EC18E}" type="parTrans" cxnId="{A43C723B-56D9-5E4D-8996-5B1E70DE5860}">
      <dgm:prSet/>
      <dgm:spPr/>
      <dgm:t>
        <a:bodyPr/>
        <a:lstStyle/>
        <a:p>
          <a:endParaRPr lang="en-US"/>
        </a:p>
      </dgm:t>
    </dgm:pt>
    <dgm:pt modelId="{4782D1A3-DD09-1F4D-858E-A5A6AD487FB9}" type="sibTrans" cxnId="{A43C723B-56D9-5E4D-8996-5B1E70DE5860}">
      <dgm:prSet/>
      <dgm:spPr/>
      <dgm:t>
        <a:bodyPr/>
        <a:lstStyle/>
        <a:p>
          <a:endParaRPr lang="en-US"/>
        </a:p>
      </dgm:t>
    </dgm:pt>
    <dgm:pt modelId="{79057711-544C-2F4E-9A6E-3B242B95256E}" type="pres">
      <dgm:prSet presAssocID="{64D1630C-759A-E448-A819-ADBB85C59E11}" presName="linear" presStyleCnt="0">
        <dgm:presLayoutVars>
          <dgm:animLvl val="lvl"/>
          <dgm:resizeHandles val="exact"/>
        </dgm:presLayoutVars>
      </dgm:prSet>
      <dgm:spPr/>
    </dgm:pt>
    <dgm:pt modelId="{B837E06F-DF9E-AB45-9943-63EFC6067641}" type="pres">
      <dgm:prSet presAssocID="{55E8BBFB-D587-AB4F-ABFC-9FCC4EE67D97}" presName="parentText" presStyleLbl="node1" presStyleIdx="0" presStyleCnt="1">
        <dgm:presLayoutVars>
          <dgm:chMax val="0"/>
          <dgm:bulletEnabled val="1"/>
        </dgm:presLayoutVars>
      </dgm:prSet>
      <dgm:spPr/>
    </dgm:pt>
  </dgm:ptLst>
  <dgm:cxnLst>
    <dgm:cxn modelId="{A43C723B-56D9-5E4D-8996-5B1E70DE5860}" srcId="{64D1630C-759A-E448-A819-ADBB85C59E11}" destId="{55E8BBFB-D587-AB4F-ABFC-9FCC4EE67D97}" srcOrd="0" destOrd="0" parTransId="{9BE5ECF7-9AB8-E843-A629-DA85DC8EC18E}" sibTransId="{4782D1A3-DD09-1F4D-858E-A5A6AD487FB9}"/>
    <dgm:cxn modelId="{9744BD52-B7D2-3A4D-B6FB-B88C4DAD36D1}" type="presOf" srcId="{64D1630C-759A-E448-A819-ADBB85C59E11}" destId="{79057711-544C-2F4E-9A6E-3B242B95256E}" srcOrd="0" destOrd="0" presId="urn:microsoft.com/office/officeart/2005/8/layout/vList2"/>
    <dgm:cxn modelId="{9DFF735E-7CC0-4443-87DC-C2C0440A27AB}" type="presOf" srcId="{55E8BBFB-D587-AB4F-ABFC-9FCC4EE67D97}" destId="{B837E06F-DF9E-AB45-9943-63EFC6067641}" srcOrd="0" destOrd="0" presId="urn:microsoft.com/office/officeart/2005/8/layout/vList2"/>
    <dgm:cxn modelId="{A60575FB-FC2B-B344-B346-7720944933F8}" type="presParOf" srcId="{79057711-544C-2F4E-9A6E-3B242B95256E}" destId="{B837E06F-DF9E-AB45-9943-63EFC6067641}"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F8510965-2E9D-A748-B3D4-4E969459E0C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E4A18F3-0C18-3048-9116-9F3F1D6B0081}">
      <dgm:prSet/>
      <dgm:spPr>
        <a:solidFill>
          <a:schemeClr val="tx2"/>
        </a:solidFill>
      </dgm:spPr>
      <dgm:t>
        <a:bodyPr/>
        <a:lstStyle/>
        <a:p>
          <a:r>
            <a:rPr lang="en-US" b="1" dirty="0"/>
            <a:t>Meeting with student teachers prior to their first day of placement, I cover important topics. First, I address the logistics they need to accomplish: communicate with the mentor teacher/s, meet the principals and staff, learn names, policies, dress code, and where to make copies and have lunch. Then, I cover presence, including professional behaviors in person and online. We discuss attendance, punctuality, demeanor, rapport, and holistic well-being. I ask them to: </a:t>
          </a:r>
        </a:p>
      </dgm:t>
      <dgm:extLst>
        <a:ext uri="{E40237B7-FDA0-4F09-8148-C483321AD2D9}">
          <dgm14:cNvPr xmlns:dgm14="http://schemas.microsoft.com/office/drawing/2010/diagram" id="0" name="" descr="Meeting with student teachers prior to their first day of placement, I cover important topics. First, I address the logistics they need to accomplish: communicate with the mentor teacher/s, meet the principals and staff, learn names, policies, dress code, and where to make copies and have lunch. Then, I cover presence, including professional behaviors in person and online. We discuss attendance, punctuality, demeanor, rapport, and holistic well-being. I ask them to: &#13;&#10;&#9;Recall what brings you joy; &#13;&#10;&#9;Identify your supports; &#13;&#10;&#9;Access your resources; &#13;&#10;&#9;Implement plans for hygiene, school-life balance, time management, and setting boundaries; &#13;&#10;&#9;Evaluate your overall health: physical, emotional, mental, social/relational, financial, spiritual, and occupational; and, &#13;&#10;&#9;Reinforce yourself.&#13;&#10;"/>
        </a:ext>
      </dgm:extLst>
    </dgm:pt>
    <dgm:pt modelId="{3F630C49-3313-6245-93D2-9C202F1CA8C2}" type="parTrans" cxnId="{6562CE8B-CAA9-1C42-B9EA-8BB1A46B41BE}">
      <dgm:prSet/>
      <dgm:spPr/>
      <dgm:t>
        <a:bodyPr/>
        <a:lstStyle/>
        <a:p>
          <a:endParaRPr lang="en-US"/>
        </a:p>
      </dgm:t>
    </dgm:pt>
    <dgm:pt modelId="{5A4B2524-45D0-674E-8691-2B7488348608}" type="sibTrans" cxnId="{6562CE8B-CAA9-1C42-B9EA-8BB1A46B41BE}">
      <dgm:prSet/>
      <dgm:spPr/>
      <dgm:t>
        <a:bodyPr/>
        <a:lstStyle/>
        <a:p>
          <a:endParaRPr lang="en-US"/>
        </a:p>
      </dgm:t>
    </dgm:pt>
    <dgm:pt modelId="{384F8FD9-BAD0-7647-A40E-A4DED6A7DFC3}">
      <dgm:prSet/>
      <dgm:spPr>
        <a:solidFill>
          <a:schemeClr val="tx2">
            <a:lumMod val="90000"/>
            <a:lumOff val="10000"/>
          </a:schemeClr>
        </a:solidFill>
      </dgm:spPr>
      <dgm:t>
        <a:bodyPr/>
        <a:lstStyle/>
        <a:p>
          <a:r>
            <a:rPr lang="en-US" b="1" dirty="0"/>
            <a:t>Recall what brings you joy; </a:t>
          </a:r>
        </a:p>
      </dgm:t>
      <dgm:extLst>
        <a:ext uri="{E40237B7-FDA0-4F09-8148-C483321AD2D9}">
          <dgm14:cNvPr xmlns:dgm14="http://schemas.microsoft.com/office/drawing/2010/diagram" id="0" name="" descr="Meeting with student teachers prior to their first day of placement, I cover important topics. First, I address the logistics they need to accomplish: communicate with the mentor teacher/s, meet the principals and staff, learn names, policies, dress code, and where to make copies and have lunch. Then, I cover presence, including professional behaviors in person and online. We discuss attendance, punctuality, demeanor, rapport, and holistic well-being. I ask them to: &#13;&#10;&#9;Recall what brings you joy; &#13;&#10;&#9;Identify your supports; &#13;&#10;&#9;Access your resources; &#13;&#10;&#9;Implement plans for hygiene, school-life balance, time management, and setting boundaries; &#13;&#10;&#9;Evaluate your overall health: physical, emotional, mental, social/relational, financial, spiritual, and occupational; and, &#13;&#10;&#9;Reinforce yourself.&#13;&#10;"/>
        </a:ext>
      </dgm:extLst>
    </dgm:pt>
    <dgm:pt modelId="{359EE355-8C46-0849-B5EE-0E5B2F5EB3D0}" type="parTrans" cxnId="{B630C273-323B-244B-A7A6-DBB3ABF9767F}">
      <dgm:prSet/>
      <dgm:spPr/>
      <dgm:t>
        <a:bodyPr/>
        <a:lstStyle/>
        <a:p>
          <a:endParaRPr lang="en-US"/>
        </a:p>
      </dgm:t>
    </dgm:pt>
    <dgm:pt modelId="{13CFDC68-6FF6-FF4B-A2B6-13378088F653}" type="sibTrans" cxnId="{B630C273-323B-244B-A7A6-DBB3ABF9767F}">
      <dgm:prSet/>
      <dgm:spPr/>
      <dgm:t>
        <a:bodyPr/>
        <a:lstStyle/>
        <a:p>
          <a:endParaRPr lang="en-US"/>
        </a:p>
      </dgm:t>
    </dgm:pt>
    <dgm:pt modelId="{B1BA0186-BD3A-FD41-A2E7-23429B8BDF51}">
      <dgm:prSet/>
      <dgm:spPr>
        <a:solidFill>
          <a:schemeClr val="tx2">
            <a:lumMod val="90000"/>
            <a:lumOff val="10000"/>
          </a:schemeClr>
        </a:solidFill>
      </dgm:spPr>
      <dgm:t>
        <a:bodyPr/>
        <a:lstStyle/>
        <a:p>
          <a:r>
            <a:rPr lang="en-US" b="1" dirty="0"/>
            <a:t>Identify your supports; </a:t>
          </a:r>
        </a:p>
      </dgm:t>
    </dgm:pt>
    <dgm:pt modelId="{BA4BCDF0-F5A0-544D-854E-75B58EEE8224}" type="parTrans" cxnId="{21198826-6C01-A140-8AFF-9143A1284465}">
      <dgm:prSet/>
      <dgm:spPr/>
      <dgm:t>
        <a:bodyPr/>
        <a:lstStyle/>
        <a:p>
          <a:endParaRPr lang="en-US"/>
        </a:p>
      </dgm:t>
    </dgm:pt>
    <dgm:pt modelId="{5A12606D-6018-984C-8FB6-A7548428C98D}" type="sibTrans" cxnId="{21198826-6C01-A140-8AFF-9143A1284465}">
      <dgm:prSet/>
      <dgm:spPr/>
      <dgm:t>
        <a:bodyPr/>
        <a:lstStyle/>
        <a:p>
          <a:endParaRPr lang="en-US"/>
        </a:p>
      </dgm:t>
    </dgm:pt>
    <dgm:pt modelId="{C86EE988-22AF-9548-88D1-4733D25C2C90}">
      <dgm:prSet/>
      <dgm:spPr>
        <a:solidFill>
          <a:schemeClr val="tx2">
            <a:lumMod val="90000"/>
            <a:lumOff val="10000"/>
          </a:schemeClr>
        </a:solidFill>
      </dgm:spPr>
      <dgm:t>
        <a:bodyPr/>
        <a:lstStyle/>
        <a:p>
          <a:r>
            <a:rPr lang="en-US" b="1" dirty="0"/>
            <a:t>Access your resources; </a:t>
          </a:r>
        </a:p>
      </dgm:t>
    </dgm:pt>
    <dgm:pt modelId="{5FCB4883-03FA-A24D-AFD2-27C344B4C185}" type="parTrans" cxnId="{BE711243-F245-FD43-8B0C-E8EE0753DECE}">
      <dgm:prSet/>
      <dgm:spPr/>
      <dgm:t>
        <a:bodyPr/>
        <a:lstStyle/>
        <a:p>
          <a:endParaRPr lang="en-US"/>
        </a:p>
      </dgm:t>
    </dgm:pt>
    <dgm:pt modelId="{A4103160-B491-9046-A93C-E31B622F40CB}" type="sibTrans" cxnId="{BE711243-F245-FD43-8B0C-E8EE0753DECE}">
      <dgm:prSet/>
      <dgm:spPr/>
      <dgm:t>
        <a:bodyPr/>
        <a:lstStyle/>
        <a:p>
          <a:endParaRPr lang="en-US"/>
        </a:p>
      </dgm:t>
    </dgm:pt>
    <dgm:pt modelId="{967955BC-9215-684E-8D84-2269A77AB04C}">
      <dgm:prSet/>
      <dgm:spPr>
        <a:solidFill>
          <a:schemeClr val="tx2">
            <a:lumMod val="90000"/>
            <a:lumOff val="10000"/>
          </a:schemeClr>
        </a:solidFill>
      </dgm:spPr>
      <dgm:t>
        <a:bodyPr/>
        <a:lstStyle/>
        <a:p>
          <a:r>
            <a:rPr lang="en-US" b="1" dirty="0"/>
            <a:t>Implement plans for hygiene, school-life balance, time management, and setting boundaries; </a:t>
          </a:r>
        </a:p>
      </dgm:t>
    </dgm:pt>
    <dgm:pt modelId="{F72F3E24-562A-9B42-8997-2242525CFC34}" type="parTrans" cxnId="{C1017789-2358-A742-8560-8A1F26E65F7A}">
      <dgm:prSet/>
      <dgm:spPr/>
      <dgm:t>
        <a:bodyPr/>
        <a:lstStyle/>
        <a:p>
          <a:endParaRPr lang="en-US"/>
        </a:p>
      </dgm:t>
    </dgm:pt>
    <dgm:pt modelId="{318219DA-6956-6C45-94CC-94ACCFA4B841}" type="sibTrans" cxnId="{C1017789-2358-A742-8560-8A1F26E65F7A}">
      <dgm:prSet/>
      <dgm:spPr/>
      <dgm:t>
        <a:bodyPr/>
        <a:lstStyle/>
        <a:p>
          <a:endParaRPr lang="en-US"/>
        </a:p>
      </dgm:t>
    </dgm:pt>
    <dgm:pt modelId="{97AB93AA-0570-C341-A3FD-40C97195652D}">
      <dgm:prSet/>
      <dgm:spPr>
        <a:solidFill>
          <a:schemeClr val="tx2">
            <a:lumMod val="90000"/>
            <a:lumOff val="10000"/>
          </a:schemeClr>
        </a:solidFill>
      </dgm:spPr>
      <dgm:t>
        <a:bodyPr/>
        <a:lstStyle/>
        <a:p>
          <a:r>
            <a:rPr lang="en-US" b="1" dirty="0"/>
            <a:t>Evaluate your overall health: physical, emotional, mental, social/relational, financial, spiritual, and occupational; and, </a:t>
          </a:r>
        </a:p>
      </dgm:t>
    </dgm:pt>
    <dgm:pt modelId="{DC8F83E7-8658-D545-9587-30DEBC7D6491}" type="parTrans" cxnId="{22E0EB44-5EB0-4344-B8CB-067C100E70E2}">
      <dgm:prSet/>
      <dgm:spPr/>
      <dgm:t>
        <a:bodyPr/>
        <a:lstStyle/>
        <a:p>
          <a:endParaRPr lang="en-US"/>
        </a:p>
      </dgm:t>
    </dgm:pt>
    <dgm:pt modelId="{34386238-C9F0-6749-A8D4-2D2461639A8D}" type="sibTrans" cxnId="{22E0EB44-5EB0-4344-B8CB-067C100E70E2}">
      <dgm:prSet/>
      <dgm:spPr/>
      <dgm:t>
        <a:bodyPr/>
        <a:lstStyle/>
        <a:p>
          <a:endParaRPr lang="en-US"/>
        </a:p>
      </dgm:t>
    </dgm:pt>
    <dgm:pt modelId="{03F3799F-A887-E94C-9CBC-1BE40E7B4F72}">
      <dgm:prSet/>
      <dgm:spPr>
        <a:solidFill>
          <a:schemeClr val="tx2">
            <a:lumMod val="90000"/>
            <a:lumOff val="10000"/>
          </a:schemeClr>
        </a:solidFill>
      </dgm:spPr>
      <dgm:t>
        <a:bodyPr/>
        <a:lstStyle/>
        <a:p>
          <a:r>
            <a:rPr lang="en-US" b="1" dirty="0"/>
            <a:t>Reinforce yourself.</a:t>
          </a:r>
        </a:p>
      </dgm:t>
    </dgm:pt>
    <dgm:pt modelId="{F4C5009C-30C9-7648-8956-8CF9A83F2624}" type="parTrans" cxnId="{17614B11-FE23-874F-BCDD-B494F75201AD}">
      <dgm:prSet/>
      <dgm:spPr/>
      <dgm:t>
        <a:bodyPr/>
        <a:lstStyle/>
        <a:p>
          <a:endParaRPr lang="en-US"/>
        </a:p>
      </dgm:t>
    </dgm:pt>
    <dgm:pt modelId="{ABD27506-FDCC-0C4D-9F8F-0EC486CECD14}" type="sibTrans" cxnId="{17614B11-FE23-874F-BCDD-B494F75201AD}">
      <dgm:prSet/>
      <dgm:spPr/>
      <dgm:t>
        <a:bodyPr/>
        <a:lstStyle/>
        <a:p>
          <a:endParaRPr lang="en-US"/>
        </a:p>
      </dgm:t>
    </dgm:pt>
    <dgm:pt modelId="{8564555F-275C-EF40-98E0-F90314FB95B1}" type="pres">
      <dgm:prSet presAssocID="{F8510965-2E9D-A748-B3D4-4E969459E0CE}" presName="linear" presStyleCnt="0">
        <dgm:presLayoutVars>
          <dgm:animLvl val="lvl"/>
          <dgm:resizeHandles val="exact"/>
        </dgm:presLayoutVars>
      </dgm:prSet>
      <dgm:spPr/>
    </dgm:pt>
    <dgm:pt modelId="{7A12130E-DA51-4C49-906F-C7005EF8EA1F}" type="pres">
      <dgm:prSet presAssocID="{BE4A18F3-0C18-3048-9116-9F3F1D6B0081}" presName="parentText" presStyleLbl="node1" presStyleIdx="0" presStyleCnt="1">
        <dgm:presLayoutVars>
          <dgm:chMax val="0"/>
          <dgm:bulletEnabled val="1"/>
        </dgm:presLayoutVars>
      </dgm:prSet>
      <dgm:spPr/>
    </dgm:pt>
    <dgm:pt modelId="{D09B452E-BFCD-334E-8A1B-A198C963341C}" type="pres">
      <dgm:prSet presAssocID="{BE4A18F3-0C18-3048-9116-9F3F1D6B0081}" presName="childText" presStyleLbl="revTx" presStyleIdx="0" presStyleCnt="1">
        <dgm:presLayoutVars>
          <dgm:bulletEnabled val="1"/>
        </dgm:presLayoutVars>
      </dgm:prSet>
      <dgm:spPr/>
    </dgm:pt>
  </dgm:ptLst>
  <dgm:cxnLst>
    <dgm:cxn modelId="{17614B11-FE23-874F-BCDD-B494F75201AD}" srcId="{BE4A18F3-0C18-3048-9116-9F3F1D6B0081}" destId="{03F3799F-A887-E94C-9CBC-1BE40E7B4F72}" srcOrd="5" destOrd="0" parTransId="{F4C5009C-30C9-7648-8956-8CF9A83F2624}" sibTransId="{ABD27506-FDCC-0C4D-9F8F-0EC486CECD14}"/>
    <dgm:cxn modelId="{3E1DAE17-2494-AF47-BF5B-5AD8675511CD}" type="presOf" srcId="{03F3799F-A887-E94C-9CBC-1BE40E7B4F72}" destId="{D09B452E-BFCD-334E-8A1B-A198C963341C}" srcOrd="0" destOrd="5" presId="urn:microsoft.com/office/officeart/2005/8/layout/vList2"/>
    <dgm:cxn modelId="{21198826-6C01-A140-8AFF-9143A1284465}" srcId="{BE4A18F3-0C18-3048-9116-9F3F1D6B0081}" destId="{B1BA0186-BD3A-FD41-A2E7-23429B8BDF51}" srcOrd="1" destOrd="0" parTransId="{BA4BCDF0-F5A0-544D-854E-75B58EEE8224}" sibTransId="{5A12606D-6018-984C-8FB6-A7548428C98D}"/>
    <dgm:cxn modelId="{BE711243-F245-FD43-8B0C-E8EE0753DECE}" srcId="{BE4A18F3-0C18-3048-9116-9F3F1D6B0081}" destId="{C86EE988-22AF-9548-88D1-4733D25C2C90}" srcOrd="2" destOrd="0" parTransId="{5FCB4883-03FA-A24D-AFD2-27C344B4C185}" sibTransId="{A4103160-B491-9046-A93C-E31B622F40CB}"/>
    <dgm:cxn modelId="{22E0EB44-5EB0-4344-B8CB-067C100E70E2}" srcId="{BE4A18F3-0C18-3048-9116-9F3F1D6B0081}" destId="{97AB93AA-0570-C341-A3FD-40C97195652D}" srcOrd="4" destOrd="0" parTransId="{DC8F83E7-8658-D545-9587-30DEBC7D6491}" sibTransId="{34386238-C9F0-6749-A8D4-2D2461639A8D}"/>
    <dgm:cxn modelId="{4AE3F963-69C6-594C-B538-969CB23E4B9B}" type="presOf" srcId="{BE4A18F3-0C18-3048-9116-9F3F1D6B0081}" destId="{7A12130E-DA51-4C49-906F-C7005EF8EA1F}" srcOrd="0" destOrd="0" presId="urn:microsoft.com/office/officeart/2005/8/layout/vList2"/>
    <dgm:cxn modelId="{043F4F6E-0A8C-1841-B69B-D55C3304FE56}" type="presOf" srcId="{967955BC-9215-684E-8D84-2269A77AB04C}" destId="{D09B452E-BFCD-334E-8A1B-A198C963341C}" srcOrd="0" destOrd="3" presId="urn:microsoft.com/office/officeart/2005/8/layout/vList2"/>
    <dgm:cxn modelId="{B630C273-323B-244B-A7A6-DBB3ABF9767F}" srcId="{BE4A18F3-0C18-3048-9116-9F3F1D6B0081}" destId="{384F8FD9-BAD0-7647-A40E-A4DED6A7DFC3}" srcOrd="0" destOrd="0" parTransId="{359EE355-8C46-0849-B5EE-0E5B2F5EB3D0}" sibTransId="{13CFDC68-6FF6-FF4B-A2B6-13378088F653}"/>
    <dgm:cxn modelId="{C1017789-2358-A742-8560-8A1F26E65F7A}" srcId="{BE4A18F3-0C18-3048-9116-9F3F1D6B0081}" destId="{967955BC-9215-684E-8D84-2269A77AB04C}" srcOrd="3" destOrd="0" parTransId="{F72F3E24-562A-9B42-8997-2242525CFC34}" sibTransId="{318219DA-6956-6C45-94CC-94ACCFA4B841}"/>
    <dgm:cxn modelId="{6562CE8B-CAA9-1C42-B9EA-8BB1A46B41BE}" srcId="{F8510965-2E9D-A748-B3D4-4E969459E0CE}" destId="{BE4A18F3-0C18-3048-9116-9F3F1D6B0081}" srcOrd="0" destOrd="0" parTransId="{3F630C49-3313-6245-93D2-9C202F1CA8C2}" sibTransId="{5A4B2524-45D0-674E-8691-2B7488348608}"/>
    <dgm:cxn modelId="{F7A3AC8C-6963-6441-8EEC-3C4FF23831B5}" type="presOf" srcId="{C86EE988-22AF-9548-88D1-4733D25C2C90}" destId="{D09B452E-BFCD-334E-8A1B-A198C963341C}" srcOrd="0" destOrd="2" presId="urn:microsoft.com/office/officeart/2005/8/layout/vList2"/>
    <dgm:cxn modelId="{6EB2B4B7-D1B7-4548-A741-B24EA6B72EBD}" type="presOf" srcId="{97AB93AA-0570-C341-A3FD-40C97195652D}" destId="{D09B452E-BFCD-334E-8A1B-A198C963341C}" srcOrd="0" destOrd="4" presId="urn:microsoft.com/office/officeart/2005/8/layout/vList2"/>
    <dgm:cxn modelId="{072E2CC3-4B2B-E348-B457-F7DDE66563B8}" type="presOf" srcId="{F8510965-2E9D-A748-B3D4-4E969459E0CE}" destId="{8564555F-275C-EF40-98E0-F90314FB95B1}" srcOrd="0" destOrd="0" presId="urn:microsoft.com/office/officeart/2005/8/layout/vList2"/>
    <dgm:cxn modelId="{B1A36FCE-C2D9-A349-B531-3383254C2323}" type="presOf" srcId="{384F8FD9-BAD0-7647-A40E-A4DED6A7DFC3}" destId="{D09B452E-BFCD-334E-8A1B-A198C963341C}" srcOrd="0" destOrd="0" presId="urn:microsoft.com/office/officeart/2005/8/layout/vList2"/>
    <dgm:cxn modelId="{212E97FB-287D-4E4A-81EF-DF2088BC7AAB}" type="presOf" srcId="{B1BA0186-BD3A-FD41-A2E7-23429B8BDF51}" destId="{D09B452E-BFCD-334E-8A1B-A198C963341C}" srcOrd="0" destOrd="1" presId="urn:microsoft.com/office/officeart/2005/8/layout/vList2"/>
    <dgm:cxn modelId="{C93CE10C-290D-AA4A-86BF-D9895EE8147A}" type="presParOf" srcId="{8564555F-275C-EF40-98E0-F90314FB95B1}" destId="{7A12130E-DA51-4C49-906F-C7005EF8EA1F}" srcOrd="0" destOrd="0" presId="urn:microsoft.com/office/officeart/2005/8/layout/vList2"/>
    <dgm:cxn modelId="{C8E4874D-E0B1-694A-8D2E-E99FA2EDA5B6}" type="presParOf" srcId="{8564555F-275C-EF40-98E0-F90314FB95B1}" destId="{D09B452E-BFCD-334E-8A1B-A198C963341C}" srcOrd="1"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7F4D25F0-104E-D241-9094-E38A878BE14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69F779D-290B-134E-8717-8663483D4741}">
      <dgm:prSet custT="1"/>
      <dgm:spPr>
        <a:solidFill>
          <a:srgbClr val="002060"/>
        </a:solidFill>
      </dgm:spPr>
      <dgm:t>
        <a:bodyPr/>
        <a:lstStyle/>
        <a:p>
          <a:r>
            <a:rPr lang="en-US" sz="2400" b="1" dirty="0"/>
            <a:t>Participate in Pre-K–12 classrooms observations to learn how teachers organize their learning environments, identifying the key qualities of well-designed classrooms, including effective visuals and signage, thoughtfully arranged furnishings and materials, and dedicated spaces for storing student artwork.</a:t>
          </a:r>
        </a:p>
      </dgm:t>
      <dgm:extLst>
        <a:ext uri="{E40237B7-FDA0-4F09-8148-C483321AD2D9}">
          <dgm14:cNvPr xmlns:dgm14="http://schemas.microsoft.com/office/drawing/2010/diagram" id="0" name="" descr="Teacher: Recognize and address my assumptions and biases to foster equitable and culturally responsive teaching practices that respect diverse perspectives and cultivate understanding.&#13;&#10;Student: Apply self-reflection to learning tasks to better understand myself and my growth as a learner and creator.&#13;&#10;"/>
        </a:ext>
      </dgm:extLst>
    </dgm:pt>
    <dgm:pt modelId="{F9FA0972-8B40-004C-B0BA-22DCBF54A523}" type="sibTrans" cxnId="{9EB6D225-2A8D-B342-A85F-B4D8CD260600}">
      <dgm:prSet/>
      <dgm:spPr/>
      <dgm:t>
        <a:bodyPr/>
        <a:lstStyle/>
        <a:p>
          <a:endParaRPr lang="en-US"/>
        </a:p>
      </dgm:t>
    </dgm:pt>
    <dgm:pt modelId="{8341FFF5-5782-EC49-8D04-DFBE491CF24B}" type="parTrans" cxnId="{9EB6D225-2A8D-B342-A85F-B4D8CD260600}">
      <dgm:prSet/>
      <dgm:spPr/>
      <dgm:t>
        <a:bodyPr/>
        <a:lstStyle/>
        <a:p>
          <a:endParaRPr lang="en-US"/>
        </a:p>
      </dgm:t>
    </dgm:pt>
    <dgm:pt modelId="{6172077A-6040-BA4D-B242-B803C05AFCDB}">
      <dgm:prSet custT="1"/>
      <dgm:spPr>
        <a:solidFill>
          <a:schemeClr val="accent2">
            <a:lumMod val="50000"/>
          </a:schemeClr>
        </a:solidFill>
      </dgm:spPr>
      <dgm:t>
        <a:bodyPr/>
        <a:lstStyle/>
        <a:p>
          <a:r>
            <a:rPr lang="en-US" sz="2400" b="1" dirty="0"/>
            <a:t>Commit to deepening my impact as an educator by continuously evolving my practice to meet the needs of all learners.</a:t>
          </a:r>
        </a:p>
      </dgm:t>
      <dgm:extLst>
        <a:ext uri="{E40237B7-FDA0-4F09-8148-C483321AD2D9}">
          <dgm14:cNvPr xmlns:dgm14="http://schemas.microsoft.com/office/drawing/2010/diagram" id="0" name="" descr="Teacher: Recognize and address my assumptions and biases to foster equitable and culturally responsive teaching practices that respect diverse perspectives and cultivate understanding.&#13;&#10;Student: Apply self-reflection to learning tasks to better understand myself and my growth as a learner and creator.&#13;&#10;"/>
        </a:ext>
      </dgm:extLst>
    </dgm:pt>
    <dgm:pt modelId="{219C22BE-2D19-B942-9D5E-C9AACD71741E}" type="sibTrans" cxnId="{9BC88A87-4B9E-1A4E-893D-3A1395A1C79D}">
      <dgm:prSet/>
      <dgm:spPr/>
      <dgm:t>
        <a:bodyPr/>
        <a:lstStyle/>
        <a:p>
          <a:endParaRPr lang="en-US"/>
        </a:p>
      </dgm:t>
    </dgm:pt>
    <dgm:pt modelId="{A6DC4A2E-DDB8-7F4E-B445-9B9EA07327A3}" type="parTrans" cxnId="{9BC88A87-4B9E-1A4E-893D-3A1395A1C79D}">
      <dgm:prSet/>
      <dgm:spPr/>
      <dgm:t>
        <a:bodyPr/>
        <a:lstStyle/>
        <a:p>
          <a:endParaRPr lang="en-US"/>
        </a:p>
      </dgm:t>
    </dgm:pt>
    <dgm:pt modelId="{AC1D7CC0-975C-1C4C-B2B8-D8BB87A7F3E7}" type="pres">
      <dgm:prSet presAssocID="{7F4D25F0-104E-D241-9094-E38A878BE14D}" presName="linear" presStyleCnt="0">
        <dgm:presLayoutVars>
          <dgm:animLvl val="lvl"/>
          <dgm:resizeHandles val="exact"/>
        </dgm:presLayoutVars>
      </dgm:prSet>
      <dgm:spPr/>
    </dgm:pt>
    <dgm:pt modelId="{C7F1F53D-0346-F44A-9B79-17B8C14B29E0}" type="pres">
      <dgm:prSet presAssocID="{A69F779D-290B-134E-8717-8663483D4741}" presName="parentText" presStyleLbl="node1" presStyleIdx="0" presStyleCnt="2">
        <dgm:presLayoutVars>
          <dgm:chMax val="0"/>
          <dgm:bulletEnabled val="1"/>
        </dgm:presLayoutVars>
      </dgm:prSet>
      <dgm:spPr/>
    </dgm:pt>
    <dgm:pt modelId="{5BF3057E-1CE0-734B-A4E5-E8A3E19A2C4F}" type="pres">
      <dgm:prSet presAssocID="{F9FA0972-8B40-004C-B0BA-22DCBF54A523}" presName="spacer" presStyleCnt="0"/>
      <dgm:spPr/>
    </dgm:pt>
    <dgm:pt modelId="{8FEAD02C-4E15-E24C-BEF7-DBEB707FF8B5}" type="pres">
      <dgm:prSet presAssocID="{6172077A-6040-BA4D-B242-B803C05AFCDB}" presName="parentText" presStyleLbl="node1" presStyleIdx="1" presStyleCnt="2">
        <dgm:presLayoutVars>
          <dgm:chMax val="0"/>
          <dgm:bulletEnabled val="1"/>
        </dgm:presLayoutVars>
      </dgm:prSet>
      <dgm:spPr/>
    </dgm:pt>
  </dgm:ptLst>
  <dgm:cxnLst>
    <dgm:cxn modelId="{D3129C08-4F9F-0C48-9821-4F47B4F4C14A}" type="presOf" srcId="{6172077A-6040-BA4D-B242-B803C05AFCDB}" destId="{8FEAD02C-4E15-E24C-BEF7-DBEB707FF8B5}" srcOrd="0" destOrd="0" presId="urn:microsoft.com/office/officeart/2005/8/layout/vList2"/>
    <dgm:cxn modelId="{9EB6D225-2A8D-B342-A85F-B4D8CD260600}" srcId="{7F4D25F0-104E-D241-9094-E38A878BE14D}" destId="{A69F779D-290B-134E-8717-8663483D4741}" srcOrd="0" destOrd="0" parTransId="{8341FFF5-5782-EC49-8D04-DFBE491CF24B}" sibTransId="{F9FA0972-8B40-004C-B0BA-22DCBF54A523}"/>
    <dgm:cxn modelId="{E11F1A2A-5002-794E-A0D1-0F6D22D26E11}" type="presOf" srcId="{7F4D25F0-104E-D241-9094-E38A878BE14D}" destId="{AC1D7CC0-975C-1C4C-B2B8-D8BB87A7F3E7}" srcOrd="0" destOrd="0" presId="urn:microsoft.com/office/officeart/2005/8/layout/vList2"/>
    <dgm:cxn modelId="{9BC88A87-4B9E-1A4E-893D-3A1395A1C79D}" srcId="{7F4D25F0-104E-D241-9094-E38A878BE14D}" destId="{6172077A-6040-BA4D-B242-B803C05AFCDB}" srcOrd="1" destOrd="0" parTransId="{A6DC4A2E-DDB8-7F4E-B445-9B9EA07327A3}" sibTransId="{219C22BE-2D19-B942-9D5E-C9AACD71741E}"/>
    <dgm:cxn modelId="{A49C7DBA-FEB1-514F-A24D-B095D09E4D8A}" type="presOf" srcId="{A69F779D-290B-134E-8717-8663483D4741}" destId="{C7F1F53D-0346-F44A-9B79-17B8C14B29E0}" srcOrd="0" destOrd="0" presId="urn:microsoft.com/office/officeart/2005/8/layout/vList2"/>
    <dgm:cxn modelId="{EC32F63B-FB74-534B-A929-C46166906159}" type="presParOf" srcId="{AC1D7CC0-975C-1C4C-B2B8-D8BB87A7F3E7}" destId="{C7F1F53D-0346-F44A-9B79-17B8C14B29E0}" srcOrd="0" destOrd="0" presId="urn:microsoft.com/office/officeart/2005/8/layout/vList2"/>
    <dgm:cxn modelId="{E88DD5DE-4B69-8149-871E-95C5F621D27A}" type="presParOf" srcId="{AC1D7CC0-975C-1C4C-B2B8-D8BB87A7F3E7}" destId="{5BF3057E-1CE0-734B-A4E5-E8A3E19A2C4F}" srcOrd="1" destOrd="0" presId="urn:microsoft.com/office/officeart/2005/8/layout/vList2"/>
    <dgm:cxn modelId="{49A20615-C06D-5742-BB5A-253329669CE3}" type="presParOf" srcId="{AC1D7CC0-975C-1C4C-B2B8-D8BB87A7F3E7}" destId="{8FEAD02C-4E15-E24C-BEF7-DBEB707FF8B5}"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1CB4A6C1-BC55-463C-A409-A01AC759398F}" type="doc">
      <dgm:prSet loTypeId="urn:microsoft.com/office/officeart/2005/8/layout/vList2" loCatId="list" qsTypeId="urn:microsoft.com/office/officeart/2005/8/quickstyle/simple1" qsCatId="simple" csTypeId="urn:microsoft.com/office/officeart/2005/8/colors/accent0_1" csCatId="mainScheme" phldr="1"/>
      <dgm:spPr/>
      <dgm:t>
        <a:bodyPr/>
        <a:lstStyle/>
        <a:p>
          <a:endParaRPr lang="en-US"/>
        </a:p>
      </dgm:t>
    </dgm:pt>
    <dgm:pt modelId="{A0930849-EE48-442D-A4F7-F30B0DD9B25A}">
      <dgm:prSet/>
      <dgm:spPr>
        <a:solidFill>
          <a:srgbClr val="BF0100"/>
        </a:solidFill>
        <a:ln>
          <a:solidFill>
            <a:schemeClr val="dk1">
              <a:shade val="80000"/>
              <a:hueOff val="0"/>
              <a:satOff val="0"/>
              <a:lumOff val="0"/>
            </a:schemeClr>
          </a:solidFill>
        </a:ln>
      </dgm:spPr>
      <dgm:t>
        <a:bodyPr/>
        <a:lstStyle/>
        <a:p>
          <a:pPr rtl="0"/>
          <a:r>
            <a:rPr lang="en-US" b="1" dirty="0"/>
            <a:t>Making the Most of Your Teaching Career</a:t>
          </a:r>
          <a:endParaRPr lang="en-US" b="1" dirty="0">
            <a:solidFill>
              <a:schemeClr val="bg1"/>
            </a:solidFill>
            <a:latin typeface="Arial"/>
            <a:cs typeface="Arial"/>
          </a:endParaRPr>
        </a:p>
      </dgm:t>
    </dgm:pt>
    <dgm:pt modelId="{356DF678-EC2D-48DA-8573-B160FCD76A34}" type="parTrans" cxnId="{2879E3B7-2E95-4422-84D2-E91317179D3A}">
      <dgm:prSet/>
      <dgm:spPr/>
      <dgm:t>
        <a:bodyPr/>
        <a:lstStyle/>
        <a:p>
          <a:endParaRPr lang="en-US"/>
        </a:p>
      </dgm:t>
    </dgm:pt>
    <dgm:pt modelId="{6CB9F8B6-A809-4E7B-851D-EBC1721A94EA}" type="sibTrans" cxnId="{2879E3B7-2E95-4422-84D2-E91317179D3A}">
      <dgm:prSet/>
      <dgm:spPr/>
      <dgm:t>
        <a:bodyPr/>
        <a:lstStyle/>
        <a:p>
          <a:endParaRPr lang="en-US"/>
        </a:p>
      </dgm:t>
    </dgm:pt>
    <dgm:pt modelId="{CF8CB8DE-37BB-4F27-BA0C-EA730A4D717F}">
      <dgm:prSet/>
      <dgm:spPr>
        <a:solidFill>
          <a:srgbClr val="EF3D01"/>
        </a:solidFill>
        <a:ln>
          <a:solidFill>
            <a:schemeClr val="dk1">
              <a:shade val="80000"/>
              <a:hueOff val="0"/>
              <a:satOff val="0"/>
              <a:lumOff val="0"/>
            </a:schemeClr>
          </a:solidFill>
        </a:ln>
      </dgm:spPr>
      <dgm:t>
        <a:bodyPr/>
        <a:lstStyle/>
        <a:p>
          <a:pPr rtl="0"/>
          <a:r>
            <a:rPr lang="en-US" b="1" dirty="0"/>
            <a:t>Teacher Creativity and Critical Thinking</a:t>
          </a:r>
          <a:endParaRPr lang="en-US" b="1" dirty="0">
            <a:solidFill>
              <a:srgbClr val="FFFFFF"/>
            </a:solidFill>
            <a:latin typeface="Arial"/>
            <a:cs typeface="Arial"/>
          </a:endParaRPr>
        </a:p>
      </dgm:t>
    </dgm:pt>
    <dgm:pt modelId="{19EF7A20-93A9-4350-95A0-C307006314C7}" type="parTrans" cxnId="{9970A462-F621-46A0-994B-EAB3C6F16400}">
      <dgm:prSet/>
      <dgm:spPr/>
      <dgm:t>
        <a:bodyPr/>
        <a:lstStyle/>
        <a:p>
          <a:endParaRPr lang="en-US"/>
        </a:p>
      </dgm:t>
    </dgm:pt>
    <dgm:pt modelId="{796B79BD-D9E9-4B24-A57C-CE9A38659035}" type="sibTrans" cxnId="{9970A462-F621-46A0-994B-EAB3C6F16400}">
      <dgm:prSet/>
      <dgm:spPr/>
      <dgm:t>
        <a:bodyPr/>
        <a:lstStyle/>
        <a:p>
          <a:endParaRPr lang="en-US"/>
        </a:p>
      </dgm:t>
    </dgm:pt>
    <dgm:pt modelId="{15F39A1B-435D-4AE7-9F90-59BED1693829}">
      <dgm:prSet/>
      <dgm:spPr>
        <a:solidFill>
          <a:srgbClr val="379837"/>
        </a:solidFill>
        <a:ln>
          <a:solidFill>
            <a:schemeClr val="dk1">
              <a:shade val="80000"/>
              <a:hueOff val="0"/>
              <a:satOff val="0"/>
              <a:lumOff val="0"/>
            </a:schemeClr>
          </a:solidFill>
        </a:ln>
      </dgm:spPr>
      <dgm:t>
        <a:bodyPr/>
        <a:lstStyle/>
        <a:p>
          <a:pPr rtl="0"/>
          <a:r>
            <a:rPr lang="en-US" b="1" dirty="0">
              <a:solidFill>
                <a:srgbClr val="FFFFFF"/>
              </a:solidFill>
              <a:latin typeface="Arial"/>
              <a:cs typeface="Arial"/>
            </a:rPr>
            <a:t>Lifelong Learning</a:t>
          </a:r>
        </a:p>
      </dgm:t>
    </dgm:pt>
    <dgm:pt modelId="{B10A2564-F46A-4924-B27D-D4EF32290C91}" type="parTrans" cxnId="{0FD76977-7B68-4178-B1D0-C7DF7B1C4670}">
      <dgm:prSet/>
      <dgm:spPr/>
      <dgm:t>
        <a:bodyPr/>
        <a:lstStyle/>
        <a:p>
          <a:endParaRPr lang="en-US"/>
        </a:p>
      </dgm:t>
    </dgm:pt>
    <dgm:pt modelId="{7DEF36AC-AFBE-4AFF-84C4-EA587017AA73}" type="sibTrans" cxnId="{0FD76977-7B68-4178-B1D0-C7DF7B1C4670}">
      <dgm:prSet/>
      <dgm:spPr/>
      <dgm:t>
        <a:bodyPr/>
        <a:lstStyle/>
        <a:p>
          <a:endParaRPr lang="en-US"/>
        </a:p>
      </dgm:t>
    </dgm:pt>
    <dgm:pt modelId="{41402592-C30E-754E-8A50-315B0A00B3BC}">
      <dgm:prSet/>
      <dgm:spPr>
        <a:solidFill>
          <a:srgbClr val="420300"/>
        </a:solidFill>
        <a:ln>
          <a:solidFill>
            <a:schemeClr val="dk1">
              <a:shade val="80000"/>
              <a:hueOff val="0"/>
              <a:satOff val="0"/>
              <a:lumOff val="0"/>
            </a:schemeClr>
          </a:solidFill>
        </a:ln>
      </dgm:spPr>
      <dgm:t>
        <a:bodyPr/>
        <a:lstStyle/>
        <a:p>
          <a:r>
            <a:rPr lang="en-US" b="1" dirty="0">
              <a:solidFill>
                <a:srgbClr val="FFFFFF"/>
              </a:solidFill>
            </a:rPr>
            <a:t>Securing the Right Teaching Job </a:t>
          </a:r>
        </a:p>
      </dgm:t>
    </dgm:pt>
    <dgm:pt modelId="{6D36CFDA-B07D-D448-B4E9-91283ABB323F}" type="parTrans" cxnId="{1B235102-FCE8-FB45-BF79-C673A2AACB2D}">
      <dgm:prSet/>
      <dgm:spPr/>
      <dgm:t>
        <a:bodyPr/>
        <a:lstStyle/>
        <a:p>
          <a:endParaRPr lang="en-US"/>
        </a:p>
      </dgm:t>
    </dgm:pt>
    <dgm:pt modelId="{83033273-1FA0-324D-B187-40941C3D76A0}" type="sibTrans" cxnId="{1B235102-FCE8-FB45-BF79-C673A2AACB2D}">
      <dgm:prSet/>
      <dgm:spPr/>
      <dgm:t>
        <a:bodyPr/>
        <a:lstStyle/>
        <a:p>
          <a:endParaRPr lang="en-US"/>
        </a:p>
      </dgm:t>
    </dgm:pt>
    <dgm:pt modelId="{3FDAA157-5C24-BF45-ACB7-BC91FDB20674}">
      <dgm:prSet/>
      <dgm:spPr>
        <a:solidFill>
          <a:srgbClr val="000000"/>
        </a:solidFill>
        <a:ln>
          <a:solidFill>
            <a:schemeClr val="dk1">
              <a:shade val="80000"/>
              <a:hueOff val="0"/>
              <a:satOff val="0"/>
              <a:lumOff val="0"/>
            </a:schemeClr>
          </a:solidFill>
        </a:ln>
      </dgm:spPr>
      <dgm:t>
        <a:bodyPr/>
        <a:lstStyle/>
        <a:p>
          <a:pPr rtl="0"/>
          <a:r>
            <a:rPr lang="en-US" b="1" dirty="0">
              <a:solidFill>
                <a:schemeClr val="bg1"/>
              </a:solidFill>
            </a:rPr>
            <a:t>Cassie Stephens</a:t>
          </a:r>
          <a:endParaRPr lang="en-US" b="1" dirty="0">
            <a:solidFill>
              <a:schemeClr val="bg1"/>
            </a:solidFill>
            <a:latin typeface="Arial"/>
            <a:cs typeface="Arial"/>
          </a:endParaRPr>
        </a:p>
      </dgm:t>
    </dgm:pt>
    <dgm:pt modelId="{2846C194-C655-AF4E-A8D6-3F02036CD23D}" type="parTrans" cxnId="{28CD8991-58B0-7D4B-8439-A576C1FF59D1}">
      <dgm:prSet/>
      <dgm:spPr/>
      <dgm:t>
        <a:bodyPr/>
        <a:lstStyle/>
        <a:p>
          <a:endParaRPr lang="en-US"/>
        </a:p>
      </dgm:t>
    </dgm:pt>
    <dgm:pt modelId="{413E60D5-4800-F94E-804B-7C27BB6814AD}" type="sibTrans" cxnId="{28CD8991-58B0-7D4B-8439-A576C1FF59D1}">
      <dgm:prSet/>
      <dgm:spPr/>
      <dgm:t>
        <a:bodyPr/>
        <a:lstStyle/>
        <a:p>
          <a:endParaRPr lang="en-US"/>
        </a:p>
      </dgm:t>
    </dgm:pt>
    <dgm:pt modelId="{D0E73420-95FD-4C43-93DF-3A1BD0689E88}">
      <dgm:prSet/>
      <dgm:spPr>
        <a:solidFill>
          <a:srgbClr val="000000"/>
        </a:solidFill>
        <a:ln>
          <a:solidFill>
            <a:schemeClr val="dk1">
              <a:shade val="80000"/>
              <a:hueOff val="0"/>
              <a:satOff val="0"/>
              <a:lumOff val="0"/>
            </a:schemeClr>
          </a:solidFill>
        </a:ln>
      </dgm:spPr>
      <dgm:t>
        <a:bodyPr/>
        <a:lstStyle/>
        <a:p>
          <a:r>
            <a:rPr lang="en-US" b="1"/>
            <a:t>Teaching Portfolio</a:t>
          </a:r>
          <a:endParaRPr lang="en-US" dirty="0">
            <a:solidFill>
              <a:schemeClr val="bg1"/>
            </a:solidFill>
          </a:endParaRPr>
        </a:p>
      </dgm:t>
    </dgm:pt>
    <dgm:pt modelId="{F3304C8E-A7E5-1D43-8D8A-6319B49A01FC}" type="parTrans" cxnId="{9573B861-7BE9-9D47-8794-29C8071880C6}">
      <dgm:prSet/>
      <dgm:spPr/>
      <dgm:t>
        <a:bodyPr/>
        <a:lstStyle/>
        <a:p>
          <a:endParaRPr lang="en-US"/>
        </a:p>
      </dgm:t>
    </dgm:pt>
    <dgm:pt modelId="{A2B9E669-4E66-E440-8000-6B55515AD5C3}" type="sibTrans" cxnId="{9573B861-7BE9-9D47-8794-29C8071880C6}">
      <dgm:prSet/>
      <dgm:spPr/>
      <dgm:t>
        <a:bodyPr/>
        <a:lstStyle/>
        <a:p>
          <a:endParaRPr lang="en-US"/>
        </a:p>
      </dgm:t>
    </dgm:pt>
    <dgm:pt modelId="{095C8B50-BEF5-DA4F-85F2-D0541C3E7B71}">
      <dgm:prSet/>
      <dgm:spPr>
        <a:solidFill>
          <a:srgbClr val="000000"/>
        </a:solidFill>
        <a:ln>
          <a:solidFill>
            <a:schemeClr val="dk1">
              <a:shade val="80000"/>
              <a:hueOff val="0"/>
              <a:satOff val="0"/>
              <a:lumOff val="0"/>
            </a:schemeClr>
          </a:solidFill>
        </a:ln>
      </dgm:spPr>
      <dgm:t>
        <a:bodyPr/>
        <a:lstStyle/>
        <a:p>
          <a:pPr rtl="0"/>
          <a:r>
            <a:rPr lang="en-US" b="1" dirty="0">
              <a:solidFill>
                <a:schemeClr val="bg1"/>
              </a:solidFill>
            </a:rPr>
            <a:t>Vsevolod </a:t>
          </a:r>
          <a:r>
            <a:rPr lang="en-US" b="1" dirty="0" err="1">
              <a:solidFill>
                <a:schemeClr val="bg1"/>
              </a:solidFill>
            </a:rPr>
            <a:t>Romakov</a:t>
          </a:r>
          <a:endParaRPr lang="en-US" b="1" dirty="0">
            <a:solidFill>
              <a:schemeClr val="bg1"/>
            </a:solidFill>
            <a:latin typeface="Arial"/>
            <a:cs typeface="Arial"/>
          </a:endParaRPr>
        </a:p>
      </dgm:t>
    </dgm:pt>
    <dgm:pt modelId="{699D4B04-1248-D941-BB95-98C5AEC3580C}" type="parTrans" cxnId="{CD40001D-B6F8-AA4A-A847-6CB2DC15B15C}">
      <dgm:prSet/>
      <dgm:spPr/>
      <dgm:t>
        <a:bodyPr/>
        <a:lstStyle/>
        <a:p>
          <a:endParaRPr lang="en-US"/>
        </a:p>
      </dgm:t>
    </dgm:pt>
    <dgm:pt modelId="{3F5B6BA9-D66C-E646-BCDC-B07547B18439}" type="sibTrans" cxnId="{CD40001D-B6F8-AA4A-A847-6CB2DC15B15C}">
      <dgm:prSet/>
      <dgm:spPr/>
      <dgm:t>
        <a:bodyPr/>
        <a:lstStyle/>
        <a:p>
          <a:endParaRPr lang="en-US"/>
        </a:p>
      </dgm:t>
    </dgm:pt>
    <dgm:pt modelId="{66EA009E-7874-6F43-8A65-3EAC9D29E0C9}">
      <dgm:prSet/>
      <dgm:spPr>
        <a:solidFill>
          <a:srgbClr val="000000"/>
        </a:solidFill>
        <a:ln>
          <a:solidFill>
            <a:schemeClr val="dk1">
              <a:shade val="80000"/>
              <a:hueOff val="0"/>
              <a:satOff val="0"/>
              <a:lumOff val="0"/>
            </a:schemeClr>
          </a:solidFill>
        </a:ln>
      </dgm:spPr>
      <dgm:t>
        <a:bodyPr/>
        <a:lstStyle/>
        <a:p>
          <a:pPr rtl="0"/>
          <a:r>
            <a:rPr lang="en-US" b="1" dirty="0">
              <a:solidFill>
                <a:schemeClr val="bg1"/>
              </a:solidFill>
            </a:rPr>
            <a:t>Melanie Anderson</a:t>
          </a:r>
          <a:endParaRPr lang="en-US" b="1" dirty="0">
            <a:solidFill>
              <a:schemeClr val="bg1"/>
            </a:solidFill>
            <a:latin typeface="Arial"/>
            <a:cs typeface="Arial"/>
          </a:endParaRPr>
        </a:p>
      </dgm:t>
    </dgm:pt>
    <dgm:pt modelId="{BDA9ACD1-B9AE-DF48-AD42-58B0CDBA07E3}" type="parTrans" cxnId="{2F2206FE-179E-374D-98A1-C06C2ED092BA}">
      <dgm:prSet/>
      <dgm:spPr/>
      <dgm:t>
        <a:bodyPr/>
        <a:lstStyle/>
        <a:p>
          <a:endParaRPr lang="en-US"/>
        </a:p>
      </dgm:t>
    </dgm:pt>
    <dgm:pt modelId="{D420E87E-0A89-6B45-81F2-A803C401C6BA}" type="sibTrans" cxnId="{2F2206FE-179E-374D-98A1-C06C2ED092BA}">
      <dgm:prSet/>
      <dgm:spPr/>
      <dgm:t>
        <a:bodyPr/>
        <a:lstStyle/>
        <a:p>
          <a:endParaRPr lang="en-US"/>
        </a:p>
      </dgm:t>
    </dgm:pt>
    <dgm:pt modelId="{401BF702-1984-C143-B31B-3FF407803919}">
      <dgm:prSet/>
      <dgm:spPr>
        <a:solidFill>
          <a:srgbClr val="000000"/>
        </a:solidFill>
        <a:ln>
          <a:solidFill>
            <a:schemeClr val="dk1">
              <a:shade val="80000"/>
              <a:hueOff val="0"/>
              <a:satOff val="0"/>
              <a:lumOff val="0"/>
            </a:schemeClr>
          </a:solidFill>
        </a:ln>
      </dgm:spPr>
      <dgm:t>
        <a:bodyPr/>
        <a:lstStyle/>
        <a:p>
          <a:pPr rtl="0"/>
          <a:r>
            <a:rPr lang="en-US" b="1" dirty="0">
              <a:solidFill>
                <a:schemeClr val="bg1"/>
              </a:solidFill>
            </a:rPr>
            <a:t>Mike Muller</a:t>
          </a:r>
          <a:endParaRPr lang="en-US" b="1" dirty="0">
            <a:solidFill>
              <a:schemeClr val="bg1"/>
            </a:solidFill>
            <a:latin typeface="Arial"/>
            <a:cs typeface="Arial"/>
          </a:endParaRPr>
        </a:p>
      </dgm:t>
    </dgm:pt>
    <dgm:pt modelId="{D5063085-E0A2-D342-A4B7-A0035253F493}" type="parTrans" cxnId="{3A8A78EF-E79D-1D4C-B70B-98310FEA78E2}">
      <dgm:prSet/>
      <dgm:spPr/>
      <dgm:t>
        <a:bodyPr/>
        <a:lstStyle/>
        <a:p>
          <a:endParaRPr lang="en-US"/>
        </a:p>
      </dgm:t>
    </dgm:pt>
    <dgm:pt modelId="{273A2471-8AEA-3248-8D50-8F0E44B7C93B}" type="sibTrans" cxnId="{3A8A78EF-E79D-1D4C-B70B-98310FEA78E2}">
      <dgm:prSet/>
      <dgm:spPr/>
      <dgm:t>
        <a:bodyPr/>
        <a:lstStyle/>
        <a:p>
          <a:endParaRPr lang="en-US"/>
        </a:p>
      </dgm:t>
    </dgm:pt>
    <dgm:pt modelId="{2343E239-AFD1-E446-95F5-44D4300AE008}">
      <dgm:prSet/>
      <dgm:spPr>
        <a:solidFill>
          <a:srgbClr val="000000"/>
        </a:solidFill>
        <a:ln>
          <a:solidFill>
            <a:schemeClr val="dk1">
              <a:shade val="80000"/>
              <a:hueOff val="0"/>
              <a:satOff val="0"/>
              <a:lumOff val="0"/>
            </a:schemeClr>
          </a:solidFill>
        </a:ln>
      </dgm:spPr>
      <dgm:t>
        <a:bodyPr/>
        <a:lstStyle/>
        <a:p>
          <a:pPr rtl="0"/>
          <a:r>
            <a:rPr lang="en-US" b="1" dirty="0" err="1">
              <a:solidFill>
                <a:schemeClr val="bg1"/>
              </a:solidFill>
            </a:rPr>
            <a:t>Romana</a:t>
          </a:r>
          <a:r>
            <a:rPr lang="en-US" b="1" dirty="0">
              <a:solidFill>
                <a:schemeClr val="bg1"/>
              </a:solidFill>
            </a:rPr>
            <a:t> </a:t>
          </a:r>
          <a:r>
            <a:rPr lang="en-US" b="1" dirty="0" err="1">
              <a:solidFill>
                <a:schemeClr val="bg1"/>
              </a:solidFill>
            </a:rPr>
            <a:t>Štajerová</a:t>
          </a:r>
          <a:endParaRPr lang="en-US" b="1" dirty="0">
            <a:solidFill>
              <a:schemeClr val="bg1"/>
            </a:solidFill>
            <a:latin typeface="Arial"/>
            <a:cs typeface="Arial"/>
          </a:endParaRPr>
        </a:p>
      </dgm:t>
    </dgm:pt>
    <dgm:pt modelId="{88E39FD4-B726-2942-97FC-72BB43A4E1A7}" type="parTrans" cxnId="{6275AAFE-8711-B04F-ADD9-4259B6EBFED8}">
      <dgm:prSet/>
      <dgm:spPr/>
      <dgm:t>
        <a:bodyPr/>
        <a:lstStyle/>
        <a:p>
          <a:endParaRPr lang="en-US"/>
        </a:p>
      </dgm:t>
    </dgm:pt>
    <dgm:pt modelId="{E0B32005-52C2-3A47-AAED-6B8DBB8E2EA6}" type="sibTrans" cxnId="{6275AAFE-8711-B04F-ADD9-4259B6EBFED8}">
      <dgm:prSet/>
      <dgm:spPr/>
      <dgm:t>
        <a:bodyPr/>
        <a:lstStyle/>
        <a:p>
          <a:endParaRPr lang="en-US"/>
        </a:p>
      </dgm:t>
    </dgm:pt>
    <dgm:pt modelId="{316D8F72-E6D0-604C-A20E-C54F17541372}">
      <dgm:prSet/>
      <dgm:spPr>
        <a:solidFill>
          <a:srgbClr val="000000"/>
        </a:solidFill>
        <a:ln>
          <a:solidFill>
            <a:schemeClr val="dk1">
              <a:shade val="80000"/>
              <a:hueOff val="0"/>
              <a:satOff val="0"/>
              <a:lumOff val="0"/>
            </a:schemeClr>
          </a:solidFill>
        </a:ln>
      </dgm:spPr>
      <dgm:t>
        <a:bodyPr/>
        <a:lstStyle/>
        <a:p>
          <a:pPr rtl="0"/>
          <a:r>
            <a:rPr lang="en-US" b="1" dirty="0">
              <a:solidFill>
                <a:schemeClr val="bg1"/>
              </a:solidFill>
            </a:rPr>
            <a:t>Nichole Rich</a:t>
          </a:r>
          <a:endParaRPr lang="en-US" b="1" dirty="0">
            <a:solidFill>
              <a:schemeClr val="bg1"/>
            </a:solidFill>
            <a:latin typeface="Arial"/>
            <a:cs typeface="Arial"/>
          </a:endParaRPr>
        </a:p>
      </dgm:t>
    </dgm:pt>
    <dgm:pt modelId="{48C79548-9570-AF43-B452-1AC4E9FC6BAB}" type="parTrans" cxnId="{4EE5377A-082E-B042-9E7B-5587DE2AE763}">
      <dgm:prSet/>
      <dgm:spPr/>
      <dgm:t>
        <a:bodyPr/>
        <a:lstStyle/>
        <a:p>
          <a:endParaRPr lang="en-US"/>
        </a:p>
      </dgm:t>
    </dgm:pt>
    <dgm:pt modelId="{905A9219-FEC8-D943-A30F-61F8D67E06C6}" type="sibTrans" cxnId="{4EE5377A-082E-B042-9E7B-5587DE2AE763}">
      <dgm:prSet/>
      <dgm:spPr/>
      <dgm:t>
        <a:bodyPr/>
        <a:lstStyle/>
        <a:p>
          <a:endParaRPr lang="en-US"/>
        </a:p>
      </dgm:t>
    </dgm:pt>
    <dgm:pt modelId="{537DEA01-CF3E-FA49-88E6-B95CA850F739}">
      <dgm:prSet/>
      <dgm:spPr>
        <a:solidFill>
          <a:srgbClr val="000000"/>
        </a:solidFill>
        <a:ln>
          <a:solidFill>
            <a:schemeClr val="dk1">
              <a:shade val="80000"/>
              <a:hueOff val="0"/>
              <a:satOff val="0"/>
              <a:lumOff val="0"/>
            </a:schemeClr>
          </a:solidFill>
        </a:ln>
      </dgm:spPr>
      <dgm:t>
        <a:bodyPr/>
        <a:lstStyle/>
        <a:p>
          <a:pPr rtl="0"/>
          <a:r>
            <a:rPr lang="en-US" b="1" dirty="0">
              <a:solidFill>
                <a:schemeClr val="bg1"/>
              </a:solidFill>
            </a:rPr>
            <a:t>Sasha </a:t>
          </a:r>
          <a:r>
            <a:rPr lang="en-US" b="1" dirty="0" err="1">
              <a:solidFill>
                <a:schemeClr val="bg1"/>
              </a:solidFill>
            </a:rPr>
            <a:t>Burnette</a:t>
          </a:r>
          <a:endParaRPr lang="en-US" b="1" dirty="0">
            <a:solidFill>
              <a:schemeClr val="bg1"/>
            </a:solidFill>
            <a:latin typeface="Arial"/>
            <a:cs typeface="Arial"/>
          </a:endParaRPr>
        </a:p>
      </dgm:t>
    </dgm:pt>
    <dgm:pt modelId="{7CE624A2-9029-A143-AF09-8E638BD421DE}" type="parTrans" cxnId="{EEBB0D25-24BC-7244-B6C1-BCDE0ED74212}">
      <dgm:prSet/>
      <dgm:spPr/>
      <dgm:t>
        <a:bodyPr/>
        <a:lstStyle/>
        <a:p>
          <a:endParaRPr lang="en-US"/>
        </a:p>
      </dgm:t>
    </dgm:pt>
    <dgm:pt modelId="{DFE83771-3937-7E4D-BB4C-17E8DD594293}" type="sibTrans" cxnId="{EEBB0D25-24BC-7244-B6C1-BCDE0ED74212}">
      <dgm:prSet/>
      <dgm:spPr/>
      <dgm:t>
        <a:bodyPr/>
        <a:lstStyle/>
        <a:p>
          <a:endParaRPr lang="en-US"/>
        </a:p>
      </dgm:t>
    </dgm:pt>
    <dgm:pt modelId="{D2165EBC-2011-8947-8F7E-77FFB954DB7C}">
      <dgm:prSet/>
      <dgm:spPr>
        <a:solidFill>
          <a:srgbClr val="000000"/>
        </a:solidFill>
        <a:ln>
          <a:solidFill>
            <a:schemeClr val="dk1">
              <a:shade val="80000"/>
              <a:hueOff val="0"/>
              <a:satOff val="0"/>
              <a:lumOff val="0"/>
            </a:schemeClr>
          </a:solidFill>
        </a:ln>
      </dgm:spPr>
      <dgm:t>
        <a:bodyPr/>
        <a:lstStyle/>
        <a:p>
          <a:pPr rtl="0"/>
          <a:r>
            <a:rPr lang="en-US" b="1" dirty="0">
              <a:solidFill>
                <a:schemeClr val="bg1"/>
              </a:solidFill>
            </a:rPr>
            <a:t>Gerald Obregon</a:t>
          </a:r>
          <a:endParaRPr lang="en-US" b="1" dirty="0">
            <a:solidFill>
              <a:schemeClr val="bg1"/>
            </a:solidFill>
            <a:latin typeface="Arial"/>
            <a:cs typeface="Arial"/>
          </a:endParaRPr>
        </a:p>
      </dgm:t>
    </dgm:pt>
    <dgm:pt modelId="{69821BD4-804F-254C-81C5-731BFD33992D}" type="parTrans" cxnId="{F58F6125-1EC2-0248-8221-210D0CE703C0}">
      <dgm:prSet/>
      <dgm:spPr/>
      <dgm:t>
        <a:bodyPr/>
        <a:lstStyle/>
        <a:p>
          <a:endParaRPr lang="en-US"/>
        </a:p>
      </dgm:t>
    </dgm:pt>
    <dgm:pt modelId="{86CC8723-F078-7C4A-BCA6-628EDEBB6958}" type="sibTrans" cxnId="{F58F6125-1EC2-0248-8221-210D0CE703C0}">
      <dgm:prSet/>
      <dgm:spPr/>
      <dgm:t>
        <a:bodyPr/>
        <a:lstStyle/>
        <a:p>
          <a:endParaRPr lang="en-US"/>
        </a:p>
      </dgm:t>
    </dgm:pt>
    <dgm:pt modelId="{841BBBEF-7B37-9F4A-A251-BD9969932B92}">
      <dgm:prSet/>
      <dgm:spPr>
        <a:solidFill>
          <a:srgbClr val="000000"/>
        </a:solidFill>
        <a:ln>
          <a:solidFill>
            <a:schemeClr val="dk1">
              <a:shade val="80000"/>
              <a:hueOff val="0"/>
              <a:satOff val="0"/>
              <a:lumOff val="0"/>
            </a:schemeClr>
          </a:solidFill>
        </a:ln>
      </dgm:spPr>
      <dgm:t>
        <a:bodyPr/>
        <a:lstStyle/>
        <a:p>
          <a:pPr rtl="0"/>
          <a:r>
            <a:rPr lang="en-US" b="1" dirty="0">
              <a:solidFill>
                <a:schemeClr val="bg1"/>
              </a:solidFill>
            </a:rPr>
            <a:t>Nan Liu</a:t>
          </a:r>
          <a:endParaRPr lang="en-US" b="1" dirty="0">
            <a:solidFill>
              <a:schemeClr val="bg1"/>
            </a:solidFill>
            <a:latin typeface="Arial"/>
            <a:cs typeface="Arial"/>
          </a:endParaRPr>
        </a:p>
      </dgm:t>
    </dgm:pt>
    <dgm:pt modelId="{7DB51DF5-6383-384A-B62C-6A2BBB601A77}" type="parTrans" cxnId="{6FBA06A2-6851-9742-AD15-C3B5FF903EAB}">
      <dgm:prSet/>
      <dgm:spPr/>
      <dgm:t>
        <a:bodyPr/>
        <a:lstStyle/>
        <a:p>
          <a:endParaRPr lang="en-US"/>
        </a:p>
      </dgm:t>
    </dgm:pt>
    <dgm:pt modelId="{3F9762B2-B561-6D4D-A809-3A9D88424B37}" type="sibTrans" cxnId="{6FBA06A2-6851-9742-AD15-C3B5FF903EAB}">
      <dgm:prSet/>
      <dgm:spPr/>
      <dgm:t>
        <a:bodyPr/>
        <a:lstStyle/>
        <a:p>
          <a:endParaRPr lang="en-US"/>
        </a:p>
      </dgm:t>
    </dgm:pt>
    <dgm:pt modelId="{242AC5D2-AC63-244F-A619-485703E01A03}">
      <dgm:prSet/>
      <dgm:spPr>
        <a:solidFill>
          <a:srgbClr val="000000"/>
        </a:solidFill>
        <a:ln>
          <a:solidFill>
            <a:schemeClr val="dk1">
              <a:shade val="80000"/>
              <a:hueOff val="0"/>
              <a:satOff val="0"/>
              <a:lumOff val="0"/>
            </a:schemeClr>
          </a:solidFill>
        </a:ln>
      </dgm:spPr>
      <dgm:t>
        <a:bodyPr/>
        <a:lstStyle/>
        <a:p>
          <a:pPr rtl="0"/>
          <a:r>
            <a:rPr lang="en-US" b="1" dirty="0">
              <a:solidFill>
                <a:schemeClr val="bg1"/>
              </a:solidFill>
            </a:rPr>
            <a:t>Janet Malone</a:t>
          </a:r>
          <a:endParaRPr lang="en-US" b="1" dirty="0">
            <a:solidFill>
              <a:schemeClr val="bg1"/>
            </a:solidFill>
            <a:latin typeface="Arial"/>
            <a:cs typeface="Arial"/>
          </a:endParaRPr>
        </a:p>
      </dgm:t>
    </dgm:pt>
    <dgm:pt modelId="{57866933-9D0C-7545-A4B3-8EEE565E6BFA}" type="parTrans" cxnId="{3C6D89B0-C33C-A24B-9361-991DB7E297AF}">
      <dgm:prSet/>
      <dgm:spPr/>
      <dgm:t>
        <a:bodyPr/>
        <a:lstStyle/>
        <a:p>
          <a:endParaRPr lang="en-US"/>
        </a:p>
      </dgm:t>
    </dgm:pt>
    <dgm:pt modelId="{6CC9746B-219F-3649-BF10-190B31383B55}" type="sibTrans" cxnId="{3C6D89B0-C33C-A24B-9361-991DB7E297AF}">
      <dgm:prSet/>
      <dgm:spPr/>
      <dgm:t>
        <a:bodyPr/>
        <a:lstStyle/>
        <a:p>
          <a:endParaRPr lang="en-US"/>
        </a:p>
      </dgm:t>
    </dgm:pt>
    <dgm:pt modelId="{2B1AABF5-75E9-464A-9E80-8B3605F2ED8A}">
      <dgm:prSet/>
      <dgm:spPr>
        <a:solidFill>
          <a:srgbClr val="000000"/>
        </a:solidFill>
        <a:ln>
          <a:solidFill>
            <a:schemeClr val="dk1">
              <a:shade val="80000"/>
              <a:hueOff val="0"/>
              <a:satOff val="0"/>
              <a:lumOff val="0"/>
            </a:schemeClr>
          </a:solidFill>
        </a:ln>
      </dgm:spPr>
      <dgm:t>
        <a:bodyPr/>
        <a:lstStyle/>
        <a:p>
          <a:pPr rtl="0"/>
          <a:r>
            <a:rPr lang="en-US" b="1" dirty="0">
              <a:solidFill>
                <a:schemeClr val="bg1"/>
              </a:solidFill>
            </a:rPr>
            <a:t>Jonathan Griffith</a:t>
          </a:r>
          <a:endParaRPr lang="en-US" b="1" dirty="0">
            <a:solidFill>
              <a:schemeClr val="bg1"/>
            </a:solidFill>
            <a:latin typeface="Arial"/>
            <a:cs typeface="Arial"/>
          </a:endParaRPr>
        </a:p>
      </dgm:t>
    </dgm:pt>
    <dgm:pt modelId="{DA5CEBA7-C981-5F42-BDA6-7791C5628DF6}" type="parTrans" cxnId="{E78AEA83-3850-104D-8155-D89B3307D25B}">
      <dgm:prSet/>
      <dgm:spPr/>
      <dgm:t>
        <a:bodyPr/>
        <a:lstStyle/>
        <a:p>
          <a:endParaRPr lang="en-US"/>
        </a:p>
      </dgm:t>
    </dgm:pt>
    <dgm:pt modelId="{408BDF3A-1811-4E47-BAA3-FDC228659139}" type="sibTrans" cxnId="{E78AEA83-3850-104D-8155-D89B3307D25B}">
      <dgm:prSet/>
      <dgm:spPr/>
      <dgm:t>
        <a:bodyPr/>
        <a:lstStyle/>
        <a:p>
          <a:endParaRPr lang="en-US"/>
        </a:p>
      </dgm:t>
    </dgm:pt>
    <dgm:pt modelId="{B47124D7-96F3-7240-B4E0-454807CCA5C6}">
      <dgm:prSet/>
      <dgm:spPr>
        <a:solidFill>
          <a:srgbClr val="000000"/>
        </a:solidFill>
        <a:ln>
          <a:solidFill>
            <a:schemeClr val="dk1">
              <a:shade val="80000"/>
              <a:hueOff val="0"/>
              <a:satOff val="0"/>
              <a:lumOff val="0"/>
            </a:schemeClr>
          </a:solidFill>
        </a:ln>
      </dgm:spPr>
      <dgm:t>
        <a:bodyPr/>
        <a:lstStyle/>
        <a:p>
          <a:r>
            <a:rPr lang="en-US" b="1" dirty="0"/>
            <a:t>Teaching Philosophy</a:t>
          </a:r>
        </a:p>
      </dgm:t>
    </dgm:pt>
    <dgm:pt modelId="{C8674C61-2352-0C4B-842D-3960A3EAF9CA}" type="parTrans" cxnId="{94B59772-270E-0744-A5D6-222246173DED}">
      <dgm:prSet/>
      <dgm:spPr/>
      <dgm:t>
        <a:bodyPr/>
        <a:lstStyle/>
        <a:p>
          <a:endParaRPr lang="en-US"/>
        </a:p>
      </dgm:t>
    </dgm:pt>
    <dgm:pt modelId="{FD1C8032-052B-E446-8FD5-C94E1A4C35BC}" type="sibTrans" cxnId="{94B59772-270E-0744-A5D6-222246173DED}">
      <dgm:prSet/>
      <dgm:spPr/>
      <dgm:t>
        <a:bodyPr/>
        <a:lstStyle/>
        <a:p>
          <a:endParaRPr lang="en-US"/>
        </a:p>
      </dgm:t>
    </dgm:pt>
    <dgm:pt modelId="{2A2EB56A-88AA-B840-A33A-2B31E73AE13A}">
      <dgm:prSet/>
      <dgm:spPr>
        <a:solidFill>
          <a:srgbClr val="000000"/>
        </a:solidFill>
        <a:ln>
          <a:solidFill>
            <a:schemeClr val="dk1">
              <a:shade val="80000"/>
              <a:hueOff val="0"/>
              <a:satOff val="0"/>
              <a:lumOff val="0"/>
            </a:schemeClr>
          </a:solidFill>
        </a:ln>
      </dgm:spPr>
      <dgm:t>
        <a:bodyPr/>
        <a:lstStyle/>
        <a:p>
          <a:r>
            <a:rPr lang="en-US" b="1" dirty="0"/>
            <a:t>Professional Teacher Résumé</a:t>
          </a:r>
          <a:endParaRPr lang="en-US" dirty="0"/>
        </a:p>
      </dgm:t>
    </dgm:pt>
    <dgm:pt modelId="{5E66B7D3-5885-424A-BAB7-E6D3779ECD4D}" type="parTrans" cxnId="{05B055BB-C0D8-B845-8421-6A3FB6E78A6D}">
      <dgm:prSet/>
      <dgm:spPr/>
      <dgm:t>
        <a:bodyPr/>
        <a:lstStyle/>
        <a:p>
          <a:endParaRPr lang="en-US"/>
        </a:p>
      </dgm:t>
    </dgm:pt>
    <dgm:pt modelId="{6F014BD7-D9F0-2843-A23E-F12666153E0C}" type="sibTrans" cxnId="{05B055BB-C0D8-B845-8421-6A3FB6E78A6D}">
      <dgm:prSet/>
      <dgm:spPr/>
      <dgm:t>
        <a:bodyPr/>
        <a:lstStyle/>
        <a:p>
          <a:endParaRPr lang="en-US"/>
        </a:p>
      </dgm:t>
    </dgm:pt>
    <dgm:pt modelId="{33C7A6B8-9F84-4290-A5A5-049C3E93B9D4}" type="pres">
      <dgm:prSet presAssocID="{1CB4A6C1-BC55-463C-A409-A01AC759398F}" presName="linear" presStyleCnt="0">
        <dgm:presLayoutVars>
          <dgm:animLvl val="lvl"/>
          <dgm:resizeHandles val="exact"/>
        </dgm:presLayoutVars>
      </dgm:prSet>
      <dgm:spPr/>
    </dgm:pt>
    <dgm:pt modelId="{9E493754-C814-45B7-8E1C-71B596D294D7}" type="pres">
      <dgm:prSet presAssocID="{A0930849-EE48-442D-A4F7-F30B0DD9B25A}" presName="parentText" presStyleLbl="node1" presStyleIdx="0" presStyleCnt="4" custLinFactNeighborX="289">
        <dgm:presLayoutVars>
          <dgm:chMax val="0"/>
          <dgm:bulletEnabled val="1"/>
        </dgm:presLayoutVars>
      </dgm:prSet>
      <dgm:spPr/>
    </dgm:pt>
    <dgm:pt modelId="{0EC9859C-490E-CF47-91CB-1BE4830B1638}" type="pres">
      <dgm:prSet presAssocID="{A0930849-EE48-442D-A4F7-F30B0DD9B25A}" presName="childText" presStyleLbl="revTx" presStyleIdx="0" presStyleCnt="2" custLinFactNeighborX="289">
        <dgm:presLayoutVars>
          <dgm:bulletEnabled val="1"/>
        </dgm:presLayoutVars>
      </dgm:prSet>
      <dgm:spPr/>
    </dgm:pt>
    <dgm:pt modelId="{C93B7E74-9B3E-44B2-9046-B6A526B9E61F}" type="pres">
      <dgm:prSet presAssocID="{CF8CB8DE-37BB-4F27-BA0C-EA730A4D717F}" presName="parentText" presStyleLbl="node1" presStyleIdx="1" presStyleCnt="4">
        <dgm:presLayoutVars>
          <dgm:chMax val="0"/>
          <dgm:bulletEnabled val="1"/>
        </dgm:presLayoutVars>
      </dgm:prSet>
      <dgm:spPr/>
    </dgm:pt>
    <dgm:pt modelId="{C86FC14D-D92C-420D-8757-ACBD325FAC76}" type="pres">
      <dgm:prSet presAssocID="{796B79BD-D9E9-4B24-A57C-CE9A38659035}" presName="spacer" presStyleCnt="0"/>
      <dgm:spPr/>
    </dgm:pt>
    <dgm:pt modelId="{64601F41-4D65-45BD-846A-1C7E16337B35}" type="pres">
      <dgm:prSet presAssocID="{15F39A1B-435D-4AE7-9F90-59BED1693829}" presName="parentText" presStyleLbl="node1" presStyleIdx="2" presStyleCnt="4">
        <dgm:presLayoutVars>
          <dgm:chMax val="0"/>
          <dgm:bulletEnabled val="1"/>
        </dgm:presLayoutVars>
      </dgm:prSet>
      <dgm:spPr/>
    </dgm:pt>
    <dgm:pt modelId="{45D12328-46B9-DA44-92D3-D8450B764304}" type="pres">
      <dgm:prSet presAssocID="{7DEF36AC-AFBE-4AFF-84C4-EA587017AA73}" presName="spacer" presStyleCnt="0"/>
      <dgm:spPr/>
    </dgm:pt>
    <dgm:pt modelId="{CA6031FD-FC70-8347-95D9-8CFCA15D6747}" type="pres">
      <dgm:prSet presAssocID="{41402592-C30E-754E-8A50-315B0A00B3BC}" presName="parentText" presStyleLbl="node1" presStyleIdx="3" presStyleCnt="4">
        <dgm:presLayoutVars>
          <dgm:chMax val="0"/>
          <dgm:bulletEnabled val="1"/>
        </dgm:presLayoutVars>
      </dgm:prSet>
      <dgm:spPr/>
    </dgm:pt>
    <dgm:pt modelId="{5D2CB544-812D-7548-BAAD-D7247F40215A}" type="pres">
      <dgm:prSet presAssocID="{41402592-C30E-754E-8A50-315B0A00B3BC}" presName="childText" presStyleLbl="revTx" presStyleIdx="1" presStyleCnt="2">
        <dgm:presLayoutVars>
          <dgm:bulletEnabled val="1"/>
        </dgm:presLayoutVars>
      </dgm:prSet>
      <dgm:spPr/>
    </dgm:pt>
  </dgm:ptLst>
  <dgm:cxnLst>
    <dgm:cxn modelId="{1B235102-FCE8-FB45-BF79-C673A2AACB2D}" srcId="{1CB4A6C1-BC55-463C-A409-A01AC759398F}" destId="{41402592-C30E-754E-8A50-315B0A00B3BC}" srcOrd="3" destOrd="0" parTransId="{6D36CFDA-B07D-D448-B4E9-91283ABB323F}" sibTransId="{83033273-1FA0-324D-B187-40941C3D76A0}"/>
    <dgm:cxn modelId="{98BEC207-D7FF-764A-8FD2-E26F68FCC189}" type="presOf" srcId="{2343E239-AFD1-E446-95F5-44D4300AE008}" destId="{0EC9859C-490E-CF47-91CB-1BE4830B1638}" srcOrd="0" destOrd="4" presId="urn:microsoft.com/office/officeart/2005/8/layout/vList2"/>
    <dgm:cxn modelId="{5DC2FD0C-5AEB-3E47-988B-318276D8A1F2}" type="presOf" srcId="{1CB4A6C1-BC55-463C-A409-A01AC759398F}" destId="{33C7A6B8-9F84-4290-A5A5-049C3E93B9D4}" srcOrd="0" destOrd="0" presId="urn:microsoft.com/office/officeart/2005/8/layout/vList2"/>
    <dgm:cxn modelId="{CD40001D-B6F8-AA4A-A847-6CB2DC15B15C}" srcId="{A0930849-EE48-442D-A4F7-F30B0DD9B25A}" destId="{095C8B50-BEF5-DA4F-85F2-D0541C3E7B71}" srcOrd="1" destOrd="0" parTransId="{699D4B04-1248-D941-BB95-98C5AEC3580C}" sibTransId="{3F5B6BA9-D66C-E646-BCDC-B07547B18439}"/>
    <dgm:cxn modelId="{EEBB0D25-24BC-7244-B6C1-BCDE0ED74212}" srcId="{A0930849-EE48-442D-A4F7-F30B0DD9B25A}" destId="{537DEA01-CF3E-FA49-88E6-B95CA850F739}" srcOrd="6" destOrd="0" parTransId="{7CE624A2-9029-A143-AF09-8E638BD421DE}" sibTransId="{DFE83771-3937-7E4D-BB4C-17E8DD594293}"/>
    <dgm:cxn modelId="{F58F6125-1EC2-0248-8221-210D0CE703C0}" srcId="{A0930849-EE48-442D-A4F7-F30B0DD9B25A}" destId="{D2165EBC-2011-8947-8F7E-77FFB954DB7C}" srcOrd="7" destOrd="0" parTransId="{69821BD4-804F-254C-81C5-731BFD33992D}" sibTransId="{86CC8723-F078-7C4A-BCA6-628EDEBB6958}"/>
    <dgm:cxn modelId="{898F1642-C49F-134E-BDA4-F509A17BDE70}" type="presOf" srcId="{15F39A1B-435D-4AE7-9F90-59BED1693829}" destId="{64601F41-4D65-45BD-846A-1C7E16337B35}" srcOrd="0" destOrd="0" presId="urn:microsoft.com/office/officeart/2005/8/layout/vList2"/>
    <dgm:cxn modelId="{3593FE60-25C5-6A4D-9A5B-208B74570E32}" type="presOf" srcId="{CF8CB8DE-37BB-4F27-BA0C-EA730A4D717F}" destId="{C93B7E74-9B3E-44B2-9046-B6A526B9E61F}" srcOrd="0" destOrd="0" presId="urn:microsoft.com/office/officeart/2005/8/layout/vList2"/>
    <dgm:cxn modelId="{9573B861-7BE9-9D47-8794-29C8071880C6}" srcId="{41402592-C30E-754E-8A50-315B0A00B3BC}" destId="{D0E73420-95FD-4C43-93DF-3A1BD0689E88}" srcOrd="0" destOrd="0" parTransId="{F3304C8E-A7E5-1D43-8D8A-6319B49A01FC}" sibTransId="{A2B9E669-4E66-E440-8000-6B55515AD5C3}"/>
    <dgm:cxn modelId="{9970A462-F621-46A0-994B-EAB3C6F16400}" srcId="{1CB4A6C1-BC55-463C-A409-A01AC759398F}" destId="{CF8CB8DE-37BB-4F27-BA0C-EA730A4D717F}" srcOrd="1" destOrd="0" parTransId="{19EF7A20-93A9-4350-95A0-C307006314C7}" sibTransId="{796B79BD-D9E9-4B24-A57C-CE9A38659035}"/>
    <dgm:cxn modelId="{4FE10464-B31C-2D40-AA19-8AF2F0FAF51B}" type="presOf" srcId="{2B1AABF5-75E9-464A-9E80-8B3605F2ED8A}" destId="{0EC9859C-490E-CF47-91CB-1BE4830B1638}" srcOrd="0" destOrd="10" presId="urn:microsoft.com/office/officeart/2005/8/layout/vList2"/>
    <dgm:cxn modelId="{DC847067-C4A9-6A45-89E4-F0F39A6FA07B}" type="presOf" srcId="{841BBBEF-7B37-9F4A-A251-BD9969932B92}" destId="{0EC9859C-490E-CF47-91CB-1BE4830B1638}" srcOrd="0" destOrd="8" presId="urn:microsoft.com/office/officeart/2005/8/layout/vList2"/>
    <dgm:cxn modelId="{0208216D-F344-1246-A309-397C35490820}" type="presOf" srcId="{41402592-C30E-754E-8A50-315B0A00B3BC}" destId="{CA6031FD-FC70-8347-95D9-8CFCA15D6747}" srcOrd="0" destOrd="0" presId="urn:microsoft.com/office/officeart/2005/8/layout/vList2"/>
    <dgm:cxn modelId="{94B59772-270E-0744-A5D6-222246173DED}" srcId="{41402592-C30E-754E-8A50-315B0A00B3BC}" destId="{B47124D7-96F3-7240-B4E0-454807CCA5C6}" srcOrd="1" destOrd="0" parTransId="{C8674C61-2352-0C4B-842D-3960A3EAF9CA}" sibTransId="{FD1C8032-052B-E446-8FD5-C94E1A4C35BC}"/>
    <dgm:cxn modelId="{0FD76977-7B68-4178-B1D0-C7DF7B1C4670}" srcId="{1CB4A6C1-BC55-463C-A409-A01AC759398F}" destId="{15F39A1B-435D-4AE7-9F90-59BED1693829}" srcOrd="2" destOrd="0" parTransId="{B10A2564-F46A-4924-B27D-D4EF32290C91}" sibTransId="{7DEF36AC-AFBE-4AFF-84C4-EA587017AA73}"/>
    <dgm:cxn modelId="{4EE5377A-082E-B042-9E7B-5587DE2AE763}" srcId="{A0930849-EE48-442D-A4F7-F30B0DD9B25A}" destId="{316D8F72-E6D0-604C-A20E-C54F17541372}" srcOrd="5" destOrd="0" parTransId="{48C79548-9570-AF43-B452-1AC4E9FC6BAB}" sibTransId="{905A9219-FEC8-D943-A30F-61F8D67E06C6}"/>
    <dgm:cxn modelId="{A6E11C7C-27C1-1E4B-A80D-BC0FA12A3289}" type="presOf" srcId="{537DEA01-CF3E-FA49-88E6-B95CA850F739}" destId="{0EC9859C-490E-CF47-91CB-1BE4830B1638}" srcOrd="0" destOrd="6" presId="urn:microsoft.com/office/officeart/2005/8/layout/vList2"/>
    <dgm:cxn modelId="{DF9B407C-B55C-3841-B064-55DC3D1050C8}" type="presOf" srcId="{242AC5D2-AC63-244F-A619-485703E01A03}" destId="{0EC9859C-490E-CF47-91CB-1BE4830B1638}" srcOrd="0" destOrd="9" presId="urn:microsoft.com/office/officeart/2005/8/layout/vList2"/>
    <dgm:cxn modelId="{E78AEA83-3850-104D-8155-D89B3307D25B}" srcId="{A0930849-EE48-442D-A4F7-F30B0DD9B25A}" destId="{2B1AABF5-75E9-464A-9E80-8B3605F2ED8A}" srcOrd="10" destOrd="0" parTransId="{DA5CEBA7-C981-5F42-BDA6-7791C5628DF6}" sibTransId="{408BDF3A-1811-4E47-BAA3-FDC228659139}"/>
    <dgm:cxn modelId="{90729084-5545-C14D-AE0A-9448A828CD9F}" type="presOf" srcId="{B47124D7-96F3-7240-B4E0-454807CCA5C6}" destId="{5D2CB544-812D-7548-BAAD-D7247F40215A}" srcOrd="0" destOrd="1" presId="urn:microsoft.com/office/officeart/2005/8/layout/vList2"/>
    <dgm:cxn modelId="{2C08BE88-2226-264D-A2FF-130974E869D6}" type="presOf" srcId="{401BF702-1984-C143-B31B-3FF407803919}" destId="{0EC9859C-490E-CF47-91CB-1BE4830B1638}" srcOrd="0" destOrd="3" presId="urn:microsoft.com/office/officeart/2005/8/layout/vList2"/>
    <dgm:cxn modelId="{28CD8991-58B0-7D4B-8439-A576C1FF59D1}" srcId="{A0930849-EE48-442D-A4F7-F30B0DD9B25A}" destId="{3FDAA157-5C24-BF45-ACB7-BC91FDB20674}" srcOrd="0" destOrd="0" parTransId="{2846C194-C655-AF4E-A8D6-3F02036CD23D}" sibTransId="{413E60D5-4800-F94E-804B-7C27BB6814AD}"/>
    <dgm:cxn modelId="{6FBA06A2-6851-9742-AD15-C3B5FF903EAB}" srcId="{A0930849-EE48-442D-A4F7-F30B0DD9B25A}" destId="{841BBBEF-7B37-9F4A-A251-BD9969932B92}" srcOrd="8" destOrd="0" parTransId="{7DB51DF5-6383-384A-B62C-6A2BBB601A77}" sibTransId="{3F9762B2-B561-6D4D-A809-3A9D88424B37}"/>
    <dgm:cxn modelId="{3C6D89B0-C33C-A24B-9361-991DB7E297AF}" srcId="{A0930849-EE48-442D-A4F7-F30B0DD9B25A}" destId="{242AC5D2-AC63-244F-A619-485703E01A03}" srcOrd="9" destOrd="0" parTransId="{57866933-9D0C-7545-A4B3-8EEE565E6BFA}" sibTransId="{6CC9746B-219F-3649-BF10-190B31383B55}"/>
    <dgm:cxn modelId="{2879E3B7-2E95-4422-84D2-E91317179D3A}" srcId="{1CB4A6C1-BC55-463C-A409-A01AC759398F}" destId="{A0930849-EE48-442D-A4F7-F30B0DD9B25A}" srcOrd="0" destOrd="0" parTransId="{356DF678-EC2D-48DA-8573-B160FCD76A34}" sibTransId="{6CB9F8B6-A809-4E7B-851D-EBC1721A94EA}"/>
    <dgm:cxn modelId="{7111E7B8-0800-8E41-975D-E441DBFB490A}" type="presOf" srcId="{A0930849-EE48-442D-A4F7-F30B0DD9B25A}" destId="{9E493754-C814-45B7-8E1C-71B596D294D7}" srcOrd="0" destOrd="0" presId="urn:microsoft.com/office/officeart/2005/8/layout/vList2"/>
    <dgm:cxn modelId="{05B055BB-C0D8-B845-8421-6A3FB6E78A6D}" srcId="{41402592-C30E-754E-8A50-315B0A00B3BC}" destId="{2A2EB56A-88AA-B840-A33A-2B31E73AE13A}" srcOrd="2" destOrd="0" parTransId="{5E66B7D3-5885-424A-BAB7-E6D3779ECD4D}" sibTransId="{6F014BD7-D9F0-2843-A23E-F12666153E0C}"/>
    <dgm:cxn modelId="{59294CC7-E587-BE48-A844-1C1F64D15D12}" type="presOf" srcId="{66EA009E-7874-6F43-8A65-3EAC9D29E0C9}" destId="{0EC9859C-490E-CF47-91CB-1BE4830B1638}" srcOrd="0" destOrd="2" presId="urn:microsoft.com/office/officeart/2005/8/layout/vList2"/>
    <dgm:cxn modelId="{445135CC-B5E0-E647-8046-3195D6241537}" type="presOf" srcId="{316D8F72-E6D0-604C-A20E-C54F17541372}" destId="{0EC9859C-490E-CF47-91CB-1BE4830B1638}" srcOrd="0" destOrd="5" presId="urn:microsoft.com/office/officeart/2005/8/layout/vList2"/>
    <dgm:cxn modelId="{FB8DBBD1-7944-644C-B0B0-B7FE818DE82B}" type="presOf" srcId="{D2165EBC-2011-8947-8F7E-77FFB954DB7C}" destId="{0EC9859C-490E-CF47-91CB-1BE4830B1638}" srcOrd="0" destOrd="7" presId="urn:microsoft.com/office/officeart/2005/8/layout/vList2"/>
    <dgm:cxn modelId="{055785D9-32B4-C84F-997B-613E2DCD9034}" type="presOf" srcId="{2A2EB56A-88AA-B840-A33A-2B31E73AE13A}" destId="{5D2CB544-812D-7548-BAAD-D7247F40215A}" srcOrd="0" destOrd="2" presId="urn:microsoft.com/office/officeart/2005/8/layout/vList2"/>
    <dgm:cxn modelId="{3A8A78EF-E79D-1D4C-B70B-98310FEA78E2}" srcId="{A0930849-EE48-442D-A4F7-F30B0DD9B25A}" destId="{401BF702-1984-C143-B31B-3FF407803919}" srcOrd="3" destOrd="0" parTransId="{D5063085-E0A2-D342-A4B7-A0035253F493}" sibTransId="{273A2471-8AEA-3248-8D50-8F0E44B7C93B}"/>
    <dgm:cxn modelId="{0E8D87EF-9D8F-3440-A255-927EB852990A}" type="presOf" srcId="{095C8B50-BEF5-DA4F-85F2-D0541C3E7B71}" destId="{0EC9859C-490E-CF47-91CB-1BE4830B1638}" srcOrd="0" destOrd="1" presId="urn:microsoft.com/office/officeart/2005/8/layout/vList2"/>
    <dgm:cxn modelId="{A4D781FC-197C-134E-88C7-0E1881486F50}" type="presOf" srcId="{D0E73420-95FD-4C43-93DF-3A1BD0689E88}" destId="{5D2CB544-812D-7548-BAAD-D7247F40215A}" srcOrd="0" destOrd="0" presId="urn:microsoft.com/office/officeart/2005/8/layout/vList2"/>
    <dgm:cxn modelId="{2F2206FE-179E-374D-98A1-C06C2ED092BA}" srcId="{A0930849-EE48-442D-A4F7-F30B0DD9B25A}" destId="{66EA009E-7874-6F43-8A65-3EAC9D29E0C9}" srcOrd="2" destOrd="0" parTransId="{BDA9ACD1-B9AE-DF48-AD42-58B0CDBA07E3}" sibTransId="{D420E87E-0A89-6B45-81F2-A803C401C6BA}"/>
    <dgm:cxn modelId="{CB8EA6FE-6731-6840-BBC5-F9EFABB8181A}" type="presOf" srcId="{3FDAA157-5C24-BF45-ACB7-BC91FDB20674}" destId="{0EC9859C-490E-CF47-91CB-1BE4830B1638}" srcOrd="0" destOrd="0" presId="urn:microsoft.com/office/officeart/2005/8/layout/vList2"/>
    <dgm:cxn modelId="{6275AAFE-8711-B04F-ADD9-4259B6EBFED8}" srcId="{A0930849-EE48-442D-A4F7-F30B0DD9B25A}" destId="{2343E239-AFD1-E446-95F5-44D4300AE008}" srcOrd="4" destOrd="0" parTransId="{88E39FD4-B726-2942-97FC-72BB43A4E1A7}" sibTransId="{E0B32005-52C2-3A47-AAED-6B8DBB8E2EA6}"/>
    <dgm:cxn modelId="{1F6E2889-ED7D-4140-8287-439048C8857F}" type="presParOf" srcId="{33C7A6B8-9F84-4290-A5A5-049C3E93B9D4}" destId="{9E493754-C814-45B7-8E1C-71B596D294D7}" srcOrd="0" destOrd="0" presId="urn:microsoft.com/office/officeart/2005/8/layout/vList2"/>
    <dgm:cxn modelId="{12526B4A-DF2C-BC45-AD42-E8A72889D125}" type="presParOf" srcId="{33C7A6B8-9F84-4290-A5A5-049C3E93B9D4}" destId="{0EC9859C-490E-CF47-91CB-1BE4830B1638}" srcOrd="1" destOrd="0" presId="urn:microsoft.com/office/officeart/2005/8/layout/vList2"/>
    <dgm:cxn modelId="{90C942CB-EA7A-C843-A1E8-F48A1518C994}" type="presParOf" srcId="{33C7A6B8-9F84-4290-A5A5-049C3E93B9D4}" destId="{C93B7E74-9B3E-44B2-9046-B6A526B9E61F}" srcOrd="2" destOrd="0" presId="urn:microsoft.com/office/officeart/2005/8/layout/vList2"/>
    <dgm:cxn modelId="{E70FF0D6-001E-2F42-942B-2E1231D7ACDA}" type="presParOf" srcId="{33C7A6B8-9F84-4290-A5A5-049C3E93B9D4}" destId="{C86FC14D-D92C-420D-8757-ACBD325FAC76}" srcOrd="3" destOrd="0" presId="urn:microsoft.com/office/officeart/2005/8/layout/vList2"/>
    <dgm:cxn modelId="{490ECDA3-BCF6-FD41-89D1-4A966104BD6A}" type="presParOf" srcId="{33C7A6B8-9F84-4290-A5A5-049C3E93B9D4}" destId="{64601F41-4D65-45BD-846A-1C7E16337B35}" srcOrd="4" destOrd="0" presId="urn:microsoft.com/office/officeart/2005/8/layout/vList2"/>
    <dgm:cxn modelId="{CA334A46-BD81-1448-838A-5D6F001C59B7}" type="presParOf" srcId="{33C7A6B8-9F84-4290-A5A5-049C3E93B9D4}" destId="{45D12328-46B9-DA44-92D3-D8450B764304}" srcOrd="5" destOrd="0" presId="urn:microsoft.com/office/officeart/2005/8/layout/vList2"/>
    <dgm:cxn modelId="{B6347693-1E84-BB42-BEF1-78D52EBB82B6}" type="presParOf" srcId="{33C7A6B8-9F84-4290-A5A5-049C3E93B9D4}" destId="{CA6031FD-FC70-8347-95D9-8CFCA15D6747}" srcOrd="6" destOrd="0" presId="urn:microsoft.com/office/officeart/2005/8/layout/vList2"/>
    <dgm:cxn modelId="{0D39BAD6-EA70-A54F-ADD3-FAE818788113}" type="presParOf" srcId="{33C7A6B8-9F84-4290-A5A5-049C3E93B9D4}" destId="{5D2CB544-812D-7548-BAAD-D7247F40215A}" srcOrd="7" destOrd="0" presId="urn:microsoft.com/office/officeart/2005/8/layout/vList2"/>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463A25D-8861-BF44-9E64-EDD8A1096C1D}" type="doc">
      <dgm:prSet loTypeId="urn:microsoft.com/office/officeart/2005/8/layout/vList2" loCatId="" qsTypeId="urn:microsoft.com/office/officeart/2005/8/quickstyle/simple2" qsCatId="simple" csTypeId="urn:microsoft.com/office/officeart/2005/8/colors/accent0_1" csCatId="mainScheme" phldr="1"/>
      <dgm:spPr/>
      <dgm:t>
        <a:bodyPr/>
        <a:lstStyle/>
        <a:p>
          <a:endParaRPr lang="en-US"/>
        </a:p>
      </dgm:t>
    </dgm:pt>
    <dgm:pt modelId="{77CCFEBF-9009-124D-BD31-BA693F7EB985}">
      <dgm:prSet custT="1"/>
      <dgm:spPr>
        <a:solidFill>
          <a:srgbClr val="002060"/>
        </a:solidFill>
        <a:ln>
          <a:solidFill>
            <a:schemeClr val="dk1">
              <a:shade val="80000"/>
              <a:hueOff val="0"/>
              <a:satOff val="0"/>
              <a:lumOff val="0"/>
            </a:schemeClr>
          </a:solidFill>
        </a:ln>
      </dgm:spPr>
      <dgm:t>
        <a:bodyPr/>
        <a:lstStyle/>
        <a:p>
          <a:pPr rtl="0"/>
          <a:r>
            <a:rPr lang="en-US" sz="2900" b="1" dirty="0">
              <a:solidFill>
                <a:srgbClr val="FFFFFF"/>
              </a:solidFill>
            </a:rPr>
            <a:t>Teacher creativity comes in many forms. </a:t>
          </a:r>
        </a:p>
      </dgm:t>
      <dgm:extLst>
        <a:ext uri="{E40237B7-FDA0-4F09-8148-C483321AD2D9}">
          <dgm14:cNvPr xmlns:dgm14="http://schemas.microsoft.com/office/drawing/2010/diagram" id="0" name="" descr="Teacher creativity comes in many forms. &#13;&#10;Highly qualified, licensed educators who teach in schools and create art are called Artists/Teachers/Critical Thinkers &#13;&#10;Their teaching influences their art and their art making practices inspire their teaching. &#13;&#10;"/>
        </a:ext>
      </dgm:extLst>
    </dgm:pt>
    <dgm:pt modelId="{F51A0CB9-7749-5F4C-A952-F6DC6AFD185F}" type="parTrans" cxnId="{EDEDBE5A-75E5-6240-904E-92DB2FD9F2C3}">
      <dgm:prSet/>
      <dgm:spPr/>
      <dgm:t>
        <a:bodyPr/>
        <a:lstStyle/>
        <a:p>
          <a:endParaRPr lang="en-US"/>
        </a:p>
      </dgm:t>
    </dgm:pt>
    <dgm:pt modelId="{330F168A-35DA-774D-8E78-A71F842FE9D3}" type="sibTrans" cxnId="{EDEDBE5A-75E5-6240-904E-92DB2FD9F2C3}">
      <dgm:prSet/>
      <dgm:spPr/>
      <dgm:t>
        <a:bodyPr/>
        <a:lstStyle/>
        <a:p>
          <a:endParaRPr lang="en-US"/>
        </a:p>
      </dgm:t>
    </dgm:pt>
    <dgm:pt modelId="{60E44585-E63E-E641-B2B7-98B0630557B7}">
      <dgm:prSet custT="1"/>
      <dgm:spPr>
        <a:solidFill>
          <a:srgbClr val="0D690E"/>
        </a:solidFill>
        <a:ln>
          <a:solidFill>
            <a:schemeClr val="dk1">
              <a:shade val="80000"/>
              <a:hueOff val="0"/>
              <a:satOff val="0"/>
              <a:lumOff val="0"/>
            </a:schemeClr>
          </a:solidFill>
        </a:ln>
      </dgm:spPr>
      <dgm:t>
        <a:bodyPr/>
        <a:lstStyle/>
        <a:p>
          <a:pPr rtl="0"/>
          <a:r>
            <a:rPr lang="en-US" sz="2900" b="1" dirty="0"/>
            <a:t>Highly qualified, licensed educators who teach in schools and create art are called </a:t>
          </a:r>
          <a:r>
            <a:rPr lang="en-US" sz="2900" b="1" u="sng" dirty="0"/>
            <a:t>Artists/Teachers/Critical Thinkers. </a:t>
          </a:r>
          <a:endParaRPr lang="en-US" sz="2900" b="1" u="sng" dirty="0">
            <a:solidFill>
              <a:srgbClr val="FFFFFF"/>
            </a:solidFill>
          </a:endParaRPr>
        </a:p>
      </dgm:t>
      <dgm:extLst>
        <a:ext uri="{E40237B7-FDA0-4F09-8148-C483321AD2D9}">
          <dgm14:cNvPr xmlns:dgm14="http://schemas.microsoft.com/office/drawing/2010/diagram" id="0" name="" descr="Teacher creativity comes in many forms. &#13;&#10;Highly qualified, licensed educators who teach in schools and create art are called Artists/Teachers/Critical Thinkers. &#13;&#10;Their teaching influences their art and their art making practices inspire their teaching. &#13;&#10;"/>
        </a:ext>
      </dgm:extLst>
    </dgm:pt>
    <dgm:pt modelId="{A0C78427-F514-614E-9789-AE490AF1D03D}" type="parTrans" cxnId="{64E61D8C-7A41-434D-A999-679C108C6E1F}">
      <dgm:prSet/>
      <dgm:spPr/>
      <dgm:t>
        <a:bodyPr/>
        <a:lstStyle/>
        <a:p>
          <a:endParaRPr lang="en-US"/>
        </a:p>
      </dgm:t>
    </dgm:pt>
    <dgm:pt modelId="{A724697D-625A-3241-A5E0-197970372653}" type="sibTrans" cxnId="{64E61D8C-7A41-434D-A999-679C108C6E1F}">
      <dgm:prSet/>
      <dgm:spPr/>
      <dgm:t>
        <a:bodyPr/>
        <a:lstStyle/>
        <a:p>
          <a:endParaRPr lang="en-US"/>
        </a:p>
      </dgm:t>
    </dgm:pt>
    <dgm:pt modelId="{E0B1A386-456C-3E40-8A2B-3324F8CCF5AC}">
      <dgm:prSet custT="1"/>
      <dgm:spPr>
        <a:solidFill>
          <a:srgbClr val="379837"/>
        </a:solidFill>
        <a:ln>
          <a:solidFill>
            <a:schemeClr val="dk1">
              <a:shade val="80000"/>
              <a:hueOff val="0"/>
              <a:satOff val="0"/>
              <a:lumOff val="0"/>
            </a:schemeClr>
          </a:solidFill>
        </a:ln>
      </dgm:spPr>
      <dgm:t>
        <a:bodyPr/>
        <a:lstStyle/>
        <a:p>
          <a:pPr rtl="0"/>
          <a:r>
            <a:rPr lang="en-US" sz="2900" b="1" dirty="0">
              <a:solidFill>
                <a:srgbClr val="FFFFFF"/>
              </a:solidFill>
            </a:rPr>
            <a:t>Their teaching influences their art and their art making practices inspire their teaching. </a:t>
          </a:r>
        </a:p>
      </dgm:t>
      <dgm:extLst>
        <a:ext uri="{E40237B7-FDA0-4F09-8148-C483321AD2D9}">
          <dgm14:cNvPr xmlns:dgm14="http://schemas.microsoft.com/office/drawing/2010/diagram" id="0" name="" descr="Teacher creativity comes in many forms. &#13;&#10;Highly qualified, licensed educators who teach in schools and create art are called Artists/Teachers/Critical Thinkers &#13;&#10;Their teaching influences their art and their art making practices inspire their teaching. &#13;&#10;"/>
        </a:ext>
      </dgm:extLst>
    </dgm:pt>
    <dgm:pt modelId="{518B1319-92EE-9B4A-B2F9-6A3101FF7E0F}" type="parTrans" cxnId="{057CDFBA-ACB5-DB4E-A578-8E64D3CEC3E7}">
      <dgm:prSet/>
      <dgm:spPr/>
      <dgm:t>
        <a:bodyPr/>
        <a:lstStyle/>
        <a:p>
          <a:endParaRPr lang="en-US"/>
        </a:p>
      </dgm:t>
    </dgm:pt>
    <dgm:pt modelId="{8A9DBE61-BB65-3A46-B406-73FEA59FD427}" type="sibTrans" cxnId="{057CDFBA-ACB5-DB4E-A578-8E64D3CEC3E7}">
      <dgm:prSet/>
      <dgm:spPr/>
      <dgm:t>
        <a:bodyPr/>
        <a:lstStyle/>
        <a:p>
          <a:endParaRPr lang="en-US"/>
        </a:p>
      </dgm:t>
    </dgm:pt>
    <dgm:pt modelId="{5B287B91-EACB-7D4E-8D80-89A6BD717F7E}" type="pres">
      <dgm:prSet presAssocID="{C463A25D-8861-BF44-9E64-EDD8A1096C1D}" presName="linear" presStyleCnt="0">
        <dgm:presLayoutVars>
          <dgm:animLvl val="lvl"/>
          <dgm:resizeHandles val="exact"/>
        </dgm:presLayoutVars>
      </dgm:prSet>
      <dgm:spPr/>
    </dgm:pt>
    <dgm:pt modelId="{88C5E864-E4C3-E041-9735-F4AD04AF0972}" type="pres">
      <dgm:prSet presAssocID="{77CCFEBF-9009-124D-BD31-BA693F7EB985}" presName="parentText" presStyleLbl="node1" presStyleIdx="0" presStyleCnt="3" custLinFactNeighborY="-4312">
        <dgm:presLayoutVars>
          <dgm:chMax val="0"/>
          <dgm:bulletEnabled val="1"/>
        </dgm:presLayoutVars>
      </dgm:prSet>
      <dgm:spPr/>
    </dgm:pt>
    <dgm:pt modelId="{F50AF90E-1370-F445-8D1B-03706F3A51FD}" type="pres">
      <dgm:prSet presAssocID="{330F168A-35DA-774D-8E78-A71F842FE9D3}" presName="spacer" presStyleCnt="0"/>
      <dgm:spPr/>
    </dgm:pt>
    <dgm:pt modelId="{703A0B73-A1B9-0F41-9A2A-7E4466331D0D}" type="pres">
      <dgm:prSet presAssocID="{60E44585-E63E-E641-B2B7-98B0630557B7}" presName="parentText" presStyleLbl="node1" presStyleIdx="1" presStyleCnt="3">
        <dgm:presLayoutVars>
          <dgm:chMax val="0"/>
          <dgm:bulletEnabled val="1"/>
        </dgm:presLayoutVars>
      </dgm:prSet>
      <dgm:spPr/>
    </dgm:pt>
    <dgm:pt modelId="{727816F4-3DE5-0442-A302-628D3AFCF3C0}" type="pres">
      <dgm:prSet presAssocID="{A724697D-625A-3241-A5E0-197970372653}" presName="spacer" presStyleCnt="0"/>
      <dgm:spPr/>
    </dgm:pt>
    <dgm:pt modelId="{B332CAE3-D77C-AC4A-AB1A-296784788E35}" type="pres">
      <dgm:prSet presAssocID="{E0B1A386-456C-3E40-8A2B-3324F8CCF5AC}" presName="parentText" presStyleLbl="node1" presStyleIdx="2" presStyleCnt="3">
        <dgm:presLayoutVars>
          <dgm:chMax val="0"/>
          <dgm:bulletEnabled val="1"/>
        </dgm:presLayoutVars>
      </dgm:prSet>
      <dgm:spPr/>
    </dgm:pt>
  </dgm:ptLst>
  <dgm:cxnLst>
    <dgm:cxn modelId="{58C00308-0897-4E42-9455-EB5010601033}" type="presOf" srcId="{77CCFEBF-9009-124D-BD31-BA693F7EB985}" destId="{88C5E864-E4C3-E041-9735-F4AD04AF0972}" srcOrd="0" destOrd="0" presId="urn:microsoft.com/office/officeart/2005/8/layout/vList2"/>
    <dgm:cxn modelId="{C5736A0F-7B89-FD4C-BC3E-73F97799FAF4}" type="presOf" srcId="{60E44585-E63E-E641-B2B7-98B0630557B7}" destId="{703A0B73-A1B9-0F41-9A2A-7E4466331D0D}" srcOrd="0" destOrd="0" presId="urn:microsoft.com/office/officeart/2005/8/layout/vList2"/>
    <dgm:cxn modelId="{EDEDBE5A-75E5-6240-904E-92DB2FD9F2C3}" srcId="{C463A25D-8861-BF44-9E64-EDD8A1096C1D}" destId="{77CCFEBF-9009-124D-BD31-BA693F7EB985}" srcOrd="0" destOrd="0" parTransId="{F51A0CB9-7749-5F4C-A952-F6DC6AFD185F}" sibTransId="{330F168A-35DA-774D-8E78-A71F842FE9D3}"/>
    <dgm:cxn modelId="{64E61D8C-7A41-434D-A999-679C108C6E1F}" srcId="{C463A25D-8861-BF44-9E64-EDD8A1096C1D}" destId="{60E44585-E63E-E641-B2B7-98B0630557B7}" srcOrd="1" destOrd="0" parTransId="{A0C78427-F514-614E-9789-AE490AF1D03D}" sibTransId="{A724697D-625A-3241-A5E0-197970372653}"/>
    <dgm:cxn modelId="{057CDFBA-ACB5-DB4E-A578-8E64D3CEC3E7}" srcId="{C463A25D-8861-BF44-9E64-EDD8A1096C1D}" destId="{E0B1A386-456C-3E40-8A2B-3324F8CCF5AC}" srcOrd="2" destOrd="0" parTransId="{518B1319-92EE-9B4A-B2F9-6A3101FF7E0F}" sibTransId="{8A9DBE61-BB65-3A46-B406-73FEA59FD427}"/>
    <dgm:cxn modelId="{C85625BE-196E-F447-9D84-EBE5B301C553}" type="presOf" srcId="{C463A25D-8861-BF44-9E64-EDD8A1096C1D}" destId="{5B287B91-EACB-7D4E-8D80-89A6BD717F7E}" srcOrd="0" destOrd="0" presId="urn:microsoft.com/office/officeart/2005/8/layout/vList2"/>
    <dgm:cxn modelId="{8E813FFB-49A7-964F-A0E5-DC0D046A8ACE}" type="presOf" srcId="{E0B1A386-456C-3E40-8A2B-3324F8CCF5AC}" destId="{B332CAE3-D77C-AC4A-AB1A-296784788E35}" srcOrd="0" destOrd="0" presId="urn:microsoft.com/office/officeart/2005/8/layout/vList2"/>
    <dgm:cxn modelId="{8CFA3C05-9030-F74F-A774-091E4AD7837A}" type="presParOf" srcId="{5B287B91-EACB-7D4E-8D80-89A6BD717F7E}" destId="{88C5E864-E4C3-E041-9735-F4AD04AF0972}" srcOrd="0" destOrd="0" presId="urn:microsoft.com/office/officeart/2005/8/layout/vList2"/>
    <dgm:cxn modelId="{19E3A367-E739-E643-8CB4-86B567B8FC9A}" type="presParOf" srcId="{5B287B91-EACB-7D4E-8D80-89A6BD717F7E}" destId="{F50AF90E-1370-F445-8D1B-03706F3A51FD}" srcOrd="1" destOrd="0" presId="urn:microsoft.com/office/officeart/2005/8/layout/vList2"/>
    <dgm:cxn modelId="{30F6D6AB-60E9-AA4D-A67B-3CC4E9658443}" type="presParOf" srcId="{5B287B91-EACB-7D4E-8D80-89A6BD717F7E}" destId="{703A0B73-A1B9-0F41-9A2A-7E4466331D0D}" srcOrd="2" destOrd="0" presId="urn:microsoft.com/office/officeart/2005/8/layout/vList2"/>
    <dgm:cxn modelId="{CBC2B817-4C8E-F146-942F-92B2695ED289}" type="presParOf" srcId="{5B287B91-EACB-7D4E-8D80-89A6BD717F7E}" destId="{727816F4-3DE5-0442-A302-628D3AFCF3C0}" srcOrd="3" destOrd="0" presId="urn:microsoft.com/office/officeart/2005/8/layout/vList2"/>
    <dgm:cxn modelId="{0072A329-5927-C74D-B461-002A23AE6903}" type="presParOf" srcId="{5B287B91-EACB-7D4E-8D80-89A6BD717F7E}" destId="{B332CAE3-D77C-AC4A-AB1A-296784788E35}" srcOrd="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463A25D-8861-BF44-9E64-EDD8A1096C1D}" type="doc">
      <dgm:prSet loTypeId="urn:microsoft.com/office/officeart/2005/8/layout/vList2" loCatId="" qsTypeId="urn:microsoft.com/office/officeart/2005/8/quickstyle/simple2" qsCatId="simple" csTypeId="urn:microsoft.com/office/officeart/2005/8/colors/accent0_1" csCatId="mainScheme" phldr="1"/>
      <dgm:spPr/>
      <dgm:t>
        <a:bodyPr/>
        <a:lstStyle/>
        <a:p>
          <a:endParaRPr lang="en-US"/>
        </a:p>
      </dgm:t>
    </dgm:pt>
    <dgm:pt modelId="{77CCFEBF-9009-124D-BD31-BA693F7EB985}">
      <dgm:prSet custT="1"/>
      <dgm:spPr>
        <a:solidFill>
          <a:srgbClr val="002060"/>
        </a:solidFill>
        <a:ln>
          <a:solidFill>
            <a:schemeClr val="dk1">
              <a:shade val="80000"/>
              <a:hueOff val="0"/>
              <a:satOff val="0"/>
              <a:lumOff val="0"/>
            </a:schemeClr>
          </a:solidFill>
        </a:ln>
      </dgm:spPr>
      <dgm:t>
        <a:bodyPr/>
        <a:lstStyle/>
        <a:p>
          <a:pPr rtl="0"/>
          <a:r>
            <a:rPr lang="en-US" sz="2000" b="1" dirty="0">
              <a:solidFill>
                <a:schemeClr val="tx1"/>
              </a:solidFill>
              <a:effectLst/>
              <a:latin typeface="+mn-lt"/>
              <a:ea typeface="+mn-ea"/>
              <a:cs typeface="+mn-cs"/>
            </a:rPr>
            <a:t>Critical thinking skills bind artistic and pedagogical practices as they call upon educators to apply the artistic behaviors, ask questions, utilize symbols to communicate meaning, and conceptualize aesthetic knowledge by perceiving diverse perspectives on what constitutes art, beauty, and creative expression. </a:t>
          </a:r>
          <a:endParaRPr lang="en-US" sz="2000" b="1" dirty="0">
            <a:solidFill>
              <a:srgbClr val="FFFFFF"/>
            </a:solidFill>
          </a:endParaRPr>
        </a:p>
      </dgm:t>
      <dgm:extLst>
        <a:ext uri="{E40237B7-FDA0-4F09-8148-C483321AD2D9}">
          <dgm14:cNvPr xmlns:dgm14="http://schemas.microsoft.com/office/drawing/2010/diagram" id="0" name="" descr="Critical thinking skills bind artistic and pedagogical practices as they call upon educators to apply the artistic behaviors, ask questions, utilize symbols to communicate meaning, and conceptualize aesthetic knowledge by perceiving diverse perspectives on what constitutes art, beauty, and creative expression. &#13;&#10;&#13;&#10;"/>
        </a:ext>
      </dgm:extLst>
    </dgm:pt>
    <dgm:pt modelId="{330F168A-35DA-774D-8E78-A71F842FE9D3}" type="sibTrans" cxnId="{EDEDBE5A-75E5-6240-904E-92DB2FD9F2C3}">
      <dgm:prSet/>
      <dgm:spPr/>
      <dgm:t>
        <a:bodyPr/>
        <a:lstStyle/>
        <a:p>
          <a:endParaRPr lang="en-US"/>
        </a:p>
      </dgm:t>
    </dgm:pt>
    <dgm:pt modelId="{F51A0CB9-7749-5F4C-A952-F6DC6AFD185F}" type="parTrans" cxnId="{EDEDBE5A-75E5-6240-904E-92DB2FD9F2C3}">
      <dgm:prSet/>
      <dgm:spPr/>
      <dgm:t>
        <a:bodyPr/>
        <a:lstStyle/>
        <a:p>
          <a:endParaRPr lang="en-US"/>
        </a:p>
      </dgm:t>
    </dgm:pt>
    <dgm:pt modelId="{5B287B91-EACB-7D4E-8D80-89A6BD717F7E}" type="pres">
      <dgm:prSet presAssocID="{C463A25D-8861-BF44-9E64-EDD8A1096C1D}" presName="linear" presStyleCnt="0">
        <dgm:presLayoutVars>
          <dgm:animLvl val="lvl"/>
          <dgm:resizeHandles val="exact"/>
        </dgm:presLayoutVars>
      </dgm:prSet>
      <dgm:spPr/>
    </dgm:pt>
    <dgm:pt modelId="{88C5E864-E4C3-E041-9735-F4AD04AF0972}" type="pres">
      <dgm:prSet presAssocID="{77CCFEBF-9009-124D-BD31-BA693F7EB985}" presName="parentText" presStyleLbl="node1" presStyleIdx="0" presStyleCnt="1" custScaleX="76983" custScaleY="124098" custLinFactNeighborX="5136" custLinFactNeighborY="-3542">
        <dgm:presLayoutVars>
          <dgm:chMax val="0"/>
          <dgm:bulletEnabled val="1"/>
        </dgm:presLayoutVars>
      </dgm:prSet>
      <dgm:spPr/>
    </dgm:pt>
  </dgm:ptLst>
  <dgm:cxnLst>
    <dgm:cxn modelId="{58C00308-0897-4E42-9455-EB5010601033}" type="presOf" srcId="{77CCFEBF-9009-124D-BD31-BA693F7EB985}" destId="{88C5E864-E4C3-E041-9735-F4AD04AF0972}" srcOrd="0" destOrd="0" presId="urn:microsoft.com/office/officeart/2005/8/layout/vList2"/>
    <dgm:cxn modelId="{EDEDBE5A-75E5-6240-904E-92DB2FD9F2C3}" srcId="{C463A25D-8861-BF44-9E64-EDD8A1096C1D}" destId="{77CCFEBF-9009-124D-BD31-BA693F7EB985}" srcOrd="0" destOrd="0" parTransId="{F51A0CB9-7749-5F4C-A952-F6DC6AFD185F}" sibTransId="{330F168A-35DA-774D-8E78-A71F842FE9D3}"/>
    <dgm:cxn modelId="{C85625BE-196E-F447-9D84-EBE5B301C553}" type="presOf" srcId="{C463A25D-8861-BF44-9E64-EDD8A1096C1D}" destId="{5B287B91-EACB-7D4E-8D80-89A6BD717F7E}" srcOrd="0" destOrd="0" presId="urn:microsoft.com/office/officeart/2005/8/layout/vList2"/>
    <dgm:cxn modelId="{8CFA3C05-9030-F74F-A774-091E4AD7837A}" type="presParOf" srcId="{5B287B91-EACB-7D4E-8D80-89A6BD717F7E}" destId="{88C5E864-E4C3-E041-9735-F4AD04AF0972}"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FDCA6CA-77A6-FF48-8B76-58CF343D738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6F6A197-92DB-0A40-BD07-3100368A3741}">
      <dgm:prSet custT="1"/>
      <dgm:spPr>
        <a:solidFill>
          <a:srgbClr val="045A9E"/>
        </a:solidFill>
      </dgm:spPr>
      <dgm:t>
        <a:bodyPr/>
        <a:lstStyle/>
        <a:p>
          <a:r>
            <a:rPr lang="en-US" sz="2800" b="1" dirty="0"/>
            <a:t>By applying metacognition, they continuously reflect on their teaching practices, ensuring they can effectively communicate with students to impart their knowledge, understand students’ perspectives, and make accommodations to meet students’ individualized learning needs. </a:t>
          </a:r>
          <a:endParaRPr lang="en-US" sz="2800" dirty="0"/>
        </a:p>
      </dgm:t>
      <dgm:extLst>
        <a:ext uri="{E40237B7-FDA0-4F09-8148-C483321AD2D9}">
          <dgm14:cNvPr xmlns:dgm14="http://schemas.microsoft.com/office/drawing/2010/diagram" id="0" name="" descr="•By applying metacognition, they continuously reflect on their teaching practices, ensuring they can effectively communicate with students to impart their knowledge, understand students’ perspectives, and make accommodations to meet students’ individualized learning needs.&#10;"/>
        </a:ext>
      </dgm:extLst>
    </dgm:pt>
    <dgm:pt modelId="{FC11482B-13DB-5E49-837D-80C05F4DFA12}" type="parTrans" cxnId="{162340AF-486E-9A4D-86D1-1CC8A0E6B4D6}">
      <dgm:prSet/>
      <dgm:spPr/>
      <dgm:t>
        <a:bodyPr/>
        <a:lstStyle/>
        <a:p>
          <a:endParaRPr lang="en-US"/>
        </a:p>
      </dgm:t>
    </dgm:pt>
    <dgm:pt modelId="{A72ED358-80A6-6F4C-9683-C23C875DB2E0}" type="sibTrans" cxnId="{162340AF-486E-9A4D-86D1-1CC8A0E6B4D6}">
      <dgm:prSet/>
      <dgm:spPr/>
      <dgm:t>
        <a:bodyPr/>
        <a:lstStyle/>
        <a:p>
          <a:endParaRPr lang="en-US"/>
        </a:p>
      </dgm:t>
    </dgm:pt>
    <dgm:pt modelId="{2F4CA387-5EBB-1648-AB92-26825C8945D3}" type="pres">
      <dgm:prSet presAssocID="{4FDCA6CA-77A6-FF48-8B76-58CF343D7387}" presName="linear" presStyleCnt="0">
        <dgm:presLayoutVars>
          <dgm:animLvl val="lvl"/>
          <dgm:resizeHandles val="exact"/>
        </dgm:presLayoutVars>
      </dgm:prSet>
      <dgm:spPr/>
    </dgm:pt>
    <dgm:pt modelId="{0E8E6F94-9300-914E-8BDC-064D913DDA8A}" type="pres">
      <dgm:prSet presAssocID="{B6F6A197-92DB-0A40-BD07-3100368A3741}" presName="parentText" presStyleLbl="node1" presStyleIdx="0" presStyleCnt="1">
        <dgm:presLayoutVars>
          <dgm:chMax val="0"/>
          <dgm:bulletEnabled val="1"/>
        </dgm:presLayoutVars>
      </dgm:prSet>
      <dgm:spPr/>
    </dgm:pt>
  </dgm:ptLst>
  <dgm:cxnLst>
    <dgm:cxn modelId="{D6FDA922-F623-154B-A78D-1F52E4F1C799}" type="presOf" srcId="{4FDCA6CA-77A6-FF48-8B76-58CF343D7387}" destId="{2F4CA387-5EBB-1648-AB92-26825C8945D3}" srcOrd="0" destOrd="0" presId="urn:microsoft.com/office/officeart/2005/8/layout/vList2"/>
    <dgm:cxn modelId="{162340AF-486E-9A4D-86D1-1CC8A0E6B4D6}" srcId="{4FDCA6CA-77A6-FF48-8B76-58CF343D7387}" destId="{B6F6A197-92DB-0A40-BD07-3100368A3741}" srcOrd="0" destOrd="0" parTransId="{FC11482B-13DB-5E49-837D-80C05F4DFA12}" sibTransId="{A72ED358-80A6-6F4C-9683-C23C875DB2E0}"/>
    <dgm:cxn modelId="{75710CBF-741A-D64B-BAD6-DB683F16BDDE}" type="presOf" srcId="{B6F6A197-92DB-0A40-BD07-3100368A3741}" destId="{0E8E6F94-9300-914E-8BDC-064D913DDA8A}" srcOrd="0" destOrd="0" presId="urn:microsoft.com/office/officeart/2005/8/layout/vList2"/>
    <dgm:cxn modelId="{D7FC5312-03B8-A94B-A372-12697D53627C}" type="presParOf" srcId="{2F4CA387-5EBB-1648-AB92-26825C8945D3}" destId="{0E8E6F94-9300-914E-8BDC-064D913DDA8A}"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06E2FBF-4100-5B47-87AC-946C7ADB0E5A}" type="doc">
      <dgm:prSet loTypeId="urn:microsoft.com/office/officeart/2005/8/layout/vList2" loCatId="list" qsTypeId="urn:microsoft.com/office/officeart/2005/8/quickstyle/simple2" qsCatId="simple" csTypeId="urn:microsoft.com/office/officeart/2005/8/colors/accent0_1" csCatId="mainScheme" phldr="1"/>
      <dgm:spPr/>
      <dgm:t>
        <a:bodyPr/>
        <a:lstStyle/>
        <a:p>
          <a:endParaRPr lang="en-US"/>
        </a:p>
      </dgm:t>
    </dgm:pt>
    <dgm:pt modelId="{B8D11BF6-FBAD-5E40-AD6B-42A7E5BE2E55}">
      <dgm:prSet custT="1"/>
      <dgm:spPr>
        <a:solidFill>
          <a:schemeClr val="accent1">
            <a:lumMod val="50000"/>
          </a:schemeClr>
        </a:solidFill>
        <a:ln>
          <a:solidFill>
            <a:schemeClr val="dk1">
              <a:shade val="80000"/>
              <a:hueOff val="0"/>
              <a:satOff val="0"/>
              <a:lumOff val="0"/>
            </a:schemeClr>
          </a:solidFill>
        </a:ln>
      </dgm:spPr>
      <dgm:t>
        <a:bodyPr/>
        <a:lstStyle/>
        <a:p>
          <a:pPr algn="l" rtl="0"/>
          <a:r>
            <a:rPr lang="en-US" sz="3200" b="1" dirty="0">
              <a:solidFill>
                <a:srgbClr val="FFFFFF"/>
              </a:solidFill>
            </a:rPr>
            <a:t>Stephens’ social media postings address best teaching practices and present the creative fashions that she produces from scratch and repurposed thrift store finds. </a:t>
          </a:r>
        </a:p>
      </dgm:t>
      <dgm:extLst>
        <a:ext uri="{E40237B7-FDA0-4F09-8148-C483321AD2D9}">
          <dgm14:cNvPr xmlns:dgm14="http://schemas.microsoft.com/office/drawing/2010/diagram" id="0" name="" descr="•Stephens’ social media postings address best teaching practices and present the creative fashions that she produces from scratch and repurposed thrift store finds.&#10;•Retiring after 25 years of classroom teaching, Stephens’ thriving career continues through her social media postings, professional developments, and creative products.&#10;"/>
        </a:ext>
      </dgm:extLst>
    </dgm:pt>
    <dgm:pt modelId="{8A01945A-ADE4-1B46-AAA1-556A1389A5C3}" type="parTrans" cxnId="{A9B4D24B-F539-4048-ADB0-0B43635C21F6}">
      <dgm:prSet/>
      <dgm:spPr/>
      <dgm:t>
        <a:bodyPr/>
        <a:lstStyle/>
        <a:p>
          <a:endParaRPr lang="en-US"/>
        </a:p>
      </dgm:t>
    </dgm:pt>
    <dgm:pt modelId="{D2419C10-FE2D-F84E-9730-D40EFAC38E8A}" type="sibTrans" cxnId="{A9B4D24B-F539-4048-ADB0-0B43635C21F6}">
      <dgm:prSet/>
      <dgm:spPr/>
      <dgm:t>
        <a:bodyPr/>
        <a:lstStyle/>
        <a:p>
          <a:endParaRPr lang="en-US"/>
        </a:p>
      </dgm:t>
    </dgm:pt>
    <dgm:pt modelId="{79A08B9C-2BE5-F946-A02D-6617F3D3D237}">
      <dgm:prSet custT="1"/>
      <dgm:spPr>
        <a:solidFill>
          <a:srgbClr val="FF33CC"/>
        </a:solidFill>
        <a:ln>
          <a:solidFill>
            <a:schemeClr val="dk1">
              <a:shade val="80000"/>
              <a:hueOff val="0"/>
              <a:satOff val="0"/>
              <a:lumOff val="0"/>
            </a:schemeClr>
          </a:solidFill>
        </a:ln>
      </dgm:spPr>
      <dgm:t>
        <a:bodyPr/>
        <a:lstStyle/>
        <a:p>
          <a:pPr algn="l" rtl="0"/>
          <a:r>
            <a:rPr lang="en-US" sz="3200" b="1" dirty="0"/>
            <a:t>Retiring after 25 years of classroom teaching, Stephens’ thriving career continues through her social media postings, professional developments, and creative products.</a:t>
          </a:r>
          <a:endParaRPr lang="en-US" sz="3200" b="1" dirty="0">
            <a:solidFill>
              <a:srgbClr val="FFFFFF"/>
            </a:solidFill>
          </a:endParaRPr>
        </a:p>
      </dgm:t>
      <dgm:extLst>
        <a:ext uri="{E40237B7-FDA0-4F09-8148-C483321AD2D9}">
          <dgm14:cNvPr xmlns:dgm14="http://schemas.microsoft.com/office/drawing/2010/diagram" id="0" name="" descr="•Stephens’ social media postings address best teaching practices and present the creative fashions that she produces from scratch and repurposed thrift store finds.&#10;•Retiring after 25 years of classroom teaching, Stephens’ thriving career continues through her social media postings, professional developments, and creative products.&#10;"/>
        </a:ext>
      </dgm:extLst>
    </dgm:pt>
    <dgm:pt modelId="{99EEBB51-401B-9B41-8B2C-1F51B45DC902}" type="parTrans" cxnId="{BF045B27-0451-1344-AEFD-3446CD0BFD8A}">
      <dgm:prSet/>
      <dgm:spPr/>
      <dgm:t>
        <a:bodyPr/>
        <a:lstStyle/>
        <a:p>
          <a:endParaRPr lang="en-US"/>
        </a:p>
      </dgm:t>
    </dgm:pt>
    <dgm:pt modelId="{29A32D30-D6E4-D448-9248-BFC63A9B305E}" type="sibTrans" cxnId="{BF045B27-0451-1344-AEFD-3446CD0BFD8A}">
      <dgm:prSet/>
      <dgm:spPr/>
      <dgm:t>
        <a:bodyPr/>
        <a:lstStyle/>
        <a:p>
          <a:endParaRPr lang="en-US"/>
        </a:p>
      </dgm:t>
    </dgm:pt>
    <dgm:pt modelId="{A4DE5090-5CF0-D449-B393-D5D28D89914F}" type="pres">
      <dgm:prSet presAssocID="{106E2FBF-4100-5B47-87AC-946C7ADB0E5A}" presName="linear" presStyleCnt="0">
        <dgm:presLayoutVars>
          <dgm:animLvl val="lvl"/>
          <dgm:resizeHandles val="exact"/>
        </dgm:presLayoutVars>
      </dgm:prSet>
      <dgm:spPr/>
    </dgm:pt>
    <dgm:pt modelId="{D2A7AA4B-FFCC-244A-B0B8-FF645B5D35FA}" type="pres">
      <dgm:prSet presAssocID="{B8D11BF6-FBAD-5E40-AD6B-42A7E5BE2E55}" presName="parentText" presStyleLbl="node1" presStyleIdx="0" presStyleCnt="2">
        <dgm:presLayoutVars>
          <dgm:chMax val="0"/>
          <dgm:bulletEnabled val="1"/>
        </dgm:presLayoutVars>
      </dgm:prSet>
      <dgm:spPr/>
    </dgm:pt>
    <dgm:pt modelId="{BF8D065E-1C3E-F94F-AD7E-D4B150459DB3}" type="pres">
      <dgm:prSet presAssocID="{D2419C10-FE2D-F84E-9730-D40EFAC38E8A}" presName="spacer" presStyleCnt="0"/>
      <dgm:spPr/>
    </dgm:pt>
    <dgm:pt modelId="{3AD694A2-6B41-AB40-821C-D7E6C7CEFC69}" type="pres">
      <dgm:prSet presAssocID="{79A08B9C-2BE5-F946-A02D-6617F3D3D237}" presName="parentText" presStyleLbl="node1" presStyleIdx="1" presStyleCnt="2">
        <dgm:presLayoutVars>
          <dgm:chMax val="0"/>
          <dgm:bulletEnabled val="1"/>
        </dgm:presLayoutVars>
      </dgm:prSet>
      <dgm:spPr/>
    </dgm:pt>
  </dgm:ptLst>
  <dgm:cxnLst>
    <dgm:cxn modelId="{BF045B27-0451-1344-AEFD-3446CD0BFD8A}" srcId="{106E2FBF-4100-5B47-87AC-946C7ADB0E5A}" destId="{79A08B9C-2BE5-F946-A02D-6617F3D3D237}" srcOrd="1" destOrd="0" parTransId="{99EEBB51-401B-9B41-8B2C-1F51B45DC902}" sibTransId="{29A32D30-D6E4-D448-9248-BFC63A9B305E}"/>
    <dgm:cxn modelId="{A9B4D24B-F539-4048-ADB0-0B43635C21F6}" srcId="{106E2FBF-4100-5B47-87AC-946C7ADB0E5A}" destId="{B8D11BF6-FBAD-5E40-AD6B-42A7E5BE2E55}" srcOrd="0" destOrd="0" parTransId="{8A01945A-ADE4-1B46-AAA1-556A1389A5C3}" sibTransId="{D2419C10-FE2D-F84E-9730-D40EFAC38E8A}"/>
    <dgm:cxn modelId="{6EFD1D9D-12EE-A94B-A744-67774F785C4A}" type="presOf" srcId="{79A08B9C-2BE5-F946-A02D-6617F3D3D237}" destId="{3AD694A2-6B41-AB40-821C-D7E6C7CEFC69}" srcOrd="0" destOrd="0" presId="urn:microsoft.com/office/officeart/2005/8/layout/vList2"/>
    <dgm:cxn modelId="{3BE957BD-21F9-654F-8D59-1A08D7A23EB3}" type="presOf" srcId="{106E2FBF-4100-5B47-87AC-946C7ADB0E5A}" destId="{A4DE5090-5CF0-D449-B393-D5D28D89914F}" srcOrd="0" destOrd="0" presId="urn:microsoft.com/office/officeart/2005/8/layout/vList2"/>
    <dgm:cxn modelId="{AB8C87F0-E3B4-FB4C-BF3B-50C760ACC9A7}" type="presOf" srcId="{B8D11BF6-FBAD-5E40-AD6B-42A7E5BE2E55}" destId="{D2A7AA4B-FFCC-244A-B0B8-FF645B5D35FA}" srcOrd="0" destOrd="0" presId="urn:microsoft.com/office/officeart/2005/8/layout/vList2"/>
    <dgm:cxn modelId="{A9294F13-0BF5-0F47-A94A-E4DD753F35BB}" type="presParOf" srcId="{A4DE5090-5CF0-D449-B393-D5D28D89914F}" destId="{D2A7AA4B-FFCC-244A-B0B8-FF645B5D35FA}" srcOrd="0" destOrd="0" presId="urn:microsoft.com/office/officeart/2005/8/layout/vList2"/>
    <dgm:cxn modelId="{712BA2B7-016F-CF46-9153-B3C76967CAF8}" type="presParOf" srcId="{A4DE5090-5CF0-D449-B393-D5D28D89914F}" destId="{BF8D065E-1C3E-F94F-AD7E-D4B150459DB3}" srcOrd="1" destOrd="0" presId="urn:microsoft.com/office/officeart/2005/8/layout/vList2"/>
    <dgm:cxn modelId="{319D5C66-51C4-EA45-AE74-880A6C7A89B4}" type="presParOf" srcId="{A4DE5090-5CF0-D449-B393-D5D28D89914F}" destId="{3AD694A2-6B41-AB40-821C-D7E6C7CEFC69}"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DFFC904-880A-DC4C-A459-CA3F908967E4}" type="doc">
      <dgm:prSet loTypeId="urn:microsoft.com/office/officeart/2005/8/layout/vList2" loCatId="list" qsTypeId="urn:microsoft.com/office/officeart/2005/8/quickstyle/simple2" qsCatId="simple" csTypeId="urn:microsoft.com/office/officeart/2005/8/colors/accent0_1" csCatId="mainScheme" phldr="1"/>
      <dgm:spPr/>
      <dgm:t>
        <a:bodyPr/>
        <a:lstStyle/>
        <a:p>
          <a:endParaRPr lang="en-US"/>
        </a:p>
      </dgm:t>
    </dgm:pt>
    <dgm:pt modelId="{C7BECDB7-387C-1049-9DC1-0C261894F1B6}">
      <dgm:prSet custT="1"/>
      <dgm:spPr>
        <a:solidFill>
          <a:srgbClr val="005052"/>
        </a:solidFill>
        <a:ln>
          <a:solidFill>
            <a:schemeClr val="dk1">
              <a:shade val="80000"/>
              <a:hueOff val="0"/>
              <a:satOff val="0"/>
              <a:lumOff val="0"/>
            </a:schemeClr>
          </a:solidFill>
        </a:ln>
      </dgm:spPr>
      <dgm:t>
        <a:bodyPr/>
        <a:lstStyle/>
        <a:p>
          <a:pPr algn="l" rtl="0"/>
          <a:r>
            <a:rPr lang="en-US" sz="3600" b="1" dirty="0" err="1">
              <a:solidFill>
                <a:srgbClr val="FFFFFF"/>
              </a:solidFill>
            </a:rPr>
            <a:t>Romakov</a:t>
          </a:r>
          <a:r>
            <a:rPr lang="en-US" sz="3600" b="1" dirty="0">
              <a:solidFill>
                <a:srgbClr val="FFFFFF"/>
              </a:solidFill>
            </a:rPr>
            <a:t> is an internationally acclaimed teaching artist recognized for his exceptional     plein-air paintings. </a:t>
          </a:r>
        </a:p>
      </dgm:t>
      <dgm:extLst>
        <a:ext uri="{E40237B7-FDA0-4F09-8148-C483321AD2D9}">
          <dgm14:cNvPr xmlns:dgm14="http://schemas.microsoft.com/office/drawing/2010/diagram" id="0" name="" descr="•Romakov is an internationally acclaimed teaching artist recognized for his exceptional plein-air paintings.&#10;•His instructional methods encourage students’ creative choices and are designed to dissolve communication barriers.&#10;"/>
        </a:ext>
      </dgm:extLst>
    </dgm:pt>
    <dgm:pt modelId="{BA9BBDD7-FB34-C641-81DF-E4384F318A80}" type="parTrans" cxnId="{56A25CC4-F2AA-FC44-8EAA-D4116865DB25}">
      <dgm:prSet/>
      <dgm:spPr/>
      <dgm:t>
        <a:bodyPr/>
        <a:lstStyle/>
        <a:p>
          <a:endParaRPr lang="en-US"/>
        </a:p>
      </dgm:t>
    </dgm:pt>
    <dgm:pt modelId="{5477B411-8B4B-F341-B2A9-26A7630BA616}" type="sibTrans" cxnId="{56A25CC4-F2AA-FC44-8EAA-D4116865DB25}">
      <dgm:prSet/>
      <dgm:spPr/>
      <dgm:t>
        <a:bodyPr/>
        <a:lstStyle/>
        <a:p>
          <a:endParaRPr lang="en-US"/>
        </a:p>
      </dgm:t>
    </dgm:pt>
    <dgm:pt modelId="{574B5044-CF69-BE45-BB8F-AAB50F44DFED}">
      <dgm:prSet custT="1"/>
      <dgm:spPr>
        <a:solidFill>
          <a:schemeClr val="accent3">
            <a:lumMod val="50000"/>
          </a:schemeClr>
        </a:solidFill>
        <a:ln>
          <a:solidFill>
            <a:schemeClr val="dk1">
              <a:shade val="80000"/>
              <a:hueOff val="0"/>
              <a:satOff val="0"/>
              <a:lumOff val="0"/>
            </a:schemeClr>
          </a:solidFill>
        </a:ln>
      </dgm:spPr>
      <dgm:t>
        <a:bodyPr/>
        <a:lstStyle/>
        <a:p>
          <a:pPr algn="l" rtl="0"/>
          <a:r>
            <a:rPr lang="en-US" sz="3600" b="1" dirty="0">
              <a:solidFill>
                <a:srgbClr val="FFFFFF"/>
              </a:solidFill>
            </a:rPr>
            <a:t>His instructional methods encourage students’ creative choices and are designed to dissolve communication barriers. </a:t>
          </a:r>
        </a:p>
      </dgm:t>
      <dgm:extLst>
        <a:ext uri="{E40237B7-FDA0-4F09-8148-C483321AD2D9}">
          <dgm14:cNvPr xmlns:dgm14="http://schemas.microsoft.com/office/drawing/2010/diagram" id="0" name="" descr="•Romakov is an internationally acclaimed teaching artist recognized for his exceptional plein-air paintings.&#10;•His instructional methods encourage students’ creative choices and are designed to dissolve communication barriers.&#10;"/>
        </a:ext>
      </dgm:extLst>
    </dgm:pt>
    <dgm:pt modelId="{7DCB7065-3B43-D540-AC49-DAD27E7EA0B5}" type="parTrans" cxnId="{145DBB41-E9BF-7242-9127-0EF42C36FD2E}">
      <dgm:prSet/>
      <dgm:spPr/>
      <dgm:t>
        <a:bodyPr/>
        <a:lstStyle/>
        <a:p>
          <a:endParaRPr lang="en-US"/>
        </a:p>
      </dgm:t>
    </dgm:pt>
    <dgm:pt modelId="{65351C38-2CFF-5D41-B03A-3147E97331A9}" type="sibTrans" cxnId="{145DBB41-E9BF-7242-9127-0EF42C36FD2E}">
      <dgm:prSet/>
      <dgm:spPr/>
      <dgm:t>
        <a:bodyPr/>
        <a:lstStyle/>
        <a:p>
          <a:endParaRPr lang="en-US"/>
        </a:p>
      </dgm:t>
    </dgm:pt>
    <dgm:pt modelId="{0C2B117C-DD6B-354E-A4AE-797379DC4DF5}" type="pres">
      <dgm:prSet presAssocID="{5DFFC904-880A-DC4C-A459-CA3F908967E4}" presName="linear" presStyleCnt="0">
        <dgm:presLayoutVars>
          <dgm:animLvl val="lvl"/>
          <dgm:resizeHandles val="exact"/>
        </dgm:presLayoutVars>
      </dgm:prSet>
      <dgm:spPr/>
    </dgm:pt>
    <dgm:pt modelId="{027F093D-015C-AA46-AE80-51260FD456F7}" type="pres">
      <dgm:prSet presAssocID="{C7BECDB7-387C-1049-9DC1-0C261894F1B6}" presName="parentText" presStyleLbl="node1" presStyleIdx="0" presStyleCnt="2">
        <dgm:presLayoutVars>
          <dgm:chMax val="0"/>
          <dgm:bulletEnabled val="1"/>
        </dgm:presLayoutVars>
      </dgm:prSet>
      <dgm:spPr/>
    </dgm:pt>
    <dgm:pt modelId="{B560548C-4E78-8543-826D-301E852B01BB}" type="pres">
      <dgm:prSet presAssocID="{5477B411-8B4B-F341-B2A9-26A7630BA616}" presName="spacer" presStyleCnt="0"/>
      <dgm:spPr/>
    </dgm:pt>
    <dgm:pt modelId="{EDE0B820-4140-8A47-8A48-5F4BC9DFBADA}" type="pres">
      <dgm:prSet presAssocID="{574B5044-CF69-BE45-BB8F-AAB50F44DFED}" presName="parentText" presStyleLbl="node1" presStyleIdx="1" presStyleCnt="2">
        <dgm:presLayoutVars>
          <dgm:chMax val="0"/>
          <dgm:bulletEnabled val="1"/>
        </dgm:presLayoutVars>
      </dgm:prSet>
      <dgm:spPr/>
    </dgm:pt>
  </dgm:ptLst>
  <dgm:cxnLst>
    <dgm:cxn modelId="{CB0C343A-5AED-3C4D-BB44-153FF620357A}" type="presOf" srcId="{574B5044-CF69-BE45-BB8F-AAB50F44DFED}" destId="{EDE0B820-4140-8A47-8A48-5F4BC9DFBADA}" srcOrd="0" destOrd="0" presId="urn:microsoft.com/office/officeart/2005/8/layout/vList2"/>
    <dgm:cxn modelId="{145DBB41-E9BF-7242-9127-0EF42C36FD2E}" srcId="{5DFFC904-880A-DC4C-A459-CA3F908967E4}" destId="{574B5044-CF69-BE45-BB8F-AAB50F44DFED}" srcOrd="1" destOrd="0" parTransId="{7DCB7065-3B43-D540-AC49-DAD27E7EA0B5}" sibTransId="{65351C38-2CFF-5D41-B03A-3147E97331A9}"/>
    <dgm:cxn modelId="{79408B73-18C3-CA40-8576-59F74C0CDC8F}" type="presOf" srcId="{C7BECDB7-387C-1049-9DC1-0C261894F1B6}" destId="{027F093D-015C-AA46-AE80-51260FD456F7}" srcOrd="0" destOrd="0" presId="urn:microsoft.com/office/officeart/2005/8/layout/vList2"/>
    <dgm:cxn modelId="{56A25CC4-F2AA-FC44-8EAA-D4116865DB25}" srcId="{5DFFC904-880A-DC4C-A459-CA3F908967E4}" destId="{C7BECDB7-387C-1049-9DC1-0C261894F1B6}" srcOrd="0" destOrd="0" parTransId="{BA9BBDD7-FB34-C641-81DF-E4384F318A80}" sibTransId="{5477B411-8B4B-F341-B2A9-26A7630BA616}"/>
    <dgm:cxn modelId="{2CF534F7-EBD2-4641-B32C-FAFCB9370245}" type="presOf" srcId="{5DFFC904-880A-DC4C-A459-CA3F908967E4}" destId="{0C2B117C-DD6B-354E-A4AE-797379DC4DF5}" srcOrd="0" destOrd="0" presId="urn:microsoft.com/office/officeart/2005/8/layout/vList2"/>
    <dgm:cxn modelId="{023037BD-501A-1242-89F9-0A9D94F059E9}" type="presParOf" srcId="{0C2B117C-DD6B-354E-A4AE-797379DC4DF5}" destId="{027F093D-015C-AA46-AE80-51260FD456F7}" srcOrd="0" destOrd="0" presId="urn:microsoft.com/office/officeart/2005/8/layout/vList2"/>
    <dgm:cxn modelId="{25454BFF-937F-BC40-A208-CD82121E24BC}" type="presParOf" srcId="{0C2B117C-DD6B-354E-A4AE-797379DC4DF5}" destId="{B560548C-4E78-8543-826D-301E852B01BB}" srcOrd="1" destOrd="0" presId="urn:microsoft.com/office/officeart/2005/8/layout/vList2"/>
    <dgm:cxn modelId="{375375CD-324D-9541-9014-44CDD0463CD8}" type="presParOf" srcId="{0C2B117C-DD6B-354E-A4AE-797379DC4DF5}" destId="{EDE0B820-4140-8A47-8A48-5F4BC9DFBADA}" srcOrd="2" destOrd="0" presId="urn:microsoft.com/office/officeart/2005/8/layout/vList2"/>
  </dgm:cxnLst>
  <dgm:bg/>
  <dgm:whole>
    <a:ln>
      <a:noFill/>
    </a:ln>
  </dgm:whole>
  <dgm:extLst>
    <a:ext uri="http://schemas.microsoft.com/office/drawing/2008/diagram">
      <dsp:dataModelExt xmlns:dsp="http://schemas.microsoft.com/office/drawing/2008/diagram" relId="rId10"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101FDC6-BC6C-7448-BC3D-767D7E0C2942}" type="doc">
      <dgm:prSet loTypeId="urn:microsoft.com/office/officeart/2005/8/layout/default" loCatId="" qsTypeId="urn:microsoft.com/office/officeart/2005/8/quickstyle/simple2" qsCatId="simple" csTypeId="urn:microsoft.com/office/officeart/2005/8/colors/colorful1" csCatId="colorful" phldr="1"/>
      <dgm:spPr/>
      <dgm:t>
        <a:bodyPr/>
        <a:lstStyle/>
        <a:p>
          <a:endParaRPr lang="en-US"/>
        </a:p>
      </dgm:t>
    </dgm:pt>
    <dgm:pt modelId="{2CE773ED-B36C-C743-81D8-B2C3DC9F2F39}">
      <dgm:prSet custT="1"/>
      <dgm:spPr>
        <a:solidFill>
          <a:srgbClr val="0432FF"/>
        </a:solidFill>
        <a:ln>
          <a:solidFill>
            <a:schemeClr val="dk1">
              <a:shade val="80000"/>
              <a:hueOff val="0"/>
              <a:satOff val="0"/>
              <a:lumOff val="0"/>
            </a:schemeClr>
          </a:solidFill>
        </a:ln>
      </dgm:spPr>
      <dgm:t>
        <a:bodyPr/>
        <a:lstStyle/>
        <a:p>
          <a:pPr rtl="0"/>
          <a:r>
            <a:rPr lang="en-US" sz="2400" b="1" dirty="0"/>
            <a:t>Anderson has painted an impressive collection of commissioned dog portraits. Her vivid artworks reinforce her belief that dogs “brightly color our world.” </a:t>
          </a:r>
        </a:p>
      </dgm:t>
      <dgm:extLst>
        <a:ext uri="{E40237B7-FDA0-4F09-8148-C483321AD2D9}">
          <dgm14:cNvPr xmlns:dgm14="http://schemas.microsoft.com/office/drawing/2010/diagram" id="0" name="" descr="•Anderson has painted an impressive collection of commissioned dog portraits. Her vivid artworks reinforce her belief that dogs “brightly color our world.”&#10;•She painted The Sunbathers in preparation for teaching a grisaille lesson to understand the potential difficulties her high school students might encounter.&#10;"/>
        </a:ext>
      </dgm:extLst>
    </dgm:pt>
    <dgm:pt modelId="{9B1BB4CF-2EA5-4C40-B7FB-985FD15AD293}" type="parTrans" cxnId="{337EE393-5B5C-7349-B035-946AA9E65CC0}">
      <dgm:prSet/>
      <dgm:spPr/>
      <dgm:t>
        <a:bodyPr/>
        <a:lstStyle/>
        <a:p>
          <a:endParaRPr lang="en-US"/>
        </a:p>
      </dgm:t>
    </dgm:pt>
    <dgm:pt modelId="{19E8D6BA-7D64-1448-AB65-46F2D2B9E9C2}" type="sibTrans" cxnId="{337EE393-5B5C-7349-B035-946AA9E65CC0}">
      <dgm:prSet/>
      <dgm:spPr/>
      <dgm:t>
        <a:bodyPr/>
        <a:lstStyle/>
        <a:p>
          <a:endParaRPr lang="en-US"/>
        </a:p>
      </dgm:t>
    </dgm:pt>
    <dgm:pt modelId="{A8D09A62-E6FB-1348-BC14-051C540D71F6}">
      <dgm:prSet custT="1"/>
      <dgm:spPr>
        <a:solidFill>
          <a:srgbClr val="795B03"/>
        </a:solidFill>
        <a:ln>
          <a:solidFill>
            <a:schemeClr val="dk1">
              <a:shade val="80000"/>
              <a:hueOff val="0"/>
              <a:satOff val="0"/>
              <a:lumOff val="0"/>
            </a:schemeClr>
          </a:solidFill>
        </a:ln>
      </dgm:spPr>
      <dgm:t>
        <a:bodyPr/>
        <a:lstStyle/>
        <a:p>
          <a:pPr rtl="0"/>
          <a:r>
            <a:rPr lang="en-US" sz="2400" b="1" dirty="0"/>
            <a:t>She painted </a:t>
          </a:r>
          <a:r>
            <a:rPr lang="en-US" sz="2400" b="1" i="1" dirty="0"/>
            <a:t>The Sunbathers</a:t>
          </a:r>
          <a:r>
            <a:rPr lang="en-US" sz="2400" b="1" dirty="0"/>
            <a:t> in preparation for teaching a grisaille lesson to understand the potential difficulties her high school students might encounter. </a:t>
          </a:r>
        </a:p>
      </dgm:t>
      <dgm:extLst>
        <a:ext uri="{E40237B7-FDA0-4F09-8148-C483321AD2D9}">
          <dgm14:cNvPr xmlns:dgm14="http://schemas.microsoft.com/office/drawing/2010/diagram" id="0" name="" descr="•Anderson has painted an impressive collection of commissioned dog portraits. Her vivid artworks reinforce her belief that dogs “brightly color our world.”&#10;•She painted The Sunbathers in preparation for teaching a grisaille lesson to understand the potential difficulties her high school students might encounter.&#10;"/>
        </a:ext>
      </dgm:extLst>
    </dgm:pt>
    <dgm:pt modelId="{E2A658C6-EEAB-014A-A19C-5B8E6A0C00CB}" type="parTrans" cxnId="{9F3839E8-46F4-8B43-A7F0-93ABF0207347}">
      <dgm:prSet/>
      <dgm:spPr/>
      <dgm:t>
        <a:bodyPr/>
        <a:lstStyle/>
        <a:p>
          <a:endParaRPr lang="en-US"/>
        </a:p>
      </dgm:t>
    </dgm:pt>
    <dgm:pt modelId="{075A876A-1F24-0445-9E54-3CFDF1239B24}" type="sibTrans" cxnId="{9F3839E8-46F4-8B43-A7F0-93ABF0207347}">
      <dgm:prSet/>
      <dgm:spPr/>
      <dgm:t>
        <a:bodyPr/>
        <a:lstStyle/>
        <a:p>
          <a:endParaRPr lang="en-US"/>
        </a:p>
      </dgm:t>
    </dgm:pt>
    <dgm:pt modelId="{9DCE7019-8B72-F548-B2A9-246E93226280}" type="pres">
      <dgm:prSet presAssocID="{4101FDC6-BC6C-7448-BC3D-767D7E0C2942}" presName="diagram" presStyleCnt="0">
        <dgm:presLayoutVars>
          <dgm:dir/>
          <dgm:resizeHandles val="exact"/>
        </dgm:presLayoutVars>
      </dgm:prSet>
      <dgm:spPr/>
    </dgm:pt>
    <dgm:pt modelId="{967BF8DD-A13F-BD4A-A7A6-2CB5A793BDFF}" type="pres">
      <dgm:prSet presAssocID="{2CE773ED-B36C-C743-81D8-B2C3DC9F2F39}" presName="node" presStyleLbl="node1" presStyleIdx="0" presStyleCnt="2" custScaleX="131712" custScaleY="142541">
        <dgm:presLayoutVars>
          <dgm:bulletEnabled val="1"/>
        </dgm:presLayoutVars>
      </dgm:prSet>
      <dgm:spPr/>
    </dgm:pt>
    <dgm:pt modelId="{73824977-B162-3E4E-8F20-D03B90135FEA}" type="pres">
      <dgm:prSet presAssocID="{19E8D6BA-7D64-1448-AB65-46F2D2B9E9C2}" presName="sibTrans" presStyleCnt="0"/>
      <dgm:spPr/>
    </dgm:pt>
    <dgm:pt modelId="{D495DE80-1D89-7E48-A0EB-3413EA2E2D2A}" type="pres">
      <dgm:prSet presAssocID="{A8D09A62-E6FB-1348-BC14-051C540D71F6}" presName="node" presStyleLbl="node1" presStyleIdx="1" presStyleCnt="2" custScaleX="131712" custScaleY="142541">
        <dgm:presLayoutVars>
          <dgm:bulletEnabled val="1"/>
        </dgm:presLayoutVars>
      </dgm:prSet>
      <dgm:spPr/>
    </dgm:pt>
  </dgm:ptLst>
  <dgm:cxnLst>
    <dgm:cxn modelId="{337EE393-5B5C-7349-B035-946AA9E65CC0}" srcId="{4101FDC6-BC6C-7448-BC3D-767D7E0C2942}" destId="{2CE773ED-B36C-C743-81D8-B2C3DC9F2F39}" srcOrd="0" destOrd="0" parTransId="{9B1BB4CF-2EA5-4C40-B7FB-985FD15AD293}" sibTransId="{19E8D6BA-7D64-1448-AB65-46F2D2B9E9C2}"/>
    <dgm:cxn modelId="{63D53EA2-1C4E-3D4B-9234-EFFC6306F42C}" type="presOf" srcId="{4101FDC6-BC6C-7448-BC3D-767D7E0C2942}" destId="{9DCE7019-8B72-F548-B2A9-246E93226280}" srcOrd="0" destOrd="0" presId="urn:microsoft.com/office/officeart/2005/8/layout/default"/>
    <dgm:cxn modelId="{3450E1E2-3CF6-4640-AA33-E4FFCB21F20E}" type="presOf" srcId="{A8D09A62-E6FB-1348-BC14-051C540D71F6}" destId="{D495DE80-1D89-7E48-A0EB-3413EA2E2D2A}" srcOrd="0" destOrd="0" presId="urn:microsoft.com/office/officeart/2005/8/layout/default"/>
    <dgm:cxn modelId="{9F3839E8-46F4-8B43-A7F0-93ABF0207347}" srcId="{4101FDC6-BC6C-7448-BC3D-767D7E0C2942}" destId="{A8D09A62-E6FB-1348-BC14-051C540D71F6}" srcOrd="1" destOrd="0" parTransId="{E2A658C6-EEAB-014A-A19C-5B8E6A0C00CB}" sibTransId="{075A876A-1F24-0445-9E54-3CFDF1239B24}"/>
    <dgm:cxn modelId="{184B92F7-1036-4246-B6E4-FA58999B28F1}" type="presOf" srcId="{2CE773ED-B36C-C743-81D8-B2C3DC9F2F39}" destId="{967BF8DD-A13F-BD4A-A7A6-2CB5A793BDFF}" srcOrd="0" destOrd="0" presId="urn:microsoft.com/office/officeart/2005/8/layout/default"/>
    <dgm:cxn modelId="{6F2662A6-5725-3F4F-8170-03B96BCA0992}" type="presParOf" srcId="{9DCE7019-8B72-F548-B2A9-246E93226280}" destId="{967BF8DD-A13F-BD4A-A7A6-2CB5A793BDFF}" srcOrd="0" destOrd="0" presId="urn:microsoft.com/office/officeart/2005/8/layout/default"/>
    <dgm:cxn modelId="{89D5C916-FFD1-F846-AC90-4BDABECB901F}" type="presParOf" srcId="{9DCE7019-8B72-F548-B2A9-246E93226280}" destId="{73824977-B162-3E4E-8F20-D03B90135FEA}" srcOrd="1" destOrd="0" presId="urn:microsoft.com/office/officeart/2005/8/layout/default"/>
    <dgm:cxn modelId="{98312B11-BEE2-8246-BDC5-18E3BA217488}" type="presParOf" srcId="{9DCE7019-8B72-F548-B2A9-246E93226280}" destId="{D495DE80-1D89-7E48-A0EB-3413EA2E2D2A}" srcOrd="2"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9AE646-B36A-874D-848C-881FCE534FEE}">
      <dsp:nvSpPr>
        <dsp:cNvPr id="0" name=""/>
        <dsp:cNvSpPr/>
      </dsp:nvSpPr>
      <dsp:spPr>
        <a:xfrm>
          <a:off x="0" y="1064"/>
          <a:ext cx="7450544" cy="1228065"/>
        </a:xfrm>
        <a:prstGeom prst="roundRect">
          <a:avLst/>
        </a:prstGeom>
        <a:solidFill>
          <a:srgbClr val="C00000"/>
        </a:solidFill>
        <a:ln w="19050" cap="flat" cmpd="sng" algn="ctr">
          <a:solidFill>
            <a:schemeClr val="dk1">
              <a:shade val="80000"/>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rtl="0">
            <a:lnSpc>
              <a:spcPct val="90000"/>
            </a:lnSpc>
            <a:spcBef>
              <a:spcPct val="0"/>
            </a:spcBef>
            <a:spcAft>
              <a:spcPct val="35000"/>
            </a:spcAft>
            <a:buNone/>
          </a:pPr>
          <a:r>
            <a:rPr lang="en-US" sz="3600" b="1" kern="1200" dirty="0"/>
            <a:t>Making the Most of Your Teaching Career</a:t>
          </a:r>
          <a:endParaRPr lang="en-US" sz="3600" b="1" kern="1200" dirty="0">
            <a:solidFill>
              <a:schemeClr val="bg1"/>
            </a:solidFill>
            <a:latin typeface="Arial"/>
            <a:cs typeface="Arial"/>
          </a:endParaRPr>
        </a:p>
      </dsp:txBody>
      <dsp:txXfrm>
        <a:off x="59949" y="61013"/>
        <a:ext cx="7330646" cy="1108167"/>
      </dsp:txXfrm>
    </dsp:sp>
    <dsp:sp modelId="{3FFCBF4A-0559-C34E-AECF-F72B0214C7CD}">
      <dsp:nvSpPr>
        <dsp:cNvPr id="0" name=""/>
        <dsp:cNvSpPr/>
      </dsp:nvSpPr>
      <dsp:spPr>
        <a:xfrm>
          <a:off x="0" y="1241519"/>
          <a:ext cx="7450544" cy="1228065"/>
        </a:xfrm>
        <a:prstGeom prst="roundRect">
          <a:avLst/>
        </a:prstGeom>
        <a:solidFill>
          <a:srgbClr val="EE3D01"/>
        </a:solidFill>
        <a:ln w="19050" cap="flat" cmpd="sng" algn="ctr">
          <a:solidFill>
            <a:schemeClr val="dk1">
              <a:shade val="80000"/>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rtl="0">
            <a:lnSpc>
              <a:spcPct val="90000"/>
            </a:lnSpc>
            <a:spcBef>
              <a:spcPct val="0"/>
            </a:spcBef>
            <a:spcAft>
              <a:spcPct val="35000"/>
            </a:spcAft>
            <a:buNone/>
          </a:pPr>
          <a:r>
            <a:rPr lang="en-US" sz="3600" b="1" kern="1200" dirty="0"/>
            <a:t>Teacher Creativity and Critical Thinking</a:t>
          </a:r>
          <a:endParaRPr lang="en-US" sz="3600" b="1" kern="1200" dirty="0">
            <a:solidFill>
              <a:srgbClr val="FFFFFF"/>
            </a:solidFill>
            <a:latin typeface="Arial"/>
            <a:cs typeface="Arial"/>
          </a:endParaRPr>
        </a:p>
      </dsp:txBody>
      <dsp:txXfrm>
        <a:off x="59949" y="1301468"/>
        <a:ext cx="7330646" cy="1108167"/>
      </dsp:txXfrm>
    </dsp:sp>
    <dsp:sp modelId="{57BD0B35-915A-A443-9814-2FD41EF60AF2}">
      <dsp:nvSpPr>
        <dsp:cNvPr id="0" name=""/>
        <dsp:cNvSpPr/>
      </dsp:nvSpPr>
      <dsp:spPr>
        <a:xfrm>
          <a:off x="0" y="2481974"/>
          <a:ext cx="7450544" cy="1228065"/>
        </a:xfrm>
        <a:prstGeom prst="roundRect">
          <a:avLst/>
        </a:prstGeom>
        <a:solidFill>
          <a:schemeClr val="accent4">
            <a:lumMod val="50000"/>
          </a:schemeClr>
        </a:solidFill>
        <a:ln w="19050" cap="flat" cmpd="sng" algn="ctr">
          <a:solidFill>
            <a:schemeClr val="dk1">
              <a:shade val="80000"/>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rtl="0">
            <a:lnSpc>
              <a:spcPct val="90000"/>
            </a:lnSpc>
            <a:spcBef>
              <a:spcPct val="0"/>
            </a:spcBef>
            <a:spcAft>
              <a:spcPct val="35000"/>
            </a:spcAft>
            <a:buNone/>
          </a:pPr>
          <a:r>
            <a:rPr lang="en-US" sz="3600" b="1" kern="1200" dirty="0"/>
            <a:t>Lifelong Learning</a:t>
          </a:r>
          <a:endParaRPr lang="en-US" sz="3600" b="1" kern="1200" dirty="0">
            <a:solidFill>
              <a:srgbClr val="FFFFFF"/>
            </a:solidFill>
            <a:latin typeface="Arial"/>
            <a:cs typeface="Arial"/>
          </a:endParaRPr>
        </a:p>
      </dsp:txBody>
      <dsp:txXfrm>
        <a:off x="59949" y="2541923"/>
        <a:ext cx="7330646" cy="1108167"/>
      </dsp:txXfrm>
    </dsp:sp>
    <dsp:sp modelId="{698CA09A-EF36-7146-B5EC-3BFC4707F6A3}">
      <dsp:nvSpPr>
        <dsp:cNvPr id="0" name=""/>
        <dsp:cNvSpPr/>
      </dsp:nvSpPr>
      <dsp:spPr>
        <a:xfrm>
          <a:off x="0" y="3722429"/>
          <a:ext cx="7450544" cy="1228065"/>
        </a:xfrm>
        <a:prstGeom prst="roundRect">
          <a:avLst/>
        </a:prstGeom>
        <a:solidFill>
          <a:srgbClr val="430300"/>
        </a:solidFill>
        <a:ln w="19050" cap="flat" cmpd="sng" algn="ctr">
          <a:solidFill>
            <a:schemeClr val="dk1">
              <a:shade val="80000"/>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1" kern="1200" dirty="0"/>
            <a:t>Securing the Right Teaching Job</a:t>
          </a:r>
          <a:endParaRPr lang="en-US" sz="3600" kern="1200" dirty="0"/>
        </a:p>
      </dsp:txBody>
      <dsp:txXfrm>
        <a:off x="59949" y="3782378"/>
        <a:ext cx="7330646" cy="110816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C5699A-B2EC-FE4B-A4D8-05DA2843AA05}">
      <dsp:nvSpPr>
        <dsp:cNvPr id="0" name=""/>
        <dsp:cNvSpPr/>
      </dsp:nvSpPr>
      <dsp:spPr>
        <a:xfrm>
          <a:off x="0" y="61863"/>
          <a:ext cx="7691531" cy="2355210"/>
        </a:xfrm>
        <a:prstGeom prst="roundRect">
          <a:avLst/>
        </a:prstGeom>
        <a:solidFill>
          <a:srgbClr val="CC0000"/>
        </a:solidFill>
        <a:ln w="25400" cap="flat" cmpd="sng" algn="ctr">
          <a:solidFill>
            <a:schemeClr val="dk1">
              <a:shade val="80000"/>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rtl="0">
            <a:lnSpc>
              <a:spcPct val="90000"/>
            </a:lnSpc>
            <a:spcBef>
              <a:spcPct val="0"/>
            </a:spcBef>
            <a:spcAft>
              <a:spcPct val="35000"/>
            </a:spcAft>
            <a:buNone/>
          </a:pPr>
          <a:r>
            <a:rPr lang="en-US" sz="3300" b="1" kern="1200" dirty="0">
              <a:solidFill>
                <a:srgbClr val="FFFFFF"/>
              </a:solidFill>
            </a:rPr>
            <a:t>Muller creates artworks in his middle school classroom that align with his lessons. He simultaneously produces videos to document his procedures. </a:t>
          </a:r>
        </a:p>
      </dsp:txBody>
      <dsp:txXfrm>
        <a:off x="114972" y="176835"/>
        <a:ext cx="7461587" cy="2125266"/>
      </dsp:txXfrm>
    </dsp:sp>
    <dsp:sp modelId="{1E166DDE-4D5B-554C-8737-AA256878463F}">
      <dsp:nvSpPr>
        <dsp:cNvPr id="0" name=""/>
        <dsp:cNvSpPr/>
      </dsp:nvSpPr>
      <dsp:spPr>
        <a:xfrm>
          <a:off x="0" y="2512114"/>
          <a:ext cx="7691531" cy="2355210"/>
        </a:xfrm>
        <a:prstGeom prst="roundRect">
          <a:avLst/>
        </a:prstGeom>
        <a:solidFill>
          <a:srgbClr val="800000"/>
        </a:solidFill>
        <a:ln w="25400" cap="flat" cmpd="sng" algn="ctr">
          <a:solidFill>
            <a:schemeClr val="dk1">
              <a:shade val="80000"/>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rtl="0">
            <a:lnSpc>
              <a:spcPct val="90000"/>
            </a:lnSpc>
            <a:spcBef>
              <a:spcPct val="0"/>
            </a:spcBef>
            <a:spcAft>
              <a:spcPct val="35000"/>
            </a:spcAft>
            <a:buNone/>
          </a:pPr>
          <a:r>
            <a:rPr lang="en-US" sz="3300" b="1" kern="1200" dirty="0">
              <a:solidFill>
                <a:srgbClr val="FFFFFF"/>
              </a:solidFill>
            </a:rPr>
            <a:t>His students review class tutorial videos as needed, giving Muller and his students increased time for one-to-one instruction. </a:t>
          </a:r>
        </a:p>
      </dsp:txBody>
      <dsp:txXfrm>
        <a:off x="114972" y="2627086"/>
        <a:ext cx="7461587" cy="212526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30970E-3BB7-E840-BFBA-277C2D71C445}">
      <dsp:nvSpPr>
        <dsp:cNvPr id="0" name=""/>
        <dsp:cNvSpPr/>
      </dsp:nvSpPr>
      <dsp:spPr>
        <a:xfrm>
          <a:off x="0" y="0"/>
          <a:ext cx="6149788"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270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4D8BF1B9-0E46-6340-8203-96B326F00692}">
      <dsp:nvSpPr>
        <dsp:cNvPr id="0" name=""/>
        <dsp:cNvSpPr/>
      </dsp:nvSpPr>
      <dsp:spPr>
        <a:xfrm>
          <a:off x="0" y="0"/>
          <a:ext cx="6149788" cy="2425092"/>
        </a:xfrm>
        <a:prstGeom prst="rect">
          <a:avLst/>
        </a:prstGeom>
        <a:solidFill>
          <a:schemeClr val="accent6">
            <a:lumMod val="50000"/>
          </a:schemeClr>
        </a:solidFill>
        <a:ln>
          <a:solidFill>
            <a:schemeClr val="dk1">
              <a:shade val="80000"/>
              <a:hueOff val="0"/>
              <a:satOff val="0"/>
              <a:lumOff val="0"/>
            </a:schemeClr>
          </a:solid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rtl="0">
            <a:lnSpc>
              <a:spcPct val="90000"/>
            </a:lnSpc>
            <a:spcBef>
              <a:spcPct val="0"/>
            </a:spcBef>
            <a:spcAft>
              <a:spcPct val="35000"/>
            </a:spcAft>
            <a:buNone/>
          </a:pPr>
          <a:r>
            <a:rPr lang="en-US" sz="3100" b="1" kern="1200" dirty="0" err="1"/>
            <a:t>Štajerová</a:t>
          </a:r>
          <a:r>
            <a:rPr lang="en-US" sz="3100" b="1" kern="1200" dirty="0"/>
            <a:t> views students as creative partners and promotes equality. Students recognize her love and enthusiasm for teaching. </a:t>
          </a:r>
        </a:p>
      </dsp:txBody>
      <dsp:txXfrm>
        <a:off x="0" y="0"/>
        <a:ext cx="6149788" cy="2425092"/>
      </dsp:txXfrm>
    </dsp:sp>
    <dsp:sp modelId="{3609F389-19C9-684A-B6DB-B87FDF88D530}">
      <dsp:nvSpPr>
        <dsp:cNvPr id="0" name=""/>
        <dsp:cNvSpPr/>
      </dsp:nvSpPr>
      <dsp:spPr>
        <a:xfrm>
          <a:off x="0" y="2425092"/>
          <a:ext cx="6149788"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270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2F76130A-EC2C-BD49-983F-67EB1B0EDA8E}">
      <dsp:nvSpPr>
        <dsp:cNvPr id="0" name=""/>
        <dsp:cNvSpPr/>
      </dsp:nvSpPr>
      <dsp:spPr>
        <a:xfrm>
          <a:off x="0" y="2425092"/>
          <a:ext cx="6149788" cy="2425092"/>
        </a:xfrm>
        <a:prstGeom prst="rect">
          <a:avLst/>
        </a:prstGeom>
        <a:solidFill>
          <a:srgbClr val="0432FF"/>
        </a:solidFill>
        <a:ln>
          <a:solidFill>
            <a:schemeClr val="dk1">
              <a:shade val="80000"/>
              <a:hueOff val="0"/>
              <a:satOff val="0"/>
              <a:lumOff val="0"/>
            </a:schemeClr>
          </a:solid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rtl="0">
            <a:lnSpc>
              <a:spcPct val="90000"/>
            </a:lnSpc>
            <a:spcBef>
              <a:spcPct val="0"/>
            </a:spcBef>
            <a:spcAft>
              <a:spcPct val="35000"/>
            </a:spcAft>
            <a:buNone/>
          </a:pPr>
          <a:r>
            <a:rPr lang="en-US" sz="3100" b="1" kern="1200" dirty="0"/>
            <a:t>Her students (ages 5-20) produce exceptional results without feeling pressure to be perfect. She encourages them to relax to enjoy their creative practices.  </a:t>
          </a:r>
        </a:p>
      </dsp:txBody>
      <dsp:txXfrm>
        <a:off x="0" y="2425092"/>
        <a:ext cx="6149788" cy="242509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8ABA90-8F5B-6F43-A42A-A6238922D284}">
      <dsp:nvSpPr>
        <dsp:cNvPr id="0" name=""/>
        <dsp:cNvSpPr/>
      </dsp:nvSpPr>
      <dsp:spPr>
        <a:xfrm>
          <a:off x="0" y="500"/>
          <a:ext cx="6019801" cy="2423870"/>
        </a:xfrm>
        <a:prstGeom prst="roundRect">
          <a:avLst/>
        </a:prstGeom>
        <a:solidFill>
          <a:srgbClr val="990099"/>
        </a:solidFill>
        <a:ln w="25400" cap="flat" cmpd="sng" algn="ctr">
          <a:solidFill>
            <a:schemeClr val="dk1">
              <a:shade val="80000"/>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rtl="0">
            <a:lnSpc>
              <a:spcPct val="90000"/>
            </a:lnSpc>
            <a:spcBef>
              <a:spcPct val="0"/>
            </a:spcBef>
            <a:spcAft>
              <a:spcPct val="35000"/>
            </a:spcAft>
            <a:buNone/>
          </a:pPr>
          <a:r>
            <a:rPr lang="en-US" sz="3000" b="1" kern="1200" dirty="0">
              <a:solidFill>
                <a:srgbClr val="FFFFFF"/>
              </a:solidFill>
            </a:rPr>
            <a:t>Rich begins each day with meditation and exercise to generate positive thoughts about teaching and learning.</a:t>
          </a:r>
        </a:p>
      </dsp:txBody>
      <dsp:txXfrm>
        <a:off x="118324" y="118824"/>
        <a:ext cx="5783153" cy="2187222"/>
      </dsp:txXfrm>
    </dsp:sp>
    <dsp:sp modelId="{E38459A6-5B0A-7B4C-BE55-101B22B41F97}">
      <dsp:nvSpPr>
        <dsp:cNvPr id="0" name=""/>
        <dsp:cNvSpPr/>
      </dsp:nvSpPr>
      <dsp:spPr>
        <a:xfrm>
          <a:off x="0" y="2437674"/>
          <a:ext cx="6019801" cy="2423870"/>
        </a:xfrm>
        <a:prstGeom prst="roundRect">
          <a:avLst/>
        </a:prstGeom>
        <a:solidFill>
          <a:srgbClr val="6600CC"/>
        </a:solidFill>
        <a:ln w="25400" cap="flat" cmpd="sng" algn="ctr">
          <a:solidFill>
            <a:schemeClr val="dk1">
              <a:shade val="80000"/>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rtl="0">
            <a:lnSpc>
              <a:spcPct val="90000"/>
            </a:lnSpc>
            <a:spcBef>
              <a:spcPct val="0"/>
            </a:spcBef>
            <a:spcAft>
              <a:spcPct val="35000"/>
            </a:spcAft>
            <a:buNone/>
          </a:pPr>
          <a:r>
            <a:rPr lang="en-US" sz="3000" b="1" kern="1200" dirty="0">
              <a:solidFill>
                <a:srgbClr val="FFFFFF"/>
              </a:solidFill>
            </a:rPr>
            <a:t>She emphasizes that educators need to be self-reflective: “You have to do a lot of reflection. It is not just about you. The students make up the class.”  </a:t>
          </a:r>
        </a:p>
      </dsp:txBody>
      <dsp:txXfrm>
        <a:off x="118324" y="2555998"/>
        <a:ext cx="5783153" cy="218722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54CDF7-639E-B740-9473-71CFC0E228A6}">
      <dsp:nvSpPr>
        <dsp:cNvPr id="0" name=""/>
        <dsp:cNvSpPr/>
      </dsp:nvSpPr>
      <dsp:spPr>
        <a:xfrm>
          <a:off x="0" y="2342"/>
          <a:ext cx="6249996" cy="2392795"/>
        </a:xfrm>
        <a:prstGeom prst="roundRect">
          <a:avLst/>
        </a:prstGeom>
        <a:solidFill>
          <a:schemeClr val="accent6">
            <a:lumMod val="50000"/>
          </a:schemeClr>
        </a:solidFill>
        <a:ln w="25400" cap="flat" cmpd="sng" algn="ctr">
          <a:solidFill>
            <a:schemeClr val="dk1">
              <a:shade val="80000"/>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err="1">
              <a:solidFill>
                <a:srgbClr val="FFFFFF"/>
              </a:solidFill>
            </a:rPr>
            <a:t>Burnette</a:t>
          </a:r>
          <a:r>
            <a:rPr lang="en-US" sz="2800" b="1" kern="1200" dirty="0">
              <a:solidFill>
                <a:srgbClr val="FFFFFF"/>
              </a:solidFill>
            </a:rPr>
            <a:t> designs painted shoes called shoescapes. She decorates them with motivational statements and aesthetic designs. </a:t>
          </a:r>
        </a:p>
      </dsp:txBody>
      <dsp:txXfrm>
        <a:off x="116807" y="119149"/>
        <a:ext cx="6016382" cy="2159181"/>
      </dsp:txXfrm>
    </dsp:sp>
    <dsp:sp modelId="{5D83D9B8-74B9-144B-9A8A-C85F835FE809}">
      <dsp:nvSpPr>
        <dsp:cNvPr id="0" name=""/>
        <dsp:cNvSpPr/>
      </dsp:nvSpPr>
      <dsp:spPr>
        <a:xfrm>
          <a:off x="0" y="2407048"/>
          <a:ext cx="6249996" cy="2392795"/>
        </a:xfrm>
        <a:prstGeom prst="roundRect">
          <a:avLst/>
        </a:prstGeom>
        <a:solidFill>
          <a:schemeClr val="accent1">
            <a:lumMod val="75000"/>
          </a:schemeClr>
        </a:solidFill>
        <a:ln w="25400" cap="flat" cmpd="sng" algn="ctr">
          <a:solidFill>
            <a:schemeClr val="dk1">
              <a:shade val="80000"/>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a:solidFill>
                <a:srgbClr val="FFFFFF"/>
              </a:solidFill>
            </a:rPr>
            <a:t>Prior to painting shoescapes, she felt hesitant to share her work publicly. Overcoming her fear of exhibiting her art  demonstrates resiliency to her elementary students.</a:t>
          </a:r>
        </a:p>
      </dsp:txBody>
      <dsp:txXfrm>
        <a:off x="116807" y="2523855"/>
        <a:ext cx="6016382" cy="215918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A2DB35-D258-164E-AA60-EA1F638A224E}">
      <dsp:nvSpPr>
        <dsp:cNvPr id="0" name=""/>
        <dsp:cNvSpPr/>
      </dsp:nvSpPr>
      <dsp:spPr>
        <a:xfrm>
          <a:off x="2" y="0"/>
          <a:ext cx="6437194" cy="2319653"/>
        </a:xfrm>
        <a:prstGeom prst="rect">
          <a:avLst/>
        </a:prstGeom>
        <a:solidFill>
          <a:srgbClr val="CC0000"/>
        </a:solidFill>
        <a:ln w="2540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a:solidFill>
                <a:srgbClr val="FFFFFF"/>
              </a:solidFill>
            </a:rPr>
            <a:t>Obregon is a voice of reason and encouragement when students feel parental resistance to pursuing the visual arts as a profession. “I tell them that it is a career choice and legitimate.” </a:t>
          </a:r>
        </a:p>
      </dsp:txBody>
      <dsp:txXfrm>
        <a:off x="2" y="0"/>
        <a:ext cx="6437194" cy="2319653"/>
      </dsp:txXfrm>
    </dsp:sp>
    <dsp:sp modelId="{6310C17A-C08E-9B4B-9CD1-743F031E9EB0}">
      <dsp:nvSpPr>
        <dsp:cNvPr id="0" name=""/>
        <dsp:cNvSpPr/>
      </dsp:nvSpPr>
      <dsp:spPr>
        <a:xfrm>
          <a:off x="2" y="2449806"/>
          <a:ext cx="6437194" cy="2319653"/>
        </a:xfrm>
        <a:prstGeom prst="rect">
          <a:avLst/>
        </a:prstGeom>
        <a:solidFill>
          <a:schemeClr val="tx2">
            <a:lumMod val="50000"/>
          </a:schemeClr>
        </a:solidFill>
        <a:ln w="2540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a:solidFill>
                <a:srgbClr val="FFFFFF"/>
              </a:solidFill>
            </a:rPr>
            <a:t>Participating in a study abroad experience made him even more passionate about his teaching and painting practices. He eagerly imparts what he has learned with students and fellow teachers. </a:t>
          </a:r>
        </a:p>
      </dsp:txBody>
      <dsp:txXfrm>
        <a:off x="2" y="2449806"/>
        <a:ext cx="6437194" cy="231965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C01FE8-7A90-444D-8A03-7A00A5BCA3A9}">
      <dsp:nvSpPr>
        <dsp:cNvPr id="0" name=""/>
        <dsp:cNvSpPr/>
      </dsp:nvSpPr>
      <dsp:spPr>
        <a:xfrm>
          <a:off x="1898" y="89113"/>
          <a:ext cx="4424502" cy="2016010"/>
        </a:xfrm>
        <a:prstGeom prst="rect">
          <a:avLst/>
        </a:prstGeom>
        <a:solidFill>
          <a:srgbClr val="512908"/>
        </a:solidFill>
        <a:ln w="25400" cap="flat" cmpd="sng" algn="ctr">
          <a:solidFill>
            <a:schemeClr val="tx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b="1" kern="1200" dirty="0">
              <a:solidFill>
                <a:srgbClr val="FFFFFF"/>
              </a:solidFill>
            </a:rPr>
            <a:t>Liu shares his knowledge about eastern and western painting methodologies with his students and the broader community. </a:t>
          </a:r>
        </a:p>
      </dsp:txBody>
      <dsp:txXfrm>
        <a:off x="1898" y="89113"/>
        <a:ext cx="4424502" cy="2016010"/>
      </dsp:txXfrm>
    </dsp:sp>
    <dsp:sp modelId="{A7A47F66-072E-4B48-9121-566FB34CBE03}">
      <dsp:nvSpPr>
        <dsp:cNvPr id="0" name=""/>
        <dsp:cNvSpPr/>
      </dsp:nvSpPr>
      <dsp:spPr>
        <a:xfrm>
          <a:off x="1898" y="2199087"/>
          <a:ext cx="4424502" cy="2235609"/>
        </a:xfrm>
        <a:prstGeom prst="rect">
          <a:avLst/>
        </a:prstGeom>
        <a:solidFill>
          <a:srgbClr val="7A4300"/>
        </a:solidFill>
        <a:ln w="25400" cap="flat" cmpd="sng" algn="ctr">
          <a:solidFill>
            <a:schemeClr val="tx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b="1" kern="1200" dirty="0">
              <a:solidFill>
                <a:srgbClr val="FFFFFF"/>
              </a:solidFill>
            </a:rPr>
            <a:t>His body of works demonstrates how teachers can combine familiar cultural norms with the exchange of diversified ideas to augment their teaching practices.</a:t>
          </a:r>
        </a:p>
      </dsp:txBody>
      <dsp:txXfrm>
        <a:off x="1898" y="2199087"/>
        <a:ext cx="4424502" cy="2235609"/>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F49367-B6AC-DB46-8666-9AA3E9FE3A94}">
      <dsp:nvSpPr>
        <dsp:cNvPr id="0" name=""/>
        <dsp:cNvSpPr/>
      </dsp:nvSpPr>
      <dsp:spPr>
        <a:xfrm>
          <a:off x="0" y="1980"/>
          <a:ext cx="7687049" cy="2408371"/>
        </a:xfrm>
        <a:prstGeom prst="roundRect">
          <a:avLst/>
        </a:prstGeom>
        <a:solidFill>
          <a:srgbClr val="330066"/>
        </a:solidFill>
        <a:ln w="25400" cap="flat" cmpd="sng" algn="ctr">
          <a:solidFill>
            <a:schemeClr val="tx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rtl="0">
            <a:lnSpc>
              <a:spcPct val="90000"/>
            </a:lnSpc>
            <a:spcBef>
              <a:spcPct val="0"/>
            </a:spcBef>
            <a:spcAft>
              <a:spcPct val="35000"/>
            </a:spcAft>
            <a:buNone/>
          </a:pPr>
          <a:r>
            <a:rPr lang="en-US" sz="3000" b="1" kern="1200" dirty="0">
              <a:solidFill>
                <a:srgbClr val="FFFFFF"/>
              </a:solidFill>
            </a:rPr>
            <a:t>Malone advises teachers: “Don’t be afraid to get involved in your school.” She takes on special projects that showcase students’ achievements and her professionalism.</a:t>
          </a:r>
        </a:p>
      </dsp:txBody>
      <dsp:txXfrm>
        <a:off x="117567" y="119547"/>
        <a:ext cx="7451915" cy="2173237"/>
      </dsp:txXfrm>
    </dsp:sp>
    <dsp:sp modelId="{9245CBFF-C32A-A049-A3DF-86E1CA46C59C}">
      <dsp:nvSpPr>
        <dsp:cNvPr id="0" name=""/>
        <dsp:cNvSpPr/>
      </dsp:nvSpPr>
      <dsp:spPr>
        <a:xfrm>
          <a:off x="0" y="2423585"/>
          <a:ext cx="7687049" cy="2408371"/>
        </a:xfrm>
        <a:prstGeom prst="roundRect">
          <a:avLst/>
        </a:prstGeom>
        <a:solidFill>
          <a:schemeClr val="accent6">
            <a:lumMod val="50000"/>
          </a:schemeClr>
        </a:solidFill>
        <a:ln w="25400" cap="flat" cmpd="sng" algn="ctr">
          <a:solidFill>
            <a:schemeClr val="tx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rtl="0">
            <a:lnSpc>
              <a:spcPct val="90000"/>
            </a:lnSpc>
            <a:spcBef>
              <a:spcPct val="0"/>
            </a:spcBef>
            <a:spcAft>
              <a:spcPct val="35000"/>
            </a:spcAft>
            <a:buNone/>
          </a:pPr>
          <a:r>
            <a:rPr lang="en-US" sz="3000" b="1" kern="1200" dirty="0">
              <a:solidFill>
                <a:srgbClr val="FFFFFF"/>
              </a:solidFill>
            </a:rPr>
            <a:t>She teaches elementary students how to develop artistic behaviors to create detailed artworks. Students learn to concentrate, tune others out, and persevere to achieve quality results.   </a:t>
          </a:r>
        </a:p>
      </dsp:txBody>
      <dsp:txXfrm>
        <a:off x="117567" y="2541152"/>
        <a:ext cx="7451915" cy="2173237"/>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841A21-49A3-D542-88D1-E941685A9719}">
      <dsp:nvSpPr>
        <dsp:cNvPr id="0" name=""/>
        <dsp:cNvSpPr/>
      </dsp:nvSpPr>
      <dsp:spPr>
        <a:xfrm>
          <a:off x="0" y="1466"/>
          <a:ext cx="5181600" cy="2395574"/>
        </a:xfrm>
        <a:prstGeom prst="roundRect">
          <a:avLst/>
        </a:prstGeom>
        <a:solidFill>
          <a:schemeClr val="tx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Griffith organizes annual studio art tours and live demonstrations of artists’ techniques. They result from his interactions with community artists with whom he exhibits at juried craft fairs. </a:t>
          </a:r>
          <a:endParaRPr lang="en-US" sz="2400" kern="1200" dirty="0"/>
        </a:p>
      </dsp:txBody>
      <dsp:txXfrm>
        <a:off x="116942" y="118408"/>
        <a:ext cx="4947716" cy="2161690"/>
      </dsp:txXfrm>
    </dsp:sp>
    <dsp:sp modelId="{CC0D88AF-A4BF-E143-A0A8-2E0BCB313983}">
      <dsp:nvSpPr>
        <dsp:cNvPr id="0" name=""/>
        <dsp:cNvSpPr/>
      </dsp:nvSpPr>
      <dsp:spPr>
        <a:xfrm>
          <a:off x="0" y="2411215"/>
          <a:ext cx="5181600" cy="2395574"/>
        </a:xfrm>
        <a:prstGeom prst="roundRect">
          <a:avLst/>
        </a:prstGeom>
        <a:solidFill>
          <a:schemeClr val="tx1">
            <a:lumMod val="1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He applies his expert knowledge to teach high school students the differences between exceptional and poor </a:t>
          </a:r>
          <a:r>
            <a:rPr lang="en-US" sz="2400" b="1" kern="1200" dirty="0" err="1"/>
            <a:t>craftspersonship</a:t>
          </a:r>
          <a:r>
            <a:rPr lang="en-US" sz="2400" b="1" kern="1200" dirty="0"/>
            <a:t>.</a:t>
          </a:r>
          <a:endParaRPr lang="en-US" sz="2400" kern="1200" dirty="0"/>
        </a:p>
      </dsp:txBody>
      <dsp:txXfrm>
        <a:off x="116942" y="2528157"/>
        <a:ext cx="4947716" cy="216169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3B0E72-4509-E544-8F42-6C7D47E6F80A}">
      <dsp:nvSpPr>
        <dsp:cNvPr id="0" name=""/>
        <dsp:cNvSpPr/>
      </dsp:nvSpPr>
      <dsp:spPr>
        <a:xfrm>
          <a:off x="0" y="819"/>
          <a:ext cx="8675609" cy="1079873"/>
        </a:xfrm>
        <a:prstGeom prst="roundRect">
          <a:avLst/>
        </a:prstGeom>
        <a:solidFill>
          <a:srgbClr val="401090"/>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a:solidFill>
                <a:srgbClr val="FFFFFF"/>
              </a:solidFill>
            </a:rPr>
            <a:t>Exchange ideas with others to add intrinsic value to teaching and learning practices. </a:t>
          </a:r>
        </a:p>
      </dsp:txBody>
      <dsp:txXfrm>
        <a:off x="52715" y="53534"/>
        <a:ext cx="8570179" cy="974443"/>
      </dsp:txXfrm>
    </dsp:sp>
    <dsp:sp modelId="{B734E1E7-2EB9-044C-B7FD-AD6CD6D01E74}">
      <dsp:nvSpPr>
        <dsp:cNvPr id="0" name=""/>
        <dsp:cNvSpPr/>
      </dsp:nvSpPr>
      <dsp:spPr>
        <a:xfrm>
          <a:off x="0" y="1090761"/>
          <a:ext cx="8675609" cy="1079873"/>
        </a:xfrm>
        <a:prstGeom prst="roundRect">
          <a:avLst/>
        </a:prstGeom>
        <a:solidFill>
          <a:srgbClr val="001279"/>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a:solidFill>
                <a:srgbClr val="FFFFFF"/>
              </a:solidFill>
            </a:rPr>
            <a:t>Are self-motivated and inquisitive. They look to inspirational people who are excellent at what they do. </a:t>
          </a:r>
        </a:p>
      </dsp:txBody>
      <dsp:txXfrm>
        <a:off x="52715" y="1143476"/>
        <a:ext cx="8570179" cy="974443"/>
      </dsp:txXfrm>
    </dsp:sp>
    <dsp:sp modelId="{7E7245FD-A539-F84A-B5D5-A4D88CD9216A}">
      <dsp:nvSpPr>
        <dsp:cNvPr id="0" name=""/>
        <dsp:cNvSpPr/>
      </dsp:nvSpPr>
      <dsp:spPr>
        <a:xfrm>
          <a:off x="0" y="2180703"/>
          <a:ext cx="8675609" cy="1079873"/>
        </a:xfrm>
        <a:prstGeom prst="roundRect">
          <a:avLst/>
        </a:prstGeom>
        <a:solidFill>
          <a:schemeClr val="accent1">
            <a:lumMod val="50000"/>
          </a:schemeClr>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a:solidFill>
                <a:srgbClr val="FFFFFF"/>
              </a:solidFill>
            </a:rPr>
            <a:t>Build on their existing proficiencies in formal and informal environments.</a:t>
          </a:r>
        </a:p>
      </dsp:txBody>
      <dsp:txXfrm>
        <a:off x="52715" y="2233418"/>
        <a:ext cx="8570179" cy="974443"/>
      </dsp:txXfrm>
    </dsp:sp>
    <dsp:sp modelId="{C073DC78-5FE8-9244-8205-F63B8C9C080B}">
      <dsp:nvSpPr>
        <dsp:cNvPr id="0" name=""/>
        <dsp:cNvSpPr/>
      </dsp:nvSpPr>
      <dsp:spPr>
        <a:xfrm>
          <a:off x="0" y="3270645"/>
          <a:ext cx="8675609" cy="1079873"/>
        </a:xfrm>
        <a:prstGeom prst="roundRect">
          <a:avLst/>
        </a:prstGeom>
        <a:solidFill>
          <a:schemeClr val="accent1">
            <a:lumMod val="75000"/>
          </a:schemeClr>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a:solidFill>
                <a:srgbClr val="FFFFFF"/>
              </a:solidFill>
            </a:rPr>
            <a:t>Self-reflect on their planning, instruction, management, and assessment.</a:t>
          </a:r>
        </a:p>
      </dsp:txBody>
      <dsp:txXfrm>
        <a:off x="52715" y="3323360"/>
        <a:ext cx="8570179" cy="974443"/>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CB6062-9277-E94B-9893-A6EE69A79CFD}">
      <dsp:nvSpPr>
        <dsp:cNvPr id="0" name=""/>
        <dsp:cNvSpPr/>
      </dsp:nvSpPr>
      <dsp:spPr>
        <a:xfrm>
          <a:off x="0" y="1949"/>
          <a:ext cx="8099425" cy="2358144"/>
        </a:xfrm>
        <a:prstGeom prst="roundRect">
          <a:avLst/>
        </a:prstGeom>
        <a:solidFill>
          <a:schemeClr val="accent5">
            <a:lumMod val="50000"/>
          </a:schemeClr>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US" sz="3200" b="1" kern="1200" dirty="0">
              <a:solidFill>
                <a:srgbClr val="FFFFFF"/>
              </a:solidFill>
            </a:rPr>
            <a:t>Teachers’ professional developments and specialized trainings are designed to improve knowledge and skills about art, education, and other topics. </a:t>
          </a:r>
        </a:p>
      </dsp:txBody>
      <dsp:txXfrm>
        <a:off x="115115" y="117064"/>
        <a:ext cx="7869195" cy="2127914"/>
      </dsp:txXfrm>
    </dsp:sp>
    <dsp:sp modelId="{81AA8777-E02E-7547-8E22-2A95B4EFF50E}">
      <dsp:nvSpPr>
        <dsp:cNvPr id="0" name=""/>
        <dsp:cNvSpPr/>
      </dsp:nvSpPr>
      <dsp:spPr>
        <a:xfrm>
          <a:off x="0" y="2372244"/>
          <a:ext cx="8099425" cy="2358144"/>
        </a:xfrm>
        <a:prstGeom prst="roundRect">
          <a:avLst/>
        </a:prstGeom>
        <a:solidFill>
          <a:srgbClr val="0066FF"/>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US" sz="3200" b="1" kern="1200" dirty="0">
              <a:solidFill>
                <a:srgbClr val="FFFFFF"/>
              </a:solidFill>
            </a:rPr>
            <a:t>They include seminars, presentations, workshops, courses, and professional learning communities. Teachers earn credentials, recertification, and advanced degrees. </a:t>
          </a:r>
        </a:p>
      </dsp:txBody>
      <dsp:txXfrm>
        <a:off x="115115" y="2487359"/>
        <a:ext cx="7869195" cy="21279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CCBB5E-8BC3-D349-B7F8-D2CAD50B2393}">
      <dsp:nvSpPr>
        <dsp:cNvPr id="0" name=""/>
        <dsp:cNvSpPr/>
      </dsp:nvSpPr>
      <dsp:spPr>
        <a:xfrm>
          <a:off x="0" y="0"/>
          <a:ext cx="5386149" cy="2509101"/>
        </a:xfrm>
        <a:prstGeom prst="roundRect">
          <a:avLst/>
        </a:prstGeom>
        <a:solidFill>
          <a:srgbClr val="0066CC"/>
        </a:solidFill>
        <a:ln w="19050" cap="flat" cmpd="sng" algn="ctr">
          <a:solidFill>
            <a:schemeClr val="dk1">
              <a:shade val="80000"/>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Great teachers exude positivity and enthusiasm. They continuously improve their teaching and advocate for students and best educational policies. </a:t>
          </a:r>
          <a:endParaRPr lang="en-US" sz="2800" kern="1200" dirty="0"/>
        </a:p>
      </dsp:txBody>
      <dsp:txXfrm>
        <a:off x="122484" y="122484"/>
        <a:ext cx="5141181" cy="2264133"/>
      </dsp:txXfrm>
    </dsp:sp>
    <dsp:sp modelId="{DDD98453-55AF-4042-9762-1927ED7979B8}">
      <dsp:nvSpPr>
        <dsp:cNvPr id="0" name=""/>
        <dsp:cNvSpPr/>
      </dsp:nvSpPr>
      <dsp:spPr>
        <a:xfrm>
          <a:off x="0" y="2522516"/>
          <a:ext cx="5386149" cy="2509101"/>
        </a:xfrm>
        <a:prstGeom prst="roundRect">
          <a:avLst/>
        </a:prstGeom>
        <a:solidFill>
          <a:srgbClr val="379837"/>
        </a:solidFill>
        <a:ln w="19050" cap="flat" cmpd="sng" algn="ctr">
          <a:solidFill>
            <a:schemeClr val="dk1">
              <a:shade val="80000"/>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They take steps to maintain personal and professional well-being at all stages of their careers. </a:t>
          </a:r>
          <a:endParaRPr lang="en-US" sz="2800" kern="1200" dirty="0"/>
        </a:p>
      </dsp:txBody>
      <dsp:txXfrm>
        <a:off x="122484" y="2645000"/>
        <a:ext cx="5141181" cy="2264133"/>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73322D-66C5-6140-901A-0E4FEA748A14}">
      <dsp:nvSpPr>
        <dsp:cNvPr id="0" name=""/>
        <dsp:cNvSpPr/>
      </dsp:nvSpPr>
      <dsp:spPr>
        <a:xfrm>
          <a:off x="0" y="662"/>
          <a:ext cx="8774753" cy="1406864"/>
        </a:xfrm>
        <a:prstGeom prst="roundRect">
          <a:avLst/>
        </a:prstGeom>
        <a:solidFill>
          <a:srgbClr val="660066"/>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b="1" kern="1200" dirty="0">
              <a:solidFill>
                <a:srgbClr val="FFFFFF"/>
              </a:solidFill>
            </a:rPr>
            <a:t>“I don’t know where I would have been without that support.” Janet Malone</a:t>
          </a:r>
        </a:p>
      </dsp:txBody>
      <dsp:txXfrm>
        <a:off x="68677" y="69339"/>
        <a:ext cx="8637399" cy="1269510"/>
      </dsp:txXfrm>
    </dsp:sp>
    <dsp:sp modelId="{5FEA8024-BA7A-9149-A5D0-311535D9851F}">
      <dsp:nvSpPr>
        <dsp:cNvPr id="0" name=""/>
        <dsp:cNvSpPr/>
      </dsp:nvSpPr>
      <dsp:spPr>
        <a:xfrm>
          <a:off x="0" y="1419381"/>
          <a:ext cx="8774753" cy="1406864"/>
        </a:xfrm>
        <a:prstGeom prst="roundRect">
          <a:avLst/>
        </a:prstGeom>
        <a:solidFill>
          <a:srgbClr val="330066"/>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b="1" kern="1200" dirty="0">
              <a:solidFill>
                <a:srgbClr val="FFFFFF"/>
              </a:solidFill>
            </a:rPr>
            <a:t>“My past and present art education experiences and collaborative teamwork made me realize how important it is that we continue to be role models for the next generation of art educators.”  Lorinne Lee</a:t>
          </a:r>
        </a:p>
      </dsp:txBody>
      <dsp:txXfrm>
        <a:off x="68677" y="1488058"/>
        <a:ext cx="8637399" cy="1269510"/>
      </dsp:txXfrm>
    </dsp:sp>
    <dsp:sp modelId="{4AF56CAA-D4E8-D24B-954F-F32F4D008F69}">
      <dsp:nvSpPr>
        <dsp:cNvPr id="0" name=""/>
        <dsp:cNvSpPr/>
      </dsp:nvSpPr>
      <dsp:spPr>
        <a:xfrm>
          <a:off x="0" y="2838100"/>
          <a:ext cx="8774753" cy="1406864"/>
        </a:xfrm>
        <a:prstGeom prst="roundRect">
          <a:avLst/>
        </a:prstGeom>
        <a:solidFill>
          <a:srgbClr val="008000"/>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b="1" kern="1200" dirty="0">
              <a:solidFill>
                <a:srgbClr val="FFFFFF"/>
              </a:solidFill>
            </a:rPr>
            <a:t>“Taking on university students allows me to feel more fulfilled in my profession. I love teaching children. However, I also love teaching young adults the "craft" of art education.” Mr. E. </a:t>
          </a:r>
        </a:p>
      </dsp:txBody>
      <dsp:txXfrm>
        <a:off x="68677" y="2906777"/>
        <a:ext cx="8637399" cy="1269510"/>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31EE82-CE3A-5F48-A35F-A64E0B263F45}">
      <dsp:nvSpPr>
        <dsp:cNvPr id="0" name=""/>
        <dsp:cNvSpPr/>
      </dsp:nvSpPr>
      <dsp:spPr>
        <a:xfrm>
          <a:off x="0" y="17204"/>
          <a:ext cx="7598523" cy="2267460"/>
        </a:xfrm>
        <a:prstGeom prst="roundRect">
          <a:avLst/>
        </a:prstGeom>
        <a:solidFill>
          <a:srgbClr val="0066FF"/>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US" sz="3200" b="1" kern="1200" dirty="0">
              <a:solidFill>
                <a:srgbClr val="FFFFFF"/>
              </a:solidFill>
            </a:rPr>
            <a:t>Teacher job candidates must convince employers that they are the best person for the position given their qualifications. </a:t>
          </a:r>
        </a:p>
      </dsp:txBody>
      <dsp:txXfrm>
        <a:off x="110688" y="127892"/>
        <a:ext cx="7377147" cy="2046084"/>
      </dsp:txXfrm>
    </dsp:sp>
    <dsp:sp modelId="{77B0C470-4916-7A44-A756-002765B6FABC}">
      <dsp:nvSpPr>
        <dsp:cNvPr id="0" name=""/>
        <dsp:cNvSpPr/>
      </dsp:nvSpPr>
      <dsp:spPr>
        <a:xfrm>
          <a:off x="0" y="2382585"/>
          <a:ext cx="7598523" cy="2267460"/>
        </a:xfrm>
        <a:prstGeom prst="roundRect">
          <a:avLst/>
        </a:prstGeom>
        <a:solidFill>
          <a:srgbClr val="0000FF"/>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US" sz="3200" b="1" kern="1200" dirty="0">
              <a:solidFill>
                <a:srgbClr val="FFFFFF"/>
              </a:solidFill>
            </a:rPr>
            <a:t>Employers want to see winning dispositions that align with their school or organization’s needs. </a:t>
          </a:r>
        </a:p>
      </dsp:txBody>
      <dsp:txXfrm>
        <a:off x="110688" y="2493273"/>
        <a:ext cx="7377147" cy="2046084"/>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F516E8-9626-0946-B67F-BFEFE182BC3F}">
      <dsp:nvSpPr>
        <dsp:cNvPr id="0" name=""/>
        <dsp:cNvSpPr/>
      </dsp:nvSpPr>
      <dsp:spPr>
        <a:xfrm>
          <a:off x="0" y="988"/>
          <a:ext cx="6930190" cy="2412730"/>
        </a:xfrm>
        <a:prstGeom prst="roundRect">
          <a:avLst/>
        </a:prstGeom>
        <a:solidFill>
          <a:srgbClr val="262626"/>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US" sz="3200" b="1" kern="1200" dirty="0">
              <a:solidFill>
                <a:srgbClr val="FFFFFF"/>
              </a:solidFill>
            </a:rPr>
            <a:t>A </a:t>
          </a:r>
          <a:r>
            <a:rPr lang="en-US" sz="3200" b="1" u="sng" kern="1200" dirty="0">
              <a:solidFill>
                <a:srgbClr val="FFFFFF"/>
              </a:solidFill>
            </a:rPr>
            <a:t>teaching portfolio</a:t>
          </a:r>
          <a:r>
            <a:rPr lang="en-US" sz="3200" b="1" u="none" kern="1200" dirty="0">
              <a:solidFill>
                <a:srgbClr val="FFFFFF"/>
              </a:solidFill>
            </a:rPr>
            <a:t> </a:t>
          </a:r>
          <a:r>
            <a:rPr lang="en-US" sz="3200" b="1" kern="1200" dirty="0">
              <a:solidFill>
                <a:srgbClr val="FFFFFF"/>
              </a:solidFill>
            </a:rPr>
            <a:t>is a collection of artifacts that represent an educator’s planning, teaching, and assessment abilities. </a:t>
          </a:r>
        </a:p>
      </dsp:txBody>
      <dsp:txXfrm>
        <a:off x="117780" y="118768"/>
        <a:ext cx="6694630" cy="2177170"/>
      </dsp:txXfrm>
    </dsp:sp>
    <dsp:sp modelId="{2EB52996-90CE-7C42-838F-144DDA9D9FCE}">
      <dsp:nvSpPr>
        <dsp:cNvPr id="0" name=""/>
        <dsp:cNvSpPr/>
      </dsp:nvSpPr>
      <dsp:spPr>
        <a:xfrm>
          <a:off x="0" y="2426150"/>
          <a:ext cx="6930190" cy="2412730"/>
        </a:xfrm>
        <a:prstGeom prst="roundRect">
          <a:avLst/>
        </a:prstGeom>
        <a:solidFill>
          <a:srgbClr val="000090"/>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US" sz="3200" b="1" kern="1200" dirty="0">
              <a:solidFill>
                <a:srgbClr val="FFFFFF"/>
              </a:solidFill>
            </a:rPr>
            <a:t>Pre-service teachers can integrate content developed for performance assessments and university courses into their portfolios. </a:t>
          </a:r>
        </a:p>
      </dsp:txBody>
      <dsp:txXfrm>
        <a:off x="117780" y="2543930"/>
        <a:ext cx="6694630" cy="2177170"/>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9F6E62-9393-514D-B3A6-9989D76DD152}">
      <dsp:nvSpPr>
        <dsp:cNvPr id="0" name=""/>
        <dsp:cNvSpPr/>
      </dsp:nvSpPr>
      <dsp:spPr>
        <a:xfrm>
          <a:off x="0" y="634240"/>
          <a:ext cx="2794835" cy="1676901"/>
        </a:xfrm>
        <a:prstGeom prst="rect">
          <a:avLst/>
        </a:prstGeom>
        <a:solidFill>
          <a:srgbClr val="000000"/>
        </a:solidFill>
        <a:ln w="25400" cap="flat" cmpd="sng" algn="ctr">
          <a:solidFill>
            <a:srgbClr val="FF000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b="1" kern="1200" dirty="0">
              <a:solidFill>
                <a:srgbClr val="FFFFFF"/>
              </a:solidFill>
            </a:rPr>
            <a:t>Original Instructional Resources, Lessons, and Assessments</a:t>
          </a:r>
        </a:p>
      </dsp:txBody>
      <dsp:txXfrm>
        <a:off x="0" y="634240"/>
        <a:ext cx="2794835" cy="1676901"/>
      </dsp:txXfrm>
    </dsp:sp>
    <dsp:sp modelId="{5C75DA21-BD04-5A43-B08F-81D8753E677D}">
      <dsp:nvSpPr>
        <dsp:cNvPr id="0" name=""/>
        <dsp:cNvSpPr/>
      </dsp:nvSpPr>
      <dsp:spPr>
        <a:xfrm>
          <a:off x="3074319" y="634240"/>
          <a:ext cx="2794835" cy="1676901"/>
        </a:xfrm>
        <a:prstGeom prst="rect">
          <a:avLst/>
        </a:prstGeom>
        <a:solidFill>
          <a:srgbClr val="000000"/>
        </a:solidFill>
        <a:ln w="25400" cap="flat" cmpd="sng" algn="ctr">
          <a:solidFill>
            <a:srgbClr val="FF660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b="1" kern="1200" dirty="0">
              <a:solidFill>
                <a:srgbClr val="FFFFFF"/>
              </a:solidFill>
            </a:rPr>
            <a:t>Images Documenting Pre-K-12 Teaching</a:t>
          </a:r>
        </a:p>
      </dsp:txBody>
      <dsp:txXfrm>
        <a:off x="3074319" y="634240"/>
        <a:ext cx="2794835" cy="1676901"/>
      </dsp:txXfrm>
    </dsp:sp>
    <dsp:sp modelId="{E68C102D-3B71-7544-99E9-FDC75446646A}">
      <dsp:nvSpPr>
        <dsp:cNvPr id="0" name=""/>
        <dsp:cNvSpPr/>
      </dsp:nvSpPr>
      <dsp:spPr>
        <a:xfrm>
          <a:off x="6148638" y="634240"/>
          <a:ext cx="2794835" cy="1676901"/>
        </a:xfrm>
        <a:prstGeom prst="rect">
          <a:avLst/>
        </a:prstGeom>
        <a:solidFill>
          <a:srgbClr val="000000"/>
        </a:solidFill>
        <a:ln w="25400" cap="flat" cmpd="sng" algn="ctr">
          <a:solidFill>
            <a:srgbClr val="FFFF0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b="1" kern="1200" dirty="0">
              <a:solidFill>
                <a:srgbClr val="FFFFFF"/>
              </a:solidFill>
            </a:rPr>
            <a:t>Quality Student Artworks and Photographs of Displays/Exhibitions</a:t>
          </a:r>
        </a:p>
      </dsp:txBody>
      <dsp:txXfrm>
        <a:off x="6148638" y="634240"/>
        <a:ext cx="2794835" cy="1676901"/>
      </dsp:txXfrm>
    </dsp:sp>
    <dsp:sp modelId="{8870A4E1-752D-994A-84D2-F83467375A60}">
      <dsp:nvSpPr>
        <dsp:cNvPr id="0" name=""/>
        <dsp:cNvSpPr/>
      </dsp:nvSpPr>
      <dsp:spPr>
        <a:xfrm>
          <a:off x="0" y="2590625"/>
          <a:ext cx="2794835" cy="1676901"/>
        </a:xfrm>
        <a:prstGeom prst="rect">
          <a:avLst/>
        </a:prstGeom>
        <a:solidFill>
          <a:srgbClr val="000000"/>
        </a:solidFill>
        <a:ln w="25400" cap="flat" cmpd="sng" algn="ctr">
          <a:solidFill>
            <a:srgbClr val="00800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b="1" kern="1200" dirty="0">
              <a:solidFill>
                <a:srgbClr val="FFFFFF"/>
              </a:solidFill>
            </a:rPr>
            <a:t>Letters of Recommendation and Certificates</a:t>
          </a:r>
        </a:p>
      </dsp:txBody>
      <dsp:txXfrm>
        <a:off x="0" y="2590625"/>
        <a:ext cx="2794835" cy="1676901"/>
      </dsp:txXfrm>
    </dsp:sp>
    <dsp:sp modelId="{B334ADEC-7831-7447-AB5E-7FB8A8E5E16C}">
      <dsp:nvSpPr>
        <dsp:cNvPr id="0" name=""/>
        <dsp:cNvSpPr/>
      </dsp:nvSpPr>
      <dsp:spPr>
        <a:xfrm>
          <a:off x="3074319" y="2590625"/>
          <a:ext cx="2794835" cy="1676901"/>
        </a:xfrm>
        <a:prstGeom prst="rect">
          <a:avLst/>
        </a:prstGeom>
        <a:solidFill>
          <a:srgbClr val="000000"/>
        </a:solidFill>
        <a:ln w="25400" cap="flat" cmpd="sng" algn="ctr">
          <a:solidFill>
            <a:srgbClr val="0000FF"/>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b="1" kern="1200">
              <a:solidFill>
                <a:srgbClr val="FFFFFF"/>
              </a:solidFill>
            </a:rPr>
            <a:t>Effective Teaching Video Clips</a:t>
          </a:r>
        </a:p>
      </dsp:txBody>
      <dsp:txXfrm>
        <a:off x="3074319" y="2590625"/>
        <a:ext cx="2794835" cy="1676901"/>
      </dsp:txXfrm>
    </dsp:sp>
    <dsp:sp modelId="{05C8B827-8253-FE4C-A2B6-99D98BC39FB8}">
      <dsp:nvSpPr>
        <dsp:cNvPr id="0" name=""/>
        <dsp:cNvSpPr/>
      </dsp:nvSpPr>
      <dsp:spPr>
        <a:xfrm>
          <a:off x="6148638" y="2590625"/>
          <a:ext cx="2794835" cy="1676901"/>
        </a:xfrm>
        <a:prstGeom prst="rect">
          <a:avLst/>
        </a:prstGeom>
        <a:solidFill>
          <a:srgbClr val="000000"/>
        </a:solidFill>
        <a:ln w="25400" cap="flat" cmpd="sng" algn="ctr">
          <a:solidFill>
            <a:srgbClr val="660066"/>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b="1" kern="1200" dirty="0">
              <a:solidFill>
                <a:srgbClr val="FFFFFF"/>
              </a:solidFill>
            </a:rPr>
            <a:t>Evidence of Professional Accomplishments </a:t>
          </a:r>
        </a:p>
      </dsp:txBody>
      <dsp:txXfrm>
        <a:off x="6148638" y="2590625"/>
        <a:ext cx="2794835" cy="1676901"/>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B7703C-A968-974A-8EAF-EAEA086275E9}">
      <dsp:nvSpPr>
        <dsp:cNvPr id="0" name=""/>
        <dsp:cNvSpPr/>
      </dsp:nvSpPr>
      <dsp:spPr>
        <a:xfrm>
          <a:off x="0" y="90068"/>
          <a:ext cx="5694640" cy="4928039"/>
        </a:xfrm>
        <a:prstGeom prst="roundRect">
          <a:avLst/>
        </a:prstGeom>
        <a:solidFill>
          <a:schemeClr val="accent6">
            <a:lumMod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dirty="0"/>
            <a:t>A </a:t>
          </a:r>
          <a:r>
            <a:rPr lang="en-US" sz="2700" b="1" u="sng" kern="1200" dirty="0"/>
            <a:t>teaching philosophy </a:t>
          </a:r>
          <a:r>
            <a:rPr lang="en-US" sz="2700" b="1" kern="1200" dirty="0"/>
            <a:t>articulates teachers’ beliefs about teaching and learning in essay form. It is typically a one-page, single-spaced document with an introduction, body, and a summary that includes rich, descriptive language with active verbs and concrete examples to articulate their professional strengths and knowledge. </a:t>
          </a:r>
          <a:endParaRPr lang="en-US" sz="2700" kern="1200" dirty="0"/>
        </a:p>
      </dsp:txBody>
      <dsp:txXfrm>
        <a:off x="240567" y="330635"/>
        <a:ext cx="5213506" cy="4446905"/>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EF92F1-564D-4F47-8B9E-8F2C9359999D}">
      <dsp:nvSpPr>
        <dsp:cNvPr id="0" name=""/>
        <dsp:cNvSpPr/>
      </dsp:nvSpPr>
      <dsp:spPr>
        <a:xfrm>
          <a:off x="0" y="0"/>
          <a:ext cx="7103869" cy="4736160"/>
        </a:xfrm>
        <a:prstGeom prst="roundRect">
          <a:avLst/>
        </a:prstGeom>
        <a:solidFill>
          <a:srgbClr val="993399"/>
        </a:solidFill>
        <a:ln w="25400" cap="flat" cmpd="sng" algn="ctr">
          <a:solidFill>
            <a:schemeClr val="tx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l" defTabSz="2044700" rtl="0">
            <a:lnSpc>
              <a:spcPct val="90000"/>
            </a:lnSpc>
            <a:spcBef>
              <a:spcPct val="0"/>
            </a:spcBef>
            <a:spcAft>
              <a:spcPct val="35000"/>
            </a:spcAft>
            <a:buNone/>
          </a:pPr>
          <a:r>
            <a:rPr lang="en-US" sz="4600" b="1" kern="1200" dirty="0">
              <a:solidFill>
                <a:srgbClr val="FFFFFF"/>
              </a:solidFill>
            </a:rPr>
            <a:t>A well-written teaching philosophy leaves readers with the impression that they know who teachers are and what they value. </a:t>
          </a:r>
        </a:p>
      </dsp:txBody>
      <dsp:txXfrm>
        <a:off x="231200" y="231200"/>
        <a:ext cx="6641469" cy="4273760"/>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5FCFB9-6F4B-164E-9DA7-48CDEDD52D05}">
      <dsp:nvSpPr>
        <dsp:cNvPr id="0" name=""/>
        <dsp:cNvSpPr/>
      </dsp:nvSpPr>
      <dsp:spPr>
        <a:xfrm>
          <a:off x="0" y="757"/>
          <a:ext cx="7846096" cy="2509101"/>
        </a:xfrm>
        <a:prstGeom prst="roundRect">
          <a:avLst/>
        </a:prstGeom>
        <a:solidFill>
          <a:srgbClr val="0000FF"/>
        </a:solidFill>
        <a:ln w="25400" cap="flat" cmpd="sng" algn="ctr">
          <a:solidFill>
            <a:schemeClr val="tx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rtl="0">
            <a:lnSpc>
              <a:spcPct val="90000"/>
            </a:lnSpc>
            <a:spcBef>
              <a:spcPct val="0"/>
            </a:spcBef>
            <a:spcAft>
              <a:spcPct val="35000"/>
            </a:spcAft>
            <a:buNone/>
          </a:pPr>
          <a:r>
            <a:rPr lang="en-US" sz="4000" b="1" u="sng" kern="1200" dirty="0">
              <a:solidFill>
                <a:srgbClr val="FFFFFF"/>
              </a:solidFill>
            </a:rPr>
            <a:t>Résumés</a:t>
          </a:r>
          <a:r>
            <a:rPr lang="en-US" sz="4000" b="1" u="none" kern="1200" dirty="0">
              <a:solidFill>
                <a:srgbClr val="FFFFFF"/>
              </a:solidFill>
            </a:rPr>
            <a:t> </a:t>
          </a:r>
          <a:r>
            <a:rPr lang="en-US" sz="4000" b="1" kern="1200" dirty="0">
              <a:solidFill>
                <a:srgbClr val="FFFFFF"/>
              </a:solidFill>
            </a:rPr>
            <a:t>highlight teachers’ significant work experiences, educational background, and professional qualifications. </a:t>
          </a:r>
        </a:p>
      </dsp:txBody>
      <dsp:txXfrm>
        <a:off x="122484" y="123241"/>
        <a:ext cx="7601128" cy="2264133"/>
      </dsp:txXfrm>
    </dsp:sp>
    <dsp:sp modelId="{D6D573DA-58B7-4B42-8077-3AD7BF167836}">
      <dsp:nvSpPr>
        <dsp:cNvPr id="0" name=""/>
        <dsp:cNvSpPr/>
      </dsp:nvSpPr>
      <dsp:spPr>
        <a:xfrm>
          <a:off x="0" y="2523273"/>
          <a:ext cx="7846096" cy="2509101"/>
        </a:xfrm>
        <a:prstGeom prst="roundRect">
          <a:avLst/>
        </a:prstGeom>
        <a:solidFill>
          <a:schemeClr val="accent3">
            <a:lumMod val="75000"/>
          </a:schemeClr>
        </a:solidFill>
        <a:ln w="25400" cap="flat" cmpd="sng" algn="ctr">
          <a:solidFill>
            <a:schemeClr val="tx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rtl="0">
            <a:lnSpc>
              <a:spcPct val="90000"/>
            </a:lnSpc>
            <a:spcBef>
              <a:spcPct val="0"/>
            </a:spcBef>
            <a:spcAft>
              <a:spcPct val="35000"/>
            </a:spcAft>
            <a:buNone/>
          </a:pPr>
          <a:r>
            <a:rPr lang="en-US" sz="4000" b="1" kern="1200" dirty="0">
              <a:solidFill>
                <a:srgbClr val="FFFFFF"/>
              </a:solidFill>
            </a:rPr>
            <a:t>They provide an overview of teachers’ skills and help determine if teachers will be invited to interview.   </a:t>
          </a:r>
        </a:p>
      </dsp:txBody>
      <dsp:txXfrm>
        <a:off x="122484" y="2645757"/>
        <a:ext cx="7601128" cy="2264133"/>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5D0222-B5C0-9944-9E81-2ADD77DA3E48}">
      <dsp:nvSpPr>
        <dsp:cNvPr id="0" name=""/>
        <dsp:cNvSpPr/>
      </dsp:nvSpPr>
      <dsp:spPr>
        <a:xfrm>
          <a:off x="0" y="1416"/>
          <a:ext cx="7812259" cy="2374185"/>
        </a:xfrm>
        <a:prstGeom prst="roundRect">
          <a:avLst/>
        </a:prstGeom>
        <a:solidFill>
          <a:srgbClr val="CC3367"/>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A résumé is usually one-page long and contains appropriate headers, wording, and content to showcase teaching proficiencies. It includes strong action verbs written in past tense to identify experiences.  </a:t>
          </a:r>
          <a:endParaRPr lang="en-US" sz="2800" kern="1200" dirty="0"/>
        </a:p>
      </dsp:txBody>
      <dsp:txXfrm>
        <a:off x="115898" y="117314"/>
        <a:ext cx="7580463" cy="2142389"/>
      </dsp:txXfrm>
    </dsp:sp>
    <dsp:sp modelId="{DBB2193C-4BB6-B343-95DB-F36E8299F72D}">
      <dsp:nvSpPr>
        <dsp:cNvPr id="0" name=""/>
        <dsp:cNvSpPr/>
      </dsp:nvSpPr>
      <dsp:spPr>
        <a:xfrm>
          <a:off x="0" y="2389651"/>
          <a:ext cx="7812259" cy="2374185"/>
        </a:xfrm>
        <a:prstGeom prst="roundRect">
          <a:avLst/>
        </a:prstGeom>
        <a:solidFill>
          <a:srgbClr val="339999"/>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Its information represents actual professional experiences. It highlights proficiencies in curriculum development, assessment, art production methods, and classroom management. </a:t>
          </a:r>
          <a:endParaRPr lang="en-US" sz="2800" kern="1200" dirty="0"/>
        </a:p>
      </dsp:txBody>
      <dsp:txXfrm>
        <a:off x="115898" y="2505549"/>
        <a:ext cx="7580463" cy="2142389"/>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74F30D-CFA5-FD42-A78C-560A6FD07256}">
      <dsp:nvSpPr>
        <dsp:cNvPr id="0" name=""/>
        <dsp:cNvSpPr/>
      </dsp:nvSpPr>
      <dsp:spPr>
        <a:xfrm>
          <a:off x="0" y="619692"/>
          <a:ext cx="5775158" cy="1105650"/>
        </a:xfrm>
        <a:prstGeom prst="roundRect">
          <a:avLst/>
        </a:prstGeom>
        <a:solidFill>
          <a:srgbClr val="800000"/>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l" defTabSz="2000250" rtl="0">
            <a:lnSpc>
              <a:spcPct val="90000"/>
            </a:lnSpc>
            <a:spcBef>
              <a:spcPct val="0"/>
            </a:spcBef>
            <a:spcAft>
              <a:spcPct val="35000"/>
            </a:spcAft>
            <a:buNone/>
          </a:pPr>
          <a:r>
            <a:rPr lang="en-US" sz="4500" b="1" kern="1200" dirty="0">
              <a:solidFill>
                <a:srgbClr val="FFFFFF"/>
              </a:solidFill>
            </a:rPr>
            <a:t>Big Idea: Leadership</a:t>
          </a:r>
        </a:p>
      </dsp:txBody>
      <dsp:txXfrm>
        <a:off x="53973" y="673665"/>
        <a:ext cx="5667212" cy="997704"/>
      </dsp:txXfrm>
    </dsp:sp>
    <dsp:sp modelId="{9C9791C1-8EF7-E442-9C4B-685803F73725}">
      <dsp:nvSpPr>
        <dsp:cNvPr id="0" name=""/>
        <dsp:cNvSpPr/>
      </dsp:nvSpPr>
      <dsp:spPr>
        <a:xfrm>
          <a:off x="0" y="1854943"/>
          <a:ext cx="5775158" cy="1105650"/>
        </a:xfrm>
        <a:prstGeom prst="roundRect">
          <a:avLst/>
        </a:prstGeom>
        <a:solidFill>
          <a:srgbClr val="045A9E"/>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l" defTabSz="2000250" rtl="0">
            <a:lnSpc>
              <a:spcPct val="90000"/>
            </a:lnSpc>
            <a:spcBef>
              <a:spcPct val="0"/>
            </a:spcBef>
            <a:spcAft>
              <a:spcPct val="35000"/>
            </a:spcAft>
            <a:buNone/>
          </a:pPr>
          <a:r>
            <a:rPr lang="en-US" sz="4500" b="1" kern="1200" dirty="0">
              <a:solidFill>
                <a:srgbClr val="FFFFFF"/>
              </a:solidFill>
            </a:rPr>
            <a:t>Painting</a:t>
          </a:r>
        </a:p>
      </dsp:txBody>
      <dsp:txXfrm>
        <a:off x="53973" y="1908916"/>
        <a:ext cx="5667212" cy="997704"/>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87D66F-2E3B-C44D-923A-FF56D12202B5}">
      <dsp:nvSpPr>
        <dsp:cNvPr id="0" name=""/>
        <dsp:cNvSpPr/>
      </dsp:nvSpPr>
      <dsp:spPr>
        <a:xfrm>
          <a:off x="0" y="168469"/>
          <a:ext cx="8129587" cy="1484730"/>
        </a:xfrm>
        <a:prstGeom prst="roundRect">
          <a:avLst/>
        </a:prstGeom>
        <a:solidFill>
          <a:schemeClr val="tx1">
            <a:lumMod val="1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dirty="0">
              <a:solidFill>
                <a:schemeClr val="bg1"/>
              </a:solidFill>
            </a:rPr>
            <a:t>Maintaining positive dispositions and professional behaviors, even in challenging times, makes teaching and learning genuinely rewarding. </a:t>
          </a:r>
        </a:p>
      </dsp:txBody>
      <dsp:txXfrm>
        <a:off x="72479" y="240948"/>
        <a:ext cx="7984629" cy="1339772"/>
      </dsp:txXfrm>
    </dsp:sp>
    <dsp:sp modelId="{42F32CE5-D81E-1949-8F6B-EA345A68623D}">
      <dsp:nvSpPr>
        <dsp:cNvPr id="0" name=""/>
        <dsp:cNvSpPr/>
      </dsp:nvSpPr>
      <dsp:spPr>
        <a:xfrm>
          <a:off x="0" y="1730959"/>
          <a:ext cx="8129587" cy="1484730"/>
        </a:xfrm>
        <a:prstGeom prst="roundRect">
          <a:avLst/>
        </a:prstGeom>
        <a:solidFill>
          <a:schemeClr val="bg2">
            <a:lumMod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dirty="0"/>
            <a:t>What strategies will you take to make the most of your teaching career and cultivate students’ full potential? </a:t>
          </a:r>
          <a:endParaRPr lang="en-US" sz="2700" kern="1200" dirty="0"/>
        </a:p>
      </dsp:txBody>
      <dsp:txXfrm>
        <a:off x="72479" y="1803438"/>
        <a:ext cx="7984629" cy="1339772"/>
      </dsp:txXfrm>
    </dsp:sp>
    <dsp:sp modelId="{68139B92-AC21-AA4D-920F-37201F44216C}">
      <dsp:nvSpPr>
        <dsp:cNvPr id="0" name=""/>
        <dsp:cNvSpPr/>
      </dsp:nvSpPr>
      <dsp:spPr>
        <a:xfrm>
          <a:off x="0" y="3293450"/>
          <a:ext cx="8129587" cy="1484730"/>
        </a:xfrm>
        <a:prstGeom prst="roundRect">
          <a:avLst/>
        </a:prstGeom>
        <a:solidFill>
          <a:schemeClr val="accent3">
            <a:lumMod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dirty="0"/>
            <a:t> Reflect on what you have learned in textbook and your overall teaching and learning experiences to answer this question.</a:t>
          </a:r>
          <a:endParaRPr lang="en-US" sz="2700" kern="1200" dirty="0"/>
        </a:p>
      </dsp:txBody>
      <dsp:txXfrm>
        <a:off x="72479" y="3365929"/>
        <a:ext cx="7984629" cy="133977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DA9177-9216-D747-AE28-3569FB85A5D0}">
      <dsp:nvSpPr>
        <dsp:cNvPr id="0" name=""/>
        <dsp:cNvSpPr/>
      </dsp:nvSpPr>
      <dsp:spPr>
        <a:xfrm>
          <a:off x="0" y="2302"/>
          <a:ext cx="6019800" cy="2507387"/>
        </a:xfrm>
        <a:prstGeom prst="roundRect">
          <a:avLst/>
        </a:prstGeom>
        <a:solidFill>
          <a:srgbClr val="7A406C"/>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US" sz="3200" b="1" kern="1200" dirty="0">
              <a:solidFill>
                <a:srgbClr val="FFFFFF"/>
              </a:solidFill>
            </a:rPr>
            <a:t>Great educators understand that the teaching profession has rewards and challenges. </a:t>
          </a:r>
        </a:p>
      </dsp:txBody>
      <dsp:txXfrm>
        <a:off x="122401" y="124703"/>
        <a:ext cx="5774998" cy="2262585"/>
      </dsp:txXfrm>
    </dsp:sp>
    <dsp:sp modelId="{EB81DC28-6E2B-F54E-8D39-B5FE34E84DC2}">
      <dsp:nvSpPr>
        <dsp:cNvPr id="0" name=""/>
        <dsp:cNvSpPr/>
      </dsp:nvSpPr>
      <dsp:spPr>
        <a:xfrm>
          <a:off x="0" y="2522684"/>
          <a:ext cx="6019800" cy="2507387"/>
        </a:xfrm>
        <a:prstGeom prst="roundRect">
          <a:avLst/>
        </a:prstGeom>
        <a:solidFill>
          <a:srgbClr val="330066"/>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US" sz="3200" b="1" kern="1200" dirty="0">
              <a:solidFill>
                <a:srgbClr val="FFFFFF"/>
              </a:solidFill>
            </a:rPr>
            <a:t>They reduce personal stress when challenges arise and use productive means to make the most of their teaching careers. </a:t>
          </a:r>
        </a:p>
      </dsp:txBody>
      <dsp:txXfrm>
        <a:off x="122401" y="2645085"/>
        <a:ext cx="5774998" cy="2262585"/>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37E06F-DF9E-AB45-9943-63EFC6067641}">
      <dsp:nvSpPr>
        <dsp:cNvPr id="0" name=""/>
        <dsp:cNvSpPr/>
      </dsp:nvSpPr>
      <dsp:spPr>
        <a:xfrm>
          <a:off x="0" y="1488"/>
          <a:ext cx="7844130" cy="4960617"/>
        </a:xfrm>
        <a:prstGeom prst="roundRect">
          <a:avLst/>
        </a:prstGeom>
        <a:solidFill>
          <a:schemeClr val="accent4">
            <a:lumMod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b="1" kern="1200" dirty="0"/>
            <a:t>There are many reasons I believe it is imperative to welcome preservice and beginning educators into my classroom. It is my responsibility to build into the next generation of art educators. Many wonderful people took the time to build into me, expand my vision for the field, challenge my thoughts and reasoning, and refine my teaching skills. The difference that made impacts my teaching to this day. I desire to do the same. By positively influencing future art educators, I'm also impacting the students, faculty, and communities they will be serving. This expands the reach I’m able to have through art education. </a:t>
          </a:r>
          <a:endParaRPr lang="en-US" sz="2400" kern="1200" dirty="0"/>
        </a:p>
      </dsp:txBody>
      <dsp:txXfrm>
        <a:off x="242157" y="243645"/>
        <a:ext cx="7359816" cy="4476303"/>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12130E-DA51-4C49-906F-C7005EF8EA1F}">
      <dsp:nvSpPr>
        <dsp:cNvPr id="0" name=""/>
        <dsp:cNvSpPr/>
      </dsp:nvSpPr>
      <dsp:spPr>
        <a:xfrm>
          <a:off x="0" y="126687"/>
          <a:ext cx="7750629" cy="2667600"/>
        </a:xfrm>
        <a:prstGeom prst="roundRect">
          <a:avLst/>
        </a:prstGeom>
        <a:solidFill>
          <a:schemeClr val="tx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Meeting with student teachers prior to their first day of placement, I cover important topics. First, I address the logistics they need to accomplish: communicate with the mentor teacher/s, meet the principals and staff, learn names, policies, dress code, and where to make copies and have lunch. Then, I cover presence, including professional behaviors in person and online. We discuss attendance, punctuality, demeanor, rapport, and holistic well-being. I ask them to: </a:t>
          </a:r>
        </a:p>
      </dsp:txBody>
      <dsp:txXfrm>
        <a:off x="130221" y="256908"/>
        <a:ext cx="7490187" cy="2407158"/>
      </dsp:txXfrm>
    </dsp:sp>
    <dsp:sp modelId="{D09B452E-BFCD-334E-8A1B-A198C963341C}">
      <dsp:nvSpPr>
        <dsp:cNvPr id="0" name=""/>
        <dsp:cNvSpPr/>
      </dsp:nvSpPr>
      <dsp:spPr>
        <a:xfrm>
          <a:off x="0" y="2794287"/>
          <a:ext cx="7750629" cy="2111400"/>
        </a:xfrm>
        <a:prstGeom prst="rect">
          <a:avLst/>
        </a:prstGeom>
        <a:solidFill>
          <a:schemeClr val="tx2">
            <a:lumMod val="90000"/>
            <a:lumOff val="1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246082" tIns="25400" rIns="142240" bIns="25400" numCol="1" spcCol="1270" anchor="t" anchorCtr="0">
          <a:noAutofit/>
        </a:bodyPr>
        <a:lstStyle/>
        <a:p>
          <a:pPr marL="171450" lvl="1" indent="-171450" algn="l" defTabSz="711200">
            <a:lnSpc>
              <a:spcPct val="90000"/>
            </a:lnSpc>
            <a:spcBef>
              <a:spcPct val="0"/>
            </a:spcBef>
            <a:spcAft>
              <a:spcPct val="20000"/>
            </a:spcAft>
            <a:buChar char="•"/>
          </a:pPr>
          <a:r>
            <a:rPr lang="en-US" sz="1600" b="1" kern="1200" dirty="0"/>
            <a:t>Recall what brings you joy; </a:t>
          </a:r>
        </a:p>
        <a:p>
          <a:pPr marL="171450" lvl="1" indent="-171450" algn="l" defTabSz="711200">
            <a:lnSpc>
              <a:spcPct val="90000"/>
            </a:lnSpc>
            <a:spcBef>
              <a:spcPct val="0"/>
            </a:spcBef>
            <a:spcAft>
              <a:spcPct val="20000"/>
            </a:spcAft>
            <a:buChar char="•"/>
          </a:pPr>
          <a:r>
            <a:rPr lang="en-US" sz="1600" b="1" kern="1200" dirty="0"/>
            <a:t>Identify your supports; </a:t>
          </a:r>
        </a:p>
        <a:p>
          <a:pPr marL="171450" lvl="1" indent="-171450" algn="l" defTabSz="711200">
            <a:lnSpc>
              <a:spcPct val="90000"/>
            </a:lnSpc>
            <a:spcBef>
              <a:spcPct val="0"/>
            </a:spcBef>
            <a:spcAft>
              <a:spcPct val="20000"/>
            </a:spcAft>
            <a:buChar char="•"/>
          </a:pPr>
          <a:r>
            <a:rPr lang="en-US" sz="1600" b="1" kern="1200" dirty="0"/>
            <a:t>Access your resources; </a:t>
          </a:r>
        </a:p>
        <a:p>
          <a:pPr marL="171450" lvl="1" indent="-171450" algn="l" defTabSz="711200">
            <a:lnSpc>
              <a:spcPct val="90000"/>
            </a:lnSpc>
            <a:spcBef>
              <a:spcPct val="0"/>
            </a:spcBef>
            <a:spcAft>
              <a:spcPct val="20000"/>
            </a:spcAft>
            <a:buChar char="•"/>
          </a:pPr>
          <a:r>
            <a:rPr lang="en-US" sz="1600" b="1" kern="1200" dirty="0"/>
            <a:t>Implement plans for hygiene, school-life balance, time management, and setting boundaries; </a:t>
          </a:r>
        </a:p>
        <a:p>
          <a:pPr marL="171450" lvl="1" indent="-171450" algn="l" defTabSz="711200">
            <a:lnSpc>
              <a:spcPct val="90000"/>
            </a:lnSpc>
            <a:spcBef>
              <a:spcPct val="0"/>
            </a:spcBef>
            <a:spcAft>
              <a:spcPct val="20000"/>
            </a:spcAft>
            <a:buChar char="•"/>
          </a:pPr>
          <a:r>
            <a:rPr lang="en-US" sz="1600" b="1" kern="1200" dirty="0"/>
            <a:t>Evaluate your overall health: physical, emotional, mental, social/relational, financial, spiritual, and occupational; and, </a:t>
          </a:r>
        </a:p>
        <a:p>
          <a:pPr marL="171450" lvl="1" indent="-171450" algn="l" defTabSz="711200">
            <a:lnSpc>
              <a:spcPct val="90000"/>
            </a:lnSpc>
            <a:spcBef>
              <a:spcPct val="0"/>
            </a:spcBef>
            <a:spcAft>
              <a:spcPct val="20000"/>
            </a:spcAft>
            <a:buChar char="•"/>
          </a:pPr>
          <a:r>
            <a:rPr lang="en-US" sz="1600" b="1" kern="1200" dirty="0"/>
            <a:t>Reinforce yourself.</a:t>
          </a:r>
        </a:p>
      </dsp:txBody>
      <dsp:txXfrm>
        <a:off x="0" y="2794287"/>
        <a:ext cx="7750629" cy="2111400"/>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F1F53D-0346-F44A-9B79-17B8C14B29E0}">
      <dsp:nvSpPr>
        <dsp:cNvPr id="0" name=""/>
        <dsp:cNvSpPr/>
      </dsp:nvSpPr>
      <dsp:spPr>
        <a:xfrm>
          <a:off x="0" y="1593"/>
          <a:ext cx="8419510" cy="2335429"/>
        </a:xfrm>
        <a:prstGeom prst="roundRect">
          <a:avLst/>
        </a:prstGeom>
        <a:solidFill>
          <a:srgbClr val="00206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Participate in Pre-K–12 classrooms observations to learn how teachers organize their learning environments, identifying the key qualities of well-designed classrooms, including effective visuals and signage, thoughtfully arranged furnishings and materials, and dedicated spaces for storing student artwork.</a:t>
          </a:r>
        </a:p>
      </dsp:txBody>
      <dsp:txXfrm>
        <a:off x="114006" y="115599"/>
        <a:ext cx="8191498" cy="2107417"/>
      </dsp:txXfrm>
    </dsp:sp>
    <dsp:sp modelId="{8FEAD02C-4E15-E24C-BEF7-DBEB707FF8B5}">
      <dsp:nvSpPr>
        <dsp:cNvPr id="0" name=""/>
        <dsp:cNvSpPr/>
      </dsp:nvSpPr>
      <dsp:spPr>
        <a:xfrm>
          <a:off x="0" y="2351394"/>
          <a:ext cx="8419510" cy="2335429"/>
        </a:xfrm>
        <a:prstGeom prst="roundRect">
          <a:avLst/>
        </a:prstGeom>
        <a:solidFill>
          <a:schemeClr val="accent2">
            <a:lumMod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Commit to deepening my impact as an educator by continuously evolving my practice to meet the needs of all learners.</a:t>
          </a:r>
        </a:p>
      </dsp:txBody>
      <dsp:txXfrm>
        <a:off x="114006" y="2465400"/>
        <a:ext cx="8191498" cy="2107417"/>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493754-C814-45B7-8E1C-71B596D294D7}">
      <dsp:nvSpPr>
        <dsp:cNvPr id="0" name=""/>
        <dsp:cNvSpPr/>
      </dsp:nvSpPr>
      <dsp:spPr>
        <a:xfrm>
          <a:off x="0" y="169806"/>
          <a:ext cx="7812505" cy="417690"/>
        </a:xfrm>
        <a:prstGeom prst="roundRect">
          <a:avLst/>
        </a:prstGeom>
        <a:solidFill>
          <a:srgbClr val="BF0100"/>
        </a:solidFill>
        <a:ln w="19050" cap="flat" cmpd="sng" algn="ctr">
          <a:solidFill>
            <a:schemeClr val="dk1">
              <a:shade val="80000"/>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b="1" kern="1200" dirty="0"/>
            <a:t>Making the Most of Your Teaching Career</a:t>
          </a:r>
          <a:endParaRPr lang="en-US" sz="1700" b="1" kern="1200" dirty="0">
            <a:solidFill>
              <a:schemeClr val="bg1"/>
            </a:solidFill>
            <a:latin typeface="Arial"/>
            <a:cs typeface="Arial"/>
          </a:endParaRPr>
        </a:p>
      </dsp:txBody>
      <dsp:txXfrm>
        <a:off x="20390" y="190196"/>
        <a:ext cx="7771725" cy="376910"/>
      </dsp:txXfrm>
    </dsp:sp>
    <dsp:sp modelId="{0EC9859C-490E-CF47-91CB-1BE4830B1638}">
      <dsp:nvSpPr>
        <dsp:cNvPr id="0" name=""/>
        <dsp:cNvSpPr/>
      </dsp:nvSpPr>
      <dsp:spPr>
        <a:xfrm>
          <a:off x="0" y="587496"/>
          <a:ext cx="7812505" cy="2463300"/>
        </a:xfrm>
        <a:prstGeom prst="rect">
          <a:avLst/>
        </a:prstGeom>
        <a:solidFill>
          <a:srgbClr val="000000"/>
        </a:solidFill>
        <a:ln>
          <a:solidFill>
            <a:schemeClr val="dk1">
              <a:shade val="80000"/>
              <a:hueOff val="0"/>
              <a:satOff val="0"/>
              <a:lumOff val="0"/>
            </a:schemeClr>
          </a:solidFill>
        </a:ln>
        <a:effectLst/>
      </dsp:spPr>
      <dsp:style>
        <a:lnRef idx="0">
          <a:scrgbClr r="0" g="0" b="0"/>
        </a:lnRef>
        <a:fillRef idx="0">
          <a:scrgbClr r="0" g="0" b="0"/>
        </a:fillRef>
        <a:effectRef idx="0">
          <a:scrgbClr r="0" g="0" b="0"/>
        </a:effectRef>
        <a:fontRef idx="minor"/>
      </dsp:style>
      <dsp:txBody>
        <a:bodyPr spcFirstLastPara="0" vert="horz" wrap="square" lIns="248047" tIns="21590" rIns="120904" bIns="21590" numCol="1" spcCol="1270" anchor="t" anchorCtr="0">
          <a:noAutofit/>
        </a:bodyPr>
        <a:lstStyle/>
        <a:p>
          <a:pPr marL="114300" lvl="1" indent="-114300" algn="l" defTabSz="577850" rtl="0">
            <a:lnSpc>
              <a:spcPct val="90000"/>
            </a:lnSpc>
            <a:spcBef>
              <a:spcPct val="0"/>
            </a:spcBef>
            <a:spcAft>
              <a:spcPct val="20000"/>
            </a:spcAft>
            <a:buChar char="•"/>
          </a:pPr>
          <a:r>
            <a:rPr lang="en-US" sz="1300" b="1" kern="1200" dirty="0">
              <a:solidFill>
                <a:schemeClr val="bg1"/>
              </a:solidFill>
            </a:rPr>
            <a:t>Cassie Stephens</a:t>
          </a:r>
          <a:endParaRPr lang="en-US" sz="1300" b="1" kern="1200" dirty="0">
            <a:solidFill>
              <a:schemeClr val="bg1"/>
            </a:solidFill>
            <a:latin typeface="Arial"/>
            <a:cs typeface="Arial"/>
          </a:endParaRPr>
        </a:p>
        <a:p>
          <a:pPr marL="114300" lvl="1" indent="-114300" algn="l" defTabSz="577850" rtl="0">
            <a:lnSpc>
              <a:spcPct val="90000"/>
            </a:lnSpc>
            <a:spcBef>
              <a:spcPct val="0"/>
            </a:spcBef>
            <a:spcAft>
              <a:spcPct val="20000"/>
            </a:spcAft>
            <a:buChar char="•"/>
          </a:pPr>
          <a:r>
            <a:rPr lang="en-US" sz="1300" b="1" kern="1200" dirty="0">
              <a:solidFill>
                <a:schemeClr val="bg1"/>
              </a:solidFill>
            </a:rPr>
            <a:t>Vsevolod </a:t>
          </a:r>
          <a:r>
            <a:rPr lang="en-US" sz="1300" b="1" kern="1200" dirty="0" err="1">
              <a:solidFill>
                <a:schemeClr val="bg1"/>
              </a:solidFill>
            </a:rPr>
            <a:t>Romakov</a:t>
          </a:r>
          <a:endParaRPr lang="en-US" sz="1300" b="1" kern="1200" dirty="0">
            <a:solidFill>
              <a:schemeClr val="bg1"/>
            </a:solidFill>
            <a:latin typeface="Arial"/>
            <a:cs typeface="Arial"/>
          </a:endParaRPr>
        </a:p>
        <a:p>
          <a:pPr marL="114300" lvl="1" indent="-114300" algn="l" defTabSz="577850" rtl="0">
            <a:lnSpc>
              <a:spcPct val="90000"/>
            </a:lnSpc>
            <a:spcBef>
              <a:spcPct val="0"/>
            </a:spcBef>
            <a:spcAft>
              <a:spcPct val="20000"/>
            </a:spcAft>
            <a:buChar char="•"/>
          </a:pPr>
          <a:r>
            <a:rPr lang="en-US" sz="1300" b="1" kern="1200" dirty="0">
              <a:solidFill>
                <a:schemeClr val="bg1"/>
              </a:solidFill>
            </a:rPr>
            <a:t>Melanie Anderson</a:t>
          </a:r>
          <a:endParaRPr lang="en-US" sz="1300" b="1" kern="1200" dirty="0">
            <a:solidFill>
              <a:schemeClr val="bg1"/>
            </a:solidFill>
            <a:latin typeface="Arial"/>
            <a:cs typeface="Arial"/>
          </a:endParaRPr>
        </a:p>
        <a:p>
          <a:pPr marL="114300" lvl="1" indent="-114300" algn="l" defTabSz="577850" rtl="0">
            <a:lnSpc>
              <a:spcPct val="90000"/>
            </a:lnSpc>
            <a:spcBef>
              <a:spcPct val="0"/>
            </a:spcBef>
            <a:spcAft>
              <a:spcPct val="20000"/>
            </a:spcAft>
            <a:buChar char="•"/>
          </a:pPr>
          <a:r>
            <a:rPr lang="en-US" sz="1300" b="1" kern="1200" dirty="0">
              <a:solidFill>
                <a:schemeClr val="bg1"/>
              </a:solidFill>
            </a:rPr>
            <a:t>Mike Muller</a:t>
          </a:r>
          <a:endParaRPr lang="en-US" sz="1300" b="1" kern="1200" dirty="0">
            <a:solidFill>
              <a:schemeClr val="bg1"/>
            </a:solidFill>
            <a:latin typeface="Arial"/>
            <a:cs typeface="Arial"/>
          </a:endParaRPr>
        </a:p>
        <a:p>
          <a:pPr marL="114300" lvl="1" indent="-114300" algn="l" defTabSz="577850" rtl="0">
            <a:lnSpc>
              <a:spcPct val="90000"/>
            </a:lnSpc>
            <a:spcBef>
              <a:spcPct val="0"/>
            </a:spcBef>
            <a:spcAft>
              <a:spcPct val="20000"/>
            </a:spcAft>
            <a:buChar char="•"/>
          </a:pPr>
          <a:r>
            <a:rPr lang="en-US" sz="1300" b="1" kern="1200" dirty="0" err="1">
              <a:solidFill>
                <a:schemeClr val="bg1"/>
              </a:solidFill>
            </a:rPr>
            <a:t>Romana</a:t>
          </a:r>
          <a:r>
            <a:rPr lang="en-US" sz="1300" b="1" kern="1200" dirty="0">
              <a:solidFill>
                <a:schemeClr val="bg1"/>
              </a:solidFill>
            </a:rPr>
            <a:t> </a:t>
          </a:r>
          <a:r>
            <a:rPr lang="en-US" sz="1300" b="1" kern="1200" dirty="0" err="1">
              <a:solidFill>
                <a:schemeClr val="bg1"/>
              </a:solidFill>
            </a:rPr>
            <a:t>Štajerová</a:t>
          </a:r>
          <a:endParaRPr lang="en-US" sz="1300" b="1" kern="1200" dirty="0">
            <a:solidFill>
              <a:schemeClr val="bg1"/>
            </a:solidFill>
            <a:latin typeface="Arial"/>
            <a:cs typeface="Arial"/>
          </a:endParaRPr>
        </a:p>
        <a:p>
          <a:pPr marL="114300" lvl="1" indent="-114300" algn="l" defTabSz="577850" rtl="0">
            <a:lnSpc>
              <a:spcPct val="90000"/>
            </a:lnSpc>
            <a:spcBef>
              <a:spcPct val="0"/>
            </a:spcBef>
            <a:spcAft>
              <a:spcPct val="20000"/>
            </a:spcAft>
            <a:buChar char="•"/>
          </a:pPr>
          <a:r>
            <a:rPr lang="en-US" sz="1300" b="1" kern="1200" dirty="0">
              <a:solidFill>
                <a:schemeClr val="bg1"/>
              </a:solidFill>
            </a:rPr>
            <a:t>Nichole Rich</a:t>
          </a:r>
          <a:endParaRPr lang="en-US" sz="1300" b="1" kern="1200" dirty="0">
            <a:solidFill>
              <a:schemeClr val="bg1"/>
            </a:solidFill>
            <a:latin typeface="Arial"/>
            <a:cs typeface="Arial"/>
          </a:endParaRPr>
        </a:p>
        <a:p>
          <a:pPr marL="114300" lvl="1" indent="-114300" algn="l" defTabSz="577850" rtl="0">
            <a:lnSpc>
              <a:spcPct val="90000"/>
            </a:lnSpc>
            <a:spcBef>
              <a:spcPct val="0"/>
            </a:spcBef>
            <a:spcAft>
              <a:spcPct val="20000"/>
            </a:spcAft>
            <a:buChar char="•"/>
          </a:pPr>
          <a:r>
            <a:rPr lang="en-US" sz="1300" b="1" kern="1200" dirty="0">
              <a:solidFill>
                <a:schemeClr val="bg1"/>
              </a:solidFill>
            </a:rPr>
            <a:t>Sasha </a:t>
          </a:r>
          <a:r>
            <a:rPr lang="en-US" sz="1300" b="1" kern="1200" dirty="0" err="1">
              <a:solidFill>
                <a:schemeClr val="bg1"/>
              </a:solidFill>
            </a:rPr>
            <a:t>Burnette</a:t>
          </a:r>
          <a:endParaRPr lang="en-US" sz="1300" b="1" kern="1200" dirty="0">
            <a:solidFill>
              <a:schemeClr val="bg1"/>
            </a:solidFill>
            <a:latin typeface="Arial"/>
            <a:cs typeface="Arial"/>
          </a:endParaRPr>
        </a:p>
        <a:p>
          <a:pPr marL="114300" lvl="1" indent="-114300" algn="l" defTabSz="577850" rtl="0">
            <a:lnSpc>
              <a:spcPct val="90000"/>
            </a:lnSpc>
            <a:spcBef>
              <a:spcPct val="0"/>
            </a:spcBef>
            <a:spcAft>
              <a:spcPct val="20000"/>
            </a:spcAft>
            <a:buChar char="•"/>
          </a:pPr>
          <a:r>
            <a:rPr lang="en-US" sz="1300" b="1" kern="1200" dirty="0">
              <a:solidFill>
                <a:schemeClr val="bg1"/>
              </a:solidFill>
            </a:rPr>
            <a:t>Gerald Obregon</a:t>
          </a:r>
          <a:endParaRPr lang="en-US" sz="1300" b="1" kern="1200" dirty="0">
            <a:solidFill>
              <a:schemeClr val="bg1"/>
            </a:solidFill>
            <a:latin typeface="Arial"/>
            <a:cs typeface="Arial"/>
          </a:endParaRPr>
        </a:p>
        <a:p>
          <a:pPr marL="114300" lvl="1" indent="-114300" algn="l" defTabSz="577850" rtl="0">
            <a:lnSpc>
              <a:spcPct val="90000"/>
            </a:lnSpc>
            <a:spcBef>
              <a:spcPct val="0"/>
            </a:spcBef>
            <a:spcAft>
              <a:spcPct val="20000"/>
            </a:spcAft>
            <a:buChar char="•"/>
          </a:pPr>
          <a:r>
            <a:rPr lang="en-US" sz="1300" b="1" kern="1200" dirty="0">
              <a:solidFill>
                <a:schemeClr val="bg1"/>
              </a:solidFill>
            </a:rPr>
            <a:t>Nan Liu</a:t>
          </a:r>
          <a:endParaRPr lang="en-US" sz="1300" b="1" kern="1200" dirty="0">
            <a:solidFill>
              <a:schemeClr val="bg1"/>
            </a:solidFill>
            <a:latin typeface="Arial"/>
            <a:cs typeface="Arial"/>
          </a:endParaRPr>
        </a:p>
        <a:p>
          <a:pPr marL="114300" lvl="1" indent="-114300" algn="l" defTabSz="577850" rtl="0">
            <a:lnSpc>
              <a:spcPct val="90000"/>
            </a:lnSpc>
            <a:spcBef>
              <a:spcPct val="0"/>
            </a:spcBef>
            <a:spcAft>
              <a:spcPct val="20000"/>
            </a:spcAft>
            <a:buChar char="•"/>
          </a:pPr>
          <a:r>
            <a:rPr lang="en-US" sz="1300" b="1" kern="1200" dirty="0">
              <a:solidFill>
                <a:schemeClr val="bg1"/>
              </a:solidFill>
            </a:rPr>
            <a:t>Janet Malone</a:t>
          </a:r>
          <a:endParaRPr lang="en-US" sz="1300" b="1" kern="1200" dirty="0">
            <a:solidFill>
              <a:schemeClr val="bg1"/>
            </a:solidFill>
            <a:latin typeface="Arial"/>
            <a:cs typeface="Arial"/>
          </a:endParaRPr>
        </a:p>
        <a:p>
          <a:pPr marL="114300" lvl="1" indent="-114300" algn="l" defTabSz="577850" rtl="0">
            <a:lnSpc>
              <a:spcPct val="90000"/>
            </a:lnSpc>
            <a:spcBef>
              <a:spcPct val="0"/>
            </a:spcBef>
            <a:spcAft>
              <a:spcPct val="20000"/>
            </a:spcAft>
            <a:buChar char="•"/>
          </a:pPr>
          <a:r>
            <a:rPr lang="en-US" sz="1300" b="1" kern="1200" dirty="0">
              <a:solidFill>
                <a:schemeClr val="bg1"/>
              </a:solidFill>
            </a:rPr>
            <a:t>Jonathan Griffith</a:t>
          </a:r>
          <a:endParaRPr lang="en-US" sz="1300" b="1" kern="1200" dirty="0">
            <a:solidFill>
              <a:schemeClr val="bg1"/>
            </a:solidFill>
            <a:latin typeface="Arial"/>
            <a:cs typeface="Arial"/>
          </a:endParaRPr>
        </a:p>
      </dsp:txBody>
      <dsp:txXfrm>
        <a:off x="0" y="587496"/>
        <a:ext cx="7812505" cy="2463300"/>
      </dsp:txXfrm>
    </dsp:sp>
    <dsp:sp modelId="{C93B7E74-9B3E-44B2-9046-B6A526B9E61F}">
      <dsp:nvSpPr>
        <dsp:cNvPr id="0" name=""/>
        <dsp:cNvSpPr/>
      </dsp:nvSpPr>
      <dsp:spPr>
        <a:xfrm>
          <a:off x="0" y="3050796"/>
          <a:ext cx="7812505" cy="417690"/>
        </a:xfrm>
        <a:prstGeom prst="roundRect">
          <a:avLst/>
        </a:prstGeom>
        <a:solidFill>
          <a:srgbClr val="EF3D01"/>
        </a:solidFill>
        <a:ln w="19050" cap="flat" cmpd="sng" algn="ctr">
          <a:solidFill>
            <a:schemeClr val="dk1">
              <a:shade val="80000"/>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b="1" kern="1200" dirty="0"/>
            <a:t>Teacher Creativity and Critical Thinking</a:t>
          </a:r>
          <a:endParaRPr lang="en-US" sz="1700" b="1" kern="1200" dirty="0">
            <a:solidFill>
              <a:srgbClr val="FFFFFF"/>
            </a:solidFill>
            <a:latin typeface="Arial"/>
            <a:cs typeface="Arial"/>
          </a:endParaRPr>
        </a:p>
      </dsp:txBody>
      <dsp:txXfrm>
        <a:off x="20390" y="3071186"/>
        <a:ext cx="7771725" cy="376910"/>
      </dsp:txXfrm>
    </dsp:sp>
    <dsp:sp modelId="{64601F41-4D65-45BD-846A-1C7E16337B35}">
      <dsp:nvSpPr>
        <dsp:cNvPr id="0" name=""/>
        <dsp:cNvSpPr/>
      </dsp:nvSpPr>
      <dsp:spPr>
        <a:xfrm>
          <a:off x="0" y="3517447"/>
          <a:ext cx="7812505" cy="417690"/>
        </a:xfrm>
        <a:prstGeom prst="roundRect">
          <a:avLst/>
        </a:prstGeom>
        <a:solidFill>
          <a:srgbClr val="379837"/>
        </a:solidFill>
        <a:ln w="19050" cap="flat" cmpd="sng" algn="ctr">
          <a:solidFill>
            <a:schemeClr val="dk1">
              <a:shade val="80000"/>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b="1" kern="1200" dirty="0">
              <a:solidFill>
                <a:srgbClr val="FFFFFF"/>
              </a:solidFill>
              <a:latin typeface="Arial"/>
              <a:cs typeface="Arial"/>
            </a:rPr>
            <a:t>Lifelong Learning</a:t>
          </a:r>
        </a:p>
      </dsp:txBody>
      <dsp:txXfrm>
        <a:off x="20390" y="3537837"/>
        <a:ext cx="7771725" cy="376910"/>
      </dsp:txXfrm>
    </dsp:sp>
    <dsp:sp modelId="{CA6031FD-FC70-8347-95D9-8CFCA15D6747}">
      <dsp:nvSpPr>
        <dsp:cNvPr id="0" name=""/>
        <dsp:cNvSpPr/>
      </dsp:nvSpPr>
      <dsp:spPr>
        <a:xfrm>
          <a:off x="0" y="3984097"/>
          <a:ext cx="7812505" cy="417690"/>
        </a:xfrm>
        <a:prstGeom prst="roundRect">
          <a:avLst/>
        </a:prstGeom>
        <a:solidFill>
          <a:srgbClr val="420300"/>
        </a:solidFill>
        <a:ln w="19050" cap="flat" cmpd="sng" algn="ctr">
          <a:solidFill>
            <a:schemeClr val="dk1">
              <a:shade val="80000"/>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dirty="0">
              <a:solidFill>
                <a:srgbClr val="FFFFFF"/>
              </a:solidFill>
            </a:rPr>
            <a:t>Securing the Right Teaching Job </a:t>
          </a:r>
        </a:p>
      </dsp:txBody>
      <dsp:txXfrm>
        <a:off x="20390" y="4004487"/>
        <a:ext cx="7771725" cy="376910"/>
      </dsp:txXfrm>
    </dsp:sp>
    <dsp:sp modelId="{5D2CB544-812D-7548-BAAD-D7247F40215A}">
      <dsp:nvSpPr>
        <dsp:cNvPr id="0" name=""/>
        <dsp:cNvSpPr/>
      </dsp:nvSpPr>
      <dsp:spPr>
        <a:xfrm>
          <a:off x="0" y="4401787"/>
          <a:ext cx="7812505" cy="686204"/>
        </a:xfrm>
        <a:prstGeom prst="rect">
          <a:avLst/>
        </a:prstGeom>
        <a:solidFill>
          <a:srgbClr val="000000"/>
        </a:solidFill>
        <a:ln>
          <a:solidFill>
            <a:schemeClr val="dk1">
              <a:shade val="80000"/>
              <a:hueOff val="0"/>
              <a:satOff val="0"/>
              <a:lumOff val="0"/>
            </a:schemeClr>
          </a:solidFill>
        </a:ln>
        <a:effectLst/>
      </dsp:spPr>
      <dsp:style>
        <a:lnRef idx="0">
          <a:scrgbClr r="0" g="0" b="0"/>
        </a:lnRef>
        <a:fillRef idx="0">
          <a:scrgbClr r="0" g="0" b="0"/>
        </a:fillRef>
        <a:effectRef idx="0">
          <a:scrgbClr r="0" g="0" b="0"/>
        </a:effectRef>
        <a:fontRef idx="minor"/>
      </dsp:style>
      <dsp:txBody>
        <a:bodyPr spcFirstLastPara="0" vert="horz" wrap="square" lIns="248047"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n-US" sz="1300" b="1" kern="1200"/>
            <a:t>Teaching Portfolio</a:t>
          </a:r>
          <a:endParaRPr lang="en-US" sz="1300" kern="1200" dirty="0">
            <a:solidFill>
              <a:schemeClr val="bg1"/>
            </a:solidFill>
          </a:endParaRPr>
        </a:p>
        <a:p>
          <a:pPr marL="114300" lvl="1" indent="-114300" algn="l" defTabSz="577850">
            <a:lnSpc>
              <a:spcPct val="90000"/>
            </a:lnSpc>
            <a:spcBef>
              <a:spcPct val="0"/>
            </a:spcBef>
            <a:spcAft>
              <a:spcPct val="20000"/>
            </a:spcAft>
            <a:buChar char="•"/>
          </a:pPr>
          <a:r>
            <a:rPr lang="en-US" sz="1300" b="1" kern="1200" dirty="0"/>
            <a:t>Teaching Philosophy</a:t>
          </a:r>
        </a:p>
        <a:p>
          <a:pPr marL="114300" lvl="1" indent="-114300" algn="l" defTabSz="577850">
            <a:lnSpc>
              <a:spcPct val="90000"/>
            </a:lnSpc>
            <a:spcBef>
              <a:spcPct val="0"/>
            </a:spcBef>
            <a:spcAft>
              <a:spcPct val="20000"/>
            </a:spcAft>
            <a:buChar char="•"/>
          </a:pPr>
          <a:r>
            <a:rPr lang="en-US" sz="1300" b="1" kern="1200" dirty="0"/>
            <a:t>Professional Teacher Résumé</a:t>
          </a:r>
          <a:endParaRPr lang="en-US" sz="1300" kern="1200" dirty="0"/>
        </a:p>
      </dsp:txBody>
      <dsp:txXfrm>
        <a:off x="0" y="4401787"/>
        <a:ext cx="7812505" cy="68620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C5E864-E4C3-E041-9735-F4AD04AF0972}">
      <dsp:nvSpPr>
        <dsp:cNvPr id="0" name=""/>
        <dsp:cNvSpPr/>
      </dsp:nvSpPr>
      <dsp:spPr>
        <a:xfrm>
          <a:off x="0" y="1054"/>
          <a:ext cx="7232371" cy="1586869"/>
        </a:xfrm>
        <a:prstGeom prst="roundRect">
          <a:avLst/>
        </a:prstGeom>
        <a:solidFill>
          <a:srgbClr val="002060"/>
        </a:solidFill>
        <a:ln w="25400" cap="flat" cmpd="sng" algn="ctr">
          <a:solidFill>
            <a:schemeClr val="dk1">
              <a:shade val="80000"/>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rtl="0">
            <a:lnSpc>
              <a:spcPct val="90000"/>
            </a:lnSpc>
            <a:spcBef>
              <a:spcPct val="0"/>
            </a:spcBef>
            <a:spcAft>
              <a:spcPct val="35000"/>
            </a:spcAft>
            <a:buNone/>
          </a:pPr>
          <a:r>
            <a:rPr lang="en-US" sz="2900" b="1" kern="1200" dirty="0">
              <a:solidFill>
                <a:srgbClr val="FFFFFF"/>
              </a:solidFill>
            </a:rPr>
            <a:t>Teacher creativity comes in many forms. </a:t>
          </a:r>
        </a:p>
      </dsp:txBody>
      <dsp:txXfrm>
        <a:off x="77465" y="78519"/>
        <a:ext cx="7077441" cy="1431939"/>
      </dsp:txXfrm>
    </dsp:sp>
    <dsp:sp modelId="{703A0B73-A1B9-0F41-9A2A-7E4466331D0D}">
      <dsp:nvSpPr>
        <dsp:cNvPr id="0" name=""/>
        <dsp:cNvSpPr/>
      </dsp:nvSpPr>
      <dsp:spPr>
        <a:xfrm>
          <a:off x="0" y="1599483"/>
          <a:ext cx="7232371" cy="1586869"/>
        </a:xfrm>
        <a:prstGeom prst="roundRect">
          <a:avLst/>
        </a:prstGeom>
        <a:solidFill>
          <a:srgbClr val="0D690E"/>
        </a:solidFill>
        <a:ln w="25400" cap="flat" cmpd="sng" algn="ctr">
          <a:solidFill>
            <a:schemeClr val="dk1">
              <a:shade val="80000"/>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rtl="0">
            <a:lnSpc>
              <a:spcPct val="90000"/>
            </a:lnSpc>
            <a:spcBef>
              <a:spcPct val="0"/>
            </a:spcBef>
            <a:spcAft>
              <a:spcPct val="35000"/>
            </a:spcAft>
            <a:buNone/>
          </a:pPr>
          <a:r>
            <a:rPr lang="en-US" sz="2900" b="1" kern="1200" dirty="0"/>
            <a:t>Highly qualified, licensed educators who teach in schools and create art are called </a:t>
          </a:r>
          <a:r>
            <a:rPr lang="en-US" sz="2900" b="1" u="sng" kern="1200" dirty="0"/>
            <a:t>Artists/Teachers/Critical Thinkers. </a:t>
          </a:r>
          <a:endParaRPr lang="en-US" sz="2900" b="1" u="sng" kern="1200" dirty="0">
            <a:solidFill>
              <a:srgbClr val="FFFFFF"/>
            </a:solidFill>
          </a:endParaRPr>
        </a:p>
      </dsp:txBody>
      <dsp:txXfrm>
        <a:off x="77465" y="1676948"/>
        <a:ext cx="7077441" cy="1431939"/>
      </dsp:txXfrm>
    </dsp:sp>
    <dsp:sp modelId="{B332CAE3-D77C-AC4A-AB1A-296784788E35}">
      <dsp:nvSpPr>
        <dsp:cNvPr id="0" name=""/>
        <dsp:cNvSpPr/>
      </dsp:nvSpPr>
      <dsp:spPr>
        <a:xfrm>
          <a:off x="0" y="3197434"/>
          <a:ext cx="7232371" cy="1586869"/>
        </a:xfrm>
        <a:prstGeom prst="roundRect">
          <a:avLst/>
        </a:prstGeom>
        <a:solidFill>
          <a:srgbClr val="379837"/>
        </a:solidFill>
        <a:ln w="25400" cap="flat" cmpd="sng" algn="ctr">
          <a:solidFill>
            <a:schemeClr val="dk1">
              <a:shade val="80000"/>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rtl="0">
            <a:lnSpc>
              <a:spcPct val="90000"/>
            </a:lnSpc>
            <a:spcBef>
              <a:spcPct val="0"/>
            </a:spcBef>
            <a:spcAft>
              <a:spcPct val="35000"/>
            </a:spcAft>
            <a:buNone/>
          </a:pPr>
          <a:r>
            <a:rPr lang="en-US" sz="2900" b="1" kern="1200" dirty="0">
              <a:solidFill>
                <a:srgbClr val="FFFFFF"/>
              </a:solidFill>
            </a:rPr>
            <a:t>Their teaching influences their art and their art making practices inspire their teaching. </a:t>
          </a:r>
        </a:p>
      </dsp:txBody>
      <dsp:txXfrm>
        <a:off x="77465" y="3274899"/>
        <a:ext cx="7077441" cy="143193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C5E864-E4C3-E041-9735-F4AD04AF0972}">
      <dsp:nvSpPr>
        <dsp:cNvPr id="0" name=""/>
        <dsp:cNvSpPr/>
      </dsp:nvSpPr>
      <dsp:spPr>
        <a:xfrm>
          <a:off x="832393" y="0"/>
          <a:ext cx="3849929" cy="4813202"/>
        </a:xfrm>
        <a:prstGeom prst="roundRect">
          <a:avLst/>
        </a:prstGeom>
        <a:solidFill>
          <a:srgbClr val="002060"/>
        </a:solidFill>
        <a:ln w="25400" cap="flat" cmpd="sng" algn="ctr">
          <a:solidFill>
            <a:schemeClr val="dk1">
              <a:shade val="80000"/>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dirty="0">
              <a:solidFill>
                <a:schemeClr val="tx1"/>
              </a:solidFill>
              <a:effectLst/>
              <a:latin typeface="+mn-lt"/>
              <a:ea typeface="+mn-ea"/>
              <a:cs typeface="+mn-cs"/>
            </a:rPr>
            <a:t>Critical thinking skills bind artistic and pedagogical practices as they call upon educators to apply the artistic behaviors, ask questions, utilize symbols to communicate meaning, and conceptualize aesthetic knowledge by perceiving diverse perspectives on what constitutes art, beauty, and creative expression. </a:t>
          </a:r>
          <a:endParaRPr lang="en-US" sz="2000" b="1" kern="1200" dirty="0">
            <a:solidFill>
              <a:srgbClr val="FFFFFF"/>
            </a:solidFill>
          </a:endParaRPr>
        </a:p>
      </dsp:txBody>
      <dsp:txXfrm>
        <a:off x="1020331" y="187938"/>
        <a:ext cx="3474053" cy="443732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8E6F94-9300-914E-8BDC-064D913DDA8A}">
      <dsp:nvSpPr>
        <dsp:cNvPr id="0" name=""/>
        <dsp:cNvSpPr/>
      </dsp:nvSpPr>
      <dsp:spPr>
        <a:xfrm>
          <a:off x="0" y="6537"/>
          <a:ext cx="5570620" cy="5019300"/>
        </a:xfrm>
        <a:prstGeom prst="roundRect">
          <a:avLst/>
        </a:prstGeom>
        <a:solidFill>
          <a:srgbClr val="045A9E"/>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By applying metacognition, they continuously reflect on their teaching practices, ensuring they can effectively communicate with students to impart their knowledge, understand students’ perspectives, and make accommodations to meet students’ individualized learning needs. </a:t>
          </a:r>
          <a:endParaRPr lang="en-US" sz="2800" kern="1200" dirty="0"/>
        </a:p>
      </dsp:txBody>
      <dsp:txXfrm>
        <a:off x="245022" y="251559"/>
        <a:ext cx="5080576" cy="452925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A7AA4B-FFCC-244A-B0B8-FF645B5D35FA}">
      <dsp:nvSpPr>
        <dsp:cNvPr id="0" name=""/>
        <dsp:cNvSpPr/>
      </dsp:nvSpPr>
      <dsp:spPr>
        <a:xfrm>
          <a:off x="0" y="613"/>
          <a:ext cx="7828429" cy="2429532"/>
        </a:xfrm>
        <a:prstGeom prst="roundRect">
          <a:avLst/>
        </a:prstGeom>
        <a:solidFill>
          <a:schemeClr val="accent1">
            <a:lumMod val="50000"/>
          </a:schemeClr>
        </a:solidFill>
        <a:ln w="25400" cap="flat" cmpd="sng" algn="ctr">
          <a:solidFill>
            <a:schemeClr val="dk1">
              <a:shade val="80000"/>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US" sz="3200" b="1" kern="1200" dirty="0">
              <a:solidFill>
                <a:srgbClr val="FFFFFF"/>
              </a:solidFill>
            </a:rPr>
            <a:t>Stephens’ social media postings address best teaching practices and present the creative fashions that she produces from scratch and repurposed thrift store finds. </a:t>
          </a:r>
        </a:p>
      </dsp:txBody>
      <dsp:txXfrm>
        <a:off x="118600" y="119213"/>
        <a:ext cx="7591229" cy="2192332"/>
      </dsp:txXfrm>
    </dsp:sp>
    <dsp:sp modelId="{3AD694A2-6B41-AB40-821C-D7E6C7CEFC69}">
      <dsp:nvSpPr>
        <dsp:cNvPr id="0" name=""/>
        <dsp:cNvSpPr/>
      </dsp:nvSpPr>
      <dsp:spPr>
        <a:xfrm>
          <a:off x="0" y="2442816"/>
          <a:ext cx="7828429" cy="2429532"/>
        </a:xfrm>
        <a:prstGeom prst="roundRect">
          <a:avLst/>
        </a:prstGeom>
        <a:solidFill>
          <a:srgbClr val="FF33CC"/>
        </a:solidFill>
        <a:ln w="25400" cap="flat" cmpd="sng" algn="ctr">
          <a:solidFill>
            <a:schemeClr val="dk1">
              <a:shade val="80000"/>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US" sz="3200" b="1" kern="1200" dirty="0"/>
            <a:t>Retiring after 25 years of classroom teaching, Stephens’ thriving career continues through her social media postings, professional developments, and creative products.</a:t>
          </a:r>
          <a:endParaRPr lang="en-US" sz="3200" b="1" kern="1200" dirty="0">
            <a:solidFill>
              <a:srgbClr val="FFFFFF"/>
            </a:solidFill>
          </a:endParaRPr>
        </a:p>
      </dsp:txBody>
      <dsp:txXfrm>
        <a:off x="118600" y="2561416"/>
        <a:ext cx="7591229" cy="219233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7F093D-015C-AA46-AE80-51260FD456F7}">
      <dsp:nvSpPr>
        <dsp:cNvPr id="0" name=""/>
        <dsp:cNvSpPr/>
      </dsp:nvSpPr>
      <dsp:spPr>
        <a:xfrm>
          <a:off x="0" y="1212"/>
          <a:ext cx="8099072" cy="2453343"/>
        </a:xfrm>
        <a:prstGeom prst="roundRect">
          <a:avLst/>
        </a:prstGeom>
        <a:solidFill>
          <a:srgbClr val="005052"/>
        </a:solidFill>
        <a:ln w="25400" cap="flat" cmpd="sng" algn="ctr">
          <a:solidFill>
            <a:schemeClr val="dk1">
              <a:shade val="80000"/>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rtl="0">
            <a:lnSpc>
              <a:spcPct val="90000"/>
            </a:lnSpc>
            <a:spcBef>
              <a:spcPct val="0"/>
            </a:spcBef>
            <a:spcAft>
              <a:spcPct val="35000"/>
            </a:spcAft>
            <a:buNone/>
          </a:pPr>
          <a:r>
            <a:rPr lang="en-US" sz="3600" b="1" kern="1200" dirty="0" err="1">
              <a:solidFill>
                <a:srgbClr val="FFFFFF"/>
              </a:solidFill>
            </a:rPr>
            <a:t>Romakov</a:t>
          </a:r>
          <a:r>
            <a:rPr lang="en-US" sz="3600" b="1" kern="1200" dirty="0">
              <a:solidFill>
                <a:srgbClr val="FFFFFF"/>
              </a:solidFill>
            </a:rPr>
            <a:t> is an internationally acclaimed teaching artist recognized for his exceptional     plein-air paintings. </a:t>
          </a:r>
        </a:p>
      </dsp:txBody>
      <dsp:txXfrm>
        <a:off x="119762" y="120974"/>
        <a:ext cx="7859548" cy="2213819"/>
      </dsp:txXfrm>
    </dsp:sp>
    <dsp:sp modelId="{EDE0B820-4140-8A47-8A48-5F4BC9DFBADA}">
      <dsp:nvSpPr>
        <dsp:cNvPr id="0" name=""/>
        <dsp:cNvSpPr/>
      </dsp:nvSpPr>
      <dsp:spPr>
        <a:xfrm>
          <a:off x="0" y="2468281"/>
          <a:ext cx="8099072" cy="2453343"/>
        </a:xfrm>
        <a:prstGeom prst="roundRect">
          <a:avLst/>
        </a:prstGeom>
        <a:solidFill>
          <a:schemeClr val="accent3">
            <a:lumMod val="50000"/>
          </a:schemeClr>
        </a:solidFill>
        <a:ln w="25400" cap="flat" cmpd="sng" algn="ctr">
          <a:solidFill>
            <a:schemeClr val="dk1">
              <a:shade val="80000"/>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rtl="0">
            <a:lnSpc>
              <a:spcPct val="90000"/>
            </a:lnSpc>
            <a:spcBef>
              <a:spcPct val="0"/>
            </a:spcBef>
            <a:spcAft>
              <a:spcPct val="35000"/>
            </a:spcAft>
            <a:buNone/>
          </a:pPr>
          <a:r>
            <a:rPr lang="en-US" sz="3600" b="1" kern="1200" dirty="0">
              <a:solidFill>
                <a:srgbClr val="FFFFFF"/>
              </a:solidFill>
            </a:rPr>
            <a:t>His instructional methods encourage students’ creative choices and are designed to dissolve communication barriers. </a:t>
          </a:r>
        </a:p>
      </dsp:txBody>
      <dsp:txXfrm>
        <a:off x="119762" y="2588043"/>
        <a:ext cx="7859548" cy="221381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7BF8DD-A13F-BD4A-A7A6-2CB5A793BDFF}">
      <dsp:nvSpPr>
        <dsp:cNvPr id="0" name=""/>
        <dsp:cNvSpPr/>
      </dsp:nvSpPr>
      <dsp:spPr>
        <a:xfrm>
          <a:off x="5408" y="1654"/>
          <a:ext cx="3821597" cy="2481479"/>
        </a:xfrm>
        <a:prstGeom prst="rect">
          <a:avLst/>
        </a:prstGeom>
        <a:solidFill>
          <a:srgbClr val="0432FF"/>
        </a:solidFill>
        <a:ln w="25400" cap="flat" cmpd="sng" algn="ctr">
          <a:solidFill>
            <a:schemeClr val="dk1">
              <a:shade val="80000"/>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b="1" kern="1200" dirty="0"/>
            <a:t>Anderson has painted an impressive collection of commissioned dog portraits. Her vivid artworks reinforce her belief that dogs “brightly color our world.” </a:t>
          </a:r>
        </a:p>
      </dsp:txBody>
      <dsp:txXfrm>
        <a:off x="5408" y="1654"/>
        <a:ext cx="3821597" cy="2481479"/>
      </dsp:txXfrm>
    </dsp:sp>
    <dsp:sp modelId="{D495DE80-1D89-7E48-A0EB-3413EA2E2D2A}">
      <dsp:nvSpPr>
        <dsp:cNvPr id="0" name=""/>
        <dsp:cNvSpPr/>
      </dsp:nvSpPr>
      <dsp:spPr>
        <a:xfrm>
          <a:off x="4117154" y="1654"/>
          <a:ext cx="3821597" cy="2481479"/>
        </a:xfrm>
        <a:prstGeom prst="rect">
          <a:avLst/>
        </a:prstGeom>
        <a:solidFill>
          <a:srgbClr val="795B03"/>
        </a:solidFill>
        <a:ln w="25400" cap="flat" cmpd="sng" algn="ctr">
          <a:solidFill>
            <a:schemeClr val="dk1">
              <a:shade val="80000"/>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b="1" kern="1200" dirty="0"/>
            <a:t>She painted </a:t>
          </a:r>
          <a:r>
            <a:rPr lang="en-US" sz="2400" b="1" i="1" kern="1200" dirty="0"/>
            <a:t>The Sunbathers</a:t>
          </a:r>
          <a:r>
            <a:rPr lang="en-US" sz="2400" b="1" kern="1200" dirty="0"/>
            <a:t> in preparation for teaching a grisaille lesson to understand the potential difficulties her high school students might encounter. </a:t>
          </a:r>
        </a:p>
      </dsp:txBody>
      <dsp:txXfrm>
        <a:off x="4117154" y="1654"/>
        <a:ext cx="3821597" cy="248147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4F39F2-5C55-DD40-854C-C0B95CB0331D}" type="datetimeFigureOut">
              <a:rPr lang="en-US" smtClean="0"/>
              <a:t>10/16/25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DDC5D3-47FC-A841-AC20-383DD7B1A010}" type="slidenum">
              <a:rPr lang="en-US" smtClean="0"/>
              <a:t>‹#›</a:t>
            </a:fld>
            <a:endParaRPr lang="en-US"/>
          </a:p>
        </p:txBody>
      </p:sp>
    </p:spTree>
    <p:extLst>
      <p:ext uri="{BB962C8B-B14F-4D97-AF65-F5344CB8AC3E}">
        <p14:creationId xmlns:p14="http://schemas.microsoft.com/office/powerpoint/2010/main" val="33295276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doi.org/10.2307/1319946"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www.arteducators.org/learn-tools/assessment-papers-for-art-education"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Welcome to </a:t>
            </a:r>
            <a:r>
              <a:rPr lang="en-US" b="1" i="1" dirty="0"/>
              <a:t>Teaching</a:t>
            </a:r>
            <a:r>
              <a:rPr lang="en-US" b="1" i="1" baseline="0" dirty="0"/>
              <a:t> and Learning in Art Education</a:t>
            </a:r>
            <a:r>
              <a:rPr lang="en-US" b="1" i="0" baseline="0" dirty="0"/>
              <a:t>, 2</a:t>
            </a:r>
            <a:r>
              <a:rPr lang="en-US" b="1" i="0" baseline="30000" dirty="0"/>
              <a:t>nd</a:t>
            </a:r>
            <a:r>
              <a:rPr lang="en-US" b="1" i="0" baseline="0" dirty="0"/>
              <a:t> Edition,</a:t>
            </a:r>
            <a:r>
              <a:rPr lang="en-US" b="1" baseline="0" dirty="0"/>
              <a:t> </a:t>
            </a:r>
            <a:r>
              <a:rPr lang="en-US" b="1" dirty="0"/>
              <a:t>Chapter 20!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TLAE as a theoretically-based, practical textbook to prepare preservice educators for their teaching careers and to support in-service educators in improving their existing practices. Its timely second edition with its updated framework remains dedicated to assisting educators in all stages of their careers through effective curricular planning, instruction, assessment, and management to foster student learning and cultivate educators’ meaningful, creative, and rewarding careers.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textbook and instructional resources</a:t>
            </a:r>
            <a:r>
              <a:rPr lang="en-US" baseline="0" dirty="0"/>
              <a:t> </a:t>
            </a:r>
            <a:r>
              <a:rPr lang="en-US" sz="1200" kern="1200" dirty="0">
                <a:solidFill>
                  <a:schemeClr val="tx1"/>
                </a:solidFill>
                <a:effectLst/>
                <a:latin typeface="+mn-lt"/>
                <a:ea typeface="+mn-ea"/>
                <a:cs typeface="+mn-cs"/>
              </a:rPr>
              <a:t>resulted from the contributions of many individuals, including teachers, students, artists, organizations, family, mentors, and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Routledge’s editorial/production team. </a:t>
            </a:r>
            <a:r>
              <a:rPr lang="en-US" dirty="0">
                <a:effectLst/>
                <a:latin typeface="Helvetica Neue" panose="02000503000000020004" pitchFamily="2" charset="0"/>
              </a:rPr>
              <a:t>Its teachings are based on the author’s research, communications, and professional interpretations of teachers, artists,’ and designers’ works with the aim of being respectful of diversified peoples and representing their teachings in a truthful and non-biased manner. </a:t>
            </a:r>
            <a:endParaRPr lang="en-US" b="1" dirty="0"/>
          </a:p>
          <a:p>
            <a:endParaRPr lang="en-US" dirty="0"/>
          </a:p>
          <a:p>
            <a:r>
              <a:rPr lang="en-US" b="1" dirty="0"/>
              <a:t>Book Cover Artwork: </a:t>
            </a:r>
            <a:r>
              <a:rPr lang="en-US" b="0" dirty="0"/>
              <a:t>Paula Gale</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Right Image: </a:t>
            </a:r>
            <a:r>
              <a:rPr lang="en-US" dirty="0"/>
              <a:t>Lorinne Lee, Bluegrass Banjo, 2018. (Cropped Detail)</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9D53F45-18BA-CD4D-B308-3B0F05C46499}" type="slidenum">
              <a:rPr lang="en-US" smtClean="0"/>
              <a:t>1</a:t>
            </a:fld>
            <a:endParaRPr lang="en-US"/>
          </a:p>
        </p:txBody>
      </p:sp>
    </p:spTree>
    <p:extLst>
      <p:ext uri="{BB962C8B-B14F-4D97-AF65-F5344CB8AC3E}">
        <p14:creationId xmlns:p14="http://schemas.microsoft.com/office/powerpoint/2010/main" val="32069116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Top Image: </a:t>
            </a:r>
            <a:r>
              <a:rPr lang="en-US" dirty="0"/>
              <a:t>Vsevolod Romankov, </a:t>
            </a:r>
            <a:r>
              <a:rPr lang="en-US" i="1" dirty="0"/>
              <a:t>Evening in Moscow</a:t>
            </a:r>
            <a:r>
              <a:rPr lang="en-US" dirty="0"/>
              <a:t>, watercolor, </a:t>
            </a:r>
            <a:r>
              <a:rPr lang="en-US" sz="1200" kern="1200" dirty="0">
                <a:solidFill>
                  <a:schemeClr val="tx1"/>
                </a:solidFill>
                <a:effectLst/>
                <a:latin typeface="+mn-lt"/>
                <a:ea typeface="+mn-ea"/>
                <a:cs typeface="+mn-cs"/>
              </a:rPr>
              <a:t>23.62 × 31.49 in. (60 × 80 cm.) </a:t>
            </a:r>
            <a:endParaRPr lang="en-US" dirty="0"/>
          </a:p>
          <a:p>
            <a:endParaRPr lang="en-US" dirty="0"/>
          </a:p>
          <a:p>
            <a:r>
              <a:rPr lang="en-US" b="1" dirty="0"/>
              <a:t>Bottom Image: </a:t>
            </a:r>
            <a:r>
              <a:rPr lang="en-US" dirty="0"/>
              <a:t>Weather is rarely a prohibiting factor. Romankov and his students paint on cold winter days. Russia. Vsevolod Romankov, teacher.</a:t>
            </a:r>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10</a:t>
            </a:fld>
            <a:endParaRPr lang="en-US"/>
          </a:p>
        </p:txBody>
      </p:sp>
    </p:spTree>
    <p:extLst>
      <p:ext uri="{BB962C8B-B14F-4D97-AF65-F5344CB8AC3E}">
        <p14:creationId xmlns:p14="http://schemas.microsoft.com/office/powerpoint/2010/main" val="17067384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Classroom activity: </a:t>
            </a:r>
            <a:r>
              <a:rPr lang="en-US" b="0" dirty="0"/>
              <a:t>Describe how </a:t>
            </a:r>
            <a:r>
              <a:rPr lang="en-US" dirty="0"/>
              <a:t>Anderson </a:t>
            </a:r>
            <a:r>
              <a:rPr lang="en-US" sz="1200" kern="1200" dirty="0">
                <a:solidFill>
                  <a:schemeClr val="tx1"/>
                </a:solidFill>
                <a:effectLst/>
                <a:latin typeface="+mn-lt"/>
                <a:ea typeface="+mn-ea"/>
                <a:cs typeface="+mn-cs"/>
              </a:rPr>
              <a:t>stepped out of her comfort zone to paint </a:t>
            </a:r>
            <a:r>
              <a:rPr lang="en-US" i="1" dirty="0"/>
              <a:t>The Sunbathers</a:t>
            </a:r>
            <a:r>
              <a:rPr lang="en-US" dirty="0"/>
              <a:t>. Compare it with her painting </a:t>
            </a:r>
            <a:r>
              <a:rPr lang="en-US" i="1" dirty="0"/>
              <a:t>Eat, Sleep, Play, Repeat</a:t>
            </a:r>
            <a:r>
              <a:rPr lang="en-US" dirty="0"/>
              <a:t>. Students will participate in a class discussion</a:t>
            </a:r>
            <a:r>
              <a:rPr lang="en-US" baseline="0" dirty="0"/>
              <a:t> on why teachers like Anderson take extra steps to prepare for their lessons.</a:t>
            </a:r>
            <a:endParaRPr lang="en-US" dirty="0"/>
          </a:p>
          <a:p>
            <a:endParaRPr lang="en-US" dirty="0"/>
          </a:p>
          <a:p>
            <a:r>
              <a:rPr lang="en-US" b="1" dirty="0"/>
              <a:t>Top Image: </a:t>
            </a:r>
            <a:r>
              <a:rPr lang="en-US" dirty="0"/>
              <a:t>Melanie Anderson, Eat, Sleep, Play, Repeat. </a:t>
            </a:r>
            <a:r>
              <a:rPr lang="en-US" dirty="0" err="1"/>
              <a:t>www.melanieanderson.net</a:t>
            </a:r>
            <a:endParaRPr lang="en-US" dirty="0"/>
          </a:p>
          <a:p>
            <a:endParaRPr lang="en-US" dirty="0"/>
          </a:p>
          <a:p>
            <a:r>
              <a:rPr lang="en-US" b="1" dirty="0"/>
              <a:t>Bottom Image: </a:t>
            </a:r>
            <a:r>
              <a:rPr lang="en-US" dirty="0"/>
              <a:t>Melanie Anderson, The Sunbathers. </a:t>
            </a:r>
            <a:r>
              <a:rPr lang="en-US" dirty="0" err="1"/>
              <a:t>www.melanieanderson.net</a:t>
            </a:r>
            <a:endParaRPr lang="en-US" dirty="0"/>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11</a:t>
            </a:fld>
            <a:endParaRPr lang="en-US"/>
          </a:p>
        </p:txBody>
      </p:sp>
    </p:spTree>
    <p:extLst>
      <p:ext uri="{BB962C8B-B14F-4D97-AF65-F5344CB8AC3E}">
        <p14:creationId xmlns:p14="http://schemas.microsoft.com/office/powerpoint/2010/main" val="33642115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 </a:t>
            </a:r>
            <a:r>
              <a:rPr lang="en-US" dirty="0"/>
              <a:t>Mike Muller, </a:t>
            </a:r>
            <a:r>
              <a:rPr lang="en-US" i="1" dirty="0"/>
              <a:t>Self-Portrait</a:t>
            </a:r>
            <a:r>
              <a:rPr lang="en-US" dirty="0"/>
              <a:t>.</a:t>
            </a:r>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12</a:t>
            </a:fld>
            <a:endParaRPr lang="en-US"/>
          </a:p>
        </p:txBody>
      </p:sp>
    </p:spTree>
    <p:extLst>
      <p:ext uri="{BB962C8B-B14F-4D97-AF65-F5344CB8AC3E}">
        <p14:creationId xmlns:p14="http://schemas.microsoft.com/office/powerpoint/2010/main" val="42110259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a:t>
            </a:r>
            <a:r>
              <a:rPr lang="en-US" dirty="0"/>
              <a:t>: Romana </a:t>
            </a:r>
            <a:r>
              <a:rPr lang="en-US" dirty="0" err="1"/>
              <a:t>Štajerová</a:t>
            </a:r>
            <a:r>
              <a:rPr lang="en-US" dirty="0"/>
              <a:t>, </a:t>
            </a:r>
            <a:r>
              <a:rPr lang="en-US" i="1" dirty="0"/>
              <a:t>Perseids</a:t>
            </a:r>
            <a:r>
              <a:rPr lang="en-US" dirty="0"/>
              <a:t>.</a:t>
            </a:r>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13</a:t>
            </a:fld>
            <a:endParaRPr lang="en-US"/>
          </a:p>
        </p:txBody>
      </p:sp>
    </p:spTree>
    <p:extLst>
      <p:ext uri="{BB962C8B-B14F-4D97-AF65-F5344CB8AC3E}">
        <p14:creationId xmlns:p14="http://schemas.microsoft.com/office/powerpoint/2010/main" val="25752790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96551-5AA2-C667-33EF-7FA5B6EC43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7A8A0E-82D8-D607-966A-A78928A513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96DC7A-A9A2-65ED-8F0A-017D4EDD31E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a:t>
            </a:r>
            <a:r>
              <a:rPr lang="en-US" b="1" baseline="0" dirty="0"/>
              <a:t> </a:t>
            </a:r>
            <a:r>
              <a:rPr lang="en-US" dirty="0"/>
              <a:t>Nichole Dawson Rich, </a:t>
            </a:r>
            <a:r>
              <a:rPr lang="en-US" i="1" dirty="0"/>
              <a:t>Inner Peace</a:t>
            </a:r>
            <a:r>
              <a:rPr lang="en-US" dirty="0"/>
              <a:t>.</a:t>
            </a:r>
          </a:p>
          <a:p>
            <a:endParaRPr lang="en-US" dirty="0"/>
          </a:p>
        </p:txBody>
      </p:sp>
      <p:sp>
        <p:nvSpPr>
          <p:cNvPr id="4" name="Slide Number Placeholder 3">
            <a:extLst>
              <a:ext uri="{FF2B5EF4-FFF2-40B4-BE49-F238E27FC236}">
                <a16:creationId xmlns:a16="http://schemas.microsoft.com/office/drawing/2014/main" id="{EFAAC5FC-DE3B-6848-BBA2-238FD1BA0BE7}"/>
              </a:ext>
            </a:extLst>
          </p:cNvPr>
          <p:cNvSpPr>
            <a:spLocks noGrp="1"/>
          </p:cNvSpPr>
          <p:nvPr>
            <p:ph type="sldNum" sz="quarter" idx="5"/>
          </p:nvPr>
        </p:nvSpPr>
        <p:spPr/>
        <p:txBody>
          <a:bodyPr/>
          <a:lstStyle/>
          <a:p>
            <a:fld id="{28DDC5D3-47FC-A841-AC20-383DD7B1A010}" type="slidenum">
              <a:rPr lang="en-US" smtClean="0"/>
              <a:t>14</a:t>
            </a:fld>
            <a:endParaRPr lang="en-US"/>
          </a:p>
        </p:txBody>
      </p:sp>
    </p:spTree>
    <p:extLst>
      <p:ext uri="{BB962C8B-B14F-4D97-AF65-F5344CB8AC3E}">
        <p14:creationId xmlns:p14="http://schemas.microsoft.com/office/powerpoint/2010/main" val="42333913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a:t>
            </a:r>
            <a:r>
              <a:rPr lang="en-US" b="1" baseline="0" dirty="0"/>
              <a:t> </a:t>
            </a:r>
            <a:r>
              <a:rPr lang="en-US" dirty="0"/>
              <a:t>Sasha Burnette is painting </a:t>
            </a:r>
            <a:r>
              <a:rPr lang="en-US" dirty="0" err="1"/>
              <a:t>shoescapes</a:t>
            </a:r>
            <a:r>
              <a:rPr lang="en-US" dirty="0"/>
              <a:t>.</a:t>
            </a:r>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15</a:t>
            </a:fld>
            <a:endParaRPr lang="en-US"/>
          </a:p>
        </p:txBody>
      </p:sp>
    </p:spTree>
    <p:extLst>
      <p:ext uri="{BB962C8B-B14F-4D97-AF65-F5344CB8AC3E}">
        <p14:creationId xmlns:p14="http://schemas.microsoft.com/office/powerpoint/2010/main" val="10125460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a:t>
            </a:r>
            <a:r>
              <a:rPr lang="en-US" b="1" baseline="0" dirty="0"/>
              <a:t> </a:t>
            </a:r>
            <a:r>
              <a:rPr lang="en-US" dirty="0"/>
              <a:t>Gerald Obregon participates</a:t>
            </a:r>
            <a:r>
              <a:rPr lang="en-US" baseline="0" dirty="0"/>
              <a:t> </a:t>
            </a:r>
            <a:r>
              <a:rPr lang="en-US" dirty="0"/>
              <a:t>in an art festival.</a:t>
            </a:r>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16</a:t>
            </a:fld>
            <a:endParaRPr lang="en-US"/>
          </a:p>
        </p:txBody>
      </p:sp>
    </p:spTree>
    <p:extLst>
      <p:ext uri="{BB962C8B-B14F-4D97-AF65-F5344CB8AC3E}">
        <p14:creationId xmlns:p14="http://schemas.microsoft.com/office/powerpoint/2010/main" val="14687220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Top Image:</a:t>
            </a:r>
            <a:r>
              <a:rPr lang="en-US" b="1" baseline="0" dirty="0"/>
              <a:t> </a:t>
            </a:r>
            <a:r>
              <a:rPr lang="en-US" dirty="0"/>
              <a:t>Nan Liu demonstrates traditional Chinese art techniques.</a:t>
            </a:r>
          </a:p>
          <a:p>
            <a:endParaRPr lang="en-US" dirty="0"/>
          </a:p>
          <a:p>
            <a:r>
              <a:rPr lang="en-US" b="1" dirty="0"/>
              <a:t>Bottom Image:</a:t>
            </a:r>
            <a:r>
              <a:rPr lang="en-US" b="1" baseline="0" dirty="0"/>
              <a:t> </a:t>
            </a:r>
            <a:r>
              <a:rPr lang="en-US" sz="1200" kern="1200" dirty="0">
                <a:solidFill>
                  <a:schemeClr val="tx1"/>
                </a:solidFill>
                <a:effectLst/>
                <a:latin typeface="+mn-lt"/>
                <a:ea typeface="+mn-ea"/>
                <a:cs typeface="+mn-cs"/>
              </a:rPr>
              <a:t>Nan Liu, </a:t>
            </a:r>
            <a:r>
              <a:rPr lang="en-US" sz="1200" i="1" kern="1200" dirty="0">
                <a:solidFill>
                  <a:schemeClr val="tx1"/>
                </a:solidFill>
                <a:effectLst/>
                <a:latin typeface="+mn-lt"/>
                <a:ea typeface="+mn-ea"/>
                <a:cs typeface="+mn-cs"/>
              </a:rPr>
              <a:t>Climbing Up, </a:t>
            </a:r>
            <a:r>
              <a:rPr lang="en-US" sz="1200" kern="1200" dirty="0">
                <a:solidFill>
                  <a:schemeClr val="tx1"/>
                </a:solidFill>
                <a:effectLst/>
                <a:latin typeface="+mn-lt"/>
                <a:ea typeface="+mn-ea"/>
                <a:cs typeface="+mn-cs"/>
              </a:rPr>
              <a:t>2014</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68  × 60 in. (152.4 × 152.4 cm) oil on canvas.</a:t>
            </a:r>
            <a:r>
              <a:rPr lang="en-US" sz="1200" b="1" kern="1200" dirty="0">
                <a:solidFill>
                  <a:schemeClr val="tx1"/>
                </a:solidFill>
                <a:effectLst/>
                <a:latin typeface="+mn-lt"/>
                <a:ea typeface="+mn-ea"/>
                <a:cs typeface="+mn-cs"/>
              </a:rPr>
              <a:t> </a:t>
            </a:r>
            <a:r>
              <a:rPr lang="en-US" dirty="0">
                <a:effectLst/>
              </a:rPr>
              <a:t> </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17</a:t>
            </a:fld>
            <a:endParaRPr lang="en-US"/>
          </a:p>
        </p:txBody>
      </p:sp>
    </p:spTree>
    <p:extLst>
      <p:ext uri="{BB962C8B-B14F-4D97-AF65-F5344CB8AC3E}">
        <p14:creationId xmlns:p14="http://schemas.microsoft.com/office/powerpoint/2010/main" val="26712953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a:t>
            </a:r>
            <a:r>
              <a:rPr lang="en-US" b="1" baseline="0" dirty="0"/>
              <a:t> </a:t>
            </a:r>
            <a:r>
              <a:rPr lang="en-US" dirty="0"/>
              <a:t>Janet Malone, beaded canvas</a:t>
            </a:r>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18</a:t>
            </a:fld>
            <a:endParaRPr lang="en-US"/>
          </a:p>
        </p:txBody>
      </p:sp>
    </p:spTree>
    <p:extLst>
      <p:ext uri="{BB962C8B-B14F-4D97-AF65-F5344CB8AC3E}">
        <p14:creationId xmlns:p14="http://schemas.microsoft.com/office/powerpoint/2010/main" val="39905009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 </a:t>
            </a:r>
            <a:r>
              <a:rPr lang="en-US" sz="1200" kern="1200" dirty="0">
                <a:solidFill>
                  <a:schemeClr val="tx1"/>
                </a:solidFill>
                <a:effectLst/>
                <a:latin typeface="+mn-lt"/>
                <a:ea typeface="+mn-ea"/>
                <a:cs typeface="+mn-cs"/>
              </a:rPr>
              <a:t>Jonathan Griffith, </a:t>
            </a:r>
            <a:r>
              <a:rPr lang="en-US" sz="1200" i="1" kern="1200" dirty="0">
                <a:solidFill>
                  <a:schemeClr val="tx1"/>
                </a:solidFill>
                <a:effectLst/>
                <a:latin typeface="+mn-lt"/>
                <a:ea typeface="+mn-ea"/>
                <a:cs typeface="+mn-cs"/>
              </a:rPr>
              <a:t>Mirage, </a:t>
            </a:r>
            <a:r>
              <a:rPr lang="en-US" sz="1200" kern="1200" dirty="0">
                <a:solidFill>
                  <a:schemeClr val="tx1"/>
                </a:solidFill>
                <a:effectLst/>
                <a:latin typeface="+mn-lt"/>
                <a:ea typeface="+mn-ea"/>
                <a:cs typeface="+mn-cs"/>
              </a:rPr>
              <a:t>2018, 31 × 9 × 2 in. (78.74 × 22.86 × 5 cm), Clay/Teak/zebra-wood/tiger-maple.</a:t>
            </a:r>
            <a:r>
              <a:rPr lang="en-US" sz="1200" b="1" kern="1200" dirty="0">
                <a:solidFill>
                  <a:schemeClr val="tx1"/>
                </a:solidFill>
                <a:effectLst/>
                <a:latin typeface="+mn-lt"/>
                <a:ea typeface="+mn-ea"/>
                <a:cs typeface="+mn-cs"/>
              </a:rPr>
              <a:t> </a:t>
            </a:r>
            <a:r>
              <a:rPr lang="en-US" dirty="0">
                <a:effectLst/>
              </a:rPr>
              <a:t> </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19</a:t>
            </a:fld>
            <a:endParaRPr lang="en-US"/>
          </a:p>
        </p:txBody>
      </p:sp>
    </p:spTree>
    <p:extLst>
      <p:ext uri="{BB962C8B-B14F-4D97-AF65-F5344CB8AC3E}">
        <p14:creationId xmlns:p14="http://schemas.microsoft.com/office/powerpoint/2010/main" val="3728236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 </a:t>
            </a:r>
            <a:r>
              <a:rPr lang="en-US" dirty="0"/>
              <a:t>Art educator Melanie Anderson</a:t>
            </a:r>
            <a:r>
              <a:rPr lang="en-US" baseline="0" dirty="0"/>
              <a:t> paints dog portraits. This one is titled </a:t>
            </a:r>
            <a:r>
              <a:rPr lang="en-US" i="1" dirty="0"/>
              <a:t>Bask</a:t>
            </a:r>
            <a:r>
              <a:rPr lang="en-US" dirty="0"/>
              <a:t>. </a:t>
            </a:r>
            <a:r>
              <a:rPr lang="en-US" dirty="0" err="1"/>
              <a:t>www.melanieanderson.net</a:t>
            </a:r>
            <a:endParaRPr lang="en-US" dirty="0"/>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2</a:t>
            </a:fld>
            <a:endParaRPr lang="en-US"/>
          </a:p>
        </p:txBody>
      </p:sp>
    </p:spTree>
    <p:extLst>
      <p:ext uri="{BB962C8B-B14F-4D97-AF65-F5344CB8AC3E}">
        <p14:creationId xmlns:p14="http://schemas.microsoft.com/office/powerpoint/2010/main" val="18839614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Image: </a:t>
            </a:r>
            <a:r>
              <a:rPr lang="en-US" b="0" dirty="0"/>
              <a:t>Meera Ramanathan is sitting at a table in her classroom. A computer screen is behind her. </a:t>
            </a:r>
          </a:p>
        </p:txBody>
      </p:sp>
      <p:sp>
        <p:nvSpPr>
          <p:cNvPr id="4" name="Slide Number Placeholder 3"/>
          <p:cNvSpPr>
            <a:spLocks noGrp="1"/>
          </p:cNvSpPr>
          <p:nvPr>
            <p:ph type="sldNum" sz="quarter" idx="5"/>
          </p:nvPr>
        </p:nvSpPr>
        <p:spPr/>
        <p:txBody>
          <a:bodyPr/>
          <a:lstStyle/>
          <a:p>
            <a:fld id="{28DDC5D3-47FC-A841-AC20-383DD7B1A010}" type="slidenum">
              <a:rPr lang="en-US" smtClean="0"/>
              <a:t>20</a:t>
            </a:fld>
            <a:endParaRPr lang="en-US"/>
          </a:p>
        </p:txBody>
      </p:sp>
    </p:spTree>
    <p:extLst>
      <p:ext uri="{BB962C8B-B14F-4D97-AF65-F5344CB8AC3E}">
        <p14:creationId xmlns:p14="http://schemas.microsoft.com/office/powerpoint/2010/main" val="19545667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24ABBA-ECC5-96BC-4C2F-32A51DDD1F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558939-73E6-55A4-2274-3DDC07270B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38C063-D42F-61AC-784A-967CE5460AA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a:t>
            </a:r>
            <a:r>
              <a:rPr lang="en-US" b="1" baseline="0" dirty="0"/>
              <a:t> </a:t>
            </a:r>
            <a:r>
              <a:rPr lang="en-US" dirty="0"/>
              <a:t>The author is giving a professional development presentation at a National Art Education Association Convention.</a:t>
            </a:r>
          </a:p>
          <a:p>
            <a:endParaRPr lang="en-US" dirty="0"/>
          </a:p>
        </p:txBody>
      </p:sp>
      <p:sp>
        <p:nvSpPr>
          <p:cNvPr id="4" name="Slide Number Placeholder 3">
            <a:extLst>
              <a:ext uri="{FF2B5EF4-FFF2-40B4-BE49-F238E27FC236}">
                <a16:creationId xmlns:a16="http://schemas.microsoft.com/office/drawing/2014/main" id="{055F010E-0A63-B2AE-28F0-7210571681A2}"/>
              </a:ext>
            </a:extLst>
          </p:cNvPr>
          <p:cNvSpPr>
            <a:spLocks noGrp="1"/>
          </p:cNvSpPr>
          <p:nvPr>
            <p:ph type="sldNum" sz="quarter" idx="5"/>
          </p:nvPr>
        </p:nvSpPr>
        <p:spPr/>
        <p:txBody>
          <a:bodyPr/>
          <a:lstStyle/>
          <a:p>
            <a:fld id="{28DDC5D3-47FC-A841-AC20-383DD7B1A010}" type="slidenum">
              <a:rPr lang="en-US" smtClean="0"/>
              <a:t>21</a:t>
            </a:fld>
            <a:endParaRPr lang="en-US"/>
          </a:p>
        </p:txBody>
      </p:sp>
    </p:spTree>
    <p:extLst>
      <p:ext uri="{BB962C8B-B14F-4D97-AF65-F5344CB8AC3E}">
        <p14:creationId xmlns:p14="http://schemas.microsoft.com/office/powerpoint/2010/main" val="30233335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FE089-0DD2-75B2-4352-B50C16F44B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5D38E6-EEF7-69A7-49BB-3C83DE29BE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D4CB00-BCA3-5CBA-FD1F-4E0105A43F8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 </a:t>
            </a:r>
            <a:r>
              <a:rPr lang="en-US" b="0" dirty="0"/>
              <a:t>Ted Edinger,</a:t>
            </a:r>
            <a:r>
              <a:rPr lang="en-US" b="0" baseline="0" dirty="0"/>
              <a:t> </a:t>
            </a:r>
            <a:r>
              <a:rPr lang="en-US" dirty="0"/>
              <a:t>Mr. E., and his practicum student Kayla Wilson pose for a fun classroom </a:t>
            </a:r>
            <a:r>
              <a:rPr lang="en-US" baseline="0" dirty="0"/>
              <a:t>picture.</a:t>
            </a:r>
            <a:endParaRPr lang="en-US" dirty="0"/>
          </a:p>
          <a:p>
            <a:endParaRPr lang="en-US" dirty="0"/>
          </a:p>
        </p:txBody>
      </p:sp>
      <p:sp>
        <p:nvSpPr>
          <p:cNvPr id="4" name="Slide Number Placeholder 3">
            <a:extLst>
              <a:ext uri="{FF2B5EF4-FFF2-40B4-BE49-F238E27FC236}">
                <a16:creationId xmlns:a16="http://schemas.microsoft.com/office/drawing/2014/main" id="{EAF0E32D-016B-523A-1129-58C15934143D}"/>
              </a:ext>
            </a:extLst>
          </p:cNvPr>
          <p:cNvSpPr>
            <a:spLocks noGrp="1"/>
          </p:cNvSpPr>
          <p:nvPr>
            <p:ph type="sldNum" sz="quarter" idx="5"/>
          </p:nvPr>
        </p:nvSpPr>
        <p:spPr/>
        <p:txBody>
          <a:bodyPr/>
          <a:lstStyle/>
          <a:p>
            <a:fld id="{28DDC5D3-47FC-A841-AC20-383DD7B1A010}" type="slidenum">
              <a:rPr lang="en-US" smtClean="0"/>
              <a:t>22</a:t>
            </a:fld>
            <a:endParaRPr lang="en-US"/>
          </a:p>
        </p:txBody>
      </p:sp>
    </p:spTree>
    <p:extLst>
      <p:ext uri="{BB962C8B-B14F-4D97-AF65-F5344CB8AC3E}">
        <p14:creationId xmlns:p14="http://schemas.microsoft.com/office/powerpoint/2010/main" val="25863097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 </a:t>
            </a:r>
            <a:r>
              <a:rPr lang="en-US" dirty="0"/>
              <a:t>Pre-service</a:t>
            </a:r>
            <a:r>
              <a:rPr lang="en-US" baseline="0" dirty="0"/>
              <a:t> teacher Emily Armstrong practices presenting her teaching portfolio.</a:t>
            </a:r>
            <a:endParaRPr lang="en-US" dirty="0"/>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23</a:t>
            </a:fld>
            <a:endParaRPr lang="en-US"/>
          </a:p>
        </p:txBody>
      </p:sp>
    </p:spTree>
    <p:extLst>
      <p:ext uri="{BB962C8B-B14F-4D97-AF65-F5344CB8AC3E}">
        <p14:creationId xmlns:p14="http://schemas.microsoft.com/office/powerpoint/2010/main" val="33698144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 </a:t>
            </a:r>
            <a:r>
              <a:rPr lang="en-US" dirty="0"/>
              <a:t>Eric Breedlove created a professional website, binder portfolio, and artist case portfolio to showcase his abilities as an educator. USA. Pamela Catania, photo.</a:t>
            </a:r>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24</a:t>
            </a:fld>
            <a:endParaRPr lang="en-US"/>
          </a:p>
        </p:txBody>
      </p:sp>
    </p:spTree>
    <p:extLst>
      <p:ext uri="{BB962C8B-B14F-4D97-AF65-F5344CB8AC3E}">
        <p14:creationId xmlns:p14="http://schemas.microsoft.com/office/powerpoint/2010/main" val="30803510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 </a:t>
            </a:r>
            <a:r>
              <a:rPr lang="en-US" b="0" dirty="0"/>
              <a:t>This is the cover of </a:t>
            </a:r>
            <a:r>
              <a:rPr lang="en-US" dirty="0"/>
              <a:t>Eric Breedlove’s portfolio. USA. Pamela Catania, photo.</a:t>
            </a:r>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25</a:t>
            </a:fld>
            <a:endParaRPr lang="en-US"/>
          </a:p>
        </p:txBody>
      </p:sp>
    </p:spTree>
    <p:extLst>
      <p:ext uri="{BB962C8B-B14F-4D97-AF65-F5344CB8AC3E}">
        <p14:creationId xmlns:p14="http://schemas.microsoft.com/office/powerpoint/2010/main" val="41052791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Class activity: </a:t>
            </a:r>
            <a:r>
              <a:rPr lang="en-US" b="0" dirty="0"/>
              <a:t>Have the class open the textbook and introduce </a:t>
            </a:r>
            <a:r>
              <a:rPr lang="en-US" sz="1200" b="1" kern="1200" dirty="0">
                <a:solidFill>
                  <a:schemeClr val="tx1"/>
                </a:solidFill>
                <a:effectLst/>
                <a:latin typeface="+mn-lt"/>
                <a:ea typeface="+mn-ea"/>
                <a:cs typeface="+mn-cs"/>
              </a:rPr>
              <a:t>Model 20.1. Guiding Questions for Developing a Teaching Philosophy</a:t>
            </a:r>
            <a:r>
              <a:rPr lang="en-US" sz="1200" b="0" kern="1200" baseline="0" dirty="0">
                <a:solidFill>
                  <a:schemeClr val="tx1"/>
                </a:solidFill>
                <a:effectLst/>
                <a:latin typeface="+mn-lt"/>
                <a:ea typeface="+mn-ea"/>
                <a:cs typeface="+mn-cs"/>
              </a:rPr>
              <a:t> and </a:t>
            </a:r>
            <a:r>
              <a:rPr lang="en-US" sz="1200" b="1" kern="1200" dirty="0">
                <a:solidFill>
                  <a:schemeClr val="tx1"/>
                </a:solidFill>
                <a:effectLst/>
                <a:latin typeface="+mn-lt"/>
                <a:ea typeface="+mn-ea"/>
                <a:cs typeface="+mn-cs"/>
              </a:rPr>
              <a:t>Model 20.2. Teaching Philosophy</a:t>
            </a:r>
            <a:r>
              <a:rPr lang="en-US" sz="1200" b="0" kern="1200" dirty="0">
                <a:solidFill>
                  <a:schemeClr val="tx1"/>
                </a:solidFill>
                <a:effectLst/>
                <a:latin typeface="+mn-lt"/>
                <a:ea typeface="+mn-ea"/>
                <a:cs typeface="+mn-cs"/>
              </a:rPr>
              <a:t>. Guide the class in developing a teaching philosophy.</a:t>
            </a:r>
            <a:endParaRPr lang="en-US" b="1" dirty="0"/>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26</a:t>
            </a:fld>
            <a:endParaRPr lang="en-US"/>
          </a:p>
        </p:txBody>
      </p:sp>
    </p:spTree>
    <p:extLst>
      <p:ext uri="{BB962C8B-B14F-4D97-AF65-F5344CB8AC3E}">
        <p14:creationId xmlns:p14="http://schemas.microsoft.com/office/powerpoint/2010/main" val="11596838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 </a:t>
            </a:r>
            <a:r>
              <a:rPr lang="en-US" b="0" dirty="0"/>
              <a:t>This is a graphic of a teaching philosophy.</a:t>
            </a:r>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27</a:t>
            </a:fld>
            <a:endParaRPr lang="en-US"/>
          </a:p>
        </p:txBody>
      </p:sp>
    </p:spTree>
    <p:extLst>
      <p:ext uri="{BB962C8B-B14F-4D97-AF65-F5344CB8AC3E}">
        <p14:creationId xmlns:p14="http://schemas.microsoft.com/office/powerpoint/2010/main" val="11403927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Class instruction: </a:t>
            </a:r>
            <a:r>
              <a:rPr lang="en-US" dirty="0"/>
              <a:t>Explain how pre-service teachers can emphasize teaching experiences including practicum and residency placements, teaching internships, tutoring, volunteer work, and employment at summer camps and extended school programs. Guide the class in developing a </a:t>
            </a:r>
            <a:r>
              <a:rPr lang="en-US" sz="1200" b="1" kern="1200" dirty="0">
                <a:solidFill>
                  <a:schemeClr val="tx1"/>
                </a:solidFill>
                <a:effectLst/>
                <a:latin typeface="+mn-lt"/>
                <a:ea typeface="+mn-ea"/>
                <a:cs typeface="+mn-cs"/>
              </a:rPr>
              <a:t>teacher résumé</a:t>
            </a:r>
            <a:r>
              <a:rPr lang="en-US" sz="1200" b="0" kern="1200" dirty="0">
                <a:solidFill>
                  <a:schemeClr val="tx1"/>
                </a:solidFill>
                <a:effectLst/>
                <a:latin typeface="+mn-lt"/>
                <a:ea typeface="+mn-ea"/>
                <a:cs typeface="+mn-cs"/>
              </a:rPr>
              <a:t>.</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Image: </a:t>
            </a:r>
            <a:r>
              <a:rPr lang="en-US" dirty="0"/>
              <a:t>This is a graphic of a </a:t>
            </a:r>
            <a:r>
              <a:rPr lang="en-US" b="1" dirty="0"/>
              <a:t>t</a:t>
            </a:r>
            <a:r>
              <a:rPr lang="en-US" sz="1200" b="1" kern="1200" dirty="0">
                <a:solidFill>
                  <a:schemeClr val="tx1"/>
                </a:solidFill>
                <a:effectLst/>
                <a:latin typeface="+mn-lt"/>
                <a:ea typeface="+mn-ea"/>
                <a:cs typeface="+mn-cs"/>
              </a:rPr>
              <a:t>eacher résumé.</a:t>
            </a:r>
            <a:endParaRPr lang="en-US" b="1" dirty="0"/>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28</a:t>
            </a:fld>
            <a:endParaRPr lang="en-US"/>
          </a:p>
        </p:txBody>
      </p:sp>
    </p:spTree>
    <p:extLst>
      <p:ext uri="{BB962C8B-B14F-4D97-AF65-F5344CB8AC3E}">
        <p14:creationId xmlns:p14="http://schemas.microsoft.com/office/powerpoint/2010/main" val="21827408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A3ECF-ECF2-1FB1-0C32-180FE1BCFB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718F15-E000-9A7B-DA08-3895E858CD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A55F6D-BB4F-5DCF-DE09-B4EA94B0F113}"/>
              </a:ext>
            </a:extLst>
          </p:cNvPr>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Image: </a:t>
            </a:r>
            <a:r>
              <a:rPr lang="en-US" dirty="0"/>
              <a:t>This is a graphic of a </a:t>
            </a:r>
            <a:r>
              <a:rPr lang="en-US" b="1" dirty="0"/>
              <a:t>t</a:t>
            </a:r>
            <a:r>
              <a:rPr lang="en-US" sz="1200" b="1" kern="1200" dirty="0">
                <a:solidFill>
                  <a:schemeClr val="tx1"/>
                </a:solidFill>
                <a:effectLst/>
                <a:latin typeface="+mn-lt"/>
                <a:ea typeface="+mn-ea"/>
                <a:cs typeface="+mn-cs"/>
              </a:rPr>
              <a:t>eacher résumé.</a:t>
            </a:r>
            <a:endParaRPr lang="en-US" b="1" dirty="0"/>
          </a:p>
        </p:txBody>
      </p:sp>
      <p:sp>
        <p:nvSpPr>
          <p:cNvPr id="4" name="Slide Number Placeholder 3">
            <a:extLst>
              <a:ext uri="{FF2B5EF4-FFF2-40B4-BE49-F238E27FC236}">
                <a16:creationId xmlns:a16="http://schemas.microsoft.com/office/drawing/2014/main" id="{C101E793-8F70-BD47-003C-B4B2D473BC81}"/>
              </a:ext>
            </a:extLst>
          </p:cNvPr>
          <p:cNvSpPr>
            <a:spLocks noGrp="1"/>
          </p:cNvSpPr>
          <p:nvPr>
            <p:ph type="sldNum" sz="quarter" idx="5"/>
          </p:nvPr>
        </p:nvSpPr>
        <p:spPr/>
        <p:txBody>
          <a:bodyPr/>
          <a:lstStyle/>
          <a:p>
            <a:fld id="{28DDC5D3-47FC-A841-AC20-383DD7B1A010}" type="slidenum">
              <a:rPr lang="en-US" smtClean="0"/>
              <a:t>29</a:t>
            </a:fld>
            <a:endParaRPr lang="en-US"/>
          </a:p>
        </p:txBody>
      </p:sp>
    </p:spTree>
    <p:extLst>
      <p:ext uri="{BB962C8B-B14F-4D97-AF65-F5344CB8AC3E}">
        <p14:creationId xmlns:p14="http://schemas.microsoft.com/office/powerpoint/2010/main" val="8107240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Class instruction: </a:t>
            </a:r>
            <a:r>
              <a:rPr lang="en-US" dirty="0"/>
              <a:t>Ask students to build on prior learning and personal experiences to make personal connections between this chapter’s teachings and TLAE’s Transformative Art Education framework.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Book Cover Artwork: </a:t>
            </a:r>
            <a:r>
              <a:rPr lang="en-US" b="0" dirty="0"/>
              <a:t>Paula Gale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3</a:t>
            </a:fld>
            <a:endParaRPr lang="en-US"/>
          </a:p>
        </p:txBody>
      </p:sp>
    </p:spTree>
    <p:extLst>
      <p:ext uri="{BB962C8B-B14F-4D97-AF65-F5344CB8AC3E}">
        <p14:creationId xmlns:p14="http://schemas.microsoft.com/office/powerpoint/2010/main" val="34556319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Class instruction: </a:t>
            </a:r>
            <a:r>
              <a:rPr lang="en-US" dirty="0"/>
              <a:t>One common interview question is “Why should we hire you?” Ask students to answer this question.</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effectLst/>
                <a:latin typeface="Helvetica Neue" panose="02000503000000020004" pitchFamily="2" charset="0"/>
              </a:rPr>
              <a:t>Image: </a:t>
            </a:r>
            <a:r>
              <a:rPr lang="en-US" b="0" i="0" dirty="0">
                <a:effectLst/>
                <a:latin typeface="Helvetica Neue" panose="02000503000000020004" pitchFamily="2" charset="0"/>
              </a:rPr>
              <a:t>https://</a:t>
            </a:r>
            <a:r>
              <a:rPr lang="en-US" b="0" i="0" dirty="0" err="1">
                <a:effectLst/>
                <a:latin typeface="Helvetica Neue" panose="02000503000000020004" pitchFamily="2" charset="0"/>
              </a:rPr>
              <a:t>openclipart.org</a:t>
            </a:r>
            <a:r>
              <a:rPr lang="en-US" b="0" i="0" dirty="0">
                <a:effectLst/>
                <a:latin typeface="Helvetica Neue" panose="02000503000000020004" pitchFamily="2" charset="0"/>
              </a:rPr>
              <a:t>/detail/152155/mirror-frame</a:t>
            </a:r>
            <a:endParaRPr lang="en-US" dirty="0"/>
          </a:p>
          <a:p>
            <a:endParaRPr lang="en-US" dirty="0"/>
          </a:p>
          <a:p>
            <a:r>
              <a:rPr lang="en-US" b="1" dirty="0"/>
              <a:t>Reference:</a:t>
            </a:r>
            <a:endParaRPr lang="en-US" dirty="0"/>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b="0" kern="1200" dirty="0">
                <a:solidFill>
                  <a:schemeClr val="tx1"/>
                </a:solidFill>
                <a:effectLst/>
                <a:latin typeface="+mn-lt"/>
                <a:ea typeface="+mn-ea"/>
                <a:cs typeface="+mn-cs"/>
              </a:rPr>
              <a:t>Fredericks, 2016, </a:t>
            </a:r>
            <a:r>
              <a:rPr lang="en-US" dirty="0"/>
              <a:t>p.160</a:t>
            </a:r>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30</a:t>
            </a:fld>
            <a:endParaRPr lang="en-US"/>
          </a:p>
        </p:txBody>
      </p:sp>
    </p:spTree>
    <p:extLst>
      <p:ext uri="{BB962C8B-B14F-4D97-AF65-F5344CB8AC3E}">
        <p14:creationId xmlns:p14="http://schemas.microsoft.com/office/powerpoint/2010/main" val="17056146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Class instruction: </a:t>
            </a:r>
            <a:r>
              <a:rPr lang="en-US" b="0" dirty="0"/>
              <a:t>Have the class open the textbook to </a:t>
            </a:r>
            <a:r>
              <a:rPr lang="en-US" b="0" i="1" baseline="0" dirty="0"/>
              <a:t>Artists’ Lessons to Thrive! </a:t>
            </a:r>
            <a:r>
              <a:rPr lang="en-US" b="0" i="0" baseline="0"/>
              <a:t>20.1</a:t>
            </a:r>
            <a:r>
              <a:rPr lang="en-US" b="0" i="0" baseline="0" dirty="0"/>
              <a:t>. Participate in its learning </a:t>
            </a:r>
            <a:r>
              <a:rPr lang="en-US" b="0" baseline="0" dirty="0"/>
              <a:t>targets.</a:t>
            </a:r>
            <a:endParaRPr lang="en-US" b="1" dirty="0"/>
          </a:p>
          <a:p>
            <a:endParaRPr lang="en-US" b="1" dirty="0"/>
          </a:p>
          <a:p>
            <a:r>
              <a:rPr lang="en-US" b="1" dirty="0"/>
              <a:t>Image: </a:t>
            </a:r>
            <a:r>
              <a:rPr lang="en-US" dirty="0"/>
              <a:t>Lorinne Lee, Bluegrass Banjo, 2018.</a:t>
            </a:r>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31</a:t>
            </a:fld>
            <a:endParaRPr lang="en-US"/>
          </a:p>
        </p:txBody>
      </p:sp>
    </p:spTree>
    <p:extLst>
      <p:ext uri="{BB962C8B-B14F-4D97-AF65-F5344CB8AC3E}">
        <p14:creationId xmlns:p14="http://schemas.microsoft.com/office/powerpoint/2010/main" val="9194597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effectLst/>
                <a:latin typeface="Helvetica Neue" panose="02000503000000020004" pitchFamily="2" charset="0"/>
              </a:rPr>
              <a:t>Class instruction: </a:t>
            </a:r>
            <a:r>
              <a:rPr lang="en-US" b="0" i="0" dirty="0">
                <a:effectLst/>
                <a:latin typeface="Helvetica Neue" panose="02000503000000020004" pitchFamily="2" charset="0"/>
              </a:rPr>
              <a:t>Use the content on this slide to guide class discussions about what they have learned by participating in Teaching and Learning in Art Education’s learning tasks.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i="0" dirty="0">
              <a:effectLst/>
              <a:latin typeface="Helvetica Neue" panose="02000503000000020004" pitchFamily="2"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effectLst/>
                <a:latin typeface="Helvetica Neue" panose="02000503000000020004" pitchFamily="2" charset="0"/>
              </a:rPr>
              <a:t>Image: </a:t>
            </a:r>
            <a:r>
              <a:rPr lang="en-US" b="0" i="0" dirty="0">
                <a:effectLst/>
                <a:latin typeface="Helvetica Neue" panose="02000503000000020004" pitchFamily="2" charset="0"/>
              </a:rPr>
              <a:t>https://</a:t>
            </a:r>
            <a:r>
              <a:rPr lang="en-US" b="0" i="0" dirty="0" err="1">
                <a:effectLst/>
                <a:latin typeface="Helvetica Neue" panose="02000503000000020004" pitchFamily="2" charset="0"/>
              </a:rPr>
              <a:t>openclipart.org</a:t>
            </a:r>
            <a:r>
              <a:rPr lang="en-US" b="0" i="0" dirty="0">
                <a:effectLst/>
                <a:latin typeface="Helvetica Neue" panose="02000503000000020004" pitchFamily="2" charset="0"/>
              </a:rPr>
              <a:t>/detail/152155/mirror-frame</a:t>
            </a:r>
            <a:endParaRPr lang="en-US" dirty="0"/>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32</a:t>
            </a:fld>
            <a:endParaRPr lang="en-US"/>
          </a:p>
        </p:txBody>
      </p:sp>
    </p:spTree>
    <p:extLst>
      <p:ext uri="{BB962C8B-B14F-4D97-AF65-F5344CB8AC3E}">
        <p14:creationId xmlns:p14="http://schemas.microsoft.com/office/powerpoint/2010/main" val="3322285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4DACE3-20BE-9A2A-BA7D-E146C483F3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2467F5-8E3A-A0ED-E907-4F1D106904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81DDE4-ED1D-A508-1ABA-9168ECDD5B6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Class instruction: </a:t>
            </a:r>
            <a:r>
              <a:rPr lang="en-US" b="0" dirty="0"/>
              <a:t>Discuss </a:t>
            </a:r>
            <a:r>
              <a:rPr lang="en-US" sz="1200" b="0" dirty="0">
                <a:solidFill>
                  <a:schemeClr val="tx1"/>
                </a:solidFill>
                <a:latin typeface="Copperplate Gothic Bold" panose="020E0705020206020404" pitchFamily="34" charset="77"/>
                <a:cs typeface="Bangla MN"/>
              </a:rPr>
              <a:t>Teaching Tips to Thrive #20.1 and </a:t>
            </a:r>
            <a:r>
              <a:rPr lang="en-US" sz="1200" dirty="0">
                <a:latin typeface="Copperplate Gothic Bold" panose="020E0705020206020404" pitchFamily="34" charset="77"/>
              </a:rPr>
              <a:t>Ted Edinger’s experiences with mentoring preservice and beginning teachers.</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dirty="0"/>
          </a:p>
        </p:txBody>
      </p:sp>
      <p:sp>
        <p:nvSpPr>
          <p:cNvPr id="4" name="Slide Number Placeholder 3">
            <a:extLst>
              <a:ext uri="{FF2B5EF4-FFF2-40B4-BE49-F238E27FC236}">
                <a16:creationId xmlns:a16="http://schemas.microsoft.com/office/drawing/2014/main" id="{2121A7D6-795C-6DE3-83BC-78D71A417173}"/>
              </a:ext>
            </a:extLst>
          </p:cNvPr>
          <p:cNvSpPr>
            <a:spLocks noGrp="1"/>
          </p:cNvSpPr>
          <p:nvPr>
            <p:ph type="sldNum" sz="quarter" idx="5"/>
          </p:nvPr>
        </p:nvSpPr>
        <p:spPr/>
        <p:txBody>
          <a:bodyPr/>
          <a:lstStyle/>
          <a:p>
            <a:fld id="{28DDC5D3-47FC-A841-AC20-383DD7B1A010}" type="slidenum">
              <a:rPr lang="en-US" smtClean="0"/>
              <a:t>33</a:t>
            </a:fld>
            <a:endParaRPr lang="en-US"/>
          </a:p>
        </p:txBody>
      </p:sp>
    </p:spTree>
    <p:extLst>
      <p:ext uri="{BB962C8B-B14F-4D97-AF65-F5344CB8AC3E}">
        <p14:creationId xmlns:p14="http://schemas.microsoft.com/office/powerpoint/2010/main" val="33608430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24CBF4-9627-CF4B-4403-979FD94601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E4A02B-9DC5-37E9-2F45-C9D3AAE8C7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F8AD6D-C11A-D3D2-7A43-3287C12D5A7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Class instruction: </a:t>
            </a:r>
            <a:r>
              <a:rPr lang="en-US" b="0" dirty="0"/>
              <a:t>Discuss </a:t>
            </a:r>
            <a:r>
              <a:rPr lang="en-US" sz="1200" b="0" dirty="0">
                <a:solidFill>
                  <a:schemeClr val="tx1"/>
                </a:solidFill>
                <a:latin typeface="Copperplate Gothic Bold" panose="020E0705020206020404" pitchFamily="34" charset="77"/>
                <a:cs typeface="Bangla MN"/>
              </a:rPr>
              <a:t>Teaching Tips to Thrive #20.2 and </a:t>
            </a:r>
            <a:r>
              <a:rPr lang="en-US" sz="1200" dirty="0">
                <a:latin typeface="Copperplate Gothic Bold" panose="020E0705020206020404" pitchFamily="34" charset="77"/>
              </a:rPr>
              <a:t>Paige Medock’s advice for supervising preservice student teachers.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Copperplate Gothic Bold" panose="020E0705020206020404" pitchFamily="34"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opperplate Gothic Bold" panose="020E0705020206020404" pitchFamily="34" charset="77"/>
              </a:rPr>
              <a:t>Image</a:t>
            </a:r>
            <a:r>
              <a:rPr lang="en-US" sz="1200" b="0" dirty="0">
                <a:latin typeface="Copperplate Gothic Bold" panose="020E0705020206020404" pitchFamily="34" charset="77"/>
              </a:rPr>
              <a:t>: Courtesy of Paige Medlock</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dirty="0"/>
          </a:p>
        </p:txBody>
      </p:sp>
      <p:sp>
        <p:nvSpPr>
          <p:cNvPr id="4" name="Slide Number Placeholder 3">
            <a:extLst>
              <a:ext uri="{FF2B5EF4-FFF2-40B4-BE49-F238E27FC236}">
                <a16:creationId xmlns:a16="http://schemas.microsoft.com/office/drawing/2014/main" id="{6AFF2D16-B836-1026-C627-4B6A874408E5}"/>
              </a:ext>
            </a:extLst>
          </p:cNvPr>
          <p:cNvSpPr>
            <a:spLocks noGrp="1"/>
          </p:cNvSpPr>
          <p:nvPr>
            <p:ph type="sldNum" sz="quarter" idx="5"/>
          </p:nvPr>
        </p:nvSpPr>
        <p:spPr/>
        <p:txBody>
          <a:bodyPr/>
          <a:lstStyle/>
          <a:p>
            <a:fld id="{28DDC5D3-47FC-A841-AC20-383DD7B1A010}" type="slidenum">
              <a:rPr lang="en-US" smtClean="0"/>
              <a:t>34</a:t>
            </a:fld>
            <a:endParaRPr lang="en-US"/>
          </a:p>
        </p:txBody>
      </p:sp>
    </p:spTree>
    <p:extLst>
      <p:ext uri="{BB962C8B-B14F-4D97-AF65-F5344CB8AC3E}">
        <p14:creationId xmlns:p14="http://schemas.microsoft.com/office/powerpoint/2010/main" val="32893071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Class Activity: </a:t>
            </a:r>
            <a:r>
              <a:rPr lang="en-US" sz="1200" b="0" kern="1200" dirty="0">
                <a:solidFill>
                  <a:schemeClr val="tx1"/>
                </a:solidFill>
                <a:effectLst/>
                <a:latin typeface="+mn-lt"/>
                <a:ea typeface="+mn-ea"/>
                <a:cs typeface="+mn-cs"/>
              </a:rPr>
              <a:t>Open the textbook to Chapter 20’s </a:t>
            </a:r>
            <a:r>
              <a:rPr lang="en-US" sz="1200" b="0" kern="100" dirty="0">
                <a:latin typeface="Copperplate Gothic Bold" panose="020E0705020206020404" pitchFamily="34" charset="77"/>
              </a:rPr>
              <a:t>Teacher Transformative Growth Chart. </a:t>
            </a:r>
            <a:r>
              <a:rPr lang="en-US" sz="1200" b="0" kern="1200" dirty="0">
                <a:solidFill>
                  <a:schemeClr val="tx1"/>
                </a:solidFill>
                <a:effectLst/>
                <a:latin typeface="+mn-lt"/>
                <a:ea typeface="+mn-ea"/>
                <a:cs typeface="+mn-cs"/>
              </a:rPr>
              <a:t>Model 20.4. Discuss the meanings of these transformative actions. Build on their list of actions.</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Image: </a:t>
            </a:r>
            <a:r>
              <a:rPr lang="en-US" sz="1200" b="0" kern="1200" dirty="0">
                <a:solidFill>
                  <a:schemeClr val="tx1"/>
                </a:solidFill>
                <a:effectLst/>
                <a:latin typeface="+mn-lt"/>
                <a:ea typeface="+mn-ea"/>
                <a:cs typeface="+mn-cs"/>
              </a:rPr>
              <a:t>Midjourney AI, prompted by Netha Hussain, CC0, via Wikimedia Commons. https://</a:t>
            </a:r>
            <a:r>
              <a:rPr lang="en-US" sz="1200" b="0" kern="1200" dirty="0" err="1">
                <a:solidFill>
                  <a:schemeClr val="tx1"/>
                </a:solidFill>
                <a:effectLst/>
                <a:latin typeface="+mn-lt"/>
                <a:ea typeface="+mn-ea"/>
                <a:cs typeface="+mn-cs"/>
              </a:rPr>
              <a:t>commons.wikimedia.org</a:t>
            </a:r>
            <a:r>
              <a:rPr lang="en-US" sz="1200" b="0" kern="1200" dirty="0">
                <a:solidFill>
                  <a:schemeClr val="tx1"/>
                </a:solidFill>
                <a:effectLst/>
                <a:latin typeface="+mn-lt"/>
                <a:ea typeface="+mn-ea"/>
                <a:cs typeface="+mn-cs"/>
              </a:rPr>
              <a:t>/wiki/File:Quilling_pattern_of_a_mountain_02.png</a:t>
            </a:r>
          </a:p>
        </p:txBody>
      </p:sp>
      <p:sp>
        <p:nvSpPr>
          <p:cNvPr id="4" name="Slide Number Placeholder 3"/>
          <p:cNvSpPr>
            <a:spLocks noGrp="1"/>
          </p:cNvSpPr>
          <p:nvPr>
            <p:ph type="sldNum" sz="quarter" idx="5"/>
          </p:nvPr>
        </p:nvSpPr>
        <p:spPr/>
        <p:txBody>
          <a:bodyPr/>
          <a:lstStyle/>
          <a:p>
            <a:fld id="{28DDC5D3-47FC-A841-AC20-383DD7B1A010}" type="slidenum">
              <a:rPr lang="en-US" smtClean="0"/>
              <a:t>35</a:t>
            </a:fld>
            <a:endParaRPr lang="en-US"/>
          </a:p>
        </p:txBody>
      </p:sp>
    </p:spTree>
    <p:extLst>
      <p:ext uri="{BB962C8B-B14F-4D97-AF65-F5344CB8AC3E}">
        <p14:creationId xmlns:p14="http://schemas.microsoft.com/office/powerpoint/2010/main" val="41819458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D6DA97-31D7-936A-6A9A-59C8C01028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C87876-4AE3-8F28-D68B-6B9DF1101A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958A49-EABB-3F3E-0B1E-C1FF5B750CF8}"/>
              </a:ext>
            </a:extLst>
          </p:cNvPr>
          <p:cNvSpPr>
            <a:spLocks noGrp="1"/>
          </p:cNvSpPr>
          <p:nvPr>
            <p:ph type="body" idx="1"/>
          </p:nvPr>
        </p:nvSpPr>
        <p:spPr/>
        <p:txBody>
          <a:bodyPr/>
          <a:lstStyle/>
          <a:p>
            <a:r>
              <a:rPr lang="en-US" b="1" dirty="0"/>
              <a:t>Thanks</a:t>
            </a:r>
            <a:r>
              <a:rPr lang="en-US" b="1" baseline="0" dirty="0"/>
              <a:t> for participating in </a:t>
            </a:r>
            <a:r>
              <a:rPr lang="en-US" b="1" i="1" baseline="0" dirty="0"/>
              <a:t>Teaching and Learning in Art Education’s </a:t>
            </a:r>
            <a:r>
              <a:rPr lang="en-US" b="1" baseline="0" dirty="0"/>
              <a:t>2</a:t>
            </a:r>
            <a:r>
              <a:rPr lang="en-US" b="1" baseline="30000" dirty="0"/>
              <a:t>nd</a:t>
            </a:r>
            <a:r>
              <a:rPr lang="en-US" b="1" baseline="0" dirty="0"/>
              <a:t> Ed. Chapter 20!</a:t>
            </a:r>
          </a:p>
          <a:p>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Book Cover Artwork: </a:t>
            </a:r>
            <a:r>
              <a:rPr lang="en-US" b="0" dirty="0"/>
              <a:t>Paula Gale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Chapter </a:t>
            </a:r>
            <a:r>
              <a:rPr lang="en-US" sz="1200" b="1" kern="1200" dirty="0">
                <a:solidFill>
                  <a:schemeClr val="tx1"/>
                </a:solidFill>
                <a:effectLst/>
                <a:latin typeface="+mn-lt"/>
                <a:ea typeface="+mn-ea"/>
                <a:cs typeface="+mn-cs"/>
              </a:rPr>
              <a:t>References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Fredericks, A. D.   (2016). </a:t>
            </a:r>
            <a:r>
              <a:rPr lang="en-US" sz="1200" i="1" kern="1200" dirty="0">
                <a:solidFill>
                  <a:schemeClr val="tx1"/>
                </a:solidFill>
                <a:effectLst/>
                <a:latin typeface="+mn-lt"/>
                <a:ea typeface="+mn-ea"/>
                <a:cs typeface="+mn-cs"/>
              </a:rPr>
              <a:t>Ace your teacher interview: 149 fantastic answers to tough interview questions</a:t>
            </a:r>
            <a:r>
              <a:rPr lang="en-US" sz="1200" kern="1200" dirty="0">
                <a:solidFill>
                  <a:schemeClr val="tx1"/>
                </a:solidFill>
                <a:effectLst/>
                <a:latin typeface="+mn-lt"/>
                <a:ea typeface="+mn-ea"/>
                <a:cs typeface="+mn-cs"/>
              </a:rPr>
              <a:t> (2nd ed.). Blue River Press.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Fredericks, A. D.   (2017). </a:t>
            </a:r>
            <a:r>
              <a:rPr lang="en-US" sz="1200" i="1" kern="1200" dirty="0">
                <a:solidFill>
                  <a:schemeClr val="tx1"/>
                </a:solidFill>
                <a:effectLst/>
                <a:latin typeface="+mn-lt"/>
                <a:ea typeface="+mn-ea"/>
                <a:cs typeface="+mn-cs"/>
              </a:rPr>
              <a:t>Ace your teacher résumé (and cover letter)</a:t>
            </a:r>
            <a:r>
              <a:rPr lang="en-US" sz="1200" kern="1200" dirty="0">
                <a:solidFill>
                  <a:schemeClr val="tx1"/>
                </a:solidFill>
                <a:effectLst/>
                <a:latin typeface="+mn-lt"/>
                <a:ea typeface="+mn-ea"/>
                <a:cs typeface="+mn-cs"/>
              </a:rPr>
              <a:t>. Blue River Press.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Graham, M. A. , &amp;  Zwirn, S. G.   (2010). How being a teaching artist can influence K–12 art education. </a:t>
            </a:r>
            <a:r>
              <a:rPr lang="en-US" sz="1200" i="1" kern="1200" dirty="0">
                <a:solidFill>
                  <a:schemeClr val="tx1"/>
                </a:solidFill>
                <a:effectLst/>
                <a:latin typeface="+mn-lt"/>
                <a:ea typeface="+mn-ea"/>
                <a:cs typeface="+mn-cs"/>
              </a:rPr>
              <a:t>Studies in Art Education</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51</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3</a:t>
            </a:r>
            <a:r>
              <a:rPr lang="en-US" sz="1200" kern="1200" dirty="0">
                <a:solidFill>
                  <a:schemeClr val="tx1"/>
                </a:solidFill>
                <a:effectLst/>
                <a:latin typeface="+mn-lt"/>
                <a:ea typeface="+mn-ea"/>
                <a:cs typeface="+mn-cs"/>
              </a:rPr>
              <a:t>), 219–232.</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Hausman, J. J. (1959). Editorial. </a:t>
            </a:r>
            <a:r>
              <a:rPr lang="en-US" sz="1200" i="1" kern="1200" dirty="0">
                <a:solidFill>
                  <a:schemeClr val="tx1"/>
                </a:solidFill>
                <a:effectLst/>
                <a:latin typeface="+mn-lt"/>
                <a:ea typeface="+mn-ea"/>
                <a:cs typeface="+mn-cs"/>
              </a:rPr>
              <a:t>Studies in Art Education, 1</a:t>
            </a:r>
            <a:r>
              <a:rPr lang="en-US" sz="1200" kern="1200" dirty="0">
                <a:solidFill>
                  <a:schemeClr val="tx1"/>
                </a:solidFill>
                <a:effectLst/>
                <a:latin typeface="+mn-lt"/>
                <a:ea typeface="+mn-ea"/>
                <a:cs typeface="+mn-cs"/>
              </a:rPr>
              <a:t>(1), 3–8. </a:t>
            </a:r>
            <a:r>
              <a:rPr lang="en-US" sz="1200" b="1" u="sng" kern="1200" dirty="0">
                <a:solidFill>
                  <a:schemeClr val="tx1"/>
                </a:solidFill>
                <a:effectLst/>
                <a:latin typeface="+mn-lt"/>
                <a:ea typeface="+mn-ea"/>
                <a:cs typeface="+mn-cs"/>
                <a:hlinkClick r:id="rId3"/>
              </a:rPr>
              <a:t>https://doi.org/10.2307/1319946</a:t>
            </a:r>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Liu, N.   (2019). </a:t>
            </a:r>
            <a:r>
              <a:rPr lang="en-US" sz="1200" i="1" kern="1200" dirty="0">
                <a:solidFill>
                  <a:schemeClr val="tx1"/>
                </a:solidFill>
                <a:effectLst/>
                <a:latin typeface="+mn-lt"/>
                <a:ea typeface="+mn-ea"/>
                <a:cs typeface="+mn-cs"/>
              </a:rPr>
              <a:t>Art education in the United States</a:t>
            </a:r>
            <a:r>
              <a:rPr lang="en-US" sz="1200" kern="1200" dirty="0">
                <a:solidFill>
                  <a:schemeClr val="tx1"/>
                </a:solidFill>
                <a:effectLst/>
                <a:latin typeface="+mn-lt"/>
                <a:ea typeface="+mn-ea"/>
                <a:cs typeface="+mn-cs"/>
              </a:rPr>
              <a:t>. Hu Nan Fine Arts Publishing House.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Sickler-Voigt, D. C.   (2018). </a:t>
            </a:r>
            <a:r>
              <a:rPr lang="en-US" sz="1200" i="1" kern="1200" dirty="0">
                <a:solidFill>
                  <a:schemeClr val="tx1"/>
                </a:solidFill>
                <a:effectLst/>
                <a:latin typeface="+mn-lt"/>
                <a:ea typeface="+mn-ea"/>
                <a:cs typeface="+mn-cs"/>
              </a:rPr>
              <a:t>Changing mindsets about </a:t>
            </a:r>
            <a:r>
              <a:rPr lang="en-US" sz="1200" i="1" kern="1200" dirty="0" err="1">
                <a:solidFill>
                  <a:schemeClr val="tx1"/>
                </a:solidFill>
                <a:effectLst/>
                <a:latin typeface="+mn-lt"/>
                <a:ea typeface="+mn-ea"/>
                <a:cs typeface="+mn-cs"/>
              </a:rPr>
              <a:t>edTPA</a:t>
            </a:r>
            <a:r>
              <a:rPr lang="en-US" sz="1200" i="1" kern="1200" dirty="0">
                <a:solidFill>
                  <a:schemeClr val="tx1"/>
                </a:solidFill>
                <a:effectLst/>
                <a:latin typeface="+mn-lt"/>
                <a:ea typeface="+mn-ea"/>
                <a:cs typeface="+mn-cs"/>
              </a:rPr>
              <a:t>: From test anxiety to demonstrating teacher competencies through authentic teaching and assessment practices</a:t>
            </a:r>
            <a:r>
              <a:rPr lang="en-US" sz="1200" kern="1200" dirty="0">
                <a:solidFill>
                  <a:schemeClr val="tx1"/>
                </a:solidFill>
                <a:effectLst/>
                <a:latin typeface="+mn-lt"/>
                <a:ea typeface="+mn-ea"/>
                <a:cs typeface="+mn-cs"/>
              </a:rPr>
              <a:t>. </a:t>
            </a:r>
            <a:r>
              <a:rPr lang="en-US" sz="1200" b="1" u="sng" kern="1200" dirty="0">
                <a:solidFill>
                  <a:schemeClr val="tx1"/>
                </a:solidFill>
                <a:effectLst/>
                <a:latin typeface="+mn-lt"/>
                <a:ea typeface="+mn-ea"/>
                <a:cs typeface="+mn-cs"/>
                <a:hlinkClick r:id="rId4"/>
              </a:rPr>
              <a:t>https://www.arteducators.org/learn-tools/assessment-papers-for-art-education</a:t>
            </a:r>
            <a:r>
              <a:rPr lang="en-US"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Sickler-Voigt, D. C. (2023). </a:t>
            </a:r>
            <a:r>
              <a:rPr lang="en-US" sz="1200" i="1" kern="1200" dirty="0">
                <a:solidFill>
                  <a:schemeClr val="tx1"/>
                </a:solidFill>
                <a:effectLst/>
                <a:latin typeface="+mn-lt"/>
                <a:ea typeface="+mn-ea"/>
                <a:cs typeface="+mn-cs"/>
              </a:rPr>
              <a:t>STEAM teaching and learning through the arts and design: A practical guide for PK-12 educators.</a:t>
            </a:r>
            <a:r>
              <a:rPr lang="en-US" sz="1200" kern="1200" dirty="0">
                <a:solidFill>
                  <a:schemeClr val="tx1"/>
                </a:solidFill>
                <a:effectLst/>
                <a:latin typeface="+mn-lt"/>
                <a:ea typeface="+mn-ea"/>
                <a:cs typeface="+mn-cs"/>
              </a:rPr>
              <a:t> Routledge.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Smilan, C.   (2016). Developing visual creative literacies through integrating art-based inquiry. </a:t>
            </a:r>
            <a:r>
              <a:rPr lang="en-US" sz="1200" i="1" kern="1200" dirty="0">
                <a:solidFill>
                  <a:schemeClr val="tx1"/>
                </a:solidFill>
                <a:effectLst/>
                <a:latin typeface="+mn-lt"/>
                <a:ea typeface="+mn-ea"/>
                <a:cs typeface="+mn-cs"/>
              </a:rPr>
              <a:t>Clearing House</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89</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4</a:t>
            </a: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167–178.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dirty="0"/>
          </a:p>
          <a:p>
            <a:endParaRPr lang="en-US" dirty="0"/>
          </a:p>
        </p:txBody>
      </p:sp>
      <p:sp>
        <p:nvSpPr>
          <p:cNvPr id="4" name="Slide Number Placeholder 3">
            <a:extLst>
              <a:ext uri="{FF2B5EF4-FFF2-40B4-BE49-F238E27FC236}">
                <a16:creationId xmlns:a16="http://schemas.microsoft.com/office/drawing/2014/main" id="{4A81FEDF-64BE-E1B9-D74E-E5A2CA162514}"/>
              </a:ext>
            </a:extLst>
          </p:cNvPr>
          <p:cNvSpPr>
            <a:spLocks noGrp="1"/>
          </p:cNvSpPr>
          <p:nvPr>
            <p:ph type="sldNum" sz="quarter" idx="5"/>
          </p:nvPr>
        </p:nvSpPr>
        <p:spPr/>
        <p:txBody>
          <a:bodyPr/>
          <a:lstStyle/>
          <a:p>
            <a:fld id="{69D53F45-18BA-CD4D-B308-3B0F05C46499}" type="slidenum">
              <a:rPr lang="en-US" smtClean="0"/>
              <a:t>36</a:t>
            </a:fld>
            <a:endParaRPr lang="en-US"/>
          </a:p>
        </p:txBody>
      </p:sp>
    </p:spTree>
    <p:extLst>
      <p:ext uri="{BB962C8B-B14F-4D97-AF65-F5344CB8AC3E}">
        <p14:creationId xmlns:p14="http://schemas.microsoft.com/office/powerpoint/2010/main" val="1242147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 </a:t>
            </a:r>
            <a:r>
              <a:rPr lang="en-US" sz="1200" kern="1200" dirty="0">
                <a:solidFill>
                  <a:schemeClr val="tx1"/>
                </a:solidFill>
                <a:effectLst/>
                <a:latin typeface="+mn-lt"/>
                <a:ea typeface="+mn-ea"/>
                <a:cs typeface="+mn-cs"/>
              </a:rPr>
              <a:t>Ava Manning is on her way to becoming a great teacher. S</a:t>
            </a:r>
            <a:r>
              <a:rPr lang="en-GB" sz="1200" kern="1200" dirty="0">
                <a:solidFill>
                  <a:schemeClr val="tx1"/>
                </a:solidFill>
                <a:effectLst/>
                <a:latin typeface="+mn-lt"/>
                <a:ea typeface="+mn-ea"/>
                <a:cs typeface="+mn-cs"/>
              </a:rPr>
              <a:t>he is proud of her class 2</a:t>
            </a:r>
            <a:r>
              <a:rPr lang="en-GB" sz="1200" kern="1200" baseline="30000" dirty="0">
                <a:solidFill>
                  <a:schemeClr val="tx1"/>
                </a:solidFill>
                <a:effectLst/>
                <a:latin typeface="+mn-lt"/>
                <a:ea typeface="+mn-ea"/>
                <a:cs typeface="+mn-cs"/>
              </a:rPr>
              <a:t>nd</a:t>
            </a:r>
            <a:r>
              <a:rPr lang="en-GB" sz="1200" kern="1200" dirty="0">
                <a:solidFill>
                  <a:schemeClr val="tx1"/>
                </a:solidFill>
                <a:effectLst/>
                <a:latin typeface="+mn-lt"/>
                <a:ea typeface="+mn-ea"/>
                <a:cs typeface="+mn-cs"/>
              </a:rPr>
              <a:t> grade puppet production. </a:t>
            </a:r>
            <a:r>
              <a:rPr lang="en-US" sz="1200" kern="1200" dirty="0">
                <a:solidFill>
                  <a:schemeClr val="tx1"/>
                </a:solidFill>
                <a:effectLst/>
                <a:latin typeface="+mn-lt"/>
                <a:ea typeface="+mn-ea"/>
                <a:cs typeface="+mn-cs"/>
              </a:rPr>
              <a:t>Source: Author, teacher.</a:t>
            </a:r>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4</a:t>
            </a:fld>
            <a:endParaRPr lang="en-US"/>
          </a:p>
        </p:txBody>
      </p:sp>
    </p:spTree>
    <p:extLst>
      <p:ext uri="{BB962C8B-B14F-4D97-AF65-F5344CB8AC3E}">
        <p14:creationId xmlns:p14="http://schemas.microsoft.com/office/powerpoint/2010/main" val="3407736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855F4E-AC51-B1BF-AE73-5C4C9D26FA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A55A42-E4D7-1DF1-1AA4-14D4D44878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1A9AB0-8D43-4659-640B-05F3B41010D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 </a:t>
            </a:r>
            <a:r>
              <a:rPr lang="en-US" dirty="0"/>
              <a:t>Lorinne Lee</a:t>
            </a:r>
            <a:r>
              <a:rPr lang="en-US" baseline="0" dirty="0"/>
              <a:t> exhibited</a:t>
            </a:r>
            <a:r>
              <a:rPr lang="en-US" dirty="0"/>
              <a:t> </a:t>
            </a:r>
            <a:r>
              <a:rPr lang="en-US" i="1" dirty="0"/>
              <a:t>Pike Place Market</a:t>
            </a:r>
            <a:r>
              <a:rPr lang="en-US" i="0" baseline="0" dirty="0"/>
              <a:t> </a:t>
            </a:r>
            <a:r>
              <a:rPr lang="en-US" baseline="0" dirty="0"/>
              <a:t>in </a:t>
            </a:r>
            <a:r>
              <a:rPr lang="en-US" sz="1200" i="1" kern="1200" dirty="0">
                <a:solidFill>
                  <a:schemeClr val="tx1"/>
                </a:solidFill>
                <a:effectLst/>
                <a:latin typeface="+mn-lt"/>
                <a:ea typeface="+mn-ea"/>
                <a:cs typeface="+mn-cs"/>
              </a:rPr>
              <a:t>“Artistic Voices,” </a:t>
            </a:r>
            <a:r>
              <a:rPr lang="en-US" sz="1200" i="0" kern="1200" dirty="0">
                <a:solidFill>
                  <a:schemeClr val="tx1"/>
                </a:solidFill>
                <a:effectLst/>
                <a:latin typeface="+mn-lt"/>
                <a:ea typeface="+mn-ea"/>
                <a:cs typeface="+mn-cs"/>
              </a:rPr>
              <a:t>a 2018 Teachers as Artists Art exhibition. </a:t>
            </a:r>
            <a:endParaRPr lang="en-US" i="0" dirty="0"/>
          </a:p>
          <a:p>
            <a:endParaRPr lang="en-US" dirty="0"/>
          </a:p>
        </p:txBody>
      </p:sp>
      <p:sp>
        <p:nvSpPr>
          <p:cNvPr id="4" name="Slide Number Placeholder 3">
            <a:extLst>
              <a:ext uri="{FF2B5EF4-FFF2-40B4-BE49-F238E27FC236}">
                <a16:creationId xmlns:a16="http://schemas.microsoft.com/office/drawing/2014/main" id="{BC1889BA-22A5-07E8-AD7A-8EC7FD1731BC}"/>
              </a:ext>
            </a:extLst>
          </p:cNvPr>
          <p:cNvSpPr>
            <a:spLocks noGrp="1"/>
          </p:cNvSpPr>
          <p:nvPr>
            <p:ph type="sldNum" sz="quarter" idx="5"/>
          </p:nvPr>
        </p:nvSpPr>
        <p:spPr/>
        <p:txBody>
          <a:bodyPr/>
          <a:lstStyle/>
          <a:p>
            <a:fld id="{28DDC5D3-47FC-A841-AC20-383DD7B1A010}" type="slidenum">
              <a:rPr lang="en-US" smtClean="0"/>
              <a:t>5</a:t>
            </a:fld>
            <a:endParaRPr lang="en-US"/>
          </a:p>
        </p:txBody>
      </p:sp>
    </p:spTree>
    <p:extLst>
      <p:ext uri="{BB962C8B-B14F-4D97-AF65-F5344CB8AC3E}">
        <p14:creationId xmlns:p14="http://schemas.microsoft.com/office/powerpoint/2010/main" val="41109521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Class activity. </a:t>
            </a:r>
            <a:r>
              <a:rPr lang="en-US" sz="1200" kern="1200" dirty="0">
                <a:solidFill>
                  <a:schemeClr val="tx1"/>
                </a:solidFill>
                <a:effectLst/>
                <a:latin typeface="+mn-lt"/>
                <a:ea typeface="+mn-ea"/>
                <a:cs typeface="+mn-cs"/>
              </a:rPr>
              <a:t>The class</a:t>
            </a:r>
            <a:r>
              <a:rPr lang="en-US" sz="1200" kern="1200" baseline="0" dirty="0">
                <a:solidFill>
                  <a:schemeClr val="tx1"/>
                </a:solidFill>
                <a:effectLst/>
                <a:latin typeface="+mn-lt"/>
                <a:ea typeface="+mn-ea"/>
                <a:cs typeface="+mn-cs"/>
              </a:rPr>
              <a:t> will </a:t>
            </a:r>
            <a:r>
              <a:rPr lang="en-US" sz="1200" kern="1200" dirty="0">
                <a:solidFill>
                  <a:schemeClr val="tx1"/>
                </a:solidFill>
                <a:effectLst/>
                <a:latin typeface="+mn-lt"/>
                <a:ea typeface="+mn-ea"/>
                <a:cs typeface="+mn-cs"/>
              </a:rPr>
              <a:t>discuss multiple forms of teacher creativity. Teacher creativity might center on designing original instructional resources, lesson plans, and assessments. Some teachers study their own professional practices and may publish their findings in journals and/or share their creations on social media. Teachers’ artistic creations may focus on a particular concept, medium, or process. </a:t>
            </a:r>
          </a:p>
          <a:p>
            <a:endParaRPr lang="en-US" sz="1200" kern="1200" dirty="0">
              <a:solidFill>
                <a:schemeClr val="tx1"/>
              </a:solidFill>
              <a:effectLst/>
              <a:latin typeface="+mn-lt"/>
              <a:ea typeface="+mn-ea"/>
              <a:cs typeface="+mn-cs"/>
            </a:endParaRPr>
          </a:p>
          <a:p>
            <a:r>
              <a:rPr lang="en-US" b="1" dirty="0"/>
              <a:t>Image: </a:t>
            </a:r>
            <a:r>
              <a:rPr lang="en-US" dirty="0"/>
              <a:t>Vsevolod Romankov is a great teacher who creates and exhibits his plein-air paintings internationally. </a:t>
            </a:r>
          </a:p>
          <a:p>
            <a:endParaRPr lang="en-US" dirty="0"/>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6</a:t>
            </a:fld>
            <a:endParaRPr lang="en-US"/>
          </a:p>
        </p:txBody>
      </p:sp>
    </p:spTree>
    <p:extLst>
      <p:ext uri="{BB962C8B-B14F-4D97-AF65-F5344CB8AC3E}">
        <p14:creationId xmlns:p14="http://schemas.microsoft.com/office/powerpoint/2010/main" val="2669776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268E8B-3D34-4B41-4AD7-555154CCC2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E62D65-925D-A08A-A36E-D6776F0166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C84618-3447-3716-B4E6-378E04ED5498}"/>
              </a:ext>
            </a:extLst>
          </p:cNvPr>
          <p:cNvSpPr>
            <a:spLocks noGrp="1"/>
          </p:cNvSpPr>
          <p:nvPr>
            <p:ph type="body" idx="1"/>
          </p:nvPr>
        </p:nvSpPr>
        <p:spPr/>
        <p:txBody>
          <a:bodyPr/>
          <a:lstStyle/>
          <a:p>
            <a:r>
              <a:rPr lang="en-US" b="1" dirty="0"/>
              <a:t>Image: </a:t>
            </a:r>
            <a:r>
              <a:rPr lang="en-US" b="0" dirty="0"/>
              <a:t>These are preservice teacher and community artworks in the form of puzzle pieces that teach about creativity and critical thinking skills. </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3300"/>
                </a:solidFill>
                <a:effectLst/>
                <a:latin typeface="Times New Roman" panose="02020603050405020304" pitchFamily="18" charset="0"/>
                <a:ea typeface="Calibri" panose="020F0502020204030204" pitchFamily="34" charset="0"/>
              </a:rPr>
              <a:t>MTSU’s Arts and Sciences Majors Showcase’s </a:t>
            </a:r>
            <a:r>
              <a:rPr lang="en-US" sz="1200" i="1" dirty="0">
                <a:solidFill>
                  <a:srgbClr val="003300"/>
                </a:solidFill>
                <a:effectLst/>
                <a:latin typeface="Times New Roman" panose="02020603050405020304" pitchFamily="18" charset="0"/>
                <a:ea typeface="Calibri" panose="020F0502020204030204" pitchFamily="34" charset="0"/>
              </a:rPr>
              <a:t>Be the Missing Piece</a:t>
            </a:r>
            <a:r>
              <a:rPr lang="en-US" sz="1200" dirty="0">
                <a:solidFill>
                  <a:srgbClr val="003300"/>
                </a:solidFill>
                <a:effectLst/>
                <a:latin typeface="Times New Roman" panose="02020603050405020304" pitchFamily="18" charset="0"/>
                <a:ea typeface="Calibri" panose="020F0502020204030204" pitchFamily="34" charset="0"/>
              </a:rPr>
              <a:t> murals (5′ × 5′ each) feature the 2020 World Economic Forum’s soft skills. They include complex problem-solving, critical thinking, creativity, people management, coordinating with others, emotional intelligence, judgment and decision-making, service orientation, negotiation, and cognitive flexibility. </a:t>
            </a:r>
            <a:r>
              <a:rPr lang="en-US" sz="1200" i="1" dirty="0">
                <a:solidFill>
                  <a:srgbClr val="003300"/>
                </a:solidFill>
                <a:effectLst/>
                <a:latin typeface="Times New Roman" panose="02020603050405020304" pitchFamily="18" charset="0"/>
                <a:ea typeface="Calibri" panose="020F0502020204030204" pitchFamily="34" charset="0"/>
              </a:rPr>
              <a:t>Source: Author, professor and Lucy Langworthy, coordinator. MTSU’s MT Engage Grant.</a:t>
            </a:r>
            <a:r>
              <a:rPr lang="en-US" sz="1200" b="0" i="1" dirty="0">
                <a:solidFill>
                  <a:srgbClr val="003300"/>
                </a:solidFill>
                <a:effectLst/>
                <a:latin typeface="Times New Roman" panose="02020603050405020304" pitchFamily="18" charset="0"/>
                <a:ea typeface="Calibri" panose="020F0502020204030204" pitchFamily="34" charset="0"/>
              </a:rPr>
              <a:t> </a:t>
            </a:r>
            <a:r>
              <a:rPr lang="en-US" b="0" dirty="0"/>
              <a:t>Author, photo.</a:t>
            </a:r>
          </a:p>
          <a:p>
            <a:endParaRPr lang="en-US" dirty="0"/>
          </a:p>
          <a:p>
            <a:endParaRPr lang="en-US" dirty="0"/>
          </a:p>
        </p:txBody>
      </p:sp>
      <p:sp>
        <p:nvSpPr>
          <p:cNvPr id="4" name="Slide Number Placeholder 3">
            <a:extLst>
              <a:ext uri="{FF2B5EF4-FFF2-40B4-BE49-F238E27FC236}">
                <a16:creationId xmlns:a16="http://schemas.microsoft.com/office/drawing/2014/main" id="{59752CB2-75BF-041F-1873-20F34A73D71B}"/>
              </a:ext>
            </a:extLst>
          </p:cNvPr>
          <p:cNvSpPr>
            <a:spLocks noGrp="1"/>
          </p:cNvSpPr>
          <p:nvPr>
            <p:ph type="sldNum" sz="quarter" idx="5"/>
          </p:nvPr>
        </p:nvSpPr>
        <p:spPr/>
        <p:txBody>
          <a:bodyPr/>
          <a:lstStyle/>
          <a:p>
            <a:fld id="{28DDC5D3-47FC-A841-AC20-383DD7B1A010}" type="slidenum">
              <a:rPr lang="en-US" smtClean="0"/>
              <a:t>7</a:t>
            </a:fld>
            <a:endParaRPr lang="en-US"/>
          </a:p>
        </p:txBody>
      </p:sp>
    </p:spTree>
    <p:extLst>
      <p:ext uri="{BB962C8B-B14F-4D97-AF65-F5344CB8AC3E}">
        <p14:creationId xmlns:p14="http://schemas.microsoft.com/office/powerpoint/2010/main" val="15086099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DF1AAA-CC5C-6D8A-E356-3E728F772B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2DCD13-78DB-1F61-5045-C74DCD46FE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027B0B-BABF-AAE8-DCED-AD173081E9A5}"/>
              </a:ext>
            </a:extLst>
          </p:cNvPr>
          <p:cNvSpPr>
            <a:spLocks noGrp="1"/>
          </p:cNvSpPr>
          <p:nvPr>
            <p:ph type="body" idx="1"/>
          </p:nvPr>
        </p:nvSpPr>
        <p:spPr/>
        <p:txBody>
          <a:bodyPr/>
          <a:lstStyle/>
          <a:p>
            <a:r>
              <a:rPr lang="en-US" sz="1200" b="1" kern="1200" dirty="0">
                <a:solidFill>
                  <a:schemeClr val="tx1"/>
                </a:solidFill>
                <a:effectLst/>
                <a:latin typeface="+mn-lt"/>
                <a:ea typeface="+mn-ea"/>
                <a:cs typeface="+mn-cs"/>
              </a:rPr>
              <a:t>Image: </a:t>
            </a:r>
            <a:r>
              <a:rPr lang="en-GB" sz="1200" kern="1200" dirty="0">
                <a:solidFill>
                  <a:schemeClr val="tx1"/>
                </a:solidFill>
                <a:effectLst/>
                <a:latin typeface="+mn-lt"/>
                <a:ea typeface="+mn-ea"/>
                <a:cs typeface="+mn-cs"/>
              </a:rPr>
              <a:t>Preservice teachers created a mural and displays to enhance their classroom and documented their achievements in their portfolios. </a:t>
            </a:r>
            <a:r>
              <a:rPr lang="en-US" sz="1200" kern="1200" dirty="0">
                <a:solidFill>
                  <a:schemeClr val="tx1"/>
                </a:solidFill>
                <a:effectLst/>
                <a:latin typeface="+mn-lt"/>
                <a:ea typeface="+mn-ea"/>
                <a:cs typeface="+mn-cs"/>
              </a:rPr>
              <a:t>United States. Source: Author, teacher. Top-left-to bottom-right: Breanna Caldwell; Taylor Garrett-Pourchot; Zoe Saldana; </a:t>
            </a:r>
            <a:r>
              <a:rPr lang="en-US" sz="1200" kern="1200" dirty="0" err="1">
                <a:solidFill>
                  <a:schemeClr val="tx1"/>
                </a:solidFill>
                <a:effectLst/>
                <a:latin typeface="+mn-lt"/>
                <a:ea typeface="+mn-ea"/>
                <a:cs typeface="+mn-cs"/>
              </a:rPr>
              <a:t>Lingalireni</a:t>
            </a:r>
            <a:r>
              <a:rPr lang="en-US" sz="1200" kern="1200" dirty="0">
                <a:solidFill>
                  <a:schemeClr val="tx1"/>
                </a:solidFill>
                <a:effectLst/>
                <a:latin typeface="+mn-lt"/>
                <a:ea typeface="+mn-ea"/>
                <a:cs typeface="+mn-cs"/>
              </a:rPr>
              <a:t> Moyo; Daisy Taylor; Maggie Hazelton; Tracy Olsen; Megan Whitehouse; Auria Schenk; Alexandria Williams; Katherine Shanks; Emmaleigh Mackin; Ava Manning; Rowan Mosley</a:t>
            </a:r>
          </a:p>
          <a:p>
            <a:endParaRPr lang="en-US" dirty="0"/>
          </a:p>
        </p:txBody>
      </p:sp>
      <p:sp>
        <p:nvSpPr>
          <p:cNvPr id="4" name="Slide Number Placeholder 3">
            <a:extLst>
              <a:ext uri="{FF2B5EF4-FFF2-40B4-BE49-F238E27FC236}">
                <a16:creationId xmlns:a16="http://schemas.microsoft.com/office/drawing/2014/main" id="{2F552CA3-8905-5BDF-7DDA-0B38A095E83B}"/>
              </a:ext>
            </a:extLst>
          </p:cNvPr>
          <p:cNvSpPr>
            <a:spLocks noGrp="1"/>
          </p:cNvSpPr>
          <p:nvPr>
            <p:ph type="sldNum" sz="quarter" idx="5"/>
          </p:nvPr>
        </p:nvSpPr>
        <p:spPr/>
        <p:txBody>
          <a:bodyPr/>
          <a:lstStyle/>
          <a:p>
            <a:fld id="{28DDC5D3-47FC-A841-AC20-383DD7B1A010}" type="slidenum">
              <a:rPr lang="en-US" smtClean="0"/>
              <a:t>8</a:t>
            </a:fld>
            <a:endParaRPr lang="en-US"/>
          </a:p>
        </p:txBody>
      </p:sp>
    </p:spTree>
    <p:extLst>
      <p:ext uri="{BB962C8B-B14F-4D97-AF65-F5344CB8AC3E}">
        <p14:creationId xmlns:p14="http://schemas.microsoft.com/office/powerpoint/2010/main" val="15944676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FCCA50-2DDF-C518-B276-57840786B0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8452E5-4808-A221-1BAC-40B7E4F8B5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C73F58-35E2-70B8-9081-4551153FA0C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 </a:t>
            </a:r>
            <a:r>
              <a:rPr lang="en-US" dirty="0"/>
              <a:t>Cassie Stephens’ handmade crayon inspired outfit matches her classroom. Stella Blue Photography.</a:t>
            </a:r>
          </a:p>
          <a:p>
            <a:endParaRPr lang="en-US" dirty="0"/>
          </a:p>
        </p:txBody>
      </p:sp>
      <p:sp>
        <p:nvSpPr>
          <p:cNvPr id="4" name="Slide Number Placeholder 3">
            <a:extLst>
              <a:ext uri="{FF2B5EF4-FFF2-40B4-BE49-F238E27FC236}">
                <a16:creationId xmlns:a16="http://schemas.microsoft.com/office/drawing/2014/main" id="{BD03070D-4D6F-761E-3C14-4ABAE9F3F892}"/>
              </a:ext>
            </a:extLst>
          </p:cNvPr>
          <p:cNvSpPr>
            <a:spLocks noGrp="1"/>
          </p:cNvSpPr>
          <p:nvPr>
            <p:ph type="sldNum" sz="quarter" idx="5"/>
          </p:nvPr>
        </p:nvSpPr>
        <p:spPr/>
        <p:txBody>
          <a:bodyPr/>
          <a:lstStyle/>
          <a:p>
            <a:fld id="{28DDC5D3-47FC-A841-AC20-383DD7B1A010}" type="slidenum">
              <a:rPr lang="en-US" smtClean="0"/>
              <a:t>9</a:t>
            </a:fld>
            <a:endParaRPr lang="en-US"/>
          </a:p>
        </p:txBody>
      </p:sp>
    </p:spTree>
    <p:extLst>
      <p:ext uri="{BB962C8B-B14F-4D97-AF65-F5344CB8AC3E}">
        <p14:creationId xmlns:p14="http://schemas.microsoft.com/office/powerpoint/2010/main" val="37237523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3AFC4-FFB6-D156-389E-C6785214E97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4E14CB6-6E26-9E53-57A8-1911648DE1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72FBAF-C7C3-A7F1-396C-3697F5F8CF1C}"/>
              </a:ext>
            </a:extLst>
          </p:cNvPr>
          <p:cNvSpPr>
            <a:spLocks noGrp="1"/>
          </p:cNvSpPr>
          <p:nvPr>
            <p:ph type="dt" sz="half" idx="10"/>
          </p:nvPr>
        </p:nvSpPr>
        <p:spPr/>
        <p:txBody>
          <a:bodyPr/>
          <a:lstStyle/>
          <a:p>
            <a:fld id="{223D0366-7F6A-1F43-B034-F43C5F4D838C}" type="datetimeFigureOut">
              <a:rPr lang="en-US" smtClean="0"/>
              <a:t>10/16/25</a:t>
            </a:fld>
            <a:endParaRPr lang="en-US"/>
          </a:p>
        </p:txBody>
      </p:sp>
      <p:sp>
        <p:nvSpPr>
          <p:cNvPr id="5" name="Footer Placeholder 4">
            <a:extLst>
              <a:ext uri="{FF2B5EF4-FFF2-40B4-BE49-F238E27FC236}">
                <a16:creationId xmlns:a16="http://schemas.microsoft.com/office/drawing/2014/main" id="{3706FD53-4D40-89BA-50A7-EAF44535A1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B827FE-D68B-5941-3255-77B7D269555F}"/>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3411158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381EB-AAAE-D0FF-5D4E-0DE07BE5592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93792D7-893A-9F0A-F986-9FEBE1C29E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C5BFB0-6839-FBDD-5523-6E198F95C3F7}"/>
              </a:ext>
            </a:extLst>
          </p:cNvPr>
          <p:cNvSpPr>
            <a:spLocks noGrp="1"/>
          </p:cNvSpPr>
          <p:nvPr>
            <p:ph type="dt" sz="half" idx="10"/>
          </p:nvPr>
        </p:nvSpPr>
        <p:spPr/>
        <p:txBody>
          <a:bodyPr/>
          <a:lstStyle/>
          <a:p>
            <a:fld id="{223D0366-7F6A-1F43-B034-F43C5F4D838C}" type="datetimeFigureOut">
              <a:rPr lang="en-US" smtClean="0"/>
              <a:t>10/16/25</a:t>
            </a:fld>
            <a:endParaRPr lang="en-US"/>
          </a:p>
        </p:txBody>
      </p:sp>
      <p:sp>
        <p:nvSpPr>
          <p:cNvPr id="5" name="Footer Placeholder 4">
            <a:extLst>
              <a:ext uri="{FF2B5EF4-FFF2-40B4-BE49-F238E27FC236}">
                <a16:creationId xmlns:a16="http://schemas.microsoft.com/office/drawing/2014/main" id="{216B1D24-9AE2-3230-B37E-04258A7F7D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B7A617-861A-43BF-4D00-30826F337168}"/>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991704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B2C1F2-4098-FC06-C125-B7C61AE924E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2652511-E7A4-6337-EA74-0FDB63BC621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0D3A88-CBB0-1E94-E2C4-1F43DFA902A2}"/>
              </a:ext>
            </a:extLst>
          </p:cNvPr>
          <p:cNvSpPr>
            <a:spLocks noGrp="1"/>
          </p:cNvSpPr>
          <p:nvPr>
            <p:ph type="dt" sz="half" idx="10"/>
          </p:nvPr>
        </p:nvSpPr>
        <p:spPr/>
        <p:txBody>
          <a:bodyPr/>
          <a:lstStyle/>
          <a:p>
            <a:fld id="{223D0366-7F6A-1F43-B034-F43C5F4D838C}" type="datetimeFigureOut">
              <a:rPr lang="en-US" smtClean="0"/>
              <a:t>10/16/25</a:t>
            </a:fld>
            <a:endParaRPr lang="en-US"/>
          </a:p>
        </p:txBody>
      </p:sp>
      <p:sp>
        <p:nvSpPr>
          <p:cNvPr id="5" name="Footer Placeholder 4">
            <a:extLst>
              <a:ext uri="{FF2B5EF4-FFF2-40B4-BE49-F238E27FC236}">
                <a16:creationId xmlns:a16="http://schemas.microsoft.com/office/drawing/2014/main" id="{DF6897BA-3D70-9BD0-383C-B405C39099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03F513-FBFB-4A29-A8EE-15F5D61E2675}"/>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3883681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874A8-BE17-180B-16C3-3C40AD3A66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DFDDC5-AC02-3EB7-58F2-426A88EE14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EDCB23-9B2B-F5E9-86B2-C1DBCA14D4C1}"/>
              </a:ext>
            </a:extLst>
          </p:cNvPr>
          <p:cNvSpPr>
            <a:spLocks noGrp="1"/>
          </p:cNvSpPr>
          <p:nvPr>
            <p:ph type="dt" sz="half" idx="10"/>
          </p:nvPr>
        </p:nvSpPr>
        <p:spPr/>
        <p:txBody>
          <a:bodyPr/>
          <a:lstStyle/>
          <a:p>
            <a:fld id="{223D0366-7F6A-1F43-B034-F43C5F4D838C}" type="datetimeFigureOut">
              <a:rPr lang="en-US" smtClean="0"/>
              <a:t>10/16/25</a:t>
            </a:fld>
            <a:endParaRPr lang="en-US"/>
          </a:p>
        </p:txBody>
      </p:sp>
      <p:sp>
        <p:nvSpPr>
          <p:cNvPr id="5" name="Footer Placeholder 4">
            <a:extLst>
              <a:ext uri="{FF2B5EF4-FFF2-40B4-BE49-F238E27FC236}">
                <a16:creationId xmlns:a16="http://schemas.microsoft.com/office/drawing/2014/main" id="{AA8FF8A1-89AD-1918-BC3F-29F803841D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DE4B57-93D0-844C-62E2-DC991ECA8DAC}"/>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1104995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3BD04-3EB6-7C90-3A8E-1387D04825B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707F1F5-5811-A985-D7EE-35CA06FF666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DFA71D-9147-4C32-7E70-1CA89D9E8DA9}"/>
              </a:ext>
            </a:extLst>
          </p:cNvPr>
          <p:cNvSpPr>
            <a:spLocks noGrp="1"/>
          </p:cNvSpPr>
          <p:nvPr>
            <p:ph type="dt" sz="half" idx="10"/>
          </p:nvPr>
        </p:nvSpPr>
        <p:spPr/>
        <p:txBody>
          <a:bodyPr/>
          <a:lstStyle/>
          <a:p>
            <a:fld id="{223D0366-7F6A-1F43-B034-F43C5F4D838C}" type="datetimeFigureOut">
              <a:rPr lang="en-US" smtClean="0"/>
              <a:t>10/16/25</a:t>
            </a:fld>
            <a:endParaRPr lang="en-US"/>
          </a:p>
        </p:txBody>
      </p:sp>
      <p:sp>
        <p:nvSpPr>
          <p:cNvPr id="5" name="Footer Placeholder 4">
            <a:extLst>
              <a:ext uri="{FF2B5EF4-FFF2-40B4-BE49-F238E27FC236}">
                <a16:creationId xmlns:a16="http://schemas.microsoft.com/office/drawing/2014/main" id="{62C83191-608A-7184-A7D7-ADCA184583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51F986-0079-2773-4A99-DFC837CFA280}"/>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3952202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60D52-58FC-6E35-9A2A-E35AC32669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9FCC89-0860-39B4-79C2-098B91F40CE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636AA39-BA5D-166F-6F74-7928EB4DD7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B2991D-756B-2B54-D940-006B2AAEB436}"/>
              </a:ext>
            </a:extLst>
          </p:cNvPr>
          <p:cNvSpPr>
            <a:spLocks noGrp="1"/>
          </p:cNvSpPr>
          <p:nvPr>
            <p:ph type="dt" sz="half" idx="10"/>
          </p:nvPr>
        </p:nvSpPr>
        <p:spPr/>
        <p:txBody>
          <a:bodyPr/>
          <a:lstStyle/>
          <a:p>
            <a:fld id="{223D0366-7F6A-1F43-B034-F43C5F4D838C}" type="datetimeFigureOut">
              <a:rPr lang="en-US" smtClean="0"/>
              <a:t>10/16/25</a:t>
            </a:fld>
            <a:endParaRPr lang="en-US"/>
          </a:p>
        </p:txBody>
      </p:sp>
      <p:sp>
        <p:nvSpPr>
          <p:cNvPr id="6" name="Footer Placeholder 5">
            <a:extLst>
              <a:ext uri="{FF2B5EF4-FFF2-40B4-BE49-F238E27FC236}">
                <a16:creationId xmlns:a16="http://schemas.microsoft.com/office/drawing/2014/main" id="{280668F3-A58F-646E-4151-BFBCF95494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E48D1C-C55A-8D8F-578F-2CFDB9953104}"/>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36286842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CD78F-7B94-FFE6-F99B-74AC14BF8D3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B3DBA07-AC13-E15B-B20F-9DD02EF08F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92B46F3-A38D-F135-4DDE-8F649F475E9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A05844-85C1-FB1E-9907-9B75734937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0EC8999-A67D-D546-4EF7-F2788359DCD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F75215-C57D-A9F8-A738-60D3DAE901D0}"/>
              </a:ext>
            </a:extLst>
          </p:cNvPr>
          <p:cNvSpPr>
            <a:spLocks noGrp="1"/>
          </p:cNvSpPr>
          <p:nvPr>
            <p:ph type="dt" sz="half" idx="10"/>
          </p:nvPr>
        </p:nvSpPr>
        <p:spPr/>
        <p:txBody>
          <a:bodyPr/>
          <a:lstStyle/>
          <a:p>
            <a:fld id="{223D0366-7F6A-1F43-B034-F43C5F4D838C}" type="datetimeFigureOut">
              <a:rPr lang="en-US" smtClean="0"/>
              <a:t>10/16/25</a:t>
            </a:fld>
            <a:endParaRPr lang="en-US"/>
          </a:p>
        </p:txBody>
      </p:sp>
      <p:sp>
        <p:nvSpPr>
          <p:cNvPr id="8" name="Footer Placeholder 7">
            <a:extLst>
              <a:ext uri="{FF2B5EF4-FFF2-40B4-BE49-F238E27FC236}">
                <a16:creationId xmlns:a16="http://schemas.microsoft.com/office/drawing/2014/main" id="{8A503C8C-8B73-4C9E-8ECE-55A5738C52D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37D4785-DD43-52F2-873B-9035F58771F9}"/>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902340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EBA5F-F217-4268-7676-95C4B4DE687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E4BB9E4-8D62-C121-122B-27B7443BDF71}"/>
              </a:ext>
            </a:extLst>
          </p:cNvPr>
          <p:cNvSpPr>
            <a:spLocks noGrp="1"/>
          </p:cNvSpPr>
          <p:nvPr>
            <p:ph type="dt" sz="half" idx="10"/>
          </p:nvPr>
        </p:nvSpPr>
        <p:spPr/>
        <p:txBody>
          <a:bodyPr/>
          <a:lstStyle/>
          <a:p>
            <a:fld id="{223D0366-7F6A-1F43-B034-F43C5F4D838C}" type="datetimeFigureOut">
              <a:rPr lang="en-US" smtClean="0"/>
              <a:t>10/16/25</a:t>
            </a:fld>
            <a:endParaRPr lang="en-US"/>
          </a:p>
        </p:txBody>
      </p:sp>
      <p:sp>
        <p:nvSpPr>
          <p:cNvPr id="4" name="Footer Placeholder 3">
            <a:extLst>
              <a:ext uri="{FF2B5EF4-FFF2-40B4-BE49-F238E27FC236}">
                <a16:creationId xmlns:a16="http://schemas.microsoft.com/office/drawing/2014/main" id="{25196994-F41D-6C9E-DFFB-346E39C423A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1E8D689-D03A-811A-542A-A2652E684949}"/>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2641185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4B5B83-B942-4349-0AD4-22A50519FBD1}"/>
              </a:ext>
            </a:extLst>
          </p:cNvPr>
          <p:cNvSpPr>
            <a:spLocks noGrp="1"/>
          </p:cNvSpPr>
          <p:nvPr>
            <p:ph type="dt" sz="half" idx="10"/>
          </p:nvPr>
        </p:nvSpPr>
        <p:spPr/>
        <p:txBody>
          <a:bodyPr/>
          <a:lstStyle/>
          <a:p>
            <a:fld id="{223D0366-7F6A-1F43-B034-F43C5F4D838C}" type="datetimeFigureOut">
              <a:rPr lang="en-US" smtClean="0"/>
              <a:t>10/16/25</a:t>
            </a:fld>
            <a:endParaRPr lang="en-US"/>
          </a:p>
        </p:txBody>
      </p:sp>
      <p:sp>
        <p:nvSpPr>
          <p:cNvPr id="3" name="Footer Placeholder 2">
            <a:extLst>
              <a:ext uri="{FF2B5EF4-FFF2-40B4-BE49-F238E27FC236}">
                <a16:creationId xmlns:a16="http://schemas.microsoft.com/office/drawing/2014/main" id="{31D8AFF5-FC88-C4C8-5FD5-57E9013546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B9CCF15-6E97-55EE-A353-C935283A18B1}"/>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1548197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CFC5F-F18B-6503-9290-EE7FEC6458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4EB1F2-D53A-7A5B-B71A-36E8841670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949199-FB6D-62BF-20CA-E40D443E95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5B619B-CE0A-3068-28B1-44F7EBDC9191}"/>
              </a:ext>
            </a:extLst>
          </p:cNvPr>
          <p:cNvSpPr>
            <a:spLocks noGrp="1"/>
          </p:cNvSpPr>
          <p:nvPr>
            <p:ph type="dt" sz="half" idx="10"/>
          </p:nvPr>
        </p:nvSpPr>
        <p:spPr/>
        <p:txBody>
          <a:bodyPr/>
          <a:lstStyle/>
          <a:p>
            <a:fld id="{223D0366-7F6A-1F43-B034-F43C5F4D838C}" type="datetimeFigureOut">
              <a:rPr lang="en-US" smtClean="0"/>
              <a:t>10/16/25</a:t>
            </a:fld>
            <a:endParaRPr lang="en-US"/>
          </a:p>
        </p:txBody>
      </p:sp>
      <p:sp>
        <p:nvSpPr>
          <p:cNvPr id="6" name="Footer Placeholder 5">
            <a:extLst>
              <a:ext uri="{FF2B5EF4-FFF2-40B4-BE49-F238E27FC236}">
                <a16:creationId xmlns:a16="http://schemas.microsoft.com/office/drawing/2014/main" id="{1971AB1D-6A7C-7F35-6E46-32C83AC010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5F27F6-7FDB-B0E5-5A92-CC82F1381F72}"/>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3253370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F6917-8040-22F0-7D33-4EDF35C4C7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9FB4046-BD0D-08B1-73E9-F24ADC8243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BA1852A-C75E-ECA9-D2AC-93ECB3A1BE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A89C5D-F569-074E-D2FC-9D95DE929025}"/>
              </a:ext>
            </a:extLst>
          </p:cNvPr>
          <p:cNvSpPr>
            <a:spLocks noGrp="1"/>
          </p:cNvSpPr>
          <p:nvPr>
            <p:ph type="dt" sz="half" idx="10"/>
          </p:nvPr>
        </p:nvSpPr>
        <p:spPr/>
        <p:txBody>
          <a:bodyPr/>
          <a:lstStyle/>
          <a:p>
            <a:fld id="{223D0366-7F6A-1F43-B034-F43C5F4D838C}" type="datetimeFigureOut">
              <a:rPr lang="en-US" smtClean="0"/>
              <a:t>10/16/25</a:t>
            </a:fld>
            <a:endParaRPr lang="en-US"/>
          </a:p>
        </p:txBody>
      </p:sp>
      <p:sp>
        <p:nvSpPr>
          <p:cNvPr id="6" name="Footer Placeholder 5">
            <a:extLst>
              <a:ext uri="{FF2B5EF4-FFF2-40B4-BE49-F238E27FC236}">
                <a16:creationId xmlns:a16="http://schemas.microsoft.com/office/drawing/2014/main" id="{F4CBBE82-05EE-F099-467C-BBC93FF549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748510-0AC4-7AE2-FB69-816047865FC9}"/>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156645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7000">
              <a:schemeClr val="tx2">
                <a:lumMod val="25000"/>
                <a:lumOff val="75000"/>
              </a:schemeClr>
            </a:gs>
            <a:gs pos="67000">
              <a:srgbClr val="FFC004"/>
            </a:gs>
            <a:gs pos="38000">
              <a:srgbClr val="00B0F0"/>
            </a:gs>
            <a:gs pos="93000">
              <a:srgbClr val="EB194D"/>
            </a:gs>
          </a:gsLst>
          <a:lin ang="27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B29704-E641-F235-4F7D-91EEE62A84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4476F4-7CD8-3205-E36F-215ACEC8F2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5748E1-BB65-A71C-0DD6-1D2C4DDF23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3D0366-7F6A-1F43-B034-F43C5F4D838C}" type="datetimeFigureOut">
              <a:rPr lang="en-US" smtClean="0"/>
              <a:t>10/16/25</a:t>
            </a:fld>
            <a:endParaRPr lang="en-US"/>
          </a:p>
        </p:txBody>
      </p:sp>
      <p:sp>
        <p:nvSpPr>
          <p:cNvPr id="5" name="Footer Placeholder 4">
            <a:extLst>
              <a:ext uri="{FF2B5EF4-FFF2-40B4-BE49-F238E27FC236}">
                <a16:creationId xmlns:a16="http://schemas.microsoft.com/office/drawing/2014/main" id="{59E48282-42AC-E68F-6395-3229FC1200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EB71D32-4255-B042-BA70-A196A57EAD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5E068FB-5CA4-C24A-8CAF-21BE3D336CA8}" type="slidenum">
              <a:rPr lang="en-US" smtClean="0"/>
              <a:t>‹#›</a:t>
            </a:fld>
            <a:endParaRPr lang="en-US"/>
          </a:p>
        </p:txBody>
      </p:sp>
    </p:spTree>
    <p:extLst>
      <p:ext uri="{BB962C8B-B14F-4D97-AF65-F5344CB8AC3E}">
        <p14:creationId xmlns:p14="http://schemas.microsoft.com/office/powerpoint/2010/main" val="20680005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diagramQuickStyle" Target="../diagrams/quickStyle8.xml"/><Relationship Id="rId3" Type="http://schemas.openxmlformats.org/officeDocument/2006/relationships/image" Target="../media/image6.jpg"/><Relationship Id="rId7" Type="http://schemas.openxmlformats.org/officeDocument/2006/relationships/diagramLayout" Target="../diagrams/layout8.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diagramData" Target="../diagrams/data8.xml"/><Relationship Id="rId5" Type="http://schemas.openxmlformats.org/officeDocument/2006/relationships/image" Target="../media/image18.jpeg"/><Relationship Id="rId10" Type="http://schemas.microsoft.com/office/2007/relationships/diagramDrawing" Target="../diagrams/drawing8.xml"/><Relationship Id="rId4" Type="http://schemas.openxmlformats.org/officeDocument/2006/relationships/image" Target="../media/image17.jpeg"/><Relationship Id="rId9" Type="http://schemas.openxmlformats.org/officeDocument/2006/relationships/diagramColors" Target="../diagrams/colors8.xml"/></Relationships>
</file>

<file path=ppt/slides/_rels/slide11.xml.rels><?xml version="1.0" encoding="UTF-8" standalone="yes"?>
<Relationships xmlns="http://schemas.openxmlformats.org/package/2006/relationships"><Relationship Id="rId8" Type="http://schemas.openxmlformats.org/officeDocument/2006/relationships/diagramQuickStyle" Target="../diagrams/quickStyle9.xml"/><Relationship Id="rId3" Type="http://schemas.openxmlformats.org/officeDocument/2006/relationships/image" Target="../media/image4.jpg"/><Relationship Id="rId7" Type="http://schemas.openxmlformats.org/officeDocument/2006/relationships/diagramLayout" Target="../diagrams/layout9.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Data" Target="../diagrams/data9.xml"/><Relationship Id="rId5" Type="http://schemas.openxmlformats.org/officeDocument/2006/relationships/image" Target="../media/image20.jpeg"/><Relationship Id="rId10" Type="http://schemas.microsoft.com/office/2007/relationships/diagramDrawing" Target="../diagrams/drawing9.xml"/><Relationship Id="rId4" Type="http://schemas.openxmlformats.org/officeDocument/2006/relationships/image" Target="../media/image19.jpeg"/><Relationship Id="rId9" Type="http://schemas.openxmlformats.org/officeDocument/2006/relationships/diagramColors" Target="../diagrams/colors9.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image" Target="../media/image4.jpg"/><Relationship Id="rId7" Type="http://schemas.openxmlformats.org/officeDocument/2006/relationships/diagramQuickStyle" Target="../diagrams/quickStyle10.xm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diagramLayout" Target="../diagrams/layout10.xml"/><Relationship Id="rId5" Type="http://schemas.openxmlformats.org/officeDocument/2006/relationships/diagramData" Target="../diagrams/data10.xml"/><Relationship Id="rId4" Type="http://schemas.openxmlformats.org/officeDocument/2006/relationships/image" Target="../media/image21.jpeg"/><Relationship Id="rId9" Type="http://schemas.microsoft.com/office/2007/relationships/diagramDrawing" Target="../diagrams/drawing10.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11.xml"/><Relationship Id="rId3" Type="http://schemas.openxmlformats.org/officeDocument/2006/relationships/image" Target="../media/image8.jpg"/><Relationship Id="rId7" Type="http://schemas.openxmlformats.org/officeDocument/2006/relationships/diagramQuickStyle" Target="../diagrams/quickStyle11.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diagramLayout" Target="../diagrams/layout11.xml"/><Relationship Id="rId5" Type="http://schemas.openxmlformats.org/officeDocument/2006/relationships/diagramData" Target="../diagrams/data11.xml"/><Relationship Id="rId4" Type="http://schemas.openxmlformats.org/officeDocument/2006/relationships/image" Target="../media/image22.jpeg"/><Relationship Id="rId9" Type="http://schemas.microsoft.com/office/2007/relationships/diagramDrawing" Target="../diagrams/drawing11.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12.xml"/><Relationship Id="rId3" Type="http://schemas.openxmlformats.org/officeDocument/2006/relationships/image" Target="../media/image23.jpg"/><Relationship Id="rId7" Type="http://schemas.openxmlformats.org/officeDocument/2006/relationships/diagramQuickStyle" Target="../diagrams/quickStyle12.xm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diagramLayout" Target="../diagrams/layout12.xml"/><Relationship Id="rId5" Type="http://schemas.openxmlformats.org/officeDocument/2006/relationships/diagramData" Target="../diagrams/data12.xml"/><Relationship Id="rId4" Type="http://schemas.openxmlformats.org/officeDocument/2006/relationships/image" Target="../media/image24.jpeg"/><Relationship Id="rId9" Type="http://schemas.microsoft.com/office/2007/relationships/diagramDrawing" Target="../diagrams/drawing12.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13.xml"/><Relationship Id="rId3" Type="http://schemas.openxmlformats.org/officeDocument/2006/relationships/image" Target="../media/image23.jpg"/><Relationship Id="rId7" Type="http://schemas.openxmlformats.org/officeDocument/2006/relationships/diagramQuickStyle" Target="../diagrams/quickStyle13.xm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diagramLayout" Target="../diagrams/layout13.xml"/><Relationship Id="rId5" Type="http://schemas.openxmlformats.org/officeDocument/2006/relationships/diagramData" Target="../diagrams/data13.xml"/><Relationship Id="rId4" Type="http://schemas.openxmlformats.org/officeDocument/2006/relationships/image" Target="../media/image25.jpeg"/><Relationship Id="rId9" Type="http://schemas.microsoft.com/office/2007/relationships/diagramDrawing" Target="../diagrams/drawing13.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14.xml"/><Relationship Id="rId3" Type="http://schemas.openxmlformats.org/officeDocument/2006/relationships/image" Target="../media/image4.jpg"/><Relationship Id="rId7" Type="http://schemas.openxmlformats.org/officeDocument/2006/relationships/diagramQuickStyle" Target="../diagrams/quickStyle14.xm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diagramLayout" Target="../diagrams/layout14.xml"/><Relationship Id="rId5" Type="http://schemas.openxmlformats.org/officeDocument/2006/relationships/diagramData" Target="../diagrams/data14.xml"/><Relationship Id="rId4" Type="http://schemas.openxmlformats.org/officeDocument/2006/relationships/image" Target="../media/image26.jpeg"/><Relationship Id="rId9" Type="http://schemas.microsoft.com/office/2007/relationships/diagramDrawing" Target="../diagrams/drawing14.xml"/></Relationships>
</file>

<file path=ppt/slides/_rels/slide17.xml.rels><?xml version="1.0" encoding="UTF-8" standalone="yes"?>
<Relationships xmlns="http://schemas.openxmlformats.org/package/2006/relationships"><Relationship Id="rId8" Type="http://schemas.openxmlformats.org/officeDocument/2006/relationships/diagramQuickStyle" Target="../diagrams/quickStyle15.xml"/><Relationship Id="rId3" Type="http://schemas.openxmlformats.org/officeDocument/2006/relationships/image" Target="../media/image4.jpg"/><Relationship Id="rId7" Type="http://schemas.openxmlformats.org/officeDocument/2006/relationships/diagramLayout" Target="../diagrams/layout15.xml"/><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diagramData" Target="../diagrams/data15.xml"/><Relationship Id="rId5" Type="http://schemas.openxmlformats.org/officeDocument/2006/relationships/image" Target="../media/image28.jpeg"/><Relationship Id="rId10" Type="http://schemas.microsoft.com/office/2007/relationships/diagramDrawing" Target="../diagrams/drawing15.xml"/><Relationship Id="rId4" Type="http://schemas.openxmlformats.org/officeDocument/2006/relationships/image" Target="../media/image27.jpeg"/><Relationship Id="rId9" Type="http://schemas.openxmlformats.org/officeDocument/2006/relationships/diagramColors" Target="../diagrams/colors15.xml"/></Relationships>
</file>

<file path=ppt/slides/_rels/slide18.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23.jpg"/><Relationship Id="rId7" Type="http://schemas.openxmlformats.org/officeDocument/2006/relationships/diagramColors" Target="../diagrams/colors16.xml"/><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 Id="rId9" Type="http://schemas.openxmlformats.org/officeDocument/2006/relationships/image" Target="../media/image29.jpeg"/></Relationships>
</file>

<file path=ppt/slides/_rels/slide19.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image" Target="../media/image8.jpg"/><Relationship Id="rId7" Type="http://schemas.openxmlformats.org/officeDocument/2006/relationships/diagramColors" Target="../diagrams/colors17.xm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diagramQuickStyle" Target="../diagrams/quickStyle17.xml"/><Relationship Id="rId5" Type="http://schemas.openxmlformats.org/officeDocument/2006/relationships/diagramLayout" Target="../diagrams/layout17.xml"/><Relationship Id="rId4" Type="http://schemas.openxmlformats.org/officeDocument/2006/relationships/diagramData" Target="../diagrams/data17.xml"/><Relationship Id="rId9" Type="http://schemas.openxmlformats.org/officeDocument/2006/relationships/image" Target="../media/image30.jpeg"/></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4.jpg"/><Relationship Id="rId7" Type="http://schemas.openxmlformats.org/officeDocument/2006/relationships/diagramQuickStyle" Target="../diagrams/quickStyle1.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5.jpeg"/><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8" Type="http://schemas.microsoft.com/office/2007/relationships/diagramDrawing" Target="../diagrams/drawing18.xml"/><Relationship Id="rId3" Type="http://schemas.openxmlformats.org/officeDocument/2006/relationships/image" Target="../media/image4.jpg"/><Relationship Id="rId7" Type="http://schemas.openxmlformats.org/officeDocument/2006/relationships/diagramColors" Target="../diagrams/colors18.xml"/><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diagramQuickStyle" Target="../diagrams/quickStyle18.xml"/><Relationship Id="rId5" Type="http://schemas.openxmlformats.org/officeDocument/2006/relationships/diagramLayout" Target="../diagrams/layout18.xml"/><Relationship Id="rId4" Type="http://schemas.openxmlformats.org/officeDocument/2006/relationships/diagramData" Target="../diagrams/data18.xml"/><Relationship Id="rId9" Type="http://schemas.openxmlformats.org/officeDocument/2006/relationships/image" Target="../media/image31.jpeg"/></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19.xml"/><Relationship Id="rId3" Type="http://schemas.openxmlformats.org/officeDocument/2006/relationships/image" Target="../media/image4.jpg"/><Relationship Id="rId7" Type="http://schemas.openxmlformats.org/officeDocument/2006/relationships/diagramQuickStyle" Target="../diagrams/quickStyle19.xml"/><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diagramLayout" Target="../diagrams/layout19.xml"/><Relationship Id="rId5" Type="http://schemas.openxmlformats.org/officeDocument/2006/relationships/diagramData" Target="../diagrams/data19.xml"/><Relationship Id="rId4" Type="http://schemas.openxmlformats.org/officeDocument/2006/relationships/image" Target="../media/image32.jpeg"/><Relationship Id="rId9" Type="http://schemas.microsoft.com/office/2007/relationships/diagramDrawing" Target="../diagrams/drawing19.xml"/></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20.xml"/><Relationship Id="rId3" Type="http://schemas.openxmlformats.org/officeDocument/2006/relationships/image" Target="../media/image11.jpg"/><Relationship Id="rId7" Type="http://schemas.openxmlformats.org/officeDocument/2006/relationships/diagramQuickStyle" Target="../diagrams/quickStyle20.xml"/><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diagramLayout" Target="../diagrams/layout20.xml"/><Relationship Id="rId5" Type="http://schemas.openxmlformats.org/officeDocument/2006/relationships/diagramData" Target="../diagrams/data20.xml"/><Relationship Id="rId4" Type="http://schemas.openxmlformats.org/officeDocument/2006/relationships/image" Target="../media/image33.jpeg"/><Relationship Id="rId9" Type="http://schemas.microsoft.com/office/2007/relationships/diagramDrawing" Target="../diagrams/drawing20.xml"/></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21.xml"/><Relationship Id="rId3" Type="http://schemas.openxmlformats.org/officeDocument/2006/relationships/image" Target="../media/image23.jpg"/><Relationship Id="rId7" Type="http://schemas.openxmlformats.org/officeDocument/2006/relationships/diagramQuickStyle" Target="../diagrams/quickStyle21.xml"/><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diagramLayout" Target="../diagrams/layout21.xml"/><Relationship Id="rId5" Type="http://schemas.openxmlformats.org/officeDocument/2006/relationships/diagramData" Target="../diagrams/data21.xml"/><Relationship Id="rId4" Type="http://schemas.openxmlformats.org/officeDocument/2006/relationships/image" Target="../media/image34.jpeg"/><Relationship Id="rId9" Type="http://schemas.microsoft.com/office/2007/relationships/diagramDrawing" Target="../diagrams/drawing21.xml"/></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22.xml"/><Relationship Id="rId3" Type="http://schemas.openxmlformats.org/officeDocument/2006/relationships/image" Target="../media/image11.jpg"/><Relationship Id="rId7" Type="http://schemas.openxmlformats.org/officeDocument/2006/relationships/diagramQuickStyle" Target="../diagrams/quickStyle22.xml"/><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diagramLayout" Target="../diagrams/layout22.xml"/><Relationship Id="rId5" Type="http://schemas.openxmlformats.org/officeDocument/2006/relationships/diagramData" Target="../diagrams/data22.xml"/><Relationship Id="rId4" Type="http://schemas.openxmlformats.org/officeDocument/2006/relationships/image" Target="../media/image35.jpeg"/><Relationship Id="rId9" Type="http://schemas.microsoft.com/office/2007/relationships/diagramDrawing" Target="../diagrams/drawing22.xml"/></Relationships>
</file>

<file path=ppt/slides/_rels/slide25.xml.rels><?xml version="1.0" encoding="UTF-8" standalone="yes"?>
<Relationships xmlns="http://schemas.openxmlformats.org/package/2006/relationships"><Relationship Id="rId8" Type="http://schemas.microsoft.com/office/2007/relationships/diagramDrawing" Target="../diagrams/drawing23.xml"/><Relationship Id="rId3" Type="http://schemas.openxmlformats.org/officeDocument/2006/relationships/image" Target="../media/image4.jpg"/><Relationship Id="rId7" Type="http://schemas.openxmlformats.org/officeDocument/2006/relationships/diagramColors" Target="../diagrams/colors23.xml"/><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diagramQuickStyle" Target="../diagrams/quickStyle23.xml"/><Relationship Id="rId5" Type="http://schemas.openxmlformats.org/officeDocument/2006/relationships/diagramLayout" Target="../diagrams/layout23.xml"/><Relationship Id="rId4" Type="http://schemas.openxmlformats.org/officeDocument/2006/relationships/diagramData" Target="../diagrams/data23.xml"/><Relationship Id="rId9" Type="http://schemas.openxmlformats.org/officeDocument/2006/relationships/image" Target="../media/image36.jpeg"/></Relationships>
</file>

<file path=ppt/slides/_rels/slide26.xml.rels><?xml version="1.0" encoding="UTF-8" standalone="yes"?>
<Relationships xmlns="http://schemas.openxmlformats.org/package/2006/relationships"><Relationship Id="rId8" Type="http://schemas.microsoft.com/office/2007/relationships/diagramDrawing" Target="../diagrams/drawing24.xml"/><Relationship Id="rId3" Type="http://schemas.openxmlformats.org/officeDocument/2006/relationships/image" Target="../media/image23.jpg"/><Relationship Id="rId7" Type="http://schemas.openxmlformats.org/officeDocument/2006/relationships/diagramColors" Target="../diagrams/colors24.xml"/><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diagramQuickStyle" Target="../diagrams/quickStyle24.xml"/><Relationship Id="rId5" Type="http://schemas.openxmlformats.org/officeDocument/2006/relationships/diagramLayout" Target="../diagrams/layout24.xml"/><Relationship Id="rId4" Type="http://schemas.openxmlformats.org/officeDocument/2006/relationships/diagramData" Target="../diagrams/data24.xml"/></Relationships>
</file>

<file path=ppt/slides/_rels/slide27.xml.rels><?xml version="1.0" encoding="UTF-8" standalone="yes"?>
<Relationships xmlns="http://schemas.openxmlformats.org/package/2006/relationships"><Relationship Id="rId8" Type="http://schemas.openxmlformats.org/officeDocument/2006/relationships/diagramColors" Target="../diagrams/colors25.xml"/><Relationship Id="rId3" Type="http://schemas.openxmlformats.org/officeDocument/2006/relationships/image" Target="../media/image23.jpg"/><Relationship Id="rId7" Type="http://schemas.openxmlformats.org/officeDocument/2006/relationships/diagramQuickStyle" Target="../diagrams/quickStyle25.xml"/><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diagramLayout" Target="../diagrams/layout25.xml"/><Relationship Id="rId5" Type="http://schemas.openxmlformats.org/officeDocument/2006/relationships/diagramData" Target="../diagrams/data25.xml"/><Relationship Id="rId4" Type="http://schemas.openxmlformats.org/officeDocument/2006/relationships/image" Target="../media/image37.jpeg"/><Relationship Id="rId9" Type="http://schemas.microsoft.com/office/2007/relationships/diagramDrawing" Target="../diagrams/drawing25.xml"/></Relationships>
</file>

<file path=ppt/slides/_rels/slide28.xml.rels><?xml version="1.0" encoding="UTF-8" standalone="yes"?>
<Relationships xmlns="http://schemas.openxmlformats.org/package/2006/relationships"><Relationship Id="rId8" Type="http://schemas.microsoft.com/office/2007/relationships/diagramDrawing" Target="../diagrams/drawing26.xml"/><Relationship Id="rId3" Type="http://schemas.openxmlformats.org/officeDocument/2006/relationships/image" Target="../media/image4.jpg"/><Relationship Id="rId7" Type="http://schemas.openxmlformats.org/officeDocument/2006/relationships/diagramColors" Target="../diagrams/colors26.xml"/><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diagramQuickStyle" Target="../diagrams/quickStyle26.xml"/><Relationship Id="rId5" Type="http://schemas.openxmlformats.org/officeDocument/2006/relationships/diagramLayout" Target="../diagrams/layout26.xml"/><Relationship Id="rId4" Type="http://schemas.openxmlformats.org/officeDocument/2006/relationships/diagramData" Target="../diagrams/data26.xml"/><Relationship Id="rId9" Type="http://schemas.openxmlformats.org/officeDocument/2006/relationships/image" Target="../media/image38.jpeg"/></Relationships>
</file>

<file path=ppt/slides/_rels/slide29.xml.rels><?xml version="1.0" encoding="UTF-8" standalone="yes"?>
<Relationships xmlns="http://schemas.openxmlformats.org/package/2006/relationships"><Relationship Id="rId8" Type="http://schemas.microsoft.com/office/2007/relationships/diagramDrawing" Target="../diagrams/drawing27.xml"/><Relationship Id="rId3" Type="http://schemas.openxmlformats.org/officeDocument/2006/relationships/image" Target="../media/image4.jpg"/><Relationship Id="rId7" Type="http://schemas.openxmlformats.org/officeDocument/2006/relationships/diagramColors" Target="../diagrams/colors27.xml"/><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diagramQuickStyle" Target="../diagrams/quickStyle27.xml"/><Relationship Id="rId5" Type="http://schemas.openxmlformats.org/officeDocument/2006/relationships/diagramLayout" Target="../diagrams/layout27.xml"/><Relationship Id="rId4" Type="http://schemas.openxmlformats.org/officeDocument/2006/relationships/diagramData" Target="../diagrams/data27.xml"/><Relationship Id="rId9" Type="http://schemas.openxmlformats.org/officeDocument/2006/relationships/image" Target="../media/image38.jpe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8" Type="http://schemas.openxmlformats.org/officeDocument/2006/relationships/diagramColors" Target="../diagrams/colors28.xml"/><Relationship Id="rId3" Type="http://schemas.openxmlformats.org/officeDocument/2006/relationships/image" Target="../media/image8.jpg"/><Relationship Id="rId7" Type="http://schemas.openxmlformats.org/officeDocument/2006/relationships/diagramQuickStyle" Target="../diagrams/quickStyle28.xml"/><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diagramLayout" Target="../diagrams/layout28.xml"/><Relationship Id="rId5" Type="http://schemas.openxmlformats.org/officeDocument/2006/relationships/diagramData" Target="../diagrams/data28.xml"/><Relationship Id="rId4" Type="http://schemas.openxmlformats.org/officeDocument/2006/relationships/image" Target="../media/image40.jpeg"/><Relationship Id="rId9" Type="http://schemas.microsoft.com/office/2007/relationships/diagramDrawing" Target="../diagrams/drawing28.xml"/></Relationships>
</file>

<file path=ppt/slides/_rels/slide32.xml.rels><?xml version="1.0" encoding="UTF-8" standalone="yes"?>
<Relationships xmlns="http://schemas.openxmlformats.org/package/2006/relationships"><Relationship Id="rId8" Type="http://schemas.openxmlformats.org/officeDocument/2006/relationships/diagramColors" Target="../diagrams/colors29.xml"/><Relationship Id="rId3" Type="http://schemas.openxmlformats.org/officeDocument/2006/relationships/image" Target="../media/image4.jpg"/><Relationship Id="rId7" Type="http://schemas.openxmlformats.org/officeDocument/2006/relationships/diagramQuickStyle" Target="../diagrams/quickStyle29.xml"/><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diagramLayout" Target="../diagrams/layout29.xml"/><Relationship Id="rId5" Type="http://schemas.openxmlformats.org/officeDocument/2006/relationships/diagramData" Target="../diagrams/data29.xml"/><Relationship Id="rId4" Type="http://schemas.openxmlformats.org/officeDocument/2006/relationships/image" Target="../media/image39.png"/><Relationship Id="rId9" Type="http://schemas.microsoft.com/office/2007/relationships/diagramDrawing" Target="../diagrams/drawing29.xml"/></Relationships>
</file>

<file path=ppt/slides/_rels/slide33.xml.rels><?xml version="1.0" encoding="UTF-8" standalone="yes"?>
<Relationships xmlns="http://schemas.openxmlformats.org/package/2006/relationships"><Relationship Id="rId8" Type="http://schemas.microsoft.com/office/2007/relationships/diagramDrawing" Target="../diagrams/drawing30.xml"/><Relationship Id="rId3" Type="http://schemas.openxmlformats.org/officeDocument/2006/relationships/image" Target="../media/image4.jpg"/><Relationship Id="rId7" Type="http://schemas.openxmlformats.org/officeDocument/2006/relationships/diagramColors" Target="../diagrams/colors30.xml"/><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diagramQuickStyle" Target="../diagrams/quickStyle30.xml"/><Relationship Id="rId5" Type="http://schemas.openxmlformats.org/officeDocument/2006/relationships/diagramLayout" Target="../diagrams/layout30.xml"/><Relationship Id="rId4" Type="http://schemas.openxmlformats.org/officeDocument/2006/relationships/diagramData" Target="../diagrams/data30.xml"/><Relationship Id="rId9" Type="http://schemas.openxmlformats.org/officeDocument/2006/relationships/image" Target="../media/image33.jpeg"/></Relationships>
</file>

<file path=ppt/slides/_rels/slide34.xml.rels><?xml version="1.0" encoding="UTF-8" standalone="yes"?>
<Relationships xmlns="http://schemas.openxmlformats.org/package/2006/relationships"><Relationship Id="rId8" Type="http://schemas.openxmlformats.org/officeDocument/2006/relationships/diagramColors" Target="../diagrams/colors31.xml"/><Relationship Id="rId3" Type="http://schemas.openxmlformats.org/officeDocument/2006/relationships/image" Target="../media/image4.jpg"/><Relationship Id="rId7" Type="http://schemas.openxmlformats.org/officeDocument/2006/relationships/diagramQuickStyle" Target="../diagrams/quickStyle31.xml"/><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diagramLayout" Target="../diagrams/layout31.xml"/><Relationship Id="rId5" Type="http://schemas.openxmlformats.org/officeDocument/2006/relationships/diagramData" Target="../diagrams/data31.xml"/><Relationship Id="rId4" Type="http://schemas.openxmlformats.org/officeDocument/2006/relationships/image" Target="../media/image41.jpeg"/><Relationship Id="rId9" Type="http://schemas.microsoft.com/office/2007/relationships/diagramDrawing" Target="../diagrams/drawing31.xml"/></Relationships>
</file>

<file path=ppt/slides/_rels/slide35.xml.rels><?xml version="1.0" encoding="UTF-8" standalone="yes"?>
<Relationships xmlns="http://schemas.openxmlformats.org/package/2006/relationships"><Relationship Id="rId8" Type="http://schemas.microsoft.com/office/2007/relationships/diagramDrawing" Target="../diagrams/drawing32.xml"/><Relationship Id="rId3" Type="http://schemas.openxmlformats.org/officeDocument/2006/relationships/image" Target="../media/image4.jpg"/><Relationship Id="rId7" Type="http://schemas.openxmlformats.org/officeDocument/2006/relationships/diagramColors" Target="../diagrams/colors32.xml"/><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diagramQuickStyle" Target="../diagrams/quickStyle32.xml"/><Relationship Id="rId5" Type="http://schemas.openxmlformats.org/officeDocument/2006/relationships/diagramLayout" Target="../diagrams/layout32.xml"/><Relationship Id="rId4" Type="http://schemas.openxmlformats.org/officeDocument/2006/relationships/diagramData" Target="../diagrams/data32.xml"/><Relationship Id="rId9" Type="http://schemas.openxmlformats.org/officeDocument/2006/relationships/image" Target="../media/image42.png"/></Relationships>
</file>

<file path=ppt/slides/_rels/slide36.xml.rels><?xml version="1.0" encoding="UTF-8" standalone="yes"?>
<Relationships xmlns="http://schemas.openxmlformats.org/package/2006/relationships"><Relationship Id="rId8" Type="http://schemas.microsoft.com/office/2007/relationships/diagramDrawing" Target="../diagrams/drawing33.xml"/><Relationship Id="rId3" Type="http://schemas.openxmlformats.org/officeDocument/2006/relationships/image" Target="../media/image1.tiff"/><Relationship Id="rId7" Type="http://schemas.openxmlformats.org/officeDocument/2006/relationships/diagramColors" Target="../diagrams/colors33.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QuickStyle" Target="../diagrams/quickStyle33.xml"/><Relationship Id="rId5" Type="http://schemas.openxmlformats.org/officeDocument/2006/relationships/diagramLayout" Target="../diagrams/layout33.xml"/><Relationship Id="rId4" Type="http://schemas.openxmlformats.org/officeDocument/2006/relationships/diagramData" Target="../diagrams/data33.xml"/><Relationship Id="rId9" Type="http://schemas.openxmlformats.org/officeDocument/2006/relationships/image" Target="../media/image3.jpg"/></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8.jpg"/><Relationship Id="rId7" Type="http://schemas.openxmlformats.org/officeDocument/2006/relationships/diagramQuickStyle" Target="../diagrams/quickStyle2.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9.jpeg"/><Relationship Id="rId9" Type="http://schemas.microsoft.com/office/2007/relationships/diagramDrawing" Target="../diagrams/drawing2.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4.jpg"/><Relationship Id="rId7" Type="http://schemas.openxmlformats.org/officeDocument/2006/relationships/diagramQuickStyle" Target="../diagrams/quickStyle3.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10.jpeg"/><Relationship Id="rId9" Type="http://schemas.microsoft.com/office/2007/relationships/diagramDrawing" Target="../diagrams/drawing3.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11.jpg"/><Relationship Id="rId7" Type="http://schemas.openxmlformats.org/officeDocument/2006/relationships/diagramQuickStyle" Target="../diagrams/quickStyle4.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12.jpeg"/><Relationship Id="rId9" Type="http://schemas.microsoft.com/office/2007/relationships/diagramDrawing" Target="../diagrams/drawing4.xml"/></Relationships>
</file>

<file path=ppt/slides/_rels/slide7.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1.jpg"/><Relationship Id="rId7" Type="http://schemas.openxmlformats.org/officeDocument/2006/relationships/diagramColors" Target="../diagrams/colors5.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QuickStyle" Target="../diagrams/quickStyle5.xml"/><Relationship Id="rId5" Type="http://schemas.openxmlformats.org/officeDocument/2006/relationships/diagramLayout" Target="../diagrams/layout5.xml"/><Relationship Id="rId10" Type="http://schemas.openxmlformats.org/officeDocument/2006/relationships/image" Target="../media/image14.png"/><Relationship Id="rId4" Type="http://schemas.openxmlformats.org/officeDocument/2006/relationships/diagramData" Target="../diagrams/data5.xml"/><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4.jpg"/><Relationship Id="rId7" Type="http://schemas.openxmlformats.org/officeDocument/2006/relationships/diagramQuickStyle" Target="../diagrams/quickStyle6.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15.jpeg"/><Relationship Id="rId9" Type="http://schemas.microsoft.com/office/2007/relationships/diagramDrawing" Target="../diagrams/drawing6.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11.jpg"/><Relationship Id="rId7" Type="http://schemas.openxmlformats.org/officeDocument/2006/relationships/diagramQuickStyle" Target="../diagrams/quickStyle7.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16.jpeg"/><Relationship Id="rId9" Type="http://schemas.microsoft.com/office/2007/relationships/diagramDrawing" Target="../diagrams/drawing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10BBFD-7AC0-69F9-31E5-24EEA7150390}"/>
            </a:ext>
          </a:extLst>
        </p:cNvPr>
        <p:cNvGrpSpPr/>
        <p:nvPr/>
      </p:nvGrpSpPr>
      <p:grpSpPr>
        <a:xfrm>
          <a:off x="0" y="0"/>
          <a:ext cx="0" cy="0"/>
          <a:chOff x="0" y="0"/>
          <a:chExt cx="0" cy="0"/>
        </a:xfrm>
      </p:grpSpPr>
      <p:pic>
        <p:nvPicPr>
          <p:cNvPr id="6" name="Content Placeholder 9">
            <a:extLst>
              <a:ext uri="{FF2B5EF4-FFF2-40B4-BE49-F238E27FC236}">
                <a16:creationId xmlns:a16="http://schemas.microsoft.com/office/drawing/2014/main" id="{FD6DFBBB-0EF9-AB98-B165-38E850025079}"/>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11000"/>
          </a:blip>
          <a:srcRect t="14276" r="6419" b="8058"/>
          <a:stretch/>
        </p:blipFill>
        <p:spPr>
          <a:xfrm>
            <a:off x="4183539" y="1531662"/>
            <a:ext cx="8008461" cy="5326338"/>
          </a:xfrm>
          <a:prstGeom prst="rect">
            <a:avLst/>
          </a:prstGeom>
        </p:spPr>
      </p:pic>
      <p:sp>
        <p:nvSpPr>
          <p:cNvPr id="3" name="Content Placeholder 10" descr="Debrah C. Sickler-Voigt, Author &amp; Presentation Developer ©&#13;&#10;">
            <a:extLst>
              <a:ext uri="{FF2B5EF4-FFF2-40B4-BE49-F238E27FC236}">
                <a16:creationId xmlns:a16="http://schemas.microsoft.com/office/drawing/2014/main" id="{6B2E55EA-1997-C8CF-F601-0C58C21C3FF0}"/>
              </a:ext>
            </a:extLst>
          </p:cNvPr>
          <p:cNvSpPr txBox="1">
            <a:spLocks/>
          </p:cNvSpPr>
          <p:nvPr/>
        </p:nvSpPr>
        <p:spPr>
          <a:xfrm>
            <a:off x="329310" y="6318156"/>
            <a:ext cx="11564239" cy="495636"/>
          </a:xfrm>
          <a:prstGeom prst="rect">
            <a:avLst/>
          </a:prstGeom>
          <a:solidFill>
            <a:srgbClr val="000000"/>
          </a:solidFill>
        </p:spPr>
        <p:txBody>
          <a:bodyPr vert="horz" lIns="91440" tIns="45720" rIns="91440" bIns="45720" rtlCol="0" anchor="ctr" anchorCtr="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2400" b="1" dirty="0">
                <a:solidFill>
                  <a:srgbClr val="FFFFFF"/>
                </a:solidFill>
              </a:rPr>
              <a:t>Debrah C. Sickler-Voigt, Author &amp; Presentation Developer ©</a:t>
            </a:r>
            <a:endParaRPr lang="en-US" sz="3600" b="1" dirty="0">
              <a:solidFill>
                <a:srgbClr val="FFFFFF"/>
              </a:solidFill>
            </a:endParaRPr>
          </a:p>
        </p:txBody>
      </p:sp>
      <p:sp>
        <p:nvSpPr>
          <p:cNvPr id="9" name="Title 3" descr="CHAPTER 20. Making the Most of Your Teaching CareerTeaching and Learning in Art Education, 2nd Ed.">
            <a:extLst>
              <a:ext uri="{FF2B5EF4-FFF2-40B4-BE49-F238E27FC236}">
                <a16:creationId xmlns:a16="http://schemas.microsoft.com/office/drawing/2014/main" id="{9206AA31-C74B-53B6-10C2-C0CA3DACBABB}"/>
              </a:ext>
            </a:extLst>
          </p:cNvPr>
          <p:cNvSpPr txBox="1">
            <a:spLocks noGrp="1"/>
          </p:cNvSpPr>
          <p:nvPr>
            <p:ph type="title"/>
          </p:nvPr>
        </p:nvSpPr>
        <p:spPr>
          <a:xfrm>
            <a:off x="329310" y="206099"/>
            <a:ext cx="11533380" cy="1325563"/>
          </a:xfrm>
          <a:prstGeom prst="rect">
            <a:avLst/>
          </a:prstGeom>
          <a:solidFill>
            <a:srgbClr val="001279"/>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chorCtr="1">
            <a:noAutofit/>
          </a:bodyPr>
          <a:lstStyle>
            <a:lvl1pPr algn="ctr" defTabSz="914400" rtl="0" eaLnBrk="1" latinLnBrk="0" hangingPunct="1">
              <a:lnSpc>
                <a:spcPct val="90000"/>
              </a:lnSpc>
              <a:spcBef>
                <a:spcPct val="0"/>
              </a:spcBef>
              <a:buNone/>
              <a:defRPr sz="6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3600" dirty="0">
                <a:ln>
                  <a:solidFill>
                    <a:schemeClr val="tx1"/>
                  </a:solidFill>
                </a:ln>
                <a:solidFill>
                  <a:srgbClr val="FFFFFF"/>
                </a:solidFill>
                <a:effectLst>
                  <a:outerShdw blurRad="50800" dist="38100" dir="2700000" algn="tl" rotWithShape="0">
                    <a:srgbClr val="000000">
                      <a:alpha val="43000"/>
                    </a:srgbClr>
                  </a:outerShdw>
                </a:effectLst>
                <a:latin typeface="Copperplate Gothic Bold" panose="020E0705020206020404" pitchFamily="34" charset="77"/>
                <a:cs typeface="Arial Black"/>
              </a:rPr>
              <a:t>CHAPTER 20. </a:t>
            </a:r>
            <a:r>
              <a:rPr lang="en-US" sz="3600" b="1" dirty="0">
                <a:solidFill>
                  <a:schemeClr val="bg1"/>
                </a:solidFill>
                <a:latin typeface="Copperplate Gothic Bold" panose="020E0705020206020404" pitchFamily="34" charset="77"/>
                <a:cs typeface="Bangla MN"/>
              </a:rPr>
              <a:t>Making the Most of Your </a:t>
            </a:r>
            <a:br>
              <a:rPr lang="en-US" sz="3600" b="1" dirty="0">
                <a:solidFill>
                  <a:schemeClr val="bg1"/>
                </a:solidFill>
                <a:latin typeface="Copperplate Gothic Bold" panose="020E0705020206020404" pitchFamily="34" charset="77"/>
                <a:cs typeface="Bangla MN"/>
              </a:rPr>
            </a:br>
            <a:r>
              <a:rPr lang="en-US" sz="3600" b="1" dirty="0">
                <a:solidFill>
                  <a:schemeClr val="bg1"/>
                </a:solidFill>
                <a:latin typeface="Copperplate Gothic Bold" panose="020E0705020206020404" pitchFamily="34" charset="77"/>
                <a:cs typeface="Bangla MN"/>
              </a:rPr>
              <a:t>Teaching Career</a:t>
            </a:r>
            <a:br>
              <a:rPr lang="en-US" sz="3600" dirty="0">
                <a:ln>
                  <a:solidFill>
                    <a:schemeClr val="tx1"/>
                  </a:solidFill>
                </a:ln>
                <a:solidFill>
                  <a:schemeClr val="bg1"/>
                </a:solidFill>
                <a:effectLst>
                  <a:outerShdw blurRad="50800" dist="38100" dir="2700000" algn="tl" rotWithShape="0">
                    <a:srgbClr val="000000">
                      <a:alpha val="43000"/>
                    </a:srgbClr>
                  </a:outerShdw>
                </a:effectLst>
                <a:latin typeface="Copperplate Gothic Bold" panose="020E0705020206020404" pitchFamily="34" charset="77"/>
                <a:cs typeface="Bangla MN"/>
              </a:rPr>
            </a:br>
            <a:r>
              <a:rPr lang="en-US" sz="2800" cap="all" dirty="0">
                <a:ln>
                  <a:solidFill>
                    <a:schemeClr val="tx1"/>
                  </a:solidFill>
                </a:ln>
                <a:solidFill>
                  <a:srgbClr val="FFFFFF"/>
                </a:solidFill>
                <a:effectLst>
                  <a:outerShdw blurRad="50800" dist="38100" dir="2700000" algn="tl" rotWithShape="0">
                    <a:srgbClr val="000000">
                      <a:alpha val="43000"/>
                    </a:srgbClr>
                  </a:outerShdw>
                </a:effectLst>
                <a:latin typeface="Copperplate Gothic Bold" panose="020E0705020206020404" pitchFamily="34" charset="77"/>
                <a:cs typeface="Arial Black"/>
              </a:rPr>
              <a:t>Teaching and Learning in Art Education, 2</a:t>
            </a:r>
            <a:r>
              <a:rPr lang="en-US" sz="2800" cap="all" baseline="30000" dirty="0">
                <a:ln>
                  <a:solidFill>
                    <a:schemeClr val="tx1"/>
                  </a:solidFill>
                </a:ln>
                <a:solidFill>
                  <a:srgbClr val="FFFFFF"/>
                </a:solidFill>
                <a:effectLst>
                  <a:outerShdw blurRad="50800" dist="38100" dir="2700000" algn="tl" rotWithShape="0">
                    <a:srgbClr val="000000">
                      <a:alpha val="43000"/>
                    </a:srgbClr>
                  </a:outerShdw>
                </a:effectLst>
                <a:latin typeface="Copperplate Gothic Bold" panose="020E0705020206020404" pitchFamily="34" charset="77"/>
                <a:cs typeface="Arial Black"/>
              </a:rPr>
              <a:t>nd</a:t>
            </a:r>
            <a:r>
              <a:rPr lang="en-US" sz="2800" cap="all" dirty="0">
                <a:ln>
                  <a:solidFill>
                    <a:schemeClr val="tx1"/>
                  </a:solidFill>
                </a:ln>
                <a:solidFill>
                  <a:srgbClr val="FFFFFF"/>
                </a:solidFill>
                <a:effectLst>
                  <a:outerShdw blurRad="50800" dist="38100" dir="2700000" algn="tl" rotWithShape="0">
                    <a:srgbClr val="000000">
                      <a:alpha val="43000"/>
                    </a:srgbClr>
                  </a:outerShdw>
                </a:effectLst>
                <a:latin typeface="Copperplate Gothic Bold" panose="020E0705020206020404" pitchFamily="34" charset="77"/>
                <a:cs typeface="Arial Black"/>
              </a:rPr>
              <a:t> Ed.</a:t>
            </a:r>
            <a:endParaRPr lang="en-US" sz="3600" dirty="0">
              <a:latin typeface="Copperplate Gothic Bold" panose="020E0705020206020404" pitchFamily="34" charset="77"/>
            </a:endParaRPr>
          </a:p>
        </p:txBody>
      </p:sp>
      <p:pic>
        <p:nvPicPr>
          <p:cNvPr id="4" name="Content Placeholder 2" descr="This is a painting of a person playing a banjo. He is sitting on a plastic milk crate. He wears a brown hat, jeans, and a red shirt with blue shoulders.">
            <a:extLst>
              <a:ext uri="{FF2B5EF4-FFF2-40B4-BE49-F238E27FC236}">
                <a16:creationId xmlns:a16="http://schemas.microsoft.com/office/drawing/2014/main" id="{38DA5AF3-9DEF-D20F-4042-5EFAF59945C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7529"/>
          <a:stretch/>
        </p:blipFill>
        <p:spPr>
          <a:xfrm>
            <a:off x="3898454" y="1657393"/>
            <a:ext cx="6161791" cy="4535032"/>
          </a:xfrm>
          <a:prstGeom prst="rect">
            <a:avLst/>
          </a:prstGeom>
        </p:spPr>
      </p:pic>
      <p:pic>
        <p:nvPicPr>
          <p:cNvPr id="2" name="Content Placeholder 2">
            <a:extLst>
              <a:ext uri="{FF2B5EF4-FFF2-40B4-BE49-F238E27FC236}">
                <a16:creationId xmlns:a16="http://schemas.microsoft.com/office/drawing/2014/main" id="{CCF779DE-D839-D122-6257-6FF69ABD96E6}"/>
              </a:ext>
              <a:ext uri="{C183D7F6-B498-43B3-948B-1728B52AA6E4}">
                <adec:decorative xmlns:adec="http://schemas.microsoft.com/office/drawing/2017/decorative" val="1"/>
              </a:ext>
            </a:extLst>
          </p:cNvPr>
          <p:cNvPicPr>
            <a:picLocks noChangeAspect="1"/>
          </p:cNvPicPr>
          <p:nvPr/>
        </p:nvPicPr>
        <p:blipFill rotWithShape="1">
          <a:blip r:embed="rId4" cstate="print">
            <a:alphaModFix amt="22000"/>
            <a:extLst>
              <a:ext uri="{28A0092B-C50C-407E-A947-70E740481C1C}">
                <a14:useLocalDpi xmlns:a14="http://schemas.microsoft.com/office/drawing/2010/main"/>
              </a:ext>
            </a:extLst>
          </a:blip>
          <a:srcRect l="41623" r="32454"/>
          <a:stretch>
            <a:fillRect/>
          </a:stretch>
        </p:blipFill>
        <p:spPr>
          <a:xfrm>
            <a:off x="10166240" y="1684956"/>
            <a:ext cx="1727309" cy="4535032"/>
          </a:xfrm>
          <a:prstGeom prst="rect">
            <a:avLst/>
          </a:prstGeom>
        </p:spPr>
      </p:pic>
      <p:pic>
        <p:nvPicPr>
          <p:cNvPr id="11" name="Content Placeholder 9" descr="This is this textbook’s orange cover with its featured mosaic artwork of a sun and birds. Its colors are red, yellow, and orange. The three flying birds are black against the bright sun.">
            <a:extLst>
              <a:ext uri="{FF2B5EF4-FFF2-40B4-BE49-F238E27FC236}">
                <a16:creationId xmlns:a16="http://schemas.microsoft.com/office/drawing/2014/main" id="{365FD6E1-C347-AF61-7551-86D2DE565706}"/>
              </a:ext>
            </a:extLst>
          </p:cNvPr>
          <p:cNvPicPr>
            <a:picLocks noGrp="1" noChangeAspect="1"/>
          </p:cNvPicPr>
          <p:nvPr>
            <p:ph idx="1"/>
          </p:nvPr>
        </p:nvPicPr>
        <p:blipFill>
          <a:blip r:embed="rId5"/>
          <a:stretch>
            <a:fillRect/>
          </a:stretch>
        </p:blipFill>
        <p:spPr>
          <a:xfrm>
            <a:off x="597511" y="1776803"/>
            <a:ext cx="2900892" cy="4351338"/>
          </a:xfrm>
        </p:spPr>
      </p:pic>
    </p:spTree>
    <p:extLst>
      <p:ext uri="{BB962C8B-B14F-4D97-AF65-F5344CB8AC3E}">
        <p14:creationId xmlns:p14="http://schemas.microsoft.com/office/powerpoint/2010/main" val="24559640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C9B168-9EE8-C9DA-4E78-C7EADB45739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3000"/>
          </a:blip>
          <a:stretch>
            <a:fillRect/>
          </a:stretch>
        </p:blipFill>
        <p:spPr>
          <a:xfrm>
            <a:off x="4218062" y="0"/>
            <a:ext cx="8099073" cy="6858000"/>
          </a:xfrm>
          <a:prstGeom prst="rect">
            <a:avLst/>
          </a:prstGeom>
        </p:spPr>
      </p:pic>
      <p:sp>
        <p:nvSpPr>
          <p:cNvPr id="4" name="Title 1" descr="Vsevolod Romankov: Building Mutual Trust as Artists and Travelers">
            <a:extLst>
              <a:ext uri="{FF2B5EF4-FFF2-40B4-BE49-F238E27FC236}">
                <a16:creationId xmlns:a16="http://schemas.microsoft.com/office/drawing/2014/main" id="{3DA33877-A3D2-6FDE-C0F3-96816B098E2C}"/>
              </a:ext>
            </a:extLst>
          </p:cNvPr>
          <p:cNvSpPr>
            <a:spLocks noGrp="1"/>
          </p:cNvSpPr>
          <p:nvPr>
            <p:ph type="title"/>
          </p:nvPr>
        </p:nvSpPr>
        <p:spPr>
          <a:xfrm>
            <a:off x="248851" y="250031"/>
            <a:ext cx="11638349"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4000" b="1" dirty="0">
                <a:solidFill>
                  <a:srgbClr val="FFFFFF"/>
                </a:solidFill>
                <a:latin typeface="Copperplate Gothic Bold" panose="020E0705020206020404" pitchFamily="34" charset="77"/>
                <a:cs typeface="Bangla MN"/>
              </a:rPr>
              <a:t>Vsevolod Romankov: Building Mutual Trust as Artists and Travelers</a:t>
            </a:r>
          </a:p>
        </p:txBody>
      </p:sp>
      <p:pic>
        <p:nvPicPr>
          <p:cNvPr id="7" name="Content Placeholder 2" descr="This is a watercolor showing a street scene with buildings and people walking.&#10;">
            <a:extLst>
              <a:ext uri="{FF2B5EF4-FFF2-40B4-BE49-F238E27FC236}">
                <a16:creationId xmlns:a16="http://schemas.microsoft.com/office/drawing/2014/main" id="{53B10068-8ECE-012E-1847-0D8421F43862}"/>
              </a:ext>
            </a:extLst>
          </p:cNvPr>
          <p:cNvPicPr>
            <a:picLocks noGrp="1" noChangeAspect="1"/>
          </p:cNvPicPr>
          <p:nvPr>
            <p:ph sz="half" idx="1"/>
          </p:nvPr>
        </p:nvPicPr>
        <p:blipFill rotWithShape="1">
          <a:blip r:embed="rId4" cstate="print">
            <a:extLst>
              <a:ext uri="{28A0092B-C50C-407E-A947-70E740481C1C}">
                <a14:useLocalDpi xmlns:a14="http://schemas.microsoft.com/office/drawing/2010/main"/>
              </a:ext>
            </a:extLst>
          </a:blip>
          <a:srcRect t="-284" b="-948"/>
          <a:stretch/>
        </p:blipFill>
        <p:spPr>
          <a:xfrm>
            <a:off x="248851" y="1655084"/>
            <a:ext cx="3543300" cy="2519867"/>
          </a:xfrm>
        </p:spPr>
      </p:pic>
      <p:pic>
        <p:nvPicPr>
          <p:cNvPr id="8" name="Content Placeholder 7" descr="This photograph shows a group of students painting at easels in the deep snow.">
            <a:extLst>
              <a:ext uri="{FF2B5EF4-FFF2-40B4-BE49-F238E27FC236}">
                <a16:creationId xmlns:a16="http://schemas.microsoft.com/office/drawing/2014/main" id="{A68EED3F-B81D-0B0F-F2E4-E171C54C322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895" b="-564"/>
          <a:stretch/>
        </p:blipFill>
        <p:spPr>
          <a:xfrm>
            <a:off x="248851" y="4179326"/>
            <a:ext cx="3551195" cy="2701408"/>
          </a:xfrm>
          <a:prstGeom prst="rect">
            <a:avLst/>
          </a:prstGeom>
        </p:spPr>
      </p:pic>
      <p:graphicFrame>
        <p:nvGraphicFramePr>
          <p:cNvPr id="9" name="Content Placeholder 3">
            <a:extLst>
              <a:ext uri="{FF2B5EF4-FFF2-40B4-BE49-F238E27FC236}">
                <a16:creationId xmlns:a16="http://schemas.microsoft.com/office/drawing/2014/main" id="{FB05C066-CE65-BA27-3E2C-FCD4D6081340}"/>
              </a:ext>
            </a:extLst>
          </p:cNvPr>
          <p:cNvGraphicFramePr>
            <a:graphicFrameLocks noGrp="1"/>
          </p:cNvGraphicFramePr>
          <p:nvPr>
            <p:ph sz="half" idx="2"/>
            <p:extLst>
              <p:ext uri="{D42A27DB-BD31-4B8C-83A1-F6EECF244321}">
                <p14:modId xmlns:p14="http://schemas.microsoft.com/office/powerpoint/2010/main" val="432207223"/>
              </p:ext>
            </p:extLst>
          </p:nvPr>
        </p:nvGraphicFramePr>
        <p:xfrm>
          <a:off x="3936176" y="1825625"/>
          <a:ext cx="8099072" cy="492283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683867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E39FC4-C07E-3EA3-9B82-10E12D7C276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4240F43-8119-2F9D-78A5-5940CD7CF3B9}"/>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16000"/>
          </a:blip>
          <a:stretch>
            <a:fillRect/>
          </a:stretch>
        </p:blipFill>
        <p:spPr>
          <a:xfrm>
            <a:off x="4092927" y="0"/>
            <a:ext cx="8099073" cy="6858000"/>
          </a:xfrm>
          <a:prstGeom prst="rect">
            <a:avLst/>
          </a:prstGeom>
        </p:spPr>
      </p:pic>
      <p:sp>
        <p:nvSpPr>
          <p:cNvPr id="3" name="Title 1" descr="Melanie Anderson: Stepping Out of One’s Comfort Zone&#13;&#10;">
            <a:extLst>
              <a:ext uri="{FF2B5EF4-FFF2-40B4-BE49-F238E27FC236}">
                <a16:creationId xmlns:a16="http://schemas.microsoft.com/office/drawing/2014/main" id="{D7093D21-4FAC-4FFC-A7D0-92298432F960}"/>
              </a:ext>
            </a:extLst>
          </p:cNvPr>
          <p:cNvSpPr txBox="1">
            <a:spLocks/>
          </p:cNvSpPr>
          <p:nvPr/>
        </p:nvSpPr>
        <p:spPr>
          <a:xfrm>
            <a:off x="200273" y="4230715"/>
            <a:ext cx="3751729" cy="2484789"/>
          </a:xfrm>
          <a:prstGeom prst="rect">
            <a:avLst/>
          </a:prstGeom>
          <a:solidFill>
            <a:srgbClr val="001279"/>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3400" b="1" dirty="0">
                <a:solidFill>
                  <a:schemeClr val="tx1"/>
                </a:solidFill>
                <a:latin typeface="Copperplate Gothic Bold" panose="020E0705020206020404" pitchFamily="34" charset="77"/>
                <a:ea typeface="+mj-ea"/>
                <a:cs typeface="+mj-cs"/>
              </a:rPr>
              <a:t>Melanie Anderson: </a:t>
            </a:r>
            <a:br>
              <a:rPr lang="en-US" sz="3400" b="1" dirty="0">
                <a:solidFill>
                  <a:schemeClr val="tx1"/>
                </a:solidFill>
                <a:latin typeface="Copperplate Gothic Bold" panose="020E0705020206020404" pitchFamily="34" charset="77"/>
                <a:ea typeface="+mj-ea"/>
                <a:cs typeface="+mj-cs"/>
              </a:rPr>
            </a:br>
            <a:r>
              <a:rPr lang="en-US" sz="3400" b="1" dirty="0">
                <a:solidFill>
                  <a:schemeClr val="tx1"/>
                </a:solidFill>
                <a:latin typeface="Copperplate Gothic Bold" panose="020E0705020206020404" pitchFamily="34" charset="77"/>
                <a:ea typeface="+mj-ea"/>
                <a:cs typeface="+mj-cs"/>
              </a:rPr>
              <a:t>Stepping Out of One’s Comfort Zone</a:t>
            </a:r>
          </a:p>
        </p:txBody>
      </p:sp>
      <p:pic>
        <p:nvPicPr>
          <p:cNvPr id="4" name="Content Placeholder 2" descr="This is a painting of a dog holding a tennis ball. Words in the background read eat, sleep, play, and repeat. The dog is tan and white. The background has rainbow colors.">
            <a:extLst>
              <a:ext uri="{FF2B5EF4-FFF2-40B4-BE49-F238E27FC236}">
                <a16:creationId xmlns:a16="http://schemas.microsoft.com/office/drawing/2014/main" id="{E93F1BB3-76EE-7C44-F3C1-C97976264DF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4" b="6097"/>
          <a:stretch>
            <a:fillRect/>
          </a:stretch>
        </p:blipFill>
        <p:spPr>
          <a:xfrm>
            <a:off x="439569" y="142496"/>
            <a:ext cx="4153757" cy="3900336"/>
          </a:xfrm>
          <a:prstGeom prst="rect">
            <a:avLst/>
          </a:prstGeom>
        </p:spPr>
      </p:pic>
      <p:pic>
        <p:nvPicPr>
          <p:cNvPr id="5" name="Content Placeholder 7" descr="This is a painting of two small dogs on the stairs. The one on the bottom stair is licking the dog on the upper step.">
            <a:extLst>
              <a:ext uri="{FF2B5EF4-FFF2-40B4-BE49-F238E27FC236}">
                <a16:creationId xmlns:a16="http://schemas.microsoft.com/office/drawing/2014/main" id="{FA7D31B4-81DB-94AD-8E06-C5C8152F78F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7642" r="-2" b="14538"/>
          <a:stretch>
            <a:fillRect/>
          </a:stretch>
        </p:blipFill>
        <p:spPr>
          <a:xfrm>
            <a:off x="5093725" y="142496"/>
            <a:ext cx="6304539" cy="3900336"/>
          </a:xfrm>
          <a:prstGeom prst="rect">
            <a:avLst/>
          </a:prstGeom>
        </p:spPr>
      </p:pic>
      <p:graphicFrame>
        <p:nvGraphicFramePr>
          <p:cNvPr id="6" name="Content Placeholder 3">
            <a:extLst>
              <a:ext uri="{FF2B5EF4-FFF2-40B4-BE49-F238E27FC236}">
                <a16:creationId xmlns:a16="http://schemas.microsoft.com/office/drawing/2014/main" id="{683503B7-EDDE-CBA3-E839-61367ADCBA88}"/>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620712172"/>
              </p:ext>
            </p:extLst>
          </p:nvPr>
        </p:nvGraphicFramePr>
        <p:xfrm>
          <a:off x="4047567" y="4230715"/>
          <a:ext cx="7944160" cy="248478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41287172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E57068-F728-2E58-DBE4-244A2FEE747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4DE1448-8747-A607-FA70-0EE8DE11AD3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9000"/>
          </a:blip>
          <a:stretch>
            <a:fillRect/>
          </a:stretch>
        </p:blipFill>
        <p:spPr>
          <a:xfrm>
            <a:off x="4092927" y="0"/>
            <a:ext cx="8099073" cy="6858000"/>
          </a:xfrm>
          <a:prstGeom prst="rect">
            <a:avLst/>
          </a:prstGeom>
        </p:spPr>
      </p:pic>
      <p:sp>
        <p:nvSpPr>
          <p:cNvPr id="2" name="Title 1" descr="Mike Muller: Delivering One-to-One Instruction ">
            <a:extLst>
              <a:ext uri="{FF2B5EF4-FFF2-40B4-BE49-F238E27FC236}">
                <a16:creationId xmlns:a16="http://schemas.microsoft.com/office/drawing/2014/main" id="{F975A0D7-B075-9167-4A5B-046AF7B10F7F}"/>
              </a:ext>
            </a:extLst>
          </p:cNvPr>
          <p:cNvSpPr>
            <a:spLocks noGrp="1"/>
          </p:cNvSpPr>
          <p:nvPr>
            <p:ph type="title"/>
          </p:nvPr>
        </p:nvSpPr>
        <p:spPr>
          <a:xfrm>
            <a:off x="305075" y="365125"/>
            <a:ext cx="11420199"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4000" b="1" dirty="0">
                <a:solidFill>
                  <a:srgbClr val="FFFFFF"/>
                </a:solidFill>
                <a:latin typeface="Copperplate Gothic Bold" panose="020E0705020206020404" pitchFamily="34" charset="77"/>
                <a:cs typeface="Bangla MN"/>
              </a:rPr>
              <a:t>Mike Muller: </a:t>
            </a:r>
            <a:br>
              <a:rPr lang="en-US" sz="4000" b="1" dirty="0">
                <a:solidFill>
                  <a:srgbClr val="FFFFFF"/>
                </a:solidFill>
                <a:latin typeface="Copperplate Gothic Bold" panose="020E0705020206020404" pitchFamily="34" charset="77"/>
                <a:cs typeface="Bangla MN"/>
              </a:rPr>
            </a:br>
            <a:r>
              <a:rPr lang="en-US" sz="4000" b="1" dirty="0">
                <a:solidFill>
                  <a:srgbClr val="FFFFFF"/>
                </a:solidFill>
                <a:latin typeface="Copperplate Gothic Bold" panose="020E0705020206020404" pitchFamily="34" charset="77"/>
                <a:cs typeface="Bangla MN"/>
              </a:rPr>
              <a:t>Delivering One-to-One Instruction </a:t>
            </a:r>
          </a:p>
        </p:txBody>
      </p:sp>
      <p:pic>
        <p:nvPicPr>
          <p:cNvPr id="7" name="Content Placeholder 4" descr="This is a black and white self-portrait print of Mike Muller. Half of his face is darkened in shadow.">
            <a:extLst>
              <a:ext uri="{FF2B5EF4-FFF2-40B4-BE49-F238E27FC236}">
                <a16:creationId xmlns:a16="http://schemas.microsoft.com/office/drawing/2014/main" id="{2AB79430-7260-02CB-A75D-9F3A3EE04C8F}"/>
              </a:ext>
            </a:extLst>
          </p:cNvPr>
          <p:cNvPicPr>
            <a:picLocks noGrp="1" noChangeAspect="1"/>
          </p:cNvPicPr>
          <p:nvPr>
            <p:ph sz="half" idx="1"/>
          </p:nvPr>
        </p:nvPicPr>
        <p:blipFill rotWithShape="1">
          <a:blip r:embed="rId4" cstate="print">
            <a:extLst>
              <a:ext uri="{28A0092B-C50C-407E-A947-70E740481C1C}">
                <a14:useLocalDpi xmlns:a14="http://schemas.microsoft.com/office/drawing/2010/main"/>
              </a:ext>
            </a:extLst>
          </a:blip>
          <a:srcRect l="-964" r="-1775"/>
          <a:stretch/>
        </p:blipFill>
        <p:spPr>
          <a:xfrm>
            <a:off x="305075" y="1825624"/>
            <a:ext cx="3787851" cy="4929949"/>
          </a:xfrm>
        </p:spPr>
      </p:pic>
      <p:graphicFrame>
        <p:nvGraphicFramePr>
          <p:cNvPr id="8" name="Content Placeholder 1">
            <a:extLst>
              <a:ext uri="{FF2B5EF4-FFF2-40B4-BE49-F238E27FC236}">
                <a16:creationId xmlns:a16="http://schemas.microsoft.com/office/drawing/2014/main" id="{A013D78B-9956-74BE-091E-BCB423124788}"/>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2306849191"/>
              </p:ext>
            </p:extLst>
          </p:nvPr>
        </p:nvGraphicFramePr>
        <p:xfrm>
          <a:off x="4321174" y="1825625"/>
          <a:ext cx="7691531" cy="492918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235837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017256-F5A6-5BC8-83F8-7B8689A686E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C923A63-9114-7AD0-3B1E-CCF8190E94DC}"/>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11000"/>
          </a:blip>
          <a:stretch>
            <a:fillRect/>
          </a:stretch>
        </p:blipFill>
        <p:spPr>
          <a:xfrm>
            <a:off x="4092927" y="0"/>
            <a:ext cx="8099073" cy="6858000"/>
          </a:xfrm>
          <a:prstGeom prst="rect">
            <a:avLst/>
          </a:prstGeom>
        </p:spPr>
      </p:pic>
      <p:pic>
        <p:nvPicPr>
          <p:cNvPr id="6" name="Content Placeholder 4" descr="This is an abstract painting with organic forms representing a meteor shower.">
            <a:extLst>
              <a:ext uri="{FF2B5EF4-FFF2-40B4-BE49-F238E27FC236}">
                <a16:creationId xmlns:a16="http://schemas.microsoft.com/office/drawing/2014/main" id="{9AB43C60-FD2B-8E1E-CC41-EFEFCE772DD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10851" r="10854" b="3"/>
          <a:stretch>
            <a:fillRect/>
          </a:stretch>
        </p:blipFill>
        <p:spPr>
          <a:xfrm>
            <a:off x="-1" y="-2"/>
            <a:ext cx="5410198" cy="6858002"/>
          </a:xfrm>
          <a:prstGeom prst="rect">
            <a:avLst/>
          </a:prstGeom>
        </p:spPr>
      </p:pic>
      <p:sp>
        <p:nvSpPr>
          <p:cNvPr id="7" name="Title 1">
            <a:extLst>
              <a:ext uri="{FF2B5EF4-FFF2-40B4-BE49-F238E27FC236}">
                <a16:creationId xmlns:a16="http://schemas.microsoft.com/office/drawing/2014/main" id="{9D9A69D2-16D9-86E7-9F55-5A2D0CA5F5C3}"/>
              </a:ext>
            </a:extLst>
          </p:cNvPr>
          <p:cNvSpPr txBox="1">
            <a:spLocks/>
          </p:cNvSpPr>
          <p:nvPr/>
        </p:nvSpPr>
        <p:spPr>
          <a:xfrm>
            <a:off x="5755340" y="296114"/>
            <a:ext cx="6149787" cy="1559301"/>
          </a:xfrm>
          <a:prstGeom prst="rect">
            <a:avLst/>
          </a:prstGeom>
          <a:solidFill>
            <a:srgbClr val="001279"/>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4000" b="1" dirty="0">
                <a:solidFill>
                  <a:schemeClr val="tx1"/>
                </a:solidFill>
                <a:latin typeface="Copperplate Gothic Bold" panose="020E0705020206020404" pitchFamily="34" charset="77"/>
                <a:ea typeface="+mj-ea"/>
                <a:cs typeface="+mj-cs"/>
              </a:rPr>
              <a:t>Romana </a:t>
            </a:r>
            <a:r>
              <a:rPr lang="en-US" sz="4000" b="1" dirty="0" err="1">
                <a:solidFill>
                  <a:schemeClr val="tx1"/>
                </a:solidFill>
                <a:latin typeface="Copperplate Gothic Bold" panose="020E0705020206020404" pitchFamily="34" charset="77"/>
                <a:ea typeface="+mj-ea"/>
                <a:cs typeface="+mj-cs"/>
              </a:rPr>
              <a:t>Štajerová</a:t>
            </a:r>
            <a:r>
              <a:rPr lang="en-US" sz="4000" b="1" dirty="0">
                <a:solidFill>
                  <a:schemeClr val="tx1"/>
                </a:solidFill>
                <a:latin typeface="Copperplate Gothic Bold" panose="020E0705020206020404" pitchFamily="34" charset="77"/>
                <a:ea typeface="+mj-ea"/>
                <a:cs typeface="+mj-cs"/>
              </a:rPr>
              <a:t>: </a:t>
            </a:r>
            <a:br>
              <a:rPr lang="en-US" sz="4000" b="1" dirty="0">
                <a:solidFill>
                  <a:schemeClr val="tx1"/>
                </a:solidFill>
                <a:latin typeface="Copperplate Gothic Bold" panose="020E0705020206020404" pitchFamily="34" charset="77"/>
                <a:ea typeface="+mj-ea"/>
                <a:cs typeface="+mj-cs"/>
              </a:rPr>
            </a:br>
            <a:r>
              <a:rPr lang="en-US" sz="4000" b="1" dirty="0">
                <a:solidFill>
                  <a:schemeClr val="tx1"/>
                </a:solidFill>
                <a:latin typeface="Copperplate Gothic Bold" panose="020E0705020206020404" pitchFamily="34" charset="77"/>
                <a:ea typeface="+mj-ea"/>
                <a:cs typeface="+mj-cs"/>
              </a:rPr>
              <a:t>We Learn Together</a:t>
            </a:r>
          </a:p>
        </p:txBody>
      </p:sp>
      <p:graphicFrame>
        <p:nvGraphicFramePr>
          <p:cNvPr id="8" name="Content Placeholder 1">
            <a:extLst>
              <a:ext uri="{FF2B5EF4-FFF2-40B4-BE49-F238E27FC236}">
                <a16:creationId xmlns:a16="http://schemas.microsoft.com/office/drawing/2014/main" id="{FB3F3F53-8862-7B77-138C-3AF36320EAEF}"/>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1137963440"/>
              </p:ext>
            </p:extLst>
          </p:nvPr>
        </p:nvGraphicFramePr>
        <p:xfrm>
          <a:off x="5755341" y="1855415"/>
          <a:ext cx="6149788" cy="485018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5290877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93D22A-B41B-8C62-89C6-85A456B61950}"/>
            </a:ext>
          </a:extLst>
        </p:cNvPr>
        <p:cNvGrpSpPr/>
        <p:nvPr/>
      </p:nvGrpSpPr>
      <p:grpSpPr>
        <a:xfrm>
          <a:off x="0" y="0"/>
          <a:ext cx="0" cy="0"/>
          <a:chOff x="0" y="0"/>
          <a:chExt cx="0" cy="0"/>
        </a:xfrm>
      </p:grpSpPr>
      <p:pic>
        <p:nvPicPr>
          <p:cNvPr id="5" name="Picture 4" descr="A mosaic of a sun and birds&#10;&#10;AI-generated content may be incorrect.">
            <a:extLst>
              <a:ext uri="{FF2B5EF4-FFF2-40B4-BE49-F238E27FC236}">
                <a16:creationId xmlns:a16="http://schemas.microsoft.com/office/drawing/2014/main" id="{0E3724E1-C591-7D65-AF19-90D7F3E272E2}"/>
              </a:ext>
            </a:extLst>
          </p:cNvPr>
          <p:cNvPicPr>
            <a:picLocks noChangeAspect="1"/>
          </p:cNvPicPr>
          <p:nvPr/>
        </p:nvPicPr>
        <p:blipFill>
          <a:blip r:embed="rId3">
            <a:alphaModFix amt="13000"/>
          </a:blip>
          <a:stretch>
            <a:fillRect/>
          </a:stretch>
        </p:blipFill>
        <p:spPr>
          <a:xfrm>
            <a:off x="4092927" y="0"/>
            <a:ext cx="8099073" cy="6858000"/>
          </a:xfrm>
          <a:prstGeom prst="rect">
            <a:avLst/>
          </a:prstGeom>
        </p:spPr>
      </p:pic>
      <p:sp>
        <p:nvSpPr>
          <p:cNvPr id="2" name="Title 1" descr="Nichole Rich: Cultivating a Positive, Self-Reflective Mindset">
            <a:extLst>
              <a:ext uri="{FF2B5EF4-FFF2-40B4-BE49-F238E27FC236}">
                <a16:creationId xmlns:a16="http://schemas.microsoft.com/office/drawing/2014/main" id="{A45DD705-596A-2B01-7FD1-AB448B04AAB3}"/>
              </a:ext>
            </a:extLst>
          </p:cNvPr>
          <p:cNvSpPr>
            <a:spLocks noGrp="1"/>
          </p:cNvSpPr>
          <p:nvPr>
            <p:ph type="title"/>
          </p:nvPr>
        </p:nvSpPr>
        <p:spPr>
          <a:xfrm>
            <a:off x="206727" y="365125"/>
            <a:ext cx="11698402"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4000" b="1" dirty="0">
                <a:solidFill>
                  <a:srgbClr val="FFFFFF"/>
                </a:solidFill>
                <a:latin typeface="Copperplate Gothic Bold" panose="020E0705020206020404" pitchFamily="34" charset="77"/>
                <a:cs typeface="Bangla MN"/>
              </a:rPr>
              <a:t>Nichole Rich: Cultivating a Positive, </a:t>
            </a:r>
            <a:br>
              <a:rPr lang="en-US" sz="4000" b="1" dirty="0">
                <a:solidFill>
                  <a:srgbClr val="FFFFFF"/>
                </a:solidFill>
                <a:latin typeface="Copperplate Gothic Bold" panose="020E0705020206020404" pitchFamily="34" charset="77"/>
                <a:cs typeface="Bangla MN"/>
              </a:rPr>
            </a:br>
            <a:r>
              <a:rPr lang="en-US" sz="4000" b="1" dirty="0">
                <a:solidFill>
                  <a:srgbClr val="FFFFFF"/>
                </a:solidFill>
                <a:latin typeface="Copperplate Gothic Bold" panose="020E0705020206020404" pitchFamily="34" charset="77"/>
                <a:cs typeface="Bangla MN"/>
              </a:rPr>
              <a:t>Self-Reflective Mindset</a:t>
            </a:r>
          </a:p>
        </p:txBody>
      </p:sp>
      <p:pic>
        <p:nvPicPr>
          <p:cNvPr id="3" name="Content Placeholder 4" descr="This is a painting of Nichole Rich's self-portrait in a yoga pose. The background is purple and it reads inner peace.">
            <a:extLst>
              <a:ext uri="{FF2B5EF4-FFF2-40B4-BE49-F238E27FC236}">
                <a16:creationId xmlns:a16="http://schemas.microsoft.com/office/drawing/2014/main" id="{757380DF-42BF-1CB5-A033-7249DA35962C}"/>
              </a:ext>
            </a:extLst>
          </p:cNvPr>
          <p:cNvPicPr>
            <a:picLocks noGrp="1" noChangeAspect="1"/>
          </p:cNvPicPr>
          <p:nvPr>
            <p:ph sz="half" idx="1"/>
          </p:nvPr>
        </p:nvPicPr>
        <p:blipFill rotWithShape="1">
          <a:blip r:embed="rId4" cstate="print">
            <a:extLst>
              <a:ext uri="{28A0092B-C50C-407E-A947-70E740481C1C}">
                <a14:useLocalDpi xmlns:a14="http://schemas.microsoft.com/office/drawing/2010/main"/>
              </a:ext>
            </a:extLst>
          </a:blip>
          <a:srcRect t="-1714" b="-2502"/>
          <a:stretch/>
        </p:blipFill>
        <p:spPr>
          <a:xfrm>
            <a:off x="206727" y="2478601"/>
            <a:ext cx="5768748" cy="3556093"/>
          </a:xfrm>
        </p:spPr>
      </p:pic>
      <p:graphicFrame>
        <p:nvGraphicFramePr>
          <p:cNvPr id="4" name="Content Placeholder 2">
            <a:extLst>
              <a:ext uri="{FF2B5EF4-FFF2-40B4-BE49-F238E27FC236}">
                <a16:creationId xmlns:a16="http://schemas.microsoft.com/office/drawing/2014/main" id="{37EAB314-1F75-320C-1B77-30A2A4FC7E31}"/>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3851465511"/>
              </p:ext>
            </p:extLst>
          </p:nvPr>
        </p:nvGraphicFramePr>
        <p:xfrm>
          <a:off x="6041570" y="1825625"/>
          <a:ext cx="6019801" cy="486204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4717635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39DDA1-6DA6-43D1-897C-EEE71AE3448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D4F7DEB-71D6-AE78-3A33-7B5618D44FE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3000"/>
          </a:blip>
          <a:stretch>
            <a:fillRect/>
          </a:stretch>
        </p:blipFill>
        <p:spPr>
          <a:xfrm>
            <a:off x="4092927" y="0"/>
            <a:ext cx="8099073" cy="6858000"/>
          </a:xfrm>
          <a:prstGeom prst="rect">
            <a:avLst/>
          </a:prstGeom>
        </p:spPr>
      </p:pic>
      <p:sp>
        <p:nvSpPr>
          <p:cNvPr id="6" name="Title 1" descr="Sasha Burnette: Yes I Can, Overcoming Obstacles Through Art">
            <a:extLst>
              <a:ext uri="{FF2B5EF4-FFF2-40B4-BE49-F238E27FC236}">
                <a16:creationId xmlns:a16="http://schemas.microsoft.com/office/drawing/2014/main" id="{9DAA7CFE-130E-4F10-128E-DE985C321639}"/>
              </a:ext>
            </a:extLst>
          </p:cNvPr>
          <p:cNvSpPr>
            <a:spLocks noGrp="1"/>
          </p:cNvSpPr>
          <p:nvPr>
            <p:ph type="title"/>
          </p:nvPr>
        </p:nvSpPr>
        <p:spPr>
          <a:xfrm>
            <a:off x="262218" y="365125"/>
            <a:ext cx="11705562"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4000" b="1" dirty="0">
                <a:solidFill>
                  <a:srgbClr val="FFFFFF"/>
                </a:solidFill>
                <a:latin typeface="Copperplate Gothic Bold" panose="020E0705020206020404" pitchFamily="34" charset="77"/>
                <a:cs typeface="Bangla MN"/>
              </a:rPr>
              <a:t>Sasha </a:t>
            </a:r>
            <a:r>
              <a:rPr lang="en-US" sz="4000" b="1" dirty="0" err="1">
                <a:solidFill>
                  <a:srgbClr val="FFFFFF"/>
                </a:solidFill>
                <a:latin typeface="Copperplate Gothic Bold" panose="020E0705020206020404" pitchFamily="34" charset="77"/>
                <a:cs typeface="Bangla MN"/>
              </a:rPr>
              <a:t>Burnette</a:t>
            </a:r>
            <a:r>
              <a:rPr lang="en-US" sz="4000" b="1" dirty="0">
                <a:solidFill>
                  <a:srgbClr val="FFFFFF"/>
                </a:solidFill>
                <a:latin typeface="Copperplate Gothic Bold" panose="020E0705020206020404" pitchFamily="34" charset="77"/>
                <a:cs typeface="Bangla MN"/>
              </a:rPr>
              <a:t>: Yes I Can, Overcoming Obstacles Through Art</a:t>
            </a:r>
          </a:p>
        </p:txBody>
      </p:sp>
      <p:pic>
        <p:nvPicPr>
          <p:cNvPr id="7" name="Content Placeholder 4" descr="This is a picture of Sasha Burnette painting shoes on a table. She is kneeling on the carpeted floor. Painted shoes are arranged in front of the table.">
            <a:extLst>
              <a:ext uri="{FF2B5EF4-FFF2-40B4-BE49-F238E27FC236}">
                <a16:creationId xmlns:a16="http://schemas.microsoft.com/office/drawing/2014/main" id="{8734A411-84A9-58E3-D5CF-BDA7C1C57366}"/>
              </a:ext>
            </a:extLst>
          </p:cNvPr>
          <p:cNvPicPr>
            <a:picLocks noGrp="1" noChangeAspect="1"/>
          </p:cNvPicPr>
          <p:nvPr>
            <p:ph sz="half" idx="1"/>
          </p:nvPr>
        </p:nvPicPr>
        <p:blipFill rotWithShape="1">
          <a:blip r:embed="rId4" cstate="print">
            <a:extLst>
              <a:ext uri="{28A0092B-C50C-407E-A947-70E740481C1C}">
                <a14:useLocalDpi xmlns:a14="http://schemas.microsoft.com/office/drawing/2010/main"/>
              </a:ext>
            </a:extLst>
          </a:blip>
          <a:srcRect t="-1429" b="-1625"/>
          <a:stretch/>
        </p:blipFill>
        <p:spPr>
          <a:xfrm>
            <a:off x="131588" y="1919753"/>
            <a:ext cx="5533944" cy="4573121"/>
          </a:xfrm>
        </p:spPr>
      </p:pic>
      <p:graphicFrame>
        <p:nvGraphicFramePr>
          <p:cNvPr id="8" name="Content Placeholder 1">
            <a:extLst>
              <a:ext uri="{FF2B5EF4-FFF2-40B4-BE49-F238E27FC236}">
                <a16:creationId xmlns:a16="http://schemas.microsoft.com/office/drawing/2014/main" id="{BE4307F8-5C2C-CBCE-C0E6-E89A6A1B7675}"/>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4068228100"/>
              </p:ext>
            </p:extLst>
          </p:nvPr>
        </p:nvGraphicFramePr>
        <p:xfrm>
          <a:off x="5770035" y="1846808"/>
          <a:ext cx="6249996" cy="480218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3530885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EED1DB-3ABF-82FE-B6D8-7682416C69D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7DF1BAB-C504-9282-4B15-50CC620A4F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0000"/>
          </a:blip>
          <a:stretch>
            <a:fillRect/>
          </a:stretch>
        </p:blipFill>
        <p:spPr>
          <a:xfrm>
            <a:off x="4076700" y="0"/>
            <a:ext cx="8115300" cy="6871740"/>
          </a:xfrm>
          <a:prstGeom prst="rect">
            <a:avLst/>
          </a:prstGeom>
        </p:spPr>
      </p:pic>
      <p:sp>
        <p:nvSpPr>
          <p:cNvPr id="2" name="Title 1">
            <a:extLst>
              <a:ext uri="{FF2B5EF4-FFF2-40B4-BE49-F238E27FC236}">
                <a16:creationId xmlns:a16="http://schemas.microsoft.com/office/drawing/2014/main" id="{2B551F58-D7B0-40E9-C575-BFBD19AC8A94}"/>
              </a:ext>
            </a:extLst>
          </p:cNvPr>
          <p:cNvSpPr>
            <a:spLocks noGrp="1"/>
          </p:cNvSpPr>
          <p:nvPr>
            <p:ph type="title"/>
          </p:nvPr>
        </p:nvSpPr>
        <p:spPr>
          <a:xfrm>
            <a:off x="376518" y="365125"/>
            <a:ext cx="11565008" cy="1325563"/>
          </a:xfrm>
          <a:solidFill>
            <a:srgbClr val="001279"/>
          </a:solidFill>
          <a:ln>
            <a:solidFill>
              <a:schemeClr val="tx1"/>
            </a:solidFill>
          </a:ln>
        </p:spPr>
        <p:txBody>
          <a:bodyPr>
            <a:noAutofit/>
          </a:bodyPr>
          <a:lstStyle/>
          <a:p>
            <a:pPr algn="ctr"/>
            <a:r>
              <a:rPr lang="en-US" sz="4000" b="1" dirty="0">
                <a:solidFill>
                  <a:srgbClr val="FFFFFF"/>
                </a:solidFill>
                <a:latin typeface="Copperplate Gothic Bold" panose="020E0705020206020404" pitchFamily="34" charset="77"/>
                <a:cs typeface="Bangla MN"/>
              </a:rPr>
              <a:t>Gerald Obregon: </a:t>
            </a:r>
            <a:br>
              <a:rPr lang="en-US" sz="4000" b="1" dirty="0">
                <a:solidFill>
                  <a:srgbClr val="FFFFFF"/>
                </a:solidFill>
                <a:latin typeface="Copperplate Gothic Bold" panose="020E0705020206020404" pitchFamily="34" charset="77"/>
                <a:cs typeface="Bangla MN"/>
              </a:rPr>
            </a:br>
            <a:r>
              <a:rPr lang="en-US" sz="4000" b="1" dirty="0">
                <a:solidFill>
                  <a:srgbClr val="FFFFFF"/>
                </a:solidFill>
                <a:latin typeface="Copperplate Gothic Bold" panose="020E0705020206020404" pitchFamily="34" charset="77"/>
                <a:cs typeface="Bangla MN"/>
              </a:rPr>
              <a:t>Opening Doors to Possibilities</a:t>
            </a:r>
          </a:p>
        </p:txBody>
      </p:sp>
      <p:pic>
        <p:nvPicPr>
          <p:cNvPr id="4" name="Content Placeholder 4" descr="Gerald Obregon is sitting in a chair and wearing a hat. He is at an outdoor art festival selling his framed paintings.">
            <a:extLst>
              <a:ext uri="{FF2B5EF4-FFF2-40B4-BE49-F238E27FC236}">
                <a16:creationId xmlns:a16="http://schemas.microsoft.com/office/drawing/2014/main" id="{CC10FA91-4C6B-B926-078D-6C8AA7BE3201}"/>
              </a:ext>
            </a:extLst>
          </p:cNvPr>
          <p:cNvPicPr>
            <a:picLocks noGrp="1" noChangeAspect="1"/>
          </p:cNvPicPr>
          <p:nvPr>
            <p:ph sz="half" idx="1"/>
          </p:nvPr>
        </p:nvPicPr>
        <p:blipFill rotWithShape="1">
          <a:blip r:embed="rId4" cstate="print">
            <a:extLst>
              <a:ext uri="{28A0092B-C50C-407E-A947-70E740481C1C}">
                <a14:useLocalDpi xmlns:a14="http://schemas.microsoft.com/office/drawing/2010/main"/>
              </a:ext>
            </a:extLst>
          </a:blip>
          <a:srcRect t="-1541" b="-1767"/>
          <a:stretch/>
        </p:blipFill>
        <p:spPr>
          <a:xfrm>
            <a:off x="250474" y="2424459"/>
            <a:ext cx="4898170" cy="3580331"/>
          </a:xfrm>
        </p:spPr>
      </p:pic>
      <p:graphicFrame>
        <p:nvGraphicFramePr>
          <p:cNvPr id="5" name="Content Placeholder 1">
            <a:extLst>
              <a:ext uri="{FF2B5EF4-FFF2-40B4-BE49-F238E27FC236}">
                <a16:creationId xmlns:a16="http://schemas.microsoft.com/office/drawing/2014/main" id="{8C6E028C-5F29-AAC5-869F-D6F8A97B615D}"/>
              </a:ext>
            </a:extLst>
          </p:cNvPr>
          <p:cNvGraphicFramePr>
            <a:graphicFrameLocks noGrp="1"/>
          </p:cNvGraphicFramePr>
          <p:nvPr>
            <p:ph sz="half" idx="2"/>
            <p:extLst>
              <p:ext uri="{D42A27DB-BD31-4B8C-83A1-F6EECF244321}">
                <p14:modId xmlns:p14="http://schemas.microsoft.com/office/powerpoint/2010/main" val="1268063765"/>
              </p:ext>
            </p:extLst>
          </p:nvPr>
        </p:nvGraphicFramePr>
        <p:xfrm>
          <a:off x="5504329" y="1825624"/>
          <a:ext cx="6437197" cy="50323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8552447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9EDBD-81D5-70CC-DE90-91EA7ADA416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EC4C3DE-D7BE-60D2-3974-7ACC80A49612}"/>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16000"/>
          </a:blip>
          <a:stretch>
            <a:fillRect/>
          </a:stretch>
        </p:blipFill>
        <p:spPr>
          <a:xfrm>
            <a:off x="4092927" y="0"/>
            <a:ext cx="8099073" cy="6858000"/>
          </a:xfrm>
          <a:prstGeom prst="rect">
            <a:avLst/>
          </a:prstGeom>
        </p:spPr>
      </p:pic>
      <p:sp>
        <p:nvSpPr>
          <p:cNvPr id="3" name="Title 1" descr="Nan Liu: Researching and Teaching Diversified Artistic Practices">
            <a:extLst>
              <a:ext uri="{FF2B5EF4-FFF2-40B4-BE49-F238E27FC236}">
                <a16:creationId xmlns:a16="http://schemas.microsoft.com/office/drawing/2014/main" id="{C0CB0145-207A-8E36-44E2-75AA6FC5A914}"/>
              </a:ext>
            </a:extLst>
          </p:cNvPr>
          <p:cNvSpPr>
            <a:spLocks noGrp="1"/>
          </p:cNvSpPr>
          <p:nvPr>
            <p:ph type="title"/>
          </p:nvPr>
        </p:nvSpPr>
        <p:spPr>
          <a:xfrm>
            <a:off x="251011" y="365125"/>
            <a:ext cx="11797553" cy="1325563"/>
          </a:xfrm>
          <a:solidFill>
            <a:srgbClr val="001279"/>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algn="ctr"/>
            <a:r>
              <a:rPr lang="en-US" sz="4000" b="1" kern="1200" dirty="0">
                <a:solidFill>
                  <a:schemeClr val="tx1"/>
                </a:solidFill>
                <a:latin typeface="Copperplate Gothic Bold" panose="020E0705020206020404" pitchFamily="34" charset="77"/>
                <a:ea typeface="+mj-ea"/>
                <a:cs typeface="+mj-cs"/>
              </a:rPr>
              <a:t>Nan Liu: Researching and Teaching Diversified Artistic Practices</a:t>
            </a:r>
          </a:p>
        </p:txBody>
      </p:sp>
      <p:pic>
        <p:nvPicPr>
          <p:cNvPr id="4" name="Content Placeholder 2" descr="Nan Liu is holding a brush in his hand and making calligraphic marks on rice paper. His artworks are displayed in the background.&#10;">
            <a:extLst>
              <a:ext uri="{FF2B5EF4-FFF2-40B4-BE49-F238E27FC236}">
                <a16:creationId xmlns:a16="http://schemas.microsoft.com/office/drawing/2014/main" id="{1C9BDC2D-5861-9894-9985-98F722F6CD3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3193"/>
          <a:stretch>
            <a:fillRect/>
          </a:stretch>
        </p:blipFill>
        <p:spPr>
          <a:xfrm>
            <a:off x="4629763" y="2032171"/>
            <a:ext cx="3778224" cy="4572003"/>
          </a:xfrm>
          <a:prstGeom prst="rect">
            <a:avLst/>
          </a:prstGeom>
        </p:spPr>
      </p:pic>
      <p:pic>
        <p:nvPicPr>
          <p:cNvPr id="5" name="Content Placeholder 7" descr="This is a painting of three students walking up and down the stairs. One is looking at her phone. Another one is looking straight ahead. Another one is carrying a yellow pad of drawing paper.">
            <a:extLst>
              <a:ext uri="{FF2B5EF4-FFF2-40B4-BE49-F238E27FC236}">
                <a16:creationId xmlns:a16="http://schemas.microsoft.com/office/drawing/2014/main" id="{CAFA9F16-C21A-9BBC-1FC8-BAE274206D60}"/>
              </a:ext>
            </a:extLst>
          </p:cNvPr>
          <p:cNvPicPr>
            <a:picLocks noChangeAspect="1"/>
          </p:cNvPicPr>
          <p:nvPr/>
        </p:nvPicPr>
        <p:blipFill>
          <a:blip r:embed="rId5" cstate="print">
            <a:extLst>
              <a:ext uri="{28A0092B-C50C-407E-A947-70E740481C1C}">
                <a14:useLocalDpi xmlns:a14="http://schemas.microsoft.com/office/drawing/2010/main"/>
              </a:ext>
            </a:extLst>
          </a:blip>
          <a:srcRect l="5949"/>
          <a:stretch>
            <a:fillRect/>
          </a:stretch>
        </p:blipFill>
        <p:spPr>
          <a:xfrm>
            <a:off x="8407987" y="2032170"/>
            <a:ext cx="3784014" cy="4572003"/>
          </a:xfrm>
          <a:prstGeom prst="rect">
            <a:avLst/>
          </a:prstGeom>
        </p:spPr>
      </p:pic>
      <p:graphicFrame>
        <p:nvGraphicFramePr>
          <p:cNvPr id="6" name="Content Placeholder 3">
            <a:extLst>
              <a:ext uri="{FF2B5EF4-FFF2-40B4-BE49-F238E27FC236}">
                <a16:creationId xmlns:a16="http://schemas.microsoft.com/office/drawing/2014/main" id="{EDF75B0A-578C-23BE-6B78-4E3AA19C0CAC}"/>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1273268263"/>
              </p:ext>
            </p:extLst>
          </p:nvPr>
        </p:nvGraphicFramePr>
        <p:xfrm>
          <a:off x="71718" y="2055813"/>
          <a:ext cx="4428300" cy="454836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8107333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571D2-932D-4BF2-FC38-5B7470543F4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6CFF089-5E6E-F07B-3576-01D98713DB5E}"/>
              </a:ext>
              <a:ext uri="{C183D7F6-B498-43B3-948B-1728B52AA6E4}">
                <adec:decorative xmlns:adec="http://schemas.microsoft.com/office/drawing/2017/decorative" val="1"/>
              </a:ext>
            </a:extLst>
          </p:cNvPr>
          <p:cNvPicPr>
            <a:picLocks noChangeAspect="1"/>
          </p:cNvPicPr>
          <p:nvPr/>
        </p:nvPicPr>
        <p:blipFill>
          <a:blip r:embed="rId3">
            <a:alphaModFix amt="13000"/>
          </a:blip>
          <a:stretch>
            <a:fillRect/>
          </a:stretch>
        </p:blipFill>
        <p:spPr>
          <a:xfrm>
            <a:off x="4092927" y="0"/>
            <a:ext cx="8099073" cy="6858000"/>
          </a:xfrm>
          <a:prstGeom prst="rect">
            <a:avLst/>
          </a:prstGeom>
        </p:spPr>
      </p:pic>
      <p:sp>
        <p:nvSpPr>
          <p:cNvPr id="6" name="Title 1" descr="Janet Malone: Let’s Get Involved">
            <a:extLst>
              <a:ext uri="{FF2B5EF4-FFF2-40B4-BE49-F238E27FC236}">
                <a16:creationId xmlns:a16="http://schemas.microsoft.com/office/drawing/2014/main" id="{B458E7F8-703E-00C5-0145-3CF2425AE177}"/>
              </a:ext>
            </a:extLst>
          </p:cNvPr>
          <p:cNvSpPr>
            <a:spLocks noGrp="1"/>
          </p:cNvSpPr>
          <p:nvPr>
            <p:ph type="title"/>
          </p:nvPr>
        </p:nvSpPr>
        <p:spPr>
          <a:xfrm>
            <a:off x="338585" y="301625"/>
            <a:ext cx="11514830"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4000" b="1" dirty="0">
                <a:solidFill>
                  <a:srgbClr val="FFFFFF"/>
                </a:solidFill>
                <a:latin typeface="Copperplate Gothic Bold" panose="020E0705020206020404" pitchFamily="34" charset="77"/>
                <a:cs typeface="Bangla MN"/>
              </a:rPr>
              <a:t>Janet Malone: Let’s Get Involved</a:t>
            </a:r>
          </a:p>
        </p:txBody>
      </p:sp>
      <p:graphicFrame>
        <p:nvGraphicFramePr>
          <p:cNvPr id="8" name="Content Placeholder 1">
            <a:extLst>
              <a:ext uri="{FF2B5EF4-FFF2-40B4-BE49-F238E27FC236}">
                <a16:creationId xmlns:a16="http://schemas.microsoft.com/office/drawing/2014/main" id="{5486AA92-1996-67AE-729A-242002AF6368}"/>
              </a:ext>
            </a:extLst>
          </p:cNvPr>
          <p:cNvGraphicFramePr>
            <a:graphicFrameLocks noGrp="1"/>
          </p:cNvGraphicFramePr>
          <p:nvPr>
            <p:ph sz="half" idx="2"/>
            <p:extLst>
              <p:ext uri="{D42A27DB-BD31-4B8C-83A1-F6EECF244321}">
                <p14:modId xmlns:p14="http://schemas.microsoft.com/office/powerpoint/2010/main" val="2339958698"/>
              </p:ext>
            </p:extLst>
          </p:nvPr>
        </p:nvGraphicFramePr>
        <p:xfrm>
          <a:off x="4168440" y="1825625"/>
          <a:ext cx="7687049" cy="48339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Content Placeholder 8" descr="This is a beaded artwork with geometric patterns and organic forms. Its colors are blue, green, purple, and black.">
            <a:extLst>
              <a:ext uri="{FF2B5EF4-FFF2-40B4-BE49-F238E27FC236}">
                <a16:creationId xmlns:a16="http://schemas.microsoft.com/office/drawing/2014/main" id="{E3A3D05D-AA9E-4EBF-08B5-51EBF462A16D}"/>
              </a:ext>
            </a:extLst>
          </p:cNvPr>
          <p:cNvPicPr>
            <a:picLocks noGrp="1" noChangeAspect="1"/>
          </p:cNvPicPr>
          <p:nvPr>
            <p:ph sz="half" idx="1"/>
          </p:nvPr>
        </p:nvPicPr>
        <p:blipFill>
          <a:blip r:embed="rId9"/>
          <a:stretch>
            <a:fillRect/>
          </a:stretch>
        </p:blipFill>
        <p:spPr>
          <a:xfrm>
            <a:off x="285847" y="1796100"/>
            <a:ext cx="3769324" cy="4892988"/>
          </a:xfrm>
        </p:spPr>
      </p:pic>
    </p:spTree>
    <p:extLst>
      <p:ext uri="{BB962C8B-B14F-4D97-AF65-F5344CB8AC3E}">
        <p14:creationId xmlns:p14="http://schemas.microsoft.com/office/powerpoint/2010/main" val="12318641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1529C-2415-968E-65C5-EE314C789A9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250A80F-205F-9257-AB19-E05E738BE5FD}"/>
              </a:ext>
              <a:ext uri="{C183D7F6-B498-43B3-948B-1728B52AA6E4}">
                <adec:decorative xmlns:adec="http://schemas.microsoft.com/office/drawing/2017/decorative" val="1"/>
              </a:ext>
            </a:extLst>
          </p:cNvPr>
          <p:cNvPicPr>
            <a:picLocks noChangeAspect="1"/>
          </p:cNvPicPr>
          <p:nvPr/>
        </p:nvPicPr>
        <p:blipFill>
          <a:blip r:embed="rId3">
            <a:alphaModFix amt="11000"/>
          </a:blip>
          <a:stretch>
            <a:fillRect/>
          </a:stretch>
        </p:blipFill>
        <p:spPr>
          <a:xfrm>
            <a:off x="4092927" y="0"/>
            <a:ext cx="8099073" cy="6858000"/>
          </a:xfrm>
          <a:prstGeom prst="rect">
            <a:avLst/>
          </a:prstGeom>
        </p:spPr>
      </p:pic>
      <p:graphicFrame>
        <p:nvGraphicFramePr>
          <p:cNvPr id="8" name="Content Placeholder 7">
            <a:extLst>
              <a:ext uri="{FF2B5EF4-FFF2-40B4-BE49-F238E27FC236}">
                <a16:creationId xmlns:a16="http://schemas.microsoft.com/office/drawing/2014/main" id="{1400EFFC-877E-C884-AB4F-A325A5AB0800}"/>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2141577348"/>
              </p:ext>
            </p:extLst>
          </p:nvPr>
        </p:nvGraphicFramePr>
        <p:xfrm>
          <a:off x="6737197" y="1825158"/>
          <a:ext cx="5181600" cy="480825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itle 1" descr="Jonathan Griffith: Honing Students’ Creative and Professional Skills">
            <a:extLst>
              <a:ext uri="{FF2B5EF4-FFF2-40B4-BE49-F238E27FC236}">
                <a16:creationId xmlns:a16="http://schemas.microsoft.com/office/drawing/2014/main" id="{3E5DECDE-05E5-01B2-C1D4-A9F127682513}"/>
              </a:ext>
            </a:extLst>
          </p:cNvPr>
          <p:cNvSpPr>
            <a:spLocks noGrp="1"/>
          </p:cNvSpPr>
          <p:nvPr>
            <p:ph type="title"/>
          </p:nvPr>
        </p:nvSpPr>
        <p:spPr>
          <a:xfrm>
            <a:off x="273203" y="365125"/>
            <a:ext cx="11645594"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rmAutofit/>
          </a:bodyPr>
          <a:lstStyle/>
          <a:p>
            <a:pPr algn="ctr"/>
            <a:r>
              <a:rPr lang="en-US" sz="4000" b="1" dirty="0">
                <a:solidFill>
                  <a:srgbClr val="FFFFFF"/>
                </a:solidFill>
                <a:latin typeface="Copperplate Gothic Bold" panose="020E0705020206020404" pitchFamily="34" charset="77"/>
                <a:cs typeface="Bangla MN"/>
              </a:rPr>
              <a:t>Jonathan Griffith: Honing Students’ </a:t>
            </a:r>
            <a:br>
              <a:rPr lang="en-US" sz="4000" b="1" dirty="0">
                <a:solidFill>
                  <a:srgbClr val="FFFFFF"/>
                </a:solidFill>
                <a:latin typeface="Copperplate Gothic Bold" panose="020E0705020206020404" pitchFamily="34" charset="77"/>
                <a:cs typeface="Bangla MN"/>
              </a:rPr>
            </a:br>
            <a:r>
              <a:rPr lang="en-US" sz="4000" b="1" dirty="0">
                <a:solidFill>
                  <a:srgbClr val="FFFFFF"/>
                </a:solidFill>
                <a:latin typeface="Copperplate Gothic Bold" panose="020E0705020206020404" pitchFamily="34" charset="77"/>
                <a:cs typeface="Bangla MN"/>
              </a:rPr>
              <a:t>Creative and Professional Skills</a:t>
            </a:r>
          </a:p>
        </p:txBody>
      </p:sp>
      <p:pic>
        <p:nvPicPr>
          <p:cNvPr id="7" name="Content Placeholder 3" descr="This is a ceramic artwork showing a mountain range. It is mounted to a wood surface.">
            <a:extLst>
              <a:ext uri="{FF2B5EF4-FFF2-40B4-BE49-F238E27FC236}">
                <a16:creationId xmlns:a16="http://schemas.microsoft.com/office/drawing/2014/main" id="{53FC8C08-EA61-7CC8-312F-3DEC8AEE4ED1}"/>
              </a:ext>
            </a:extLst>
          </p:cNvPr>
          <p:cNvPicPr>
            <a:picLocks noGrp="1" noChangeAspect="1"/>
          </p:cNvPicPr>
          <p:nvPr>
            <p:ph sz="half" idx="1"/>
          </p:nvPr>
        </p:nvPicPr>
        <p:blipFill rotWithShape="1">
          <a:blip r:embed="rId9" cstate="print">
            <a:extLst>
              <a:ext uri="{28A0092B-C50C-407E-A947-70E740481C1C}">
                <a14:useLocalDpi xmlns:a14="http://schemas.microsoft.com/office/drawing/2010/main"/>
              </a:ext>
            </a:extLst>
          </a:blip>
          <a:srcRect t="-631" b="-2143"/>
          <a:stretch/>
        </p:blipFill>
        <p:spPr>
          <a:xfrm>
            <a:off x="194825" y="2745510"/>
            <a:ext cx="6404400" cy="2967551"/>
          </a:xfrm>
        </p:spPr>
      </p:pic>
    </p:spTree>
    <p:extLst>
      <p:ext uri="{BB962C8B-B14F-4D97-AF65-F5344CB8AC3E}">
        <p14:creationId xmlns:p14="http://schemas.microsoft.com/office/powerpoint/2010/main" val="28781046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7BCC3B-8906-862F-2CF7-BE7C2D28B09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3AF0777-F069-246D-9835-ED5937430E3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6000"/>
          </a:blip>
          <a:stretch>
            <a:fillRect/>
          </a:stretch>
        </p:blipFill>
        <p:spPr>
          <a:xfrm>
            <a:off x="4092927" y="0"/>
            <a:ext cx="8099073" cy="6858000"/>
          </a:xfrm>
          <a:prstGeom prst="rect">
            <a:avLst/>
          </a:prstGeom>
        </p:spPr>
      </p:pic>
      <p:sp>
        <p:nvSpPr>
          <p:cNvPr id="7" name="Title 1" descr="Chapter 20 Topics">
            <a:extLst>
              <a:ext uri="{FF2B5EF4-FFF2-40B4-BE49-F238E27FC236}">
                <a16:creationId xmlns:a16="http://schemas.microsoft.com/office/drawing/2014/main" id="{20D9B5C6-2CC3-CCB0-CE5A-7F36B681926A}"/>
              </a:ext>
            </a:extLst>
          </p:cNvPr>
          <p:cNvSpPr txBox="1">
            <a:spLocks noGrp="1"/>
          </p:cNvSpPr>
          <p:nvPr>
            <p:ph type="title"/>
          </p:nvPr>
        </p:nvSpPr>
        <p:spPr>
          <a:xfrm>
            <a:off x="169456" y="365125"/>
            <a:ext cx="11853088" cy="1325563"/>
          </a:xfrm>
          <a:prstGeom prst="rect">
            <a:avLst/>
          </a:prstGeom>
          <a:solidFill>
            <a:srgbClr val="001279"/>
          </a:solidFill>
        </p:spPr>
        <p:style>
          <a:lnRef idx="0">
            <a:schemeClr val="accent1"/>
          </a:lnRef>
          <a:fillRef idx="3">
            <a:schemeClr val="accent1"/>
          </a:fillRef>
          <a:effectRef idx="3">
            <a:schemeClr val="accent1"/>
          </a:effectRef>
          <a:fontRef idx="minor">
            <a:schemeClr val="lt1"/>
          </a:fontRef>
        </p:style>
        <p:txBody>
          <a:bodyPr anchor="ctr" anchorCtr="0"/>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6600" b="1" dirty="0">
                <a:solidFill>
                  <a:schemeClr val="bg1"/>
                </a:solidFill>
                <a:latin typeface="Copperplate Gothic Bold" panose="020E0705020206020404" pitchFamily="34" charset="77"/>
                <a:cs typeface="Bangla MN" pitchFamily="2" charset="0"/>
              </a:rPr>
              <a:t>Chapter 20 Topics</a:t>
            </a:r>
          </a:p>
        </p:txBody>
      </p:sp>
      <p:pic>
        <p:nvPicPr>
          <p:cNvPr id="9" name="Content Placeholder 5" descr="This is a painting of a dog.">
            <a:extLst>
              <a:ext uri="{FF2B5EF4-FFF2-40B4-BE49-F238E27FC236}">
                <a16:creationId xmlns:a16="http://schemas.microsoft.com/office/drawing/2014/main" id="{1A2053DE-0084-C3F1-DF2A-0DFCC2161802}"/>
              </a:ext>
            </a:extLst>
          </p:cNvPr>
          <p:cNvPicPr>
            <a:picLocks noGrp="1" noChangeAspect="1"/>
          </p:cNvPicPr>
          <p:nvPr>
            <p:ph sz="half" idx="1"/>
          </p:nvPr>
        </p:nvPicPr>
        <p:blipFill rotWithShape="1">
          <a:blip r:embed="rId4" cstate="print">
            <a:extLst>
              <a:ext uri="{28A0092B-C50C-407E-A947-70E740481C1C}">
                <a14:useLocalDpi xmlns:a14="http://schemas.microsoft.com/office/drawing/2010/main"/>
              </a:ext>
            </a:extLst>
          </a:blip>
          <a:srcRect l="-400" r="-28"/>
          <a:stretch/>
        </p:blipFill>
        <p:spPr>
          <a:xfrm>
            <a:off x="169456" y="1825624"/>
            <a:ext cx="4169462" cy="4951561"/>
          </a:xfrm>
        </p:spPr>
      </p:pic>
      <p:graphicFrame>
        <p:nvGraphicFramePr>
          <p:cNvPr id="10" name="Content Placeholder 10">
            <a:extLst>
              <a:ext uri="{FF2B5EF4-FFF2-40B4-BE49-F238E27FC236}">
                <a16:creationId xmlns:a16="http://schemas.microsoft.com/office/drawing/2014/main" id="{44CD032B-0F87-DBCE-152E-71EBE3412248}"/>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2707646436"/>
              </p:ext>
            </p:extLst>
          </p:nvPr>
        </p:nvGraphicFramePr>
        <p:xfrm>
          <a:off x="4572001" y="1825625"/>
          <a:ext cx="7450544" cy="495156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5048875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D5B96D-B25C-83AB-51BE-4DD6E1E1867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C694452-00B3-A557-6991-B7325E04B75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0000"/>
          </a:blip>
          <a:stretch>
            <a:fillRect/>
          </a:stretch>
        </p:blipFill>
        <p:spPr>
          <a:xfrm>
            <a:off x="4076700" y="0"/>
            <a:ext cx="8115300" cy="6871740"/>
          </a:xfrm>
          <a:prstGeom prst="rect">
            <a:avLst/>
          </a:prstGeom>
        </p:spPr>
      </p:pic>
      <p:sp>
        <p:nvSpPr>
          <p:cNvPr id="2" name="Title 1" descr="Lifelong Learning">
            <a:extLst>
              <a:ext uri="{FF2B5EF4-FFF2-40B4-BE49-F238E27FC236}">
                <a16:creationId xmlns:a16="http://schemas.microsoft.com/office/drawing/2014/main" id="{3EC1C459-EC80-76A7-F025-825E16526154}"/>
              </a:ext>
            </a:extLst>
          </p:cNvPr>
          <p:cNvSpPr>
            <a:spLocks noGrp="1"/>
          </p:cNvSpPr>
          <p:nvPr>
            <p:ph type="title"/>
          </p:nvPr>
        </p:nvSpPr>
        <p:spPr>
          <a:xfrm>
            <a:off x="286871" y="163513"/>
            <a:ext cx="11779623" cy="1109476"/>
          </a:xfrm>
          <a:solidFill>
            <a:srgbClr val="001279"/>
          </a:solidFill>
          <a:ln/>
        </p:spPr>
        <p:style>
          <a:lnRef idx="0">
            <a:schemeClr val="accent1"/>
          </a:lnRef>
          <a:fillRef idx="3">
            <a:schemeClr val="accent1"/>
          </a:fillRef>
          <a:effectRef idx="3">
            <a:schemeClr val="accent1"/>
          </a:effectRef>
          <a:fontRef idx="minor">
            <a:schemeClr val="lt1"/>
          </a:fontRef>
        </p:style>
        <p:txBody>
          <a:bodyPr>
            <a:normAutofit/>
          </a:bodyPr>
          <a:lstStyle/>
          <a:p>
            <a:pPr algn="ctr"/>
            <a:r>
              <a:rPr lang="en-US" sz="6000" b="1" dirty="0">
                <a:solidFill>
                  <a:srgbClr val="FFFFFF"/>
                </a:solidFill>
                <a:latin typeface="Copperplate Gothic Bold" panose="020E0705020206020404" pitchFamily="34" charset="77"/>
                <a:cs typeface="Bangla MN"/>
              </a:rPr>
              <a:t>Lifelong Learning</a:t>
            </a:r>
          </a:p>
        </p:txBody>
      </p:sp>
      <p:graphicFrame>
        <p:nvGraphicFramePr>
          <p:cNvPr id="10" name="Content Placeholder 6">
            <a:extLst>
              <a:ext uri="{FF2B5EF4-FFF2-40B4-BE49-F238E27FC236}">
                <a16:creationId xmlns:a16="http://schemas.microsoft.com/office/drawing/2014/main" id="{D1A453F6-464C-AF49-9F0F-36046FB14128}"/>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2971651945"/>
              </p:ext>
            </p:extLst>
          </p:nvPr>
        </p:nvGraphicFramePr>
        <p:xfrm>
          <a:off x="3516391" y="2447652"/>
          <a:ext cx="8675609"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6" name="TextBox 15" descr="Lifelong learning is the ongoing pursuit of knowledge and skills. Teachers: &#13;&#10;">
            <a:extLst>
              <a:ext uri="{FF2B5EF4-FFF2-40B4-BE49-F238E27FC236}">
                <a16:creationId xmlns:a16="http://schemas.microsoft.com/office/drawing/2014/main" id="{85824391-6BE7-6257-30B7-4C6177D5A5FB}"/>
              </a:ext>
            </a:extLst>
          </p:cNvPr>
          <p:cNvSpPr txBox="1"/>
          <p:nvPr/>
        </p:nvSpPr>
        <p:spPr>
          <a:xfrm>
            <a:off x="286871" y="1434353"/>
            <a:ext cx="11779623" cy="954107"/>
          </a:xfrm>
          <a:prstGeom prst="rect">
            <a:avLst/>
          </a:prstGeom>
          <a:solidFill>
            <a:srgbClr val="330000"/>
          </a:solidFill>
        </p:spPr>
        <p:txBody>
          <a:bodyPr wrap="square" rtlCol="0">
            <a:spAutoFit/>
          </a:bodyPr>
          <a:lstStyle/>
          <a:p>
            <a:pPr lvl="0">
              <a:defRPr/>
            </a:pPr>
            <a:r>
              <a:rPr lang="en-US" sz="2800" b="1" u="sng" dirty="0">
                <a:solidFill>
                  <a:srgbClr val="FFFFFF"/>
                </a:solidFill>
              </a:rPr>
              <a:t>Lifelong learning</a:t>
            </a:r>
            <a:r>
              <a:rPr lang="en-US" sz="2800" b="1" dirty="0">
                <a:solidFill>
                  <a:srgbClr val="FFFFFF"/>
                </a:solidFill>
              </a:rPr>
              <a:t> is the ongoing pursuit of knowledge and skills. Teachers: </a:t>
            </a:r>
          </a:p>
        </p:txBody>
      </p:sp>
      <p:pic>
        <p:nvPicPr>
          <p:cNvPr id="6" name="Content Placeholder 9" descr="Meera Ramanathan is sitting at a table in her classroom. A computer screen is behind her.  ">
            <a:extLst>
              <a:ext uri="{FF2B5EF4-FFF2-40B4-BE49-F238E27FC236}">
                <a16:creationId xmlns:a16="http://schemas.microsoft.com/office/drawing/2014/main" id="{A37CCF77-0ACE-B745-4324-523EF7066F43}"/>
              </a:ext>
            </a:extLst>
          </p:cNvPr>
          <p:cNvPicPr>
            <a:picLocks noGrp="1" noChangeAspect="1"/>
          </p:cNvPicPr>
          <p:nvPr>
            <p:ph sz="half" idx="1"/>
          </p:nvPr>
        </p:nvPicPr>
        <p:blipFill>
          <a:blip r:embed="rId9"/>
          <a:stretch>
            <a:fillRect/>
          </a:stretch>
        </p:blipFill>
        <p:spPr>
          <a:xfrm>
            <a:off x="286871" y="2440712"/>
            <a:ext cx="3229520" cy="4306027"/>
          </a:xfrm>
        </p:spPr>
      </p:pic>
    </p:spTree>
    <p:extLst>
      <p:ext uri="{BB962C8B-B14F-4D97-AF65-F5344CB8AC3E}">
        <p14:creationId xmlns:p14="http://schemas.microsoft.com/office/powerpoint/2010/main" val="6525907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2D9EBB-7F86-776E-3AE4-8F634D0B1AF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D7E9FBB-54EF-1F5E-0F58-6E2B0F54DB54}"/>
              </a:ext>
              <a:ext uri="{C183D7F6-B498-43B3-948B-1728B52AA6E4}">
                <adec:decorative xmlns:adec="http://schemas.microsoft.com/office/drawing/2017/decorative" val="1"/>
              </a:ext>
            </a:extLst>
          </p:cNvPr>
          <p:cNvPicPr>
            <a:picLocks noChangeAspect="1"/>
          </p:cNvPicPr>
          <p:nvPr/>
        </p:nvPicPr>
        <p:blipFill>
          <a:blip r:embed="rId3">
            <a:alphaModFix amt="9000"/>
          </a:blip>
          <a:stretch>
            <a:fillRect/>
          </a:stretch>
        </p:blipFill>
        <p:spPr>
          <a:xfrm>
            <a:off x="4092927" y="0"/>
            <a:ext cx="8099073" cy="6858000"/>
          </a:xfrm>
          <a:prstGeom prst="rect">
            <a:avLst/>
          </a:prstGeom>
        </p:spPr>
      </p:pic>
      <p:sp>
        <p:nvSpPr>
          <p:cNvPr id="2" name="Title 1" descr="Lifelong Learning: Professional Development">
            <a:extLst>
              <a:ext uri="{FF2B5EF4-FFF2-40B4-BE49-F238E27FC236}">
                <a16:creationId xmlns:a16="http://schemas.microsoft.com/office/drawing/2014/main" id="{88F0F81A-505C-8E68-E177-4175946BC153}"/>
              </a:ext>
            </a:extLst>
          </p:cNvPr>
          <p:cNvSpPr>
            <a:spLocks noGrp="1"/>
          </p:cNvSpPr>
          <p:nvPr>
            <p:ph type="title"/>
          </p:nvPr>
        </p:nvSpPr>
        <p:spPr>
          <a:xfrm>
            <a:off x="354667" y="299855"/>
            <a:ext cx="11707158" cy="1390833"/>
          </a:xfrm>
          <a:solidFill>
            <a:srgbClr val="001279"/>
          </a:solidFill>
          <a:ln/>
        </p:spPr>
        <p:style>
          <a:lnRef idx="0">
            <a:schemeClr val="accent1"/>
          </a:lnRef>
          <a:fillRef idx="3">
            <a:schemeClr val="accent1"/>
          </a:fillRef>
          <a:effectRef idx="3">
            <a:schemeClr val="accent1"/>
          </a:effectRef>
          <a:fontRef idx="minor">
            <a:schemeClr val="lt1"/>
          </a:fontRef>
        </p:style>
        <p:txBody>
          <a:bodyPr>
            <a:normAutofit/>
          </a:bodyPr>
          <a:lstStyle/>
          <a:p>
            <a:pPr algn="ctr"/>
            <a:r>
              <a:rPr lang="en-US" b="1" dirty="0">
                <a:solidFill>
                  <a:srgbClr val="FFFFFF"/>
                </a:solidFill>
                <a:latin typeface="Copperplate Gothic Bold" panose="020E0705020206020404" pitchFamily="34" charset="77"/>
                <a:cs typeface="Bangla MN"/>
              </a:rPr>
              <a:t>Lifelong Learning: </a:t>
            </a:r>
            <a:br>
              <a:rPr lang="en-US" b="1" dirty="0">
                <a:solidFill>
                  <a:srgbClr val="FFFFFF"/>
                </a:solidFill>
                <a:latin typeface="Copperplate Gothic Bold" panose="020E0705020206020404" pitchFamily="34" charset="77"/>
                <a:cs typeface="Bangla MN"/>
              </a:rPr>
            </a:br>
            <a:r>
              <a:rPr lang="en-US" b="1" dirty="0">
                <a:solidFill>
                  <a:srgbClr val="FFFFFF"/>
                </a:solidFill>
                <a:latin typeface="Copperplate Gothic Bold" panose="020E0705020206020404" pitchFamily="34" charset="77"/>
                <a:cs typeface="Bangla MN"/>
              </a:rPr>
              <a:t>Professional Development</a:t>
            </a:r>
          </a:p>
        </p:txBody>
      </p:sp>
      <p:pic>
        <p:nvPicPr>
          <p:cNvPr id="7" name="Content Placeholder 3" descr="Dr. Sickler-Voigt is presenting.">
            <a:extLst>
              <a:ext uri="{FF2B5EF4-FFF2-40B4-BE49-F238E27FC236}">
                <a16:creationId xmlns:a16="http://schemas.microsoft.com/office/drawing/2014/main" id="{47DD99C7-9979-B786-835F-C51AD7AE9F47}"/>
              </a:ext>
            </a:extLst>
          </p:cNvPr>
          <p:cNvPicPr>
            <a:picLocks noGrp="1" noChangeAspect="1"/>
          </p:cNvPicPr>
          <p:nvPr>
            <p:ph sz="half" idx="1"/>
          </p:nvPr>
        </p:nvPicPr>
        <p:blipFill rotWithShape="1">
          <a:blip r:embed="rId4" cstate="print">
            <a:extLst>
              <a:ext uri="{28A0092B-C50C-407E-A947-70E740481C1C}">
                <a14:useLocalDpi xmlns:a14="http://schemas.microsoft.com/office/drawing/2010/main"/>
              </a:ext>
            </a:extLst>
          </a:blip>
          <a:srcRect l="-2516" r="-135"/>
          <a:stretch/>
        </p:blipFill>
        <p:spPr>
          <a:xfrm>
            <a:off x="354667" y="1825624"/>
            <a:ext cx="3464297" cy="4732521"/>
          </a:xfrm>
        </p:spPr>
      </p:pic>
      <p:graphicFrame>
        <p:nvGraphicFramePr>
          <p:cNvPr id="8" name="Content Placeholder 2">
            <a:extLst>
              <a:ext uri="{FF2B5EF4-FFF2-40B4-BE49-F238E27FC236}">
                <a16:creationId xmlns:a16="http://schemas.microsoft.com/office/drawing/2014/main" id="{163C233F-6751-C6A0-D5F8-245E3FF33E15}"/>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4221226"/>
              </p:ext>
            </p:extLst>
          </p:nvPr>
        </p:nvGraphicFramePr>
        <p:xfrm>
          <a:off x="3962400" y="1825625"/>
          <a:ext cx="8099425" cy="4732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0350820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0AD4E-BC76-F392-EE9C-FF77582F485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5AC0DF1-981D-96DF-90F3-8ED5C95912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0000"/>
          </a:blip>
          <a:stretch>
            <a:fillRect/>
          </a:stretch>
        </p:blipFill>
        <p:spPr>
          <a:xfrm>
            <a:off x="4121778" y="24430"/>
            <a:ext cx="8070222" cy="6833570"/>
          </a:xfrm>
          <a:prstGeom prst="rect">
            <a:avLst/>
          </a:prstGeom>
        </p:spPr>
      </p:pic>
      <p:pic>
        <p:nvPicPr>
          <p:cNvPr id="2" name="Content Placeholder 8" descr="A teacher and preservic teacher pose with a stuffed turtle.">
            <a:extLst>
              <a:ext uri="{FF2B5EF4-FFF2-40B4-BE49-F238E27FC236}">
                <a16:creationId xmlns:a16="http://schemas.microsoft.com/office/drawing/2014/main" id="{B5C8FC54-38B2-4CEB-7731-F4B8E9322E9F}"/>
              </a:ext>
            </a:extLst>
          </p:cNvPr>
          <p:cNvPicPr>
            <a:picLocks noGrp="1" noChangeAspect="1"/>
          </p:cNvPicPr>
          <p:nvPr>
            <p:ph sz="half" idx="1"/>
          </p:nvPr>
        </p:nvPicPr>
        <p:blipFill rotWithShape="1">
          <a:blip r:embed="rId4" cstate="print">
            <a:extLst>
              <a:ext uri="{28A0092B-C50C-407E-A947-70E740481C1C}">
                <a14:useLocalDpi xmlns:a14="http://schemas.microsoft.com/office/drawing/2010/main"/>
              </a:ext>
            </a:extLst>
          </a:blip>
          <a:srcRect l="-313" r="-596" b="13860"/>
          <a:stretch>
            <a:fillRect/>
          </a:stretch>
        </p:blipFill>
        <p:spPr>
          <a:xfrm>
            <a:off x="251286" y="2811183"/>
            <a:ext cx="3029920" cy="3458987"/>
          </a:xfrm>
          <a:prstGeom prst="rect">
            <a:avLst/>
          </a:prstGeom>
        </p:spPr>
      </p:pic>
      <p:sp>
        <p:nvSpPr>
          <p:cNvPr id="3" name="Title 1" descr="Lifelong Learning: Mentoring">
            <a:extLst>
              <a:ext uri="{FF2B5EF4-FFF2-40B4-BE49-F238E27FC236}">
                <a16:creationId xmlns:a16="http://schemas.microsoft.com/office/drawing/2014/main" id="{F7E9B75C-C2C1-8FE2-03E0-96241D450BE5}"/>
              </a:ext>
            </a:extLst>
          </p:cNvPr>
          <p:cNvSpPr>
            <a:spLocks noGrp="1"/>
          </p:cNvSpPr>
          <p:nvPr>
            <p:ph type="title"/>
          </p:nvPr>
        </p:nvSpPr>
        <p:spPr>
          <a:xfrm>
            <a:off x="386399" y="185831"/>
            <a:ext cx="11419202" cy="961651"/>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b="1" dirty="0">
                <a:solidFill>
                  <a:srgbClr val="FFFFFF"/>
                </a:solidFill>
                <a:latin typeface="Copperplate Gothic Bold" panose="020E0705020206020404" pitchFamily="34" charset="77"/>
                <a:cs typeface="Bangla MN"/>
              </a:rPr>
              <a:t>Lifelong Learning: Mentoring</a:t>
            </a:r>
          </a:p>
        </p:txBody>
      </p:sp>
      <p:grpSp>
        <p:nvGrpSpPr>
          <p:cNvPr id="5" name="Group 4">
            <a:extLst>
              <a:ext uri="{FF2B5EF4-FFF2-40B4-BE49-F238E27FC236}">
                <a16:creationId xmlns:a16="http://schemas.microsoft.com/office/drawing/2014/main" id="{AAF43110-2DBC-C3F8-3737-9BCC5A683138}"/>
              </a:ext>
              <a:ext uri="{C183D7F6-B498-43B3-948B-1728B52AA6E4}">
                <adec:decorative xmlns:adec="http://schemas.microsoft.com/office/drawing/2017/decorative" val="1"/>
              </a:ext>
            </a:extLst>
          </p:cNvPr>
          <p:cNvGrpSpPr/>
          <p:nvPr/>
        </p:nvGrpSpPr>
        <p:grpSpPr>
          <a:xfrm>
            <a:off x="285662" y="1308883"/>
            <a:ext cx="11657313" cy="776964"/>
            <a:chOff x="6410" y="453"/>
            <a:chExt cx="11657313" cy="776964"/>
          </a:xfrm>
        </p:grpSpPr>
        <p:sp>
          <p:nvSpPr>
            <p:cNvPr id="6" name="Rectangle 5">
              <a:extLst>
                <a:ext uri="{FF2B5EF4-FFF2-40B4-BE49-F238E27FC236}">
                  <a16:creationId xmlns:a16="http://schemas.microsoft.com/office/drawing/2014/main" id="{07DD5F28-CE15-1ECD-63B3-2A6786150F5D}"/>
                </a:ext>
              </a:extLst>
            </p:cNvPr>
            <p:cNvSpPr/>
            <p:nvPr/>
          </p:nvSpPr>
          <p:spPr>
            <a:xfrm>
              <a:off x="6410" y="453"/>
              <a:ext cx="11657313" cy="776964"/>
            </a:xfrm>
            <a:prstGeom prst="rect">
              <a:avLst/>
            </a:prstGeom>
            <a:solidFill>
              <a:srgbClr val="993399"/>
            </a:solidFill>
          </p:spPr>
          <p:style>
            <a:lnRef idx="3">
              <a:schemeClr val="dk1">
                <a:shade val="80000"/>
                <a:hueOff val="0"/>
                <a:satOff val="0"/>
                <a:lumOff val="0"/>
                <a:alphaOff val="0"/>
              </a:schemeClr>
            </a:lnRef>
            <a:fillRef idx="1">
              <a:scrgbClr r="0" g="0" b="0"/>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0" name="TextBox 9" descr="Teacher mentors impart their skills, knowledge, and care to help others achieve. &#13;&#10;">
              <a:extLst>
                <a:ext uri="{FF2B5EF4-FFF2-40B4-BE49-F238E27FC236}">
                  <a16:creationId xmlns:a16="http://schemas.microsoft.com/office/drawing/2014/main" id="{B652E19D-AA34-D51F-B14B-F0227A5E5FDC}"/>
                </a:ext>
              </a:extLst>
            </p:cNvPr>
            <p:cNvSpPr txBox="1"/>
            <p:nvPr/>
          </p:nvSpPr>
          <p:spPr>
            <a:xfrm>
              <a:off x="6410" y="453"/>
              <a:ext cx="11657313" cy="77696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b="1" kern="1200" dirty="0">
                  <a:solidFill>
                    <a:srgbClr val="FFFFFF"/>
                  </a:solidFill>
                </a:rPr>
                <a:t>Teacher mentors impart their skills, knowledge, and care to help others achieve. </a:t>
              </a:r>
            </a:p>
          </p:txBody>
        </p:sp>
      </p:grpSp>
      <p:graphicFrame>
        <p:nvGraphicFramePr>
          <p:cNvPr id="11" name="Content Placeholder 2">
            <a:extLst>
              <a:ext uri="{FF2B5EF4-FFF2-40B4-BE49-F238E27FC236}">
                <a16:creationId xmlns:a16="http://schemas.microsoft.com/office/drawing/2014/main" id="{03CB7B21-F16B-FDD6-749E-47A188246672}"/>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2705417316"/>
              </p:ext>
            </p:extLst>
          </p:nvPr>
        </p:nvGraphicFramePr>
        <p:xfrm>
          <a:off x="3344091" y="2247248"/>
          <a:ext cx="8774753" cy="424562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8272046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763577-5D4B-53B4-88AF-A7382D231A3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6CEBEC9-BED0-B423-B456-52451B0348B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3000"/>
          </a:blip>
          <a:stretch>
            <a:fillRect/>
          </a:stretch>
        </p:blipFill>
        <p:spPr>
          <a:xfrm>
            <a:off x="0" y="-3852882"/>
            <a:ext cx="12649200" cy="10710882"/>
          </a:xfrm>
          <a:prstGeom prst="rect">
            <a:avLst/>
          </a:prstGeom>
        </p:spPr>
      </p:pic>
      <p:sp>
        <p:nvSpPr>
          <p:cNvPr id="3" name="Title 1" descr="Securing the Right Teaching Job">
            <a:extLst>
              <a:ext uri="{FF2B5EF4-FFF2-40B4-BE49-F238E27FC236}">
                <a16:creationId xmlns:a16="http://schemas.microsoft.com/office/drawing/2014/main" id="{CE0091EB-C2B3-92DB-B683-79CA53C57034}"/>
              </a:ext>
            </a:extLst>
          </p:cNvPr>
          <p:cNvSpPr>
            <a:spLocks noGrp="1"/>
          </p:cNvSpPr>
          <p:nvPr>
            <p:ph type="title"/>
          </p:nvPr>
        </p:nvSpPr>
        <p:spPr>
          <a:xfrm>
            <a:off x="329452" y="365125"/>
            <a:ext cx="11533096" cy="1325563"/>
          </a:xfrm>
          <a:solidFill>
            <a:srgbClr val="001279"/>
          </a:solidFill>
          <a:ln>
            <a:noFill/>
          </a:ln>
        </p:spPr>
        <p:style>
          <a:lnRef idx="0">
            <a:schemeClr val="accent1"/>
          </a:lnRef>
          <a:fillRef idx="3">
            <a:schemeClr val="accent1"/>
          </a:fillRef>
          <a:effectRef idx="3">
            <a:schemeClr val="accent1"/>
          </a:effectRef>
          <a:fontRef idx="minor">
            <a:schemeClr val="lt1"/>
          </a:fontRef>
        </p:style>
        <p:txBody>
          <a:bodyPr>
            <a:normAutofit/>
          </a:bodyPr>
          <a:lstStyle/>
          <a:p>
            <a:pPr algn="ctr"/>
            <a:r>
              <a:rPr lang="en-US" b="1" dirty="0">
                <a:solidFill>
                  <a:srgbClr val="FFFFFF"/>
                </a:solidFill>
                <a:latin typeface="Copperplate Gothic Bold" panose="020E0705020206020404" pitchFamily="34" charset="77"/>
                <a:cs typeface="Bangla MN"/>
              </a:rPr>
              <a:t>Securing the Right Teaching Job</a:t>
            </a:r>
            <a:endParaRPr lang="en-US" sz="800" b="1" dirty="0">
              <a:solidFill>
                <a:srgbClr val="FFFFFF"/>
              </a:solidFill>
              <a:latin typeface="Copperplate Gothic Bold" panose="020E0705020206020404" pitchFamily="34" charset="77"/>
              <a:cs typeface="Bangla MN"/>
            </a:endParaRPr>
          </a:p>
        </p:txBody>
      </p:sp>
      <p:pic>
        <p:nvPicPr>
          <p:cNvPr id="7" name="Content Placeholder 3" descr="A preservice teacher presents her portfolio.">
            <a:extLst>
              <a:ext uri="{FF2B5EF4-FFF2-40B4-BE49-F238E27FC236}">
                <a16:creationId xmlns:a16="http://schemas.microsoft.com/office/drawing/2014/main" id="{D1E64CE0-13F5-E675-7AF5-D9A262485D26}"/>
              </a:ext>
            </a:extLst>
          </p:cNvPr>
          <p:cNvPicPr>
            <a:picLocks noGrp="1" noChangeAspect="1"/>
          </p:cNvPicPr>
          <p:nvPr>
            <p:ph sz="half" idx="1"/>
          </p:nvPr>
        </p:nvPicPr>
        <p:blipFill rotWithShape="1">
          <a:blip r:embed="rId4" cstate="print">
            <a:extLst>
              <a:ext uri="{28A0092B-C50C-407E-A947-70E740481C1C}">
                <a14:useLocalDpi xmlns:a14="http://schemas.microsoft.com/office/drawing/2010/main"/>
              </a:ext>
            </a:extLst>
          </a:blip>
          <a:srcRect/>
          <a:stretch/>
        </p:blipFill>
        <p:spPr>
          <a:xfrm>
            <a:off x="329452" y="1825625"/>
            <a:ext cx="3604411" cy="4667250"/>
          </a:xfrm>
        </p:spPr>
      </p:pic>
      <p:graphicFrame>
        <p:nvGraphicFramePr>
          <p:cNvPr id="8" name="Content Placeholder 4">
            <a:extLst>
              <a:ext uri="{FF2B5EF4-FFF2-40B4-BE49-F238E27FC236}">
                <a16:creationId xmlns:a16="http://schemas.microsoft.com/office/drawing/2014/main" id="{49F3475D-5426-3121-8F49-70B716E9404C}"/>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1217960673"/>
              </p:ext>
            </p:extLst>
          </p:nvPr>
        </p:nvGraphicFramePr>
        <p:xfrm>
          <a:off x="4264025" y="1825625"/>
          <a:ext cx="7598523" cy="46672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6305989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560449-E894-6820-4C9D-6F24AC3007D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084C2EA-14CE-5343-0ADD-57E3DBAB39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1000"/>
          </a:blip>
          <a:stretch>
            <a:fillRect/>
          </a:stretch>
        </p:blipFill>
        <p:spPr>
          <a:xfrm>
            <a:off x="4076700" y="0"/>
            <a:ext cx="8115300" cy="6871740"/>
          </a:xfrm>
          <a:prstGeom prst="rect">
            <a:avLst/>
          </a:prstGeom>
        </p:spPr>
      </p:pic>
      <p:sp>
        <p:nvSpPr>
          <p:cNvPr id="2" name="Title 1" descr="Securing the Right Teaching Job: Teaching Portfolio 1">
            <a:extLst>
              <a:ext uri="{FF2B5EF4-FFF2-40B4-BE49-F238E27FC236}">
                <a16:creationId xmlns:a16="http://schemas.microsoft.com/office/drawing/2014/main" id="{9148057C-4A70-74DB-8C1B-E1A7520310CA}"/>
              </a:ext>
            </a:extLst>
          </p:cNvPr>
          <p:cNvSpPr>
            <a:spLocks noGrp="1"/>
          </p:cNvSpPr>
          <p:nvPr>
            <p:ph type="title"/>
          </p:nvPr>
        </p:nvSpPr>
        <p:spPr>
          <a:xfrm>
            <a:off x="385011" y="365125"/>
            <a:ext cx="11429999"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rmAutofit/>
          </a:bodyPr>
          <a:lstStyle/>
          <a:p>
            <a:pPr algn="ctr"/>
            <a:r>
              <a:rPr lang="en-US" b="1" dirty="0">
                <a:solidFill>
                  <a:srgbClr val="FFFFFF"/>
                </a:solidFill>
                <a:latin typeface="Copperplate Gothic Bold" panose="020E0705020206020404" pitchFamily="34" charset="77"/>
                <a:cs typeface="Bangla MN"/>
              </a:rPr>
              <a:t>Securing the Right Teaching Job: </a:t>
            </a:r>
            <a:br>
              <a:rPr lang="en-US" b="1" dirty="0">
                <a:solidFill>
                  <a:srgbClr val="FFFFFF"/>
                </a:solidFill>
                <a:latin typeface="Copperplate Gothic Bold" panose="020E0705020206020404" pitchFamily="34" charset="77"/>
                <a:cs typeface="Bangla MN"/>
              </a:rPr>
            </a:br>
            <a:r>
              <a:rPr lang="en-US" b="1" dirty="0">
                <a:solidFill>
                  <a:srgbClr val="FFFFFF"/>
                </a:solidFill>
                <a:latin typeface="Copperplate Gothic Bold" panose="020E0705020206020404" pitchFamily="34" charset="77"/>
                <a:cs typeface="Bangla MN"/>
              </a:rPr>
              <a:t>Teaching Portfolio </a:t>
            </a:r>
            <a:r>
              <a:rPr lang="en-US" sz="800" b="1" dirty="0">
                <a:solidFill>
                  <a:srgbClr val="FFFFFF"/>
                </a:solidFill>
                <a:latin typeface="Copperplate Gothic Bold" panose="020E0705020206020404" pitchFamily="34" charset="77"/>
                <a:cs typeface="Bangla MN"/>
              </a:rPr>
              <a:t>1</a:t>
            </a:r>
          </a:p>
        </p:txBody>
      </p:sp>
      <p:pic>
        <p:nvPicPr>
          <p:cNvPr id="4" name="Content Placeholder 3" descr="Eric Breedlove stands in a classroom where he is presenting his teaching portfolio.">
            <a:extLst>
              <a:ext uri="{FF2B5EF4-FFF2-40B4-BE49-F238E27FC236}">
                <a16:creationId xmlns:a16="http://schemas.microsoft.com/office/drawing/2014/main" id="{F7F16053-2966-8D31-1CB6-F553909E5109}"/>
              </a:ext>
            </a:extLst>
          </p:cNvPr>
          <p:cNvPicPr>
            <a:picLocks noGrp="1" noChangeAspect="1"/>
          </p:cNvPicPr>
          <p:nvPr>
            <p:ph sz="half" idx="1"/>
          </p:nvPr>
        </p:nvPicPr>
        <p:blipFill rotWithShape="1">
          <a:blip r:embed="rId4" cstate="print">
            <a:extLst>
              <a:ext uri="{28A0092B-C50C-407E-A947-70E740481C1C}">
                <a14:useLocalDpi xmlns:a14="http://schemas.microsoft.com/office/drawing/2010/main"/>
              </a:ext>
            </a:extLst>
          </a:blip>
          <a:srcRect/>
          <a:stretch/>
        </p:blipFill>
        <p:spPr>
          <a:xfrm>
            <a:off x="385011" y="1773373"/>
            <a:ext cx="4481075" cy="5032375"/>
          </a:xfrm>
        </p:spPr>
      </p:pic>
      <p:graphicFrame>
        <p:nvGraphicFramePr>
          <p:cNvPr id="5" name="Content Placeholder 4">
            <a:extLst>
              <a:ext uri="{FF2B5EF4-FFF2-40B4-BE49-F238E27FC236}">
                <a16:creationId xmlns:a16="http://schemas.microsoft.com/office/drawing/2014/main" id="{23C75130-ED09-C091-30C6-A8323E403570}"/>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2913352117"/>
              </p:ext>
            </p:extLst>
          </p:nvPr>
        </p:nvGraphicFramePr>
        <p:xfrm>
          <a:off x="5053263" y="1825625"/>
          <a:ext cx="6930190" cy="483987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1507445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39AA20-D5A8-4D46-F11F-ED9A0BAF5E23}"/>
            </a:ext>
          </a:extLst>
        </p:cNvPr>
        <p:cNvGrpSpPr/>
        <p:nvPr/>
      </p:nvGrpSpPr>
      <p:grpSpPr>
        <a:xfrm>
          <a:off x="0" y="0"/>
          <a:ext cx="0" cy="0"/>
          <a:chOff x="0" y="0"/>
          <a:chExt cx="0" cy="0"/>
        </a:xfrm>
      </p:grpSpPr>
      <p:pic>
        <p:nvPicPr>
          <p:cNvPr id="3" name="Picture 2" descr="Eric Breedlove stands in a classroom where he is presenting his teaching portfolio.">
            <a:extLst>
              <a:ext uri="{FF2B5EF4-FFF2-40B4-BE49-F238E27FC236}">
                <a16:creationId xmlns:a16="http://schemas.microsoft.com/office/drawing/2014/main" id="{CBC05C19-C767-FC99-C0E4-FF085819DFF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9000"/>
          </a:blip>
          <a:stretch>
            <a:fillRect/>
          </a:stretch>
        </p:blipFill>
        <p:spPr>
          <a:xfrm>
            <a:off x="4092927" y="0"/>
            <a:ext cx="8099073" cy="6858000"/>
          </a:xfrm>
          <a:prstGeom prst="rect">
            <a:avLst/>
          </a:prstGeom>
        </p:spPr>
      </p:pic>
      <p:sp>
        <p:nvSpPr>
          <p:cNvPr id="2" name="Title 1" descr="Securing the Right Teaching Job: Teaching Portfolio 2">
            <a:extLst>
              <a:ext uri="{FF2B5EF4-FFF2-40B4-BE49-F238E27FC236}">
                <a16:creationId xmlns:a16="http://schemas.microsoft.com/office/drawing/2014/main" id="{372BAEE2-95B3-A59E-F2CA-C6ED33E57384}"/>
              </a:ext>
            </a:extLst>
          </p:cNvPr>
          <p:cNvSpPr>
            <a:spLocks noGrp="1"/>
          </p:cNvSpPr>
          <p:nvPr>
            <p:ph type="title"/>
          </p:nvPr>
        </p:nvSpPr>
        <p:spPr>
          <a:xfrm>
            <a:off x="255696" y="176132"/>
            <a:ext cx="11755064"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rmAutofit/>
          </a:bodyPr>
          <a:lstStyle/>
          <a:p>
            <a:pPr algn="ctr"/>
            <a:r>
              <a:rPr lang="en-US" sz="4000" b="1" dirty="0">
                <a:solidFill>
                  <a:srgbClr val="FFFFFF"/>
                </a:solidFill>
                <a:latin typeface="Copperplate Gothic Bold" panose="020E0705020206020404" pitchFamily="34" charset="77"/>
                <a:cs typeface="Bangla MN"/>
              </a:rPr>
              <a:t>Securing the Right Teaching Job: </a:t>
            </a:r>
            <a:br>
              <a:rPr lang="en-US" sz="4000" b="1" dirty="0">
                <a:solidFill>
                  <a:srgbClr val="FFFFFF"/>
                </a:solidFill>
                <a:latin typeface="Copperplate Gothic Bold" panose="020E0705020206020404" pitchFamily="34" charset="77"/>
                <a:cs typeface="Bangla MN"/>
              </a:rPr>
            </a:br>
            <a:r>
              <a:rPr lang="en-US" sz="4000" b="1" dirty="0">
                <a:solidFill>
                  <a:srgbClr val="FFFFFF"/>
                </a:solidFill>
                <a:latin typeface="Copperplate Gothic Bold" panose="020E0705020206020404" pitchFamily="34" charset="77"/>
                <a:cs typeface="Bangla MN"/>
              </a:rPr>
              <a:t>Teaching Portfolio </a:t>
            </a:r>
            <a:r>
              <a:rPr lang="en-US" sz="800" b="1" dirty="0">
                <a:solidFill>
                  <a:srgbClr val="FFFFFF"/>
                </a:solidFill>
                <a:latin typeface="Copperplate Gothic Bold" panose="020E0705020206020404" pitchFamily="34" charset="77"/>
                <a:cs typeface="Bangla MN"/>
              </a:rPr>
              <a:t>2</a:t>
            </a:r>
          </a:p>
        </p:txBody>
      </p:sp>
      <p:graphicFrame>
        <p:nvGraphicFramePr>
          <p:cNvPr id="7" name="Content Placeholder 8">
            <a:extLst>
              <a:ext uri="{FF2B5EF4-FFF2-40B4-BE49-F238E27FC236}">
                <a16:creationId xmlns:a16="http://schemas.microsoft.com/office/drawing/2014/main" id="{C82C4636-4D7E-31A9-B545-49DF4E8F0202}"/>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3855761753"/>
              </p:ext>
            </p:extLst>
          </p:nvPr>
        </p:nvGraphicFramePr>
        <p:xfrm>
          <a:off x="3163538" y="2638265"/>
          <a:ext cx="8943474" cy="49017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Content Placeholder 7" descr="Eric Breedlove developeteaching portfolio.">
            <a:extLst>
              <a:ext uri="{FF2B5EF4-FFF2-40B4-BE49-F238E27FC236}">
                <a16:creationId xmlns:a16="http://schemas.microsoft.com/office/drawing/2014/main" id="{F7AD47D0-0309-A003-385B-BE94424E0EB9}"/>
              </a:ext>
            </a:extLst>
          </p:cNvPr>
          <p:cNvPicPr>
            <a:picLocks noGrp="1" noChangeAspect="1"/>
          </p:cNvPicPr>
          <p:nvPr>
            <p:ph sz="half" idx="1"/>
          </p:nvPr>
        </p:nvPicPr>
        <p:blipFill>
          <a:blip r:embed="rId9"/>
          <a:stretch>
            <a:fillRect/>
          </a:stretch>
        </p:blipFill>
        <p:spPr>
          <a:xfrm>
            <a:off x="223694" y="3769188"/>
            <a:ext cx="2782667" cy="2487640"/>
          </a:xfrm>
          <a:prstGeom prst="rect">
            <a:avLst/>
          </a:prstGeom>
        </p:spPr>
      </p:pic>
      <p:sp>
        <p:nvSpPr>
          <p:cNvPr id="9" name="Rectangle 8" descr="Visual arts teaching portfolios in traditional and online formats are neat, organized, and professional. Parts are labeled with headers and brief descriptions to make navigation easier. &#13;&#10;">
            <a:extLst>
              <a:ext uri="{FF2B5EF4-FFF2-40B4-BE49-F238E27FC236}">
                <a16:creationId xmlns:a16="http://schemas.microsoft.com/office/drawing/2014/main" id="{6789C1BE-EAD9-2C51-96B7-7292AFCABB71}"/>
              </a:ext>
            </a:extLst>
          </p:cNvPr>
          <p:cNvSpPr/>
          <p:nvPr/>
        </p:nvSpPr>
        <p:spPr>
          <a:xfrm>
            <a:off x="199631" y="1690688"/>
            <a:ext cx="11811129" cy="1477328"/>
          </a:xfrm>
          <a:prstGeom prst="rect">
            <a:avLst/>
          </a:prstGeom>
          <a:solidFill>
            <a:srgbClr val="800000"/>
          </a:solidFill>
          <a:ln w="38100" cmpd="sng">
            <a:solidFill>
              <a:schemeClr val="tx1"/>
            </a:solidFill>
          </a:ln>
        </p:spPr>
        <p:txBody>
          <a:bodyPr wrap="square">
            <a:spAutoFit/>
          </a:bodyPr>
          <a:lstStyle/>
          <a:p>
            <a:r>
              <a:rPr lang="en-US" sz="3000" b="1" dirty="0">
                <a:solidFill>
                  <a:srgbClr val="FFFFFF"/>
                </a:solidFill>
              </a:rPr>
              <a:t>Visual arts teaching portfolios in traditional and online formats are neat, organized, and professional. Parts are labeled with headers and brief descriptions to make navigation easier. </a:t>
            </a:r>
          </a:p>
        </p:txBody>
      </p:sp>
    </p:spTree>
    <p:extLst>
      <p:ext uri="{BB962C8B-B14F-4D97-AF65-F5344CB8AC3E}">
        <p14:creationId xmlns:p14="http://schemas.microsoft.com/office/powerpoint/2010/main" val="27628234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40CB29-D848-47DA-A979-1270FC69AB3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5BBDD56-817C-B758-9DC7-D88EF466B7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3000"/>
          </a:blip>
          <a:stretch>
            <a:fillRect/>
          </a:stretch>
        </p:blipFill>
        <p:spPr>
          <a:xfrm>
            <a:off x="4092927" y="0"/>
            <a:ext cx="8099073" cy="6858000"/>
          </a:xfrm>
          <a:prstGeom prst="rect">
            <a:avLst/>
          </a:prstGeom>
        </p:spPr>
      </p:pic>
      <p:graphicFrame>
        <p:nvGraphicFramePr>
          <p:cNvPr id="13" name="Content Placeholder 12">
            <a:extLst>
              <a:ext uri="{FF2B5EF4-FFF2-40B4-BE49-F238E27FC236}">
                <a16:creationId xmlns:a16="http://schemas.microsoft.com/office/drawing/2014/main" id="{52A97DC3-ED05-66C6-7744-8B284EDAA5A7}"/>
              </a:ext>
            </a:extLst>
          </p:cNvPr>
          <p:cNvGraphicFramePr>
            <a:graphicFrameLocks noGrp="1"/>
          </p:cNvGraphicFramePr>
          <p:nvPr>
            <p:ph sz="half" idx="2"/>
            <p:extLst>
              <p:ext uri="{D42A27DB-BD31-4B8C-83A1-F6EECF244321}">
                <p14:modId xmlns:p14="http://schemas.microsoft.com/office/powerpoint/2010/main" val="4016825264"/>
              </p:ext>
            </p:extLst>
          </p:nvPr>
        </p:nvGraphicFramePr>
        <p:xfrm>
          <a:off x="6172200" y="1600702"/>
          <a:ext cx="5694640" cy="51081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itle 1" descr="Teaching Philosophy 1">
            <a:extLst>
              <a:ext uri="{FF2B5EF4-FFF2-40B4-BE49-F238E27FC236}">
                <a16:creationId xmlns:a16="http://schemas.microsoft.com/office/drawing/2014/main" id="{863FC40E-53AD-6DAE-BEBB-AE381279FC8B}"/>
              </a:ext>
            </a:extLst>
          </p:cNvPr>
          <p:cNvSpPr>
            <a:spLocks noGrp="1"/>
          </p:cNvSpPr>
          <p:nvPr>
            <p:ph type="title"/>
          </p:nvPr>
        </p:nvSpPr>
        <p:spPr>
          <a:xfrm>
            <a:off x="325159" y="275139"/>
            <a:ext cx="11526181" cy="1068866"/>
          </a:xfrm>
          <a:solidFill>
            <a:srgbClr val="001279"/>
          </a:solidFill>
          <a:ln/>
        </p:spPr>
        <p:style>
          <a:lnRef idx="0">
            <a:schemeClr val="accent1"/>
          </a:lnRef>
          <a:fillRef idx="3">
            <a:schemeClr val="accent1"/>
          </a:fillRef>
          <a:effectRef idx="3">
            <a:schemeClr val="accent1"/>
          </a:effectRef>
          <a:fontRef idx="minor">
            <a:schemeClr val="lt1"/>
          </a:fontRef>
        </p:style>
        <p:txBody>
          <a:bodyPr>
            <a:normAutofit/>
          </a:bodyPr>
          <a:lstStyle/>
          <a:p>
            <a:pPr algn="ctr"/>
            <a:r>
              <a:rPr lang="en-US" sz="6000" b="1" dirty="0">
                <a:solidFill>
                  <a:srgbClr val="FFFFFF"/>
                </a:solidFill>
                <a:latin typeface="Copperplate Gothic Bold" panose="020E0705020206020404" pitchFamily="34" charset="77"/>
                <a:cs typeface="Bangla MN"/>
              </a:rPr>
              <a:t>Teaching Philosophy </a:t>
            </a:r>
            <a:r>
              <a:rPr lang="en-US" sz="800" b="1" dirty="0">
                <a:solidFill>
                  <a:srgbClr val="FFFFFF"/>
                </a:solidFill>
                <a:latin typeface="Copperplate Gothic Bold" panose="020E0705020206020404" pitchFamily="34" charset="77"/>
                <a:cs typeface="Bangla MN"/>
              </a:rPr>
              <a:t>1</a:t>
            </a:r>
          </a:p>
        </p:txBody>
      </p:sp>
      <p:grpSp>
        <p:nvGrpSpPr>
          <p:cNvPr id="7" name="Group 6">
            <a:extLst>
              <a:ext uri="{FF2B5EF4-FFF2-40B4-BE49-F238E27FC236}">
                <a16:creationId xmlns:a16="http://schemas.microsoft.com/office/drawing/2014/main" id="{CA5DFA40-647C-9101-5B5E-BADB55B978C0}"/>
              </a:ext>
              <a:ext uri="{C183D7F6-B498-43B3-948B-1728B52AA6E4}">
                <adec:decorative xmlns:adec="http://schemas.microsoft.com/office/drawing/2017/decorative" val="1"/>
              </a:ext>
            </a:extLst>
          </p:cNvPr>
          <p:cNvGrpSpPr/>
          <p:nvPr/>
        </p:nvGrpSpPr>
        <p:grpSpPr>
          <a:xfrm>
            <a:off x="325160" y="1546914"/>
            <a:ext cx="5694640" cy="5108177"/>
            <a:chOff x="1072305" y="1600450"/>
            <a:chExt cx="1502405" cy="5108177"/>
          </a:xfrm>
        </p:grpSpPr>
        <p:sp>
          <p:nvSpPr>
            <p:cNvPr id="8" name="Freeform 7" descr="Teacher and Student Performances&#13;&#10;">
              <a:extLst>
                <a:ext uri="{FF2B5EF4-FFF2-40B4-BE49-F238E27FC236}">
                  <a16:creationId xmlns:a16="http://schemas.microsoft.com/office/drawing/2014/main" id="{424254C6-1A91-B73C-5C34-EA8439508766}"/>
                </a:ext>
              </a:extLst>
            </p:cNvPr>
            <p:cNvSpPr/>
            <p:nvPr/>
          </p:nvSpPr>
          <p:spPr>
            <a:xfrm>
              <a:off x="1072305" y="1600450"/>
              <a:ext cx="1502405" cy="901443"/>
            </a:xfrm>
            <a:custGeom>
              <a:avLst/>
              <a:gdLst>
                <a:gd name="connsiteX0" fmla="*/ 0 w 1502405"/>
                <a:gd name="connsiteY0" fmla="*/ 0 h 901443"/>
                <a:gd name="connsiteX1" fmla="*/ 1502405 w 1502405"/>
                <a:gd name="connsiteY1" fmla="*/ 0 h 901443"/>
                <a:gd name="connsiteX2" fmla="*/ 1502405 w 1502405"/>
                <a:gd name="connsiteY2" fmla="*/ 901443 h 901443"/>
                <a:gd name="connsiteX3" fmla="*/ 0 w 1502405"/>
                <a:gd name="connsiteY3" fmla="*/ 901443 h 901443"/>
                <a:gd name="connsiteX4" fmla="*/ 0 w 1502405"/>
                <a:gd name="connsiteY4" fmla="*/ 0 h 90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2405" h="901443">
                  <a:moveTo>
                    <a:pt x="0" y="0"/>
                  </a:moveTo>
                  <a:lnTo>
                    <a:pt x="1502405" y="0"/>
                  </a:lnTo>
                  <a:lnTo>
                    <a:pt x="1502405" y="901443"/>
                  </a:lnTo>
                  <a:lnTo>
                    <a:pt x="0" y="901443"/>
                  </a:lnTo>
                  <a:lnTo>
                    <a:pt x="0" y="0"/>
                  </a:lnTo>
                  <a:close/>
                </a:path>
              </a:pathLst>
            </a:custGeom>
            <a:solidFill>
              <a:srgbClr val="660066"/>
            </a:solidFill>
          </p:spPr>
          <p:style>
            <a:lnRef idx="3">
              <a:schemeClr val="dk1">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53340" tIns="53340" rIns="53340" bIns="53340" numCol="1" spcCol="1270" anchor="ctr" anchorCtr="0">
              <a:noAutofit/>
            </a:bodyPr>
            <a:lstStyle/>
            <a:p>
              <a:pPr algn="ctr" defTabSz="622300">
                <a:lnSpc>
                  <a:spcPct val="90000"/>
                </a:lnSpc>
                <a:spcBef>
                  <a:spcPct val="0"/>
                </a:spcBef>
                <a:spcAft>
                  <a:spcPct val="35000"/>
                </a:spcAft>
              </a:pPr>
              <a:r>
                <a:rPr lang="en-US" sz="2800" b="1" dirty="0">
                  <a:solidFill>
                    <a:srgbClr val="FFFFFF"/>
                  </a:solidFill>
                </a:rPr>
                <a:t>Teacher and Student Performances</a:t>
              </a:r>
            </a:p>
          </p:txBody>
        </p:sp>
        <p:sp>
          <p:nvSpPr>
            <p:cNvPr id="9" name="Freeform 8" descr="Leadership Skills and Dispositions&#13;&#10;">
              <a:extLst>
                <a:ext uri="{FF2B5EF4-FFF2-40B4-BE49-F238E27FC236}">
                  <a16:creationId xmlns:a16="http://schemas.microsoft.com/office/drawing/2014/main" id="{B33DF03C-5771-33B0-2BA4-9E5A82702CAC}"/>
                </a:ext>
              </a:extLst>
            </p:cNvPr>
            <p:cNvSpPr/>
            <p:nvPr/>
          </p:nvSpPr>
          <p:spPr>
            <a:xfrm>
              <a:off x="1072305" y="2652133"/>
              <a:ext cx="1502405" cy="901443"/>
            </a:xfrm>
            <a:custGeom>
              <a:avLst/>
              <a:gdLst>
                <a:gd name="connsiteX0" fmla="*/ 0 w 1502405"/>
                <a:gd name="connsiteY0" fmla="*/ 0 h 901443"/>
                <a:gd name="connsiteX1" fmla="*/ 1502405 w 1502405"/>
                <a:gd name="connsiteY1" fmla="*/ 0 h 901443"/>
                <a:gd name="connsiteX2" fmla="*/ 1502405 w 1502405"/>
                <a:gd name="connsiteY2" fmla="*/ 901443 h 901443"/>
                <a:gd name="connsiteX3" fmla="*/ 0 w 1502405"/>
                <a:gd name="connsiteY3" fmla="*/ 901443 h 901443"/>
                <a:gd name="connsiteX4" fmla="*/ 0 w 1502405"/>
                <a:gd name="connsiteY4" fmla="*/ 0 h 90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2405" h="901443">
                  <a:moveTo>
                    <a:pt x="0" y="0"/>
                  </a:moveTo>
                  <a:lnTo>
                    <a:pt x="1502405" y="0"/>
                  </a:lnTo>
                  <a:lnTo>
                    <a:pt x="1502405" y="901443"/>
                  </a:lnTo>
                  <a:lnTo>
                    <a:pt x="0" y="901443"/>
                  </a:lnTo>
                  <a:lnTo>
                    <a:pt x="0" y="0"/>
                  </a:lnTo>
                  <a:close/>
                </a:path>
              </a:pathLst>
            </a:custGeom>
            <a:solidFill>
              <a:srgbClr val="990099"/>
            </a:solidFill>
          </p:spPr>
          <p:style>
            <a:lnRef idx="3">
              <a:schemeClr val="dk1">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53340" tIns="53340" rIns="53340" bIns="53340" numCol="1" spcCol="1270" anchor="ctr" anchorCtr="0">
              <a:noAutofit/>
            </a:bodyPr>
            <a:lstStyle/>
            <a:p>
              <a:pPr algn="ctr" defTabSz="622300">
                <a:lnSpc>
                  <a:spcPct val="90000"/>
                </a:lnSpc>
                <a:spcBef>
                  <a:spcPct val="0"/>
                </a:spcBef>
                <a:spcAft>
                  <a:spcPct val="35000"/>
                </a:spcAft>
              </a:pPr>
              <a:r>
                <a:rPr lang="en-US" sz="2800" b="1" dirty="0">
                  <a:solidFill>
                    <a:srgbClr val="FFFFFF"/>
                  </a:solidFill>
                </a:rPr>
                <a:t>Leadership Skills and Dispositions</a:t>
              </a:r>
            </a:p>
          </p:txBody>
        </p:sp>
        <p:sp>
          <p:nvSpPr>
            <p:cNvPr id="10" name="Freeform 9" descr="Anticipated Goals and Advocacy Methods&#13;&#10;">
              <a:extLst>
                <a:ext uri="{FF2B5EF4-FFF2-40B4-BE49-F238E27FC236}">
                  <a16:creationId xmlns:a16="http://schemas.microsoft.com/office/drawing/2014/main" id="{E6EE67D2-A6E3-2329-1521-481837838223}"/>
                </a:ext>
              </a:extLst>
            </p:cNvPr>
            <p:cNvSpPr/>
            <p:nvPr/>
          </p:nvSpPr>
          <p:spPr>
            <a:xfrm>
              <a:off x="1072305" y="3703817"/>
              <a:ext cx="1502405" cy="901443"/>
            </a:xfrm>
            <a:custGeom>
              <a:avLst/>
              <a:gdLst>
                <a:gd name="connsiteX0" fmla="*/ 0 w 1502405"/>
                <a:gd name="connsiteY0" fmla="*/ 0 h 901443"/>
                <a:gd name="connsiteX1" fmla="*/ 1502405 w 1502405"/>
                <a:gd name="connsiteY1" fmla="*/ 0 h 901443"/>
                <a:gd name="connsiteX2" fmla="*/ 1502405 w 1502405"/>
                <a:gd name="connsiteY2" fmla="*/ 901443 h 901443"/>
                <a:gd name="connsiteX3" fmla="*/ 0 w 1502405"/>
                <a:gd name="connsiteY3" fmla="*/ 901443 h 901443"/>
                <a:gd name="connsiteX4" fmla="*/ 0 w 1502405"/>
                <a:gd name="connsiteY4" fmla="*/ 0 h 90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2405" h="901443">
                  <a:moveTo>
                    <a:pt x="0" y="0"/>
                  </a:moveTo>
                  <a:lnTo>
                    <a:pt x="1502405" y="0"/>
                  </a:lnTo>
                  <a:lnTo>
                    <a:pt x="1502405" y="901443"/>
                  </a:lnTo>
                  <a:lnTo>
                    <a:pt x="0" y="901443"/>
                  </a:lnTo>
                  <a:lnTo>
                    <a:pt x="0" y="0"/>
                  </a:lnTo>
                  <a:close/>
                </a:path>
              </a:pathLst>
            </a:custGeom>
            <a:solidFill>
              <a:srgbClr val="FF33CC"/>
            </a:solidFill>
          </p:spPr>
          <p:style>
            <a:lnRef idx="3">
              <a:schemeClr val="dk1">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53340" tIns="53340" rIns="53340" bIns="53340" numCol="1" spcCol="1270" anchor="ctr" anchorCtr="0">
              <a:noAutofit/>
            </a:bodyPr>
            <a:lstStyle/>
            <a:p>
              <a:pPr algn="ctr" defTabSz="622300">
                <a:lnSpc>
                  <a:spcPct val="90000"/>
                </a:lnSpc>
                <a:spcBef>
                  <a:spcPct val="0"/>
                </a:spcBef>
                <a:spcAft>
                  <a:spcPct val="35000"/>
                </a:spcAft>
              </a:pPr>
              <a:r>
                <a:rPr lang="en-US" sz="2800" b="1" dirty="0">
                  <a:solidFill>
                    <a:srgbClr val="FFFFFF"/>
                  </a:solidFill>
                </a:rPr>
                <a:t>Anticipated Goals and Advocacy Methods</a:t>
              </a:r>
            </a:p>
          </p:txBody>
        </p:sp>
        <p:sp>
          <p:nvSpPr>
            <p:cNvPr id="11" name="Freeform 10" descr="Teaching Methods and Successful Outcomes&#13;&#10;">
              <a:extLst>
                <a:ext uri="{FF2B5EF4-FFF2-40B4-BE49-F238E27FC236}">
                  <a16:creationId xmlns:a16="http://schemas.microsoft.com/office/drawing/2014/main" id="{D5A7F385-AE50-1045-8EC5-1D223C61AB02}"/>
                </a:ext>
              </a:extLst>
            </p:cNvPr>
            <p:cNvSpPr/>
            <p:nvPr/>
          </p:nvSpPr>
          <p:spPr>
            <a:xfrm>
              <a:off x="1072305" y="4755501"/>
              <a:ext cx="1502405" cy="901443"/>
            </a:xfrm>
            <a:custGeom>
              <a:avLst/>
              <a:gdLst>
                <a:gd name="connsiteX0" fmla="*/ 0 w 1502405"/>
                <a:gd name="connsiteY0" fmla="*/ 0 h 901443"/>
                <a:gd name="connsiteX1" fmla="*/ 1502405 w 1502405"/>
                <a:gd name="connsiteY1" fmla="*/ 0 h 901443"/>
                <a:gd name="connsiteX2" fmla="*/ 1502405 w 1502405"/>
                <a:gd name="connsiteY2" fmla="*/ 901443 h 901443"/>
                <a:gd name="connsiteX3" fmla="*/ 0 w 1502405"/>
                <a:gd name="connsiteY3" fmla="*/ 901443 h 901443"/>
                <a:gd name="connsiteX4" fmla="*/ 0 w 1502405"/>
                <a:gd name="connsiteY4" fmla="*/ 0 h 90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2405" h="901443">
                  <a:moveTo>
                    <a:pt x="0" y="0"/>
                  </a:moveTo>
                  <a:lnTo>
                    <a:pt x="1502405" y="0"/>
                  </a:lnTo>
                  <a:lnTo>
                    <a:pt x="1502405" y="901443"/>
                  </a:lnTo>
                  <a:lnTo>
                    <a:pt x="0" y="901443"/>
                  </a:lnTo>
                  <a:lnTo>
                    <a:pt x="0" y="0"/>
                  </a:lnTo>
                  <a:close/>
                </a:path>
              </a:pathLst>
            </a:custGeom>
            <a:solidFill>
              <a:srgbClr val="993399"/>
            </a:solidFill>
          </p:spPr>
          <p:style>
            <a:lnRef idx="3">
              <a:schemeClr val="dk1">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53340" tIns="53340" rIns="53340" bIns="53340" numCol="1" spcCol="1270" anchor="ctr" anchorCtr="0">
              <a:noAutofit/>
            </a:bodyPr>
            <a:lstStyle/>
            <a:p>
              <a:pPr algn="ctr" defTabSz="622300">
                <a:lnSpc>
                  <a:spcPct val="90000"/>
                </a:lnSpc>
                <a:spcBef>
                  <a:spcPct val="0"/>
                </a:spcBef>
                <a:spcAft>
                  <a:spcPct val="35000"/>
                </a:spcAft>
              </a:pPr>
              <a:r>
                <a:rPr lang="en-US" sz="2800" b="1" dirty="0">
                  <a:solidFill>
                    <a:srgbClr val="FFFFFF"/>
                  </a:solidFill>
                </a:rPr>
                <a:t>Teaching Methods and Successful Outcomes</a:t>
              </a:r>
            </a:p>
          </p:txBody>
        </p:sp>
        <p:sp>
          <p:nvSpPr>
            <p:cNvPr id="12" name="Freeform 11" descr="Jargon-Free Terminology&#13;&#10;">
              <a:extLst>
                <a:ext uri="{FF2B5EF4-FFF2-40B4-BE49-F238E27FC236}">
                  <a16:creationId xmlns:a16="http://schemas.microsoft.com/office/drawing/2014/main" id="{017E7837-1B37-A4CC-4E39-D4756340C3C5}"/>
                </a:ext>
              </a:extLst>
            </p:cNvPr>
            <p:cNvSpPr/>
            <p:nvPr/>
          </p:nvSpPr>
          <p:spPr>
            <a:xfrm>
              <a:off x="1072305" y="5807184"/>
              <a:ext cx="1502405" cy="901443"/>
            </a:xfrm>
            <a:custGeom>
              <a:avLst/>
              <a:gdLst>
                <a:gd name="connsiteX0" fmla="*/ 0 w 1502405"/>
                <a:gd name="connsiteY0" fmla="*/ 0 h 901443"/>
                <a:gd name="connsiteX1" fmla="*/ 1502405 w 1502405"/>
                <a:gd name="connsiteY1" fmla="*/ 0 h 901443"/>
                <a:gd name="connsiteX2" fmla="*/ 1502405 w 1502405"/>
                <a:gd name="connsiteY2" fmla="*/ 901443 h 901443"/>
                <a:gd name="connsiteX3" fmla="*/ 0 w 1502405"/>
                <a:gd name="connsiteY3" fmla="*/ 901443 h 901443"/>
                <a:gd name="connsiteX4" fmla="*/ 0 w 1502405"/>
                <a:gd name="connsiteY4" fmla="*/ 0 h 90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2405" h="901443">
                  <a:moveTo>
                    <a:pt x="0" y="0"/>
                  </a:moveTo>
                  <a:lnTo>
                    <a:pt x="1502405" y="0"/>
                  </a:lnTo>
                  <a:lnTo>
                    <a:pt x="1502405" y="901443"/>
                  </a:lnTo>
                  <a:lnTo>
                    <a:pt x="0" y="901443"/>
                  </a:lnTo>
                  <a:lnTo>
                    <a:pt x="0" y="0"/>
                  </a:lnTo>
                  <a:close/>
                </a:path>
              </a:pathLst>
            </a:custGeom>
            <a:solidFill>
              <a:srgbClr val="3333FF"/>
            </a:solidFill>
          </p:spPr>
          <p:style>
            <a:lnRef idx="3">
              <a:schemeClr val="dk1">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53340" tIns="53340" rIns="53340" bIns="53340" numCol="1" spcCol="1270" anchor="ctr" anchorCtr="0">
              <a:noAutofit/>
            </a:bodyPr>
            <a:lstStyle/>
            <a:p>
              <a:pPr algn="ctr" defTabSz="622300">
                <a:lnSpc>
                  <a:spcPct val="90000"/>
                </a:lnSpc>
                <a:spcBef>
                  <a:spcPct val="0"/>
                </a:spcBef>
                <a:spcAft>
                  <a:spcPct val="35000"/>
                </a:spcAft>
              </a:pPr>
              <a:r>
                <a:rPr lang="en-US" sz="2800" b="1" dirty="0">
                  <a:solidFill>
                    <a:srgbClr val="FFFFFF"/>
                  </a:solidFill>
                </a:rPr>
                <a:t>Jargon-Free Terminology</a:t>
              </a:r>
            </a:p>
          </p:txBody>
        </p:sp>
      </p:grpSp>
    </p:spTree>
    <p:extLst>
      <p:ext uri="{BB962C8B-B14F-4D97-AF65-F5344CB8AC3E}">
        <p14:creationId xmlns:p14="http://schemas.microsoft.com/office/powerpoint/2010/main" val="41152907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BD38D4-BF90-54D7-EFF0-F7B3B44A048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4189E21-0F0A-3218-8C39-4F7FA7C66F8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3000"/>
          </a:blip>
          <a:stretch>
            <a:fillRect/>
          </a:stretch>
        </p:blipFill>
        <p:spPr>
          <a:xfrm>
            <a:off x="4092927" y="0"/>
            <a:ext cx="8099073" cy="6858000"/>
          </a:xfrm>
          <a:prstGeom prst="rect">
            <a:avLst/>
          </a:prstGeom>
        </p:spPr>
      </p:pic>
      <p:sp>
        <p:nvSpPr>
          <p:cNvPr id="3" name="Title 1" descr="Teaching Philosophy 2">
            <a:extLst>
              <a:ext uri="{FF2B5EF4-FFF2-40B4-BE49-F238E27FC236}">
                <a16:creationId xmlns:a16="http://schemas.microsoft.com/office/drawing/2014/main" id="{ED1624DF-F505-EC44-0721-8313938EF06E}"/>
              </a:ext>
            </a:extLst>
          </p:cNvPr>
          <p:cNvSpPr>
            <a:spLocks noGrp="1"/>
          </p:cNvSpPr>
          <p:nvPr>
            <p:ph type="title"/>
          </p:nvPr>
        </p:nvSpPr>
        <p:spPr>
          <a:xfrm>
            <a:off x="251012" y="250031"/>
            <a:ext cx="11725835"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rmAutofit/>
          </a:bodyPr>
          <a:lstStyle/>
          <a:p>
            <a:pPr algn="ctr"/>
            <a:r>
              <a:rPr lang="en-US" sz="6000" b="1" dirty="0">
                <a:solidFill>
                  <a:srgbClr val="FFFFFF"/>
                </a:solidFill>
                <a:latin typeface="Copperplate Gothic Bold" panose="020E0705020206020404" pitchFamily="34" charset="77"/>
                <a:cs typeface="Bangla MN"/>
              </a:rPr>
              <a:t>Teaching Philosophy </a:t>
            </a:r>
            <a:r>
              <a:rPr lang="en-US" sz="500" b="1" dirty="0">
                <a:solidFill>
                  <a:srgbClr val="FFFFFF"/>
                </a:solidFill>
                <a:latin typeface="Copperplate Gothic Bold" panose="020E0705020206020404" pitchFamily="34" charset="77"/>
                <a:cs typeface="Bangla MN"/>
              </a:rPr>
              <a:t>2</a:t>
            </a:r>
            <a:endParaRPr lang="en-US" b="1" dirty="0">
              <a:solidFill>
                <a:srgbClr val="FFFFFF"/>
              </a:solidFill>
              <a:latin typeface="Copperplate Gothic Bold" panose="020E0705020206020404" pitchFamily="34" charset="77"/>
              <a:cs typeface="Bangla MN"/>
            </a:endParaRPr>
          </a:p>
        </p:txBody>
      </p:sp>
      <p:pic>
        <p:nvPicPr>
          <p:cNvPr id="7" name="Content Placeholder 11" descr="This graphic symbolizes a teaching philosophy.">
            <a:extLst>
              <a:ext uri="{FF2B5EF4-FFF2-40B4-BE49-F238E27FC236}">
                <a16:creationId xmlns:a16="http://schemas.microsoft.com/office/drawing/2014/main" id="{0ADDA4D4-A7D7-4EEA-0171-5EC20324B8E7}"/>
              </a:ext>
              <a:ext uri="{C183D7F6-B498-43B3-948B-1728B52AA6E4}">
                <adec:decorative xmlns:adec="http://schemas.microsoft.com/office/drawing/2017/decorative" val="0"/>
              </a:ext>
            </a:extLst>
          </p:cNvPr>
          <p:cNvPicPr>
            <a:picLocks noGrp="1" noChangeAspect="1"/>
          </p:cNvPicPr>
          <p:nvPr>
            <p:ph sz="half" idx="1"/>
          </p:nvPr>
        </p:nvPicPr>
        <p:blipFill>
          <a:blip r:embed="rId4" cstate="print">
            <a:extLst>
              <a:ext uri="{28A0092B-C50C-407E-A947-70E740481C1C}">
                <a14:useLocalDpi xmlns:a14="http://schemas.microsoft.com/office/drawing/2010/main"/>
              </a:ext>
            </a:extLst>
          </a:blip>
          <a:srcRect/>
          <a:stretch>
            <a:fillRect/>
          </a:stretch>
        </p:blipFill>
        <p:spPr>
          <a:xfrm>
            <a:off x="251012" y="1825625"/>
            <a:ext cx="4157516" cy="4667250"/>
          </a:xfrm>
          <a:ln w="38100" cmpd="sng">
            <a:solidFill>
              <a:schemeClr val="tx1"/>
            </a:solidFill>
          </a:ln>
        </p:spPr>
      </p:pic>
      <p:graphicFrame>
        <p:nvGraphicFramePr>
          <p:cNvPr id="8" name="Content Placeholder 8">
            <a:extLst>
              <a:ext uri="{FF2B5EF4-FFF2-40B4-BE49-F238E27FC236}">
                <a16:creationId xmlns:a16="http://schemas.microsoft.com/office/drawing/2014/main" id="{489A8398-0772-E872-7535-3DBEA57AC471}"/>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2090191525"/>
              </p:ext>
            </p:extLst>
          </p:nvPr>
        </p:nvGraphicFramePr>
        <p:xfrm>
          <a:off x="4698508" y="1867671"/>
          <a:ext cx="7103869" cy="474029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6456216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B5A5C-2007-7DCD-C499-100966F818C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CE53361-F8F6-5935-4F07-0996FEE7F05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6000"/>
          </a:blip>
          <a:stretch>
            <a:fillRect/>
          </a:stretch>
        </p:blipFill>
        <p:spPr>
          <a:xfrm>
            <a:off x="4092927" y="0"/>
            <a:ext cx="8099073" cy="6858000"/>
          </a:xfrm>
          <a:prstGeom prst="rect">
            <a:avLst/>
          </a:prstGeom>
        </p:spPr>
      </p:pic>
      <p:sp>
        <p:nvSpPr>
          <p:cNvPr id="4" name="Title 1" descr="Securing the Right Teaching Job: Résumés 1">
            <a:extLst>
              <a:ext uri="{FF2B5EF4-FFF2-40B4-BE49-F238E27FC236}">
                <a16:creationId xmlns:a16="http://schemas.microsoft.com/office/drawing/2014/main" id="{B732B88B-83AC-1890-1F25-859A9F0B4F94}"/>
              </a:ext>
            </a:extLst>
          </p:cNvPr>
          <p:cNvSpPr>
            <a:spLocks noGrp="1"/>
          </p:cNvSpPr>
          <p:nvPr>
            <p:ph type="title"/>
          </p:nvPr>
        </p:nvSpPr>
        <p:spPr>
          <a:xfrm>
            <a:off x="252977" y="365125"/>
            <a:ext cx="11686045"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rmAutofit/>
          </a:bodyPr>
          <a:lstStyle/>
          <a:p>
            <a:pPr algn="ctr"/>
            <a:r>
              <a:rPr lang="en-US" sz="3600" b="1" dirty="0">
                <a:solidFill>
                  <a:srgbClr val="FFFFFF"/>
                </a:solidFill>
                <a:latin typeface="Copperplate Gothic Bold" panose="020E0705020206020404" pitchFamily="34" charset="77"/>
                <a:cs typeface="Bangla MN"/>
              </a:rPr>
              <a:t>Securing the Right Teaching Job: R</a:t>
            </a:r>
            <a:r>
              <a:rPr lang="en-US" sz="4000" b="1" dirty="0">
                <a:solidFill>
                  <a:srgbClr val="FFFFFF"/>
                </a:solidFill>
                <a:latin typeface="Copperplate Gothic Bold" panose="020E0705020206020404" pitchFamily="34" charset="77"/>
                <a:cs typeface="Bangla MN"/>
              </a:rPr>
              <a:t>é</a:t>
            </a:r>
            <a:r>
              <a:rPr lang="en-US" sz="3600" b="1" dirty="0">
                <a:solidFill>
                  <a:srgbClr val="FFFFFF"/>
                </a:solidFill>
                <a:latin typeface="Copperplate Gothic Bold" panose="020E0705020206020404" pitchFamily="34" charset="77"/>
                <a:cs typeface="Bangla MN"/>
              </a:rPr>
              <a:t>sum</a:t>
            </a:r>
            <a:r>
              <a:rPr lang="en-US" sz="4000" b="1" dirty="0">
                <a:solidFill>
                  <a:srgbClr val="FFFFFF"/>
                </a:solidFill>
                <a:latin typeface="Copperplate Gothic Bold" panose="020E0705020206020404" pitchFamily="34" charset="77"/>
                <a:cs typeface="Bangla MN"/>
              </a:rPr>
              <a:t>é</a:t>
            </a:r>
            <a:r>
              <a:rPr lang="en-US" sz="3600" b="1" dirty="0">
                <a:solidFill>
                  <a:srgbClr val="FFFFFF"/>
                </a:solidFill>
                <a:latin typeface="Copperplate Gothic Bold" panose="020E0705020206020404" pitchFamily="34" charset="77"/>
                <a:cs typeface="Bangla MN"/>
              </a:rPr>
              <a:t>s </a:t>
            </a:r>
            <a:r>
              <a:rPr lang="en-US" sz="800" b="1" dirty="0">
                <a:solidFill>
                  <a:srgbClr val="FFFFFF"/>
                </a:solidFill>
                <a:latin typeface="Copperplate Gothic Bold" panose="020E0705020206020404" pitchFamily="34" charset="77"/>
                <a:cs typeface="Bangla MN"/>
              </a:rPr>
              <a:t>1</a:t>
            </a:r>
          </a:p>
        </p:txBody>
      </p:sp>
      <p:graphicFrame>
        <p:nvGraphicFramePr>
          <p:cNvPr id="7" name="Content Placeholder 4">
            <a:extLst>
              <a:ext uri="{FF2B5EF4-FFF2-40B4-BE49-F238E27FC236}">
                <a16:creationId xmlns:a16="http://schemas.microsoft.com/office/drawing/2014/main" id="{B7E230EE-0A0F-4FFF-8AA3-D21876B29920}"/>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2232975853"/>
              </p:ext>
            </p:extLst>
          </p:nvPr>
        </p:nvGraphicFramePr>
        <p:xfrm>
          <a:off x="4092927" y="1729372"/>
          <a:ext cx="7846096" cy="50323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Content Placeholder 5" descr="This graphic represents a résumé.">
            <a:extLst>
              <a:ext uri="{FF2B5EF4-FFF2-40B4-BE49-F238E27FC236}">
                <a16:creationId xmlns:a16="http://schemas.microsoft.com/office/drawing/2014/main" id="{9A45A2CB-4BB0-6FC8-AD4A-F3F58E7FE984}"/>
              </a:ext>
            </a:extLst>
          </p:cNvPr>
          <p:cNvPicPr>
            <a:picLocks noGrp="1" noChangeAspect="1"/>
          </p:cNvPicPr>
          <p:nvPr>
            <p:ph sz="half" idx="1"/>
          </p:nvPr>
        </p:nvPicPr>
        <p:blipFill rotWithShape="1">
          <a:blip r:embed="rId9" cstate="print">
            <a:extLst>
              <a:ext uri="{28A0092B-C50C-407E-A947-70E740481C1C}">
                <a14:useLocalDpi xmlns:a14="http://schemas.microsoft.com/office/drawing/2010/main"/>
              </a:ext>
            </a:extLst>
          </a:blip>
          <a:srcRect/>
          <a:stretch/>
        </p:blipFill>
        <p:spPr>
          <a:xfrm>
            <a:off x="252977" y="2141537"/>
            <a:ext cx="3416339" cy="4351338"/>
          </a:xfrm>
          <a:ln w="38100" cmpd="sng">
            <a:solidFill>
              <a:schemeClr val="tx1"/>
            </a:solidFill>
          </a:ln>
        </p:spPr>
      </p:pic>
    </p:spTree>
    <p:extLst>
      <p:ext uri="{BB962C8B-B14F-4D97-AF65-F5344CB8AC3E}">
        <p14:creationId xmlns:p14="http://schemas.microsoft.com/office/powerpoint/2010/main" val="3867368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3A0058-1745-B520-064C-64E433C7344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64D1F32-FEFF-B01F-ECA1-35C39CACB3D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1000"/>
          </a:blip>
          <a:stretch>
            <a:fillRect/>
          </a:stretch>
        </p:blipFill>
        <p:spPr>
          <a:xfrm>
            <a:off x="4092927" y="0"/>
            <a:ext cx="8099073" cy="6858000"/>
          </a:xfrm>
          <a:prstGeom prst="rect">
            <a:avLst/>
          </a:prstGeom>
        </p:spPr>
      </p:pic>
      <p:graphicFrame>
        <p:nvGraphicFramePr>
          <p:cNvPr id="3" name="Content Placeholder 2">
            <a:extLst>
              <a:ext uri="{FF2B5EF4-FFF2-40B4-BE49-F238E27FC236}">
                <a16:creationId xmlns:a16="http://schemas.microsoft.com/office/drawing/2014/main" id="{C742FBA6-3588-945C-6F99-B448A274A830}"/>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3482775056"/>
              </p:ext>
            </p:extLst>
          </p:nvPr>
        </p:nvGraphicFramePr>
        <p:xfrm>
          <a:off x="4145177" y="1825625"/>
          <a:ext cx="7812259" cy="476525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a:extLst>
              <a:ext uri="{FF2B5EF4-FFF2-40B4-BE49-F238E27FC236}">
                <a16:creationId xmlns:a16="http://schemas.microsoft.com/office/drawing/2014/main" id="{9FC83063-9A24-4EF9-ACE7-64FE4676950D}"/>
              </a:ext>
            </a:extLst>
          </p:cNvPr>
          <p:cNvSpPr>
            <a:spLocks noGrp="1"/>
          </p:cNvSpPr>
          <p:nvPr>
            <p:ph type="title"/>
          </p:nvPr>
        </p:nvSpPr>
        <p:spPr>
          <a:xfrm>
            <a:off x="286815" y="226364"/>
            <a:ext cx="11721958"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rmAutofit/>
          </a:bodyPr>
          <a:lstStyle/>
          <a:p>
            <a:pPr algn="ctr"/>
            <a:r>
              <a:rPr lang="en-US" sz="3600" b="1" dirty="0">
                <a:solidFill>
                  <a:srgbClr val="FFFFFF"/>
                </a:solidFill>
                <a:latin typeface="Copperplate Gothic Bold" panose="020E0705020206020404" pitchFamily="34" charset="77"/>
                <a:cs typeface="Bangla MN"/>
              </a:rPr>
              <a:t>Securing the Right Teaching Job: Résumés </a:t>
            </a:r>
            <a:r>
              <a:rPr lang="en-US" sz="900" b="1" dirty="0">
                <a:solidFill>
                  <a:srgbClr val="FFFFFF"/>
                </a:solidFill>
                <a:latin typeface="Copperplate Gothic Bold" panose="020E0705020206020404" pitchFamily="34" charset="77"/>
                <a:cs typeface="Bangla MN"/>
              </a:rPr>
              <a:t>2</a:t>
            </a:r>
            <a:endParaRPr lang="en-US" sz="4000" b="1" dirty="0">
              <a:solidFill>
                <a:srgbClr val="FFFFFF"/>
              </a:solidFill>
              <a:latin typeface="Copperplate Gothic Bold" panose="020E0705020206020404" pitchFamily="34" charset="77"/>
              <a:cs typeface="Bangla MN"/>
            </a:endParaRPr>
          </a:p>
        </p:txBody>
      </p:sp>
      <p:pic>
        <p:nvPicPr>
          <p:cNvPr id="5" name="Content Placeholder 5" descr="This graphic represents a résumé.">
            <a:extLst>
              <a:ext uri="{FF2B5EF4-FFF2-40B4-BE49-F238E27FC236}">
                <a16:creationId xmlns:a16="http://schemas.microsoft.com/office/drawing/2014/main" id="{A3C2F6DE-FF27-CF54-67CD-9E9B03DCFB2E}"/>
              </a:ext>
            </a:extLst>
          </p:cNvPr>
          <p:cNvPicPr>
            <a:picLocks noGrp="1" noChangeAspect="1"/>
          </p:cNvPicPr>
          <p:nvPr>
            <p:ph sz="half" idx="1"/>
          </p:nvPr>
        </p:nvPicPr>
        <p:blipFill rotWithShape="1">
          <a:blip r:embed="rId9" cstate="print">
            <a:extLst>
              <a:ext uri="{28A0092B-C50C-407E-A947-70E740481C1C}">
                <a14:useLocalDpi xmlns:a14="http://schemas.microsoft.com/office/drawing/2010/main"/>
              </a:ext>
            </a:extLst>
          </a:blip>
          <a:srcRect/>
          <a:stretch/>
        </p:blipFill>
        <p:spPr>
          <a:xfrm>
            <a:off x="312940" y="1954204"/>
            <a:ext cx="3610826" cy="4599053"/>
          </a:xfrm>
          <a:ln w="38100" cmpd="sng">
            <a:solidFill>
              <a:schemeClr val="tx1"/>
            </a:solidFill>
          </a:ln>
        </p:spPr>
      </p:pic>
    </p:spTree>
    <p:extLst>
      <p:ext uri="{BB962C8B-B14F-4D97-AF65-F5344CB8AC3E}">
        <p14:creationId xmlns:p14="http://schemas.microsoft.com/office/powerpoint/2010/main" val="20829326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C957B5-B301-7799-A76F-86155EBAC6A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6F99FD7-2E1F-0B8D-D7F6-D64EA1C34C6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3000"/>
          </a:blip>
          <a:stretch>
            <a:fillRect/>
          </a:stretch>
        </p:blipFill>
        <p:spPr>
          <a:xfrm>
            <a:off x="4116462" y="0"/>
            <a:ext cx="8099073" cy="6858000"/>
          </a:xfrm>
          <a:prstGeom prst="rect">
            <a:avLst/>
          </a:prstGeom>
        </p:spPr>
      </p:pic>
      <p:sp>
        <p:nvSpPr>
          <p:cNvPr id="9" name="TextBox 4" descr="Link Chapter 20’s teachings with TLAE’s Transformative &#13;&#10;Art Education Framework">
            <a:extLst>
              <a:ext uri="{FF2B5EF4-FFF2-40B4-BE49-F238E27FC236}">
                <a16:creationId xmlns:a16="http://schemas.microsoft.com/office/drawing/2014/main" id="{82E040B5-4CCA-04A6-C5A3-44C03D07DB12}"/>
              </a:ext>
            </a:extLst>
          </p:cNvPr>
          <p:cNvSpPr txBox="1">
            <a:spLocks noGrp="1"/>
          </p:cNvSpPr>
          <p:nvPr>
            <p:ph type="title"/>
          </p:nvPr>
        </p:nvSpPr>
        <p:spPr>
          <a:xfrm>
            <a:off x="229278" y="270223"/>
            <a:ext cx="11639261" cy="1325563"/>
          </a:xfrm>
          <a:prstGeom prst="rect">
            <a:avLst/>
          </a:prstGeom>
          <a:solidFill>
            <a:srgbClr val="001278"/>
          </a:solidFill>
          <a:ln w="44450" cmpd="tri">
            <a:noFill/>
          </a:ln>
        </p:spPr>
        <p:style>
          <a:lnRef idx="0">
            <a:scrgbClr r="0" g="0" b="0"/>
          </a:lnRef>
          <a:fillRef idx="0">
            <a:scrgbClr r="0" g="0" b="0"/>
          </a:fillRef>
          <a:effectRef idx="0">
            <a:scrgbClr r="0" g="0" b="0"/>
          </a:effectRef>
          <a:fontRef idx="minor">
            <a:schemeClr val="lt1"/>
          </a:fontRef>
        </p:style>
        <p:txBody>
          <a:bodyPr spcFirstLastPara="0" vert="horz" wrap="square" lIns="68275" tIns="39014" rIns="68275" bIns="39014" numCol="1" spcCol="1270" anchor="ctr" anchorCtr="0">
            <a:noAutofit/>
          </a:bodyPr>
          <a:lstStyle/>
          <a:p>
            <a:pPr marL="0" marR="0" algn="ctr">
              <a:lnSpc>
                <a:spcPct val="90000"/>
              </a:lnSpc>
              <a:buNone/>
            </a:pPr>
            <a:r>
              <a:rPr lang="en-US" sz="3200" b="1" kern="1200" spc="300" dirty="0">
                <a:solidFill>
                  <a:schemeClr val="bg1"/>
                </a:solidFill>
                <a:effectLst/>
                <a:latin typeface="Copperplate Gothic Bold" panose="020E0705020206020404" pitchFamily="34" charset="77"/>
                <a:ea typeface="ADLaM Display" panose="02010000000000000000" pitchFamily="2" charset="77"/>
                <a:cs typeface="Dreaming Outloud Pro" panose="03050502040302030504" pitchFamily="66" charset="77"/>
              </a:rPr>
              <a:t>Link Chapter 20’s teachings with </a:t>
            </a:r>
            <a:br>
              <a:rPr lang="en-US" sz="3200" b="1" i="1" kern="1200" spc="300" dirty="0">
                <a:solidFill>
                  <a:schemeClr val="bg1"/>
                </a:solidFill>
                <a:effectLst/>
                <a:latin typeface="Copperplate Gothic Bold" panose="020E0705020206020404" pitchFamily="34" charset="77"/>
                <a:ea typeface="ADLaM Display" panose="02010000000000000000" pitchFamily="2" charset="77"/>
                <a:cs typeface="Dreaming Outloud Pro" panose="03050502040302030504" pitchFamily="66" charset="77"/>
              </a:rPr>
            </a:br>
            <a:r>
              <a:rPr lang="en-US" sz="3200" b="1" i="1" kern="1200" spc="300" dirty="0">
                <a:solidFill>
                  <a:schemeClr val="bg1"/>
                </a:solidFill>
                <a:effectLst/>
                <a:latin typeface="Copperplate Gothic Bold" panose="020E0705020206020404" pitchFamily="34" charset="77"/>
                <a:ea typeface="ADLaM Display" panose="02010000000000000000" pitchFamily="2" charset="77"/>
                <a:cs typeface="Dreaming Outloud Pro" panose="03050502040302030504" pitchFamily="66" charset="77"/>
              </a:rPr>
              <a:t>TLAE’s </a:t>
            </a:r>
            <a:r>
              <a:rPr lang="en-US" sz="3200" b="1" kern="1200" spc="300" dirty="0">
                <a:solidFill>
                  <a:schemeClr val="bg1"/>
                </a:solidFill>
                <a:effectLst/>
                <a:latin typeface="Copperplate Gothic Bold" panose="020E0705020206020404" pitchFamily="34" charset="77"/>
                <a:ea typeface="ADLaM Display" panose="02010000000000000000" pitchFamily="2" charset="77"/>
                <a:cs typeface="Dreaming Outloud Pro" panose="03050502040302030504" pitchFamily="66" charset="77"/>
              </a:rPr>
              <a:t>Transformative</a:t>
            </a:r>
            <a:r>
              <a:rPr lang="en-US" sz="3200" b="1" i="1" kern="1200" spc="300" dirty="0">
                <a:solidFill>
                  <a:schemeClr val="bg1"/>
                </a:solidFill>
                <a:effectLst/>
                <a:latin typeface="Copperplate Gothic Bold" panose="020E0705020206020404" pitchFamily="34" charset="77"/>
                <a:ea typeface="ADLaM Display" panose="02010000000000000000" pitchFamily="2" charset="77"/>
                <a:cs typeface="Dreaming Outloud Pro" panose="03050502040302030504" pitchFamily="66" charset="77"/>
              </a:rPr>
              <a:t> </a:t>
            </a:r>
            <a:endParaRPr lang="en-US" sz="3200" dirty="0">
              <a:solidFill>
                <a:schemeClr val="bg1"/>
              </a:solidFill>
              <a:effectLst/>
              <a:latin typeface="Copperplate Gothic Bold" panose="020E0705020206020404" pitchFamily="34" charset="77"/>
              <a:ea typeface="Times New Roman" panose="02020603050405020304" pitchFamily="18" charset="0"/>
            </a:endParaRPr>
          </a:p>
          <a:p>
            <a:pPr marL="0" marR="0" algn="ctr">
              <a:lnSpc>
                <a:spcPct val="90000"/>
              </a:lnSpc>
            </a:pPr>
            <a:r>
              <a:rPr lang="en-US" sz="3200" b="1" kern="1200" spc="300" dirty="0">
                <a:solidFill>
                  <a:schemeClr val="bg1"/>
                </a:solidFill>
                <a:effectLst/>
                <a:latin typeface="Copperplate Gothic Bold" panose="020E0705020206020404" pitchFamily="34" charset="77"/>
                <a:ea typeface="ADLaM Display" panose="02010000000000000000" pitchFamily="2" charset="77"/>
                <a:cs typeface="Dreaming Outloud Pro" panose="03050502040302030504" pitchFamily="66" charset="77"/>
              </a:rPr>
              <a:t>Art Education Framework</a:t>
            </a:r>
            <a:endParaRPr lang="en-US" sz="3600" dirty="0">
              <a:solidFill>
                <a:schemeClr val="bg1"/>
              </a:solidFill>
              <a:effectLst/>
              <a:latin typeface="Copperplate Gothic Bold" panose="020E0705020206020404" pitchFamily="34" charset="77"/>
              <a:ea typeface="Times New Roman" panose="02020603050405020304" pitchFamily="18" charset="0"/>
            </a:endParaRPr>
          </a:p>
        </p:txBody>
      </p:sp>
      <p:pic>
        <p:nvPicPr>
          <p:cNvPr id="1026" name="Picture 2" descr="•Multimodal Art Inquiry and Creation&#10;•Art Inquiry: transforming aesthetic perspectives; critiquing global visual and popular culture; and transformative art histories and cultural traditions&#10;•Art Creation: drawing, painting, paper arts, printmaking, book arts, sculpture, clay, mosaics, textiles, puppets, environmental design, and media arts&#10;•Artistic Behaviors&#10;•Idea Development&#10;•Observation&#10;•Imagination and Wonderment&#10;•Persistence&#10;•Making Creative Connections&#10;•Artists’ Lessons to Thrive!&#10;•Instructional Resources&#10;•Life Skills Through Art&#10;•Artistic Concepts, Media, and Techniques&#10;•Holistic Arts and STEAM Integration&#10;">
            <a:extLst>
              <a:ext uri="{FF2B5EF4-FFF2-40B4-BE49-F238E27FC236}">
                <a16:creationId xmlns:a16="http://schemas.microsoft.com/office/drawing/2014/main" id="{EBBF197A-D119-A6FD-EA3B-DC36BA700191}"/>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056872" y="1866009"/>
            <a:ext cx="7811667" cy="4849060"/>
          </a:xfrm>
          <a:prstGeom prst="rect">
            <a:avLst/>
          </a:prstGeom>
          <a:solidFill>
            <a:schemeClr val="bg1"/>
          </a:solidFill>
        </p:spPr>
      </p:pic>
      <p:pic>
        <p:nvPicPr>
          <p:cNvPr id="2" name="Content Placeholder 9" descr="This is this textbook’s orange cover with its featured mosaic artwork of a sun and birds. Its colors are red, yellow, and orange. The three flying birds are black against the bright sun.">
            <a:extLst>
              <a:ext uri="{FF2B5EF4-FFF2-40B4-BE49-F238E27FC236}">
                <a16:creationId xmlns:a16="http://schemas.microsoft.com/office/drawing/2014/main" id="{F19084BF-F4CA-ED34-3471-D6594824EB66}"/>
              </a:ext>
            </a:extLst>
          </p:cNvPr>
          <p:cNvPicPr>
            <a:picLocks noChangeAspect="1"/>
          </p:cNvPicPr>
          <p:nvPr/>
        </p:nvPicPr>
        <p:blipFill>
          <a:blip r:embed="rId5"/>
          <a:stretch>
            <a:fillRect/>
          </a:stretch>
        </p:blipFill>
        <p:spPr>
          <a:xfrm>
            <a:off x="421093" y="1765506"/>
            <a:ext cx="3282775" cy="4924163"/>
          </a:xfrm>
          <a:prstGeom prst="rect">
            <a:avLst/>
          </a:prstGeom>
        </p:spPr>
      </p:pic>
    </p:spTree>
    <p:extLst>
      <p:ext uri="{BB962C8B-B14F-4D97-AF65-F5344CB8AC3E}">
        <p14:creationId xmlns:p14="http://schemas.microsoft.com/office/powerpoint/2010/main" val="17452404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20164-0403-8BE6-88F4-9C8BDAE95CE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685B31E-BC95-0742-220B-4AE453C9D9E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9000"/>
          </a:blip>
          <a:stretch>
            <a:fillRect/>
          </a:stretch>
        </p:blipFill>
        <p:spPr>
          <a:xfrm>
            <a:off x="4092927" y="0"/>
            <a:ext cx="8099073" cy="6858000"/>
          </a:xfrm>
          <a:prstGeom prst="rect">
            <a:avLst/>
          </a:prstGeom>
        </p:spPr>
      </p:pic>
      <p:sp>
        <p:nvSpPr>
          <p:cNvPr id="2" name="Title 1" descr="Securing the Right Teaching Job: Interviewing">
            <a:extLst>
              <a:ext uri="{FF2B5EF4-FFF2-40B4-BE49-F238E27FC236}">
                <a16:creationId xmlns:a16="http://schemas.microsoft.com/office/drawing/2014/main" id="{5FE3E48A-90DF-D775-5CD2-5CF8BCAAE3AB}"/>
              </a:ext>
            </a:extLst>
          </p:cNvPr>
          <p:cNvSpPr>
            <a:spLocks noGrp="1"/>
          </p:cNvSpPr>
          <p:nvPr>
            <p:ph type="title"/>
          </p:nvPr>
        </p:nvSpPr>
        <p:spPr>
          <a:xfrm>
            <a:off x="288758" y="365125"/>
            <a:ext cx="11802130" cy="1006475"/>
          </a:xfrm>
          <a:solidFill>
            <a:srgbClr val="001279"/>
          </a:solidFill>
          <a:ln/>
        </p:spPr>
        <p:style>
          <a:lnRef idx="0">
            <a:schemeClr val="accent1"/>
          </a:lnRef>
          <a:fillRef idx="3">
            <a:schemeClr val="accent1"/>
          </a:fillRef>
          <a:effectRef idx="3">
            <a:schemeClr val="accent1"/>
          </a:effectRef>
          <a:fontRef idx="minor">
            <a:schemeClr val="lt1"/>
          </a:fontRef>
        </p:style>
        <p:txBody>
          <a:bodyPr>
            <a:normAutofit fontScale="90000"/>
          </a:bodyPr>
          <a:lstStyle/>
          <a:p>
            <a:pPr algn="ctr"/>
            <a:r>
              <a:rPr lang="en-US" sz="3600" b="1" dirty="0">
                <a:solidFill>
                  <a:srgbClr val="FFFFFF"/>
                </a:solidFill>
                <a:latin typeface="Copperplate Gothic Bold" panose="020E0705020206020404" pitchFamily="34" charset="77"/>
                <a:cs typeface="Bangla MN"/>
              </a:rPr>
              <a:t>Securing the Right Teaching Job: Interviewing</a:t>
            </a:r>
          </a:p>
        </p:txBody>
      </p:sp>
      <p:grpSp>
        <p:nvGrpSpPr>
          <p:cNvPr id="17" name="Group 16">
            <a:extLst>
              <a:ext uri="{FF2B5EF4-FFF2-40B4-BE49-F238E27FC236}">
                <a16:creationId xmlns:a16="http://schemas.microsoft.com/office/drawing/2014/main" id="{11372CF8-0EC2-427E-4FDA-B2861A6FEA9B}"/>
              </a:ext>
            </a:extLst>
          </p:cNvPr>
          <p:cNvGrpSpPr/>
          <p:nvPr/>
        </p:nvGrpSpPr>
        <p:grpSpPr>
          <a:xfrm>
            <a:off x="3064613" y="2631175"/>
            <a:ext cx="9026275" cy="4091888"/>
            <a:chOff x="66880" y="2715505"/>
            <a:chExt cx="9026275" cy="4091888"/>
          </a:xfrm>
        </p:grpSpPr>
        <p:sp>
          <p:nvSpPr>
            <p:cNvPr id="18" name="Freeform 17" descr="Research Principal Interview Questions.&#13;&#10;">
              <a:extLst>
                <a:ext uri="{FF2B5EF4-FFF2-40B4-BE49-F238E27FC236}">
                  <a16:creationId xmlns:a16="http://schemas.microsoft.com/office/drawing/2014/main" id="{E71B7E73-52AF-B943-D43A-77117E74A3C7}"/>
                </a:ext>
              </a:extLst>
            </p:cNvPr>
            <p:cNvSpPr/>
            <p:nvPr/>
          </p:nvSpPr>
          <p:spPr>
            <a:xfrm>
              <a:off x="66880" y="2715505"/>
              <a:ext cx="2170737" cy="1995133"/>
            </a:xfrm>
            <a:custGeom>
              <a:avLst/>
              <a:gdLst>
                <a:gd name="connsiteX0" fmla="*/ 0 w 2170737"/>
                <a:gd name="connsiteY0" fmla="*/ 0 h 1995133"/>
                <a:gd name="connsiteX1" fmla="*/ 2170737 w 2170737"/>
                <a:gd name="connsiteY1" fmla="*/ 0 h 1995133"/>
                <a:gd name="connsiteX2" fmla="*/ 2170737 w 2170737"/>
                <a:gd name="connsiteY2" fmla="*/ 1995133 h 1995133"/>
                <a:gd name="connsiteX3" fmla="*/ 0 w 2170737"/>
                <a:gd name="connsiteY3" fmla="*/ 1995133 h 1995133"/>
                <a:gd name="connsiteX4" fmla="*/ 0 w 2170737"/>
                <a:gd name="connsiteY4" fmla="*/ 0 h 1995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0737" h="1995133">
                  <a:moveTo>
                    <a:pt x="0" y="0"/>
                  </a:moveTo>
                  <a:lnTo>
                    <a:pt x="2170737" y="0"/>
                  </a:lnTo>
                  <a:lnTo>
                    <a:pt x="2170737" y="1995133"/>
                  </a:lnTo>
                  <a:lnTo>
                    <a:pt x="0" y="1995133"/>
                  </a:lnTo>
                  <a:lnTo>
                    <a:pt x="0" y="0"/>
                  </a:lnTo>
                  <a:close/>
                </a:path>
              </a:pathLst>
            </a:custGeom>
            <a:solidFill>
              <a:srgbClr val="0033FF"/>
            </a:solidFill>
          </p:spPr>
          <p:style>
            <a:lnRef idx="3">
              <a:schemeClr val="dk1">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r>
                <a:rPr lang="en-US" sz="2400" b="1" dirty="0">
                  <a:solidFill>
                    <a:srgbClr val="FFFFFF"/>
                  </a:solidFill>
                </a:rPr>
                <a:t>Research Principal Interview Questions.</a:t>
              </a:r>
            </a:p>
          </p:txBody>
        </p:sp>
        <p:sp>
          <p:nvSpPr>
            <p:cNvPr id="19" name="Freeform 18" descr="Practice Personally-Driven Responses to Interview Questions. &#13;&#10;">
              <a:extLst>
                <a:ext uri="{FF2B5EF4-FFF2-40B4-BE49-F238E27FC236}">
                  <a16:creationId xmlns:a16="http://schemas.microsoft.com/office/drawing/2014/main" id="{2405437E-4BBB-972F-EFDB-AE435BFE9A64}"/>
                </a:ext>
              </a:extLst>
            </p:cNvPr>
            <p:cNvSpPr/>
            <p:nvPr/>
          </p:nvSpPr>
          <p:spPr>
            <a:xfrm>
              <a:off x="2352059" y="2715505"/>
              <a:ext cx="2170737" cy="1995133"/>
            </a:xfrm>
            <a:custGeom>
              <a:avLst/>
              <a:gdLst>
                <a:gd name="connsiteX0" fmla="*/ 0 w 2170737"/>
                <a:gd name="connsiteY0" fmla="*/ 0 h 1995133"/>
                <a:gd name="connsiteX1" fmla="*/ 2170737 w 2170737"/>
                <a:gd name="connsiteY1" fmla="*/ 0 h 1995133"/>
                <a:gd name="connsiteX2" fmla="*/ 2170737 w 2170737"/>
                <a:gd name="connsiteY2" fmla="*/ 1995133 h 1995133"/>
                <a:gd name="connsiteX3" fmla="*/ 0 w 2170737"/>
                <a:gd name="connsiteY3" fmla="*/ 1995133 h 1995133"/>
                <a:gd name="connsiteX4" fmla="*/ 0 w 2170737"/>
                <a:gd name="connsiteY4" fmla="*/ 0 h 1995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0737" h="1995133">
                  <a:moveTo>
                    <a:pt x="0" y="0"/>
                  </a:moveTo>
                  <a:lnTo>
                    <a:pt x="2170737" y="0"/>
                  </a:lnTo>
                  <a:lnTo>
                    <a:pt x="2170737" y="1995133"/>
                  </a:lnTo>
                  <a:lnTo>
                    <a:pt x="0" y="1995133"/>
                  </a:lnTo>
                  <a:lnTo>
                    <a:pt x="0" y="0"/>
                  </a:lnTo>
                  <a:close/>
                </a:path>
              </a:pathLst>
            </a:custGeom>
            <a:solidFill>
              <a:srgbClr val="0033FF"/>
            </a:solidFill>
          </p:spPr>
          <p:style>
            <a:lnRef idx="3">
              <a:schemeClr val="dk1">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r>
                <a:rPr lang="en-US" sz="2400" b="1" dirty="0">
                  <a:solidFill>
                    <a:srgbClr val="FFFFFF"/>
                  </a:solidFill>
                </a:rPr>
                <a:t>Practice Personally-Driven Responses to Interview Questions. </a:t>
              </a:r>
            </a:p>
          </p:txBody>
        </p:sp>
        <p:sp>
          <p:nvSpPr>
            <p:cNvPr id="20" name="Freeform 19" descr="Project Confident Body Language that Is Not Arrogant. &#13;&#10;">
              <a:extLst>
                <a:ext uri="{FF2B5EF4-FFF2-40B4-BE49-F238E27FC236}">
                  <a16:creationId xmlns:a16="http://schemas.microsoft.com/office/drawing/2014/main" id="{10345AB3-0065-19C8-9B29-63E7A12A737C}"/>
                </a:ext>
              </a:extLst>
            </p:cNvPr>
            <p:cNvSpPr/>
            <p:nvPr/>
          </p:nvSpPr>
          <p:spPr>
            <a:xfrm>
              <a:off x="4637238" y="2715505"/>
              <a:ext cx="2170737" cy="1995133"/>
            </a:xfrm>
            <a:custGeom>
              <a:avLst/>
              <a:gdLst>
                <a:gd name="connsiteX0" fmla="*/ 0 w 2170737"/>
                <a:gd name="connsiteY0" fmla="*/ 0 h 1995133"/>
                <a:gd name="connsiteX1" fmla="*/ 2170737 w 2170737"/>
                <a:gd name="connsiteY1" fmla="*/ 0 h 1995133"/>
                <a:gd name="connsiteX2" fmla="*/ 2170737 w 2170737"/>
                <a:gd name="connsiteY2" fmla="*/ 1995133 h 1995133"/>
                <a:gd name="connsiteX3" fmla="*/ 0 w 2170737"/>
                <a:gd name="connsiteY3" fmla="*/ 1995133 h 1995133"/>
                <a:gd name="connsiteX4" fmla="*/ 0 w 2170737"/>
                <a:gd name="connsiteY4" fmla="*/ 0 h 1995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0737" h="1995133">
                  <a:moveTo>
                    <a:pt x="0" y="0"/>
                  </a:moveTo>
                  <a:lnTo>
                    <a:pt x="2170737" y="0"/>
                  </a:lnTo>
                  <a:lnTo>
                    <a:pt x="2170737" y="1995133"/>
                  </a:lnTo>
                  <a:lnTo>
                    <a:pt x="0" y="1995133"/>
                  </a:lnTo>
                  <a:lnTo>
                    <a:pt x="0" y="0"/>
                  </a:lnTo>
                  <a:close/>
                </a:path>
              </a:pathLst>
            </a:custGeom>
            <a:solidFill>
              <a:srgbClr val="0033FF"/>
            </a:solidFill>
          </p:spPr>
          <p:style>
            <a:lnRef idx="3">
              <a:schemeClr val="dk1">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r>
                <a:rPr lang="en-US" sz="2400" b="1" dirty="0">
                  <a:solidFill>
                    <a:srgbClr val="FFFFFF"/>
                  </a:solidFill>
                </a:rPr>
                <a:t>Project Confident Body Language that Is Not Arrogant. </a:t>
              </a:r>
            </a:p>
          </p:txBody>
        </p:sp>
        <p:sp>
          <p:nvSpPr>
            <p:cNvPr id="21" name="Freeform 20" descr="Wear Professional Clothing.&#13;&#10;">
              <a:extLst>
                <a:ext uri="{FF2B5EF4-FFF2-40B4-BE49-F238E27FC236}">
                  <a16:creationId xmlns:a16="http://schemas.microsoft.com/office/drawing/2014/main" id="{EA5D6E11-6411-2E8B-ABF3-03B4FD52E6AE}"/>
                </a:ext>
              </a:extLst>
            </p:cNvPr>
            <p:cNvSpPr/>
            <p:nvPr/>
          </p:nvSpPr>
          <p:spPr>
            <a:xfrm>
              <a:off x="6922418" y="2715505"/>
              <a:ext cx="2170737" cy="1995133"/>
            </a:xfrm>
            <a:custGeom>
              <a:avLst/>
              <a:gdLst>
                <a:gd name="connsiteX0" fmla="*/ 0 w 2170737"/>
                <a:gd name="connsiteY0" fmla="*/ 0 h 1995133"/>
                <a:gd name="connsiteX1" fmla="*/ 2170737 w 2170737"/>
                <a:gd name="connsiteY1" fmla="*/ 0 h 1995133"/>
                <a:gd name="connsiteX2" fmla="*/ 2170737 w 2170737"/>
                <a:gd name="connsiteY2" fmla="*/ 1995133 h 1995133"/>
                <a:gd name="connsiteX3" fmla="*/ 0 w 2170737"/>
                <a:gd name="connsiteY3" fmla="*/ 1995133 h 1995133"/>
                <a:gd name="connsiteX4" fmla="*/ 0 w 2170737"/>
                <a:gd name="connsiteY4" fmla="*/ 0 h 1995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0737" h="1995133">
                  <a:moveTo>
                    <a:pt x="0" y="0"/>
                  </a:moveTo>
                  <a:lnTo>
                    <a:pt x="2170737" y="0"/>
                  </a:lnTo>
                  <a:lnTo>
                    <a:pt x="2170737" y="1995133"/>
                  </a:lnTo>
                  <a:lnTo>
                    <a:pt x="0" y="1995133"/>
                  </a:lnTo>
                  <a:lnTo>
                    <a:pt x="0" y="0"/>
                  </a:lnTo>
                  <a:close/>
                </a:path>
              </a:pathLst>
            </a:custGeom>
            <a:solidFill>
              <a:srgbClr val="0033FF"/>
            </a:solidFill>
          </p:spPr>
          <p:style>
            <a:lnRef idx="3">
              <a:schemeClr val="dk1">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r>
                <a:rPr lang="en-US" sz="2400" b="1" dirty="0">
                  <a:solidFill>
                    <a:srgbClr val="FFFFFF"/>
                  </a:solidFill>
                </a:rPr>
                <a:t>Wear Professional Clothing.</a:t>
              </a:r>
            </a:p>
          </p:txBody>
        </p:sp>
        <p:sp>
          <p:nvSpPr>
            <p:cNvPr id="22" name="Freeform 21" descr="Smile as Appropriate and Provide A Firm Welcoming Handshake.&#13;&#10;">
              <a:extLst>
                <a:ext uri="{FF2B5EF4-FFF2-40B4-BE49-F238E27FC236}">
                  <a16:creationId xmlns:a16="http://schemas.microsoft.com/office/drawing/2014/main" id="{395F7CCA-7382-02E7-E1D9-514430A7CF7B}"/>
                </a:ext>
              </a:extLst>
            </p:cNvPr>
            <p:cNvSpPr/>
            <p:nvPr/>
          </p:nvSpPr>
          <p:spPr>
            <a:xfrm>
              <a:off x="66880" y="4812260"/>
              <a:ext cx="2170737" cy="1995133"/>
            </a:xfrm>
            <a:custGeom>
              <a:avLst/>
              <a:gdLst>
                <a:gd name="connsiteX0" fmla="*/ 0 w 2170737"/>
                <a:gd name="connsiteY0" fmla="*/ 0 h 1995133"/>
                <a:gd name="connsiteX1" fmla="*/ 2170737 w 2170737"/>
                <a:gd name="connsiteY1" fmla="*/ 0 h 1995133"/>
                <a:gd name="connsiteX2" fmla="*/ 2170737 w 2170737"/>
                <a:gd name="connsiteY2" fmla="*/ 1995133 h 1995133"/>
                <a:gd name="connsiteX3" fmla="*/ 0 w 2170737"/>
                <a:gd name="connsiteY3" fmla="*/ 1995133 h 1995133"/>
                <a:gd name="connsiteX4" fmla="*/ 0 w 2170737"/>
                <a:gd name="connsiteY4" fmla="*/ 0 h 1995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0737" h="1995133">
                  <a:moveTo>
                    <a:pt x="0" y="0"/>
                  </a:moveTo>
                  <a:lnTo>
                    <a:pt x="2170737" y="0"/>
                  </a:lnTo>
                  <a:lnTo>
                    <a:pt x="2170737" y="1995133"/>
                  </a:lnTo>
                  <a:lnTo>
                    <a:pt x="0" y="1995133"/>
                  </a:lnTo>
                  <a:lnTo>
                    <a:pt x="0" y="0"/>
                  </a:lnTo>
                  <a:close/>
                </a:path>
              </a:pathLst>
            </a:custGeom>
            <a:solidFill>
              <a:srgbClr val="800000"/>
            </a:solidFill>
          </p:spPr>
          <p:style>
            <a:lnRef idx="3">
              <a:schemeClr val="dk1">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r>
                <a:rPr lang="en-US" sz="2400" b="1" dirty="0">
                  <a:solidFill>
                    <a:srgbClr val="FFFFFF"/>
                  </a:solidFill>
                </a:rPr>
                <a:t>Smile as Appropriate and Provide A Firm Welcoming Handshake.</a:t>
              </a:r>
            </a:p>
          </p:txBody>
        </p:sp>
        <p:sp>
          <p:nvSpPr>
            <p:cNvPr id="23" name="Freeform 22" descr="Make Proper Eye Contact.&#13;&#10;">
              <a:extLst>
                <a:ext uri="{FF2B5EF4-FFF2-40B4-BE49-F238E27FC236}">
                  <a16:creationId xmlns:a16="http://schemas.microsoft.com/office/drawing/2014/main" id="{A66B495C-5431-AC03-F3CF-8B9C5FB24AFF}"/>
                </a:ext>
              </a:extLst>
            </p:cNvPr>
            <p:cNvSpPr/>
            <p:nvPr/>
          </p:nvSpPr>
          <p:spPr>
            <a:xfrm>
              <a:off x="2352059" y="4812260"/>
              <a:ext cx="2170737" cy="1995133"/>
            </a:xfrm>
            <a:custGeom>
              <a:avLst/>
              <a:gdLst>
                <a:gd name="connsiteX0" fmla="*/ 0 w 2170737"/>
                <a:gd name="connsiteY0" fmla="*/ 0 h 1995133"/>
                <a:gd name="connsiteX1" fmla="*/ 2170737 w 2170737"/>
                <a:gd name="connsiteY1" fmla="*/ 0 h 1995133"/>
                <a:gd name="connsiteX2" fmla="*/ 2170737 w 2170737"/>
                <a:gd name="connsiteY2" fmla="*/ 1995133 h 1995133"/>
                <a:gd name="connsiteX3" fmla="*/ 0 w 2170737"/>
                <a:gd name="connsiteY3" fmla="*/ 1995133 h 1995133"/>
                <a:gd name="connsiteX4" fmla="*/ 0 w 2170737"/>
                <a:gd name="connsiteY4" fmla="*/ 0 h 1995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0737" h="1995133">
                  <a:moveTo>
                    <a:pt x="0" y="0"/>
                  </a:moveTo>
                  <a:lnTo>
                    <a:pt x="2170737" y="0"/>
                  </a:lnTo>
                  <a:lnTo>
                    <a:pt x="2170737" y="1995133"/>
                  </a:lnTo>
                  <a:lnTo>
                    <a:pt x="0" y="1995133"/>
                  </a:lnTo>
                  <a:lnTo>
                    <a:pt x="0" y="0"/>
                  </a:lnTo>
                  <a:close/>
                </a:path>
              </a:pathLst>
            </a:custGeom>
            <a:solidFill>
              <a:srgbClr val="800000"/>
            </a:solidFill>
          </p:spPr>
          <p:style>
            <a:lnRef idx="3">
              <a:schemeClr val="dk1">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r>
                <a:rPr lang="en-US" sz="2400" b="1" dirty="0">
                  <a:solidFill>
                    <a:srgbClr val="FFFFFF"/>
                  </a:solidFill>
                </a:rPr>
                <a:t>Make Proper Eye Contact.</a:t>
              </a:r>
            </a:p>
          </p:txBody>
        </p:sp>
        <p:sp>
          <p:nvSpPr>
            <p:cNvPr id="24" name="Freeform 23" descr="Listen to What Employers Have to Say.&#13;&#10;">
              <a:extLst>
                <a:ext uri="{FF2B5EF4-FFF2-40B4-BE49-F238E27FC236}">
                  <a16:creationId xmlns:a16="http://schemas.microsoft.com/office/drawing/2014/main" id="{265D789B-12A5-9E90-2C8E-7EA0ED67A56D}"/>
                </a:ext>
              </a:extLst>
            </p:cNvPr>
            <p:cNvSpPr/>
            <p:nvPr/>
          </p:nvSpPr>
          <p:spPr>
            <a:xfrm>
              <a:off x="4637238" y="4812260"/>
              <a:ext cx="2170737" cy="1995133"/>
            </a:xfrm>
            <a:custGeom>
              <a:avLst/>
              <a:gdLst>
                <a:gd name="connsiteX0" fmla="*/ 0 w 2170737"/>
                <a:gd name="connsiteY0" fmla="*/ 0 h 1995133"/>
                <a:gd name="connsiteX1" fmla="*/ 2170737 w 2170737"/>
                <a:gd name="connsiteY1" fmla="*/ 0 h 1995133"/>
                <a:gd name="connsiteX2" fmla="*/ 2170737 w 2170737"/>
                <a:gd name="connsiteY2" fmla="*/ 1995133 h 1995133"/>
                <a:gd name="connsiteX3" fmla="*/ 0 w 2170737"/>
                <a:gd name="connsiteY3" fmla="*/ 1995133 h 1995133"/>
                <a:gd name="connsiteX4" fmla="*/ 0 w 2170737"/>
                <a:gd name="connsiteY4" fmla="*/ 0 h 1995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0737" h="1995133">
                  <a:moveTo>
                    <a:pt x="0" y="0"/>
                  </a:moveTo>
                  <a:lnTo>
                    <a:pt x="2170737" y="0"/>
                  </a:lnTo>
                  <a:lnTo>
                    <a:pt x="2170737" y="1995133"/>
                  </a:lnTo>
                  <a:lnTo>
                    <a:pt x="0" y="1995133"/>
                  </a:lnTo>
                  <a:lnTo>
                    <a:pt x="0" y="0"/>
                  </a:lnTo>
                  <a:close/>
                </a:path>
              </a:pathLst>
            </a:custGeom>
            <a:solidFill>
              <a:srgbClr val="800000"/>
            </a:solidFill>
          </p:spPr>
          <p:style>
            <a:lnRef idx="3">
              <a:schemeClr val="dk1">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r>
                <a:rPr lang="en-US" sz="2400" b="1" dirty="0">
                  <a:solidFill>
                    <a:srgbClr val="FFFFFF"/>
                  </a:solidFill>
                </a:rPr>
                <a:t>Listen to What Employers Have to Say.</a:t>
              </a:r>
            </a:p>
          </p:txBody>
        </p:sp>
        <p:sp>
          <p:nvSpPr>
            <p:cNvPr id="25" name="Freeform 24" descr="Come Prepared to Ask Important Questions. &#13;&#10;">
              <a:extLst>
                <a:ext uri="{FF2B5EF4-FFF2-40B4-BE49-F238E27FC236}">
                  <a16:creationId xmlns:a16="http://schemas.microsoft.com/office/drawing/2014/main" id="{5D0038B2-8D31-295C-3666-0BE8EF0A2543}"/>
                </a:ext>
              </a:extLst>
            </p:cNvPr>
            <p:cNvSpPr/>
            <p:nvPr/>
          </p:nvSpPr>
          <p:spPr>
            <a:xfrm>
              <a:off x="6922418" y="4812260"/>
              <a:ext cx="2170737" cy="1995133"/>
            </a:xfrm>
            <a:custGeom>
              <a:avLst/>
              <a:gdLst>
                <a:gd name="connsiteX0" fmla="*/ 0 w 2170737"/>
                <a:gd name="connsiteY0" fmla="*/ 0 h 1995133"/>
                <a:gd name="connsiteX1" fmla="*/ 2170737 w 2170737"/>
                <a:gd name="connsiteY1" fmla="*/ 0 h 1995133"/>
                <a:gd name="connsiteX2" fmla="*/ 2170737 w 2170737"/>
                <a:gd name="connsiteY2" fmla="*/ 1995133 h 1995133"/>
                <a:gd name="connsiteX3" fmla="*/ 0 w 2170737"/>
                <a:gd name="connsiteY3" fmla="*/ 1995133 h 1995133"/>
                <a:gd name="connsiteX4" fmla="*/ 0 w 2170737"/>
                <a:gd name="connsiteY4" fmla="*/ 0 h 1995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0737" h="1995133">
                  <a:moveTo>
                    <a:pt x="0" y="0"/>
                  </a:moveTo>
                  <a:lnTo>
                    <a:pt x="2170737" y="0"/>
                  </a:lnTo>
                  <a:lnTo>
                    <a:pt x="2170737" y="1995133"/>
                  </a:lnTo>
                  <a:lnTo>
                    <a:pt x="0" y="1995133"/>
                  </a:lnTo>
                  <a:lnTo>
                    <a:pt x="0" y="0"/>
                  </a:lnTo>
                  <a:close/>
                </a:path>
              </a:pathLst>
            </a:custGeom>
            <a:solidFill>
              <a:srgbClr val="800000"/>
            </a:solidFill>
          </p:spPr>
          <p:style>
            <a:lnRef idx="3">
              <a:schemeClr val="dk1">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91440" tIns="91440" rIns="91440" bIns="91440" numCol="1" spcCol="1270" anchor="ctr" anchorCtr="0">
              <a:noAutofit/>
            </a:bodyPr>
            <a:lstStyle/>
            <a:p>
              <a:pPr algn="ctr" defTabSz="1066800">
                <a:lnSpc>
                  <a:spcPct val="90000"/>
                </a:lnSpc>
                <a:spcBef>
                  <a:spcPct val="0"/>
                </a:spcBef>
                <a:spcAft>
                  <a:spcPct val="35000"/>
                </a:spcAft>
              </a:pPr>
              <a:r>
                <a:rPr lang="en-US" sz="2400" b="1" dirty="0">
                  <a:solidFill>
                    <a:srgbClr val="FFFFFF"/>
                  </a:solidFill>
                </a:rPr>
                <a:t>Come Prepared to Ask Important Questions. </a:t>
              </a:r>
            </a:p>
          </p:txBody>
        </p:sp>
      </p:grpSp>
      <p:sp>
        <p:nvSpPr>
          <p:cNvPr id="27" name="Rectangle 26" descr="Successful candidates are well-prepared for job interviews.&#13;&#10;">
            <a:extLst>
              <a:ext uri="{FF2B5EF4-FFF2-40B4-BE49-F238E27FC236}">
                <a16:creationId xmlns:a16="http://schemas.microsoft.com/office/drawing/2014/main" id="{794B37BF-50CD-EACC-C63A-5BDAFEC0FDC7}"/>
              </a:ext>
            </a:extLst>
          </p:cNvPr>
          <p:cNvSpPr/>
          <p:nvPr/>
        </p:nvSpPr>
        <p:spPr>
          <a:xfrm>
            <a:off x="209366" y="1736725"/>
            <a:ext cx="11802129" cy="523220"/>
          </a:xfrm>
          <a:prstGeom prst="rect">
            <a:avLst/>
          </a:prstGeom>
          <a:solidFill>
            <a:srgbClr val="000090"/>
          </a:solidFill>
          <a:ln w="38100" cmpd="sng">
            <a:solidFill>
              <a:schemeClr val="tx1"/>
            </a:solidFill>
          </a:ln>
        </p:spPr>
        <p:txBody>
          <a:bodyPr wrap="square">
            <a:spAutoFit/>
          </a:bodyPr>
          <a:lstStyle/>
          <a:p>
            <a:pPr>
              <a:spcBef>
                <a:spcPts val="600"/>
              </a:spcBef>
              <a:spcAft>
                <a:spcPts val="600"/>
              </a:spcAft>
            </a:pPr>
            <a:r>
              <a:rPr lang="en-US" sz="2800" b="1" dirty="0">
                <a:solidFill>
                  <a:srgbClr val="FFFFFF"/>
                </a:solidFill>
              </a:rPr>
              <a:t>Successful candidates are well-prepared for job interviews.</a:t>
            </a:r>
          </a:p>
        </p:txBody>
      </p:sp>
      <p:pic>
        <p:nvPicPr>
          <p:cNvPr id="9" name="Content Placeholder 6" descr="This is a graphic of a mirror.">
            <a:extLst>
              <a:ext uri="{FF2B5EF4-FFF2-40B4-BE49-F238E27FC236}">
                <a16:creationId xmlns:a16="http://schemas.microsoft.com/office/drawing/2014/main" id="{B28F98A3-F849-C923-26D9-CB72C46D717E}"/>
              </a:ext>
            </a:extLst>
          </p:cNvPr>
          <p:cNvPicPr>
            <a:picLocks noGrp="1" noChangeAspect="1"/>
          </p:cNvPicPr>
          <p:nvPr>
            <p:ph sz="half" idx="1"/>
          </p:nvPr>
        </p:nvPicPr>
        <p:blipFill>
          <a:blip r:embed="rId4"/>
          <a:stretch>
            <a:fillRect/>
          </a:stretch>
        </p:blipFill>
        <p:spPr>
          <a:xfrm>
            <a:off x="101111" y="2505407"/>
            <a:ext cx="2642089" cy="4217655"/>
          </a:xfrm>
          <a:prstGeom prst="rect">
            <a:avLst/>
          </a:prstGeom>
        </p:spPr>
      </p:pic>
    </p:spTree>
    <p:extLst>
      <p:ext uri="{BB962C8B-B14F-4D97-AF65-F5344CB8AC3E}">
        <p14:creationId xmlns:p14="http://schemas.microsoft.com/office/powerpoint/2010/main" val="15919516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FBCF0D-315E-7015-35A9-F5E247BDB0C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6CD7225-9A24-C20A-EC4E-F121DADC6151}"/>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11000"/>
          </a:blip>
          <a:stretch>
            <a:fillRect/>
          </a:stretch>
        </p:blipFill>
        <p:spPr>
          <a:xfrm>
            <a:off x="4092927" y="0"/>
            <a:ext cx="8099073" cy="6858000"/>
          </a:xfrm>
          <a:prstGeom prst="rect">
            <a:avLst/>
          </a:prstGeom>
        </p:spPr>
      </p:pic>
      <p:pic>
        <p:nvPicPr>
          <p:cNvPr id="6" name="Content Placeholder 2" descr="This is a painting of a person playing a banjo. He is sitting on a plastic milk crate. He wears a brown hat, jeans, and a red shirt with blue shoulders.">
            <a:extLst>
              <a:ext uri="{FF2B5EF4-FFF2-40B4-BE49-F238E27FC236}">
                <a16:creationId xmlns:a16="http://schemas.microsoft.com/office/drawing/2014/main" id="{7E04EA89-DE23-BA10-18F6-6752FCE5521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3136" r="-1" b="22090"/>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graphicFrame>
        <p:nvGraphicFramePr>
          <p:cNvPr id="7" name="Diagram 6">
            <a:extLst>
              <a:ext uri="{FF2B5EF4-FFF2-40B4-BE49-F238E27FC236}">
                <a16:creationId xmlns:a16="http://schemas.microsoft.com/office/drawing/2014/main" id="{2E892E50-12C9-0FDE-04BD-E9893897573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03799483"/>
              </p:ext>
            </p:extLst>
          </p:nvPr>
        </p:nvGraphicFramePr>
        <p:xfrm>
          <a:off x="106785" y="3134373"/>
          <a:ext cx="5775158" cy="358028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Title 1" descr="Lorinne Lee: Setting the Stage for Leadership in the Visual Arts Artists’ Lessons to Thrive! 20.1.&#13;&#10;">
            <a:extLst>
              <a:ext uri="{FF2B5EF4-FFF2-40B4-BE49-F238E27FC236}">
                <a16:creationId xmlns:a16="http://schemas.microsoft.com/office/drawing/2014/main" id="{18F27F18-C97B-CBE5-2A31-A63EDDEB3EAA}"/>
              </a:ext>
            </a:extLst>
          </p:cNvPr>
          <p:cNvSpPr txBox="1">
            <a:spLocks/>
          </p:cNvSpPr>
          <p:nvPr/>
        </p:nvSpPr>
        <p:spPr>
          <a:xfrm rot="10800000" flipV="1">
            <a:off x="289351" y="535590"/>
            <a:ext cx="4412963" cy="2893410"/>
          </a:xfrm>
          <a:prstGeom prst="rect">
            <a:avLst/>
          </a:prstGeom>
          <a:solidFill>
            <a:srgbClr val="001279"/>
          </a:solidFill>
        </p:spPr>
        <p:style>
          <a:lnRef idx="0">
            <a:schemeClr val="accent1"/>
          </a:lnRef>
          <a:fillRef idx="3">
            <a:schemeClr val="accent1"/>
          </a:fillRef>
          <a:effectRef idx="3">
            <a:schemeClr val="accent1"/>
          </a:effectRef>
          <a:fontRef idx="minor">
            <a:schemeClr val="lt1"/>
          </a:fontRef>
        </p:style>
        <p:txBody>
          <a:bodyPr anchor="ctr" anchorCtr="1">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2800" b="1" dirty="0">
                <a:latin typeface="Copperplate Gothic Bold" panose="020E0705020206020404" pitchFamily="34" charset="77"/>
                <a:cs typeface="Bangla MN"/>
              </a:rPr>
              <a:t>Lorinne Lee: </a:t>
            </a:r>
            <a:br>
              <a:rPr lang="en-US" sz="2800" b="1" dirty="0">
                <a:latin typeface="Copperplate Gothic Bold" panose="020E0705020206020404" pitchFamily="34" charset="77"/>
                <a:cs typeface="Bangla MN"/>
              </a:rPr>
            </a:br>
            <a:r>
              <a:rPr lang="en-US" sz="2800" b="1" dirty="0">
                <a:latin typeface="Copperplate Gothic Bold" panose="020E0705020206020404" pitchFamily="34" charset="77"/>
                <a:cs typeface="Bangla MN"/>
              </a:rPr>
              <a:t>Setting the Stage for Leadership in the Visual Arts Artists’ Lessons to Thrive! 20.1.</a:t>
            </a:r>
          </a:p>
        </p:txBody>
      </p:sp>
    </p:spTree>
    <p:extLst>
      <p:ext uri="{BB962C8B-B14F-4D97-AF65-F5344CB8AC3E}">
        <p14:creationId xmlns:p14="http://schemas.microsoft.com/office/powerpoint/2010/main" val="26325181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8D87BD-B880-83E0-03D6-C1958837CB2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3DA0847-E586-5A24-46FC-3464E146417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8000"/>
          </a:blip>
          <a:stretch>
            <a:fillRect/>
          </a:stretch>
        </p:blipFill>
        <p:spPr>
          <a:xfrm>
            <a:off x="4062204" y="-26015"/>
            <a:ext cx="8129796" cy="6884015"/>
          </a:xfrm>
          <a:prstGeom prst="rect">
            <a:avLst/>
          </a:prstGeom>
        </p:spPr>
      </p:pic>
      <p:sp>
        <p:nvSpPr>
          <p:cNvPr id="2" name="Title 1" descr="Our Journey to Thrive Continues: Making the Most of Your Teaching Career ">
            <a:extLst>
              <a:ext uri="{FF2B5EF4-FFF2-40B4-BE49-F238E27FC236}">
                <a16:creationId xmlns:a16="http://schemas.microsoft.com/office/drawing/2014/main" id="{73B3651E-F92B-C75C-3EB6-A2EFA72865EE}"/>
              </a:ext>
            </a:extLst>
          </p:cNvPr>
          <p:cNvSpPr>
            <a:spLocks noGrp="1"/>
          </p:cNvSpPr>
          <p:nvPr>
            <p:ph type="title"/>
          </p:nvPr>
        </p:nvSpPr>
        <p:spPr>
          <a:xfrm>
            <a:off x="433137" y="365125"/>
            <a:ext cx="11309683"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rmAutofit/>
          </a:bodyPr>
          <a:lstStyle/>
          <a:p>
            <a:pPr algn="ctr"/>
            <a:r>
              <a:rPr lang="en-US" sz="3200" b="1" dirty="0">
                <a:solidFill>
                  <a:srgbClr val="FFFFFF"/>
                </a:solidFill>
                <a:latin typeface="Copperplate Gothic Bold" panose="020E0705020206020404" pitchFamily="34" charset="77"/>
                <a:cs typeface="Bangla MN"/>
              </a:rPr>
              <a:t>Our Journey to Thrive Continues: </a:t>
            </a:r>
            <a:br>
              <a:rPr lang="en-US" sz="3200" b="1" dirty="0">
                <a:solidFill>
                  <a:srgbClr val="FFFFFF"/>
                </a:solidFill>
                <a:latin typeface="Copperplate Gothic Bold" panose="020E0705020206020404" pitchFamily="34" charset="77"/>
                <a:cs typeface="Bangla MN"/>
              </a:rPr>
            </a:br>
            <a:r>
              <a:rPr lang="en-US" sz="3200" b="1" dirty="0">
                <a:solidFill>
                  <a:srgbClr val="FFFFFF"/>
                </a:solidFill>
                <a:latin typeface="Copperplate Gothic Bold" panose="020E0705020206020404" pitchFamily="34" charset="77"/>
                <a:cs typeface="Bangla MN"/>
              </a:rPr>
              <a:t>Making the Most of Your Teaching Career</a:t>
            </a:r>
            <a:r>
              <a:rPr lang="en-US" sz="3200" dirty="0">
                <a:solidFill>
                  <a:srgbClr val="FFFFFF"/>
                </a:solidFill>
                <a:latin typeface="Copperplate Gothic Bold" panose="020E0705020206020404" pitchFamily="34" charset="77"/>
                <a:cs typeface="Bangla MN"/>
              </a:rPr>
              <a:t> </a:t>
            </a:r>
            <a:endParaRPr lang="en-US" sz="3200" b="1" dirty="0">
              <a:solidFill>
                <a:srgbClr val="FFFFFF"/>
              </a:solidFill>
              <a:latin typeface="Copperplate Gothic Bold" panose="020E0705020206020404" pitchFamily="34" charset="77"/>
              <a:cs typeface="Bangla MN"/>
            </a:endParaRPr>
          </a:p>
        </p:txBody>
      </p:sp>
      <p:pic>
        <p:nvPicPr>
          <p:cNvPr id="7" name="Content Placeholder 6" descr="This is a graphic of a mirror.">
            <a:extLst>
              <a:ext uri="{FF2B5EF4-FFF2-40B4-BE49-F238E27FC236}">
                <a16:creationId xmlns:a16="http://schemas.microsoft.com/office/drawing/2014/main" id="{7DA64197-1818-3800-E533-CF0834C42859}"/>
              </a:ext>
            </a:extLst>
          </p:cNvPr>
          <p:cNvPicPr>
            <a:picLocks noGrp="1" noChangeAspect="1"/>
          </p:cNvPicPr>
          <p:nvPr>
            <p:ph sz="half" idx="1"/>
          </p:nvPr>
        </p:nvPicPr>
        <p:blipFill>
          <a:blip r:embed="rId4"/>
          <a:stretch>
            <a:fillRect/>
          </a:stretch>
        </p:blipFill>
        <p:spPr>
          <a:xfrm>
            <a:off x="0" y="1908400"/>
            <a:ext cx="3613944" cy="4906737"/>
          </a:xfrm>
          <a:prstGeom prst="rect">
            <a:avLst/>
          </a:prstGeom>
        </p:spPr>
      </p:pic>
      <p:graphicFrame>
        <p:nvGraphicFramePr>
          <p:cNvPr id="22" name="Content Placeholder 21">
            <a:extLst>
              <a:ext uri="{FF2B5EF4-FFF2-40B4-BE49-F238E27FC236}">
                <a16:creationId xmlns:a16="http://schemas.microsoft.com/office/drawing/2014/main" id="{EFE4DD9D-0177-5270-F073-64F981335B58}"/>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3871363943"/>
              </p:ext>
            </p:extLst>
          </p:nvPr>
        </p:nvGraphicFramePr>
        <p:xfrm>
          <a:off x="3586163" y="1825625"/>
          <a:ext cx="8129587" cy="49466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8573175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58D3D0-B440-EEF0-C2E6-EC44E60DF2A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6F04E31-4A73-A32E-1B62-477D6499114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8000"/>
          </a:blip>
          <a:stretch>
            <a:fillRect/>
          </a:stretch>
        </p:blipFill>
        <p:spPr>
          <a:xfrm>
            <a:off x="4062204" y="-26015"/>
            <a:ext cx="8129796" cy="6884015"/>
          </a:xfrm>
          <a:prstGeom prst="rect">
            <a:avLst/>
          </a:prstGeom>
        </p:spPr>
      </p:pic>
      <p:sp>
        <p:nvSpPr>
          <p:cNvPr id="2" name="Title 1" descr="Teaching Tips to Thrive! 20.1Ted Edinger (Mr. E): Mentoring Preservice and Beginning Teachers">
            <a:extLst>
              <a:ext uri="{FF2B5EF4-FFF2-40B4-BE49-F238E27FC236}">
                <a16:creationId xmlns:a16="http://schemas.microsoft.com/office/drawing/2014/main" id="{17643A49-C33C-7E03-0B7F-7C262DB8B80A}"/>
              </a:ext>
            </a:extLst>
          </p:cNvPr>
          <p:cNvSpPr>
            <a:spLocks noGrp="1"/>
          </p:cNvSpPr>
          <p:nvPr>
            <p:ph type="title"/>
          </p:nvPr>
        </p:nvSpPr>
        <p:spPr>
          <a:xfrm>
            <a:off x="433137" y="365125"/>
            <a:ext cx="11309683"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3200" b="1" i="1" dirty="0">
                <a:latin typeface="Copperplate Gothic Bold" panose="020E0705020206020404" pitchFamily="34" charset="77"/>
              </a:rPr>
              <a:t>Teaching Tips to Thrive!</a:t>
            </a:r>
            <a:r>
              <a:rPr lang="en-US" sz="3200" b="1" dirty="0">
                <a:latin typeface="Copperplate Gothic Bold" panose="020E0705020206020404" pitchFamily="34" charset="77"/>
              </a:rPr>
              <a:t> 20.1</a:t>
            </a:r>
            <a:br>
              <a:rPr lang="en-US" sz="3200" dirty="0">
                <a:latin typeface="Copperplate Gothic Bold" panose="020E0705020206020404" pitchFamily="34" charset="77"/>
              </a:rPr>
            </a:br>
            <a:r>
              <a:rPr lang="en-US" sz="3200" b="1" dirty="0">
                <a:latin typeface="Copperplate Gothic Bold" panose="020E0705020206020404" pitchFamily="34" charset="77"/>
              </a:rPr>
              <a:t>Ted Edinger (Mr. E): Mentoring Preservice and Beginning Teachers</a:t>
            </a:r>
            <a:endParaRPr lang="en-US" sz="3200" dirty="0">
              <a:latin typeface="Copperplate Gothic Bold" panose="020E0705020206020404" pitchFamily="34" charset="77"/>
            </a:endParaRPr>
          </a:p>
        </p:txBody>
      </p:sp>
      <p:graphicFrame>
        <p:nvGraphicFramePr>
          <p:cNvPr id="7" name="Content Placeholder 6">
            <a:extLst>
              <a:ext uri="{FF2B5EF4-FFF2-40B4-BE49-F238E27FC236}">
                <a16:creationId xmlns:a16="http://schemas.microsoft.com/office/drawing/2014/main" id="{F6AB9CE9-1AC0-04E8-E601-2750B9B49EFA}"/>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1681690218"/>
              </p:ext>
            </p:extLst>
          </p:nvPr>
        </p:nvGraphicFramePr>
        <p:xfrm>
          <a:off x="4295619" y="1721122"/>
          <a:ext cx="7844130" cy="496359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Content Placeholder 8" descr="A teacher and preservic teacher pose with a stuffed turtle.">
            <a:extLst>
              <a:ext uri="{FF2B5EF4-FFF2-40B4-BE49-F238E27FC236}">
                <a16:creationId xmlns:a16="http://schemas.microsoft.com/office/drawing/2014/main" id="{165BE851-26E9-FB51-5301-56C9C07C449F}"/>
              </a:ext>
            </a:extLst>
          </p:cNvPr>
          <p:cNvPicPr>
            <a:picLocks noGrp="1" noChangeAspect="1"/>
          </p:cNvPicPr>
          <p:nvPr>
            <p:ph sz="half" idx="1"/>
          </p:nvPr>
        </p:nvPicPr>
        <p:blipFill rotWithShape="1">
          <a:blip r:embed="rId9" cstate="print">
            <a:extLst>
              <a:ext uri="{28A0092B-C50C-407E-A947-70E740481C1C}">
                <a14:useLocalDpi xmlns:a14="http://schemas.microsoft.com/office/drawing/2010/main"/>
              </a:ext>
            </a:extLst>
          </a:blip>
          <a:srcRect l="-313" r="-596" b="13860"/>
          <a:stretch>
            <a:fillRect/>
          </a:stretch>
        </p:blipFill>
        <p:spPr>
          <a:xfrm>
            <a:off x="130631" y="1851750"/>
            <a:ext cx="4088286" cy="4667251"/>
          </a:xfrm>
          <a:prstGeom prst="rect">
            <a:avLst/>
          </a:prstGeom>
        </p:spPr>
      </p:pic>
    </p:spTree>
    <p:extLst>
      <p:ext uri="{BB962C8B-B14F-4D97-AF65-F5344CB8AC3E}">
        <p14:creationId xmlns:p14="http://schemas.microsoft.com/office/powerpoint/2010/main" val="30252996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01AC2-0FA8-0B9A-46EE-CABDF956921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E5C512E-1E84-43A4-C5B1-1DFB10F727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8000"/>
          </a:blip>
          <a:stretch>
            <a:fillRect/>
          </a:stretch>
        </p:blipFill>
        <p:spPr>
          <a:xfrm>
            <a:off x="4062204" y="-26015"/>
            <a:ext cx="8129796" cy="6884015"/>
          </a:xfrm>
          <a:prstGeom prst="rect">
            <a:avLst/>
          </a:prstGeom>
        </p:spPr>
      </p:pic>
      <p:sp>
        <p:nvSpPr>
          <p:cNvPr id="2" name="Title 1" descr="Teaching Tips to Thrive! #20.2Dr. Paige M. Medlock: Supervising Preservice Student Teachers">
            <a:extLst>
              <a:ext uri="{FF2B5EF4-FFF2-40B4-BE49-F238E27FC236}">
                <a16:creationId xmlns:a16="http://schemas.microsoft.com/office/drawing/2014/main" id="{56794147-2253-CEA5-8D1A-79555720DB58}"/>
              </a:ext>
            </a:extLst>
          </p:cNvPr>
          <p:cNvSpPr>
            <a:spLocks noGrp="1"/>
          </p:cNvSpPr>
          <p:nvPr>
            <p:ph type="title"/>
          </p:nvPr>
        </p:nvSpPr>
        <p:spPr>
          <a:xfrm>
            <a:off x="433137" y="365125"/>
            <a:ext cx="11309683"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3200" b="1" i="1" dirty="0">
                <a:latin typeface="Copperplate Gothic Bold" panose="020E0705020206020404" pitchFamily="34" charset="77"/>
              </a:rPr>
              <a:t>Teaching Tips to Thrive!</a:t>
            </a:r>
            <a:r>
              <a:rPr lang="en-US" sz="3200" b="1" dirty="0">
                <a:latin typeface="Copperplate Gothic Bold" panose="020E0705020206020404" pitchFamily="34" charset="77"/>
              </a:rPr>
              <a:t> #20.2</a:t>
            </a:r>
            <a:br>
              <a:rPr lang="en-US" sz="3200" dirty="0">
                <a:latin typeface="Copperplate Gothic Bold" panose="020E0705020206020404" pitchFamily="34" charset="77"/>
              </a:rPr>
            </a:br>
            <a:r>
              <a:rPr lang="en-US" sz="3200" b="1" dirty="0">
                <a:latin typeface="Copperplate Gothic Bold" panose="020E0705020206020404" pitchFamily="34" charset="77"/>
              </a:rPr>
              <a:t>Dr. Paige M. Medlock: Supervising Preservice Student Teachers</a:t>
            </a:r>
            <a:endParaRPr lang="en-US" sz="3200" dirty="0">
              <a:latin typeface="Copperplate Gothic Bold" panose="020E0705020206020404" pitchFamily="34" charset="77"/>
            </a:endParaRPr>
          </a:p>
        </p:txBody>
      </p:sp>
      <p:pic>
        <p:nvPicPr>
          <p:cNvPr id="8" name="Content Placeholder 7" descr="A preservice teacher and student participating in an art making task.">
            <a:extLst>
              <a:ext uri="{FF2B5EF4-FFF2-40B4-BE49-F238E27FC236}">
                <a16:creationId xmlns:a16="http://schemas.microsoft.com/office/drawing/2014/main" id="{29C716BB-F1B9-D063-263C-EB14667F24BD}"/>
              </a:ext>
            </a:extLst>
          </p:cNvPr>
          <p:cNvPicPr>
            <a:picLocks noGrp="1" noChangeAspect="1"/>
          </p:cNvPicPr>
          <p:nvPr>
            <p:ph sz="half" idx="1"/>
          </p:nvPr>
        </p:nvPicPr>
        <p:blipFill rotWithShape="1">
          <a:blip r:embed="rId4" cstate="print">
            <a:extLst>
              <a:ext uri="{28A0092B-C50C-407E-A947-70E740481C1C}">
                <a14:useLocalDpi xmlns:a14="http://schemas.microsoft.com/office/drawing/2010/main"/>
              </a:ext>
            </a:extLst>
          </a:blip>
          <a:srcRect/>
          <a:stretch/>
        </p:blipFill>
        <p:spPr>
          <a:xfrm>
            <a:off x="433137" y="2081828"/>
            <a:ext cx="3780500" cy="4136092"/>
          </a:xfrm>
          <a:prstGeom prst="rect">
            <a:avLst/>
          </a:prstGeom>
        </p:spPr>
      </p:pic>
      <p:graphicFrame>
        <p:nvGraphicFramePr>
          <p:cNvPr id="11" name="Content Placeholder 10">
            <a:extLst>
              <a:ext uri="{FF2B5EF4-FFF2-40B4-BE49-F238E27FC236}">
                <a16:creationId xmlns:a16="http://schemas.microsoft.com/office/drawing/2014/main" id="{3E0EE191-77FF-BB55-37D7-6E08CF8EBE2F}"/>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4054114046"/>
              </p:ext>
            </p:extLst>
          </p:nvPr>
        </p:nvGraphicFramePr>
        <p:xfrm>
          <a:off x="4441371" y="1825624"/>
          <a:ext cx="7750629" cy="50323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5678500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CD2603-81C2-6AD5-7C1E-B50B16C04160}"/>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10000"/>
          </a:blip>
          <a:stretch>
            <a:fillRect/>
          </a:stretch>
        </p:blipFill>
        <p:spPr>
          <a:xfrm>
            <a:off x="4076700" y="0"/>
            <a:ext cx="8115300" cy="6871740"/>
          </a:xfrm>
          <a:prstGeom prst="rect">
            <a:avLst/>
          </a:prstGeom>
        </p:spPr>
      </p:pic>
      <p:sp>
        <p:nvSpPr>
          <p:cNvPr id="13" name="TextBox 4" descr="Approaches to Teacher and Student Transformative Growth Charts">
            <a:extLst>
              <a:ext uri="{FF2B5EF4-FFF2-40B4-BE49-F238E27FC236}">
                <a16:creationId xmlns:a16="http://schemas.microsoft.com/office/drawing/2014/main" id="{1E2AD44F-9490-C2BA-1789-24832B797470}"/>
              </a:ext>
            </a:extLst>
          </p:cNvPr>
          <p:cNvSpPr txBox="1">
            <a:spLocks noGrp="1"/>
          </p:cNvSpPr>
          <p:nvPr>
            <p:ph type="title"/>
          </p:nvPr>
        </p:nvSpPr>
        <p:spPr>
          <a:xfrm>
            <a:off x="228600" y="365125"/>
            <a:ext cx="11734800" cy="1325563"/>
          </a:xfrm>
          <a:prstGeom prst="rect">
            <a:avLst/>
          </a:prstGeom>
          <a:solidFill>
            <a:srgbClr val="001278"/>
          </a:solidFill>
          <a:ln w="44450" cmpd="tri">
            <a:solidFill>
              <a:srgbClr val="F9D9D2"/>
            </a:solidFill>
          </a:ln>
        </p:spPr>
        <p:style>
          <a:lnRef idx="0">
            <a:scrgbClr r="0" g="0" b="0"/>
          </a:lnRef>
          <a:fillRef idx="0">
            <a:scrgbClr r="0" g="0" b="0"/>
          </a:fillRef>
          <a:effectRef idx="0">
            <a:scrgbClr r="0" g="0" b="0"/>
          </a:effectRef>
          <a:fontRef idx="minor">
            <a:schemeClr val="lt1"/>
          </a:fontRef>
        </p:style>
        <p:txBody>
          <a:bodyPr spcFirstLastPara="0" vert="horz" wrap="square" lIns="68275" tIns="39014" rIns="68275" bIns="39014" numCol="1" spcCol="1270" anchor="ctr" anchorCtr="0">
            <a:noAutofit/>
          </a:bodyPr>
          <a:lstStyle/>
          <a:p>
            <a:pPr algn="ctr"/>
            <a:r>
              <a:rPr lang="en-US" sz="2800" b="1" kern="100" dirty="0">
                <a:latin typeface="Copperplate Gothic Bold" panose="020E0705020206020404" pitchFamily="34" charset="77"/>
              </a:rPr>
              <a:t>Approaches to Teacher Growth Charts: </a:t>
            </a:r>
            <a:r>
              <a:rPr lang="en-US" sz="3200" b="1" dirty="0">
                <a:latin typeface="Copperplate Gothic Bold" panose="020E0705020206020404" pitchFamily="34" charset="77"/>
              </a:rPr>
              <a:t>Making the Most of My Career from Preservice/Beginning to Practicing Educator</a:t>
            </a:r>
            <a:r>
              <a:rPr lang="en-US" sz="2800" dirty="0">
                <a:latin typeface="Copperplate Gothic Bold" panose="020E0705020206020404" pitchFamily="34" charset="77"/>
              </a:rPr>
              <a:t> </a:t>
            </a:r>
            <a:endParaRPr lang="en-US" sz="2800" b="1" dirty="0">
              <a:solidFill>
                <a:schemeClr val="bg1"/>
              </a:solidFill>
              <a:effectLst/>
              <a:latin typeface="Copperplate Gothic Bold" panose="020E0705020206020404" pitchFamily="34" charset="77"/>
              <a:ea typeface="Times New Roman" panose="02020603050405020304" pitchFamily="18" charset="0"/>
            </a:endParaRPr>
          </a:p>
        </p:txBody>
      </p:sp>
      <p:graphicFrame>
        <p:nvGraphicFramePr>
          <p:cNvPr id="23" name="Content Placeholder 16">
            <a:extLst>
              <a:ext uri="{FF2B5EF4-FFF2-40B4-BE49-F238E27FC236}">
                <a16:creationId xmlns:a16="http://schemas.microsoft.com/office/drawing/2014/main" id="{75B4824B-640D-E9A9-6BDB-305FB5146176}"/>
              </a:ext>
            </a:extLst>
          </p:cNvPr>
          <p:cNvGraphicFramePr>
            <a:graphicFrameLocks noGrp="1"/>
          </p:cNvGraphicFramePr>
          <p:nvPr>
            <p:ph sz="half" idx="2"/>
            <p:extLst>
              <p:ext uri="{D42A27DB-BD31-4B8C-83A1-F6EECF244321}">
                <p14:modId xmlns:p14="http://schemas.microsoft.com/office/powerpoint/2010/main" val="3184565512"/>
              </p:ext>
            </p:extLst>
          </p:nvPr>
        </p:nvGraphicFramePr>
        <p:xfrm>
          <a:off x="3700644" y="1853141"/>
          <a:ext cx="8419510" cy="46884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Content Placeholder 5">
            <a:extLst>
              <a:ext uri="{FF2B5EF4-FFF2-40B4-BE49-F238E27FC236}">
                <a16:creationId xmlns:a16="http://schemas.microsoft.com/office/drawing/2014/main" id="{8DA08C1D-87F0-47C1-6079-7ACD52BDB424}"/>
              </a:ext>
            </a:extLst>
          </p:cNvPr>
          <p:cNvPicPr>
            <a:picLocks noGrp="1" noChangeAspect="1"/>
          </p:cNvPicPr>
          <p:nvPr>
            <p:ph sz="half" idx="1"/>
          </p:nvPr>
        </p:nvPicPr>
        <p:blipFill>
          <a:blip r:embed="rId9"/>
          <a:stretch>
            <a:fillRect/>
          </a:stretch>
        </p:blipFill>
        <p:spPr>
          <a:xfrm>
            <a:off x="78378" y="2467270"/>
            <a:ext cx="3543890" cy="3543890"/>
          </a:xfrm>
        </p:spPr>
      </p:pic>
    </p:spTree>
    <p:extLst>
      <p:ext uri="{BB962C8B-B14F-4D97-AF65-F5344CB8AC3E}">
        <p14:creationId xmlns:p14="http://schemas.microsoft.com/office/powerpoint/2010/main" val="2355297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378405-86B7-A736-37E9-6694F8D0ADAF}"/>
            </a:ext>
          </a:extLst>
        </p:cNvPr>
        <p:cNvGrpSpPr/>
        <p:nvPr/>
      </p:nvGrpSpPr>
      <p:grpSpPr>
        <a:xfrm>
          <a:off x="0" y="0"/>
          <a:ext cx="0" cy="0"/>
          <a:chOff x="0" y="0"/>
          <a:chExt cx="0" cy="0"/>
        </a:xfrm>
      </p:grpSpPr>
      <p:pic>
        <p:nvPicPr>
          <p:cNvPr id="6" name="Content Placeholder 9">
            <a:extLst>
              <a:ext uri="{FF2B5EF4-FFF2-40B4-BE49-F238E27FC236}">
                <a16:creationId xmlns:a16="http://schemas.microsoft.com/office/drawing/2014/main" id="{4895D4FB-2673-3F85-022E-439D927F37CF}"/>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11000"/>
          </a:blip>
          <a:srcRect t="14276" r="6419" b="8058"/>
          <a:stretch/>
        </p:blipFill>
        <p:spPr>
          <a:xfrm>
            <a:off x="4183539" y="1531662"/>
            <a:ext cx="8008461" cy="5326338"/>
          </a:xfrm>
          <a:prstGeom prst="rect">
            <a:avLst/>
          </a:prstGeom>
        </p:spPr>
      </p:pic>
      <p:sp>
        <p:nvSpPr>
          <p:cNvPr id="9" name="Title 3" descr="CHAPTER 11.  Drawing &amp; IllustrationTeaching and Learning in Art Education, 2nd Ed.">
            <a:extLst>
              <a:ext uri="{FF2B5EF4-FFF2-40B4-BE49-F238E27FC236}">
                <a16:creationId xmlns:a16="http://schemas.microsoft.com/office/drawing/2014/main" id="{9DBC1ED6-C784-8B52-8B89-DC0BF62F8CA4}"/>
              </a:ext>
            </a:extLst>
          </p:cNvPr>
          <p:cNvSpPr txBox="1">
            <a:spLocks noGrp="1"/>
          </p:cNvSpPr>
          <p:nvPr>
            <p:ph type="title"/>
          </p:nvPr>
        </p:nvSpPr>
        <p:spPr>
          <a:xfrm>
            <a:off x="329310" y="206099"/>
            <a:ext cx="11533380" cy="1325563"/>
          </a:xfrm>
          <a:prstGeom prst="rect">
            <a:avLst/>
          </a:prstGeom>
          <a:solidFill>
            <a:srgbClr val="001279"/>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chorCtr="1">
            <a:noAutofit/>
          </a:bodyPr>
          <a:lstStyle>
            <a:lvl1pPr algn="ctr" defTabSz="914400" rtl="0" eaLnBrk="1" latinLnBrk="0" hangingPunct="1">
              <a:lnSpc>
                <a:spcPct val="90000"/>
              </a:lnSpc>
              <a:spcBef>
                <a:spcPct val="0"/>
              </a:spcBef>
              <a:buNone/>
              <a:defRPr sz="6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5400" dirty="0">
                <a:ln>
                  <a:solidFill>
                    <a:schemeClr val="tx1"/>
                  </a:solidFill>
                </a:ln>
                <a:solidFill>
                  <a:srgbClr val="FFFFFF"/>
                </a:solidFill>
                <a:effectLst>
                  <a:outerShdw blurRad="50800" dist="38100" dir="2700000" algn="tl" rotWithShape="0">
                    <a:srgbClr val="000000">
                      <a:alpha val="43000"/>
                    </a:srgbClr>
                  </a:outerShdw>
                </a:effectLst>
                <a:latin typeface="Copperplate Gothic Bold" panose="020E0705020206020404" pitchFamily="34" charset="77"/>
                <a:cs typeface="Arial Black"/>
              </a:rPr>
              <a:t>CHAPTER 20. </a:t>
            </a:r>
            <a:r>
              <a:rPr lang="en-US" sz="5400" b="1" dirty="0">
                <a:solidFill>
                  <a:schemeClr val="bg1"/>
                </a:solidFill>
                <a:latin typeface="Copperplate Gothic Bold" panose="020E0705020206020404" pitchFamily="34" charset="77"/>
                <a:cs typeface="Bangla MN"/>
              </a:rPr>
              <a:t>Summary</a:t>
            </a:r>
            <a:endParaRPr lang="en-US" sz="5400" dirty="0">
              <a:latin typeface="Copperplate Gothic Bold" panose="020E0705020206020404" pitchFamily="34" charset="77"/>
            </a:endParaRPr>
          </a:p>
        </p:txBody>
      </p:sp>
      <p:graphicFrame>
        <p:nvGraphicFramePr>
          <p:cNvPr id="10" name="Content Placeholder 10">
            <a:extLst>
              <a:ext uri="{FF2B5EF4-FFF2-40B4-BE49-F238E27FC236}">
                <a16:creationId xmlns:a16="http://schemas.microsoft.com/office/drawing/2014/main" id="{E1C7AB5C-7E23-9172-8EAB-1E893B275770}"/>
              </a:ext>
            </a:extLst>
          </p:cNvPr>
          <p:cNvGraphicFramePr>
            <a:graphicFrameLocks/>
          </p:cNvGraphicFramePr>
          <p:nvPr>
            <p:extLst>
              <p:ext uri="{D42A27DB-BD31-4B8C-83A1-F6EECF244321}">
                <p14:modId xmlns:p14="http://schemas.microsoft.com/office/powerpoint/2010/main" val="4010397471"/>
              </p:ext>
            </p:extLst>
          </p:nvPr>
        </p:nvGraphicFramePr>
        <p:xfrm>
          <a:off x="3962400" y="1549400"/>
          <a:ext cx="7812505" cy="52577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Content Placeholder 9" descr="This is this textbook’s orange cover with its featured mosaic artwork of a sun and birds. Its colors are red, yellow, and orange. The three flying birds are black against the bright sun.">
            <a:extLst>
              <a:ext uri="{FF2B5EF4-FFF2-40B4-BE49-F238E27FC236}">
                <a16:creationId xmlns:a16="http://schemas.microsoft.com/office/drawing/2014/main" id="{536D0818-EECF-2AFD-5A94-6044546A3A4F}"/>
              </a:ext>
            </a:extLst>
          </p:cNvPr>
          <p:cNvPicPr>
            <a:picLocks noGrp="1" noChangeAspect="1"/>
          </p:cNvPicPr>
          <p:nvPr>
            <p:ph idx="1"/>
          </p:nvPr>
        </p:nvPicPr>
        <p:blipFill>
          <a:blip r:embed="rId9"/>
          <a:stretch>
            <a:fillRect/>
          </a:stretch>
        </p:blipFill>
        <p:spPr>
          <a:xfrm>
            <a:off x="329310" y="1648068"/>
            <a:ext cx="3349349" cy="5024024"/>
          </a:xfrm>
        </p:spPr>
      </p:pic>
    </p:spTree>
    <p:extLst>
      <p:ext uri="{BB962C8B-B14F-4D97-AF65-F5344CB8AC3E}">
        <p14:creationId xmlns:p14="http://schemas.microsoft.com/office/powerpoint/2010/main" val="5981688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D5F4B1-8746-8738-2B38-C69792F7926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273B2A6-CBC3-8B20-6F8B-B1B0CBC905C5}"/>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11000"/>
          </a:blip>
          <a:stretch>
            <a:fillRect/>
          </a:stretch>
        </p:blipFill>
        <p:spPr>
          <a:xfrm>
            <a:off x="4092927" y="0"/>
            <a:ext cx="8099073" cy="6858000"/>
          </a:xfrm>
          <a:prstGeom prst="rect">
            <a:avLst/>
          </a:prstGeom>
        </p:spPr>
      </p:pic>
      <p:pic>
        <p:nvPicPr>
          <p:cNvPr id="5" name="Content Placeholder 4" descr="This preservice teacher is smiling as she holds her jaguar hand puppet. She is standing before a puppet show stage with a jungle theme.">
            <a:extLst>
              <a:ext uri="{FF2B5EF4-FFF2-40B4-BE49-F238E27FC236}">
                <a16:creationId xmlns:a16="http://schemas.microsoft.com/office/drawing/2014/main" id="{9948BC39-41A8-780E-4D76-6A6A30F01042}"/>
              </a:ext>
            </a:extLst>
          </p:cNvPr>
          <p:cNvPicPr>
            <a:picLocks noGrp="1" noChangeAspect="1"/>
          </p:cNvPicPr>
          <p:nvPr>
            <p:ph sz="half" idx="1"/>
          </p:nvPr>
        </p:nvPicPr>
        <p:blipFill>
          <a:blip r:embed="rId4"/>
          <a:stretch>
            <a:fillRect/>
          </a:stretch>
        </p:blipFill>
        <p:spPr>
          <a:xfrm>
            <a:off x="222170" y="2055813"/>
            <a:ext cx="6045572" cy="3986399"/>
          </a:xfrm>
        </p:spPr>
      </p:pic>
      <p:sp>
        <p:nvSpPr>
          <p:cNvPr id="6" name="Title 1" descr="Making the Most of Your Teaching Career 1">
            <a:extLst>
              <a:ext uri="{FF2B5EF4-FFF2-40B4-BE49-F238E27FC236}">
                <a16:creationId xmlns:a16="http://schemas.microsoft.com/office/drawing/2014/main" id="{8FE64A6C-04EB-4EC3-D13B-D8A75334009D}"/>
              </a:ext>
            </a:extLst>
          </p:cNvPr>
          <p:cNvSpPr>
            <a:spLocks noGrp="1"/>
          </p:cNvSpPr>
          <p:nvPr>
            <p:ph type="title"/>
          </p:nvPr>
        </p:nvSpPr>
        <p:spPr>
          <a:xfrm>
            <a:off x="326674" y="365125"/>
            <a:ext cx="11538653"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b="1" dirty="0">
                <a:solidFill>
                  <a:schemeClr val="bg1"/>
                </a:solidFill>
                <a:latin typeface="Copperplate Gothic Bold" panose="020E0705020206020404" pitchFamily="34" charset="77"/>
                <a:cs typeface="Bangla MN"/>
              </a:rPr>
              <a:t>Making the Most of Your </a:t>
            </a:r>
            <a:br>
              <a:rPr lang="en-US" b="1" dirty="0">
                <a:solidFill>
                  <a:schemeClr val="bg1"/>
                </a:solidFill>
                <a:latin typeface="Copperplate Gothic Bold" panose="020E0705020206020404" pitchFamily="34" charset="77"/>
                <a:cs typeface="Bangla MN"/>
              </a:rPr>
            </a:br>
            <a:r>
              <a:rPr lang="en-US" b="1" dirty="0">
                <a:solidFill>
                  <a:schemeClr val="bg1"/>
                </a:solidFill>
                <a:latin typeface="Copperplate Gothic Bold" panose="020E0705020206020404" pitchFamily="34" charset="77"/>
                <a:cs typeface="Bangla MN"/>
              </a:rPr>
              <a:t>Teaching Career </a:t>
            </a:r>
            <a:r>
              <a:rPr lang="en-US" sz="800" b="1" dirty="0">
                <a:solidFill>
                  <a:schemeClr val="bg1"/>
                </a:solidFill>
                <a:latin typeface="Copperplate Gothic Bold" panose="020E0705020206020404" pitchFamily="34" charset="77"/>
                <a:cs typeface="Bangla MN"/>
              </a:rPr>
              <a:t>1</a:t>
            </a:r>
          </a:p>
        </p:txBody>
      </p:sp>
      <p:graphicFrame>
        <p:nvGraphicFramePr>
          <p:cNvPr id="7" name="Content Placeholder 5">
            <a:extLst>
              <a:ext uri="{FF2B5EF4-FFF2-40B4-BE49-F238E27FC236}">
                <a16:creationId xmlns:a16="http://schemas.microsoft.com/office/drawing/2014/main" id="{764920F3-8E6B-C08E-7A94-7B3929067B6E}"/>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3266690683"/>
              </p:ext>
            </p:extLst>
          </p:nvPr>
        </p:nvGraphicFramePr>
        <p:xfrm>
          <a:off x="6479177" y="1773373"/>
          <a:ext cx="5386149" cy="503237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6725200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C5B934-44B4-CAAB-1322-C4A71A83157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C1E786F-84F4-8ADA-928E-5B3115B191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0000"/>
          </a:blip>
          <a:stretch>
            <a:fillRect/>
          </a:stretch>
        </p:blipFill>
        <p:spPr>
          <a:xfrm>
            <a:off x="4076700" y="0"/>
            <a:ext cx="8115300" cy="6871740"/>
          </a:xfrm>
          <a:prstGeom prst="rect">
            <a:avLst/>
          </a:prstGeom>
        </p:spPr>
      </p:pic>
      <p:sp>
        <p:nvSpPr>
          <p:cNvPr id="2" name="Title 1" descr="Making the Most of Your Teaching Career 2">
            <a:extLst>
              <a:ext uri="{FF2B5EF4-FFF2-40B4-BE49-F238E27FC236}">
                <a16:creationId xmlns:a16="http://schemas.microsoft.com/office/drawing/2014/main" id="{6F7E1BE1-9E1D-DB8D-F97D-590B501AD158}"/>
              </a:ext>
            </a:extLst>
          </p:cNvPr>
          <p:cNvSpPr>
            <a:spLocks noGrp="1"/>
          </p:cNvSpPr>
          <p:nvPr>
            <p:ph type="title"/>
          </p:nvPr>
        </p:nvSpPr>
        <p:spPr>
          <a:xfrm>
            <a:off x="176920" y="365125"/>
            <a:ext cx="11656492"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b="1" dirty="0">
                <a:solidFill>
                  <a:schemeClr val="bg1"/>
                </a:solidFill>
                <a:latin typeface="Copperplate Gothic Bold" panose="020E0705020206020404" pitchFamily="34" charset="77"/>
                <a:cs typeface="Bangla MN"/>
              </a:rPr>
              <a:t>Making the Most of Your </a:t>
            </a:r>
            <a:br>
              <a:rPr lang="en-US" b="1" dirty="0">
                <a:solidFill>
                  <a:schemeClr val="bg1"/>
                </a:solidFill>
                <a:latin typeface="Copperplate Gothic Bold" panose="020E0705020206020404" pitchFamily="34" charset="77"/>
                <a:cs typeface="Bangla MN"/>
              </a:rPr>
            </a:br>
            <a:r>
              <a:rPr lang="en-US" b="1" dirty="0">
                <a:solidFill>
                  <a:schemeClr val="bg1"/>
                </a:solidFill>
                <a:latin typeface="Copperplate Gothic Bold" panose="020E0705020206020404" pitchFamily="34" charset="77"/>
                <a:cs typeface="Bangla MN"/>
              </a:rPr>
              <a:t>Teaching Career </a:t>
            </a:r>
            <a:r>
              <a:rPr lang="en-US" sz="800" b="1" dirty="0">
                <a:solidFill>
                  <a:schemeClr val="bg1"/>
                </a:solidFill>
                <a:latin typeface="Copperplate Gothic Bold" panose="020E0705020206020404" pitchFamily="34" charset="77"/>
                <a:cs typeface="Bangla MN"/>
              </a:rPr>
              <a:t>2</a:t>
            </a:r>
          </a:p>
        </p:txBody>
      </p:sp>
      <p:pic>
        <p:nvPicPr>
          <p:cNvPr id="7" name="Content Placeholder 6" descr="This is a painting of poppies.">
            <a:extLst>
              <a:ext uri="{FF2B5EF4-FFF2-40B4-BE49-F238E27FC236}">
                <a16:creationId xmlns:a16="http://schemas.microsoft.com/office/drawing/2014/main" id="{100AF2D7-AA7E-7442-28F5-30FA5F925A89}"/>
              </a:ext>
            </a:extLst>
          </p:cNvPr>
          <p:cNvPicPr>
            <a:picLocks noGrp="1" noChangeAspect="1"/>
          </p:cNvPicPr>
          <p:nvPr>
            <p:ph sz="half" idx="1"/>
          </p:nvPr>
        </p:nvPicPr>
        <p:blipFill rotWithShape="1">
          <a:blip r:embed="rId4" cstate="print">
            <a:extLst>
              <a:ext uri="{28A0092B-C50C-407E-A947-70E740481C1C}">
                <a14:useLocalDpi xmlns:a14="http://schemas.microsoft.com/office/drawing/2010/main"/>
              </a:ext>
            </a:extLst>
          </a:blip>
          <a:srcRect t="-561" b="-1397"/>
          <a:stretch/>
        </p:blipFill>
        <p:spPr>
          <a:xfrm>
            <a:off x="176920" y="2134191"/>
            <a:ext cx="5712251" cy="4351338"/>
          </a:xfrm>
        </p:spPr>
      </p:pic>
      <p:graphicFrame>
        <p:nvGraphicFramePr>
          <p:cNvPr id="8" name="Content Placeholder 4">
            <a:extLst>
              <a:ext uri="{FF2B5EF4-FFF2-40B4-BE49-F238E27FC236}">
                <a16:creationId xmlns:a16="http://schemas.microsoft.com/office/drawing/2014/main" id="{02112863-7650-9EFC-5BEC-528E8DCC535D}"/>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470454719"/>
              </p:ext>
            </p:extLst>
          </p:nvPr>
        </p:nvGraphicFramePr>
        <p:xfrm>
          <a:off x="6015447" y="1825624"/>
          <a:ext cx="6019800" cy="50323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962815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1FCE7B-92DD-781C-CFA0-CEBBA6306AC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140D9D3-599B-2D34-64CC-DE8A8A404469}"/>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5000"/>
          </a:blip>
          <a:stretch>
            <a:fillRect/>
          </a:stretch>
        </p:blipFill>
        <p:spPr>
          <a:xfrm>
            <a:off x="4092927" y="0"/>
            <a:ext cx="8099073" cy="6858000"/>
          </a:xfrm>
          <a:prstGeom prst="rect">
            <a:avLst/>
          </a:prstGeom>
        </p:spPr>
      </p:pic>
      <p:sp>
        <p:nvSpPr>
          <p:cNvPr id="6" name="Title 1" descr="Teacher Creativity and Critical Thinking 1">
            <a:extLst>
              <a:ext uri="{FF2B5EF4-FFF2-40B4-BE49-F238E27FC236}">
                <a16:creationId xmlns:a16="http://schemas.microsoft.com/office/drawing/2014/main" id="{32DCF013-0339-A912-DB87-83AB4F07EE63}"/>
              </a:ext>
            </a:extLst>
          </p:cNvPr>
          <p:cNvSpPr>
            <a:spLocks noGrp="1"/>
          </p:cNvSpPr>
          <p:nvPr>
            <p:ph type="title"/>
          </p:nvPr>
        </p:nvSpPr>
        <p:spPr>
          <a:xfrm>
            <a:off x="391936" y="365125"/>
            <a:ext cx="11387688"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rmAutofit fontScale="90000"/>
          </a:bodyPr>
          <a:lstStyle/>
          <a:p>
            <a:pPr algn="ctr" eaLnBrk="1" hangingPunct="1"/>
            <a:r>
              <a:rPr lang="en-US" sz="4800" b="1" dirty="0">
                <a:solidFill>
                  <a:schemeClr val="bg1"/>
                </a:solidFill>
                <a:latin typeface="Copperplate Gothic Bold" panose="020E0705020206020404" pitchFamily="34" charset="77"/>
                <a:cs typeface="Bangla MN"/>
              </a:rPr>
              <a:t>Teacher Creativity and </a:t>
            </a:r>
            <a:br>
              <a:rPr lang="en-US" sz="4800" b="1" dirty="0">
                <a:solidFill>
                  <a:schemeClr val="bg1"/>
                </a:solidFill>
                <a:latin typeface="Copperplate Gothic Bold" panose="020E0705020206020404" pitchFamily="34" charset="77"/>
                <a:cs typeface="Bangla MN"/>
              </a:rPr>
            </a:br>
            <a:r>
              <a:rPr lang="en-US" sz="4800" b="1" dirty="0">
                <a:solidFill>
                  <a:schemeClr val="bg1"/>
                </a:solidFill>
                <a:latin typeface="Copperplate Gothic Bold" panose="020E0705020206020404" pitchFamily="34" charset="77"/>
                <a:cs typeface="Bangla MN"/>
              </a:rPr>
              <a:t>Critical Thinking </a:t>
            </a:r>
            <a:r>
              <a:rPr lang="en-US" sz="900" b="1" dirty="0">
                <a:solidFill>
                  <a:schemeClr val="bg1"/>
                </a:solidFill>
                <a:latin typeface="Copperplate Gothic Bold" panose="020E0705020206020404" pitchFamily="34" charset="77"/>
                <a:cs typeface="Bangla MN"/>
              </a:rPr>
              <a:t>1</a:t>
            </a:r>
          </a:p>
        </p:txBody>
      </p:sp>
      <p:pic>
        <p:nvPicPr>
          <p:cNvPr id="7" name="Content Placeholder 4" descr="Vsevolod Romankov is painting in a garden. He is holding paintbrushes and works at an easel with a board surface.">
            <a:extLst>
              <a:ext uri="{FF2B5EF4-FFF2-40B4-BE49-F238E27FC236}">
                <a16:creationId xmlns:a16="http://schemas.microsoft.com/office/drawing/2014/main" id="{A48A8D68-E7C9-A3DF-9C72-829CA6BE3C67}"/>
              </a:ext>
            </a:extLst>
          </p:cNvPr>
          <p:cNvPicPr>
            <a:picLocks noGrp="1" noChangeAspect="1"/>
          </p:cNvPicPr>
          <p:nvPr>
            <p:ph sz="half" idx="1"/>
          </p:nvPr>
        </p:nvPicPr>
        <p:blipFill rotWithShape="1">
          <a:blip r:embed="rId4" cstate="print">
            <a:extLst>
              <a:ext uri="{28A0092B-C50C-407E-A947-70E740481C1C}">
                <a14:useLocalDpi xmlns:a14="http://schemas.microsoft.com/office/drawing/2010/main"/>
              </a:ext>
            </a:extLst>
          </a:blip>
          <a:srcRect t="-1257" b="-182"/>
          <a:stretch/>
        </p:blipFill>
        <p:spPr>
          <a:xfrm>
            <a:off x="179294" y="1944211"/>
            <a:ext cx="4601041" cy="4667250"/>
          </a:xfrm>
        </p:spPr>
      </p:pic>
      <p:graphicFrame>
        <p:nvGraphicFramePr>
          <p:cNvPr id="8" name="Content Placeholder 2">
            <a:extLst>
              <a:ext uri="{FF2B5EF4-FFF2-40B4-BE49-F238E27FC236}">
                <a16:creationId xmlns:a16="http://schemas.microsoft.com/office/drawing/2014/main" id="{6FFFBEAE-BC6D-2474-83FE-764DC16F9E63}"/>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4215397328"/>
              </p:ext>
            </p:extLst>
          </p:nvPr>
        </p:nvGraphicFramePr>
        <p:xfrm>
          <a:off x="4780335" y="1825625"/>
          <a:ext cx="7232371" cy="478583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280397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101EF0-0148-A32D-BA32-1AB05159034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65FA1BC-F17E-56B9-00C4-9822526F9D46}"/>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5000"/>
          </a:blip>
          <a:stretch>
            <a:fillRect/>
          </a:stretch>
        </p:blipFill>
        <p:spPr>
          <a:xfrm>
            <a:off x="4092927" y="0"/>
            <a:ext cx="8099073" cy="6858000"/>
          </a:xfrm>
          <a:prstGeom prst="rect">
            <a:avLst/>
          </a:prstGeom>
        </p:spPr>
      </p:pic>
      <p:sp>
        <p:nvSpPr>
          <p:cNvPr id="6" name="Title 1" descr="Teacher Creativity and Critical Thinking 2">
            <a:extLst>
              <a:ext uri="{FF2B5EF4-FFF2-40B4-BE49-F238E27FC236}">
                <a16:creationId xmlns:a16="http://schemas.microsoft.com/office/drawing/2014/main" id="{E339E8EC-DCA3-22CC-903F-7718CC0EE37A}"/>
              </a:ext>
            </a:extLst>
          </p:cNvPr>
          <p:cNvSpPr>
            <a:spLocks noGrp="1"/>
          </p:cNvSpPr>
          <p:nvPr>
            <p:ph type="title"/>
          </p:nvPr>
        </p:nvSpPr>
        <p:spPr>
          <a:xfrm>
            <a:off x="256902" y="269873"/>
            <a:ext cx="11678193"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rmAutofit fontScale="90000"/>
          </a:bodyPr>
          <a:lstStyle/>
          <a:p>
            <a:pPr algn="ctr" eaLnBrk="1" hangingPunct="1"/>
            <a:r>
              <a:rPr lang="en-US" sz="4800" b="1" dirty="0">
                <a:solidFill>
                  <a:schemeClr val="bg1"/>
                </a:solidFill>
                <a:latin typeface="Copperplate Gothic Bold" panose="020E0705020206020404" pitchFamily="34" charset="77"/>
                <a:cs typeface="Bangla MN"/>
              </a:rPr>
              <a:t>Teacher Creativity and </a:t>
            </a:r>
            <a:br>
              <a:rPr lang="en-US" sz="4800" b="1" dirty="0">
                <a:solidFill>
                  <a:schemeClr val="bg1"/>
                </a:solidFill>
                <a:latin typeface="Copperplate Gothic Bold" panose="020E0705020206020404" pitchFamily="34" charset="77"/>
                <a:cs typeface="Bangla MN"/>
              </a:rPr>
            </a:br>
            <a:r>
              <a:rPr lang="en-US" sz="4800" b="1" dirty="0">
                <a:solidFill>
                  <a:schemeClr val="bg1"/>
                </a:solidFill>
                <a:latin typeface="Copperplate Gothic Bold" panose="020E0705020206020404" pitchFamily="34" charset="77"/>
                <a:cs typeface="Bangla MN"/>
              </a:rPr>
              <a:t>Critical Thinking </a:t>
            </a:r>
            <a:r>
              <a:rPr lang="en-US" sz="900" b="1" dirty="0">
                <a:solidFill>
                  <a:schemeClr val="bg1"/>
                </a:solidFill>
                <a:latin typeface="Copperplate Gothic Bold" panose="020E0705020206020404" pitchFamily="34" charset="77"/>
                <a:cs typeface="Bangla MN"/>
              </a:rPr>
              <a:t>2</a:t>
            </a:r>
          </a:p>
        </p:txBody>
      </p:sp>
      <p:graphicFrame>
        <p:nvGraphicFramePr>
          <p:cNvPr id="14" name="Content Placeholder 2">
            <a:extLst>
              <a:ext uri="{FF2B5EF4-FFF2-40B4-BE49-F238E27FC236}">
                <a16:creationId xmlns:a16="http://schemas.microsoft.com/office/drawing/2014/main" id="{1CB68DE6-F405-BA23-ABE2-BE67E158F7AB}"/>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1062560369"/>
              </p:ext>
            </p:extLst>
          </p:nvPr>
        </p:nvGraphicFramePr>
        <p:xfrm>
          <a:off x="3258610" y="1893093"/>
          <a:ext cx="5001013" cy="50323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2" name="Content Placeholder 21" descr="A puzzle piece with a picture of a person sitting on a stool like The Thinker sculpture by Rodin representing critical thinking.">
            <a:extLst>
              <a:ext uri="{FF2B5EF4-FFF2-40B4-BE49-F238E27FC236}">
                <a16:creationId xmlns:a16="http://schemas.microsoft.com/office/drawing/2014/main" id="{46D959CE-433C-3C03-3925-2DFE717FD051}"/>
              </a:ext>
            </a:extLst>
          </p:cNvPr>
          <p:cNvPicPr>
            <a:picLocks noGrp="1" noChangeAspect="1"/>
          </p:cNvPicPr>
          <p:nvPr>
            <p:ph sz="half" idx="1"/>
          </p:nvPr>
        </p:nvPicPr>
        <p:blipFill>
          <a:blip r:embed="rId9"/>
          <a:stretch>
            <a:fillRect/>
          </a:stretch>
        </p:blipFill>
        <p:spPr>
          <a:xfrm>
            <a:off x="7970349" y="2051049"/>
            <a:ext cx="4351338" cy="4351338"/>
          </a:xfrm>
        </p:spPr>
      </p:pic>
      <p:pic>
        <p:nvPicPr>
          <p:cNvPr id="24" name="Picture 23" descr="A puzzle piece with a person painting representing creativity.&#10;&#10;">
            <a:extLst>
              <a:ext uri="{FF2B5EF4-FFF2-40B4-BE49-F238E27FC236}">
                <a16:creationId xmlns:a16="http://schemas.microsoft.com/office/drawing/2014/main" id="{DEE51D23-3EEF-0259-A468-0D949DEBDEC2}"/>
              </a:ext>
            </a:extLst>
          </p:cNvPr>
          <p:cNvPicPr>
            <a:picLocks noChangeAspect="1"/>
          </p:cNvPicPr>
          <p:nvPr/>
        </p:nvPicPr>
        <p:blipFill>
          <a:blip r:embed="rId10"/>
          <a:stretch>
            <a:fillRect/>
          </a:stretch>
        </p:blipFill>
        <p:spPr>
          <a:xfrm>
            <a:off x="-110234" y="2190749"/>
            <a:ext cx="4437062" cy="4437062"/>
          </a:xfrm>
          <a:prstGeom prst="rect">
            <a:avLst/>
          </a:prstGeom>
        </p:spPr>
      </p:pic>
    </p:spTree>
    <p:extLst>
      <p:ext uri="{BB962C8B-B14F-4D97-AF65-F5344CB8AC3E}">
        <p14:creationId xmlns:p14="http://schemas.microsoft.com/office/powerpoint/2010/main" val="529409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101887-E0DD-08D8-6032-5672821D796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D0805CA-2101-F0EC-AD1A-73F9DF9061C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8000"/>
          </a:blip>
          <a:stretch>
            <a:fillRect/>
          </a:stretch>
        </p:blipFill>
        <p:spPr>
          <a:xfrm>
            <a:off x="4062204" y="-26015"/>
            <a:ext cx="8129796" cy="6884015"/>
          </a:xfrm>
          <a:prstGeom prst="rect">
            <a:avLst/>
          </a:prstGeom>
        </p:spPr>
      </p:pic>
      <p:sp>
        <p:nvSpPr>
          <p:cNvPr id="2" name="Title 1" descr="Teacher Creativity and Critical Thinking 3">
            <a:extLst>
              <a:ext uri="{FF2B5EF4-FFF2-40B4-BE49-F238E27FC236}">
                <a16:creationId xmlns:a16="http://schemas.microsoft.com/office/drawing/2014/main" id="{4E68186E-3590-FDA0-1199-084560D16D46}"/>
              </a:ext>
            </a:extLst>
          </p:cNvPr>
          <p:cNvSpPr>
            <a:spLocks noGrp="1"/>
          </p:cNvSpPr>
          <p:nvPr>
            <p:ph type="title"/>
          </p:nvPr>
        </p:nvSpPr>
        <p:spPr>
          <a:xfrm>
            <a:off x="433137" y="365125"/>
            <a:ext cx="11309683"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rmAutofit/>
          </a:bodyPr>
          <a:lstStyle/>
          <a:p>
            <a:pPr algn="ctr"/>
            <a:r>
              <a:rPr lang="en-US" b="1" dirty="0">
                <a:solidFill>
                  <a:schemeClr val="bg1"/>
                </a:solidFill>
                <a:latin typeface="Copperplate Gothic Bold" panose="020E0705020206020404" pitchFamily="34" charset="77"/>
                <a:cs typeface="Bangla MN"/>
              </a:rPr>
              <a:t>Teacher Creativity and </a:t>
            </a:r>
            <a:br>
              <a:rPr lang="en-US" b="1" dirty="0">
                <a:solidFill>
                  <a:schemeClr val="bg1"/>
                </a:solidFill>
                <a:latin typeface="Copperplate Gothic Bold" panose="020E0705020206020404" pitchFamily="34" charset="77"/>
                <a:cs typeface="Bangla MN"/>
              </a:rPr>
            </a:br>
            <a:r>
              <a:rPr lang="en-US" b="1" dirty="0">
                <a:solidFill>
                  <a:schemeClr val="bg1"/>
                </a:solidFill>
                <a:latin typeface="Copperplate Gothic Bold" panose="020E0705020206020404" pitchFamily="34" charset="77"/>
                <a:cs typeface="Bangla MN"/>
              </a:rPr>
              <a:t>Critical Thinking </a:t>
            </a:r>
            <a:r>
              <a:rPr lang="en-US" sz="800" b="1" dirty="0">
                <a:solidFill>
                  <a:schemeClr val="bg1"/>
                </a:solidFill>
                <a:latin typeface="Copperplate Gothic Bold" panose="020E0705020206020404" pitchFamily="34" charset="77"/>
                <a:cs typeface="Bangla MN"/>
              </a:rPr>
              <a:t>3</a:t>
            </a:r>
            <a:endParaRPr lang="en-US" sz="3200" b="1" dirty="0">
              <a:solidFill>
                <a:srgbClr val="FFFFFF"/>
              </a:solidFill>
              <a:latin typeface="Copperplate Gothic Bold" panose="020E0705020206020404" pitchFamily="34" charset="77"/>
              <a:cs typeface="Bangla MN"/>
            </a:endParaRPr>
          </a:p>
        </p:txBody>
      </p:sp>
      <p:pic>
        <p:nvPicPr>
          <p:cNvPr id="6" name="Content Placeholder 5" descr="A group of preservice teachers pose for a photo in front of a dragon mural they created for their classroom. ">
            <a:extLst>
              <a:ext uri="{FF2B5EF4-FFF2-40B4-BE49-F238E27FC236}">
                <a16:creationId xmlns:a16="http://schemas.microsoft.com/office/drawing/2014/main" id="{C6DC5A23-8D4A-9071-9D53-1F4290065242}"/>
              </a:ext>
            </a:extLst>
          </p:cNvPr>
          <p:cNvPicPr>
            <a:picLocks noGrp="1" noChangeAspect="1"/>
          </p:cNvPicPr>
          <p:nvPr>
            <p:ph sz="half" idx="1"/>
          </p:nvPr>
        </p:nvPicPr>
        <p:blipFill>
          <a:blip r:embed="rId4"/>
          <a:stretch>
            <a:fillRect/>
          </a:stretch>
        </p:blipFill>
        <p:spPr>
          <a:xfrm>
            <a:off x="368067" y="2058783"/>
            <a:ext cx="5651733" cy="4237514"/>
          </a:xfrm>
        </p:spPr>
      </p:pic>
      <p:graphicFrame>
        <p:nvGraphicFramePr>
          <p:cNvPr id="3" name="Content Placeholder 2">
            <a:extLst>
              <a:ext uri="{FF2B5EF4-FFF2-40B4-BE49-F238E27FC236}">
                <a16:creationId xmlns:a16="http://schemas.microsoft.com/office/drawing/2014/main" id="{63FA3766-DEF4-6D78-C71F-6AA85E9382E0}"/>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148314243"/>
              </p:ext>
            </p:extLst>
          </p:nvPr>
        </p:nvGraphicFramePr>
        <p:xfrm>
          <a:off x="6172200" y="1825624"/>
          <a:ext cx="5570620" cy="50323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5372868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5C15A4-2D7A-6EBC-9F65-A958BFF7327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4F82C08-5571-1E06-68EE-A271B99E852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1000"/>
          </a:blip>
          <a:stretch>
            <a:fillRect/>
          </a:stretch>
        </p:blipFill>
        <p:spPr>
          <a:xfrm>
            <a:off x="4076700" y="0"/>
            <a:ext cx="8115300" cy="6871740"/>
          </a:xfrm>
          <a:prstGeom prst="rect">
            <a:avLst/>
          </a:prstGeom>
        </p:spPr>
      </p:pic>
      <p:sp>
        <p:nvSpPr>
          <p:cNvPr id="2" name="Title 1" descr="Cassie Stephens: Making Magic Happen in the Classroom and Beyond">
            <a:extLst>
              <a:ext uri="{FF2B5EF4-FFF2-40B4-BE49-F238E27FC236}">
                <a16:creationId xmlns:a16="http://schemas.microsoft.com/office/drawing/2014/main" id="{FCF0E645-3803-BBAC-2503-9E38AA385920}"/>
              </a:ext>
            </a:extLst>
          </p:cNvPr>
          <p:cNvSpPr>
            <a:spLocks noGrp="1"/>
          </p:cNvSpPr>
          <p:nvPr>
            <p:ph type="title"/>
          </p:nvPr>
        </p:nvSpPr>
        <p:spPr>
          <a:xfrm>
            <a:off x="422488" y="365125"/>
            <a:ext cx="11482640"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4000" b="1" dirty="0">
                <a:solidFill>
                  <a:srgbClr val="FFFFFF"/>
                </a:solidFill>
                <a:latin typeface="Copperplate Gothic Bold" panose="020E0705020206020404" pitchFamily="34" charset="77"/>
                <a:cs typeface="Bangla MN"/>
              </a:rPr>
              <a:t>Cassie Stephens: Making Magic Happen in the Classroom and Beyond</a:t>
            </a:r>
          </a:p>
        </p:txBody>
      </p:sp>
      <p:pic>
        <p:nvPicPr>
          <p:cNvPr id="7" name="Content Placeholder 4" descr="Cassie Stephens is sitting in a chair in her classroom in front of a door. Her classroom is decorated in rainbow colors and has crayon box sculptures on the wall. Her sweater has a picture of a Crayola crayon box.">
            <a:extLst>
              <a:ext uri="{FF2B5EF4-FFF2-40B4-BE49-F238E27FC236}">
                <a16:creationId xmlns:a16="http://schemas.microsoft.com/office/drawing/2014/main" id="{7F7F23B9-9721-BD19-0D8D-1CE30DB5A670}"/>
              </a:ext>
            </a:extLst>
          </p:cNvPr>
          <p:cNvPicPr>
            <a:picLocks noGrp="1" noChangeAspect="1"/>
          </p:cNvPicPr>
          <p:nvPr>
            <p:ph sz="half" idx="1"/>
          </p:nvPr>
        </p:nvPicPr>
        <p:blipFill rotWithShape="1">
          <a:blip r:embed="rId4" cstate="print">
            <a:extLst>
              <a:ext uri="{28A0092B-C50C-407E-A947-70E740481C1C}">
                <a14:useLocalDpi xmlns:a14="http://schemas.microsoft.com/office/drawing/2010/main"/>
              </a:ext>
            </a:extLst>
          </a:blip>
          <a:srcRect l="-1952" r="-1627"/>
          <a:stretch/>
        </p:blipFill>
        <p:spPr>
          <a:xfrm>
            <a:off x="422488" y="1825625"/>
            <a:ext cx="3360618" cy="4872962"/>
          </a:xfrm>
        </p:spPr>
      </p:pic>
      <p:graphicFrame>
        <p:nvGraphicFramePr>
          <p:cNvPr id="8" name="Content Placeholder 1">
            <a:extLst>
              <a:ext uri="{FF2B5EF4-FFF2-40B4-BE49-F238E27FC236}">
                <a16:creationId xmlns:a16="http://schemas.microsoft.com/office/drawing/2014/main" id="{CC5C2591-1FF1-A70E-63CB-5BEDD1F1ECE9}"/>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2389513112"/>
              </p:ext>
            </p:extLst>
          </p:nvPr>
        </p:nvGraphicFramePr>
        <p:xfrm>
          <a:off x="4076699" y="1825625"/>
          <a:ext cx="7828429" cy="487296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870558317"/>
      </p:ext>
    </p:extLst>
  </p:cSld>
  <p:clrMapOvr>
    <a:masterClrMapping/>
  </p:clrMapOvr>
</p:sld>
</file>

<file path=ppt/theme/theme1.xml><?xml version="1.0" encoding="utf-8"?>
<a:theme xmlns:a="http://schemas.openxmlformats.org/drawingml/2006/main" name="Office Theme">
  <a:themeElements>
    <a:clrScheme name="Custom 5">
      <a:dk1>
        <a:srgbClr val="FEFFFF"/>
      </a:dk1>
      <a:lt1>
        <a:srgbClr val="FFFFFF"/>
      </a:lt1>
      <a:dk2>
        <a:srgbClr val="0E2841"/>
      </a:dk2>
      <a:lt2>
        <a:srgbClr val="3BB3D4"/>
      </a:lt2>
      <a:accent1>
        <a:srgbClr val="E954BE"/>
      </a:accent1>
      <a:accent2>
        <a:srgbClr val="F48622"/>
      </a:accent2>
      <a:accent3>
        <a:srgbClr val="F2B607"/>
      </a:accent3>
      <a:accent4>
        <a:srgbClr val="56EA99"/>
      </a:accent4>
      <a:accent5>
        <a:srgbClr val="55C4EA"/>
      </a:accent5>
      <a:accent6>
        <a:srgbClr val="8D56EB"/>
      </a:accent6>
      <a:hlink>
        <a:srgbClr val="DE3D2C"/>
      </a:hlink>
      <a:folHlink>
        <a:srgbClr val="EE764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B43DE67C22F4940BBE9D170DAE04CAF" ma:contentTypeVersion="17" ma:contentTypeDescription="Create a new document." ma:contentTypeScope="" ma:versionID="088e27328061002151cb25258914286a">
  <xsd:schema xmlns:xsd="http://www.w3.org/2001/XMLSchema" xmlns:xs="http://www.w3.org/2001/XMLSchema" xmlns:p="http://schemas.microsoft.com/office/2006/metadata/properties" xmlns:ns2="758b23b8-80ab-4871-af94-265c2a70562d" xmlns:ns3="94d707cb-8288-4c59-8fe9-a457835741f6" targetNamespace="http://schemas.microsoft.com/office/2006/metadata/properties" ma:root="true" ma:fieldsID="f0ecbfd986b47c7cd36b9ffca920b3b1" ns2:_="" ns3:_="">
    <xsd:import namespace="758b23b8-80ab-4871-af94-265c2a70562d"/>
    <xsd:import namespace="94d707cb-8288-4c59-8fe9-a457835741f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8b23b8-80ab-4871-af94-265c2a7056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bdc0606b-8e5a-4aee-a68c-f4efcab0e830"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4d707cb-8288-4c59-8fe9-a457835741f6"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aad51846-cd3e-44b1-a42e-8df071718a87}" ma:internalName="TaxCatchAll" ma:showField="CatchAllData" ma:web="94d707cb-8288-4c59-8fe9-a457835741f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58b23b8-80ab-4871-af94-265c2a70562d">
      <Terms xmlns="http://schemas.microsoft.com/office/infopath/2007/PartnerControls"/>
    </lcf76f155ced4ddcb4097134ff3c332f>
    <TaxCatchAll xmlns="94d707cb-8288-4c59-8fe9-a457835741f6" xsi:nil="true"/>
  </documentManagement>
</p:properties>
</file>

<file path=customXml/itemProps1.xml><?xml version="1.0" encoding="utf-8"?>
<ds:datastoreItem xmlns:ds="http://schemas.openxmlformats.org/officeDocument/2006/customXml" ds:itemID="{FEA65EC4-CF6F-47FB-9D87-295C922CC940}"/>
</file>

<file path=customXml/itemProps2.xml><?xml version="1.0" encoding="utf-8"?>
<ds:datastoreItem xmlns:ds="http://schemas.openxmlformats.org/officeDocument/2006/customXml" ds:itemID="{C3A2CBFB-DFDF-4B2E-981F-6B5CAB6B3EFF}"/>
</file>

<file path=customXml/itemProps3.xml><?xml version="1.0" encoding="utf-8"?>
<ds:datastoreItem xmlns:ds="http://schemas.openxmlformats.org/officeDocument/2006/customXml" ds:itemID="{95686B72-828C-40D4-899A-CBA6B2604C1F}"/>
</file>

<file path=docMetadata/LabelInfo.xml><?xml version="1.0" encoding="utf-8"?>
<clbl:labelList xmlns:clbl="http://schemas.microsoft.com/office/2020/mipLabelMetadata">
  <clbl:label id="{762ebf40-80b2-40ba-86fe-6dd409acb499}" enabled="0" method="" siteId="{762ebf40-80b2-40ba-86fe-6dd409acb499}" removed="1"/>
</clbl:labelList>
</file>

<file path=docProps/app.xml><?xml version="1.0" encoding="utf-8"?>
<Properties xmlns="http://schemas.openxmlformats.org/officeDocument/2006/extended-properties" xmlns:vt="http://schemas.openxmlformats.org/officeDocument/2006/docPropsVTypes">
  <TotalTime>21234</TotalTime>
  <Words>3728</Words>
  <Application>Microsoft Macintosh PowerPoint</Application>
  <PresentationFormat>Widescreen</PresentationFormat>
  <Paragraphs>273</Paragraphs>
  <Slides>36</Slides>
  <Notes>36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Aptos</vt:lpstr>
      <vt:lpstr>Aptos Display</vt:lpstr>
      <vt:lpstr>Arial</vt:lpstr>
      <vt:lpstr>Copperplate Gothic Bold</vt:lpstr>
      <vt:lpstr>Helvetica Neue</vt:lpstr>
      <vt:lpstr>Times New Roman</vt:lpstr>
      <vt:lpstr>Office Theme</vt:lpstr>
      <vt:lpstr>CHAPTER 20. Making the Most of Your  Teaching Career Teaching and Learning in Art Education, 2nd Ed.</vt:lpstr>
      <vt:lpstr>Chapter 20 Topics</vt:lpstr>
      <vt:lpstr>Link Chapter 20’s teachings with  TLAE’s Transformative  Art Education Framework</vt:lpstr>
      <vt:lpstr>Making the Most of Your  Teaching Career 1</vt:lpstr>
      <vt:lpstr>Making the Most of Your  Teaching Career 2</vt:lpstr>
      <vt:lpstr>Teacher Creativity and  Critical Thinking 1</vt:lpstr>
      <vt:lpstr>Teacher Creativity and  Critical Thinking 2</vt:lpstr>
      <vt:lpstr>Teacher Creativity and  Critical Thinking 3</vt:lpstr>
      <vt:lpstr>Cassie Stephens: Making Magic Happen in the Classroom and Beyond</vt:lpstr>
      <vt:lpstr>Vsevolod Romankov: Building Mutual Trust as Artists and Travelers</vt:lpstr>
      <vt:lpstr>PowerPoint Presentation</vt:lpstr>
      <vt:lpstr>Mike Muller:  Delivering One-to-One Instruction </vt:lpstr>
      <vt:lpstr>PowerPoint Presentation</vt:lpstr>
      <vt:lpstr>Nichole Rich: Cultivating a Positive,  Self-Reflective Mindset</vt:lpstr>
      <vt:lpstr>Sasha Burnette: Yes I Can, Overcoming Obstacles Through Art</vt:lpstr>
      <vt:lpstr>Gerald Obregon:  Opening Doors to Possibilities</vt:lpstr>
      <vt:lpstr>Nan Liu: Researching and Teaching Diversified Artistic Practices</vt:lpstr>
      <vt:lpstr>Janet Malone: Let’s Get Involved</vt:lpstr>
      <vt:lpstr>Jonathan Griffith: Honing Students’  Creative and Professional Skills</vt:lpstr>
      <vt:lpstr>Lifelong Learning</vt:lpstr>
      <vt:lpstr>Lifelong Learning:  Professional Development</vt:lpstr>
      <vt:lpstr>Lifelong Learning: Mentoring</vt:lpstr>
      <vt:lpstr>Securing the Right Teaching Job</vt:lpstr>
      <vt:lpstr>Securing the Right Teaching Job:  Teaching Portfolio 1</vt:lpstr>
      <vt:lpstr>Securing the Right Teaching Job:  Teaching Portfolio 2</vt:lpstr>
      <vt:lpstr>Teaching Philosophy 1</vt:lpstr>
      <vt:lpstr>Teaching Philosophy 2</vt:lpstr>
      <vt:lpstr>Securing the Right Teaching Job: Résumés 1</vt:lpstr>
      <vt:lpstr>Securing the Right Teaching Job: Résumés 2</vt:lpstr>
      <vt:lpstr>Securing the Right Teaching Job: Interviewing</vt:lpstr>
      <vt:lpstr>PowerPoint Presentation</vt:lpstr>
      <vt:lpstr>Our Journey to Thrive Continues:  Making the Most of Your Teaching Career </vt:lpstr>
      <vt:lpstr>Teaching Tips to Thrive! 20.1 Ted Edinger (Mr. E): Mentoring Preservice and Beginning Teachers</vt:lpstr>
      <vt:lpstr>Teaching Tips to Thrive! #20.2 Dr. Paige M. Medlock: Supervising Preservice Student Teachers</vt:lpstr>
      <vt:lpstr>Approaches to Teacher Growth Charts: Making the Most of My Career from Preservice/Beginning to Practicing Educator </vt:lpstr>
      <vt:lpstr>CHAPTER 20. 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20. Making the Most of Your  Teaching Career Teaching and Learning in Art Education, 2nd Ed.</dc:title>
  <dc:creator>Debbie Sickler-Voigt</dc:creator>
  <cp:lastModifiedBy>Debrah Sickler-Voigt</cp:lastModifiedBy>
  <cp:revision>288</cp:revision>
  <dcterms:created xsi:type="dcterms:W3CDTF">2025-02-14T23:54:48Z</dcterms:created>
  <dcterms:modified xsi:type="dcterms:W3CDTF">2025-10-16T19:25:44Z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2039600.00000000</vt:lpwstr>
  </property>
  <property fmtid="{D5CDD505-2E9C-101B-9397-08002B2CF9AE}" pid="3" name="ContentTypeId">
    <vt:lpwstr>0x0101006B43DE67C22F4940BBE9D170DAE04CAF</vt:lpwstr>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_ExtendedDescription">
    <vt:lpwstr/>
  </property>
  <property fmtid="{D5CDD505-2E9C-101B-9397-08002B2CF9AE}" pid="8" name="TriggerFlowInfo">
    <vt:lpwstr/>
  </property>
</Properties>
</file>