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14"/>
  </p:notesMasterIdLst>
  <p:sldIdLst>
    <p:sldId id="327" r:id="rId2"/>
    <p:sldId id="259" r:id="rId3"/>
    <p:sldId id="315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</p:sldIdLst>
  <p:sldSz cx="7559675" cy="10691813"/>
  <p:notesSz cx="6858000" cy="9144000"/>
  <p:embeddedFontLst>
    <p:embeddedFont>
      <p:font typeface="ABeeZee" pitchFamily="2" charset="0"/>
      <p:regular r:id="rId15"/>
      <p:italic r:id="rId16"/>
    </p:embeddedFont>
    <p:embeddedFont>
      <p:font typeface="Avenir Book" panose="02000503020000020003" pitchFamily="2" charset="0"/>
      <p:regular r:id="rId17"/>
      <p:italic r:id="rId18"/>
    </p:embeddedFont>
    <p:embeddedFont>
      <p:font typeface="Chewy" panose="02000000000000000000" pitchFamily="2" charset="0"/>
      <p:regular r:id="rId19"/>
    </p:embeddedFont>
    <p:embeddedFont>
      <p:font typeface="Dreaming Outloud Pro" panose="03050502040302030504" pitchFamily="66" charset="77"/>
      <p:regular r:id="rId20"/>
    </p:embeddedFont>
    <p:embeddedFont>
      <p:font typeface="Montserrat SemiBold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2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39BC29-39C0-41C7-98D1-7085C49C3830}">
  <a:tblStyle styleId="{8639BC29-39C0-41C7-98D1-7085C49C38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39"/>
    <p:restoredTop sz="94670"/>
  </p:normalViewPr>
  <p:slideViewPr>
    <p:cSldViewPr snapToGrid="0">
      <p:cViewPr>
        <p:scale>
          <a:sx n="72" d="100"/>
          <a:sy n="72" d="100"/>
        </p:scale>
        <p:origin x="64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17027" y="685800"/>
            <a:ext cx="2424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>
          <a:extLst>
            <a:ext uri="{FF2B5EF4-FFF2-40B4-BE49-F238E27FC236}">
              <a16:creationId xmlns:a16="http://schemas.microsoft.com/office/drawing/2014/main" id="{0E316084-C7E6-563E-7376-885634102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e47fcb28e8_2_21:notes">
            <a:extLst>
              <a:ext uri="{FF2B5EF4-FFF2-40B4-BE49-F238E27FC236}">
                <a16:creationId xmlns:a16="http://schemas.microsoft.com/office/drawing/2014/main" id="{EE14496C-D76E-C147-0F17-60CF3F6FF7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e47fcb28e8_2_21:notes">
            <a:extLst>
              <a:ext uri="{FF2B5EF4-FFF2-40B4-BE49-F238E27FC236}">
                <a16:creationId xmlns:a16="http://schemas.microsoft.com/office/drawing/2014/main" id="{A2AF3F4E-1ABC-C433-9CC8-0E1717EA7E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4883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e47fcb28e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e47fcb28e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879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e47fcb28e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e47fcb28e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917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e47fcb28e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e47fcb28e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7573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e47fcb28e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e47fcb28e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e47fcb28e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e47fcb28e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0807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e47fcb28e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e47fcb28e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474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e47fcb28e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e47fcb28e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871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e47fcb28e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e47fcb28e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250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e47fcb28e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e47fcb28e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55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e47fcb28e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e47fcb28e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700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e47fcb28e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e47fcb28e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326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274910" y="-1633098"/>
            <a:ext cx="8599608" cy="14070852"/>
            <a:chOff x="274910" y="-1633098"/>
            <a:chExt cx="8599608" cy="14070852"/>
          </a:xfrm>
        </p:grpSpPr>
        <p:grpSp>
          <p:nvGrpSpPr>
            <p:cNvPr id="17" name="Google Shape;17;p3"/>
            <p:cNvGrpSpPr/>
            <p:nvPr/>
          </p:nvGrpSpPr>
          <p:grpSpPr>
            <a:xfrm rot="-849629" flipH="1">
              <a:off x="5833212" y="8679683"/>
              <a:ext cx="1231099" cy="1465102"/>
              <a:chOff x="3850450" y="244138"/>
              <a:chExt cx="330525" cy="393350"/>
            </a:xfrm>
          </p:grpSpPr>
          <p:sp>
            <p:nvSpPr>
              <p:cNvPr id="18" name="Google Shape;18;p3"/>
              <p:cNvSpPr/>
              <p:nvPr/>
            </p:nvSpPr>
            <p:spPr>
              <a:xfrm>
                <a:off x="3850450" y="244138"/>
                <a:ext cx="330525" cy="387400"/>
              </a:xfrm>
              <a:custGeom>
                <a:avLst/>
                <a:gdLst/>
                <a:ahLst/>
                <a:cxnLst/>
                <a:rect l="l" t="t" r="r" b="b"/>
                <a:pathLst>
                  <a:path w="13221" h="15496" extrusionOk="0">
                    <a:moveTo>
                      <a:pt x="11648" y="1"/>
                    </a:moveTo>
                    <a:cubicBezTo>
                      <a:pt x="11216" y="866"/>
                      <a:pt x="10865" y="1316"/>
                      <a:pt x="9819" y="1373"/>
                    </a:cubicBezTo>
                    <a:cubicBezTo>
                      <a:pt x="9024" y="1416"/>
                      <a:pt x="5094" y="1781"/>
                      <a:pt x="5898" y="3164"/>
                    </a:cubicBezTo>
                    <a:cubicBezTo>
                      <a:pt x="6095" y="3502"/>
                      <a:pt x="6410" y="3684"/>
                      <a:pt x="6729" y="3914"/>
                    </a:cubicBezTo>
                    <a:cubicBezTo>
                      <a:pt x="7006" y="4113"/>
                      <a:pt x="7453" y="4463"/>
                      <a:pt x="6864" y="4547"/>
                    </a:cubicBezTo>
                    <a:cubicBezTo>
                      <a:pt x="6836" y="4551"/>
                      <a:pt x="6808" y="4553"/>
                      <a:pt x="6780" y="4553"/>
                    </a:cubicBezTo>
                    <a:cubicBezTo>
                      <a:pt x="6106" y="4553"/>
                      <a:pt x="5080" y="3525"/>
                      <a:pt x="4954" y="2980"/>
                    </a:cubicBezTo>
                    <a:cubicBezTo>
                      <a:pt x="4061" y="3231"/>
                      <a:pt x="700" y="6171"/>
                      <a:pt x="1837" y="6670"/>
                    </a:cubicBezTo>
                    <a:cubicBezTo>
                      <a:pt x="2500" y="6962"/>
                      <a:pt x="3222" y="7113"/>
                      <a:pt x="3929" y="7170"/>
                    </a:cubicBezTo>
                    <a:cubicBezTo>
                      <a:pt x="4535" y="7219"/>
                      <a:pt x="5638" y="7785"/>
                      <a:pt x="4438" y="8024"/>
                    </a:cubicBezTo>
                    <a:cubicBezTo>
                      <a:pt x="4232" y="8065"/>
                      <a:pt x="4034" y="8084"/>
                      <a:pt x="3840" y="8084"/>
                    </a:cubicBezTo>
                    <a:cubicBezTo>
                      <a:pt x="3319" y="8084"/>
                      <a:pt x="2831" y="7950"/>
                      <a:pt x="2301" y="7767"/>
                    </a:cubicBezTo>
                    <a:cubicBezTo>
                      <a:pt x="1925" y="7637"/>
                      <a:pt x="1615" y="7440"/>
                      <a:pt x="1252" y="7285"/>
                    </a:cubicBezTo>
                    <a:cubicBezTo>
                      <a:pt x="1079" y="7211"/>
                      <a:pt x="958" y="7171"/>
                      <a:pt x="870" y="7171"/>
                    </a:cubicBezTo>
                    <a:cubicBezTo>
                      <a:pt x="708" y="7171"/>
                      <a:pt x="652" y="7304"/>
                      <a:pt x="572" y="7601"/>
                    </a:cubicBezTo>
                    <a:cubicBezTo>
                      <a:pt x="222" y="8898"/>
                      <a:pt x="1" y="10679"/>
                      <a:pt x="487" y="11953"/>
                    </a:cubicBezTo>
                    <a:cubicBezTo>
                      <a:pt x="747" y="12633"/>
                      <a:pt x="1093" y="12982"/>
                      <a:pt x="1577" y="12982"/>
                    </a:cubicBezTo>
                    <a:cubicBezTo>
                      <a:pt x="1829" y="12982"/>
                      <a:pt x="2118" y="12888"/>
                      <a:pt x="2451" y="12698"/>
                    </a:cubicBezTo>
                    <a:cubicBezTo>
                      <a:pt x="3199" y="12271"/>
                      <a:pt x="4187" y="11770"/>
                      <a:pt x="4960" y="11384"/>
                    </a:cubicBezTo>
                    <a:lnTo>
                      <a:pt x="4960" y="11384"/>
                    </a:lnTo>
                    <a:cubicBezTo>
                      <a:pt x="4628" y="12568"/>
                      <a:pt x="5147" y="15348"/>
                      <a:pt x="6656" y="15491"/>
                    </a:cubicBezTo>
                    <a:cubicBezTo>
                      <a:pt x="6687" y="15494"/>
                      <a:pt x="6720" y="15496"/>
                      <a:pt x="6753" y="15496"/>
                    </a:cubicBezTo>
                    <a:cubicBezTo>
                      <a:pt x="8251" y="15496"/>
                      <a:pt x="11502" y="12579"/>
                      <a:pt x="11450" y="12289"/>
                    </a:cubicBezTo>
                    <a:cubicBezTo>
                      <a:pt x="11404" y="12027"/>
                      <a:pt x="10789" y="11732"/>
                      <a:pt x="10615" y="11539"/>
                    </a:cubicBezTo>
                    <a:cubicBezTo>
                      <a:pt x="10256" y="11145"/>
                      <a:pt x="9490" y="10075"/>
                      <a:pt x="9545" y="9535"/>
                    </a:cubicBezTo>
                    <a:cubicBezTo>
                      <a:pt x="9566" y="9322"/>
                      <a:pt x="9613" y="9243"/>
                      <a:pt x="9670" y="9243"/>
                    </a:cubicBezTo>
                    <a:cubicBezTo>
                      <a:pt x="9777" y="9243"/>
                      <a:pt x="9922" y="9523"/>
                      <a:pt x="10012" y="9721"/>
                    </a:cubicBezTo>
                    <a:cubicBezTo>
                      <a:pt x="10156" y="10038"/>
                      <a:pt x="10949" y="11421"/>
                      <a:pt x="11777" y="11421"/>
                    </a:cubicBezTo>
                    <a:cubicBezTo>
                      <a:pt x="12012" y="11421"/>
                      <a:pt x="12249" y="11310"/>
                      <a:pt x="12475" y="11033"/>
                    </a:cubicBezTo>
                    <a:cubicBezTo>
                      <a:pt x="13179" y="10172"/>
                      <a:pt x="13198" y="8350"/>
                      <a:pt x="12993" y="7355"/>
                    </a:cubicBezTo>
                    <a:lnTo>
                      <a:pt x="12993" y="7355"/>
                    </a:lnTo>
                    <a:cubicBezTo>
                      <a:pt x="12602" y="7364"/>
                      <a:pt x="12098" y="7521"/>
                      <a:pt x="11644" y="7521"/>
                    </a:cubicBezTo>
                    <a:cubicBezTo>
                      <a:pt x="11302" y="7521"/>
                      <a:pt x="10989" y="7432"/>
                      <a:pt x="10772" y="7128"/>
                    </a:cubicBezTo>
                    <a:cubicBezTo>
                      <a:pt x="10936" y="7072"/>
                      <a:pt x="11158" y="7062"/>
                      <a:pt x="11398" y="7062"/>
                    </a:cubicBezTo>
                    <a:cubicBezTo>
                      <a:pt x="11528" y="7062"/>
                      <a:pt x="11664" y="7065"/>
                      <a:pt x="11799" y="7065"/>
                    </a:cubicBezTo>
                    <a:cubicBezTo>
                      <a:pt x="12250" y="7065"/>
                      <a:pt x="12694" y="7033"/>
                      <a:pt x="12901" y="6756"/>
                    </a:cubicBezTo>
                    <a:cubicBezTo>
                      <a:pt x="13220" y="6327"/>
                      <a:pt x="13011" y="5048"/>
                      <a:pt x="12782" y="4603"/>
                    </a:cubicBezTo>
                    <a:cubicBezTo>
                      <a:pt x="12100" y="4717"/>
                      <a:pt x="11626" y="5323"/>
                      <a:pt x="10963" y="5453"/>
                    </a:cubicBezTo>
                    <a:cubicBezTo>
                      <a:pt x="10858" y="5473"/>
                      <a:pt x="10776" y="5482"/>
                      <a:pt x="10713" y="5482"/>
                    </a:cubicBezTo>
                    <a:cubicBezTo>
                      <a:pt x="10205" y="5482"/>
                      <a:pt x="10958" y="4879"/>
                      <a:pt x="11243" y="4697"/>
                    </a:cubicBezTo>
                    <a:cubicBezTo>
                      <a:pt x="11709" y="4401"/>
                      <a:pt x="12295" y="4115"/>
                      <a:pt x="12516" y="3570"/>
                    </a:cubicBezTo>
                    <a:cubicBezTo>
                      <a:pt x="12970" y="2446"/>
                      <a:pt x="12191" y="997"/>
                      <a:pt x="11648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3"/>
              <p:cNvSpPr/>
              <p:nvPr/>
            </p:nvSpPr>
            <p:spPr>
              <a:xfrm>
                <a:off x="3884125" y="320838"/>
                <a:ext cx="216375" cy="316650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12666" extrusionOk="0">
                    <a:moveTo>
                      <a:pt x="8362" y="1"/>
                    </a:moveTo>
                    <a:cubicBezTo>
                      <a:pt x="8272" y="1"/>
                      <a:pt x="8185" y="48"/>
                      <a:pt x="8137" y="132"/>
                    </a:cubicBezTo>
                    <a:cubicBezTo>
                      <a:pt x="8084" y="226"/>
                      <a:pt x="2861" y="9617"/>
                      <a:pt x="108" y="12222"/>
                    </a:cubicBezTo>
                    <a:cubicBezTo>
                      <a:pt x="5" y="12319"/>
                      <a:pt x="1" y="12481"/>
                      <a:pt x="98" y="12585"/>
                    </a:cubicBezTo>
                    <a:cubicBezTo>
                      <a:pt x="100" y="12586"/>
                      <a:pt x="102" y="12587"/>
                      <a:pt x="103" y="12589"/>
                    </a:cubicBezTo>
                    <a:cubicBezTo>
                      <a:pt x="153" y="12640"/>
                      <a:pt x="219" y="12666"/>
                      <a:pt x="286" y="12666"/>
                    </a:cubicBezTo>
                    <a:cubicBezTo>
                      <a:pt x="349" y="12666"/>
                      <a:pt x="412" y="12642"/>
                      <a:pt x="461" y="12595"/>
                    </a:cubicBezTo>
                    <a:cubicBezTo>
                      <a:pt x="3272" y="9935"/>
                      <a:pt x="8371" y="770"/>
                      <a:pt x="8586" y="382"/>
                    </a:cubicBezTo>
                    <a:cubicBezTo>
                      <a:pt x="8654" y="257"/>
                      <a:pt x="8609" y="101"/>
                      <a:pt x="8487" y="33"/>
                    </a:cubicBezTo>
                    <a:cubicBezTo>
                      <a:pt x="8447" y="11"/>
                      <a:pt x="8404" y="1"/>
                      <a:pt x="8362" y="1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3"/>
              <p:cNvSpPr/>
              <p:nvPr/>
            </p:nvSpPr>
            <p:spPr>
              <a:xfrm>
                <a:off x="4027050" y="402888"/>
                <a:ext cx="86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1340" extrusionOk="0">
                    <a:moveTo>
                      <a:pt x="3150" y="0"/>
                    </a:moveTo>
                    <a:cubicBezTo>
                      <a:pt x="3108" y="0"/>
                      <a:pt x="3065" y="11"/>
                      <a:pt x="3025" y="32"/>
                    </a:cubicBezTo>
                    <a:cubicBezTo>
                      <a:pt x="2593" y="271"/>
                      <a:pt x="1395" y="827"/>
                      <a:pt x="571" y="827"/>
                    </a:cubicBezTo>
                    <a:cubicBezTo>
                      <a:pt x="480" y="827"/>
                      <a:pt x="393" y="820"/>
                      <a:pt x="313" y="805"/>
                    </a:cubicBezTo>
                    <a:cubicBezTo>
                      <a:pt x="297" y="803"/>
                      <a:pt x="282" y="801"/>
                      <a:pt x="266" y="801"/>
                    </a:cubicBezTo>
                    <a:cubicBezTo>
                      <a:pt x="145" y="801"/>
                      <a:pt x="37" y="888"/>
                      <a:pt x="14" y="1013"/>
                    </a:cubicBezTo>
                    <a:cubicBezTo>
                      <a:pt x="1" y="1097"/>
                      <a:pt x="30" y="1181"/>
                      <a:pt x="85" y="1238"/>
                    </a:cubicBezTo>
                    <a:cubicBezTo>
                      <a:pt x="122" y="1274"/>
                      <a:pt x="168" y="1300"/>
                      <a:pt x="221" y="1311"/>
                    </a:cubicBezTo>
                    <a:cubicBezTo>
                      <a:pt x="331" y="1331"/>
                      <a:pt x="448" y="1340"/>
                      <a:pt x="568" y="1340"/>
                    </a:cubicBezTo>
                    <a:cubicBezTo>
                      <a:pt x="1707" y="1340"/>
                      <a:pt x="3204" y="520"/>
                      <a:pt x="3274" y="481"/>
                    </a:cubicBezTo>
                    <a:cubicBezTo>
                      <a:pt x="3398" y="412"/>
                      <a:pt x="3442" y="256"/>
                      <a:pt x="3375" y="133"/>
                    </a:cubicBezTo>
                    <a:cubicBezTo>
                      <a:pt x="3328" y="48"/>
                      <a:pt x="3240" y="0"/>
                      <a:pt x="3150" y="0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3"/>
              <p:cNvSpPr/>
              <p:nvPr/>
            </p:nvSpPr>
            <p:spPr>
              <a:xfrm>
                <a:off x="3948275" y="462038"/>
                <a:ext cx="399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57" extrusionOk="0">
                    <a:moveTo>
                      <a:pt x="268" y="1"/>
                    </a:moveTo>
                    <a:cubicBezTo>
                      <a:pt x="262" y="1"/>
                      <a:pt x="255" y="1"/>
                      <a:pt x="249" y="1"/>
                    </a:cubicBezTo>
                    <a:cubicBezTo>
                      <a:pt x="108" y="12"/>
                      <a:pt x="1" y="135"/>
                      <a:pt x="11" y="276"/>
                    </a:cubicBezTo>
                    <a:cubicBezTo>
                      <a:pt x="53" y="849"/>
                      <a:pt x="398" y="1317"/>
                      <a:pt x="699" y="1623"/>
                    </a:cubicBezTo>
                    <a:cubicBezTo>
                      <a:pt x="934" y="1863"/>
                      <a:pt x="1144" y="2002"/>
                      <a:pt x="1164" y="2015"/>
                    </a:cubicBezTo>
                    <a:cubicBezTo>
                      <a:pt x="1207" y="2043"/>
                      <a:pt x="1255" y="2057"/>
                      <a:pt x="1304" y="2057"/>
                    </a:cubicBezTo>
                    <a:cubicBezTo>
                      <a:pt x="1387" y="2057"/>
                      <a:pt x="1469" y="2016"/>
                      <a:pt x="1518" y="1941"/>
                    </a:cubicBezTo>
                    <a:cubicBezTo>
                      <a:pt x="1596" y="1823"/>
                      <a:pt x="1564" y="1664"/>
                      <a:pt x="1446" y="1585"/>
                    </a:cubicBezTo>
                    <a:cubicBezTo>
                      <a:pt x="1436" y="1580"/>
                      <a:pt x="579" y="1003"/>
                      <a:pt x="523" y="240"/>
                    </a:cubicBezTo>
                    <a:cubicBezTo>
                      <a:pt x="513" y="105"/>
                      <a:pt x="401" y="1"/>
                      <a:pt x="268" y="1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22;p3"/>
            <p:cNvGrpSpPr/>
            <p:nvPr/>
          </p:nvGrpSpPr>
          <p:grpSpPr>
            <a:xfrm rot="-1822909">
              <a:off x="6313549" y="8723436"/>
              <a:ext cx="1005704" cy="1196865"/>
              <a:chOff x="3850450" y="244138"/>
              <a:chExt cx="330525" cy="393350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3850450" y="244138"/>
                <a:ext cx="330525" cy="387400"/>
              </a:xfrm>
              <a:custGeom>
                <a:avLst/>
                <a:gdLst/>
                <a:ahLst/>
                <a:cxnLst/>
                <a:rect l="l" t="t" r="r" b="b"/>
                <a:pathLst>
                  <a:path w="13221" h="15496" extrusionOk="0">
                    <a:moveTo>
                      <a:pt x="11648" y="1"/>
                    </a:moveTo>
                    <a:cubicBezTo>
                      <a:pt x="11216" y="866"/>
                      <a:pt x="10865" y="1316"/>
                      <a:pt x="9819" y="1373"/>
                    </a:cubicBezTo>
                    <a:cubicBezTo>
                      <a:pt x="9024" y="1416"/>
                      <a:pt x="5094" y="1781"/>
                      <a:pt x="5898" y="3164"/>
                    </a:cubicBezTo>
                    <a:cubicBezTo>
                      <a:pt x="6095" y="3502"/>
                      <a:pt x="6410" y="3684"/>
                      <a:pt x="6729" y="3914"/>
                    </a:cubicBezTo>
                    <a:cubicBezTo>
                      <a:pt x="7006" y="4113"/>
                      <a:pt x="7453" y="4463"/>
                      <a:pt x="6864" y="4547"/>
                    </a:cubicBezTo>
                    <a:cubicBezTo>
                      <a:pt x="6836" y="4551"/>
                      <a:pt x="6808" y="4553"/>
                      <a:pt x="6780" y="4553"/>
                    </a:cubicBezTo>
                    <a:cubicBezTo>
                      <a:pt x="6106" y="4553"/>
                      <a:pt x="5080" y="3525"/>
                      <a:pt x="4954" y="2980"/>
                    </a:cubicBezTo>
                    <a:cubicBezTo>
                      <a:pt x="4061" y="3231"/>
                      <a:pt x="700" y="6171"/>
                      <a:pt x="1837" y="6670"/>
                    </a:cubicBezTo>
                    <a:cubicBezTo>
                      <a:pt x="2500" y="6962"/>
                      <a:pt x="3222" y="7113"/>
                      <a:pt x="3929" y="7170"/>
                    </a:cubicBezTo>
                    <a:cubicBezTo>
                      <a:pt x="4535" y="7219"/>
                      <a:pt x="5638" y="7785"/>
                      <a:pt x="4438" y="8024"/>
                    </a:cubicBezTo>
                    <a:cubicBezTo>
                      <a:pt x="4232" y="8065"/>
                      <a:pt x="4034" y="8084"/>
                      <a:pt x="3840" y="8084"/>
                    </a:cubicBezTo>
                    <a:cubicBezTo>
                      <a:pt x="3319" y="8084"/>
                      <a:pt x="2831" y="7950"/>
                      <a:pt x="2301" y="7767"/>
                    </a:cubicBezTo>
                    <a:cubicBezTo>
                      <a:pt x="1925" y="7637"/>
                      <a:pt x="1615" y="7440"/>
                      <a:pt x="1252" y="7285"/>
                    </a:cubicBezTo>
                    <a:cubicBezTo>
                      <a:pt x="1079" y="7211"/>
                      <a:pt x="958" y="7171"/>
                      <a:pt x="870" y="7171"/>
                    </a:cubicBezTo>
                    <a:cubicBezTo>
                      <a:pt x="708" y="7171"/>
                      <a:pt x="652" y="7304"/>
                      <a:pt x="572" y="7601"/>
                    </a:cubicBezTo>
                    <a:cubicBezTo>
                      <a:pt x="222" y="8898"/>
                      <a:pt x="1" y="10679"/>
                      <a:pt x="487" y="11953"/>
                    </a:cubicBezTo>
                    <a:cubicBezTo>
                      <a:pt x="747" y="12633"/>
                      <a:pt x="1093" y="12982"/>
                      <a:pt x="1577" y="12982"/>
                    </a:cubicBezTo>
                    <a:cubicBezTo>
                      <a:pt x="1829" y="12982"/>
                      <a:pt x="2118" y="12888"/>
                      <a:pt x="2451" y="12698"/>
                    </a:cubicBezTo>
                    <a:cubicBezTo>
                      <a:pt x="3199" y="12271"/>
                      <a:pt x="4187" y="11770"/>
                      <a:pt x="4960" y="11384"/>
                    </a:cubicBezTo>
                    <a:lnTo>
                      <a:pt x="4960" y="11384"/>
                    </a:lnTo>
                    <a:cubicBezTo>
                      <a:pt x="4628" y="12568"/>
                      <a:pt x="5147" y="15348"/>
                      <a:pt x="6656" y="15491"/>
                    </a:cubicBezTo>
                    <a:cubicBezTo>
                      <a:pt x="6687" y="15494"/>
                      <a:pt x="6720" y="15496"/>
                      <a:pt x="6753" y="15496"/>
                    </a:cubicBezTo>
                    <a:cubicBezTo>
                      <a:pt x="8251" y="15496"/>
                      <a:pt x="11502" y="12579"/>
                      <a:pt x="11450" y="12289"/>
                    </a:cubicBezTo>
                    <a:cubicBezTo>
                      <a:pt x="11404" y="12027"/>
                      <a:pt x="10789" y="11732"/>
                      <a:pt x="10615" y="11539"/>
                    </a:cubicBezTo>
                    <a:cubicBezTo>
                      <a:pt x="10256" y="11145"/>
                      <a:pt x="9490" y="10075"/>
                      <a:pt x="9545" y="9535"/>
                    </a:cubicBezTo>
                    <a:cubicBezTo>
                      <a:pt x="9566" y="9322"/>
                      <a:pt x="9613" y="9243"/>
                      <a:pt x="9670" y="9243"/>
                    </a:cubicBezTo>
                    <a:cubicBezTo>
                      <a:pt x="9777" y="9243"/>
                      <a:pt x="9922" y="9523"/>
                      <a:pt x="10012" y="9721"/>
                    </a:cubicBezTo>
                    <a:cubicBezTo>
                      <a:pt x="10156" y="10038"/>
                      <a:pt x="10949" y="11421"/>
                      <a:pt x="11777" y="11421"/>
                    </a:cubicBezTo>
                    <a:cubicBezTo>
                      <a:pt x="12012" y="11421"/>
                      <a:pt x="12249" y="11310"/>
                      <a:pt x="12475" y="11033"/>
                    </a:cubicBezTo>
                    <a:cubicBezTo>
                      <a:pt x="13179" y="10172"/>
                      <a:pt x="13198" y="8350"/>
                      <a:pt x="12993" y="7355"/>
                    </a:cubicBezTo>
                    <a:lnTo>
                      <a:pt x="12993" y="7355"/>
                    </a:lnTo>
                    <a:cubicBezTo>
                      <a:pt x="12602" y="7364"/>
                      <a:pt x="12098" y="7521"/>
                      <a:pt x="11644" y="7521"/>
                    </a:cubicBezTo>
                    <a:cubicBezTo>
                      <a:pt x="11302" y="7521"/>
                      <a:pt x="10989" y="7432"/>
                      <a:pt x="10772" y="7128"/>
                    </a:cubicBezTo>
                    <a:cubicBezTo>
                      <a:pt x="10936" y="7072"/>
                      <a:pt x="11158" y="7062"/>
                      <a:pt x="11398" y="7062"/>
                    </a:cubicBezTo>
                    <a:cubicBezTo>
                      <a:pt x="11528" y="7062"/>
                      <a:pt x="11664" y="7065"/>
                      <a:pt x="11799" y="7065"/>
                    </a:cubicBezTo>
                    <a:cubicBezTo>
                      <a:pt x="12250" y="7065"/>
                      <a:pt x="12694" y="7033"/>
                      <a:pt x="12901" y="6756"/>
                    </a:cubicBezTo>
                    <a:cubicBezTo>
                      <a:pt x="13220" y="6327"/>
                      <a:pt x="13011" y="5048"/>
                      <a:pt x="12782" y="4603"/>
                    </a:cubicBezTo>
                    <a:cubicBezTo>
                      <a:pt x="12100" y="4717"/>
                      <a:pt x="11626" y="5323"/>
                      <a:pt x="10963" y="5453"/>
                    </a:cubicBezTo>
                    <a:cubicBezTo>
                      <a:pt x="10858" y="5473"/>
                      <a:pt x="10776" y="5482"/>
                      <a:pt x="10713" y="5482"/>
                    </a:cubicBezTo>
                    <a:cubicBezTo>
                      <a:pt x="10205" y="5482"/>
                      <a:pt x="10958" y="4879"/>
                      <a:pt x="11243" y="4697"/>
                    </a:cubicBezTo>
                    <a:cubicBezTo>
                      <a:pt x="11709" y="4401"/>
                      <a:pt x="12295" y="4115"/>
                      <a:pt x="12516" y="3570"/>
                    </a:cubicBezTo>
                    <a:cubicBezTo>
                      <a:pt x="12970" y="2446"/>
                      <a:pt x="12191" y="997"/>
                      <a:pt x="11648" y="1"/>
                    </a:cubicBezTo>
                    <a:close/>
                  </a:path>
                </a:pathLst>
              </a:custGeom>
              <a:solidFill>
                <a:srgbClr val="2E7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3884125" y="320838"/>
                <a:ext cx="216375" cy="316650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12666" extrusionOk="0">
                    <a:moveTo>
                      <a:pt x="8362" y="1"/>
                    </a:moveTo>
                    <a:cubicBezTo>
                      <a:pt x="8272" y="1"/>
                      <a:pt x="8185" y="48"/>
                      <a:pt x="8137" y="132"/>
                    </a:cubicBezTo>
                    <a:cubicBezTo>
                      <a:pt x="8084" y="226"/>
                      <a:pt x="2861" y="9617"/>
                      <a:pt x="108" y="12222"/>
                    </a:cubicBezTo>
                    <a:cubicBezTo>
                      <a:pt x="5" y="12319"/>
                      <a:pt x="1" y="12481"/>
                      <a:pt x="98" y="12585"/>
                    </a:cubicBezTo>
                    <a:cubicBezTo>
                      <a:pt x="100" y="12586"/>
                      <a:pt x="102" y="12587"/>
                      <a:pt x="103" y="12589"/>
                    </a:cubicBezTo>
                    <a:cubicBezTo>
                      <a:pt x="153" y="12640"/>
                      <a:pt x="219" y="12666"/>
                      <a:pt x="286" y="12666"/>
                    </a:cubicBezTo>
                    <a:cubicBezTo>
                      <a:pt x="349" y="12666"/>
                      <a:pt x="412" y="12642"/>
                      <a:pt x="461" y="12595"/>
                    </a:cubicBezTo>
                    <a:cubicBezTo>
                      <a:pt x="3272" y="9935"/>
                      <a:pt x="8371" y="770"/>
                      <a:pt x="8586" y="382"/>
                    </a:cubicBezTo>
                    <a:cubicBezTo>
                      <a:pt x="8654" y="257"/>
                      <a:pt x="8609" y="101"/>
                      <a:pt x="8487" y="33"/>
                    </a:cubicBezTo>
                    <a:cubicBezTo>
                      <a:pt x="8447" y="11"/>
                      <a:pt x="8404" y="1"/>
                      <a:pt x="8362" y="1"/>
                    </a:cubicBezTo>
                    <a:close/>
                  </a:path>
                </a:pathLst>
              </a:custGeom>
              <a:solidFill>
                <a:srgbClr val="6CC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4027050" y="402888"/>
                <a:ext cx="86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1340" extrusionOk="0">
                    <a:moveTo>
                      <a:pt x="3150" y="0"/>
                    </a:moveTo>
                    <a:cubicBezTo>
                      <a:pt x="3108" y="0"/>
                      <a:pt x="3065" y="11"/>
                      <a:pt x="3025" y="32"/>
                    </a:cubicBezTo>
                    <a:cubicBezTo>
                      <a:pt x="2593" y="271"/>
                      <a:pt x="1395" y="827"/>
                      <a:pt x="571" y="827"/>
                    </a:cubicBezTo>
                    <a:cubicBezTo>
                      <a:pt x="480" y="827"/>
                      <a:pt x="393" y="820"/>
                      <a:pt x="313" y="805"/>
                    </a:cubicBezTo>
                    <a:cubicBezTo>
                      <a:pt x="297" y="803"/>
                      <a:pt x="282" y="801"/>
                      <a:pt x="266" y="801"/>
                    </a:cubicBezTo>
                    <a:cubicBezTo>
                      <a:pt x="145" y="801"/>
                      <a:pt x="37" y="888"/>
                      <a:pt x="14" y="1013"/>
                    </a:cubicBezTo>
                    <a:cubicBezTo>
                      <a:pt x="1" y="1097"/>
                      <a:pt x="30" y="1181"/>
                      <a:pt x="85" y="1238"/>
                    </a:cubicBezTo>
                    <a:cubicBezTo>
                      <a:pt x="122" y="1274"/>
                      <a:pt x="168" y="1300"/>
                      <a:pt x="221" y="1311"/>
                    </a:cubicBezTo>
                    <a:cubicBezTo>
                      <a:pt x="331" y="1331"/>
                      <a:pt x="448" y="1340"/>
                      <a:pt x="568" y="1340"/>
                    </a:cubicBezTo>
                    <a:cubicBezTo>
                      <a:pt x="1707" y="1340"/>
                      <a:pt x="3204" y="520"/>
                      <a:pt x="3274" y="481"/>
                    </a:cubicBezTo>
                    <a:cubicBezTo>
                      <a:pt x="3398" y="412"/>
                      <a:pt x="3442" y="256"/>
                      <a:pt x="3375" y="133"/>
                    </a:cubicBezTo>
                    <a:cubicBezTo>
                      <a:pt x="3328" y="48"/>
                      <a:pt x="3240" y="0"/>
                      <a:pt x="3150" y="0"/>
                    </a:cubicBezTo>
                    <a:close/>
                  </a:path>
                </a:pathLst>
              </a:custGeom>
              <a:solidFill>
                <a:srgbClr val="6CC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>
                <a:off x="3948275" y="462038"/>
                <a:ext cx="399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57" extrusionOk="0">
                    <a:moveTo>
                      <a:pt x="268" y="1"/>
                    </a:moveTo>
                    <a:cubicBezTo>
                      <a:pt x="262" y="1"/>
                      <a:pt x="255" y="1"/>
                      <a:pt x="249" y="1"/>
                    </a:cubicBezTo>
                    <a:cubicBezTo>
                      <a:pt x="108" y="12"/>
                      <a:pt x="1" y="135"/>
                      <a:pt x="11" y="276"/>
                    </a:cubicBezTo>
                    <a:cubicBezTo>
                      <a:pt x="53" y="849"/>
                      <a:pt x="398" y="1317"/>
                      <a:pt x="699" y="1623"/>
                    </a:cubicBezTo>
                    <a:cubicBezTo>
                      <a:pt x="934" y="1863"/>
                      <a:pt x="1144" y="2002"/>
                      <a:pt x="1164" y="2015"/>
                    </a:cubicBezTo>
                    <a:cubicBezTo>
                      <a:pt x="1207" y="2043"/>
                      <a:pt x="1255" y="2057"/>
                      <a:pt x="1304" y="2057"/>
                    </a:cubicBezTo>
                    <a:cubicBezTo>
                      <a:pt x="1387" y="2057"/>
                      <a:pt x="1469" y="2016"/>
                      <a:pt x="1518" y="1941"/>
                    </a:cubicBezTo>
                    <a:cubicBezTo>
                      <a:pt x="1596" y="1823"/>
                      <a:pt x="1564" y="1664"/>
                      <a:pt x="1446" y="1585"/>
                    </a:cubicBezTo>
                    <a:cubicBezTo>
                      <a:pt x="1436" y="1580"/>
                      <a:pt x="579" y="1003"/>
                      <a:pt x="523" y="240"/>
                    </a:cubicBezTo>
                    <a:cubicBezTo>
                      <a:pt x="513" y="105"/>
                      <a:pt x="401" y="1"/>
                      <a:pt x="268" y="1"/>
                    </a:cubicBezTo>
                    <a:close/>
                  </a:path>
                </a:pathLst>
              </a:custGeom>
              <a:solidFill>
                <a:srgbClr val="6CC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" name="Google Shape;27;p3"/>
            <p:cNvSpPr/>
            <p:nvPr/>
          </p:nvSpPr>
          <p:spPr>
            <a:xfrm rot="-817127">
              <a:off x="3942694" y="9545078"/>
              <a:ext cx="4613159" cy="2383068"/>
            </a:xfrm>
            <a:custGeom>
              <a:avLst/>
              <a:gdLst/>
              <a:ahLst/>
              <a:cxnLst/>
              <a:rect l="l" t="t" r="r" b="b"/>
              <a:pathLst>
                <a:path w="25723" h="13288" extrusionOk="0">
                  <a:moveTo>
                    <a:pt x="22320" y="0"/>
                  </a:moveTo>
                  <a:cubicBezTo>
                    <a:pt x="21169" y="0"/>
                    <a:pt x="19933" y="758"/>
                    <a:pt x="18886" y="1226"/>
                  </a:cubicBezTo>
                  <a:cubicBezTo>
                    <a:pt x="17471" y="1859"/>
                    <a:pt x="15928" y="2173"/>
                    <a:pt x="14389" y="2284"/>
                  </a:cubicBezTo>
                  <a:cubicBezTo>
                    <a:pt x="14097" y="2304"/>
                    <a:pt x="13805" y="2313"/>
                    <a:pt x="13512" y="2313"/>
                  </a:cubicBezTo>
                  <a:cubicBezTo>
                    <a:pt x="11994" y="2313"/>
                    <a:pt x="10460" y="2079"/>
                    <a:pt x="8954" y="2079"/>
                  </a:cubicBezTo>
                  <a:cubicBezTo>
                    <a:pt x="8321" y="2079"/>
                    <a:pt x="7693" y="2120"/>
                    <a:pt x="7073" y="2238"/>
                  </a:cubicBezTo>
                  <a:cubicBezTo>
                    <a:pt x="5797" y="2481"/>
                    <a:pt x="4544" y="3025"/>
                    <a:pt x="3655" y="3971"/>
                  </a:cubicBezTo>
                  <a:cubicBezTo>
                    <a:pt x="0" y="7855"/>
                    <a:pt x="4249" y="13288"/>
                    <a:pt x="8762" y="13288"/>
                  </a:cubicBezTo>
                  <a:cubicBezTo>
                    <a:pt x="8914" y="13288"/>
                    <a:pt x="9066" y="13282"/>
                    <a:pt x="9218" y="13269"/>
                  </a:cubicBezTo>
                  <a:cubicBezTo>
                    <a:pt x="9901" y="13214"/>
                    <a:pt x="10563" y="13074"/>
                    <a:pt x="11223" y="12925"/>
                  </a:cubicBezTo>
                  <a:cubicBezTo>
                    <a:pt x="12198" y="12704"/>
                    <a:pt x="13168" y="12464"/>
                    <a:pt x="14189" y="12442"/>
                  </a:cubicBezTo>
                  <a:cubicBezTo>
                    <a:pt x="15976" y="12405"/>
                    <a:pt x="17822" y="12447"/>
                    <a:pt x="19565" y="12000"/>
                  </a:cubicBezTo>
                  <a:cubicBezTo>
                    <a:pt x="22520" y="11240"/>
                    <a:pt x="25055" y="9127"/>
                    <a:pt x="25484" y="5975"/>
                  </a:cubicBezTo>
                  <a:cubicBezTo>
                    <a:pt x="25723" y="4217"/>
                    <a:pt x="25237" y="2088"/>
                    <a:pt x="24002" y="756"/>
                  </a:cubicBezTo>
                  <a:cubicBezTo>
                    <a:pt x="23490" y="204"/>
                    <a:pt x="22917" y="0"/>
                    <a:pt x="22320" y="0"/>
                  </a:cubicBezTo>
                  <a:close/>
                </a:path>
              </a:pathLst>
            </a:custGeom>
            <a:solidFill>
              <a:srgbClr val="EE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rot="-4169056">
              <a:off x="4461144" y="-648119"/>
              <a:ext cx="4213621" cy="3348799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FAB2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5399956">
              <a:off x="1721851" y="-3080021"/>
              <a:ext cx="2686241" cy="5580088"/>
            </a:xfrm>
            <a:custGeom>
              <a:avLst/>
              <a:gdLst/>
              <a:ahLst/>
              <a:cxnLst/>
              <a:rect l="l" t="t" r="r" b="b"/>
              <a:pathLst>
                <a:path w="13907" h="15069" extrusionOk="0">
                  <a:moveTo>
                    <a:pt x="7718" y="14985"/>
                  </a:moveTo>
                  <a:cubicBezTo>
                    <a:pt x="11431" y="14483"/>
                    <a:pt x="13907" y="11705"/>
                    <a:pt x="13602" y="7941"/>
                  </a:cubicBezTo>
                  <a:cubicBezTo>
                    <a:pt x="12988" y="330"/>
                    <a:pt x="972" y="0"/>
                    <a:pt x="303" y="8468"/>
                  </a:cubicBezTo>
                  <a:cubicBezTo>
                    <a:pt x="1" y="12317"/>
                    <a:pt x="3246" y="15069"/>
                    <a:pt x="6912" y="15028"/>
                  </a:cubicBezTo>
                  <a:close/>
                </a:path>
              </a:pathLst>
            </a:custGeom>
            <a:solidFill>
              <a:srgbClr val="2E7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373550" y="2360250"/>
            <a:ext cx="4812900" cy="82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3022800" y="1248150"/>
            <a:ext cx="1514400" cy="111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1373550" y="3392300"/>
            <a:ext cx="4812900" cy="4833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595276" y="3798274"/>
            <a:ext cx="2403900" cy="54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title"/>
          </p:nvPr>
        </p:nvSpPr>
        <p:spPr>
          <a:xfrm>
            <a:off x="595275" y="892877"/>
            <a:ext cx="63693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"/>
          <p:cNvSpPr txBox="1">
            <a:spLocks noGrp="1"/>
          </p:cNvSpPr>
          <p:nvPr>
            <p:ph type="title"/>
          </p:nvPr>
        </p:nvSpPr>
        <p:spPr>
          <a:xfrm>
            <a:off x="1147642" y="2717121"/>
            <a:ext cx="5264700" cy="5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"/>
          <p:cNvSpPr txBox="1">
            <a:spLocks noGrp="1"/>
          </p:cNvSpPr>
          <p:nvPr>
            <p:ph type="title"/>
          </p:nvPr>
        </p:nvSpPr>
        <p:spPr>
          <a:xfrm>
            <a:off x="1977555" y="3614461"/>
            <a:ext cx="3604800" cy="17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9"/>
          <p:cNvSpPr txBox="1">
            <a:spLocks noGrp="1"/>
          </p:cNvSpPr>
          <p:nvPr>
            <p:ph type="subTitle" idx="1"/>
          </p:nvPr>
        </p:nvSpPr>
        <p:spPr>
          <a:xfrm>
            <a:off x="1977576" y="5594565"/>
            <a:ext cx="3604800" cy="14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"/>
          <p:cNvSpPr txBox="1">
            <a:spLocks noGrp="1"/>
          </p:cNvSpPr>
          <p:nvPr>
            <p:ph type="title"/>
          </p:nvPr>
        </p:nvSpPr>
        <p:spPr>
          <a:xfrm>
            <a:off x="595276" y="8389535"/>
            <a:ext cx="6369300" cy="11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"/>
          <p:cNvSpPr txBox="1">
            <a:spLocks noGrp="1"/>
          </p:cNvSpPr>
          <p:nvPr>
            <p:ph type="title" hasCustomPrompt="1"/>
          </p:nvPr>
        </p:nvSpPr>
        <p:spPr>
          <a:xfrm>
            <a:off x="1523864" y="3239665"/>
            <a:ext cx="4512300" cy="31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2" name="Google Shape;122;p11"/>
          <p:cNvSpPr txBox="1">
            <a:spLocks noGrp="1"/>
          </p:cNvSpPr>
          <p:nvPr>
            <p:ph type="subTitle" idx="1"/>
          </p:nvPr>
        </p:nvSpPr>
        <p:spPr>
          <a:xfrm>
            <a:off x="1523864" y="6380953"/>
            <a:ext cx="4512300" cy="14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40"/>
          <p:cNvGrpSpPr/>
          <p:nvPr/>
        </p:nvGrpSpPr>
        <p:grpSpPr>
          <a:xfrm>
            <a:off x="-1739116" y="-1842428"/>
            <a:ext cx="9472730" cy="13667139"/>
            <a:chOff x="-1739116" y="-1842428"/>
            <a:chExt cx="9472730" cy="13667139"/>
          </a:xfrm>
        </p:grpSpPr>
        <p:sp>
          <p:nvSpPr>
            <p:cNvPr id="912" name="Google Shape;912;p40"/>
            <p:cNvSpPr/>
            <p:nvPr/>
          </p:nvSpPr>
          <p:spPr>
            <a:xfrm rot="-1685561">
              <a:off x="-1100464" y="8267825"/>
              <a:ext cx="2132529" cy="3245995"/>
            </a:xfrm>
            <a:custGeom>
              <a:avLst/>
              <a:gdLst/>
              <a:ahLst/>
              <a:cxnLst/>
              <a:rect l="l" t="t" r="r" b="b"/>
              <a:pathLst>
                <a:path w="24926" h="26293" extrusionOk="0">
                  <a:moveTo>
                    <a:pt x="13176" y="0"/>
                  </a:moveTo>
                  <a:cubicBezTo>
                    <a:pt x="13049" y="0"/>
                    <a:pt x="12922" y="7"/>
                    <a:pt x="12795" y="21"/>
                  </a:cubicBezTo>
                  <a:cubicBezTo>
                    <a:pt x="10822" y="242"/>
                    <a:pt x="8997" y="2233"/>
                    <a:pt x="6656" y="3598"/>
                  </a:cubicBezTo>
                  <a:cubicBezTo>
                    <a:pt x="4315" y="4944"/>
                    <a:pt x="1439" y="5644"/>
                    <a:pt x="720" y="7285"/>
                  </a:cubicBezTo>
                  <a:cubicBezTo>
                    <a:pt x="1" y="8944"/>
                    <a:pt x="1420" y="11562"/>
                    <a:pt x="2324" y="13885"/>
                  </a:cubicBezTo>
                  <a:cubicBezTo>
                    <a:pt x="3209" y="16226"/>
                    <a:pt x="3559" y="18272"/>
                    <a:pt x="4555" y="20244"/>
                  </a:cubicBezTo>
                  <a:cubicBezTo>
                    <a:pt x="5532" y="22218"/>
                    <a:pt x="7135" y="24116"/>
                    <a:pt x="9292" y="25259"/>
                  </a:cubicBezTo>
                  <a:cubicBezTo>
                    <a:pt x="10516" y="25897"/>
                    <a:pt x="11917" y="26292"/>
                    <a:pt x="13231" y="26292"/>
                  </a:cubicBezTo>
                  <a:cubicBezTo>
                    <a:pt x="14233" y="26292"/>
                    <a:pt x="15184" y="26062"/>
                    <a:pt x="15966" y="25536"/>
                  </a:cubicBezTo>
                  <a:cubicBezTo>
                    <a:pt x="17773" y="24337"/>
                    <a:pt x="18694" y="21572"/>
                    <a:pt x="20482" y="19526"/>
                  </a:cubicBezTo>
                  <a:cubicBezTo>
                    <a:pt x="22271" y="17499"/>
                    <a:pt x="24925" y="16208"/>
                    <a:pt x="24889" y="14678"/>
                  </a:cubicBezTo>
                  <a:cubicBezTo>
                    <a:pt x="24851" y="13166"/>
                    <a:pt x="22105" y="11433"/>
                    <a:pt x="20667" y="9442"/>
                  </a:cubicBezTo>
                  <a:cubicBezTo>
                    <a:pt x="19229" y="7432"/>
                    <a:pt x="19100" y="5165"/>
                    <a:pt x="17994" y="3248"/>
                  </a:cubicBezTo>
                  <a:cubicBezTo>
                    <a:pt x="16942" y="1470"/>
                    <a:pt x="15033" y="0"/>
                    <a:pt x="13176" y="0"/>
                  </a:cubicBezTo>
                  <a:close/>
                </a:path>
              </a:pathLst>
            </a:custGeom>
            <a:solidFill>
              <a:srgbClr val="EE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40"/>
            <p:cNvGrpSpPr/>
            <p:nvPr/>
          </p:nvGrpSpPr>
          <p:grpSpPr>
            <a:xfrm rot="-6357672" flipH="1">
              <a:off x="6338585" y="2750318"/>
              <a:ext cx="922151" cy="1097327"/>
              <a:chOff x="3850450" y="244138"/>
              <a:chExt cx="330525" cy="393350"/>
            </a:xfrm>
          </p:grpSpPr>
          <p:sp>
            <p:nvSpPr>
              <p:cNvPr id="914" name="Google Shape;914;p40"/>
              <p:cNvSpPr/>
              <p:nvPr/>
            </p:nvSpPr>
            <p:spPr>
              <a:xfrm>
                <a:off x="3850450" y="244138"/>
                <a:ext cx="330525" cy="387400"/>
              </a:xfrm>
              <a:custGeom>
                <a:avLst/>
                <a:gdLst/>
                <a:ahLst/>
                <a:cxnLst/>
                <a:rect l="l" t="t" r="r" b="b"/>
                <a:pathLst>
                  <a:path w="13221" h="15496" extrusionOk="0">
                    <a:moveTo>
                      <a:pt x="11648" y="1"/>
                    </a:moveTo>
                    <a:cubicBezTo>
                      <a:pt x="11216" y="866"/>
                      <a:pt x="10865" y="1316"/>
                      <a:pt x="9819" y="1373"/>
                    </a:cubicBezTo>
                    <a:cubicBezTo>
                      <a:pt x="9024" y="1416"/>
                      <a:pt x="5094" y="1781"/>
                      <a:pt x="5898" y="3164"/>
                    </a:cubicBezTo>
                    <a:cubicBezTo>
                      <a:pt x="6095" y="3502"/>
                      <a:pt x="6410" y="3684"/>
                      <a:pt x="6729" y="3914"/>
                    </a:cubicBezTo>
                    <a:cubicBezTo>
                      <a:pt x="7006" y="4113"/>
                      <a:pt x="7453" y="4463"/>
                      <a:pt x="6864" y="4547"/>
                    </a:cubicBezTo>
                    <a:cubicBezTo>
                      <a:pt x="6836" y="4551"/>
                      <a:pt x="6808" y="4553"/>
                      <a:pt x="6780" y="4553"/>
                    </a:cubicBezTo>
                    <a:cubicBezTo>
                      <a:pt x="6106" y="4553"/>
                      <a:pt x="5080" y="3525"/>
                      <a:pt x="4954" y="2980"/>
                    </a:cubicBezTo>
                    <a:cubicBezTo>
                      <a:pt x="4061" y="3231"/>
                      <a:pt x="700" y="6171"/>
                      <a:pt x="1837" y="6670"/>
                    </a:cubicBezTo>
                    <a:cubicBezTo>
                      <a:pt x="2500" y="6962"/>
                      <a:pt x="3222" y="7113"/>
                      <a:pt x="3929" y="7170"/>
                    </a:cubicBezTo>
                    <a:cubicBezTo>
                      <a:pt x="4535" y="7219"/>
                      <a:pt x="5638" y="7785"/>
                      <a:pt x="4438" y="8024"/>
                    </a:cubicBezTo>
                    <a:cubicBezTo>
                      <a:pt x="4232" y="8065"/>
                      <a:pt x="4034" y="8084"/>
                      <a:pt x="3840" y="8084"/>
                    </a:cubicBezTo>
                    <a:cubicBezTo>
                      <a:pt x="3319" y="8084"/>
                      <a:pt x="2831" y="7950"/>
                      <a:pt x="2301" y="7767"/>
                    </a:cubicBezTo>
                    <a:cubicBezTo>
                      <a:pt x="1925" y="7637"/>
                      <a:pt x="1615" y="7440"/>
                      <a:pt x="1252" y="7285"/>
                    </a:cubicBezTo>
                    <a:cubicBezTo>
                      <a:pt x="1079" y="7211"/>
                      <a:pt x="958" y="7171"/>
                      <a:pt x="870" y="7171"/>
                    </a:cubicBezTo>
                    <a:cubicBezTo>
                      <a:pt x="708" y="7171"/>
                      <a:pt x="652" y="7304"/>
                      <a:pt x="572" y="7601"/>
                    </a:cubicBezTo>
                    <a:cubicBezTo>
                      <a:pt x="222" y="8898"/>
                      <a:pt x="1" y="10679"/>
                      <a:pt x="487" y="11953"/>
                    </a:cubicBezTo>
                    <a:cubicBezTo>
                      <a:pt x="747" y="12633"/>
                      <a:pt x="1093" y="12982"/>
                      <a:pt x="1577" y="12982"/>
                    </a:cubicBezTo>
                    <a:cubicBezTo>
                      <a:pt x="1829" y="12982"/>
                      <a:pt x="2118" y="12888"/>
                      <a:pt x="2451" y="12698"/>
                    </a:cubicBezTo>
                    <a:cubicBezTo>
                      <a:pt x="3199" y="12271"/>
                      <a:pt x="4187" y="11770"/>
                      <a:pt x="4960" y="11384"/>
                    </a:cubicBezTo>
                    <a:lnTo>
                      <a:pt x="4960" y="11384"/>
                    </a:lnTo>
                    <a:cubicBezTo>
                      <a:pt x="4628" y="12568"/>
                      <a:pt x="5147" y="15348"/>
                      <a:pt x="6656" y="15491"/>
                    </a:cubicBezTo>
                    <a:cubicBezTo>
                      <a:pt x="6687" y="15494"/>
                      <a:pt x="6720" y="15496"/>
                      <a:pt x="6753" y="15496"/>
                    </a:cubicBezTo>
                    <a:cubicBezTo>
                      <a:pt x="8251" y="15496"/>
                      <a:pt x="11502" y="12579"/>
                      <a:pt x="11450" y="12289"/>
                    </a:cubicBezTo>
                    <a:cubicBezTo>
                      <a:pt x="11404" y="12027"/>
                      <a:pt x="10789" y="11732"/>
                      <a:pt x="10615" y="11539"/>
                    </a:cubicBezTo>
                    <a:cubicBezTo>
                      <a:pt x="10256" y="11145"/>
                      <a:pt x="9490" y="10075"/>
                      <a:pt x="9545" y="9535"/>
                    </a:cubicBezTo>
                    <a:cubicBezTo>
                      <a:pt x="9566" y="9322"/>
                      <a:pt x="9613" y="9243"/>
                      <a:pt x="9670" y="9243"/>
                    </a:cubicBezTo>
                    <a:cubicBezTo>
                      <a:pt x="9777" y="9243"/>
                      <a:pt x="9922" y="9523"/>
                      <a:pt x="10012" y="9721"/>
                    </a:cubicBezTo>
                    <a:cubicBezTo>
                      <a:pt x="10156" y="10038"/>
                      <a:pt x="10949" y="11421"/>
                      <a:pt x="11777" y="11421"/>
                    </a:cubicBezTo>
                    <a:cubicBezTo>
                      <a:pt x="12012" y="11421"/>
                      <a:pt x="12249" y="11310"/>
                      <a:pt x="12475" y="11033"/>
                    </a:cubicBezTo>
                    <a:cubicBezTo>
                      <a:pt x="13179" y="10172"/>
                      <a:pt x="13198" y="8350"/>
                      <a:pt x="12993" y="7355"/>
                    </a:cubicBezTo>
                    <a:lnTo>
                      <a:pt x="12993" y="7355"/>
                    </a:lnTo>
                    <a:cubicBezTo>
                      <a:pt x="12602" y="7364"/>
                      <a:pt x="12098" y="7521"/>
                      <a:pt x="11644" y="7521"/>
                    </a:cubicBezTo>
                    <a:cubicBezTo>
                      <a:pt x="11302" y="7521"/>
                      <a:pt x="10989" y="7432"/>
                      <a:pt x="10772" y="7128"/>
                    </a:cubicBezTo>
                    <a:cubicBezTo>
                      <a:pt x="10936" y="7072"/>
                      <a:pt x="11158" y="7062"/>
                      <a:pt x="11398" y="7062"/>
                    </a:cubicBezTo>
                    <a:cubicBezTo>
                      <a:pt x="11528" y="7062"/>
                      <a:pt x="11664" y="7065"/>
                      <a:pt x="11799" y="7065"/>
                    </a:cubicBezTo>
                    <a:cubicBezTo>
                      <a:pt x="12250" y="7065"/>
                      <a:pt x="12694" y="7033"/>
                      <a:pt x="12901" y="6756"/>
                    </a:cubicBezTo>
                    <a:cubicBezTo>
                      <a:pt x="13220" y="6327"/>
                      <a:pt x="13011" y="5048"/>
                      <a:pt x="12782" y="4603"/>
                    </a:cubicBezTo>
                    <a:cubicBezTo>
                      <a:pt x="12100" y="4717"/>
                      <a:pt x="11626" y="5323"/>
                      <a:pt x="10963" y="5453"/>
                    </a:cubicBezTo>
                    <a:cubicBezTo>
                      <a:pt x="10858" y="5473"/>
                      <a:pt x="10776" y="5482"/>
                      <a:pt x="10713" y="5482"/>
                    </a:cubicBezTo>
                    <a:cubicBezTo>
                      <a:pt x="10205" y="5482"/>
                      <a:pt x="10958" y="4879"/>
                      <a:pt x="11243" y="4697"/>
                    </a:cubicBezTo>
                    <a:cubicBezTo>
                      <a:pt x="11709" y="4401"/>
                      <a:pt x="12295" y="4115"/>
                      <a:pt x="12516" y="3570"/>
                    </a:cubicBezTo>
                    <a:cubicBezTo>
                      <a:pt x="12970" y="2446"/>
                      <a:pt x="12191" y="997"/>
                      <a:pt x="11648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0"/>
              <p:cNvSpPr/>
              <p:nvPr/>
            </p:nvSpPr>
            <p:spPr>
              <a:xfrm>
                <a:off x="3884125" y="320838"/>
                <a:ext cx="216375" cy="316650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12666" extrusionOk="0">
                    <a:moveTo>
                      <a:pt x="8362" y="1"/>
                    </a:moveTo>
                    <a:cubicBezTo>
                      <a:pt x="8272" y="1"/>
                      <a:pt x="8185" y="48"/>
                      <a:pt x="8137" y="132"/>
                    </a:cubicBezTo>
                    <a:cubicBezTo>
                      <a:pt x="8084" y="226"/>
                      <a:pt x="2861" y="9617"/>
                      <a:pt x="108" y="12222"/>
                    </a:cubicBezTo>
                    <a:cubicBezTo>
                      <a:pt x="5" y="12319"/>
                      <a:pt x="1" y="12481"/>
                      <a:pt x="98" y="12585"/>
                    </a:cubicBezTo>
                    <a:cubicBezTo>
                      <a:pt x="100" y="12586"/>
                      <a:pt x="102" y="12587"/>
                      <a:pt x="103" y="12589"/>
                    </a:cubicBezTo>
                    <a:cubicBezTo>
                      <a:pt x="153" y="12640"/>
                      <a:pt x="219" y="12666"/>
                      <a:pt x="286" y="12666"/>
                    </a:cubicBezTo>
                    <a:cubicBezTo>
                      <a:pt x="349" y="12666"/>
                      <a:pt x="412" y="12642"/>
                      <a:pt x="461" y="12595"/>
                    </a:cubicBezTo>
                    <a:cubicBezTo>
                      <a:pt x="3272" y="9935"/>
                      <a:pt x="8371" y="770"/>
                      <a:pt x="8586" y="382"/>
                    </a:cubicBezTo>
                    <a:cubicBezTo>
                      <a:pt x="8654" y="257"/>
                      <a:pt x="8609" y="101"/>
                      <a:pt x="8487" y="33"/>
                    </a:cubicBezTo>
                    <a:cubicBezTo>
                      <a:pt x="8447" y="11"/>
                      <a:pt x="8404" y="1"/>
                      <a:pt x="8362" y="1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0"/>
              <p:cNvSpPr/>
              <p:nvPr/>
            </p:nvSpPr>
            <p:spPr>
              <a:xfrm>
                <a:off x="4027050" y="402888"/>
                <a:ext cx="86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1340" extrusionOk="0">
                    <a:moveTo>
                      <a:pt x="3150" y="0"/>
                    </a:moveTo>
                    <a:cubicBezTo>
                      <a:pt x="3108" y="0"/>
                      <a:pt x="3065" y="11"/>
                      <a:pt x="3025" y="32"/>
                    </a:cubicBezTo>
                    <a:cubicBezTo>
                      <a:pt x="2593" y="271"/>
                      <a:pt x="1395" y="827"/>
                      <a:pt x="571" y="827"/>
                    </a:cubicBezTo>
                    <a:cubicBezTo>
                      <a:pt x="480" y="827"/>
                      <a:pt x="393" y="820"/>
                      <a:pt x="313" y="805"/>
                    </a:cubicBezTo>
                    <a:cubicBezTo>
                      <a:pt x="297" y="803"/>
                      <a:pt x="282" y="801"/>
                      <a:pt x="266" y="801"/>
                    </a:cubicBezTo>
                    <a:cubicBezTo>
                      <a:pt x="145" y="801"/>
                      <a:pt x="37" y="888"/>
                      <a:pt x="14" y="1013"/>
                    </a:cubicBezTo>
                    <a:cubicBezTo>
                      <a:pt x="1" y="1097"/>
                      <a:pt x="30" y="1181"/>
                      <a:pt x="85" y="1238"/>
                    </a:cubicBezTo>
                    <a:cubicBezTo>
                      <a:pt x="122" y="1274"/>
                      <a:pt x="168" y="1300"/>
                      <a:pt x="221" y="1311"/>
                    </a:cubicBezTo>
                    <a:cubicBezTo>
                      <a:pt x="331" y="1331"/>
                      <a:pt x="448" y="1340"/>
                      <a:pt x="568" y="1340"/>
                    </a:cubicBezTo>
                    <a:cubicBezTo>
                      <a:pt x="1707" y="1340"/>
                      <a:pt x="3204" y="520"/>
                      <a:pt x="3274" y="481"/>
                    </a:cubicBezTo>
                    <a:cubicBezTo>
                      <a:pt x="3398" y="412"/>
                      <a:pt x="3442" y="256"/>
                      <a:pt x="3375" y="133"/>
                    </a:cubicBezTo>
                    <a:cubicBezTo>
                      <a:pt x="3328" y="48"/>
                      <a:pt x="3240" y="0"/>
                      <a:pt x="3150" y="0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0"/>
              <p:cNvSpPr/>
              <p:nvPr/>
            </p:nvSpPr>
            <p:spPr>
              <a:xfrm>
                <a:off x="3948275" y="462038"/>
                <a:ext cx="399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57" extrusionOk="0">
                    <a:moveTo>
                      <a:pt x="268" y="1"/>
                    </a:moveTo>
                    <a:cubicBezTo>
                      <a:pt x="262" y="1"/>
                      <a:pt x="255" y="1"/>
                      <a:pt x="249" y="1"/>
                    </a:cubicBezTo>
                    <a:cubicBezTo>
                      <a:pt x="108" y="12"/>
                      <a:pt x="1" y="135"/>
                      <a:pt x="11" y="276"/>
                    </a:cubicBezTo>
                    <a:cubicBezTo>
                      <a:pt x="53" y="849"/>
                      <a:pt x="398" y="1317"/>
                      <a:pt x="699" y="1623"/>
                    </a:cubicBezTo>
                    <a:cubicBezTo>
                      <a:pt x="934" y="1863"/>
                      <a:pt x="1144" y="2002"/>
                      <a:pt x="1164" y="2015"/>
                    </a:cubicBezTo>
                    <a:cubicBezTo>
                      <a:pt x="1207" y="2043"/>
                      <a:pt x="1255" y="2057"/>
                      <a:pt x="1304" y="2057"/>
                    </a:cubicBezTo>
                    <a:cubicBezTo>
                      <a:pt x="1387" y="2057"/>
                      <a:pt x="1469" y="2016"/>
                      <a:pt x="1518" y="1941"/>
                    </a:cubicBezTo>
                    <a:cubicBezTo>
                      <a:pt x="1596" y="1823"/>
                      <a:pt x="1564" y="1664"/>
                      <a:pt x="1446" y="1585"/>
                    </a:cubicBezTo>
                    <a:cubicBezTo>
                      <a:pt x="1436" y="1580"/>
                      <a:pt x="579" y="1003"/>
                      <a:pt x="523" y="240"/>
                    </a:cubicBezTo>
                    <a:cubicBezTo>
                      <a:pt x="513" y="105"/>
                      <a:pt x="401" y="1"/>
                      <a:pt x="268" y="1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8" name="Google Shape;918;p40"/>
            <p:cNvGrpSpPr/>
            <p:nvPr/>
          </p:nvGrpSpPr>
          <p:grpSpPr>
            <a:xfrm rot="-673280">
              <a:off x="154777" y="7918966"/>
              <a:ext cx="1056645" cy="1428646"/>
              <a:chOff x="4136150" y="733388"/>
              <a:chExt cx="300750" cy="406650"/>
            </a:xfrm>
          </p:grpSpPr>
          <p:sp>
            <p:nvSpPr>
              <p:cNvPr id="919" name="Google Shape;919;p40"/>
              <p:cNvSpPr/>
              <p:nvPr/>
            </p:nvSpPr>
            <p:spPr>
              <a:xfrm>
                <a:off x="4166625" y="755513"/>
                <a:ext cx="270275" cy="384525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15381" extrusionOk="0">
                    <a:moveTo>
                      <a:pt x="258" y="1"/>
                    </a:moveTo>
                    <a:cubicBezTo>
                      <a:pt x="131" y="1"/>
                      <a:pt x="0" y="111"/>
                      <a:pt x="57" y="265"/>
                    </a:cubicBezTo>
                    <a:cubicBezTo>
                      <a:pt x="599" y="1711"/>
                      <a:pt x="923" y="3206"/>
                      <a:pt x="1680" y="4566"/>
                    </a:cubicBezTo>
                    <a:cubicBezTo>
                      <a:pt x="2455" y="5955"/>
                      <a:pt x="3348" y="7305"/>
                      <a:pt x="4315" y="8568"/>
                    </a:cubicBezTo>
                    <a:cubicBezTo>
                      <a:pt x="5277" y="9822"/>
                      <a:pt x="6275" y="11057"/>
                      <a:pt x="7255" y="12295"/>
                    </a:cubicBezTo>
                    <a:cubicBezTo>
                      <a:pt x="8178" y="13462"/>
                      <a:pt x="9332" y="14306"/>
                      <a:pt x="10398" y="15326"/>
                    </a:cubicBezTo>
                    <a:cubicBezTo>
                      <a:pt x="10438" y="15365"/>
                      <a:pt x="10482" y="15381"/>
                      <a:pt x="10524" y="15381"/>
                    </a:cubicBezTo>
                    <a:cubicBezTo>
                      <a:pt x="10679" y="15381"/>
                      <a:pt x="10811" y="15158"/>
                      <a:pt x="10662" y="15017"/>
                    </a:cubicBezTo>
                    <a:cubicBezTo>
                      <a:pt x="9485" y="13892"/>
                      <a:pt x="8269" y="12963"/>
                      <a:pt x="7272" y="11651"/>
                    </a:cubicBezTo>
                    <a:cubicBezTo>
                      <a:pt x="6420" y="10528"/>
                      <a:pt x="5509" y="9456"/>
                      <a:pt x="4651" y="8336"/>
                    </a:cubicBezTo>
                    <a:cubicBezTo>
                      <a:pt x="3720" y="7122"/>
                      <a:pt x="2861" y="5829"/>
                      <a:pt x="2106" y="4497"/>
                    </a:cubicBezTo>
                    <a:cubicBezTo>
                      <a:pt x="1323" y="3112"/>
                      <a:pt x="997" y="1606"/>
                      <a:pt x="443" y="130"/>
                    </a:cubicBezTo>
                    <a:cubicBezTo>
                      <a:pt x="409" y="39"/>
                      <a:pt x="334" y="1"/>
                      <a:pt x="258" y="1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0"/>
              <p:cNvSpPr/>
              <p:nvPr/>
            </p:nvSpPr>
            <p:spPr>
              <a:xfrm>
                <a:off x="4172175" y="733988"/>
                <a:ext cx="2365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620" extrusionOk="0">
                    <a:moveTo>
                      <a:pt x="25" y="963"/>
                    </a:moveTo>
                    <a:cubicBezTo>
                      <a:pt x="29" y="978"/>
                      <a:pt x="34" y="994"/>
                      <a:pt x="38" y="1009"/>
                    </a:cubicBezTo>
                    <a:lnTo>
                      <a:pt x="38" y="1009"/>
                    </a:lnTo>
                    <a:lnTo>
                      <a:pt x="25" y="963"/>
                    </a:lnTo>
                    <a:close/>
                    <a:moveTo>
                      <a:pt x="38" y="1009"/>
                    </a:moveTo>
                    <a:lnTo>
                      <a:pt x="51" y="1055"/>
                    </a:lnTo>
                    <a:lnTo>
                      <a:pt x="51" y="1055"/>
                    </a:lnTo>
                    <a:cubicBezTo>
                      <a:pt x="51" y="1053"/>
                      <a:pt x="50" y="1050"/>
                      <a:pt x="50" y="1048"/>
                    </a:cubicBezTo>
                    <a:lnTo>
                      <a:pt x="50" y="1048"/>
                    </a:lnTo>
                    <a:cubicBezTo>
                      <a:pt x="46" y="1035"/>
                      <a:pt x="42" y="1022"/>
                      <a:pt x="38" y="1009"/>
                    </a:cubicBezTo>
                    <a:close/>
                    <a:moveTo>
                      <a:pt x="51" y="1055"/>
                    </a:moveTo>
                    <a:cubicBezTo>
                      <a:pt x="63" y="1127"/>
                      <a:pt x="81" y="1194"/>
                      <a:pt x="106" y="1253"/>
                    </a:cubicBezTo>
                    <a:lnTo>
                      <a:pt x="51" y="1055"/>
                    </a:lnTo>
                    <a:close/>
                    <a:moveTo>
                      <a:pt x="515" y="0"/>
                    </a:moveTo>
                    <a:cubicBezTo>
                      <a:pt x="438" y="0"/>
                      <a:pt x="355" y="37"/>
                      <a:pt x="270" y="126"/>
                    </a:cubicBezTo>
                    <a:cubicBezTo>
                      <a:pt x="75" y="331"/>
                      <a:pt x="0" y="733"/>
                      <a:pt x="50" y="1048"/>
                    </a:cubicBezTo>
                    <a:lnTo>
                      <a:pt x="50" y="1048"/>
                    </a:lnTo>
                    <a:cubicBezTo>
                      <a:pt x="123" y="1282"/>
                      <a:pt x="232" y="1510"/>
                      <a:pt x="290" y="1752"/>
                    </a:cubicBezTo>
                    <a:cubicBezTo>
                      <a:pt x="353" y="2007"/>
                      <a:pt x="448" y="2408"/>
                      <a:pt x="609" y="2620"/>
                    </a:cubicBezTo>
                    <a:cubicBezTo>
                      <a:pt x="732" y="2279"/>
                      <a:pt x="657" y="1883"/>
                      <a:pt x="732" y="1519"/>
                    </a:cubicBezTo>
                    <a:cubicBezTo>
                      <a:pt x="805" y="1168"/>
                      <a:pt x="946" y="798"/>
                      <a:pt x="880" y="433"/>
                    </a:cubicBezTo>
                    <a:cubicBezTo>
                      <a:pt x="839" y="205"/>
                      <a:pt x="695" y="0"/>
                      <a:pt x="515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0"/>
              <p:cNvSpPr/>
              <p:nvPr/>
            </p:nvSpPr>
            <p:spPr>
              <a:xfrm>
                <a:off x="4146300" y="733388"/>
                <a:ext cx="36925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2117" extrusionOk="0">
                    <a:moveTo>
                      <a:pt x="387" y="0"/>
                    </a:moveTo>
                    <a:cubicBezTo>
                      <a:pt x="201" y="0"/>
                      <a:pt x="63" y="140"/>
                      <a:pt x="35" y="426"/>
                    </a:cubicBezTo>
                    <a:cubicBezTo>
                      <a:pt x="0" y="772"/>
                      <a:pt x="226" y="1056"/>
                      <a:pt x="460" y="1279"/>
                    </a:cubicBezTo>
                    <a:cubicBezTo>
                      <a:pt x="757" y="1564"/>
                      <a:pt x="1135" y="1902"/>
                      <a:pt x="1477" y="2117"/>
                    </a:cubicBezTo>
                    <a:lnTo>
                      <a:pt x="1411" y="1927"/>
                    </a:lnTo>
                    <a:cubicBezTo>
                      <a:pt x="1221" y="1367"/>
                      <a:pt x="1293" y="543"/>
                      <a:pt x="755" y="146"/>
                    </a:cubicBezTo>
                    <a:cubicBezTo>
                      <a:pt x="624" y="49"/>
                      <a:pt x="497" y="0"/>
                      <a:pt x="387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0"/>
              <p:cNvSpPr/>
              <p:nvPr/>
            </p:nvSpPr>
            <p:spPr>
              <a:xfrm>
                <a:off x="4139250" y="783013"/>
                <a:ext cx="534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1490" extrusionOk="0">
                    <a:moveTo>
                      <a:pt x="448" y="1"/>
                    </a:moveTo>
                    <a:cubicBezTo>
                      <a:pt x="215" y="1"/>
                      <a:pt x="1" y="115"/>
                      <a:pt x="177" y="405"/>
                    </a:cubicBezTo>
                    <a:cubicBezTo>
                      <a:pt x="559" y="1033"/>
                      <a:pt x="1377" y="1280"/>
                      <a:pt x="2020" y="1490"/>
                    </a:cubicBezTo>
                    <a:lnTo>
                      <a:pt x="2137" y="1427"/>
                    </a:lnTo>
                    <a:cubicBezTo>
                      <a:pt x="1816" y="877"/>
                      <a:pt x="1300" y="267"/>
                      <a:pt x="685" y="41"/>
                    </a:cubicBezTo>
                    <a:cubicBezTo>
                      <a:pt x="615" y="15"/>
                      <a:pt x="530" y="1"/>
                      <a:pt x="448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0"/>
              <p:cNvSpPr/>
              <p:nvPr/>
            </p:nvSpPr>
            <p:spPr>
              <a:xfrm>
                <a:off x="4136150" y="818963"/>
                <a:ext cx="7170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1514" extrusionOk="0">
                    <a:moveTo>
                      <a:pt x="700" y="0"/>
                    </a:moveTo>
                    <a:cubicBezTo>
                      <a:pt x="372" y="0"/>
                      <a:pt x="1" y="180"/>
                      <a:pt x="311" y="549"/>
                    </a:cubicBezTo>
                    <a:cubicBezTo>
                      <a:pt x="890" y="1237"/>
                      <a:pt x="1923" y="1380"/>
                      <a:pt x="2740" y="1513"/>
                    </a:cubicBezTo>
                    <a:lnTo>
                      <a:pt x="2868" y="1414"/>
                    </a:lnTo>
                    <a:cubicBezTo>
                      <a:pt x="2377" y="810"/>
                      <a:pt x="1640" y="172"/>
                      <a:pt x="856" y="14"/>
                    </a:cubicBezTo>
                    <a:cubicBezTo>
                      <a:pt x="807" y="5"/>
                      <a:pt x="754" y="0"/>
                      <a:pt x="700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0"/>
              <p:cNvSpPr/>
              <p:nvPr/>
            </p:nvSpPr>
            <p:spPr>
              <a:xfrm>
                <a:off x="4177800" y="906163"/>
                <a:ext cx="773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1153" extrusionOk="0">
                    <a:moveTo>
                      <a:pt x="853" y="0"/>
                    </a:moveTo>
                    <a:cubicBezTo>
                      <a:pt x="502" y="0"/>
                      <a:pt x="1" y="267"/>
                      <a:pt x="425" y="621"/>
                    </a:cubicBezTo>
                    <a:cubicBezTo>
                      <a:pt x="987" y="1092"/>
                      <a:pt x="1783" y="1153"/>
                      <a:pt x="2506" y="1153"/>
                    </a:cubicBezTo>
                    <a:cubicBezTo>
                      <a:pt x="2670" y="1153"/>
                      <a:pt x="2831" y="1149"/>
                      <a:pt x="2983" y="1147"/>
                    </a:cubicBezTo>
                    <a:lnTo>
                      <a:pt x="3092" y="1028"/>
                    </a:lnTo>
                    <a:cubicBezTo>
                      <a:pt x="2503" y="518"/>
                      <a:pt x="1667" y="19"/>
                      <a:pt x="867" y="0"/>
                    </a:cubicBezTo>
                    <a:cubicBezTo>
                      <a:pt x="862" y="0"/>
                      <a:pt x="857" y="0"/>
                      <a:pt x="853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0"/>
              <p:cNvSpPr/>
              <p:nvPr/>
            </p:nvSpPr>
            <p:spPr>
              <a:xfrm>
                <a:off x="4208275" y="979663"/>
                <a:ext cx="9430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1129" extrusionOk="0">
                    <a:moveTo>
                      <a:pt x="1598" y="0"/>
                    </a:moveTo>
                    <a:cubicBezTo>
                      <a:pt x="1363" y="0"/>
                      <a:pt x="1133" y="25"/>
                      <a:pt x="914" y="80"/>
                    </a:cubicBezTo>
                    <a:cubicBezTo>
                      <a:pt x="512" y="180"/>
                      <a:pt x="1" y="651"/>
                      <a:pt x="604" y="926"/>
                    </a:cubicBezTo>
                    <a:cubicBezTo>
                      <a:pt x="925" y="1072"/>
                      <a:pt x="1270" y="1128"/>
                      <a:pt x="1621" y="1128"/>
                    </a:cubicBezTo>
                    <a:cubicBezTo>
                      <a:pt x="2326" y="1128"/>
                      <a:pt x="3059" y="901"/>
                      <a:pt x="3686" y="719"/>
                    </a:cubicBezTo>
                    <a:lnTo>
                      <a:pt x="3772" y="551"/>
                    </a:lnTo>
                    <a:cubicBezTo>
                      <a:pt x="3141" y="249"/>
                      <a:pt x="2346" y="0"/>
                      <a:pt x="1598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0"/>
              <p:cNvSpPr/>
              <p:nvPr/>
            </p:nvSpPr>
            <p:spPr>
              <a:xfrm>
                <a:off x="4161525" y="857863"/>
                <a:ext cx="75725" cy="50975"/>
              </a:xfrm>
              <a:custGeom>
                <a:avLst/>
                <a:gdLst/>
                <a:ahLst/>
                <a:cxnLst/>
                <a:rect l="l" t="t" r="r" b="b"/>
                <a:pathLst>
                  <a:path w="3029" h="2039" extrusionOk="0">
                    <a:moveTo>
                      <a:pt x="650" y="0"/>
                    </a:moveTo>
                    <a:cubicBezTo>
                      <a:pt x="316" y="0"/>
                      <a:pt x="1" y="162"/>
                      <a:pt x="254" y="568"/>
                    </a:cubicBezTo>
                    <a:cubicBezTo>
                      <a:pt x="794" y="1436"/>
                      <a:pt x="1952" y="1760"/>
                      <a:pt x="2864" y="2039"/>
                    </a:cubicBezTo>
                    <a:lnTo>
                      <a:pt x="3029" y="1948"/>
                    </a:lnTo>
                    <a:cubicBezTo>
                      <a:pt x="2573" y="1189"/>
                      <a:pt x="1843" y="353"/>
                      <a:pt x="972" y="52"/>
                    </a:cubicBezTo>
                    <a:cubicBezTo>
                      <a:pt x="876" y="18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40"/>
              <p:cNvSpPr/>
              <p:nvPr/>
            </p:nvSpPr>
            <p:spPr>
              <a:xfrm>
                <a:off x="4192750" y="760888"/>
                <a:ext cx="270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2279" extrusionOk="0">
                    <a:moveTo>
                      <a:pt x="780" y="1"/>
                    </a:moveTo>
                    <a:cubicBezTo>
                      <a:pt x="634" y="1"/>
                      <a:pt x="453" y="144"/>
                      <a:pt x="366" y="289"/>
                    </a:cubicBezTo>
                    <a:cubicBezTo>
                      <a:pt x="25" y="850"/>
                      <a:pt x="0" y="1647"/>
                      <a:pt x="93" y="2278"/>
                    </a:cubicBezTo>
                    <a:lnTo>
                      <a:pt x="222" y="2255"/>
                    </a:lnTo>
                    <a:cubicBezTo>
                      <a:pt x="595" y="1689"/>
                      <a:pt x="1082" y="987"/>
                      <a:pt x="989" y="257"/>
                    </a:cubicBezTo>
                    <a:cubicBezTo>
                      <a:pt x="965" y="70"/>
                      <a:pt x="881" y="1"/>
                      <a:pt x="780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40"/>
              <p:cNvSpPr/>
              <p:nvPr/>
            </p:nvSpPr>
            <p:spPr>
              <a:xfrm>
                <a:off x="4212150" y="835363"/>
                <a:ext cx="30000" cy="678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714" extrusionOk="0">
                    <a:moveTo>
                      <a:pt x="613" y="0"/>
                    </a:moveTo>
                    <a:cubicBezTo>
                      <a:pt x="433" y="0"/>
                      <a:pt x="247" y="247"/>
                      <a:pt x="191" y="457"/>
                    </a:cubicBezTo>
                    <a:cubicBezTo>
                      <a:pt x="1" y="1177"/>
                      <a:pt x="232" y="2056"/>
                      <a:pt x="534" y="2713"/>
                    </a:cubicBezTo>
                    <a:lnTo>
                      <a:pt x="668" y="2649"/>
                    </a:lnTo>
                    <a:cubicBezTo>
                      <a:pt x="893" y="1911"/>
                      <a:pt x="1200" y="989"/>
                      <a:pt x="862" y="222"/>
                    </a:cubicBezTo>
                    <a:cubicBezTo>
                      <a:pt x="792" y="62"/>
                      <a:pt x="703" y="0"/>
                      <a:pt x="613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40"/>
              <p:cNvSpPr/>
              <p:nvPr/>
            </p:nvSpPr>
            <p:spPr>
              <a:xfrm>
                <a:off x="4251225" y="873388"/>
                <a:ext cx="321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2911" extrusionOk="0">
                    <a:moveTo>
                      <a:pt x="657" y="1"/>
                    </a:moveTo>
                    <a:cubicBezTo>
                      <a:pt x="464" y="1"/>
                      <a:pt x="265" y="265"/>
                      <a:pt x="206" y="492"/>
                    </a:cubicBezTo>
                    <a:cubicBezTo>
                      <a:pt x="1" y="1264"/>
                      <a:pt x="248" y="2206"/>
                      <a:pt x="574" y="2911"/>
                    </a:cubicBezTo>
                    <a:lnTo>
                      <a:pt x="717" y="2841"/>
                    </a:lnTo>
                    <a:cubicBezTo>
                      <a:pt x="957" y="2050"/>
                      <a:pt x="1284" y="1061"/>
                      <a:pt x="924" y="238"/>
                    </a:cubicBezTo>
                    <a:cubicBezTo>
                      <a:pt x="849" y="67"/>
                      <a:pt x="754" y="1"/>
                      <a:pt x="657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40"/>
              <p:cNvSpPr/>
              <p:nvPr/>
            </p:nvSpPr>
            <p:spPr>
              <a:xfrm>
                <a:off x="4276700" y="893013"/>
                <a:ext cx="420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3925" extrusionOk="0">
                    <a:moveTo>
                      <a:pt x="792" y="0"/>
                    </a:moveTo>
                    <a:cubicBezTo>
                      <a:pt x="542" y="0"/>
                      <a:pt x="298" y="342"/>
                      <a:pt x="232" y="639"/>
                    </a:cubicBezTo>
                    <a:cubicBezTo>
                      <a:pt x="0" y="1672"/>
                      <a:pt x="373" y="2957"/>
                      <a:pt x="838" y="3925"/>
                    </a:cubicBezTo>
                    <a:lnTo>
                      <a:pt x="1023" y="3837"/>
                    </a:lnTo>
                    <a:cubicBezTo>
                      <a:pt x="1300" y="2781"/>
                      <a:pt x="1683" y="1461"/>
                      <a:pt x="1165" y="334"/>
                    </a:cubicBezTo>
                    <a:cubicBezTo>
                      <a:pt x="1055" y="93"/>
                      <a:pt x="922" y="0"/>
                      <a:pt x="792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40"/>
              <p:cNvSpPr/>
              <p:nvPr/>
            </p:nvSpPr>
            <p:spPr>
              <a:xfrm>
                <a:off x="4197200" y="945513"/>
                <a:ext cx="79400" cy="3075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1230" extrusionOk="0">
                    <a:moveTo>
                      <a:pt x="175" y="1"/>
                    </a:moveTo>
                    <a:cubicBezTo>
                      <a:pt x="73" y="1"/>
                      <a:pt x="0" y="48"/>
                      <a:pt x="17" y="204"/>
                    </a:cubicBezTo>
                    <a:cubicBezTo>
                      <a:pt x="42" y="431"/>
                      <a:pt x="249" y="577"/>
                      <a:pt x="404" y="714"/>
                    </a:cubicBezTo>
                    <a:cubicBezTo>
                      <a:pt x="747" y="1019"/>
                      <a:pt x="1167" y="1230"/>
                      <a:pt x="1632" y="1230"/>
                    </a:cubicBezTo>
                    <a:cubicBezTo>
                      <a:pt x="1644" y="1230"/>
                      <a:pt x="1656" y="1230"/>
                      <a:pt x="1668" y="1230"/>
                    </a:cubicBezTo>
                    <a:cubicBezTo>
                      <a:pt x="2221" y="1216"/>
                      <a:pt x="2666" y="949"/>
                      <a:pt x="3175" y="773"/>
                    </a:cubicBezTo>
                    <a:lnTo>
                      <a:pt x="3168" y="688"/>
                    </a:lnTo>
                    <a:cubicBezTo>
                      <a:pt x="3062" y="620"/>
                      <a:pt x="2752" y="618"/>
                      <a:pt x="2596" y="573"/>
                    </a:cubicBezTo>
                    <a:cubicBezTo>
                      <a:pt x="2361" y="507"/>
                      <a:pt x="2128" y="457"/>
                      <a:pt x="1879" y="411"/>
                    </a:cubicBezTo>
                    <a:cubicBezTo>
                      <a:pt x="1429" y="328"/>
                      <a:pt x="971" y="217"/>
                      <a:pt x="531" y="85"/>
                    </a:cubicBezTo>
                    <a:cubicBezTo>
                      <a:pt x="424" y="53"/>
                      <a:pt x="283" y="1"/>
                      <a:pt x="175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40"/>
              <p:cNvSpPr/>
              <p:nvPr/>
            </p:nvSpPr>
            <p:spPr>
              <a:xfrm>
                <a:off x="4319225" y="919413"/>
                <a:ext cx="26750" cy="1122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4490" extrusionOk="0">
                    <a:moveTo>
                      <a:pt x="360" y="1"/>
                    </a:moveTo>
                    <a:cubicBezTo>
                      <a:pt x="55" y="1"/>
                      <a:pt x="1" y="507"/>
                      <a:pt x="0" y="737"/>
                    </a:cubicBezTo>
                    <a:cubicBezTo>
                      <a:pt x="0" y="1328"/>
                      <a:pt x="162" y="3240"/>
                      <a:pt x="162" y="3973"/>
                    </a:cubicBezTo>
                    <a:cubicBezTo>
                      <a:pt x="293" y="4143"/>
                      <a:pt x="423" y="4315"/>
                      <a:pt x="552" y="4490"/>
                    </a:cubicBezTo>
                    <a:cubicBezTo>
                      <a:pt x="856" y="3297"/>
                      <a:pt x="1069" y="1326"/>
                      <a:pt x="952" y="804"/>
                    </a:cubicBezTo>
                    <a:cubicBezTo>
                      <a:pt x="902" y="578"/>
                      <a:pt x="711" y="109"/>
                      <a:pt x="483" y="24"/>
                    </a:cubicBezTo>
                    <a:cubicBezTo>
                      <a:pt x="438" y="8"/>
                      <a:pt x="397" y="1"/>
                      <a:pt x="360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40"/>
              <p:cNvSpPr/>
              <p:nvPr/>
            </p:nvSpPr>
            <p:spPr>
              <a:xfrm>
                <a:off x="4373850" y="961538"/>
                <a:ext cx="4605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36" extrusionOk="0">
                    <a:moveTo>
                      <a:pt x="1284" y="1"/>
                    </a:moveTo>
                    <a:cubicBezTo>
                      <a:pt x="961" y="1"/>
                      <a:pt x="776" y="533"/>
                      <a:pt x="716" y="789"/>
                    </a:cubicBezTo>
                    <a:cubicBezTo>
                      <a:pt x="549" y="1496"/>
                      <a:pt x="206" y="3830"/>
                      <a:pt x="0" y="4708"/>
                    </a:cubicBezTo>
                    <a:cubicBezTo>
                      <a:pt x="111" y="4947"/>
                      <a:pt x="217" y="5190"/>
                      <a:pt x="323" y="5435"/>
                    </a:cubicBezTo>
                    <a:cubicBezTo>
                      <a:pt x="1024" y="4092"/>
                      <a:pt x="1833" y="1794"/>
                      <a:pt x="1839" y="1136"/>
                    </a:cubicBezTo>
                    <a:cubicBezTo>
                      <a:pt x="1842" y="852"/>
                      <a:pt x="1746" y="237"/>
                      <a:pt x="1495" y="72"/>
                    </a:cubicBezTo>
                    <a:cubicBezTo>
                      <a:pt x="1419" y="22"/>
                      <a:pt x="1349" y="1"/>
                      <a:pt x="1284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40"/>
              <p:cNvSpPr/>
              <p:nvPr/>
            </p:nvSpPr>
            <p:spPr>
              <a:xfrm>
                <a:off x="4243125" y="1034863"/>
                <a:ext cx="94900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906" extrusionOk="0">
                    <a:moveTo>
                      <a:pt x="789" y="1"/>
                    </a:moveTo>
                    <a:cubicBezTo>
                      <a:pt x="743" y="1"/>
                      <a:pt x="703" y="1"/>
                      <a:pt x="669" y="2"/>
                    </a:cubicBezTo>
                    <a:cubicBezTo>
                      <a:pt x="410" y="9"/>
                      <a:pt x="1" y="31"/>
                      <a:pt x="128" y="398"/>
                    </a:cubicBezTo>
                    <a:cubicBezTo>
                      <a:pt x="220" y="662"/>
                      <a:pt x="542" y="755"/>
                      <a:pt x="789" y="807"/>
                    </a:cubicBezTo>
                    <a:cubicBezTo>
                      <a:pt x="1112" y="877"/>
                      <a:pt x="1409" y="906"/>
                      <a:pt x="1680" y="906"/>
                    </a:cubicBezTo>
                    <a:cubicBezTo>
                      <a:pt x="2856" y="906"/>
                      <a:pt x="3536" y="363"/>
                      <a:pt x="3796" y="289"/>
                    </a:cubicBezTo>
                    <a:lnTo>
                      <a:pt x="3601" y="37"/>
                    </a:lnTo>
                    <a:cubicBezTo>
                      <a:pt x="3510" y="45"/>
                      <a:pt x="3366" y="48"/>
                      <a:pt x="3190" y="48"/>
                    </a:cubicBezTo>
                    <a:cubicBezTo>
                      <a:pt x="2498" y="48"/>
                      <a:pt x="1302" y="1"/>
                      <a:pt x="789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40"/>
              <p:cNvSpPr/>
              <p:nvPr/>
            </p:nvSpPr>
            <p:spPr>
              <a:xfrm>
                <a:off x="4346975" y="932538"/>
                <a:ext cx="3720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5369" extrusionOk="0">
                    <a:moveTo>
                      <a:pt x="858" y="1"/>
                    </a:moveTo>
                    <a:cubicBezTo>
                      <a:pt x="534" y="1"/>
                      <a:pt x="324" y="404"/>
                      <a:pt x="233" y="673"/>
                    </a:cubicBezTo>
                    <a:cubicBezTo>
                      <a:pt x="1" y="1349"/>
                      <a:pt x="189" y="4554"/>
                      <a:pt x="351" y="5368"/>
                    </a:cubicBezTo>
                    <a:lnTo>
                      <a:pt x="496" y="5361"/>
                    </a:lnTo>
                    <a:cubicBezTo>
                      <a:pt x="603" y="5004"/>
                      <a:pt x="829" y="4649"/>
                      <a:pt x="953" y="4279"/>
                    </a:cubicBezTo>
                    <a:cubicBezTo>
                      <a:pt x="1087" y="3883"/>
                      <a:pt x="1487" y="1681"/>
                      <a:pt x="1354" y="983"/>
                    </a:cubicBezTo>
                    <a:cubicBezTo>
                      <a:pt x="1295" y="679"/>
                      <a:pt x="1325" y="89"/>
                      <a:pt x="941" y="10"/>
                    </a:cubicBezTo>
                    <a:cubicBezTo>
                      <a:pt x="912" y="4"/>
                      <a:pt x="885" y="1"/>
                      <a:pt x="858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40"/>
              <p:cNvSpPr/>
              <p:nvPr/>
            </p:nvSpPr>
            <p:spPr>
              <a:xfrm>
                <a:off x="4251100" y="1066938"/>
                <a:ext cx="111375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4455" h="1266" extrusionOk="0">
                    <a:moveTo>
                      <a:pt x="2319" y="0"/>
                    </a:moveTo>
                    <a:cubicBezTo>
                      <a:pt x="1917" y="0"/>
                      <a:pt x="1538" y="27"/>
                      <a:pt x="1266" y="97"/>
                    </a:cubicBezTo>
                    <a:cubicBezTo>
                      <a:pt x="853" y="203"/>
                      <a:pt x="1" y="752"/>
                      <a:pt x="538" y="1202"/>
                    </a:cubicBezTo>
                    <a:cubicBezTo>
                      <a:pt x="588" y="1244"/>
                      <a:pt x="729" y="1265"/>
                      <a:pt x="932" y="1265"/>
                    </a:cubicBezTo>
                    <a:cubicBezTo>
                      <a:pt x="1733" y="1265"/>
                      <a:pt x="3497" y="939"/>
                      <a:pt x="4455" y="282"/>
                    </a:cubicBezTo>
                    <a:lnTo>
                      <a:pt x="4384" y="266"/>
                    </a:lnTo>
                    <a:cubicBezTo>
                      <a:pt x="4364" y="157"/>
                      <a:pt x="3280" y="0"/>
                      <a:pt x="2319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7" name="Google Shape;937;p40"/>
            <p:cNvGrpSpPr/>
            <p:nvPr/>
          </p:nvGrpSpPr>
          <p:grpSpPr>
            <a:xfrm rot="4948643">
              <a:off x="2382667" y="388619"/>
              <a:ext cx="853090" cy="1015247"/>
              <a:chOff x="3850450" y="244138"/>
              <a:chExt cx="330525" cy="393350"/>
            </a:xfrm>
          </p:grpSpPr>
          <p:sp>
            <p:nvSpPr>
              <p:cNvPr id="938" name="Google Shape;938;p40"/>
              <p:cNvSpPr/>
              <p:nvPr/>
            </p:nvSpPr>
            <p:spPr>
              <a:xfrm>
                <a:off x="3850450" y="244138"/>
                <a:ext cx="330525" cy="387400"/>
              </a:xfrm>
              <a:custGeom>
                <a:avLst/>
                <a:gdLst/>
                <a:ahLst/>
                <a:cxnLst/>
                <a:rect l="l" t="t" r="r" b="b"/>
                <a:pathLst>
                  <a:path w="13221" h="15496" extrusionOk="0">
                    <a:moveTo>
                      <a:pt x="11648" y="1"/>
                    </a:moveTo>
                    <a:cubicBezTo>
                      <a:pt x="11216" y="866"/>
                      <a:pt x="10865" y="1316"/>
                      <a:pt x="9819" y="1373"/>
                    </a:cubicBezTo>
                    <a:cubicBezTo>
                      <a:pt x="9024" y="1416"/>
                      <a:pt x="5094" y="1781"/>
                      <a:pt x="5898" y="3164"/>
                    </a:cubicBezTo>
                    <a:cubicBezTo>
                      <a:pt x="6095" y="3502"/>
                      <a:pt x="6410" y="3684"/>
                      <a:pt x="6729" y="3914"/>
                    </a:cubicBezTo>
                    <a:cubicBezTo>
                      <a:pt x="7006" y="4113"/>
                      <a:pt x="7453" y="4463"/>
                      <a:pt x="6864" y="4547"/>
                    </a:cubicBezTo>
                    <a:cubicBezTo>
                      <a:pt x="6836" y="4551"/>
                      <a:pt x="6808" y="4553"/>
                      <a:pt x="6780" y="4553"/>
                    </a:cubicBezTo>
                    <a:cubicBezTo>
                      <a:pt x="6106" y="4553"/>
                      <a:pt x="5080" y="3525"/>
                      <a:pt x="4954" y="2980"/>
                    </a:cubicBezTo>
                    <a:cubicBezTo>
                      <a:pt x="4061" y="3231"/>
                      <a:pt x="700" y="6171"/>
                      <a:pt x="1837" y="6670"/>
                    </a:cubicBezTo>
                    <a:cubicBezTo>
                      <a:pt x="2500" y="6962"/>
                      <a:pt x="3222" y="7113"/>
                      <a:pt x="3929" y="7170"/>
                    </a:cubicBezTo>
                    <a:cubicBezTo>
                      <a:pt x="4535" y="7219"/>
                      <a:pt x="5638" y="7785"/>
                      <a:pt x="4438" y="8024"/>
                    </a:cubicBezTo>
                    <a:cubicBezTo>
                      <a:pt x="4232" y="8065"/>
                      <a:pt x="4034" y="8084"/>
                      <a:pt x="3840" y="8084"/>
                    </a:cubicBezTo>
                    <a:cubicBezTo>
                      <a:pt x="3319" y="8084"/>
                      <a:pt x="2831" y="7950"/>
                      <a:pt x="2301" y="7767"/>
                    </a:cubicBezTo>
                    <a:cubicBezTo>
                      <a:pt x="1925" y="7637"/>
                      <a:pt x="1615" y="7440"/>
                      <a:pt x="1252" y="7285"/>
                    </a:cubicBezTo>
                    <a:cubicBezTo>
                      <a:pt x="1079" y="7211"/>
                      <a:pt x="958" y="7171"/>
                      <a:pt x="870" y="7171"/>
                    </a:cubicBezTo>
                    <a:cubicBezTo>
                      <a:pt x="708" y="7171"/>
                      <a:pt x="652" y="7304"/>
                      <a:pt x="572" y="7601"/>
                    </a:cubicBezTo>
                    <a:cubicBezTo>
                      <a:pt x="222" y="8898"/>
                      <a:pt x="1" y="10679"/>
                      <a:pt x="487" y="11953"/>
                    </a:cubicBezTo>
                    <a:cubicBezTo>
                      <a:pt x="747" y="12633"/>
                      <a:pt x="1093" y="12982"/>
                      <a:pt x="1577" y="12982"/>
                    </a:cubicBezTo>
                    <a:cubicBezTo>
                      <a:pt x="1829" y="12982"/>
                      <a:pt x="2118" y="12888"/>
                      <a:pt x="2451" y="12698"/>
                    </a:cubicBezTo>
                    <a:cubicBezTo>
                      <a:pt x="3199" y="12271"/>
                      <a:pt x="4187" y="11770"/>
                      <a:pt x="4960" y="11384"/>
                    </a:cubicBezTo>
                    <a:lnTo>
                      <a:pt x="4960" y="11384"/>
                    </a:lnTo>
                    <a:cubicBezTo>
                      <a:pt x="4628" y="12568"/>
                      <a:pt x="5147" y="15348"/>
                      <a:pt x="6656" y="15491"/>
                    </a:cubicBezTo>
                    <a:cubicBezTo>
                      <a:pt x="6687" y="15494"/>
                      <a:pt x="6720" y="15496"/>
                      <a:pt x="6753" y="15496"/>
                    </a:cubicBezTo>
                    <a:cubicBezTo>
                      <a:pt x="8251" y="15496"/>
                      <a:pt x="11502" y="12579"/>
                      <a:pt x="11450" y="12289"/>
                    </a:cubicBezTo>
                    <a:cubicBezTo>
                      <a:pt x="11404" y="12027"/>
                      <a:pt x="10789" y="11732"/>
                      <a:pt x="10615" y="11539"/>
                    </a:cubicBezTo>
                    <a:cubicBezTo>
                      <a:pt x="10256" y="11145"/>
                      <a:pt x="9490" y="10075"/>
                      <a:pt x="9545" y="9535"/>
                    </a:cubicBezTo>
                    <a:cubicBezTo>
                      <a:pt x="9566" y="9322"/>
                      <a:pt x="9613" y="9243"/>
                      <a:pt x="9670" y="9243"/>
                    </a:cubicBezTo>
                    <a:cubicBezTo>
                      <a:pt x="9777" y="9243"/>
                      <a:pt x="9922" y="9523"/>
                      <a:pt x="10012" y="9721"/>
                    </a:cubicBezTo>
                    <a:cubicBezTo>
                      <a:pt x="10156" y="10038"/>
                      <a:pt x="10949" y="11421"/>
                      <a:pt x="11777" y="11421"/>
                    </a:cubicBezTo>
                    <a:cubicBezTo>
                      <a:pt x="12012" y="11421"/>
                      <a:pt x="12249" y="11310"/>
                      <a:pt x="12475" y="11033"/>
                    </a:cubicBezTo>
                    <a:cubicBezTo>
                      <a:pt x="13179" y="10172"/>
                      <a:pt x="13198" y="8350"/>
                      <a:pt x="12993" y="7355"/>
                    </a:cubicBezTo>
                    <a:lnTo>
                      <a:pt x="12993" y="7355"/>
                    </a:lnTo>
                    <a:cubicBezTo>
                      <a:pt x="12602" y="7364"/>
                      <a:pt x="12098" y="7521"/>
                      <a:pt x="11644" y="7521"/>
                    </a:cubicBezTo>
                    <a:cubicBezTo>
                      <a:pt x="11302" y="7521"/>
                      <a:pt x="10989" y="7432"/>
                      <a:pt x="10772" y="7128"/>
                    </a:cubicBezTo>
                    <a:cubicBezTo>
                      <a:pt x="10936" y="7072"/>
                      <a:pt x="11158" y="7062"/>
                      <a:pt x="11398" y="7062"/>
                    </a:cubicBezTo>
                    <a:cubicBezTo>
                      <a:pt x="11528" y="7062"/>
                      <a:pt x="11664" y="7065"/>
                      <a:pt x="11799" y="7065"/>
                    </a:cubicBezTo>
                    <a:cubicBezTo>
                      <a:pt x="12250" y="7065"/>
                      <a:pt x="12694" y="7033"/>
                      <a:pt x="12901" y="6756"/>
                    </a:cubicBezTo>
                    <a:cubicBezTo>
                      <a:pt x="13220" y="6327"/>
                      <a:pt x="13011" y="5048"/>
                      <a:pt x="12782" y="4603"/>
                    </a:cubicBezTo>
                    <a:cubicBezTo>
                      <a:pt x="12100" y="4717"/>
                      <a:pt x="11626" y="5323"/>
                      <a:pt x="10963" y="5453"/>
                    </a:cubicBezTo>
                    <a:cubicBezTo>
                      <a:pt x="10858" y="5473"/>
                      <a:pt x="10776" y="5482"/>
                      <a:pt x="10713" y="5482"/>
                    </a:cubicBezTo>
                    <a:cubicBezTo>
                      <a:pt x="10205" y="5482"/>
                      <a:pt x="10958" y="4879"/>
                      <a:pt x="11243" y="4697"/>
                    </a:cubicBezTo>
                    <a:cubicBezTo>
                      <a:pt x="11709" y="4401"/>
                      <a:pt x="12295" y="4115"/>
                      <a:pt x="12516" y="3570"/>
                    </a:cubicBezTo>
                    <a:cubicBezTo>
                      <a:pt x="12970" y="2446"/>
                      <a:pt x="12191" y="997"/>
                      <a:pt x="11648" y="1"/>
                    </a:cubicBezTo>
                    <a:close/>
                  </a:path>
                </a:pathLst>
              </a:custGeom>
              <a:solidFill>
                <a:srgbClr val="2E7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40"/>
              <p:cNvSpPr/>
              <p:nvPr/>
            </p:nvSpPr>
            <p:spPr>
              <a:xfrm>
                <a:off x="3884125" y="320838"/>
                <a:ext cx="216375" cy="316650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12666" extrusionOk="0">
                    <a:moveTo>
                      <a:pt x="8362" y="1"/>
                    </a:moveTo>
                    <a:cubicBezTo>
                      <a:pt x="8272" y="1"/>
                      <a:pt x="8185" y="48"/>
                      <a:pt x="8137" y="132"/>
                    </a:cubicBezTo>
                    <a:cubicBezTo>
                      <a:pt x="8084" y="226"/>
                      <a:pt x="2861" y="9617"/>
                      <a:pt x="108" y="12222"/>
                    </a:cubicBezTo>
                    <a:cubicBezTo>
                      <a:pt x="5" y="12319"/>
                      <a:pt x="1" y="12481"/>
                      <a:pt x="98" y="12585"/>
                    </a:cubicBezTo>
                    <a:cubicBezTo>
                      <a:pt x="100" y="12586"/>
                      <a:pt x="102" y="12587"/>
                      <a:pt x="103" y="12589"/>
                    </a:cubicBezTo>
                    <a:cubicBezTo>
                      <a:pt x="153" y="12640"/>
                      <a:pt x="219" y="12666"/>
                      <a:pt x="286" y="12666"/>
                    </a:cubicBezTo>
                    <a:cubicBezTo>
                      <a:pt x="349" y="12666"/>
                      <a:pt x="412" y="12642"/>
                      <a:pt x="461" y="12595"/>
                    </a:cubicBezTo>
                    <a:cubicBezTo>
                      <a:pt x="3272" y="9935"/>
                      <a:pt x="8371" y="770"/>
                      <a:pt x="8586" y="382"/>
                    </a:cubicBezTo>
                    <a:cubicBezTo>
                      <a:pt x="8654" y="257"/>
                      <a:pt x="8609" y="101"/>
                      <a:pt x="8487" y="33"/>
                    </a:cubicBezTo>
                    <a:cubicBezTo>
                      <a:pt x="8447" y="11"/>
                      <a:pt x="8404" y="1"/>
                      <a:pt x="8362" y="1"/>
                    </a:cubicBezTo>
                    <a:close/>
                  </a:path>
                </a:pathLst>
              </a:custGeom>
              <a:solidFill>
                <a:srgbClr val="6CC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40"/>
              <p:cNvSpPr/>
              <p:nvPr/>
            </p:nvSpPr>
            <p:spPr>
              <a:xfrm>
                <a:off x="4027050" y="402888"/>
                <a:ext cx="86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1340" extrusionOk="0">
                    <a:moveTo>
                      <a:pt x="3150" y="0"/>
                    </a:moveTo>
                    <a:cubicBezTo>
                      <a:pt x="3108" y="0"/>
                      <a:pt x="3065" y="11"/>
                      <a:pt x="3025" y="32"/>
                    </a:cubicBezTo>
                    <a:cubicBezTo>
                      <a:pt x="2593" y="271"/>
                      <a:pt x="1395" y="827"/>
                      <a:pt x="571" y="827"/>
                    </a:cubicBezTo>
                    <a:cubicBezTo>
                      <a:pt x="480" y="827"/>
                      <a:pt x="393" y="820"/>
                      <a:pt x="313" y="805"/>
                    </a:cubicBezTo>
                    <a:cubicBezTo>
                      <a:pt x="297" y="803"/>
                      <a:pt x="282" y="801"/>
                      <a:pt x="266" y="801"/>
                    </a:cubicBezTo>
                    <a:cubicBezTo>
                      <a:pt x="145" y="801"/>
                      <a:pt x="37" y="888"/>
                      <a:pt x="14" y="1013"/>
                    </a:cubicBezTo>
                    <a:cubicBezTo>
                      <a:pt x="1" y="1097"/>
                      <a:pt x="30" y="1181"/>
                      <a:pt x="85" y="1238"/>
                    </a:cubicBezTo>
                    <a:cubicBezTo>
                      <a:pt x="122" y="1274"/>
                      <a:pt x="168" y="1300"/>
                      <a:pt x="221" y="1311"/>
                    </a:cubicBezTo>
                    <a:cubicBezTo>
                      <a:pt x="331" y="1331"/>
                      <a:pt x="448" y="1340"/>
                      <a:pt x="568" y="1340"/>
                    </a:cubicBezTo>
                    <a:cubicBezTo>
                      <a:pt x="1707" y="1340"/>
                      <a:pt x="3204" y="520"/>
                      <a:pt x="3274" y="481"/>
                    </a:cubicBezTo>
                    <a:cubicBezTo>
                      <a:pt x="3398" y="412"/>
                      <a:pt x="3442" y="256"/>
                      <a:pt x="3375" y="133"/>
                    </a:cubicBezTo>
                    <a:cubicBezTo>
                      <a:pt x="3328" y="48"/>
                      <a:pt x="3240" y="0"/>
                      <a:pt x="3150" y="0"/>
                    </a:cubicBezTo>
                    <a:close/>
                  </a:path>
                </a:pathLst>
              </a:custGeom>
              <a:solidFill>
                <a:srgbClr val="6CC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40"/>
              <p:cNvSpPr/>
              <p:nvPr/>
            </p:nvSpPr>
            <p:spPr>
              <a:xfrm>
                <a:off x="3948275" y="462038"/>
                <a:ext cx="399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57" extrusionOk="0">
                    <a:moveTo>
                      <a:pt x="268" y="1"/>
                    </a:moveTo>
                    <a:cubicBezTo>
                      <a:pt x="262" y="1"/>
                      <a:pt x="255" y="1"/>
                      <a:pt x="249" y="1"/>
                    </a:cubicBezTo>
                    <a:cubicBezTo>
                      <a:pt x="108" y="12"/>
                      <a:pt x="1" y="135"/>
                      <a:pt x="11" y="276"/>
                    </a:cubicBezTo>
                    <a:cubicBezTo>
                      <a:pt x="53" y="849"/>
                      <a:pt x="398" y="1317"/>
                      <a:pt x="699" y="1623"/>
                    </a:cubicBezTo>
                    <a:cubicBezTo>
                      <a:pt x="934" y="1863"/>
                      <a:pt x="1144" y="2002"/>
                      <a:pt x="1164" y="2015"/>
                    </a:cubicBezTo>
                    <a:cubicBezTo>
                      <a:pt x="1207" y="2043"/>
                      <a:pt x="1255" y="2057"/>
                      <a:pt x="1304" y="2057"/>
                    </a:cubicBezTo>
                    <a:cubicBezTo>
                      <a:pt x="1387" y="2057"/>
                      <a:pt x="1469" y="2016"/>
                      <a:pt x="1518" y="1941"/>
                    </a:cubicBezTo>
                    <a:cubicBezTo>
                      <a:pt x="1596" y="1823"/>
                      <a:pt x="1564" y="1664"/>
                      <a:pt x="1446" y="1585"/>
                    </a:cubicBezTo>
                    <a:cubicBezTo>
                      <a:pt x="1436" y="1580"/>
                      <a:pt x="579" y="1003"/>
                      <a:pt x="523" y="240"/>
                    </a:cubicBezTo>
                    <a:cubicBezTo>
                      <a:pt x="513" y="105"/>
                      <a:pt x="401" y="1"/>
                      <a:pt x="268" y="1"/>
                    </a:cubicBezTo>
                    <a:close/>
                  </a:path>
                </a:pathLst>
              </a:custGeom>
              <a:solidFill>
                <a:srgbClr val="6CC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2" name="Google Shape;942;p40"/>
            <p:cNvSpPr/>
            <p:nvPr/>
          </p:nvSpPr>
          <p:spPr>
            <a:xfrm>
              <a:off x="-868092" y="-1842428"/>
              <a:ext cx="4433422" cy="3607047"/>
            </a:xfrm>
            <a:custGeom>
              <a:avLst/>
              <a:gdLst/>
              <a:ahLst/>
              <a:cxnLst/>
              <a:rect l="l" t="t" r="r" b="b"/>
              <a:pathLst>
                <a:path w="8385" h="6822" extrusionOk="0">
                  <a:moveTo>
                    <a:pt x="6100" y="5412"/>
                  </a:moveTo>
                  <a:cubicBezTo>
                    <a:pt x="8385" y="2725"/>
                    <a:pt x="1940" y="0"/>
                    <a:pt x="524" y="2496"/>
                  </a:cubicBezTo>
                  <a:cubicBezTo>
                    <a:pt x="1" y="3423"/>
                    <a:pt x="512" y="5528"/>
                    <a:pt x="1950" y="6257"/>
                  </a:cubicBezTo>
                  <a:cubicBezTo>
                    <a:pt x="3061" y="6821"/>
                    <a:pt x="4921" y="6297"/>
                    <a:pt x="6100" y="5412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3" name="Google Shape;943;p40"/>
            <p:cNvGrpSpPr/>
            <p:nvPr/>
          </p:nvGrpSpPr>
          <p:grpSpPr>
            <a:xfrm>
              <a:off x="44901" y="6228610"/>
              <a:ext cx="3401305" cy="2790885"/>
              <a:chOff x="2439375" y="2443138"/>
              <a:chExt cx="840825" cy="689925"/>
            </a:xfrm>
          </p:grpSpPr>
          <p:sp>
            <p:nvSpPr>
              <p:cNvPr id="944" name="Google Shape;944;p40"/>
              <p:cNvSpPr/>
              <p:nvPr/>
            </p:nvSpPr>
            <p:spPr>
              <a:xfrm>
                <a:off x="2439375" y="2480438"/>
                <a:ext cx="96925" cy="217125"/>
              </a:xfrm>
              <a:custGeom>
                <a:avLst/>
                <a:gdLst/>
                <a:ahLst/>
                <a:cxnLst/>
                <a:rect l="l" t="t" r="r" b="b"/>
                <a:pathLst>
                  <a:path w="3877" h="8685" extrusionOk="0">
                    <a:moveTo>
                      <a:pt x="227" y="1"/>
                    </a:moveTo>
                    <a:cubicBezTo>
                      <a:pt x="201" y="1"/>
                      <a:pt x="175" y="6"/>
                      <a:pt x="150" y="16"/>
                    </a:cubicBezTo>
                    <a:cubicBezTo>
                      <a:pt x="49" y="59"/>
                      <a:pt x="0" y="176"/>
                      <a:pt x="42" y="277"/>
                    </a:cubicBezTo>
                    <a:lnTo>
                      <a:pt x="3466" y="8560"/>
                    </a:lnTo>
                    <a:cubicBezTo>
                      <a:pt x="3498" y="8638"/>
                      <a:pt x="3573" y="8684"/>
                      <a:pt x="3651" y="8684"/>
                    </a:cubicBezTo>
                    <a:cubicBezTo>
                      <a:pt x="3677" y="8684"/>
                      <a:pt x="3703" y="8679"/>
                      <a:pt x="3727" y="8669"/>
                    </a:cubicBezTo>
                    <a:cubicBezTo>
                      <a:pt x="3829" y="8626"/>
                      <a:pt x="3877" y="8509"/>
                      <a:pt x="3835" y="8407"/>
                    </a:cubicBezTo>
                    <a:lnTo>
                      <a:pt x="412" y="125"/>
                    </a:lnTo>
                    <a:cubicBezTo>
                      <a:pt x="379" y="47"/>
                      <a:pt x="305" y="1"/>
                      <a:pt x="227" y="1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0"/>
              <p:cNvSpPr/>
              <p:nvPr/>
            </p:nvSpPr>
            <p:spPr>
              <a:xfrm>
                <a:off x="2455850" y="2592063"/>
                <a:ext cx="159875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6019" extrusionOk="0">
                    <a:moveTo>
                      <a:pt x="2497" y="0"/>
                    </a:moveTo>
                    <a:lnTo>
                      <a:pt x="1724" y="773"/>
                    </a:lnTo>
                    <a:lnTo>
                      <a:pt x="1" y="923"/>
                    </a:lnTo>
                    <a:lnTo>
                      <a:pt x="749" y="4220"/>
                    </a:lnTo>
                    <a:lnTo>
                      <a:pt x="2449" y="4545"/>
                    </a:lnTo>
                    <a:lnTo>
                      <a:pt x="3094" y="6018"/>
                    </a:lnTo>
                    <a:lnTo>
                      <a:pt x="6395" y="4220"/>
                    </a:lnTo>
                    <a:lnTo>
                      <a:pt x="5096" y="1597"/>
                    </a:lnTo>
                    <a:lnTo>
                      <a:pt x="2497" y="0"/>
                    </a:lnTo>
                    <a:close/>
                  </a:path>
                </a:pathLst>
              </a:custGeom>
              <a:solidFill>
                <a:srgbClr val="FFB1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0"/>
              <p:cNvSpPr/>
              <p:nvPr/>
            </p:nvSpPr>
            <p:spPr>
              <a:xfrm>
                <a:off x="2519575" y="2664038"/>
                <a:ext cx="9615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140" extrusionOk="0">
                    <a:moveTo>
                      <a:pt x="3181" y="1"/>
                    </a:moveTo>
                    <a:lnTo>
                      <a:pt x="0" y="1897"/>
                    </a:lnTo>
                    <a:lnTo>
                      <a:pt x="545" y="3139"/>
                    </a:lnTo>
                    <a:lnTo>
                      <a:pt x="3846" y="1341"/>
                    </a:lnTo>
                    <a:lnTo>
                      <a:pt x="3181" y="1"/>
                    </a:lnTo>
                    <a:close/>
                  </a:path>
                </a:pathLst>
              </a:custGeom>
              <a:solidFill>
                <a:srgbClr val="E28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0"/>
              <p:cNvSpPr/>
              <p:nvPr/>
            </p:nvSpPr>
            <p:spPr>
              <a:xfrm>
                <a:off x="2483225" y="2610088"/>
                <a:ext cx="402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006" extrusionOk="0">
                    <a:moveTo>
                      <a:pt x="628" y="1"/>
                    </a:moveTo>
                    <a:cubicBezTo>
                      <a:pt x="615" y="1"/>
                      <a:pt x="603" y="6"/>
                      <a:pt x="593" y="15"/>
                    </a:cubicBezTo>
                    <a:lnTo>
                      <a:pt x="18" y="539"/>
                    </a:lnTo>
                    <a:cubicBezTo>
                      <a:pt x="8" y="548"/>
                      <a:pt x="3" y="561"/>
                      <a:pt x="1" y="575"/>
                    </a:cubicBezTo>
                    <a:cubicBezTo>
                      <a:pt x="1" y="590"/>
                      <a:pt x="6" y="602"/>
                      <a:pt x="16" y="611"/>
                    </a:cubicBezTo>
                    <a:cubicBezTo>
                      <a:pt x="37" y="631"/>
                      <a:pt x="440" y="1006"/>
                      <a:pt x="774" y="1006"/>
                    </a:cubicBezTo>
                    <a:cubicBezTo>
                      <a:pt x="795" y="1006"/>
                      <a:pt x="815" y="1005"/>
                      <a:pt x="836" y="1001"/>
                    </a:cubicBezTo>
                    <a:cubicBezTo>
                      <a:pt x="1173" y="949"/>
                      <a:pt x="1571" y="555"/>
                      <a:pt x="1588" y="539"/>
                    </a:cubicBezTo>
                    <a:cubicBezTo>
                      <a:pt x="1607" y="519"/>
                      <a:pt x="1607" y="488"/>
                      <a:pt x="1588" y="467"/>
                    </a:cubicBezTo>
                    <a:cubicBezTo>
                      <a:pt x="1578" y="458"/>
                      <a:pt x="1565" y="453"/>
                      <a:pt x="1552" y="453"/>
                    </a:cubicBezTo>
                    <a:cubicBezTo>
                      <a:pt x="1539" y="453"/>
                      <a:pt x="1527" y="458"/>
                      <a:pt x="1516" y="467"/>
                    </a:cubicBezTo>
                    <a:cubicBezTo>
                      <a:pt x="1512" y="472"/>
                      <a:pt x="1124" y="855"/>
                      <a:pt x="821" y="901"/>
                    </a:cubicBezTo>
                    <a:cubicBezTo>
                      <a:pt x="805" y="904"/>
                      <a:pt x="788" y="905"/>
                      <a:pt x="772" y="905"/>
                    </a:cubicBezTo>
                    <a:cubicBezTo>
                      <a:pt x="533" y="905"/>
                      <a:pt x="236" y="667"/>
                      <a:pt x="128" y="575"/>
                    </a:cubicBezTo>
                    <a:lnTo>
                      <a:pt x="661" y="89"/>
                    </a:lnTo>
                    <a:cubicBezTo>
                      <a:pt x="682" y="70"/>
                      <a:pt x="683" y="38"/>
                      <a:pt x="663" y="17"/>
                    </a:cubicBezTo>
                    <a:cubicBezTo>
                      <a:pt x="654" y="6"/>
                      <a:pt x="641" y="1"/>
                      <a:pt x="628" y="1"/>
                    </a:cubicBezTo>
                    <a:close/>
                  </a:path>
                </a:pathLst>
              </a:custGeom>
              <a:solidFill>
                <a:srgbClr val="E28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0"/>
              <p:cNvSpPr/>
              <p:nvPr/>
            </p:nvSpPr>
            <p:spPr>
              <a:xfrm>
                <a:off x="2508650" y="2630363"/>
                <a:ext cx="513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148" extrusionOk="0">
                    <a:moveTo>
                      <a:pt x="59" y="0"/>
                    </a:moveTo>
                    <a:cubicBezTo>
                      <a:pt x="52" y="0"/>
                      <a:pt x="44" y="2"/>
                      <a:pt x="38" y="5"/>
                    </a:cubicBezTo>
                    <a:cubicBezTo>
                      <a:pt x="12" y="16"/>
                      <a:pt x="0" y="45"/>
                      <a:pt x="12" y="70"/>
                    </a:cubicBezTo>
                    <a:cubicBezTo>
                      <a:pt x="432" y="1044"/>
                      <a:pt x="1426" y="1147"/>
                      <a:pt x="1830" y="1147"/>
                    </a:cubicBezTo>
                    <a:cubicBezTo>
                      <a:pt x="1938" y="1147"/>
                      <a:pt x="2004" y="1140"/>
                      <a:pt x="2006" y="1140"/>
                    </a:cubicBezTo>
                    <a:cubicBezTo>
                      <a:pt x="2034" y="1136"/>
                      <a:pt x="2053" y="1111"/>
                      <a:pt x="2051" y="1084"/>
                    </a:cubicBezTo>
                    <a:cubicBezTo>
                      <a:pt x="2048" y="1059"/>
                      <a:pt x="2025" y="1040"/>
                      <a:pt x="2001" y="1040"/>
                    </a:cubicBezTo>
                    <a:cubicBezTo>
                      <a:pt x="1999" y="1040"/>
                      <a:pt x="1997" y="1040"/>
                      <a:pt x="1995" y="1040"/>
                    </a:cubicBezTo>
                    <a:cubicBezTo>
                      <a:pt x="1992" y="1041"/>
                      <a:pt x="1930" y="1047"/>
                      <a:pt x="1830" y="1047"/>
                    </a:cubicBezTo>
                    <a:cubicBezTo>
                      <a:pt x="1446" y="1047"/>
                      <a:pt x="500" y="951"/>
                      <a:pt x="104" y="31"/>
                    </a:cubicBezTo>
                    <a:cubicBezTo>
                      <a:pt x="96" y="12"/>
                      <a:pt x="78" y="0"/>
                      <a:pt x="59" y="0"/>
                    </a:cubicBezTo>
                    <a:close/>
                  </a:path>
                </a:pathLst>
              </a:custGeom>
              <a:solidFill>
                <a:srgbClr val="E28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0"/>
              <p:cNvSpPr/>
              <p:nvPr/>
            </p:nvSpPr>
            <p:spPr>
              <a:xfrm>
                <a:off x="2459225" y="2629613"/>
                <a:ext cx="35300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303" extrusionOk="0">
                    <a:moveTo>
                      <a:pt x="1357" y="0"/>
                    </a:moveTo>
                    <a:cubicBezTo>
                      <a:pt x="1355" y="0"/>
                      <a:pt x="1352" y="1"/>
                      <a:pt x="1349" y="1"/>
                    </a:cubicBezTo>
                    <a:lnTo>
                      <a:pt x="47" y="204"/>
                    </a:lnTo>
                    <a:cubicBezTo>
                      <a:pt x="19" y="208"/>
                      <a:pt x="0" y="234"/>
                      <a:pt x="5" y="261"/>
                    </a:cubicBezTo>
                    <a:cubicBezTo>
                      <a:pt x="8" y="286"/>
                      <a:pt x="29" y="302"/>
                      <a:pt x="54" y="302"/>
                    </a:cubicBezTo>
                    <a:lnTo>
                      <a:pt x="62" y="302"/>
                    </a:lnTo>
                    <a:lnTo>
                      <a:pt x="1364" y="99"/>
                    </a:lnTo>
                    <a:cubicBezTo>
                      <a:pt x="1392" y="95"/>
                      <a:pt x="1411" y="69"/>
                      <a:pt x="1406" y="43"/>
                    </a:cubicBezTo>
                    <a:cubicBezTo>
                      <a:pt x="1403" y="19"/>
                      <a:pt x="1381" y="0"/>
                      <a:pt x="1357" y="0"/>
                    </a:cubicBezTo>
                    <a:close/>
                  </a:path>
                </a:pathLst>
              </a:custGeom>
              <a:solidFill>
                <a:srgbClr val="E28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0"/>
              <p:cNvSpPr/>
              <p:nvPr/>
            </p:nvSpPr>
            <p:spPr>
              <a:xfrm>
                <a:off x="2464525" y="2643513"/>
                <a:ext cx="558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687" extrusionOk="0">
                    <a:moveTo>
                      <a:pt x="2175" y="1"/>
                    </a:moveTo>
                    <a:cubicBezTo>
                      <a:pt x="2171" y="1"/>
                      <a:pt x="2166" y="2"/>
                      <a:pt x="2162" y="3"/>
                    </a:cubicBezTo>
                    <a:lnTo>
                      <a:pt x="43" y="589"/>
                    </a:lnTo>
                    <a:cubicBezTo>
                      <a:pt x="16" y="596"/>
                      <a:pt x="0" y="624"/>
                      <a:pt x="8" y="651"/>
                    </a:cubicBezTo>
                    <a:cubicBezTo>
                      <a:pt x="13" y="671"/>
                      <a:pt x="33" y="686"/>
                      <a:pt x="55" y="686"/>
                    </a:cubicBezTo>
                    <a:cubicBezTo>
                      <a:pt x="59" y="686"/>
                      <a:pt x="65" y="686"/>
                      <a:pt x="69" y="685"/>
                    </a:cubicBezTo>
                    <a:lnTo>
                      <a:pt x="2188" y="98"/>
                    </a:lnTo>
                    <a:cubicBezTo>
                      <a:pt x="2216" y="91"/>
                      <a:pt x="2231" y="64"/>
                      <a:pt x="2223" y="38"/>
                    </a:cubicBezTo>
                    <a:cubicBezTo>
                      <a:pt x="2217" y="17"/>
                      <a:pt x="2196" y="1"/>
                      <a:pt x="2175" y="1"/>
                    </a:cubicBezTo>
                    <a:close/>
                  </a:path>
                </a:pathLst>
              </a:custGeom>
              <a:solidFill>
                <a:srgbClr val="E28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0"/>
              <p:cNvSpPr/>
              <p:nvPr/>
            </p:nvSpPr>
            <p:spPr>
              <a:xfrm>
                <a:off x="2512300" y="2648763"/>
                <a:ext cx="291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787" extrusionOk="0">
                    <a:moveTo>
                      <a:pt x="526" y="1"/>
                    </a:moveTo>
                    <a:cubicBezTo>
                      <a:pt x="517" y="1"/>
                      <a:pt x="509" y="3"/>
                      <a:pt x="501" y="7"/>
                    </a:cubicBezTo>
                    <a:cubicBezTo>
                      <a:pt x="477" y="22"/>
                      <a:pt x="468" y="52"/>
                      <a:pt x="483" y="76"/>
                    </a:cubicBezTo>
                    <a:lnTo>
                      <a:pt x="1039" y="1038"/>
                    </a:lnTo>
                    <a:lnTo>
                      <a:pt x="30" y="1696"/>
                    </a:lnTo>
                    <a:cubicBezTo>
                      <a:pt x="6" y="1711"/>
                      <a:pt x="0" y="1742"/>
                      <a:pt x="16" y="1765"/>
                    </a:cubicBezTo>
                    <a:cubicBezTo>
                      <a:pt x="25" y="1779"/>
                      <a:pt x="41" y="1787"/>
                      <a:pt x="57" y="1787"/>
                    </a:cubicBezTo>
                    <a:cubicBezTo>
                      <a:pt x="66" y="1787"/>
                      <a:pt x="77" y="1784"/>
                      <a:pt x="84" y="1779"/>
                    </a:cubicBezTo>
                    <a:lnTo>
                      <a:pt x="1134" y="1096"/>
                    </a:lnTo>
                    <a:cubicBezTo>
                      <a:pt x="1155" y="1082"/>
                      <a:pt x="1164" y="1052"/>
                      <a:pt x="1149" y="1029"/>
                    </a:cubicBezTo>
                    <a:lnTo>
                      <a:pt x="570" y="26"/>
                    </a:lnTo>
                    <a:cubicBezTo>
                      <a:pt x="560" y="10"/>
                      <a:pt x="543" y="1"/>
                      <a:pt x="526" y="1"/>
                    </a:cubicBezTo>
                    <a:close/>
                  </a:path>
                </a:pathLst>
              </a:custGeom>
              <a:solidFill>
                <a:srgbClr val="E28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0"/>
              <p:cNvSpPr/>
              <p:nvPr/>
            </p:nvSpPr>
            <p:spPr>
              <a:xfrm>
                <a:off x="2469700" y="2656563"/>
                <a:ext cx="60825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081" extrusionOk="0">
                    <a:moveTo>
                      <a:pt x="2376" y="0"/>
                    </a:moveTo>
                    <a:cubicBezTo>
                      <a:pt x="2369" y="0"/>
                      <a:pt x="2363" y="1"/>
                      <a:pt x="2356" y="4"/>
                    </a:cubicBezTo>
                    <a:lnTo>
                      <a:pt x="38" y="983"/>
                    </a:lnTo>
                    <a:cubicBezTo>
                      <a:pt x="12" y="993"/>
                      <a:pt x="0" y="1023"/>
                      <a:pt x="11" y="1049"/>
                    </a:cubicBezTo>
                    <a:cubicBezTo>
                      <a:pt x="18" y="1069"/>
                      <a:pt x="38" y="1080"/>
                      <a:pt x="57" y="1080"/>
                    </a:cubicBezTo>
                    <a:cubicBezTo>
                      <a:pt x="64" y="1080"/>
                      <a:pt x="70" y="1079"/>
                      <a:pt x="76" y="1076"/>
                    </a:cubicBezTo>
                    <a:lnTo>
                      <a:pt x="2395" y="97"/>
                    </a:lnTo>
                    <a:cubicBezTo>
                      <a:pt x="2421" y="87"/>
                      <a:pt x="2433" y="57"/>
                      <a:pt x="2423" y="31"/>
                    </a:cubicBezTo>
                    <a:cubicBezTo>
                      <a:pt x="2415" y="11"/>
                      <a:pt x="2396" y="0"/>
                      <a:pt x="2376" y="0"/>
                    </a:cubicBezTo>
                    <a:close/>
                  </a:path>
                </a:pathLst>
              </a:custGeom>
              <a:solidFill>
                <a:srgbClr val="E28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0"/>
              <p:cNvSpPr/>
              <p:nvPr/>
            </p:nvSpPr>
            <p:spPr>
              <a:xfrm>
                <a:off x="2522025" y="2621363"/>
                <a:ext cx="758175" cy="511700"/>
              </a:xfrm>
              <a:custGeom>
                <a:avLst/>
                <a:gdLst/>
                <a:ahLst/>
                <a:cxnLst/>
                <a:rect l="l" t="t" r="r" b="b"/>
                <a:pathLst>
                  <a:path w="30327" h="20468" extrusionOk="0">
                    <a:moveTo>
                      <a:pt x="18519" y="1"/>
                    </a:moveTo>
                    <a:cubicBezTo>
                      <a:pt x="14825" y="252"/>
                      <a:pt x="15155" y="1051"/>
                      <a:pt x="15154" y="1051"/>
                    </a:cubicBezTo>
                    <a:cubicBezTo>
                      <a:pt x="12323" y="1717"/>
                      <a:pt x="10524" y="3782"/>
                      <a:pt x="10524" y="3782"/>
                    </a:cubicBezTo>
                    <a:lnTo>
                      <a:pt x="6694" y="8012"/>
                    </a:lnTo>
                    <a:lnTo>
                      <a:pt x="3530" y="2151"/>
                    </a:lnTo>
                    <a:lnTo>
                      <a:pt x="0" y="4216"/>
                    </a:lnTo>
                    <a:cubicBezTo>
                      <a:pt x="0" y="4216"/>
                      <a:pt x="1732" y="13907"/>
                      <a:pt x="4197" y="15838"/>
                    </a:cubicBezTo>
                    <a:cubicBezTo>
                      <a:pt x="5038" y="16497"/>
                      <a:pt x="5840" y="16714"/>
                      <a:pt x="6531" y="16714"/>
                    </a:cubicBezTo>
                    <a:cubicBezTo>
                      <a:pt x="7868" y="16714"/>
                      <a:pt x="8793" y="15905"/>
                      <a:pt x="8793" y="15905"/>
                    </a:cubicBezTo>
                    <a:lnTo>
                      <a:pt x="8793" y="15905"/>
                    </a:lnTo>
                    <a:lnTo>
                      <a:pt x="8260" y="20468"/>
                    </a:lnTo>
                    <a:lnTo>
                      <a:pt x="25678" y="20468"/>
                    </a:lnTo>
                    <a:lnTo>
                      <a:pt x="25678" y="18334"/>
                    </a:lnTo>
                    <a:cubicBezTo>
                      <a:pt x="27233" y="18334"/>
                      <a:pt x="28275" y="17704"/>
                      <a:pt x="28894" y="17144"/>
                    </a:cubicBezTo>
                    <a:cubicBezTo>
                      <a:pt x="29391" y="16696"/>
                      <a:pt x="29696" y="16073"/>
                      <a:pt x="29775" y="15407"/>
                    </a:cubicBezTo>
                    <a:cubicBezTo>
                      <a:pt x="30327" y="10735"/>
                      <a:pt x="26189" y="5875"/>
                      <a:pt x="25345" y="4280"/>
                    </a:cubicBezTo>
                    <a:cubicBezTo>
                      <a:pt x="24445" y="2582"/>
                      <a:pt x="21189" y="1350"/>
                      <a:pt x="21189" y="1350"/>
                    </a:cubicBezTo>
                    <a:cubicBezTo>
                      <a:pt x="20662" y="217"/>
                      <a:pt x="18519" y="1"/>
                      <a:pt x="18519" y="1"/>
                    </a:cubicBezTo>
                    <a:close/>
                  </a:path>
                </a:pathLst>
              </a:custGeom>
              <a:solidFill>
                <a:srgbClr val="EE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0"/>
              <p:cNvSpPr/>
              <p:nvPr/>
            </p:nvSpPr>
            <p:spPr>
              <a:xfrm>
                <a:off x="2896100" y="2634513"/>
                <a:ext cx="111175" cy="498550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19942" extrusionOk="0">
                    <a:moveTo>
                      <a:pt x="1955" y="1"/>
                    </a:moveTo>
                    <a:lnTo>
                      <a:pt x="0" y="19942"/>
                    </a:lnTo>
                    <a:lnTo>
                      <a:pt x="3373" y="19942"/>
                    </a:lnTo>
                    <a:lnTo>
                      <a:pt x="444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0"/>
              <p:cNvSpPr/>
              <p:nvPr/>
            </p:nvSpPr>
            <p:spPr>
              <a:xfrm>
                <a:off x="3029850" y="2654463"/>
                <a:ext cx="4497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3125" extrusionOk="0">
                    <a:moveTo>
                      <a:pt x="923" y="1"/>
                    </a:moveTo>
                    <a:lnTo>
                      <a:pt x="829" y="52"/>
                    </a:lnTo>
                    <a:cubicBezTo>
                      <a:pt x="1067" y="492"/>
                      <a:pt x="1664" y="1708"/>
                      <a:pt x="1566" y="2060"/>
                    </a:cubicBezTo>
                    <a:cubicBezTo>
                      <a:pt x="1470" y="2406"/>
                      <a:pt x="403" y="2872"/>
                      <a:pt x="1" y="3022"/>
                    </a:cubicBezTo>
                    <a:lnTo>
                      <a:pt x="38" y="3125"/>
                    </a:lnTo>
                    <a:cubicBezTo>
                      <a:pt x="99" y="3101"/>
                      <a:pt x="1539" y="2561"/>
                      <a:pt x="1669" y="2090"/>
                    </a:cubicBezTo>
                    <a:cubicBezTo>
                      <a:pt x="1799" y="1624"/>
                      <a:pt x="958" y="67"/>
                      <a:pt x="923" y="1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0"/>
              <p:cNvSpPr/>
              <p:nvPr/>
            </p:nvSpPr>
            <p:spPr>
              <a:xfrm>
                <a:off x="2998525" y="2738338"/>
                <a:ext cx="77075" cy="194600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7784" extrusionOk="0">
                    <a:moveTo>
                      <a:pt x="1801" y="1"/>
                    </a:moveTo>
                    <a:lnTo>
                      <a:pt x="1735" y="86"/>
                    </a:lnTo>
                    <a:cubicBezTo>
                      <a:pt x="1747" y="94"/>
                      <a:pt x="2954" y="1043"/>
                      <a:pt x="2721" y="1647"/>
                    </a:cubicBezTo>
                    <a:cubicBezTo>
                      <a:pt x="2475" y="2287"/>
                      <a:pt x="24" y="7684"/>
                      <a:pt x="0" y="7738"/>
                    </a:cubicBezTo>
                    <a:lnTo>
                      <a:pt x="99" y="7784"/>
                    </a:lnTo>
                    <a:cubicBezTo>
                      <a:pt x="122" y="7729"/>
                      <a:pt x="2575" y="2330"/>
                      <a:pt x="2822" y="1686"/>
                    </a:cubicBezTo>
                    <a:cubicBezTo>
                      <a:pt x="3083" y="1007"/>
                      <a:pt x="1854" y="41"/>
                      <a:pt x="1801" y="1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0"/>
              <p:cNvSpPr/>
              <p:nvPr/>
            </p:nvSpPr>
            <p:spPr>
              <a:xfrm>
                <a:off x="2866625" y="2646863"/>
                <a:ext cx="45950" cy="82025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3281" extrusionOk="0">
                    <a:moveTo>
                      <a:pt x="1325" y="1"/>
                    </a:moveTo>
                    <a:cubicBezTo>
                      <a:pt x="1271" y="79"/>
                      <a:pt x="0" y="1942"/>
                      <a:pt x="0" y="2429"/>
                    </a:cubicBezTo>
                    <a:cubicBezTo>
                      <a:pt x="2" y="2933"/>
                      <a:pt x="1633" y="3246"/>
                      <a:pt x="1819" y="3281"/>
                    </a:cubicBezTo>
                    <a:lnTo>
                      <a:pt x="1838" y="3176"/>
                    </a:lnTo>
                    <a:cubicBezTo>
                      <a:pt x="1169" y="3053"/>
                      <a:pt x="108" y="2743"/>
                      <a:pt x="108" y="2429"/>
                    </a:cubicBezTo>
                    <a:cubicBezTo>
                      <a:pt x="108" y="2067"/>
                      <a:pt x="962" y="723"/>
                      <a:pt x="1413" y="62"/>
                    </a:cubicBezTo>
                    <a:lnTo>
                      <a:pt x="1325" y="1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0"/>
              <p:cNvSpPr/>
              <p:nvPr/>
            </p:nvSpPr>
            <p:spPr>
              <a:xfrm>
                <a:off x="2865975" y="2730538"/>
                <a:ext cx="48800" cy="20202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8081" extrusionOk="0">
                    <a:moveTo>
                      <a:pt x="1286" y="0"/>
                    </a:moveTo>
                    <a:cubicBezTo>
                      <a:pt x="1232" y="69"/>
                      <a:pt x="0" y="1719"/>
                      <a:pt x="26" y="2233"/>
                    </a:cubicBezTo>
                    <a:cubicBezTo>
                      <a:pt x="37" y="2445"/>
                      <a:pt x="335" y="3306"/>
                      <a:pt x="709" y="4395"/>
                    </a:cubicBezTo>
                    <a:cubicBezTo>
                      <a:pt x="1215" y="5860"/>
                      <a:pt x="1843" y="7683"/>
                      <a:pt x="1800" y="8069"/>
                    </a:cubicBezTo>
                    <a:lnTo>
                      <a:pt x="1907" y="8080"/>
                    </a:lnTo>
                    <a:cubicBezTo>
                      <a:pt x="1952" y="7670"/>
                      <a:pt x="1346" y="5912"/>
                      <a:pt x="811" y="4359"/>
                    </a:cubicBezTo>
                    <a:cubicBezTo>
                      <a:pt x="468" y="3364"/>
                      <a:pt x="143" y="2423"/>
                      <a:pt x="133" y="2227"/>
                    </a:cubicBezTo>
                    <a:cubicBezTo>
                      <a:pt x="113" y="1833"/>
                      <a:pt x="1020" y="532"/>
                      <a:pt x="1371" y="63"/>
                    </a:cubicBezTo>
                    <a:lnTo>
                      <a:pt x="1286" y="0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0"/>
              <p:cNvSpPr/>
              <p:nvPr/>
            </p:nvSpPr>
            <p:spPr>
              <a:xfrm>
                <a:off x="2740450" y="2806363"/>
                <a:ext cx="35725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8511" extrusionOk="0">
                    <a:moveTo>
                      <a:pt x="1329" y="0"/>
                    </a:moveTo>
                    <a:cubicBezTo>
                      <a:pt x="956" y="919"/>
                      <a:pt x="40" y="8189"/>
                      <a:pt x="1" y="8496"/>
                    </a:cubicBezTo>
                    <a:lnTo>
                      <a:pt x="109" y="8511"/>
                    </a:lnTo>
                    <a:cubicBezTo>
                      <a:pt x="118" y="8436"/>
                      <a:pt x="1061" y="947"/>
                      <a:pt x="1428" y="39"/>
                    </a:cubicBez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0"/>
              <p:cNvSpPr/>
              <p:nvPr/>
            </p:nvSpPr>
            <p:spPr>
              <a:xfrm>
                <a:off x="2688300" y="2820863"/>
                <a:ext cx="305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2980" extrusionOk="0">
                    <a:moveTo>
                      <a:pt x="87" y="1"/>
                    </a:moveTo>
                    <a:lnTo>
                      <a:pt x="0" y="63"/>
                    </a:lnTo>
                    <a:cubicBezTo>
                      <a:pt x="12" y="78"/>
                      <a:pt x="1103" y="1615"/>
                      <a:pt x="667" y="2946"/>
                    </a:cubicBezTo>
                    <a:lnTo>
                      <a:pt x="769" y="2980"/>
                    </a:lnTo>
                    <a:cubicBezTo>
                      <a:pt x="1222" y="1596"/>
                      <a:pt x="134" y="66"/>
                      <a:pt x="87" y="1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0"/>
              <p:cNvSpPr/>
              <p:nvPr/>
            </p:nvSpPr>
            <p:spPr>
              <a:xfrm>
                <a:off x="2937475" y="2671088"/>
                <a:ext cx="678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1113" extrusionOk="0">
                    <a:moveTo>
                      <a:pt x="1262" y="1"/>
                    </a:moveTo>
                    <a:cubicBezTo>
                      <a:pt x="1251" y="1"/>
                      <a:pt x="1240" y="4"/>
                      <a:pt x="1231" y="11"/>
                    </a:cubicBezTo>
                    <a:lnTo>
                      <a:pt x="25" y="971"/>
                    </a:lnTo>
                    <a:cubicBezTo>
                      <a:pt x="2" y="988"/>
                      <a:pt x="0" y="1020"/>
                      <a:pt x="17" y="1042"/>
                    </a:cubicBezTo>
                    <a:cubicBezTo>
                      <a:pt x="26" y="1054"/>
                      <a:pt x="41" y="1060"/>
                      <a:pt x="55" y="1060"/>
                    </a:cubicBezTo>
                    <a:cubicBezTo>
                      <a:pt x="67" y="1060"/>
                      <a:pt x="78" y="1056"/>
                      <a:pt x="87" y="1049"/>
                    </a:cubicBezTo>
                    <a:lnTo>
                      <a:pt x="1263" y="113"/>
                    </a:lnTo>
                    <a:lnTo>
                      <a:pt x="2624" y="1102"/>
                    </a:lnTo>
                    <a:cubicBezTo>
                      <a:pt x="2635" y="1109"/>
                      <a:pt x="2645" y="1112"/>
                      <a:pt x="2656" y="1112"/>
                    </a:cubicBezTo>
                    <a:cubicBezTo>
                      <a:pt x="2671" y="1112"/>
                      <a:pt x="2687" y="1105"/>
                      <a:pt x="2696" y="1091"/>
                    </a:cubicBezTo>
                    <a:cubicBezTo>
                      <a:pt x="2712" y="1070"/>
                      <a:pt x="2707" y="1039"/>
                      <a:pt x="2683" y="1022"/>
                    </a:cubicBezTo>
                    <a:lnTo>
                      <a:pt x="1291" y="10"/>
                    </a:lnTo>
                    <a:cubicBezTo>
                      <a:pt x="1283" y="4"/>
                      <a:pt x="1272" y="1"/>
                      <a:pt x="1262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0"/>
              <p:cNvSpPr/>
              <p:nvPr/>
            </p:nvSpPr>
            <p:spPr>
              <a:xfrm>
                <a:off x="2929500" y="2672338"/>
                <a:ext cx="59225" cy="3208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12834" extrusionOk="0">
                    <a:moveTo>
                      <a:pt x="1582" y="0"/>
                    </a:moveTo>
                    <a:lnTo>
                      <a:pt x="864" y="573"/>
                    </a:lnTo>
                    <a:lnTo>
                      <a:pt x="1261" y="1160"/>
                    </a:lnTo>
                    <a:lnTo>
                      <a:pt x="1" y="11961"/>
                    </a:lnTo>
                    <a:lnTo>
                      <a:pt x="1005" y="12834"/>
                    </a:lnTo>
                    <a:lnTo>
                      <a:pt x="2088" y="12068"/>
                    </a:lnTo>
                    <a:lnTo>
                      <a:pt x="1846" y="1202"/>
                    </a:lnTo>
                    <a:lnTo>
                      <a:pt x="2369" y="573"/>
                    </a:lnTo>
                    <a:lnTo>
                      <a:pt x="1582" y="0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0"/>
              <p:cNvSpPr/>
              <p:nvPr/>
            </p:nvSpPr>
            <p:spPr>
              <a:xfrm>
                <a:off x="3142825" y="2806838"/>
                <a:ext cx="22550" cy="27315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0926" extrusionOk="0">
                    <a:moveTo>
                      <a:pt x="108" y="1"/>
                    </a:moveTo>
                    <a:lnTo>
                      <a:pt x="0" y="9"/>
                    </a:lnTo>
                    <a:lnTo>
                      <a:pt x="795" y="10925"/>
                    </a:lnTo>
                    <a:lnTo>
                      <a:pt x="902" y="10918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0"/>
              <p:cNvSpPr/>
              <p:nvPr/>
            </p:nvSpPr>
            <p:spPr>
              <a:xfrm>
                <a:off x="2529950" y="2710113"/>
                <a:ext cx="10065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026" h="2413" extrusionOk="0">
                    <a:moveTo>
                      <a:pt x="3972" y="0"/>
                    </a:moveTo>
                    <a:lnTo>
                      <a:pt x="0" y="2319"/>
                    </a:lnTo>
                    <a:lnTo>
                      <a:pt x="55" y="2412"/>
                    </a:lnTo>
                    <a:lnTo>
                      <a:pt x="4026" y="94"/>
                    </a:lnTo>
                    <a:lnTo>
                      <a:pt x="3972" y="0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0"/>
              <p:cNvSpPr/>
              <p:nvPr/>
            </p:nvSpPr>
            <p:spPr>
              <a:xfrm>
                <a:off x="2549325" y="2771213"/>
                <a:ext cx="111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444" extrusionOk="0">
                    <a:moveTo>
                      <a:pt x="222" y="0"/>
                    </a:moveTo>
                    <a:cubicBezTo>
                      <a:pt x="99" y="0"/>
                      <a:pt x="0" y="99"/>
                      <a:pt x="0" y="222"/>
                    </a:cubicBezTo>
                    <a:cubicBezTo>
                      <a:pt x="0" y="345"/>
                      <a:pt x="100" y="443"/>
                      <a:pt x="222" y="443"/>
                    </a:cubicBezTo>
                    <a:cubicBezTo>
                      <a:pt x="345" y="443"/>
                      <a:pt x="444" y="344"/>
                      <a:pt x="444" y="222"/>
                    </a:cubicBezTo>
                    <a:cubicBezTo>
                      <a:pt x="444" y="101"/>
                      <a:pt x="343" y="2"/>
                      <a:pt x="2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0"/>
              <p:cNvSpPr/>
              <p:nvPr/>
            </p:nvSpPr>
            <p:spPr>
              <a:xfrm>
                <a:off x="2556925" y="2791338"/>
                <a:ext cx="11075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43" extrusionOk="0">
                    <a:moveTo>
                      <a:pt x="222" y="1"/>
                    </a:moveTo>
                    <a:cubicBezTo>
                      <a:pt x="99" y="1"/>
                      <a:pt x="1" y="99"/>
                      <a:pt x="1" y="221"/>
                    </a:cubicBezTo>
                    <a:cubicBezTo>
                      <a:pt x="1" y="344"/>
                      <a:pt x="100" y="443"/>
                      <a:pt x="222" y="443"/>
                    </a:cubicBezTo>
                    <a:cubicBezTo>
                      <a:pt x="344" y="443"/>
                      <a:pt x="443" y="343"/>
                      <a:pt x="443" y="221"/>
                    </a:cubicBezTo>
                    <a:cubicBezTo>
                      <a:pt x="443" y="100"/>
                      <a:pt x="344" y="1"/>
                      <a:pt x="2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0"/>
              <p:cNvSpPr/>
              <p:nvPr/>
            </p:nvSpPr>
            <p:spPr>
              <a:xfrm>
                <a:off x="2539950" y="2776738"/>
                <a:ext cx="20475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2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2"/>
                      <a:pt x="410" y="1510"/>
                      <a:pt x="819" y="260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0"/>
              <p:cNvSpPr/>
              <p:nvPr/>
            </p:nvSpPr>
            <p:spPr>
              <a:xfrm>
                <a:off x="2538725" y="2776463"/>
                <a:ext cx="228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2634" extrusionOk="0">
                    <a:moveTo>
                      <a:pt x="97" y="0"/>
                    </a:moveTo>
                    <a:lnTo>
                      <a:pt x="0" y="26"/>
                    </a:lnTo>
                    <a:cubicBezTo>
                      <a:pt x="4" y="40"/>
                      <a:pt x="414" y="1549"/>
                      <a:pt x="821" y="2634"/>
                    </a:cubicBezTo>
                    <a:lnTo>
                      <a:pt x="914" y="2599"/>
                    </a:lnTo>
                    <a:cubicBezTo>
                      <a:pt x="510" y="1519"/>
                      <a:pt x="102" y="14"/>
                      <a:pt x="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0"/>
              <p:cNvSpPr/>
              <p:nvPr/>
            </p:nvSpPr>
            <p:spPr>
              <a:xfrm>
                <a:off x="2942300" y="2570663"/>
                <a:ext cx="64950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3865" extrusionOk="0">
                    <a:moveTo>
                      <a:pt x="1" y="0"/>
                    </a:moveTo>
                    <a:lnTo>
                      <a:pt x="1" y="2"/>
                    </a:lnTo>
                    <a:lnTo>
                      <a:pt x="84" y="3131"/>
                    </a:lnTo>
                    <a:cubicBezTo>
                      <a:pt x="84" y="3131"/>
                      <a:pt x="402" y="3847"/>
                      <a:pt x="1500" y="3864"/>
                    </a:cubicBezTo>
                    <a:cubicBezTo>
                      <a:pt x="1510" y="3864"/>
                      <a:pt x="1520" y="3864"/>
                      <a:pt x="1530" y="3864"/>
                    </a:cubicBezTo>
                    <a:cubicBezTo>
                      <a:pt x="2598" y="3864"/>
                      <a:pt x="2583" y="2999"/>
                      <a:pt x="2583" y="2999"/>
                    </a:cubicBezTo>
                    <a:lnTo>
                      <a:pt x="2500" y="0"/>
                    </a:lnTo>
                    <a:close/>
                  </a:path>
                </a:pathLst>
              </a:custGeom>
              <a:solidFill>
                <a:srgbClr val="FFB1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0"/>
              <p:cNvSpPr/>
              <p:nvPr/>
            </p:nvSpPr>
            <p:spPr>
              <a:xfrm>
                <a:off x="2942300" y="2570713"/>
                <a:ext cx="64075" cy="57850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2314" extrusionOk="0">
                    <a:moveTo>
                      <a:pt x="1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  <a:moveTo>
                      <a:pt x="1" y="1"/>
                    </a:moveTo>
                    <a:lnTo>
                      <a:pt x="10" y="362"/>
                    </a:lnTo>
                    <a:cubicBezTo>
                      <a:pt x="82" y="560"/>
                      <a:pt x="591" y="1776"/>
                      <a:pt x="2563" y="2314"/>
                    </a:cubicBezTo>
                    <a:lnTo>
                      <a:pt x="2499" y="1"/>
                    </a:lnTo>
                    <a:close/>
                  </a:path>
                </a:pathLst>
              </a:custGeom>
              <a:solidFill>
                <a:srgbClr val="E28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0"/>
              <p:cNvSpPr/>
              <p:nvPr/>
            </p:nvSpPr>
            <p:spPr>
              <a:xfrm>
                <a:off x="2906850" y="2467463"/>
                <a:ext cx="121025" cy="140850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5634" extrusionOk="0">
                    <a:moveTo>
                      <a:pt x="2593" y="0"/>
                    </a:moveTo>
                    <a:cubicBezTo>
                      <a:pt x="2407" y="0"/>
                      <a:pt x="2200" y="29"/>
                      <a:pt x="1968" y="91"/>
                    </a:cubicBezTo>
                    <a:cubicBezTo>
                      <a:pt x="621" y="451"/>
                      <a:pt x="581" y="1782"/>
                      <a:pt x="738" y="2726"/>
                    </a:cubicBezTo>
                    <a:cubicBezTo>
                      <a:pt x="655" y="2687"/>
                      <a:pt x="570" y="2665"/>
                      <a:pt x="489" y="2665"/>
                    </a:cubicBezTo>
                    <a:cubicBezTo>
                      <a:pt x="418" y="2665"/>
                      <a:pt x="351" y="2681"/>
                      <a:pt x="291" y="2716"/>
                    </a:cubicBezTo>
                    <a:cubicBezTo>
                      <a:pt x="36" y="2864"/>
                      <a:pt x="1" y="3279"/>
                      <a:pt x="212" y="3647"/>
                    </a:cubicBezTo>
                    <a:cubicBezTo>
                      <a:pt x="373" y="3926"/>
                      <a:pt x="631" y="4096"/>
                      <a:pt x="858" y="4096"/>
                    </a:cubicBezTo>
                    <a:cubicBezTo>
                      <a:pt x="928" y="4096"/>
                      <a:pt x="996" y="4079"/>
                      <a:pt x="1057" y="4044"/>
                    </a:cubicBezTo>
                    <a:cubicBezTo>
                      <a:pt x="1077" y="4033"/>
                      <a:pt x="1096" y="4018"/>
                      <a:pt x="1113" y="4004"/>
                    </a:cubicBezTo>
                    <a:cubicBezTo>
                      <a:pt x="1559" y="4885"/>
                      <a:pt x="2735" y="5634"/>
                      <a:pt x="3573" y="5634"/>
                    </a:cubicBezTo>
                    <a:cubicBezTo>
                      <a:pt x="3780" y="5634"/>
                      <a:pt x="3966" y="5588"/>
                      <a:pt x="4115" y="5488"/>
                    </a:cubicBezTo>
                    <a:cubicBezTo>
                      <a:pt x="4840" y="5006"/>
                      <a:pt x="4755" y="4252"/>
                      <a:pt x="4537" y="3248"/>
                    </a:cubicBezTo>
                    <a:cubicBezTo>
                      <a:pt x="4649" y="3217"/>
                      <a:pt x="4720" y="3163"/>
                      <a:pt x="4692" y="3064"/>
                    </a:cubicBezTo>
                    <a:cubicBezTo>
                      <a:pt x="4663" y="2964"/>
                      <a:pt x="4547" y="2803"/>
                      <a:pt x="4400" y="2629"/>
                    </a:cubicBezTo>
                    <a:cubicBezTo>
                      <a:pt x="4166" y="1512"/>
                      <a:pt x="3948" y="0"/>
                      <a:pt x="2593" y="0"/>
                    </a:cubicBezTo>
                    <a:close/>
                  </a:path>
                </a:pathLst>
              </a:custGeom>
              <a:solidFill>
                <a:srgbClr val="FFB1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0"/>
              <p:cNvSpPr/>
              <p:nvPr/>
            </p:nvSpPr>
            <p:spPr>
              <a:xfrm>
                <a:off x="2957150" y="2537163"/>
                <a:ext cx="228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84" extrusionOk="0">
                    <a:moveTo>
                      <a:pt x="558" y="1"/>
                    </a:moveTo>
                    <a:cubicBezTo>
                      <a:pt x="501" y="1"/>
                      <a:pt x="440" y="10"/>
                      <a:pt x="379" y="28"/>
                    </a:cubicBezTo>
                    <a:cubicBezTo>
                      <a:pt x="150" y="93"/>
                      <a:pt x="0" y="266"/>
                      <a:pt x="43" y="413"/>
                    </a:cubicBezTo>
                    <a:cubicBezTo>
                      <a:pt x="74" y="520"/>
                      <a:pt x="201" y="584"/>
                      <a:pt x="356" y="584"/>
                    </a:cubicBezTo>
                    <a:cubicBezTo>
                      <a:pt x="413" y="584"/>
                      <a:pt x="473" y="575"/>
                      <a:pt x="534" y="558"/>
                    </a:cubicBezTo>
                    <a:cubicBezTo>
                      <a:pt x="763" y="491"/>
                      <a:pt x="913" y="318"/>
                      <a:pt x="871" y="172"/>
                    </a:cubicBezTo>
                    <a:cubicBezTo>
                      <a:pt x="840" y="65"/>
                      <a:pt x="713" y="1"/>
                      <a:pt x="558" y="1"/>
                    </a:cubicBezTo>
                    <a:close/>
                  </a:path>
                </a:pathLst>
              </a:custGeom>
              <a:solidFill>
                <a:srgbClr val="E28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0"/>
              <p:cNvSpPr/>
              <p:nvPr/>
            </p:nvSpPr>
            <p:spPr>
              <a:xfrm>
                <a:off x="2929375" y="2529388"/>
                <a:ext cx="10267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3314" extrusionOk="0">
                    <a:moveTo>
                      <a:pt x="658" y="0"/>
                    </a:moveTo>
                    <a:lnTo>
                      <a:pt x="0" y="341"/>
                    </a:lnTo>
                    <a:cubicBezTo>
                      <a:pt x="450" y="893"/>
                      <a:pt x="212" y="1527"/>
                      <a:pt x="212" y="1527"/>
                    </a:cubicBezTo>
                    <a:cubicBezTo>
                      <a:pt x="663" y="2418"/>
                      <a:pt x="1624" y="3313"/>
                      <a:pt x="2615" y="3313"/>
                    </a:cubicBezTo>
                    <a:cubicBezTo>
                      <a:pt x="2846" y="3313"/>
                      <a:pt x="3079" y="3265"/>
                      <a:pt x="3307" y="3156"/>
                    </a:cubicBezTo>
                    <a:cubicBezTo>
                      <a:pt x="4107" y="2774"/>
                      <a:pt x="4008" y="1887"/>
                      <a:pt x="3641" y="769"/>
                    </a:cubicBezTo>
                    <a:lnTo>
                      <a:pt x="3641" y="769"/>
                    </a:lnTo>
                    <a:cubicBezTo>
                      <a:pt x="3558" y="791"/>
                      <a:pt x="3453" y="798"/>
                      <a:pt x="3349" y="798"/>
                    </a:cubicBezTo>
                    <a:cubicBezTo>
                      <a:pt x="3146" y="798"/>
                      <a:pt x="2950" y="770"/>
                      <a:pt x="2950" y="770"/>
                    </a:cubicBezTo>
                    <a:lnTo>
                      <a:pt x="2766" y="749"/>
                    </a:lnTo>
                    <a:cubicBezTo>
                      <a:pt x="1736" y="930"/>
                      <a:pt x="1402" y="1586"/>
                      <a:pt x="1402" y="1586"/>
                    </a:cubicBezTo>
                    <a:cubicBezTo>
                      <a:pt x="375" y="842"/>
                      <a:pt x="658" y="0"/>
                      <a:pt x="658" y="0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0"/>
              <p:cNvSpPr/>
              <p:nvPr/>
            </p:nvSpPr>
            <p:spPr>
              <a:xfrm>
                <a:off x="2987650" y="2523038"/>
                <a:ext cx="53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368" extrusionOk="0">
                    <a:moveTo>
                      <a:pt x="90" y="0"/>
                    </a:moveTo>
                    <a:cubicBezTo>
                      <a:pt x="88" y="0"/>
                      <a:pt x="86" y="0"/>
                      <a:pt x="84" y="0"/>
                    </a:cubicBezTo>
                    <a:cubicBezTo>
                      <a:pt x="33" y="6"/>
                      <a:pt x="1" y="94"/>
                      <a:pt x="13" y="195"/>
                    </a:cubicBezTo>
                    <a:cubicBezTo>
                      <a:pt x="26" y="292"/>
                      <a:pt x="74" y="367"/>
                      <a:pt x="124" y="367"/>
                    </a:cubicBezTo>
                    <a:cubicBezTo>
                      <a:pt x="126" y="367"/>
                      <a:pt x="128" y="367"/>
                      <a:pt x="130" y="367"/>
                    </a:cubicBezTo>
                    <a:cubicBezTo>
                      <a:pt x="182" y="361"/>
                      <a:pt x="214" y="274"/>
                      <a:pt x="200" y="173"/>
                    </a:cubicBezTo>
                    <a:cubicBezTo>
                      <a:pt x="188" y="76"/>
                      <a:pt x="140" y="0"/>
                      <a:pt x="90" y="0"/>
                    </a:cubicBezTo>
                    <a:close/>
                  </a:path>
                </a:pathLst>
              </a:custGeom>
              <a:solidFill>
                <a:srgbClr val="210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0"/>
              <p:cNvSpPr/>
              <p:nvPr/>
            </p:nvSpPr>
            <p:spPr>
              <a:xfrm>
                <a:off x="2977500" y="2516688"/>
                <a:ext cx="190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205" extrusionOk="0">
                    <a:moveTo>
                      <a:pt x="467" y="1"/>
                    </a:moveTo>
                    <a:cubicBezTo>
                      <a:pt x="306" y="1"/>
                      <a:pt x="118" y="26"/>
                      <a:pt x="1" y="129"/>
                    </a:cubicBezTo>
                    <a:lnTo>
                      <a:pt x="67" y="205"/>
                    </a:lnTo>
                    <a:cubicBezTo>
                      <a:pt x="161" y="122"/>
                      <a:pt x="322" y="100"/>
                      <a:pt x="464" y="100"/>
                    </a:cubicBezTo>
                    <a:cubicBezTo>
                      <a:pt x="614" y="100"/>
                      <a:pt x="741" y="124"/>
                      <a:pt x="744" y="125"/>
                    </a:cubicBezTo>
                    <a:lnTo>
                      <a:pt x="763" y="27"/>
                    </a:lnTo>
                    <a:cubicBezTo>
                      <a:pt x="752" y="25"/>
                      <a:pt x="623" y="1"/>
                      <a:pt x="467" y="1"/>
                    </a:cubicBezTo>
                    <a:close/>
                  </a:path>
                </a:pathLst>
              </a:custGeom>
              <a:solidFill>
                <a:srgbClr val="210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0"/>
              <p:cNvSpPr/>
              <p:nvPr/>
            </p:nvSpPr>
            <p:spPr>
              <a:xfrm>
                <a:off x="2987725" y="2577263"/>
                <a:ext cx="256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235" extrusionOk="0">
                    <a:moveTo>
                      <a:pt x="50" y="0"/>
                    </a:moveTo>
                    <a:lnTo>
                      <a:pt x="1" y="87"/>
                    </a:lnTo>
                    <a:cubicBezTo>
                      <a:pt x="199" y="197"/>
                      <a:pt x="377" y="235"/>
                      <a:pt x="529" y="235"/>
                    </a:cubicBezTo>
                    <a:cubicBezTo>
                      <a:pt x="826" y="235"/>
                      <a:pt x="1012" y="92"/>
                      <a:pt x="1024" y="83"/>
                    </a:cubicBezTo>
                    <a:lnTo>
                      <a:pt x="962" y="4"/>
                    </a:lnTo>
                    <a:cubicBezTo>
                      <a:pt x="953" y="13"/>
                      <a:pt x="791" y="135"/>
                      <a:pt x="532" y="135"/>
                    </a:cubicBezTo>
                    <a:cubicBezTo>
                      <a:pt x="396" y="135"/>
                      <a:pt x="232" y="102"/>
                      <a:pt x="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0"/>
              <p:cNvSpPr/>
              <p:nvPr/>
            </p:nvSpPr>
            <p:spPr>
              <a:xfrm>
                <a:off x="2913800" y="2544263"/>
                <a:ext cx="176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49" extrusionOk="0">
                    <a:moveTo>
                      <a:pt x="240" y="1"/>
                    </a:moveTo>
                    <a:cubicBezTo>
                      <a:pt x="157" y="1"/>
                      <a:pt x="76" y="40"/>
                      <a:pt x="0" y="118"/>
                    </a:cubicBezTo>
                    <a:lnTo>
                      <a:pt x="54" y="170"/>
                    </a:lnTo>
                    <a:cubicBezTo>
                      <a:pt x="116" y="107"/>
                      <a:pt x="178" y="75"/>
                      <a:pt x="241" y="75"/>
                    </a:cubicBezTo>
                    <a:cubicBezTo>
                      <a:pt x="252" y="75"/>
                      <a:pt x="263" y="76"/>
                      <a:pt x="274" y="78"/>
                    </a:cubicBezTo>
                    <a:cubicBezTo>
                      <a:pt x="476" y="112"/>
                      <a:pt x="636" y="444"/>
                      <a:pt x="637" y="448"/>
                    </a:cubicBezTo>
                    <a:lnTo>
                      <a:pt x="704" y="417"/>
                    </a:lnTo>
                    <a:cubicBezTo>
                      <a:pt x="698" y="402"/>
                      <a:pt x="527" y="45"/>
                      <a:pt x="285" y="4"/>
                    </a:cubicBezTo>
                    <a:cubicBezTo>
                      <a:pt x="270" y="2"/>
                      <a:pt x="255" y="1"/>
                      <a:pt x="240" y="1"/>
                    </a:cubicBezTo>
                    <a:close/>
                  </a:path>
                </a:pathLst>
              </a:custGeom>
              <a:solidFill>
                <a:srgbClr val="210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0"/>
              <p:cNvSpPr/>
              <p:nvPr/>
            </p:nvSpPr>
            <p:spPr>
              <a:xfrm>
                <a:off x="2920400" y="2546563"/>
                <a:ext cx="49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11" extrusionOk="0">
                    <a:moveTo>
                      <a:pt x="167" y="0"/>
                    </a:moveTo>
                    <a:cubicBezTo>
                      <a:pt x="162" y="3"/>
                      <a:pt x="43" y="55"/>
                      <a:pt x="0" y="187"/>
                    </a:cubicBezTo>
                    <a:lnTo>
                      <a:pt x="72" y="210"/>
                    </a:lnTo>
                    <a:cubicBezTo>
                      <a:pt x="104" y="112"/>
                      <a:pt x="196" y="71"/>
                      <a:pt x="197" y="69"/>
                    </a:cubicBez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210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0"/>
              <p:cNvSpPr/>
              <p:nvPr/>
            </p:nvSpPr>
            <p:spPr>
              <a:xfrm>
                <a:off x="2895075" y="2443138"/>
                <a:ext cx="128850" cy="108450"/>
              </a:xfrm>
              <a:custGeom>
                <a:avLst/>
                <a:gdLst/>
                <a:ahLst/>
                <a:cxnLst/>
                <a:rect l="l" t="t" r="r" b="b"/>
                <a:pathLst>
                  <a:path w="5154" h="4338" extrusionOk="0">
                    <a:moveTo>
                      <a:pt x="3386" y="1"/>
                    </a:moveTo>
                    <a:cubicBezTo>
                      <a:pt x="2874" y="1"/>
                      <a:pt x="2327" y="191"/>
                      <a:pt x="1890" y="707"/>
                    </a:cubicBezTo>
                    <a:lnTo>
                      <a:pt x="1474" y="1323"/>
                    </a:lnTo>
                    <a:cubicBezTo>
                      <a:pt x="1474" y="1323"/>
                      <a:pt x="1340" y="1219"/>
                      <a:pt x="1124" y="1219"/>
                    </a:cubicBezTo>
                    <a:cubicBezTo>
                      <a:pt x="946" y="1219"/>
                      <a:pt x="711" y="1290"/>
                      <a:pt x="451" y="1553"/>
                    </a:cubicBezTo>
                    <a:cubicBezTo>
                      <a:pt x="1" y="2006"/>
                      <a:pt x="159" y="3355"/>
                      <a:pt x="651" y="3791"/>
                    </a:cubicBezTo>
                    <a:cubicBezTo>
                      <a:pt x="651" y="3790"/>
                      <a:pt x="734" y="3649"/>
                      <a:pt x="955" y="3649"/>
                    </a:cubicBezTo>
                    <a:cubicBezTo>
                      <a:pt x="1025" y="3649"/>
                      <a:pt x="1109" y="3663"/>
                      <a:pt x="1209" y="3701"/>
                    </a:cubicBezTo>
                    <a:lnTo>
                      <a:pt x="1723" y="4337"/>
                    </a:lnTo>
                    <a:cubicBezTo>
                      <a:pt x="1723" y="4337"/>
                      <a:pt x="2339" y="3188"/>
                      <a:pt x="2007" y="2056"/>
                    </a:cubicBezTo>
                    <a:lnTo>
                      <a:pt x="2007" y="2056"/>
                    </a:lnTo>
                    <a:cubicBezTo>
                      <a:pt x="2007" y="2056"/>
                      <a:pt x="2207" y="2151"/>
                      <a:pt x="2488" y="2151"/>
                    </a:cubicBezTo>
                    <a:cubicBezTo>
                      <a:pt x="2628" y="2151"/>
                      <a:pt x="2790" y="2127"/>
                      <a:pt x="2956" y="2056"/>
                    </a:cubicBezTo>
                    <a:cubicBezTo>
                      <a:pt x="3217" y="1943"/>
                      <a:pt x="3582" y="1878"/>
                      <a:pt x="3888" y="1878"/>
                    </a:cubicBezTo>
                    <a:cubicBezTo>
                      <a:pt x="4168" y="1878"/>
                      <a:pt x="4398" y="1932"/>
                      <a:pt x="4452" y="2056"/>
                    </a:cubicBezTo>
                    <a:cubicBezTo>
                      <a:pt x="4452" y="2056"/>
                      <a:pt x="5154" y="1506"/>
                      <a:pt x="4972" y="840"/>
                    </a:cubicBezTo>
                    <a:cubicBezTo>
                      <a:pt x="4860" y="439"/>
                      <a:pt x="4163" y="1"/>
                      <a:pt x="3386" y="1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0"/>
              <p:cNvSpPr/>
              <p:nvPr/>
            </p:nvSpPr>
            <p:spPr>
              <a:xfrm>
                <a:off x="3012500" y="2509388"/>
                <a:ext cx="24650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227" extrusionOk="0">
                    <a:moveTo>
                      <a:pt x="972" y="1"/>
                    </a:moveTo>
                    <a:lnTo>
                      <a:pt x="0" y="128"/>
                    </a:lnTo>
                    <a:lnTo>
                      <a:pt x="13" y="227"/>
                    </a:lnTo>
                    <a:lnTo>
                      <a:pt x="986" y="99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rgbClr val="7C50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0"/>
              <p:cNvSpPr/>
              <p:nvPr/>
            </p:nvSpPr>
            <p:spPr>
              <a:xfrm>
                <a:off x="2970075" y="2507113"/>
                <a:ext cx="36575" cy="41050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1642" extrusionOk="0">
                    <a:moveTo>
                      <a:pt x="707" y="99"/>
                    </a:moveTo>
                    <a:cubicBezTo>
                      <a:pt x="1017" y="99"/>
                      <a:pt x="1294" y="378"/>
                      <a:pt x="1336" y="751"/>
                    </a:cubicBezTo>
                    <a:cubicBezTo>
                      <a:pt x="1359" y="945"/>
                      <a:pt x="1315" y="1132"/>
                      <a:pt x="1216" y="1282"/>
                    </a:cubicBezTo>
                    <a:cubicBezTo>
                      <a:pt x="1118" y="1429"/>
                      <a:pt x="975" y="1520"/>
                      <a:pt x="814" y="1540"/>
                    </a:cubicBezTo>
                    <a:cubicBezTo>
                      <a:pt x="794" y="1542"/>
                      <a:pt x="775" y="1543"/>
                      <a:pt x="755" y="1543"/>
                    </a:cubicBezTo>
                    <a:cubicBezTo>
                      <a:pt x="446" y="1543"/>
                      <a:pt x="169" y="1265"/>
                      <a:pt x="125" y="893"/>
                    </a:cubicBezTo>
                    <a:cubicBezTo>
                      <a:pt x="101" y="698"/>
                      <a:pt x="146" y="511"/>
                      <a:pt x="245" y="361"/>
                    </a:cubicBezTo>
                    <a:cubicBezTo>
                      <a:pt x="343" y="213"/>
                      <a:pt x="486" y="123"/>
                      <a:pt x="647" y="103"/>
                    </a:cubicBezTo>
                    <a:cubicBezTo>
                      <a:pt x="667" y="101"/>
                      <a:pt x="686" y="99"/>
                      <a:pt x="707" y="99"/>
                    </a:cubicBezTo>
                    <a:close/>
                    <a:moveTo>
                      <a:pt x="711" y="0"/>
                    </a:moveTo>
                    <a:cubicBezTo>
                      <a:pt x="686" y="0"/>
                      <a:pt x="661" y="2"/>
                      <a:pt x="636" y="5"/>
                    </a:cubicBezTo>
                    <a:cubicBezTo>
                      <a:pt x="447" y="27"/>
                      <a:pt x="279" y="133"/>
                      <a:pt x="163" y="305"/>
                    </a:cubicBezTo>
                    <a:cubicBezTo>
                      <a:pt x="49" y="474"/>
                      <a:pt x="1" y="685"/>
                      <a:pt x="27" y="902"/>
                    </a:cubicBezTo>
                    <a:cubicBezTo>
                      <a:pt x="75" y="1326"/>
                      <a:pt x="395" y="1641"/>
                      <a:pt x="755" y="1641"/>
                    </a:cubicBezTo>
                    <a:cubicBezTo>
                      <a:pt x="778" y="1641"/>
                      <a:pt x="803" y="1640"/>
                      <a:pt x="827" y="1636"/>
                    </a:cubicBezTo>
                    <a:cubicBezTo>
                      <a:pt x="1016" y="1615"/>
                      <a:pt x="1185" y="1509"/>
                      <a:pt x="1300" y="1336"/>
                    </a:cubicBezTo>
                    <a:cubicBezTo>
                      <a:pt x="1414" y="1168"/>
                      <a:pt x="1462" y="956"/>
                      <a:pt x="1436" y="739"/>
                    </a:cubicBezTo>
                    <a:cubicBezTo>
                      <a:pt x="1387" y="318"/>
                      <a:pt x="1069" y="0"/>
                      <a:pt x="711" y="0"/>
                    </a:cubicBezTo>
                    <a:close/>
                  </a:path>
                </a:pathLst>
              </a:custGeom>
              <a:solidFill>
                <a:srgbClr val="985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0"/>
              <p:cNvSpPr/>
              <p:nvPr/>
            </p:nvSpPr>
            <p:spPr>
              <a:xfrm>
                <a:off x="3013600" y="2501113"/>
                <a:ext cx="2870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639" extrusionOk="0">
                    <a:moveTo>
                      <a:pt x="518" y="100"/>
                    </a:moveTo>
                    <a:cubicBezTo>
                      <a:pt x="617" y="100"/>
                      <a:pt x="718" y="160"/>
                      <a:pt x="805" y="269"/>
                    </a:cubicBezTo>
                    <a:cubicBezTo>
                      <a:pt x="904" y="395"/>
                      <a:pt x="972" y="574"/>
                      <a:pt x="994" y="769"/>
                    </a:cubicBezTo>
                    <a:cubicBezTo>
                      <a:pt x="1041" y="1165"/>
                      <a:pt x="890" y="1509"/>
                      <a:pt x="658" y="1537"/>
                    </a:cubicBezTo>
                    <a:cubicBezTo>
                      <a:pt x="648" y="1538"/>
                      <a:pt x="639" y="1538"/>
                      <a:pt x="629" y="1538"/>
                    </a:cubicBezTo>
                    <a:cubicBezTo>
                      <a:pt x="409" y="1538"/>
                      <a:pt x="199" y="1248"/>
                      <a:pt x="154" y="869"/>
                    </a:cubicBezTo>
                    <a:cubicBezTo>
                      <a:pt x="107" y="473"/>
                      <a:pt x="259" y="129"/>
                      <a:pt x="490" y="101"/>
                    </a:cubicBezTo>
                    <a:cubicBezTo>
                      <a:pt x="500" y="100"/>
                      <a:pt x="510" y="100"/>
                      <a:pt x="518" y="100"/>
                    </a:cubicBezTo>
                    <a:close/>
                    <a:moveTo>
                      <a:pt x="519" y="0"/>
                    </a:moveTo>
                    <a:cubicBezTo>
                      <a:pt x="506" y="0"/>
                      <a:pt x="492" y="1"/>
                      <a:pt x="479" y="3"/>
                    </a:cubicBezTo>
                    <a:cubicBezTo>
                      <a:pt x="187" y="37"/>
                      <a:pt x="1" y="422"/>
                      <a:pt x="55" y="881"/>
                    </a:cubicBezTo>
                    <a:cubicBezTo>
                      <a:pt x="104" y="1316"/>
                      <a:pt x="353" y="1638"/>
                      <a:pt x="629" y="1638"/>
                    </a:cubicBezTo>
                    <a:cubicBezTo>
                      <a:pt x="642" y="1638"/>
                      <a:pt x="656" y="1637"/>
                      <a:pt x="670" y="1636"/>
                    </a:cubicBezTo>
                    <a:cubicBezTo>
                      <a:pt x="961" y="1602"/>
                      <a:pt x="1148" y="1217"/>
                      <a:pt x="1095" y="758"/>
                    </a:cubicBezTo>
                    <a:cubicBezTo>
                      <a:pt x="1069" y="545"/>
                      <a:pt x="993" y="350"/>
                      <a:pt x="883" y="208"/>
                    </a:cubicBezTo>
                    <a:cubicBezTo>
                      <a:pt x="777" y="73"/>
                      <a:pt x="649" y="0"/>
                      <a:pt x="519" y="0"/>
                    </a:cubicBezTo>
                    <a:close/>
                  </a:path>
                </a:pathLst>
              </a:custGeom>
              <a:solidFill>
                <a:srgbClr val="985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0"/>
              <p:cNvSpPr/>
              <p:nvPr/>
            </p:nvSpPr>
            <p:spPr>
              <a:xfrm>
                <a:off x="3004400" y="2521888"/>
                <a:ext cx="1205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207" extrusionOk="0">
                    <a:moveTo>
                      <a:pt x="458" y="1"/>
                    </a:moveTo>
                    <a:lnTo>
                      <a:pt x="0" y="110"/>
                    </a:lnTo>
                    <a:lnTo>
                      <a:pt x="23" y="207"/>
                    </a:lnTo>
                    <a:lnTo>
                      <a:pt x="482" y="97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985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0"/>
              <p:cNvSpPr/>
              <p:nvPr/>
            </p:nvSpPr>
            <p:spPr>
              <a:xfrm>
                <a:off x="2925300" y="2528313"/>
                <a:ext cx="4702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344" extrusionOk="0">
                    <a:moveTo>
                      <a:pt x="1867" y="1"/>
                    </a:moveTo>
                    <a:lnTo>
                      <a:pt x="1" y="245"/>
                    </a:lnTo>
                    <a:lnTo>
                      <a:pt x="13" y="343"/>
                    </a:lnTo>
                    <a:lnTo>
                      <a:pt x="1881" y="99"/>
                    </a:lnTo>
                    <a:lnTo>
                      <a:pt x="1867" y="1"/>
                    </a:lnTo>
                    <a:close/>
                  </a:path>
                </a:pathLst>
              </a:custGeom>
              <a:solidFill>
                <a:srgbClr val="985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0"/>
              <p:cNvSpPr/>
              <p:nvPr/>
            </p:nvSpPr>
            <p:spPr>
              <a:xfrm>
                <a:off x="2955700" y="2447813"/>
                <a:ext cx="37700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306" extrusionOk="0">
                    <a:moveTo>
                      <a:pt x="852" y="1"/>
                    </a:moveTo>
                    <a:cubicBezTo>
                      <a:pt x="662" y="1"/>
                      <a:pt x="473" y="34"/>
                      <a:pt x="296" y="103"/>
                    </a:cubicBezTo>
                    <a:cubicBezTo>
                      <a:pt x="182" y="146"/>
                      <a:pt x="71" y="207"/>
                      <a:pt x="0" y="306"/>
                    </a:cubicBezTo>
                    <a:cubicBezTo>
                      <a:pt x="91" y="305"/>
                      <a:pt x="177" y="263"/>
                      <a:pt x="262" y="230"/>
                    </a:cubicBezTo>
                    <a:cubicBezTo>
                      <a:pt x="416" y="172"/>
                      <a:pt x="582" y="143"/>
                      <a:pt x="747" y="143"/>
                    </a:cubicBezTo>
                    <a:cubicBezTo>
                      <a:pt x="887" y="143"/>
                      <a:pt x="1027" y="164"/>
                      <a:pt x="1161" y="206"/>
                    </a:cubicBezTo>
                    <a:cubicBezTo>
                      <a:pt x="1215" y="223"/>
                      <a:pt x="1270" y="244"/>
                      <a:pt x="1327" y="244"/>
                    </a:cubicBezTo>
                    <a:cubicBezTo>
                      <a:pt x="1333" y="244"/>
                      <a:pt x="1338" y="244"/>
                      <a:pt x="1343" y="244"/>
                    </a:cubicBezTo>
                    <a:cubicBezTo>
                      <a:pt x="1465" y="235"/>
                      <a:pt x="1507" y="144"/>
                      <a:pt x="1387" y="96"/>
                    </a:cubicBezTo>
                    <a:cubicBezTo>
                      <a:pt x="1273" y="51"/>
                      <a:pt x="1150" y="25"/>
                      <a:pt x="1030" y="11"/>
                    </a:cubicBezTo>
                    <a:cubicBezTo>
                      <a:pt x="971" y="4"/>
                      <a:pt x="911" y="1"/>
                      <a:pt x="852" y="1"/>
                    </a:cubicBezTo>
                    <a:close/>
                  </a:path>
                </a:pathLst>
              </a:custGeom>
              <a:solidFill>
                <a:srgbClr val="536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0"/>
              <p:cNvSpPr/>
              <p:nvPr/>
            </p:nvSpPr>
            <p:spPr>
              <a:xfrm>
                <a:off x="2949750" y="2463038"/>
                <a:ext cx="48075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58" extrusionOk="0">
                    <a:moveTo>
                      <a:pt x="1404" y="0"/>
                    </a:moveTo>
                    <a:cubicBezTo>
                      <a:pt x="1234" y="0"/>
                      <a:pt x="1064" y="22"/>
                      <a:pt x="898" y="59"/>
                    </a:cubicBezTo>
                    <a:cubicBezTo>
                      <a:pt x="590" y="126"/>
                      <a:pt x="293" y="240"/>
                      <a:pt x="0" y="354"/>
                    </a:cubicBezTo>
                    <a:cubicBezTo>
                      <a:pt x="26" y="356"/>
                      <a:pt x="51" y="357"/>
                      <a:pt x="77" y="357"/>
                    </a:cubicBezTo>
                    <a:cubicBezTo>
                      <a:pt x="256" y="357"/>
                      <a:pt x="435" y="309"/>
                      <a:pt x="613" y="280"/>
                    </a:cubicBezTo>
                    <a:cubicBezTo>
                      <a:pt x="997" y="219"/>
                      <a:pt x="1394" y="257"/>
                      <a:pt x="1772" y="165"/>
                    </a:cubicBezTo>
                    <a:cubicBezTo>
                      <a:pt x="1804" y="157"/>
                      <a:pt x="1839" y="147"/>
                      <a:pt x="1856" y="118"/>
                    </a:cubicBezTo>
                    <a:cubicBezTo>
                      <a:pt x="1922" y="12"/>
                      <a:pt x="1513" y="2"/>
                      <a:pt x="1458" y="1"/>
                    </a:cubicBezTo>
                    <a:cubicBezTo>
                      <a:pt x="1440" y="0"/>
                      <a:pt x="1422" y="0"/>
                      <a:pt x="1404" y="0"/>
                    </a:cubicBezTo>
                    <a:close/>
                  </a:path>
                </a:pathLst>
              </a:custGeom>
              <a:solidFill>
                <a:srgbClr val="536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0"/>
              <p:cNvSpPr/>
              <p:nvPr/>
            </p:nvSpPr>
            <p:spPr>
              <a:xfrm>
                <a:off x="2994050" y="2473838"/>
                <a:ext cx="141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65" extrusionOk="0">
                    <a:moveTo>
                      <a:pt x="460" y="0"/>
                    </a:moveTo>
                    <a:cubicBezTo>
                      <a:pt x="401" y="0"/>
                      <a:pt x="348" y="71"/>
                      <a:pt x="309" y="104"/>
                    </a:cubicBezTo>
                    <a:cubicBezTo>
                      <a:pt x="234" y="166"/>
                      <a:pt x="136" y="187"/>
                      <a:pt x="58" y="243"/>
                    </a:cubicBezTo>
                    <a:cubicBezTo>
                      <a:pt x="29" y="265"/>
                      <a:pt x="0" y="302"/>
                      <a:pt x="17" y="334"/>
                    </a:cubicBezTo>
                    <a:cubicBezTo>
                      <a:pt x="29" y="358"/>
                      <a:pt x="56" y="365"/>
                      <a:pt x="83" y="365"/>
                    </a:cubicBezTo>
                    <a:cubicBezTo>
                      <a:pt x="88" y="365"/>
                      <a:pt x="94" y="365"/>
                      <a:pt x="100" y="364"/>
                    </a:cubicBezTo>
                    <a:cubicBezTo>
                      <a:pt x="190" y="358"/>
                      <a:pt x="278" y="335"/>
                      <a:pt x="357" y="295"/>
                    </a:cubicBezTo>
                    <a:cubicBezTo>
                      <a:pt x="410" y="267"/>
                      <a:pt x="461" y="233"/>
                      <a:pt x="496" y="185"/>
                    </a:cubicBezTo>
                    <a:cubicBezTo>
                      <a:pt x="531" y="135"/>
                      <a:pt x="563" y="46"/>
                      <a:pt x="497" y="10"/>
                    </a:cubicBezTo>
                    <a:cubicBezTo>
                      <a:pt x="484" y="3"/>
                      <a:pt x="472" y="0"/>
                      <a:pt x="460" y="0"/>
                    </a:cubicBezTo>
                    <a:close/>
                  </a:path>
                </a:pathLst>
              </a:custGeom>
              <a:solidFill>
                <a:srgbClr val="536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40"/>
              <p:cNvSpPr/>
              <p:nvPr/>
            </p:nvSpPr>
            <p:spPr>
              <a:xfrm>
                <a:off x="2908375" y="2481263"/>
                <a:ext cx="123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492" h="845" extrusionOk="0">
                    <a:moveTo>
                      <a:pt x="398" y="0"/>
                    </a:moveTo>
                    <a:cubicBezTo>
                      <a:pt x="338" y="0"/>
                      <a:pt x="210" y="118"/>
                      <a:pt x="172" y="152"/>
                    </a:cubicBezTo>
                    <a:cubicBezTo>
                      <a:pt x="94" y="220"/>
                      <a:pt x="31" y="308"/>
                      <a:pt x="11" y="409"/>
                    </a:cubicBezTo>
                    <a:cubicBezTo>
                      <a:pt x="2" y="453"/>
                      <a:pt x="2" y="499"/>
                      <a:pt x="2" y="543"/>
                    </a:cubicBezTo>
                    <a:cubicBezTo>
                      <a:pt x="2" y="612"/>
                      <a:pt x="1" y="681"/>
                      <a:pt x="1" y="749"/>
                    </a:cubicBezTo>
                    <a:cubicBezTo>
                      <a:pt x="1" y="781"/>
                      <a:pt x="4" y="821"/>
                      <a:pt x="31" y="837"/>
                    </a:cubicBezTo>
                    <a:cubicBezTo>
                      <a:pt x="39" y="842"/>
                      <a:pt x="48" y="845"/>
                      <a:pt x="57" y="845"/>
                    </a:cubicBezTo>
                    <a:cubicBezTo>
                      <a:pt x="82" y="845"/>
                      <a:pt x="108" y="827"/>
                      <a:pt x="121" y="803"/>
                    </a:cubicBezTo>
                    <a:cubicBezTo>
                      <a:pt x="140" y="772"/>
                      <a:pt x="140" y="735"/>
                      <a:pt x="145" y="698"/>
                    </a:cubicBezTo>
                    <a:cubicBezTo>
                      <a:pt x="170" y="498"/>
                      <a:pt x="316" y="339"/>
                      <a:pt x="421" y="168"/>
                    </a:cubicBezTo>
                    <a:cubicBezTo>
                      <a:pt x="457" y="109"/>
                      <a:pt x="492" y="14"/>
                      <a:pt x="404" y="1"/>
                    </a:cubicBezTo>
                    <a:cubicBezTo>
                      <a:pt x="402" y="1"/>
                      <a:pt x="400" y="0"/>
                      <a:pt x="398" y="0"/>
                    </a:cubicBezTo>
                    <a:close/>
                  </a:path>
                </a:pathLst>
              </a:custGeom>
              <a:solidFill>
                <a:srgbClr val="536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40"/>
              <p:cNvSpPr/>
              <p:nvPr/>
            </p:nvSpPr>
            <p:spPr>
              <a:xfrm>
                <a:off x="2932450" y="2499638"/>
                <a:ext cx="73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93" extrusionOk="0">
                    <a:moveTo>
                      <a:pt x="110" y="1"/>
                    </a:moveTo>
                    <a:cubicBezTo>
                      <a:pt x="64" y="1"/>
                      <a:pt x="74" y="87"/>
                      <a:pt x="77" y="139"/>
                    </a:cubicBezTo>
                    <a:cubicBezTo>
                      <a:pt x="84" y="268"/>
                      <a:pt x="94" y="388"/>
                      <a:pt x="69" y="516"/>
                    </a:cubicBezTo>
                    <a:cubicBezTo>
                      <a:pt x="45" y="641"/>
                      <a:pt x="1" y="773"/>
                      <a:pt x="42" y="893"/>
                    </a:cubicBezTo>
                    <a:cubicBezTo>
                      <a:pt x="123" y="838"/>
                      <a:pt x="164" y="743"/>
                      <a:pt x="188" y="650"/>
                    </a:cubicBezTo>
                    <a:cubicBezTo>
                      <a:pt x="219" y="533"/>
                      <a:pt x="291" y="103"/>
                      <a:pt x="154" y="17"/>
                    </a:cubicBezTo>
                    <a:cubicBezTo>
                      <a:pt x="135" y="6"/>
                      <a:pt x="121" y="1"/>
                      <a:pt x="110" y="1"/>
                    </a:cubicBezTo>
                    <a:close/>
                  </a:path>
                </a:pathLst>
              </a:custGeom>
              <a:solidFill>
                <a:srgbClr val="536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0"/>
              <p:cNvSpPr/>
              <p:nvPr/>
            </p:nvSpPr>
            <p:spPr>
              <a:xfrm>
                <a:off x="2910225" y="2511213"/>
                <a:ext cx="75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550" extrusionOk="0">
                    <a:moveTo>
                      <a:pt x="245" y="0"/>
                    </a:moveTo>
                    <a:cubicBezTo>
                      <a:pt x="224" y="0"/>
                      <a:pt x="193" y="16"/>
                      <a:pt x="151" y="53"/>
                    </a:cubicBezTo>
                    <a:cubicBezTo>
                      <a:pt x="39" y="153"/>
                      <a:pt x="0" y="374"/>
                      <a:pt x="49" y="510"/>
                    </a:cubicBezTo>
                    <a:cubicBezTo>
                      <a:pt x="56" y="528"/>
                      <a:pt x="69" y="550"/>
                      <a:pt x="89" y="550"/>
                    </a:cubicBezTo>
                    <a:cubicBezTo>
                      <a:pt x="91" y="550"/>
                      <a:pt x="93" y="550"/>
                      <a:pt x="96" y="549"/>
                    </a:cubicBezTo>
                    <a:cubicBezTo>
                      <a:pt x="104" y="546"/>
                      <a:pt x="109" y="539"/>
                      <a:pt x="114" y="530"/>
                    </a:cubicBezTo>
                    <a:cubicBezTo>
                      <a:pt x="159" y="466"/>
                      <a:pt x="154" y="380"/>
                      <a:pt x="174" y="305"/>
                    </a:cubicBezTo>
                    <a:cubicBezTo>
                      <a:pt x="185" y="263"/>
                      <a:pt x="204" y="223"/>
                      <a:pt x="228" y="188"/>
                    </a:cubicBezTo>
                    <a:cubicBezTo>
                      <a:pt x="287" y="106"/>
                      <a:pt x="301" y="0"/>
                      <a:pt x="245" y="0"/>
                    </a:cubicBezTo>
                    <a:close/>
                  </a:path>
                </a:pathLst>
              </a:custGeom>
              <a:solidFill>
                <a:srgbClr val="536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0"/>
              <p:cNvSpPr/>
              <p:nvPr/>
            </p:nvSpPr>
            <p:spPr>
              <a:xfrm>
                <a:off x="2923225" y="2487113"/>
                <a:ext cx="742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77" extrusionOk="0">
                    <a:moveTo>
                      <a:pt x="231" y="0"/>
                    </a:moveTo>
                    <a:cubicBezTo>
                      <a:pt x="223" y="0"/>
                      <a:pt x="215" y="2"/>
                      <a:pt x="208" y="7"/>
                    </a:cubicBezTo>
                    <a:cubicBezTo>
                      <a:pt x="208" y="7"/>
                      <a:pt x="0" y="247"/>
                      <a:pt x="41" y="376"/>
                    </a:cubicBezTo>
                    <a:cubicBezTo>
                      <a:pt x="164" y="345"/>
                      <a:pt x="265" y="240"/>
                      <a:pt x="290" y="116"/>
                    </a:cubicBezTo>
                    <a:cubicBezTo>
                      <a:pt x="295" y="87"/>
                      <a:pt x="296" y="56"/>
                      <a:pt x="282" y="32"/>
                    </a:cubicBezTo>
                    <a:cubicBezTo>
                      <a:pt x="271" y="13"/>
                      <a:pt x="251" y="0"/>
                      <a:pt x="231" y="0"/>
                    </a:cubicBezTo>
                    <a:close/>
                  </a:path>
                </a:pathLst>
              </a:custGeom>
              <a:solidFill>
                <a:srgbClr val="536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40"/>
              <p:cNvSpPr/>
              <p:nvPr/>
            </p:nvSpPr>
            <p:spPr>
              <a:xfrm>
                <a:off x="2994325" y="2832738"/>
                <a:ext cx="2356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9426" h="10326" extrusionOk="0">
                    <a:moveTo>
                      <a:pt x="1421" y="1"/>
                    </a:moveTo>
                    <a:lnTo>
                      <a:pt x="1" y="10325"/>
                    </a:lnTo>
                    <a:lnTo>
                      <a:pt x="8006" y="10325"/>
                    </a:lnTo>
                    <a:lnTo>
                      <a:pt x="9425" y="1"/>
                    </a:ln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40"/>
              <p:cNvSpPr/>
              <p:nvPr/>
            </p:nvSpPr>
            <p:spPr>
              <a:xfrm>
                <a:off x="3063000" y="2866963"/>
                <a:ext cx="123950" cy="55200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2208" extrusionOk="0">
                    <a:moveTo>
                      <a:pt x="304" y="0"/>
                    </a:moveTo>
                    <a:lnTo>
                      <a:pt x="1" y="2207"/>
                    </a:lnTo>
                    <a:lnTo>
                      <a:pt x="4653" y="2207"/>
                    </a:lnTo>
                    <a:lnTo>
                      <a:pt x="4957" y="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0"/>
              <p:cNvSpPr/>
              <p:nvPr/>
            </p:nvSpPr>
            <p:spPr>
              <a:xfrm>
                <a:off x="3132950" y="2931463"/>
                <a:ext cx="107950" cy="123925"/>
              </a:xfrm>
              <a:custGeom>
                <a:avLst/>
                <a:gdLst/>
                <a:ahLst/>
                <a:cxnLst/>
                <a:rect l="l" t="t" r="r" b="b"/>
                <a:pathLst>
                  <a:path w="4318" h="4957" extrusionOk="0">
                    <a:moveTo>
                      <a:pt x="1135" y="1"/>
                    </a:moveTo>
                    <a:lnTo>
                      <a:pt x="819" y="738"/>
                    </a:lnTo>
                    <a:lnTo>
                      <a:pt x="2692" y="1261"/>
                    </a:lnTo>
                    <a:lnTo>
                      <a:pt x="2765" y="1695"/>
                    </a:lnTo>
                    <a:lnTo>
                      <a:pt x="6" y="2027"/>
                    </a:lnTo>
                    <a:lnTo>
                      <a:pt x="1" y="3009"/>
                    </a:lnTo>
                    <a:lnTo>
                      <a:pt x="309" y="3055"/>
                    </a:lnTo>
                    <a:lnTo>
                      <a:pt x="444" y="3930"/>
                    </a:lnTo>
                    <a:lnTo>
                      <a:pt x="1067" y="4043"/>
                    </a:lnTo>
                    <a:lnTo>
                      <a:pt x="998" y="4723"/>
                    </a:lnTo>
                    <a:lnTo>
                      <a:pt x="3331" y="4956"/>
                    </a:lnTo>
                    <a:lnTo>
                      <a:pt x="4317" y="2257"/>
                    </a:lnTo>
                    <a:lnTo>
                      <a:pt x="3732" y="473"/>
                    </a:lnTo>
                    <a:lnTo>
                      <a:pt x="1135" y="1"/>
                    </a:lnTo>
                    <a:close/>
                  </a:path>
                </a:pathLst>
              </a:custGeom>
              <a:solidFill>
                <a:srgbClr val="FFB1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40"/>
              <p:cNvSpPr/>
              <p:nvPr/>
            </p:nvSpPr>
            <p:spPr>
              <a:xfrm>
                <a:off x="3139425" y="3006563"/>
                <a:ext cx="7732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122" extrusionOk="0">
                    <a:moveTo>
                      <a:pt x="50" y="1"/>
                    </a:moveTo>
                    <a:cubicBezTo>
                      <a:pt x="23" y="1"/>
                      <a:pt x="2" y="24"/>
                      <a:pt x="1" y="51"/>
                    </a:cubicBezTo>
                    <a:cubicBezTo>
                      <a:pt x="1" y="77"/>
                      <a:pt x="22" y="100"/>
                      <a:pt x="49" y="100"/>
                    </a:cubicBezTo>
                    <a:lnTo>
                      <a:pt x="3042" y="122"/>
                    </a:lnTo>
                    <a:cubicBezTo>
                      <a:pt x="3070" y="122"/>
                      <a:pt x="3091" y="99"/>
                      <a:pt x="3093" y="72"/>
                    </a:cubicBezTo>
                    <a:cubicBezTo>
                      <a:pt x="3093" y="45"/>
                      <a:pt x="3071" y="22"/>
                      <a:pt x="3044" y="22"/>
                    </a:cubicBezTo>
                    <a:lnTo>
                      <a:pt x="50" y="1"/>
                    </a:lnTo>
                    <a:close/>
                  </a:path>
                </a:pathLst>
              </a:custGeom>
              <a:solidFill>
                <a:srgbClr val="E28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0"/>
              <p:cNvSpPr/>
              <p:nvPr/>
            </p:nvSpPr>
            <p:spPr>
              <a:xfrm>
                <a:off x="3158250" y="3031263"/>
                <a:ext cx="48175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283" extrusionOk="0">
                    <a:moveTo>
                      <a:pt x="51" y="0"/>
                    </a:moveTo>
                    <a:cubicBezTo>
                      <a:pt x="27" y="0"/>
                      <a:pt x="5" y="19"/>
                      <a:pt x="3" y="46"/>
                    </a:cubicBezTo>
                    <a:cubicBezTo>
                      <a:pt x="0" y="73"/>
                      <a:pt x="20" y="98"/>
                      <a:pt x="48" y="100"/>
                    </a:cubicBezTo>
                    <a:lnTo>
                      <a:pt x="1870" y="283"/>
                    </a:lnTo>
                    <a:lnTo>
                      <a:pt x="1875" y="283"/>
                    </a:lnTo>
                    <a:cubicBezTo>
                      <a:pt x="1901" y="283"/>
                      <a:pt x="1921" y="263"/>
                      <a:pt x="1924" y="237"/>
                    </a:cubicBezTo>
                    <a:cubicBezTo>
                      <a:pt x="1926" y="211"/>
                      <a:pt x="1908" y="186"/>
                      <a:pt x="1879" y="183"/>
                    </a:cubicBezTo>
                    <a:lnTo>
                      <a:pt x="57" y="0"/>
                    </a:lnTo>
                    <a:cubicBezTo>
                      <a:pt x="55" y="0"/>
                      <a:pt x="53" y="0"/>
                      <a:pt x="51" y="0"/>
                    </a:cubicBezTo>
                    <a:close/>
                  </a:path>
                </a:pathLst>
              </a:custGeom>
              <a:solidFill>
                <a:srgbClr val="E28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0"/>
              <p:cNvSpPr/>
              <p:nvPr/>
            </p:nvSpPr>
            <p:spPr>
              <a:xfrm>
                <a:off x="3200775" y="2971713"/>
                <a:ext cx="15300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36" extrusionOk="0">
                    <a:moveTo>
                      <a:pt x="562" y="0"/>
                    </a:moveTo>
                    <a:cubicBezTo>
                      <a:pt x="560" y="0"/>
                      <a:pt x="559" y="0"/>
                      <a:pt x="557" y="1"/>
                    </a:cubicBezTo>
                    <a:lnTo>
                      <a:pt x="48" y="36"/>
                    </a:lnTo>
                    <a:cubicBezTo>
                      <a:pt x="22" y="37"/>
                      <a:pt x="1" y="62"/>
                      <a:pt x="2" y="89"/>
                    </a:cubicBezTo>
                    <a:cubicBezTo>
                      <a:pt x="2" y="115"/>
                      <a:pt x="24" y="135"/>
                      <a:pt x="52" y="135"/>
                    </a:cubicBezTo>
                    <a:lnTo>
                      <a:pt x="55" y="135"/>
                    </a:lnTo>
                    <a:lnTo>
                      <a:pt x="563" y="100"/>
                    </a:lnTo>
                    <a:cubicBezTo>
                      <a:pt x="591" y="99"/>
                      <a:pt x="612" y="74"/>
                      <a:pt x="611" y="47"/>
                    </a:cubicBezTo>
                    <a:cubicBezTo>
                      <a:pt x="609" y="21"/>
                      <a:pt x="588" y="0"/>
                      <a:pt x="562" y="0"/>
                    </a:cubicBezTo>
                    <a:close/>
                  </a:path>
                </a:pathLst>
              </a:custGeom>
              <a:solidFill>
                <a:srgbClr val="E283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8" name="Google Shape;998;p40"/>
            <p:cNvGrpSpPr/>
            <p:nvPr/>
          </p:nvGrpSpPr>
          <p:grpSpPr>
            <a:xfrm>
              <a:off x="514024" y="9014190"/>
              <a:ext cx="3138132" cy="1718298"/>
              <a:chOff x="1276024" y="3443940"/>
              <a:chExt cx="3138132" cy="1718298"/>
            </a:xfrm>
          </p:grpSpPr>
          <p:grpSp>
            <p:nvGrpSpPr>
              <p:cNvPr id="999" name="Google Shape;999;p40"/>
              <p:cNvGrpSpPr/>
              <p:nvPr/>
            </p:nvGrpSpPr>
            <p:grpSpPr>
              <a:xfrm>
                <a:off x="1381330" y="4731347"/>
                <a:ext cx="2858689" cy="430891"/>
                <a:chOff x="713233" y="5983541"/>
                <a:chExt cx="6342776" cy="1381062"/>
              </a:xfrm>
            </p:grpSpPr>
            <p:sp>
              <p:nvSpPr>
                <p:cNvPr id="1000" name="Google Shape;1000;p40"/>
                <p:cNvSpPr/>
                <p:nvPr/>
              </p:nvSpPr>
              <p:spPr>
                <a:xfrm>
                  <a:off x="713233" y="5983767"/>
                  <a:ext cx="6342776" cy="1372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7" h="6070" extrusionOk="0">
                      <a:moveTo>
                        <a:pt x="0" y="1"/>
                      </a:moveTo>
                      <a:lnTo>
                        <a:pt x="0" y="6070"/>
                      </a:lnTo>
                      <a:lnTo>
                        <a:pt x="25022" y="6070"/>
                      </a:lnTo>
                      <a:cubicBezTo>
                        <a:pt x="26697" y="6070"/>
                        <a:pt x="28056" y="4711"/>
                        <a:pt x="28056" y="3035"/>
                      </a:cubicBezTo>
                      <a:cubicBezTo>
                        <a:pt x="28056" y="1360"/>
                        <a:pt x="26697" y="1"/>
                        <a:pt x="25022" y="1"/>
                      </a:cubicBezTo>
                      <a:close/>
                    </a:path>
                  </a:pathLst>
                </a:custGeom>
                <a:solidFill>
                  <a:srgbClr val="6CC9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" name="Google Shape;1001;p40"/>
                <p:cNvSpPr/>
                <p:nvPr/>
              </p:nvSpPr>
              <p:spPr>
                <a:xfrm>
                  <a:off x="726345" y="5987385"/>
                  <a:ext cx="6329664" cy="6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9" h="2940" extrusionOk="0">
                      <a:moveTo>
                        <a:pt x="0" y="0"/>
                      </a:moveTo>
                      <a:lnTo>
                        <a:pt x="0" y="2939"/>
                      </a:lnTo>
                      <a:lnTo>
                        <a:pt x="27998" y="2939"/>
                      </a:lnTo>
                      <a:cubicBezTo>
                        <a:pt x="27998" y="1316"/>
                        <a:pt x="26683" y="0"/>
                        <a:pt x="25060" y="0"/>
                      </a:cubicBezTo>
                      <a:close/>
                    </a:path>
                  </a:pathLst>
                </a:custGeom>
                <a:solidFill>
                  <a:srgbClr val="2E76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40"/>
                <p:cNvSpPr/>
                <p:nvPr/>
              </p:nvSpPr>
              <p:spPr>
                <a:xfrm>
                  <a:off x="5709325" y="5983541"/>
                  <a:ext cx="538493" cy="1381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2" h="6109" extrusionOk="0">
                      <a:moveTo>
                        <a:pt x="0" y="1"/>
                      </a:moveTo>
                      <a:lnTo>
                        <a:pt x="0" y="6108"/>
                      </a:lnTo>
                      <a:lnTo>
                        <a:pt x="2382" y="6108"/>
                      </a:lnTo>
                      <a:lnTo>
                        <a:pt x="2382" y="1"/>
                      </a:lnTo>
                      <a:close/>
                    </a:path>
                  </a:pathLst>
                </a:custGeom>
                <a:solidFill>
                  <a:srgbClr val="FFFFFF">
                    <a:alpha val="376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40"/>
                <p:cNvSpPr/>
                <p:nvPr/>
              </p:nvSpPr>
              <p:spPr>
                <a:xfrm>
                  <a:off x="1064542" y="5983541"/>
                  <a:ext cx="538945" cy="1381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6109" extrusionOk="0">
                      <a:moveTo>
                        <a:pt x="1" y="1"/>
                      </a:moveTo>
                      <a:lnTo>
                        <a:pt x="1" y="6108"/>
                      </a:lnTo>
                      <a:lnTo>
                        <a:pt x="2384" y="6108"/>
                      </a:lnTo>
                      <a:lnTo>
                        <a:pt x="2384" y="1"/>
                      </a:lnTo>
                      <a:close/>
                    </a:path>
                  </a:pathLst>
                </a:custGeom>
                <a:solidFill>
                  <a:srgbClr val="FFFFFF">
                    <a:alpha val="376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40"/>
                <p:cNvSpPr/>
                <p:nvPr/>
              </p:nvSpPr>
              <p:spPr>
                <a:xfrm>
                  <a:off x="2078229" y="6228149"/>
                  <a:ext cx="3236382" cy="784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6" h="3469" extrusionOk="0">
                      <a:moveTo>
                        <a:pt x="0" y="0"/>
                      </a:moveTo>
                      <a:lnTo>
                        <a:pt x="0" y="3468"/>
                      </a:lnTo>
                      <a:lnTo>
                        <a:pt x="14316" y="3468"/>
                      </a:lnTo>
                      <a:lnTo>
                        <a:pt x="14316" y="0"/>
                      </a:lnTo>
                      <a:close/>
                    </a:path>
                  </a:pathLst>
                </a:custGeom>
                <a:solidFill>
                  <a:srgbClr val="FFFFFF">
                    <a:alpha val="376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5" name="Google Shape;1005;p40"/>
              <p:cNvGrpSpPr/>
              <p:nvPr/>
            </p:nvGrpSpPr>
            <p:grpSpPr>
              <a:xfrm>
                <a:off x="1793132" y="4304547"/>
                <a:ext cx="2559442" cy="428070"/>
                <a:chOff x="2002044" y="4615592"/>
                <a:chExt cx="5678816" cy="1372019"/>
              </a:xfrm>
            </p:grpSpPr>
            <p:sp>
              <p:nvSpPr>
                <p:cNvPr id="1006" name="Google Shape;1006;p40"/>
                <p:cNvSpPr/>
                <p:nvPr/>
              </p:nvSpPr>
              <p:spPr>
                <a:xfrm>
                  <a:off x="2002044" y="4615592"/>
                  <a:ext cx="5678816" cy="1372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20" h="6069" extrusionOk="0">
                      <a:moveTo>
                        <a:pt x="1" y="0"/>
                      </a:moveTo>
                      <a:lnTo>
                        <a:pt x="1" y="6068"/>
                      </a:lnTo>
                      <a:lnTo>
                        <a:pt x="22085" y="6068"/>
                      </a:lnTo>
                      <a:cubicBezTo>
                        <a:pt x="23760" y="6068"/>
                        <a:pt x="25119" y="4710"/>
                        <a:pt x="25119" y="3034"/>
                      </a:cubicBezTo>
                      <a:cubicBezTo>
                        <a:pt x="25119" y="1358"/>
                        <a:pt x="23760" y="0"/>
                        <a:pt x="22085" y="0"/>
                      </a:cubicBezTo>
                      <a:close/>
                    </a:path>
                  </a:pathLst>
                </a:custGeom>
                <a:solidFill>
                  <a:srgbClr val="EE77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40"/>
                <p:cNvSpPr/>
                <p:nvPr/>
              </p:nvSpPr>
              <p:spPr>
                <a:xfrm>
                  <a:off x="2003627" y="4847766"/>
                  <a:ext cx="5175815" cy="907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5" h="4015" extrusionOk="0">
                      <a:moveTo>
                        <a:pt x="1" y="0"/>
                      </a:moveTo>
                      <a:lnTo>
                        <a:pt x="1" y="4014"/>
                      </a:lnTo>
                      <a:lnTo>
                        <a:pt x="22895" y="4014"/>
                      </a:lnTo>
                      <a:lnTo>
                        <a:pt x="2289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40"/>
                <p:cNvSpPr/>
                <p:nvPr/>
              </p:nvSpPr>
              <p:spPr>
                <a:xfrm>
                  <a:off x="2003627" y="4856130"/>
                  <a:ext cx="5175815" cy="50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5" h="2220" extrusionOk="0">
                      <a:moveTo>
                        <a:pt x="1" y="0"/>
                      </a:moveTo>
                      <a:lnTo>
                        <a:pt x="1" y="2220"/>
                      </a:lnTo>
                      <a:lnTo>
                        <a:pt x="22895" y="2220"/>
                      </a:lnTo>
                      <a:lnTo>
                        <a:pt x="22895" y="0"/>
                      </a:lnTo>
                      <a:close/>
                    </a:path>
                  </a:pathLst>
                </a:custGeom>
                <a:solidFill>
                  <a:srgbClr val="6CC9CF">
                    <a:alpha val="176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9" name="Google Shape;1009;p40"/>
              <p:cNvGrpSpPr/>
              <p:nvPr/>
            </p:nvGrpSpPr>
            <p:grpSpPr>
              <a:xfrm>
                <a:off x="1276024" y="3874840"/>
                <a:ext cx="2858689" cy="430891"/>
                <a:chOff x="713233" y="5983541"/>
                <a:chExt cx="6342776" cy="1381062"/>
              </a:xfrm>
            </p:grpSpPr>
            <p:sp>
              <p:nvSpPr>
                <p:cNvPr id="1010" name="Google Shape;1010;p40"/>
                <p:cNvSpPr/>
                <p:nvPr/>
              </p:nvSpPr>
              <p:spPr>
                <a:xfrm>
                  <a:off x="713233" y="5983767"/>
                  <a:ext cx="6342776" cy="1372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7" h="6070" extrusionOk="0">
                      <a:moveTo>
                        <a:pt x="0" y="1"/>
                      </a:moveTo>
                      <a:lnTo>
                        <a:pt x="0" y="6070"/>
                      </a:lnTo>
                      <a:lnTo>
                        <a:pt x="25022" y="6070"/>
                      </a:lnTo>
                      <a:cubicBezTo>
                        <a:pt x="26697" y="6070"/>
                        <a:pt x="28056" y="4711"/>
                        <a:pt x="28056" y="3035"/>
                      </a:cubicBezTo>
                      <a:cubicBezTo>
                        <a:pt x="28056" y="1360"/>
                        <a:pt x="26697" y="1"/>
                        <a:pt x="25022" y="1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40"/>
                <p:cNvSpPr/>
                <p:nvPr/>
              </p:nvSpPr>
              <p:spPr>
                <a:xfrm>
                  <a:off x="726345" y="5987385"/>
                  <a:ext cx="6329664" cy="6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9" h="2940" extrusionOk="0">
                      <a:moveTo>
                        <a:pt x="0" y="0"/>
                      </a:moveTo>
                      <a:lnTo>
                        <a:pt x="0" y="2939"/>
                      </a:lnTo>
                      <a:lnTo>
                        <a:pt x="27998" y="2939"/>
                      </a:lnTo>
                      <a:cubicBezTo>
                        <a:pt x="27998" y="1316"/>
                        <a:pt x="26683" y="0"/>
                        <a:pt x="25060" y="0"/>
                      </a:cubicBezTo>
                      <a:close/>
                    </a:path>
                  </a:pathLst>
                </a:custGeom>
                <a:solidFill>
                  <a:srgbClr val="FAB2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40"/>
                <p:cNvSpPr/>
                <p:nvPr/>
              </p:nvSpPr>
              <p:spPr>
                <a:xfrm>
                  <a:off x="5709325" y="5983541"/>
                  <a:ext cx="538493" cy="1381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2" h="6109" extrusionOk="0">
                      <a:moveTo>
                        <a:pt x="0" y="1"/>
                      </a:moveTo>
                      <a:lnTo>
                        <a:pt x="0" y="6108"/>
                      </a:lnTo>
                      <a:lnTo>
                        <a:pt x="2382" y="6108"/>
                      </a:lnTo>
                      <a:lnTo>
                        <a:pt x="2382" y="1"/>
                      </a:lnTo>
                      <a:close/>
                    </a:path>
                  </a:pathLst>
                </a:custGeom>
                <a:solidFill>
                  <a:srgbClr val="EE775C">
                    <a:alpha val="591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40"/>
                <p:cNvSpPr/>
                <p:nvPr/>
              </p:nvSpPr>
              <p:spPr>
                <a:xfrm>
                  <a:off x="1064542" y="5983541"/>
                  <a:ext cx="538945" cy="1381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6109" extrusionOk="0">
                      <a:moveTo>
                        <a:pt x="1" y="1"/>
                      </a:moveTo>
                      <a:lnTo>
                        <a:pt x="1" y="6108"/>
                      </a:lnTo>
                      <a:lnTo>
                        <a:pt x="2384" y="6108"/>
                      </a:lnTo>
                      <a:lnTo>
                        <a:pt x="2384" y="1"/>
                      </a:lnTo>
                      <a:close/>
                    </a:path>
                  </a:pathLst>
                </a:custGeom>
                <a:solidFill>
                  <a:srgbClr val="EE775C">
                    <a:alpha val="591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40"/>
                <p:cNvSpPr/>
                <p:nvPr/>
              </p:nvSpPr>
              <p:spPr>
                <a:xfrm>
                  <a:off x="2078229" y="6228149"/>
                  <a:ext cx="3236382" cy="784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6" h="3469" extrusionOk="0">
                      <a:moveTo>
                        <a:pt x="0" y="0"/>
                      </a:moveTo>
                      <a:lnTo>
                        <a:pt x="0" y="3468"/>
                      </a:lnTo>
                      <a:lnTo>
                        <a:pt x="14316" y="3468"/>
                      </a:lnTo>
                      <a:lnTo>
                        <a:pt x="14316" y="0"/>
                      </a:lnTo>
                      <a:close/>
                    </a:path>
                  </a:pathLst>
                </a:custGeom>
                <a:solidFill>
                  <a:srgbClr val="EE775C">
                    <a:alpha val="591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15" name="Google Shape;1015;p40"/>
              <p:cNvGrpSpPr/>
              <p:nvPr/>
            </p:nvGrpSpPr>
            <p:grpSpPr>
              <a:xfrm>
                <a:off x="1555466" y="3443940"/>
                <a:ext cx="2858689" cy="430891"/>
                <a:chOff x="713233" y="5983541"/>
                <a:chExt cx="6342776" cy="1381062"/>
              </a:xfrm>
            </p:grpSpPr>
            <p:sp>
              <p:nvSpPr>
                <p:cNvPr id="1016" name="Google Shape;1016;p40"/>
                <p:cNvSpPr/>
                <p:nvPr/>
              </p:nvSpPr>
              <p:spPr>
                <a:xfrm>
                  <a:off x="713233" y="5983767"/>
                  <a:ext cx="6342776" cy="1372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7" h="6070" extrusionOk="0">
                      <a:moveTo>
                        <a:pt x="0" y="1"/>
                      </a:moveTo>
                      <a:lnTo>
                        <a:pt x="0" y="6070"/>
                      </a:lnTo>
                      <a:lnTo>
                        <a:pt x="25022" y="6070"/>
                      </a:lnTo>
                      <a:cubicBezTo>
                        <a:pt x="26697" y="6070"/>
                        <a:pt x="28056" y="4711"/>
                        <a:pt x="28056" y="3035"/>
                      </a:cubicBezTo>
                      <a:cubicBezTo>
                        <a:pt x="28056" y="1360"/>
                        <a:pt x="26697" y="1"/>
                        <a:pt x="25022" y="1"/>
                      </a:cubicBezTo>
                      <a:close/>
                    </a:path>
                  </a:pathLst>
                </a:custGeom>
                <a:solidFill>
                  <a:srgbClr val="6CC9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40"/>
                <p:cNvSpPr/>
                <p:nvPr/>
              </p:nvSpPr>
              <p:spPr>
                <a:xfrm>
                  <a:off x="726345" y="5987385"/>
                  <a:ext cx="6329664" cy="6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9" h="2940" extrusionOk="0">
                      <a:moveTo>
                        <a:pt x="0" y="0"/>
                      </a:moveTo>
                      <a:lnTo>
                        <a:pt x="0" y="2939"/>
                      </a:lnTo>
                      <a:lnTo>
                        <a:pt x="27998" y="2939"/>
                      </a:lnTo>
                      <a:cubicBezTo>
                        <a:pt x="27998" y="1316"/>
                        <a:pt x="26683" y="0"/>
                        <a:pt x="25060" y="0"/>
                      </a:cubicBezTo>
                      <a:close/>
                    </a:path>
                  </a:pathLst>
                </a:custGeom>
                <a:solidFill>
                  <a:srgbClr val="2E76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40"/>
                <p:cNvSpPr/>
                <p:nvPr/>
              </p:nvSpPr>
              <p:spPr>
                <a:xfrm>
                  <a:off x="5709325" y="5983541"/>
                  <a:ext cx="538493" cy="1381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2" h="6109" extrusionOk="0">
                      <a:moveTo>
                        <a:pt x="0" y="1"/>
                      </a:moveTo>
                      <a:lnTo>
                        <a:pt x="0" y="6108"/>
                      </a:lnTo>
                      <a:lnTo>
                        <a:pt x="2382" y="6108"/>
                      </a:lnTo>
                      <a:lnTo>
                        <a:pt x="2382" y="1"/>
                      </a:lnTo>
                      <a:close/>
                    </a:path>
                  </a:pathLst>
                </a:custGeom>
                <a:solidFill>
                  <a:srgbClr val="FFFFFF">
                    <a:alpha val="376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40"/>
                <p:cNvSpPr/>
                <p:nvPr/>
              </p:nvSpPr>
              <p:spPr>
                <a:xfrm>
                  <a:off x="1064542" y="5983541"/>
                  <a:ext cx="538945" cy="1381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6109" extrusionOk="0">
                      <a:moveTo>
                        <a:pt x="1" y="1"/>
                      </a:moveTo>
                      <a:lnTo>
                        <a:pt x="1" y="6108"/>
                      </a:lnTo>
                      <a:lnTo>
                        <a:pt x="2384" y="6108"/>
                      </a:lnTo>
                      <a:lnTo>
                        <a:pt x="2384" y="1"/>
                      </a:lnTo>
                      <a:close/>
                    </a:path>
                  </a:pathLst>
                </a:custGeom>
                <a:solidFill>
                  <a:srgbClr val="FFFFFF">
                    <a:alpha val="376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40"/>
                <p:cNvSpPr/>
                <p:nvPr/>
              </p:nvSpPr>
              <p:spPr>
                <a:xfrm>
                  <a:off x="2078229" y="6228149"/>
                  <a:ext cx="3236382" cy="784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6" h="3469" extrusionOk="0">
                      <a:moveTo>
                        <a:pt x="0" y="0"/>
                      </a:moveTo>
                      <a:lnTo>
                        <a:pt x="0" y="3468"/>
                      </a:lnTo>
                      <a:lnTo>
                        <a:pt x="14316" y="3468"/>
                      </a:lnTo>
                      <a:lnTo>
                        <a:pt x="14316" y="0"/>
                      </a:lnTo>
                      <a:close/>
                    </a:path>
                  </a:pathLst>
                </a:custGeom>
                <a:solidFill>
                  <a:srgbClr val="FFFFFF">
                    <a:alpha val="376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21" name="Google Shape;1021;p40"/>
            <p:cNvSpPr/>
            <p:nvPr/>
          </p:nvSpPr>
          <p:spPr>
            <a:xfrm>
              <a:off x="5263888" y="-202550"/>
              <a:ext cx="2469726" cy="3245994"/>
            </a:xfrm>
            <a:custGeom>
              <a:avLst/>
              <a:gdLst/>
              <a:ahLst/>
              <a:cxnLst/>
              <a:rect l="l" t="t" r="r" b="b"/>
              <a:pathLst>
                <a:path w="21679" h="28493" extrusionOk="0">
                  <a:moveTo>
                    <a:pt x="3410" y="1"/>
                  </a:moveTo>
                  <a:cubicBezTo>
                    <a:pt x="3731" y="1477"/>
                    <a:pt x="3612" y="2954"/>
                    <a:pt x="2831" y="4331"/>
                  </a:cubicBezTo>
                  <a:cubicBezTo>
                    <a:pt x="1878" y="6007"/>
                    <a:pt x="83" y="7362"/>
                    <a:pt x="32" y="9289"/>
                  </a:cubicBezTo>
                  <a:cubicBezTo>
                    <a:pt x="1" y="10426"/>
                    <a:pt x="637" y="11509"/>
                    <a:pt x="1513" y="12236"/>
                  </a:cubicBezTo>
                  <a:cubicBezTo>
                    <a:pt x="2390" y="12961"/>
                    <a:pt x="3483" y="13375"/>
                    <a:pt x="4582" y="13669"/>
                  </a:cubicBezTo>
                  <a:cubicBezTo>
                    <a:pt x="5294" y="13859"/>
                    <a:pt x="6026" y="14008"/>
                    <a:pt x="6678" y="14353"/>
                  </a:cubicBezTo>
                  <a:cubicBezTo>
                    <a:pt x="7329" y="14696"/>
                    <a:pt x="7904" y="15279"/>
                    <a:pt x="8023" y="16006"/>
                  </a:cubicBezTo>
                  <a:cubicBezTo>
                    <a:pt x="8234" y="17300"/>
                    <a:pt x="7018" y="18331"/>
                    <a:pt x="6469" y="19521"/>
                  </a:cubicBezTo>
                  <a:cubicBezTo>
                    <a:pt x="5907" y="20740"/>
                    <a:pt x="6072" y="22210"/>
                    <a:pt x="6681" y="23406"/>
                  </a:cubicBezTo>
                  <a:cubicBezTo>
                    <a:pt x="7289" y="24601"/>
                    <a:pt x="8298" y="25553"/>
                    <a:pt x="9399" y="26322"/>
                  </a:cubicBezTo>
                  <a:cubicBezTo>
                    <a:pt x="11305" y="27655"/>
                    <a:pt x="13640" y="28492"/>
                    <a:pt x="15942" y="28492"/>
                  </a:cubicBezTo>
                  <a:cubicBezTo>
                    <a:pt x="16946" y="28492"/>
                    <a:pt x="17945" y="28333"/>
                    <a:pt x="18899" y="27985"/>
                  </a:cubicBezTo>
                  <a:cubicBezTo>
                    <a:pt x="19927" y="27611"/>
                    <a:pt x="20863" y="27029"/>
                    <a:pt x="21678" y="26303"/>
                  </a:cubicBezTo>
                  <a:lnTo>
                    <a:pt x="21678" y="1"/>
                  </a:lnTo>
                  <a:close/>
                </a:path>
              </a:pathLst>
            </a:custGeom>
            <a:solidFill>
              <a:srgbClr val="2E7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2" name="Google Shape;1022;p40"/>
            <p:cNvGrpSpPr/>
            <p:nvPr/>
          </p:nvGrpSpPr>
          <p:grpSpPr>
            <a:xfrm rot="-3485595">
              <a:off x="5447022" y="828900"/>
              <a:ext cx="1353399" cy="1183097"/>
              <a:chOff x="2227975" y="2996438"/>
              <a:chExt cx="258875" cy="226300"/>
            </a:xfrm>
          </p:grpSpPr>
          <p:sp>
            <p:nvSpPr>
              <p:cNvPr id="1023" name="Google Shape;1023;p40"/>
              <p:cNvSpPr/>
              <p:nvPr/>
            </p:nvSpPr>
            <p:spPr>
              <a:xfrm>
                <a:off x="2228025" y="2996438"/>
                <a:ext cx="258825" cy="226300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9052" extrusionOk="0">
                    <a:moveTo>
                      <a:pt x="333" y="1"/>
                    </a:moveTo>
                    <a:cubicBezTo>
                      <a:pt x="143" y="1"/>
                      <a:pt x="1" y="194"/>
                      <a:pt x="73" y="381"/>
                    </a:cubicBezTo>
                    <a:lnTo>
                      <a:pt x="905" y="2550"/>
                    </a:lnTo>
                    <a:cubicBezTo>
                      <a:pt x="791" y="2684"/>
                      <a:pt x="808" y="2886"/>
                      <a:pt x="943" y="3002"/>
                    </a:cubicBezTo>
                    <a:lnTo>
                      <a:pt x="8025" y="8976"/>
                    </a:lnTo>
                    <a:cubicBezTo>
                      <a:pt x="8085" y="9026"/>
                      <a:pt x="8158" y="9051"/>
                      <a:pt x="8231" y="9051"/>
                    </a:cubicBezTo>
                    <a:cubicBezTo>
                      <a:pt x="8322" y="9051"/>
                      <a:pt x="8413" y="9013"/>
                      <a:pt x="8477" y="8937"/>
                    </a:cubicBezTo>
                    <a:lnTo>
                      <a:pt x="10239" y="6849"/>
                    </a:lnTo>
                    <a:cubicBezTo>
                      <a:pt x="10353" y="6714"/>
                      <a:pt x="10336" y="6512"/>
                      <a:pt x="10200" y="6397"/>
                    </a:cubicBezTo>
                    <a:lnTo>
                      <a:pt x="3118" y="423"/>
                    </a:lnTo>
                    <a:cubicBezTo>
                      <a:pt x="3057" y="372"/>
                      <a:pt x="2984" y="347"/>
                      <a:pt x="2911" y="347"/>
                    </a:cubicBezTo>
                    <a:cubicBezTo>
                      <a:pt x="2819" y="347"/>
                      <a:pt x="2729" y="386"/>
                      <a:pt x="2666" y="461"/>
                    </a:cubicBezTo>
                    <a:lnTo>
                      <a:pt x="388" y="6"/>
                    </a:lnTo>
                    <a:cubicBezTo>
                      <a:pt x="370" y="3"/>
                      <a:pt x="351" y="1"/>
                      <a:pt x="333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0"/>
              <p:cNvSpPr/>
              <p:nvPr/>
            </p:nvSpPr>
            <p:spPr>
              <a:xfrm>
                <a:off x="2227975" y="2996438"/>
                <a:ext cx="240200" cy="226300"/>
              </a:xfrm>
              <a:custGeom>
                <a:avLst/>
                <a:gdLst/>
                <a:ahLst/>
                <a:cxnLst/>
                <a:rect l="l" t="t" r="r" b="b"/>
                <a:pathLst>
                  <a:path w="9608" h="9052" extrusionOk="0">
                    <a:moveTo>
                      <a:pt x="334" y="1"/>
                    </a:moveTo>
                    <a:cubicBezTo>
                      <a:pt x="144" y="1"/>
                      <a:pt x="1" y="194"/>
                      <a:pt x="74" y="382"/>
                    </a:cubicBezTo>
                    <a:lnTo>
                      <a:pt x="905" y="2551"/>
                    </a:lnTo>
                    <a:cubicBezTo>
                      <a:pt x="791" y="2685"/>
                      <a:pt x="809" y="2887"/>
                      <a:pt x="944" y="3002"/>
                    </a:cubicBezTo>
                    <a:lnTo>
                      <a:pt x="8026" y="8976"/>
                    </a:lnTo>
                    <a:cubicBezTo>
                      <a:pt x="8086" y="9026"/>
                      <a:pt x="8159" y="9051"/>
                      <a:pt x="8232" y="9051"/>
                    </a:cubicBezTo>
                    <a:cubicBezTo>
                      <a:pt x="8323" y="9051"/>
                      <a:pt x="8413" y="9013"/>
                      <a:pt x="8477" y="8937"/>
                    </a:cubicBezTo>
                    <a:lnTo>
                      <a:pt x="9607" y="7599"/>
                    </a:lnTo>
                    <a:cubicBezTo>
                      <a:pt x="8445" y="7262"/>
                      <a:pt x="7368" y="6567"/>
                      <a:pt x="6407" y="5807"/>
                    </a:cubicBezTo>
                    <a:cubicBezTo>
                      <a:pt x="4424" y="4244"/>
                      <a:pt x="2714" y="2338"/>
                      <a:pt x="1369" y="202"/>
                    </a:cubicBezTo>
                    <a:lnTo>
                      <a:pt x="389" y="6"/>
                    </a:lnTo>
                    <a:cubicBezTo>
                      <a:pt x="371" y="3"/>
                      <a:pt x="352" y="1"/>
                      <a:pt x="334" y="1"/>
                    </a:cubicBezTo>
                    <a:close/>
                  </a:path>
                </a:pathLst>
              </a:custGeom>
              <a:solidFill>
                <a:srgbClr val="EE775C">
                  <a:alpha val="59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0"/>
              <p:cNvSpPr/>
              <p:nvPr/>
            </p:nvSpPr>
            <p:spPr>
              <a:xfrm>
                <a:off x="2309800" y="3064488"/>
                <a:ext cx="114950" cy="98800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3952" extrusionOk="0">
                    <a:moveTo>
                      <a:pt x="748" y="0"/>
                    </a:moveTo>
                    <a:cubicBezTo>
                      <a:pt x="558" y="0"/>
                      <a:pt x="370" y="81"/>
                      <a:pt x="238" y="238"/>
                    </a:cubicBezTo>
                    <a:cubicBezTo>
                      <a:pt x="0" y="518"/>
                      <a:pt x="37" y="938"/>
                      <a:pt x="317" y="1175"/>
                    </a:cubicBezTo>
                    <a:lnTo>
                      <a:pt x="3422" y="3795"/>
                    </a:lnTo>
                    <a:cubicBezTo>
                      <a:pt x="3547" y="3901"/>
                      <a:pt x="3699" y="3952"/>
                      <a:pt x="3851" y="3952"/>
                    </a:cubicBezTo>
                    <a:cubicBezTo>
                      <a:pt x="4041" y="3952"/>
                      <a:pt x="4229" y="3871"/>
                      <a:pt x="4360" y="3716"/>
                    </a:cubicBezTo>
                    <a:cubicBezTo>
                      <a:pt x="4597" y="3434"/>
                      <a:pt x="4561" y="3015"/>
                      <a:pt x="4282" y="2779"/>
                    </a:cubicBezTo>
                    <a:lnTo>
                      <a:pt x="1176" y="158"/>
                    </a:lnTo>
                    <a:cubicBezTo>
                      <a:pt x="1052" y="52"/>
                      <a:pt x="899" y="0"/>
                      <a:pt x="748" y="0"/>
                    </a:cubicBezTo>
                    <a:close/>
                  </a:path>
                </a:pathLst>
              </a:custGeom>
              <a:solidFill>
                <a:srgbClr val="EE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0"/>
              <p:cNvSpPr/>
              <p:nvPr/>
            </p:nvSpPr>
            <p:spPr>
              <a:xfrm>
                <a:off x="2309925" y="3071813"/>
                <a:ext cx="104825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193" h="3659" extrusionOk="0">
                    <a:moveTo>
                      <a:pt x="189" y="0"/>
                    </a:moveTo>
                    <a:lnTo>
                      <a:pt x="189" y="0"/>
                    </a:lnTo>
                    <a:cubicBezTo>
                      <a:pt x="0" y="278"/>
                      <a:pt x="49" y="660"/>
                      <a:pt x="312" y="882"/>
                    </a:cubicBezTo>
                    <a:lnTo>
                      <a:pt x="3417" y="3502"/>
                    </a:lnTo>
                    <a:cubicBezTo>
                      <a:pt x="3542" y="3608"/>
                      <a:pt x="3694" y="3659"/>
                      <a:pt x="3846" y="3659"/>
                    </a:cubicBezTo>
                    <a:cubicBezTo>
                      <a:pt x="3967" y="3659"/>
                      <a:pt x="4087" y="3626"/>
                      <a:pt x="4193" y="3562"/>
                    </a:cubicBezTo>
                    <a:cubicBezTo>
                      <a:pt x="3823" y="3321"/>
                      <a:pt x="3468" y="3061"/>
                      <a:pt x="3127" y="2792"/>
                    </a:cubicBezTo>
                    <a:cubicBezTo>
                      <a:pt x="2064" y="1955"/>
                      <a:pt x="1080" y="1018"/>
                      <a:pt x="18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0"/>
              <p:cNvSpPr/>
              <p:nvPr/>
            </p:nvSpPr>
            <p:spPr>
              <a:xfrm>
                <a:off x="2255225" y="3009938"/>
                <a:ext cx="59475" cy="6877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2751" extrusionOk="0">
                    <a:moveTo>
                      <a:pt x="2175" y="0"/>
                    </a:moveTo>
                    <a:lnTo>
                      <a:pt x="0" y="2579"/>
                    </a:lnTo>
                    <a:lnTo>
                      <a:pt x="203" y="2751"/>
                    </a:lnTo>
                    <a:lnTo>
                      <a:pt x="2379" y="172"/>
                    </a:lnTo>
                    <a:lnTo>
                      <a:pt x="2175" y="0"/>
                    </a:lnTo>
                    <a:close/>
                  </a:path>
                </a:pathLst>
              </a:custGeom>
              <a:solidFill>
                <a:srgbClr val="EE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0"/>
              <p:cNvSpPr/>
              <p:nvPr/>
            </p:nvSpPr>
            <p:spPr>
              <a:xfrm>
                <a:off x="2255075" y="3037063"/>
                <a:ext cx="3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1665" extrusionOk="0">
                    <a:moveTo>
                      <a:pt x="1260" y="0"/>
                    </a:moveTo>
                    <a:lnTo>
                      <a:pt x="0" y="1493"/>
                    </a:lnTo>
                    <a:lnTo>
                      <a:pt x="203" y="1665"/>
                    </a:lnTo>
                    <a:lnTo>
                      <a:pt x="1424" y="218"/>
                    </a:lnTo>
                    <a:cubicBezTo>
                      <a:pt x="1371" y="146"/>
                      <a:pt x="1315" y="74"/>
                      <a:pt x="126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0"/>
              <p:cNvSpPr/>
              <p:nvPr/>
            </p:nvSpPr>
            <p:spPr>
              <a:xfrm>
                <a:off x="2266500" y="3019438"/>
                <a:ext cx="66400" cy="74600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984" extrusionOk="0">
                    <a:moveTo>
                      <a:pt x="2175" y="0"/>
                    </a:moveTo>
                    <a:lnTo>
                      <a:pt x="1" y="2579"/>
                    </a:lnTo>
                    <a:lnTo>
                      <a:pt x="481" y="2984"/>
                    </a:lnTo>
                    <a:lnTo>
                      <a:pt x="2656" y="405"/>
                    </a:lnTo>
                    <a:lnTo>
                      <a:pt x="2175" y="0"/>
                    </a:lnTo>
                    <a:close/>
                  </a:path>
                </a:pathLst>
              </a:custGeom>
              <a:solidFill>
                <a:srgbClr val="EE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0"/>
              <p:cNvSpPr/>
              <p:nvPr/>
            </p:nvSpPr>
            <p:spPr>
              <a:xfrm>
                <a:off x="2266375" y="3049088"/>
                <a:ext cx="394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799" extrusionOk="0">
                    <a:moveTo>
                      <a:pt x="1177" y="1"/>
                    </a:moveTo>
                    <a:lnTo>
                      <a:pt x="0" y="1394"/>
                    </a:lnTo>
                    <a:lnTo>
                      <a:pt x="481" y="1799"/>
                    </a:lnTo>
                    <a:lnTo>
                      <a:pt x="1579" y="495"/>
                    </a:lnTo>
                    <a:cubicBezTo>
                      <a:pt x="1442" y="333"/>
                      <a:pt x="1309" y="167"/>
                      <a:pt x="1177" y="1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0"/>
              <p:cNvSpPr/>
              <p:nvPr/>
            </p:nvSpPr>
            <p:spPr>
              <a:xfrm>
                <a:off x="2420125" y="3149013"/>
                <a:ext cx="59475" cy="6877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2751" extrusionOk="0">
                    <a:moveTo>
                      <a:pt x="2175" y="0"/>
                    </a:moveTo>
                    <a:lnTo>
                      <a:pt x="0" y="2579"/>
                    </a:lnTo>
                    <a:lnTo>
                      <a:pt x="204" y="2751"/>
                    </a:lnTo>
                    <a:lnTo>
                      <a:pt x="2379" y="172"/>
                    </a:lnTo>
                    <a:lnTo>
                      <a:pt x="2175" y="0"/>
                    </a:lnTo>
                    <a:close/>
                  </a:path>
                </a:pathLst>
              </a:custGeom>
              <a:solidFill>
                <a:srgbClr val="EE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0"/>
              <p:cNvSpPr/>
              <p:nvPr/>
            </p:nvSpPr>
            <p:spPr>
              <a:xfrm>
                <a:off x="2420000" y="3179363"/>
                <a:ext cx="35275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539" extrusionOk="0">
                    <a:moveTo>
                      <a:pt x="1152" y="0"/>
                    </a:moveTo>
                    <a:lnTo>
                      <a:pt x="1" y="1367"/>
                    </a:lnTo>
                    <a:lnTo>
                      <a:pt x="204" y="1539"/>
                    </a:lnTo>
                    <a:lnTo>
                      <a:pt x="1411" y="106"/>
                    </a:lnTo>
                    <a:cubicBezTo>
                      <a:pt x="1324" y="72"/>
                      <a:pt x="1238" y="38"/>
                      <a:pt x="115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0"/>
              <p:cNvSpPr/>
              <p:nvPr/>
            </p:nvSpPr>
            <p:spPr>
              <a:xfrm>
                <a:off x="2401925" y="3133663"/>
                <a:ext cx="66400" cy="74600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984" extrusionOk="0">
                    <a:moveTo>
                      <a:pt x="2175" y="0"/>
                    </a:moveTo>
                    <a:lnTo>
                      <a:pt x="0" y="2579"/>
                    </a:lnTo>
                    <a:lnTo>
                      <a:pt x="480" y="2984"/>
                    </a:lnTo>
                    <a:lnTo>
                      <a:pt x="2655" y="405"/>
                    </a:lnTo>
                    <a:lnTo>
                      <a:pt x="2175" y="0"/>
                    </a:lnTo>
                    <a:close/>
                  </a:path>
                </a:pathLst>
              </a:custGeom>
              <a:solidFill>
                <a:srgbClr val="EE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0"/>
              <p:cNvSpPr/>
              <p:nvPr/>
            </p:nvSpPr>
            <p:spPr>
              <a:xfrm>
                <a:off x="2401800" y="3168313"/>
                <a:ext cx="39350" cy="399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99" extrusionOk="0">
                    <a:moveTo>
                      <a:pt x="1006" y="0"/>
                    </a:moveTo>
                    <a:lnTo>
                      <a:pt x="0" y="1194"/>
                    </a:lnTo>
                    <a:lnTo>
                      <a:pt x="481" y="1599"/>
                    </a:lnTo>
                    <a:lnTo>
                      <a:pt x="1574" y="303"/>
                    </a:lnTo>
                    <a:cubicBezTo>
                      <a:pt x="1381" y="210"/>
                      <a:pt x="1192" y="108"/>
                      <a:pt x="100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0"/>
              <p:cNvSpPr/>
              <p:nvPr/>
            </p:nvSpPr>
            <p:spPr>
              <a:xfrm>
                <a:off x="2311450" y="3023188"/>
                <a:ext cx="83000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2800" fill="none" extrusionOk="0">
                    <a:moveTo>
                      <a:pt x="1" y="0"/>
                    </a:moveTo>
                    <a:lnTo>
                      <a:pt x="3319" y="2799"/>
                    </a:lnTo>
                  </a:path>
                </a:pathLst>
              </a:custGeom>
              <a:noFill/>
              <a:ln w="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0"/>
              <p:cNvSpPr/>
              <p:nvPr/>
            </p:nvSpPr>
            <p:spPr>
              <a:xfrm>
                <a:off x="2402975" y="3100388"/>
                <a:ext cx="107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1" h="363" fill="none" extrusionOk="0">
                    <a:moveTo>
                      <a:pt x="1" y="0"/>
                    </a:moveTo>
                    <a:lnTo>
                      <a:pt x="430" y="363"/>
                    </a:lnTo>
                  </a:path>
                </a:pathLst>
              </a:custGeom>
              <a:noFill/>
              <a:ln w="2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oogle Shape;1038;p41"/>
          <p:cNvGrpSpPr/>
          <p:nvPr/>
        </p:nvGrpSpPr>
        <p:grpSpPr>
          <a:xfrm>
            <a:off x="-1160613" y="-913012"/>
            <a:ext cx="10480010" cy="10987960"/>
            <a:chOff x="-1160613" y="-913012"/>
            <a:chExt cx="10480010" cy="10987960"/>
          </a:xfrm>
        </p:grpSpPr>
        <p:sp>
          <p:nvSpPr>
            <p:cNvPr id="1039" name="Google Shape;1039;p41"/>
            <p:cNvSpPr/>
            <p:nvPr/>
          </p:nvSpPr>
          <p:spPr>
            <a:xfrm>
              <a:off x="4142292" y="-913006"/>
              <a:ext cx="5177105" cy="2226621"/>
            </a:xfrm>
            <a:custGeom>
              <a:avLst/>
              <a:gdLst/>
              <a:ahLst/>
              <a:cxnLst/>
              <a:rect l="l" t="t" r="r" b="b"/>
              <a:pathLst>
                <a:path w="24980" h="10743" extrusionOk="0">
                  <a:moveTo>
                    <a:pt x="19758" y="0"/>
                  </a:moveTo>
                  <a:cubicBezTo>
                    <a:pt x="17520" y="0"/>
                    <a:pt x="15017" y="1612"/>
                    <a:pt x="12812" y="1927"/>
                  </a:cubicBezTo>
                  <a:cubicBezTo>
                    <a:pt x="12501" y="1972"/>
                    <a:pt x="12196" y="1991"/>
                    <a:pt x="11894" y="1991"/>
                  </a:cubicBezTo>
                  <a:cubicBezTo>
                    <a:pt x="10175" y="1991"/>
                    <a:pt x="8582" y="1376"/>
                    <a:pt x="6795" y="1376"/>
                  </a:cubicBezTo>
                  <a:cubicBezTo>
                    <a:pt x="6426" y="1376"/>
                    <a:pt x="6048" y="1403"/>
                    <a:pt x="5659" y="1466"/>
                  </a:cubicBezTo>
                  <a:cubicBezTo>
                    <a:pt x="3078" y="1909"/>
                    <a:pt x="0" y="4010"/>
                    <a:pt x="516" y="5596"/>
                  </a:cubicBezTo>
                  <a:cubicBezTo>
                    <a:pt x="1014" y="7200"/>
                    <a:pt x="5125" y="8269"/>
                    <a:pt x="7706" y="8969"/>
                  </a:cubicBezTo>
                  <a:cubicBezTo>
                    <a:pt x="10305" y="9670"/>
                    <a:pt x="11374" y="9983"/>
                    <a:pt x="12812" y="10315"/>
                  </a:cubicBezTo>
                  <a:cubicBezTo>
                    <a:pt x="13653" y="10522"/>
                    <a:pt x="14615" y="10743"/>
                    <a:pt x="15765" y="10743"/>
                  </a:cubicBezTo>
                  <a:cubicBezTo>
                    <a:pt x="16559" y="10743"/>
                    <a:pt x="17442" y="10638"/>
                    <a:pt x="18435" y="10352"/>
                  </a:cubicBezTo>
                  <a:cubicBezTo>
                    <a:pt x="20868" y="9652"/>
                    <a:pt x="23947" y="7882"/>
                    <a:pt x="24464" y="5596"/>
                  </a:cubicBezTo>
                  <a:cubicBezTo>
                    <a:pt x="24980" y="3309"/>
                    <a:pt x="22933" y="489"/>
                    <a:pt x="20500" y="65"/>
                  </a:cubicBezTo>
                  <a:cubicBezTo>
                    <a:pt x="20256" y="21"/>
                    <a:pt x="20009" y="0"/>
                    <a:pt x="19758" y="0"/>
                  </a:cubicBezTo>
                  <a:close/>
                </a:path>
              </a:pathLst>
            </a:custGeom>
            <a:solidFill>
              <a:srgbClr val="EE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1"/>
            <p:cNvSpPr/>
            <p:nvPr/>
          </p:nvSpPr>
          <p:spPr>
            <a:xfrm rot="9389771">
              <a:off x="-819605" y="-361113"/>
              <a:ext cx="3264755" cy="2389456"/>
            </a:xfrm>
            <a:custGeom>
              <a:avLst/>
              <a:gdLst/>
              <a:ahLst/>
              <a:cxnLst/>
              <a:rect l="l" t="t" r="r" b="b"/>
              <a:pathLst>
                <a:path w="26086" h="19092" extrusionOk="0">
                  <a:moveTo>
                    <a:pt x="17280" y="0"/>
                  </a:moveTo>
                  <a:cubicBezTo>
                    <a:pt x="16602" y="0"/>
                    <a:pt x="15923" y="109"/>
                    <a:pt x="15301" y="323"/>
                  </a:cubicBezTo>
                  <a:cubicBezTo>
                    <a:pt x="13457" y="949"/>
                    <a:pt x="12075" y="2480"/>
                    <a:pt x="9900" y="3494"/>
                  </a:cubicBezTo>
                  <a:cubicBezTo>
                    <a:pt x="7706" y="4507"/>
                    <a:pt x="4719" y="4987"/>
                    <a:pt x="2802" y="6793"/>
                  </a:cubicBezTo>
                  <a:cubicBezTo>
                    <a:pt x="866" y="8581"/>
                    <a:pt x="0" y="11716"/>
                    <a:pt x="940" y="14113"/>
                  </a:cubicBezTo>
                  <a:cubicBezTo>
                    <a:pt x="1899" y="16508"/>
                    <a:pt x="4683" y="18187"/>
                    <a:pt x="7300" y="18795"/>
                  </a:cubicBezTo>
                  <a:cubicBezTo>
                    <a:pt x="8242" y="19014"/>
                    <a:pt x="9164" y="19092"/>
                    <a:pt x="10067" y="19092"/>
                  </a:cubicBezTo>
                  <a:cubicBezTo>
                    <a:pt x="11674" y="19092"/>
                    <a:pt x="13218" y="18844"/>
                    <a:pt x="14693" y="18703"/>
                  </a:cubicBezTo>
                  <a:cubicBezTo>
                    <a:pt x="16979" y="18499"/>
                    <a:pt x="19136" y="18537"/>
                    <a:pt x="21256" y="17781"/>
                  </a:cubicBezTo>
                  <a:cubicBezTo>
                    <a:pt x="23375" y="17007"/>
                    <a:pt x="25477" y="15440"/>
                    <a:pt x="25772" y="13504"/>
                  </a:cubicBezTo>
                  <a:cubicBezTo>
                    <a:pt x="26086" y="11587"/>
                    <a:pt x="24611" y="9301"/>
                    <a:pt x="23634" y="7033"/>
                  </a:cubicBezTo>
                  <a:cubicBezTo>
                    <a:pt x="22657" y="4766"/>
                    <a:pt x="22196" y="2516"/>
                    <a:pt x="20813" y="1244"/>
                  </a:cubicBezTo>
                  <a:cubicBezTo>
                    <a:pt x="19902" y="407"/>
                    <a:pt x="18591" y="0"/>
                    <a:pt x="17280" y="0"/>
                  </a:cubicBezTo>
                  <a:close/>
                </a:path>
              </a:pathLst>
            </a:custGeom>
            <a:solidFill>
              <a:srgbClr val="FAB2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1" name="Google Shape;1041;p41"/>
            <p:cNvGrpSpPr/>
            <p:nvPr/>
          </p:nvGrpSpPr>
          <p:grpSpPr>
            <a:xfrm rot="-607689" flipH="1">
              <a:off x="6186132" y="8531362"/>
              <a:ext cx="888823" cy="1201780"/>
              <a:chOff x="4136150" y="733388"/>
              <a:chExt cx="300750" cy="406650"/>
            </a:xfrm>
          </p:grpSpPr>
          <p:sp>
            <p:nvSpPr>
              <p:cNvPr id="1042" name="Google Shape;1042;p41"/>
              <p:cNvSpPr/>
              <p:nvPr/>
            </p:nvSpPr>
            <p:spPr>
              <a:xfrm>
                <a:off x="4166625" y="755513"/>
                <a:ext cx="270275" cy="384525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15381" extrusionOk="0">
                    <a:moveTo>
                      <a:pt x="258" y="1"/>
                    </a:moveTo>
                    <a:cubicBezTo>
                      <a:pt x="131" y="1"/>
                      <a:pt x="0" y="111"/>
                      <a:pt x="57" y="265"/>
                    </a:cubicBezTo>
                    <a:cubicBezTo>
                      <a:pt x="599" y="1711"/>
                      <a:pt x="923" y="3206"/>
                      <a:pt x="1680" y="4566"/>
                    </a:cubicBezTo>
                    <a:cubicBezTo>
                      <a:pt x="2455" y="5955"/>
                      <a:pt x="3348" y="7305"/>
                      <a:pt x="4315" y="8568"/>
                    </a:cubicBezTo>
                    <a:cubicBezTo>
                      <a:pt x="5277" y="9822"/>
                      <a:pt x="6275" y="11057"/>
                      <a:pt x="7255" y="12295"/>
                    </a:cubicBezTo>
                    <a:cubicBezTo>
                      <a:pt x="8178" y="13462"/>
                      <a:pt x="9332" y="14306"/>
                      <a:pt x="10398" y="15326"/>
                    </a:cubicBezTo>
                    <a:cubicBezTo>
                      <a:pt x="10438" y="15365"/>
                      <a:pt x="10482" y="15381"/>
                      <a:pt x="10524" y="15381"/>
                    </a:cubicBezTo>
                    <a:cubicBezTo>
                      <a:pt x="10679" y="15381"/>
                      <a:pt x="10811" y="15158"/>
                      <a:pt x="10662" y="15017"/>
                    </a:cubicBezTo>
                    <a:cubicBezTo>
                      <a:pt x="9485" y="13892"/>
                      <a:pt x="8269" y="12963"/>
                      <a:pt x="7272" y="11651"/>
                    </a:cubicBezTo>
                    <a:cubicBezTo>
                      <a:pt x="6420" y="10528"/>
                      <a:pt x="5509" y="9456"/>
                      <a:pt x="4651" y="8336"/>
                    </a:cubicBezTo>
                    <a:cubicBezTo>
                      <a:pt x="3720" y="7122"/>
                      <a:pt x="2861" y="5829"/>
                      <a:pt x="2106" y="4497"/>
                    </a:cubicBezTo>
                    <a:cubicBezTo>
                      <a:pt x="1323" y="3112"/>
                      <a:pt x="997" y="1606"/>
                      <a:pt x="443" y="130"/>
                    </a:cubicBezTo>
                    <a:cubicBezTo>
                      <a:pt x="409" y="39"/>
                      <a:pt x="334" y="1"/>
                      <a:pt x="258" y="1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1"/>
              <p:cNvSpPr/>
              <p:nvPr/>
            </p:nvSpPr>
            <p:spPr>
              <a:xfrm>
                <a:off x="4172175" y="733988"/>
                <a:ext cx="2365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620" extrusionOk="0">
                    <a:moveTo>
                      <a:pt x="25" y="963"/>
                    </a:moveTo>
                    <a:cubicBezTo>
                      <a:pt x="29" y="978"/>
                      <a:pt x="34" y="994"/>
                      <a:pt x="38" y="1009"/>
                    </a:cubicBezTo>
                    <a:lnTo>
                      <a:pt x="38" y="1009"/>
                    </a:lnTo>
                    <a:lnTo>
                      <a:pt x="25" y="963"/>
                    </a:lnTo>
                    <a:close/>
                    <a:moveTo>
                      <a:pt x="38" y="1009"/>
                    </a:moveTo>
                    <a:lnTo>
                      <a:pt x="51" y="1055"/>
                    </a:lnTo>
                    <a:lnTo>
                      <a:pt x="51" y="1055"/>
                    </a:lnTo>
                    <a:cubicBezTo>
                      <a:pt x="51" y="1053"/>
                      <a:pt x="50" y="1050"/>
                      <a:pt x="50" y="1048"/>
                    </a:cubicBezTo>
                    <a:lnTo>
                      <a:pt x="50" y="1048"/>
                    </a:lnTo>
                    <a:cubicBezTo>
                      <a:pt x="46" y="1035"/>
                      <a:pt x="42" y="1022"/>
                      <a:pt x="38" y="1009"/>
                    </a:cubicBezTo>
                    <a:close/>
                    <a:moveTo>
                      <a:pt x="51" y="1055"/>
                    </a:moveTo>
                    <a:cubicBezTo>
                      <a:pt x="63" y="1127"/>
                      <a:pt x="81" y="1194"/>
                      <a:pt x="106" y="1253"/>
                    </a:cubicBezTo>
                    <a:lnTo>
                      <a:pt x="51" y="1055"/>
                    </a:lnTo>
                    <a:close/>
                    <a:moveTo>
                      <a:pt x="515" y="0"/>
                    </a:moveTo>
                    <a:cubicBezTo>
                      <a:pt x="438" y="0"/>
                      <a:pt x="355" y="37"/>
                      <a:pt x="270" y="126"/>
                    </a:cubicBezTo>
                    <a:cubicBezTo>
                      <a:pt x="75" y="331"/>
                      <a:pt x="0" y="733"/>
                      <a:pt x="50" y="1048"/>
                    </a:cubicBezTo>
                    <a:lnTo>
                      <a:pt x="50" y="1048"/>
                    </a:lnTo>
                    <a:cubicBezTo>
                      <a:pt x="123" y="1282"/>
                      <a:pt x="232" y="1510"/>
                      <a:pt x="290" y="1752"/>
                    </a:cubicBezTo>
                    <a:cubicBezTo>
                      <a:pt x="353" y="2007"/>
                      <a:pt x="448" y="2408"/>
                      <a:pt x="609" y="2620"/>
                    </a:cubicBezTo>
                    <a:cubicBezTo>
                      <a:pt x="732" y="2279"/>
                      <a:pt x="657" y="1883"/>
                      <a:pt x="732" y="1519"/>
                    </a:cubicBezTo>
                    <a:cubicBezTo>
                      <a:pt x="805" y="1168"/>
                      <a:pt x="946" y="798"/>
                      <a:pt x="880" y="433"/>
                    </a:cubicBezTo>
                    <a:cubicBezTo>
                      <a:pt x="839" y="205"/>
                      <a:pt x="695" y="0"/>
                      <a:pt x="515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1"/>
              <p:cNvSpPr/>
              <p:nvPr/>
            </p:nvSpPr>
            <p:spPr>
              <a:xfrm>
                <a:off x="4146300" y="733388"/>
                <a:ext cx="36925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2117" extrusionOk="0">
                    <a:moveTo>
                      <a:pt x="387" y="0"/>
                    </a:moveTo>
                    <a:cubicBezTo>
                      <a:pt x="201" y="0"/>
                      <a:pt x="63" y="140"/>
                      <a:pt x="35" y="426"/>
                    </a:cubicBezTo>
                    <a:cubicBezTo>
                      <a:pt x="0" y="772"/>
                      <a:pt x="226" y="1056"/>
                      <a:pt x="460" y="1279"/>
                    </a:cubicBezTo>
                    <a:cubicBezTo>
                      <a:pt x="757" y="1564"/>
                      <a:pt x="1135" y="1902"/>
                      <a:pt x="1477" y="2117"/>
                    </a:cubicBezTo>
                    <a:lnTo>
                      <a:pt x="1411" y="1927"/>
                    </a:lnTo>
                    <a:cubicBezTo>
                      <a:pt x="1221" y="1367"/>
                      <a:pt x="1293" y="543"/>
                      <a:pt x="755" y="146"/>
                    </a:cubicBezTo>
                    <a:cubicBezTo>
                      <a:pt x="624" y="49"/>
                      <a:pt x="497" y="0"/>
                      <a:pt x="387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1"/>
              <p:cNvSpPr/>
              <p:nvPr/>
            </p:nvSpPr>
            <p:spPr>
              <a:xfrm>
                <a:off x="4139250" y="783013"/>
                <a:ext cx="534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1490" extrusionOk="0">
                    <a:moveTo>
                      <a:pt x="448" y="1"/>
                    </a:moveTo>
                    <a:cubicBezTo>
                      <a:pt x="215" y="1"/>
                      <a:pt x="1" y="115"/>
                      <a:pt x="177" y="405"/>
                    </a:cubicBezTo>
                    <a:cubicBezTo>
                      <a:pt x="559" y="1033"/>
                      <a:pt x="1377" y="1280"/>
                      <a:pt x="2020" y="1490"/>
                    </a:cubicBezTo>
                    <a:lnTo>
                      <a:pt x="2137" y="1427"/>
                    </a:lnTo>
                    <a:cubicBezTo>
                      <a:pt x="1816" y="877"/>
                      <a:pt x="1300" y="267"/>
                      <a:pt x="685" y="41"/>
                    </a:cubicBezTo>
                    <a:cubicBezTo>
                      <a:pt x="615" y="15"/>
                      <a:pt x="530" y="1"/>
                      <a:pt x="448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1"/>
              <p:cNvSpPr/>
              <p:nvPr/>
            </p:nvSpPr>
            <p:spPr>
              <a:xfrm>
                <a:off x="4136150" y="818963"/>
                <a:ext cx="7170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1514" extrusionOk="0">
                    <a:moveTo>
                      <a:pt x="700" y="0"/>
                    </a:moveTo>
                    <a:cubicBezTo>
                      <a:pt x="372" y="0"/>
                      <a:pt x="1" y="180"/>
                      <a:pt x="311" y="549"/>
                    </a:cubicBezTo>
                    <a:cubicBezTo>
                      <a:pt x="890" y="1237"/>
                      <a:pt x="1923" y="1380"/>
                      <a:pt x="2740" y="1513"/>
                    </a:cubicBezTo>
                    <a:lnTo>
                      <a:pt x="2868" y="1414"/>
                    </a:lnTo>
                    <a:cubicBezTo>
                      <a:pt x="2377" y="810"/>
                      <a:pt x="1640" y="172"/>
                      <a:pt x="856" y="14"/>
                    </a:cubicBezTo>
                    <a:cubicBezTo>
                      <a:pt x="807" y="5"/>
                      <a:pt x="754" y="0"/>
                      <a:pt x="700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1"/>
              <p:cNvSpPr/>
              <p:nvPr/>
            </p:nvSpPr>
            <p:spPr>
              <a:xfrm>
                <a:off x="4177800" y="906163"/>
                <a:ext cx="773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1153" extrusionOk="0">
                    <a:moveTo>
                      <a:pt x="853" y="0"/>
                    </a:moveTo>
                    <a:cubicBezTo>
                      <a:pt x="502" y="0"/>
                      <a:pt x="1" y="267"/>
                      <a:pt x="425" y="621"/>
                    </a:cubicBezTo>
                    <a:cubicBezTo>
                      <a:pt x="987" y="1092"/>
                      <a:pt x="1783" y="1153"/>
                      <a:pt x="2506" y="1153"/>
                    </a:cubicBezTo>
                    <a:cubicBezTo>
                      <a:pt x="2670" y="1153"/>
                      <a:pt x="2831" y="1149"/>
                      <a:pt x="2983" y="1147"/>
                    </a:cubicBezTo>
                    <a:lnTo>
                      <a:pt x="3092" y="1028"/>
                    </a:lnTo>
                    <a:cubicBezTo>
                      <a:pt x="2503" y="518"/>
                      <a:pt x="1667" y="19"/>
                      <a:pt x="867" y="0"/>
                    </a:cubicBezTo>
                    <a:cubicBezTo>
                      <a:pt x="862" y="0"/>
                      <a:pt x="857" y="0"/>
                      <a:pt x="853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1"/>
              <p:cNvSpPr/>
              <p:nvPr/>
            </p:nvSpPr>
            <p:spPr>
              <a:xfrm>
                <a:off x="4208275" y="979663"/>
                <a:ext cx="9430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1129" extrusionOk="0">
                    <a:moveTo>
                      <a:pt x="1598" y="0"/>
                    </a:moveTo>
                    <a:cubicBezTo>
                      <a:pt x="1363" y="0"/>
                      <a:pt x="1133" y="25"/>
                      <a:pt x="914" y="80"/>
                    </a:cubicBezTo>
                    <a:cubicBezTo>
                      <a:pt x="512" y="180"/>
                      <a:pt x="1" y="651"/>
                      <a:pt x="604" y="926"/>
                    </a:cubicBezTo>
                    <a:cubicBezTo>
                      <a:pt x="925" y="1072"/>
                      <a:pt x="1270" y="1128"/>
                      <a:pt x="1621" y="1128"/>
                    </a:cubicBezTo>
                    <a:cubicBezTo>
                      <a:pt x="2326" y="1128"/>
                      <a:pt x="3059" y="901"/>
                      <a:pt x="3686" y="719"/>
                    </a:cubicBezTo>
                    <a:lnTo>
                      <a:pt x="3772" y="551"/>
                    </a:lnTo>
                    <a:cubicBezTo>
                      <a:pt x="3141" y="249"/>
                      <a:pt x="2346" y="0"/>
                      <a:pt x="1598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1"/>
              <p:cNvSpPr/>
              <p:nvPr/>
            </p:nvSpPr>
            <p:spPr>
              <a:xfrm>
                <a:off x="4161525" y="857863"/>
                <a:ext cx="75725" cy="50975"/>
              </a:xfrm>
              <a:custGeom>
                <a:avLst/>
                <a:gdLst/>
                <a:ahLst/>
                <a:cxnLst/>
                <a:rect l="l" t="t" r="r" b="b"/>
                <a:pathLst>
                  <a:path w="3029" h="2039" extrusionOk="0">
                    <a:moveTo>
                      <a:pt x="650" y="0"/>
                    </a:moveTo>
                    <a:cubicBezTo>
                      <a:pt x="316" y="0"/>
                      <a:pt x="1" y="162"/>
                      <a:pt x="254" y="568"/>
                    </a:cubicBezTo>
                    <a:cubicBezTo>
                      <a:pt x="794" y="1436"/>
                      <a:pt x="1952" y="1760"/>
                      <a:pt x="2864" y="2039"/>
                    </a:cubicBezTo>
                    <a:lnTo>
                      <a:pt x="3029" y="1948"/>
                    </a:lnTo>
                    <a:cubicBezTo>
                      <a:pt x="2573" y="1189"/>
                      <a:pt x="1843" y="353"/>
                      <a:pt x="972" y="52"/>
                    </a:cubicBezTo>
                    <a:cubicBezTo>
                      <a:pt x="876" y="18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1"/>
              <p:cNvSpPr/>
              <p:nvPr/>
            </p:nvSpPr>
            <p:spPr>
              <a:xfrm>
                <a:off x="4192750" y="760888"/>
                <a:ext cx="270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2279" extrusionOk="0">
                    <a:moveTo>
                      <a:pt x="780" y="1"/>
                    </a:moveTo>
                    <a:cubicBezTo>
                      <a:pt x="634" y="1"/>
                      <a:pt x="453" y="144"/>
                      <a:pt x="366" y="289"/>
                    </a:cubicBezTo>
                    <a:cubicBezTo>
                      <a:pt x="25" y="850"/>
                      <a:pt x="0" y="1647"/>
                      <a:pt x="93" y="2278"/>
                    </a:cubicBezTo>
                    <a:lnTo>
                      <a:pt x="222" y="2255"/>
                    </a:lnTo>
                    <a:cubicBezTo>
                      <a:pt x="595" y="1689"/>
                      <a:pt x="1082" y="987"/>
                      <a:pt x="989" y="257"/>
                    </a:cubicBezTo>
                    <a:cubicBezTo>
                      <a:pt x="965" y="70"/>
                      <a:pt x="881" y="1"/>
                      <a:pt x="780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1"/>
              <p:cNvSpPr/>
              <p:nvPr/>
            </p:nvSpPr>
            <p:spPr>
              <a:xfrm>
                <a:off x="4212150" y="835363"/>
                <a:ext cx="30000" cy="678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714" extrusionOk="0">
                    <a:moveTo>
                      <a:pt x="613" y="0"/>
                    </a:moveTo>
                    <a:cubicBezTo>
                      <a:pt x="433" y="0"/>
                      <a:pt x="247" y="247"/>
                      <a:pt x="191" y="457"/>
                    </a:cubicBezTo>
                    <a:cubicBezTo>
                      <a:pt x="1" y="1177"/>
                      <a:pt x="232" y="2056"/>
                      <a:pt x="534" y="2713"/>
                    </a:cubicBezTo>
                    <a:lnTo>
                      <a:pt x="668" y="2649"/>
                    </a:lnTo>
                    <a:cubicBezTo>
                      <a:pt x="893" y="1911"/>
                      <a:pt x="1200" y="989"/>
                      <a:pt x="862" y="222"/>
                    </a:cubicBezTo>
                    <a:cubicBezTo>
                      <a:pt x="792" y="62"/>
                      <a:pt x="703" y="0"/>
                      <a:pt x="613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1"/>
              <p:cNvSpPr/>
              <p:nvPr/>
            </p:nvSpPr>
            <p:spPr>
              <a:xfrm>
                <a:off x="4251225" y="873388"/>
                <a:ext cx="321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2911" extrusionOk="0">
                    <a:moveTo>
                      <a:pt x="657" y="1"/>
                    </a:moveTo>
                    <a:cubicBezTo>
                      <a:pt x="464" y="1"/>
                      <a:pt x="265" y="265"/>
                      <a:pt x="206" y="492"/>
                    </a:cubicBezTo>
                    <a:cubicBezTo>
                      <a:pt x="1" y="1264"/>
                      <a:pt x="248" y="2206"/>
                      <a:pt x="574" y="2911"/>
                    </a:cubicBezTo>
                    <a:lnTo>
                      <a:pt x="717" y="2841"/>
                    </a:lnTo>
                    <a:cubicBezTo>
                      <a:pt x="957" y="2050"/>
                      <a:pt x="1284" y="1061"/>
                      <a:pt x="924" y="238"/>
                    </a:cubicBezTo>
                    <a:cubicBezTo>
                      <a:pt x="849" y="67"/>
                      <a:pt x="754" y="1"/>
                      <a:pt x="657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1"/>
              <p:cNvSpPr/>
              <p:nvPr/>
            </p:nvSpPr>
            <p:spPr>
              <a:xfrm>
                <a:off x="4276700" y="893013"/>
                <a:ext cx="420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3925" extrusionOk="0">
                    <a:moveTo>
                      <a:pt x="792" y="0"/>
                    </a:moveTo>
                    <a:cubicBezTo>
                      <a:pt x="542" y="0"/>
                      <a:pt x="298" y="342"/>
                      <a:pt x="232" y="639"/>
                    </a:cubicBezTo>
                    <a:cubicBezTo>
                      <a:pt x="0" y="1672"/>
                      <a:pt x="373" y="2957"/>
                      <a:pt x="838" y="3925"/>
                    </a:cubicBezTo>
                    <a:lnTo>
                      <a:pt x="1023" y="3837"/>
                    </a:lnTo>
                    <a:cubicBezTo>
                      <a:pt x="1300" y="2781"/>
                      <a:pt x="1683" y="1461"/>
                      <a:pt x="1165" y="334"/>
                    </a:cubicBezTo>
                    <a:cubicBezTo>
                      <a:pt x="1055" y="93"/>
                      <a:pt x="922" y="0"/>
                      <a:pt x="792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41"/>
              <p:cNvSpPr/>
              <p:nvPr/>
            </p:nvSpPr>
            <p:spPr>
              <a:xfrm>
                <a:off x="4197200" y="945513"/>
                <a:ext cx="79400" cy="3075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1230" extrusionOk="0">
                    <a:moveTo>
                      <a:pt x="175" y="1"/>
                    </a:moveTo>
                    <a:cubicBezTo>
                      <a:pt x="73" y="1"/>
                      <a:pt x="0" y="48"/>
                      <a:pt x="17" y="204"/>
                    </a:cubicBezTo>
                    <a:cubicBezTo>
                      <a:pt x="42" y="431"/>
                      <a:pt x="249" y="577"/>
                      <a:pt x="404" y="714"/>
                    </a:cubicBezTo>
                    <a:cubicBezTo>
                      <a:pt x="747" y="1019"/>
                      <a:pt x="1167" y="1230"/>
                      <a:pt x="1632" y="1230"/>
                    </a:cubicBezTo>
                    <a:cubicBezTo>
                      <a:pt x="1644" y="1230"/>
                      <a:pt x="1656" y="1230"/>
                      <a:pt x="1668" y="1230"/>
                    </a:cubicBezTo>
                    <a:cubicBezTo>
                      <a:pt x="2221" y="1216"/>
                      <a:pt x="2666" y="949"/>
                      <a:pt x="3175" y="773"/>
                    </a:cubicBezTo>
                    <a:lnTo>
                      <a:pt x="3168" y="688"/>
                    </a:lnTo>
                    <a:cubicBezTo>
                      <a:pt x="3062" y="620"/>
                      <a:pt x="2752" y="618"/>
                      <a:pt x="2596" y="573"/>
                    </a:cubicBezTo>
                    <a:cubicBezTo>
                      <a:pt x="2361" y="507"/>
                      <a:pt x="2128" y="457"/>
                      <a:pt x="1879" y="411"/>
                    </a:cubicBezTo>
                    <a:cubicBezTo>
                      <a:pt x="1429" y="328"/>
                      <a:pt x="971" y="217"/>
                      <a:pt x="531" y="85"/>
                    </a:cubicBezTo>
                    <a:cubicBezTo>
                      <a:pt x="424" y="53"/>
                      <a:pt x="283" y="1"/>
                      <a:pt x="175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41"/>
              <p:cNvSpPr/>
              <p:nvPr/>
            </p:nvSpPr>
            <p:spPr>
              <a:xfrm>
                <a:off x="4319225" y="919413"/>
                <a:ext cx="26750" cy="1122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4490" extrusionOk="0">
                    <a:moveTo>
                      <a:pt x="360" y="1"/>
                    </a:moveTo>
                    <a:cubicBezTo>
                      <a:pt x="55" y="1"/>
                      <a:pt x="1" y="507"/>
                      <a:pt x="0" y="737"/>
                    </a:cubicBezTo>
                    <a:cubicBezTo>
                      <a:pt x="0" y="1328"/>
                      <a:pt x="162" y="3240"/>
                      <a:pt x="162" y="3973"/>
                    </a:cubicBezTo>
                    <a:cubicBezTo>
                      <a:pt x="293" y="4143"/>
                      <a:pt x="423" y="4315"/>
                      <a:pt x="552" y="4490"/>
                    </a:cubicBezTo>
                    <a:cubicBezTo>
                      <a:pt x="856" y="3297"/>
                      <a:pt x="1069" y="1326"/>
                      <a:pt x="952" y="804"/>
                    </a:cubicBezTo>
                    <a:cubicBezTo>
                      <a:pt x="902" y="578"/>
                      <a:pt x="711" y="109"/>
                      <a:pt x="483" y="24"/>
                    </a:cubicBezTo>
                    <a:cubicBezTo>
                      <a:pt x="438" y="8"/>
                      <a:pt x="397" y="1"/>
                      <a:pt x="360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41"/>
              <p:cNvSpPr/>
              <p:nvPr/>
            </p:nvSpPr>
            <p:spPr>
              <a:xfrm>
                <a:off x="4373850" y="961538"/>
                <a:ext cx="4605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36" extrusionOk="0">
                    <a:moveTo>
                      <a:pt x="1284" y="1"/>
                    </a:moveTo>
                    <a:cubicBezTo>
                      <a:pt x="961" y="1"/>
                      <a:pt x="776" y="533"/>
                      <a:pt x="716" y="789"/>
                    </a:cubicBezTo>
                    <a:cubicBezTo>
                      <a:pt x="549" y="1496"/>
                      <a:pt x="206" y="3830"/>
                      <a:pt x="0" y="4708"/>
                    </a:cubicBezTo>
                    <a:cubicBezTo>
                      <a:pt x="111" y="4947"/>
                      <a:pt x="217" y="5190"/>
                      <a:pt x="323" y="5435"/>
                    </a:cubicBezTo>
                    <a:cubicBezTo>
                      <a:pt x="1024" y="4092"/>
                      <a:pt x="1833" y="1794"/>
                      <a:pt x="1839" y="1136"/>
                    </a:cubicBezTo>
                    <a:cubicBezTo>
                      <a:pt x="1842" y="852"/>
                      <a:pt x="1746" y="237"/>
                      <a:pt x="1495" y="72"/>
                    </a:cubicBezTo>
                    <a:cubicBezTo>
                      <a:pt x="1419" y="22"/>
                      <a:pt x="1349" y="1"/>
                      <a:pt x="1284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41"/>
              <p:cNvSpPr/>
              <p:nvPr/>
            </p:nvSpPr>
            <p:spPr>
              <a:xfrm>
                <a:off x="4243125" y="1034863"/>
                <a:ext cx="94900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906" extrusionOk="0">
                    <a:moveTo>
                      <a:pt x="789" y="1"/>
                    </a:moveTo>
                    <a:cubicBezTo>
                      <a:pt x="743" y="1"/>
                      <a:pt x="703" y="1"/>
                      <a:pt x="669" y="2"/>
                    </a:cubicBezTo>
                    <a:cubicBezTo>
                      <a:pt x="410" y="9"/>
                      <a:pt x="1" y="31"/>
                      <a:pt x="128" y="398"/>
                    </a:cubicBezTo>
                    <a:cubicBezTo>
                      <a:pt x="220" y="662"/>
                      <a:pt x="542" y="755"/>
                      <a:pt x="789" y="807"/>
                    </a:cubicBezTo>
                    <a:cubicBezTo>
                      <a:pt x="1112" y="877"/>
                      <a:pt x="1409" y="906"/>
                      <a:pt x="1680" y="906"/>
                    </a:cubicBezTo>
                    <a:cubicBezTo>
                      <a:pt x="2856" y="906"/>
                      <a:pt x="3536" y="363"/>
                      <a:pt x="3796" y="289"/>
                    </a:cubicBezTo>
                    <a:lnTo>
                      <a:pt x="3601" y="37"/>
                    </a:lnTo>
                    <a:cubicBezTo>
                      <a:pt x="3510" y="45"/>
                      <a:pt x="3366" y="48"/>
                      <a:pt x="3190" y="48"/>
                    </a:cubicBezTo>
                    <a:cubicBezTo>
                      <a:pt x="2498" y="48"/>
                      <a:pt x="1302" y="1"/>
                      <a:pt x="789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1"/>
              <p:cNvSpPr/>
              <p:nvPr/>
            </p:nvSpPr>
            <p:spPr>
              <a:xfrm>
                <a:off x="4346975" y="932538"/>
                <a:ext cx="3720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5369" extrusionOk="0">
                    <a:moveTo>
                      <a:pt x="858" y="1"/>
                    </a:moveTo>
                    <a:cubicBezTo>
                      <a:pt x="534" y="1"/>
                      <a:pt x="324" y="404"/>
                      <a:pt x="233" y="673"/>
                    </a:cubicBezTo>
                    <a:cubicBezTo>
                      <a:pt x="1" y="1349"/>
                      <a:pt x="189" y="4554"/>
                      <a:pt x="351" y="5368"/>
                    </a:cubicBezTo>
                    <a:lnTo>
                      <a:pt x="496" y="5361"/>
                    </a:lnTo>
                    <a:cubicBezTo>
                      <a:pt x="603" y="5004"/>
                      <a:pt x="829" y="4649"/>
                      <a:pt x="953" y="4279"/>
                    </a:cubicBezTo>
                    <a:cubicBezTo>
                      <a:pt x="1087" y="3883"/>
                      <a:pt x="1487" y="1681"/>
                      <a:pt x="1354" y="983"/>
                    </a:cubicBezTo>
                    <a:cubicBezTo>
                      <a:pt x="1295" y="679"/>
                      <a:pt x="1325" y="89"/>
                      <a:pt x="941" y="10"/>
                    </a:cubicBezTo>
                    <a:cubicBezTo>
                      <a:pt x="912" y="4"/>
                      <a:pt x="885" y="1"/>
                      <a:pt x="858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41"/>
              <p:cNvSpPr/>
              <p:nvPr/>
            </p:nvSpPr>
            <p:spPr>
              <a:xfrm>
                <a:off x="4251100" y="1066938"/>
                <a:ext cx="111375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4455" h="1266" extrusionOk="0">
                    <a:moveTo>
                      <a:pt x="2319" y="0"/>
                    </a:moveTo>
                    <a:cubicBezTo>
                      <a:pt x="1917" y="0"/>
                      <a:pt x="1538" y="27"/>
                      <a:pt x="1266" y="97"/>
                    </a:cubicBezTo>
                    <a:cubicBezTo>
                      <a:pt x="853" y="203"/>
                      <a:pt x="1" y="752"/>
                      <a:pt x="538" y="1202"/>
                    </a:cubicBezTo>
                    <a:cubicBezTo>
                      <a:pt x="588" y="1244"/>
                      <a:pt x="729" y="1265"/>
                      <a:pt x="932" y="1265"/>
                    </a:cubicBezTo>
                    <a:cubicBezTo>
                      <a:pt x="1733" y="1265"/>
                      <a:pt x="3497" y="939"/>
                      <a:pt x="4455" y="282"/>
                    </a:cubicBezTo>
                    <a:lnTo>
                      <a:pt x="4384" y="266"/>
                    </a:lnTo>
                    <a:cubicBezTo>
                      <a:pt x="4364" y="157"/>
                      <a:pt x="3280" y="0"/>
                      <a:pt x="2319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0" name="Google Shape;1060;p41"/>
            <p:cNvSpPr/>
            <p:nvPr/>
          </p:nvSpPr>
          <p:spPr>
            <a:xfrm>
              <a:off x="3975016" y="9612765"/>
              <a:ext cx="2628600" cy="410400"/>
            </a:xfrm>
            <a:prstGeom prst="ellipse">
              <a:avLst/>
            </a:prstGeom>
            <a:solidFill>
              <a:srgbClr val="6CC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1" name="Google Shape;1061;p41"/>
            <p:cNvGrpSpPr/>
            <p:nvPr/>
          </p:nvGrpSpPr>
          <p:grpSpPr>
            <a:xfrm rot="2079008">
              <a:off x="6339164" y="9277155"/>
              <a:ext cx="582670" cy="693422"/>
              <a:chOff x="3850450" y="244138"/>
              <a:chExt cx="330525" cy="393350"/>
            </a:xfrm>
          </p:grpSpPr>
          <p:sp>
            <p:nvSpPr>
              <p:cNvPr id="1062" name="Google Shape;1062;p41"/>
              <p:cNvSpPr/>
              <p:nvPr/>
            </p:nvSpPr>
            <p:spPr>
              <a:xfrm>
                <a:off x="3850450" y="244138"/>
                <a:ext cx="330525" cy="387400"/>
              </a:xfrm>
              <a:custGeom>
                <a:avLst/>
                <a:gdLst/>
                <a:ahLst/>
                <a:cxnLst/>
                <a:rect l="l" t="t" r="r" b="b"/>
                <a:pathLst>
                  <a:path w="13221" h="15496" extrusionOk="0">
                    <a:moveTo>
                      <a:pt x="11648" y="1"/>
                    </a:moveTo>
                    <a:cubicBezTo>
                      <a:pt x="11216" y="866"/>
                      <a:pt x="10865" y="1316"/>
                      <a:pt x="9819" y="1373"/>
                    </a:cubicBezTo>
                    <a:cubicBezTo>
                      <a:pt x="9024" y="1416"/>
                      <a:pt x="5094" y="1781"/>
                      <a:pt x="5898" y="3164"/>
                    </a:cubicBezTo>
                    <a:cubicBezTo>
                      <a:pt x="6095" y="3502"/>
                      <a:pt x="6410" y="3684"/>
                      <a:pt x="6729" y="3914"/>
                    </a:cubicBezTo>
                    <a:cubicBezTo>
                      <a:pt x="7006" y="4113"/>
                      <a:pt x="7453" y="4463"/>
                      <a:pt x="6864" y="4547"/>
                    </a:cubicBezTo>
                    <a:cubicBezTo>
                      <a:pt x="6836" y="4551"/>
                      <a:pt x="6808" y="4553"/>
                      <a:pt x="6780" y="4553"/>
                    </a:cubicBezTo>
                    <a:cubicBezTo>
                      <a:pt x="6106" y="4553"/>
                      <a:pt x="5080" y="3525"/>
                      <a:pt x="4954" y="2980"/>
                    </a:cubicBezTo>
                    <a:cubicBezTo>
                      <a:pt x="4061" y="3231"/>
                      <a:pt x="700" y="6171"/>
                      <a:pt x="1837" y="6670"/>
                    </a:cubicBezTo>
                    <a:cubicBezTo>
                      <a:pt x="2500" y="6962"/>
                      <a:pt x="3222" y="7113"/>
                      <a:pt x="3929" y="7170"/>
                    </a:cubicBezTo>
                    <a:cubicBezTo>
                      <a:pt x="4535" y="7219"/>
                      <a:pt x="5638" y="7785"/>
                      <a:pt x="4438" y="8024"/>
                    </a:cubicBezTo>
                    <a:cubicBezTo>
                      <a:pt x="4232" y="8065"/>
                      <a:pt x="4034" y="8084"/>
                      <a:pt x="3840" y="8084"/>
                    </a:cubicBezTo>
                    <a:cubicBezTo>
                      <a:pt x="3319" y="8084"/>
                      <a:pt x="2831" y="7950"/>
                      <a:pt x="2301" y="7767"/>
                    </a:cubicBezTo>
                    <a:cubicBezTo>
                      <a:pt x="1925" y="7637"/>
                      <a:pt x="1615" y="7440"/>
                      <a:pt x="1252" y="7285"/>
                    </a:cubicBezTo>
                    <a:cubicBezTo>
                      <a:pt x="1079" y="7211"/>
                      <a:pt x="958" y="7171"/>
                      <a:pt x="870" y="7171"/>
                    </a:cubicBezTo>
                    <a:cubicBezTo>
                      <a:pt x="708" y="7171"/>
                      <a:pt x="652" y="7304"/>
                      <a:pt x="572" y="7601"/>
                    </a:cubicBezTo>
                    <a:cubicBezTo>
                      <a:pt x="222" y="8898"/>
                      <a:pt x="1" y="10679"/>
                      <a:pt x="487" y="11953"/>
                    </a:cubicBezTo>
                    <a:cubicBezTo>
                      <a:pt x="747" y="12633"/>
                      <a:pt x="1093" y="12982"/>
                      <a:pt x="1577" y="12982"/>
                    </a:cubicBezTo>
                    <a:cubicBezTo>
                      <a:pt x="1829" y="12982"/>
                      <a:pt x="2118" y="12888"/>
                      <a:pt x="2451" y="12698"/>
                    </a:cubicBezTo>
                    <a:cubicBezTo>
                      <a:pt x="3199" y="12271"/>
                      <a:pt x="4187" y="11770"/>
                      <a:pt x="4960" y="11384"/>
                    </a:cubicBezTo>
                    <a:lnTo>
                      <a:pt x="4960" y="11384"/>
                    </a:lnTo>
                    <a:cubicBezTo>
                      <a:pt x="4628" y="12568"/>
                      <a:pt x="5147" y="15348"/>
                      <a:pt x="6656" y="15491"/>
                    </a:cubicBezTo>
                    <a:cubicBezTo>
                      <a:pt x="6687" y="15494"/>
                      <a:pt x="6720" y="15496"/>
                      <a:pt x="6753" y="15496"/>
                    </a:cubicBezTo>
                    <a:cubicBezTo>
                      <a:pt x="8251" y="15496"/>
                      <a:pt x="11502" y="12579"/>
                      <a:pt x="11450" y="12289"/>
                    </a:cubicBezTo>
                    <a:cubicBezTo>
                      <a:pt x="11404" y="12027"/>
                      <a:pt x="10789" y="11732"/>
                      <a:pt x="10615" y="11539"/>
                    </a:cubicBezTo>
                    <a:cubicBezTo>
                      <a:pt x="10256" y="11145"/>
                      <a:pt x="9490" y="10075"/>
                      <a:pt x="9545" y="9535"/>
                    </a:cubicBezTo>
                    <a:cubicBezTo>
                      <a:pt x="9566" y="9322"/>
                      <a:pt x="9613" y="9243"/>
                      <a:pt x="9670" y="9243"/>
                    </a:cubicBezTo>
                    <a:cubicBezTo>
                      <a:pt x="9777" y="9243"/>
                      <a:pt x="9922" y="9523"/>
                      <a:pt x="10012" y="9721"/>
                    </a:cubicBezTo>
                    <a:cubicBezTo>
                      <a:pt x="10156" y="10038"/>
                      <a:pt x="10949" y="11421"/>
                      <a:pt x="11777" y="11421"/>
                    </a:cubicBezTo>
                    <a:cubicBezTo>
                      <a:pt x="12012" y="11421"/>
                      <a:pt x="12249" y="11310"/>
                      <a:pt x="12475" y="11033"/>
                    </a:cubicBezTo>
                    <a:cubicBezTo>
                      <a:pt x="13179" y="10172"/>
                      <a:pt x="13198" y="8350"/>
                      <a:pt x="12993" y="7355"/>
                    </a:cubicBezTo>
                    <a:lnTo>
                      <a:pt x="12993" y="7355"/>
                    </a:lnTo>
                    <a:cubicBezTo>
                      <a:pt x="12602" y="7364"/>
                      <a:pt x="12098" y="7521"/>
                      <a:pt x="11644" y="7521"/>
                    </a:cubicBezTo>
                    <a:cubicBezTo>
                      <a:pt x="11302" y="7521"/>
                      <a:pt x="10989" y="7432"/>
                      <a:pt x="10772" y="7128"/>
                    </a:cubicBezTo>
                    <a:cubicBezTo>
                      <a:pt x="10936" y="7072"/>
                      <a:pt x="11158" y="7062"/>
                      <a:pt x="11398" y="7062"/>
                    </a:cubicBezTo>
                    <a:cubicBezTo>
                      <a:pt x="11528" y="7062"/>
                      <a:pt x="11664" y="7065"/>
                      <a:pt x="11799" y="7065"/>
                    </a:cubicBezTo>
                    <a:cubicBezTo>
                      <a:pt x="12250" y="7065"/>
                      <a:pt x="12694" y="7033"/>
                      <a:pt x="12901" y="6756"/>
                    </a:cubicBezTo>
                    <a:cubicBezTo>
                      <a:pt x="13220" y="6327"/>
                      <a:pt x="13011" y="5048"/>
                      <a:pt x="12782" y="4603"/>
                    </a:cubicBezTo>
                    <a:cubicBezTo>
                      <a:pt x="12100" y="4717"/>
                      <a:pt x="11626" y="5323"/>
                      <a:pt x="10963" y="5453"/>
                    </a:cubicBezTo>
                    <a:cubicBezTo>
                      <a:pt x="10858" y="5473"/>
                      <a:pt x="10776" y="5482"/>
                      <a:pt x="10713" y="5482"/>
                    </a:cubicBezTo>
                    <a:cubicBezTo>
                      <a:pt x="10205" y="5482"/>
                      <a:pt x="10958" y="4879"/>
                      <a:pt x="11243" y="4697"/>
                    </a:cubicBezTo>
                    <a:cubicBezTo>
                      <a:pt x="11709" y="4401"/>
                      <a:pt x="12295" y="4115"/>
                      <a:pt x="12516" y="3570"/>
                    </a:cubicBezTo>
                    <a:cubicBezTo>
                      <a:pt x="12970" y="2446"/>
                      <a:pt x="12191" y="997"/>
                      <a:pt x="11648" y="1"/>
                    </a:cubicBezTo>
                    <a:close/>
                  </a:path>
                </a:pathLst>
              </a:custGeom>
              <a:solidFill>
                <a:srgbClr val="2E7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1"/>
              <p:cNvSpPr/>
              <p:nvPr/>
            </p:nvSpPr>
            <p:spPr>
              <a:xfrm>
                <a:off x="3884125" y="320838"/>
                <a:ext cx="216375" cy="316650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12666" extrusionOk="0">
                    <a:moveTo>
                      <a:pt x="8362" y="1"/>
                    </a:moveTo>
                    <a:cubicBezTo>
                      <a:pt x="8272" y="1"/>
                      <a:pt x="8185" y="48"/>
                      <a:pt x="8137" y="132"/>
                    </a:cubicBezTo>
                    <a:cubicBezTo>
                      <a:pt x="8084" y="226"/>
                      <a:pt x="2861" y="9617"/>
                      <a:pt x="108" y="12222"/>
                    </a:cubicBezTo>
                    <a:cubicBezTo>
                      <a:pt x="5" y="12319"/>
                      <a:pt x="1" y="12481"/>
                      <a:pt x="98" y="12585"/>
                    </a:cubicBezTo>
                    <a:cubicBezTo>
                      <a:pt x="100" y="12586"/>
                      <a:pt x="102" y="12587"/>
                      <a:pt x="103" y="12589"/>
                    </a:cubicBezTo>
                    <a:cubicBezTo>
                      <a:pt x="153" y="12640"/>
                      <a:pt x="219" y="12666"/>
                      <a:pt x="286" y="12666"/>
                    </a:cubicBezTo>
                    <a:cubicBezTo>
                      <a:pt x="349" y="12666"/>
                      <a:pt x="412" y="12642"/>
                      <a:pt x="461" y="12595"/>
                    </a:cubicBezTo>
                    <a:cubicBezTo>
                      <a:pt x="3272" y="9935"/>
                      <a:pt x="8371" y="770"/>
                      <a:pt x="8586" y="382"/>
                    </a:cubicBezTo>
                    <a:cubicBezTo>
                      <a:pt x="8654" y="257"/>
                      <a:pt x="8609" y="101"/>
                      <a:pt x="8487" y="33"/>
                    </a:cubicBezTo>
                    <a:cubicBezTo>
                      <a:pt x="8447" y="11"/>
                      <a:pt x="8404" y="1"/>
                      <a:pt x="8362" y="1"/>
                    </a:cubicBezTo>
                    <a:close/>
                  </a:path>
                </a:pathLst>
              </a:custGeom>
              <a:solidFill>
                <a:srgbClr val="6CC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1"/>
              <p:cNvSpPr/>
              <p:nvPr/>
            </p:nvSpPr>
            <p:spPr>
              <a:xfrm>
                <a:off x="4027050" y="402888"/>
                <a:ext cx="86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1340" extrusionOk="0">
                    <a:moveTo>
                      <a:pt x="3150" y="0"/>
                    </a:moveTo>
                    <a:cubicBezTo>
                      <a:pt x="3108" y="0"/>
                      <a:pt x="3065" y="11"/>
                      <a:pt x="3025" y="32"/>
                    </a:cubicBezTo>
                    <a:cubicBezTo>
                      <a:pt x="2593" y="271"/>
                      <a:pt x="1395" y="827"/>
                      <a:pt x="571" y="827"/>
                    </a:cubicBezTo>
                    <a:cubicBezTo>
                      <a:pt x="480" y="827"/>
                      <a:pt x="393" y="820"/>
                      <a:pt x="313" y="805"/>
                    </a:cubicBezTo>
                    <a:cubicBezTo>
                      <a:pt x="297" y="803"/>
                      <a:pt x="282" y="801"/>
                      <a:pt x="266" y="801"/>
                    </a:cubicBezTo>
                    <a:cubicBezTo>
                      <a:pt x="145" y="801"/>
                      <a:pt x="37" y="888"/>
                      <a:pt x="14" y="1013"/>
                    </a:cubicBezTo>
                    <a:cubicBezTo>
                      <a:pt x="1" y="1097"/>
                      <a:pt x="30" y="1181"/>
                      <a:pt x="85" y="1238"/>
                    </a:cubicBezTo>
                    <a:cubicBezTo>
                      <a:pt x="122" y="1274"/>
                      <a:pt x="168" y="1300"/>
                      <a:pt x="221" y="1311"/>
                    </a:cubicBezTo>
                    <a:cubicBezTo>
                      <a:pt x="331" y="1331"/>
                      <a:pt x="448" y="1340"/>
                      <a:pt x="568" y="1340"/>
                    </a:cubicBezTo>
                    <a:cubicBezTo>
                      <a:pt x="1707" y="1340"/>
                      <a:pt x="3204" y="520"/>
                      <a:pt x="3274" y="481"/>
                    </a:cubicBezTo>
                    <a:cubicBezTo>
                      <a:pt x="3398" y="412"/>
                      <a:pt x="3442" y="256"/>
                      <a:pt x="3375" y="133"/>
                    </a:cubicBezTo>
                    <a:cubicBezTo>
                      <a:pt x="3328" y="48"/>
                      <a:pt x="3240" y="0"/>
                      <a:pt x="3150" y="0"/>
                    </a:cubicBezTo>
                    <a:close/>
                  </a:path>
                </a:pathLst>
              </a:custGeom>
              <a:solidFill>
                <a:srgbClr val="6CC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1"/>
              <p:cNvSpPr/>
              <p:nvPr/>
            </p:nvSpPr>
            <p:spPr>
              <a:xfrm>
                <a:off x="3948275" y="462038"/>
                <a:ext cx="399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57" extrusionOk="0">
                    <a:moveTo>
                      <a:pt x="268" y="1"/>
                    </a:moveTo>
                    <a:cubicBezTo>
                      <a:pt x="262" y="1"/>
                      <a:pt x="255" y="1"/>
                      <a:pt x="249" y="1"/>
                    </a:cubicBezTo>
                    <a:cubicBezTo>
                      <a:pt x="108" y="12"/>
                      <a:pt x="1" y="135"/>
                      <a:pt x="11" y="276"/>
                    </a:cubicBezTo>
                    <a:cubicBezTo>
                      <a:pt x="53" y="849"/>
                      <a:pt x="398" y="1317"/>
                      <a:pt x="699" y="1623"/>
                    </a:cubicBezTo>
                    <a:cubicBezTo>
                      <a:pt x="934" y="1863"/>
                      <a:pt x="1144" y="2002"/>
                      <a:pt x="1164" y="2015"/>
                    </a:cubicBezTo>
                    <a:cubicBezTo>
                      <a:pt x="1207" y="2043"/>
                      <a:pt x="1255" y="2057"/>
                      <a:pt x="1304" y="2057"/>
                    </a:cubicBezTo>
                    <a:cubicBezTo>
                      <a:pt x="1387" y="2057"/>
                      <a:pt x="1469" y="2016"/>
                      <a:pt x="1518" y="1941"/>
                    </a:cubicBezTo>
                    <a:cubicBezTo>
                      <a:pt x="1596" y="1823"/>
                      <a:pt x="1564" y="1664"/>
                      <a:pt x="1446" y="1585"/>
                    </a:cubicBezTo>
                    <a:cubicBezTo>
                      <a:pt x="1436" y="1580"/>
                      <a:pt x="579" y="1003"/>
                      <a:pt x="523" y="240"/>
                    </a:cubicBezTo>
                    <a:cubicBezTo>
                      <a:pt x="513" y="105"/>
                      <a:pt x="401" y="1"/>
                      <a:pt x="268" y="1"/>
                    </a:cubicBezTo>
                    <a:close/>
                  </a:path>
                </a:pathLst>
              </a:custGeom>
              <a:solidFill>
                <a:srgbClr val="6CC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6" name="Google Shape;1066;p41"/>
            <p:cNvGrpSpPr/>
            <p:nvPr/>
          </p:nvGrpSpPr>
          <p:grpSpPr>
            <a:xfrm>
              <a:off x="5339245" y="7843293"/>
              <a:ext cx="1142334" cy="248729"/>
              <a:chOff x="713233" y="5983541"/>
              <a:chExt cx="6342776" cy="1381062"/>
            </a:xfrm>
          </p:grpSpPr>
          <p:sp>
            <p:nvSpPr>
              <p:cNvPr id="1067" name="Google Shape;1067;p41"/>
              <p:cNvSpPr/>
              <p:nvPr/>
            </p:nvSpPr>
            <p:spPr>
              <a:xfrm>
                <a:off x="713233" y="5983767"/>
                <a:ext cx="6342776" cy="1372245"/>
              </a:xfrm>
              <a:custGeom>
                <a:avLst/>
                <a:gdLst/>
                <a:ahLst/>
                <a:cxnLst/>
                <a:rect l="l" t="t" r="r" b="b"/>
                <a:pathLst>
                  <a:path w="28057" h="6070" extrusionOk="0">
                    <a:moveTo>
                      <a:pt x="0" y="1"/>
                    </a:moveTo>
                    <a:lnTo>
                      <a:pt x="0" y="6070"/>
                    </a:lnTo>
                    <a:lnTo>
                      <a:pt x="25022" y="6070"/>
                    </a:lnTo>
                    <a:cubicBezTo>
                      <a:pt x="26697" y="6070"/>
                      <a:pt x="28056" y="4711"/>
                      <a:pt x="28056" y="3035"/>
                    </a:cubicBezTo>
                    <a:cubicBezTo>
                      <a:pt x="28056" y="1360"/>
                      <a:pt x="26697" y="1"/>
                      <a:pt x="25022" y="1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41"/>
              <p:cNvSpPr/>
              <p:nvPr/>
            </p:nvSpPr>
            <p:spPr>
              <a:xfrm>
                <a:off x="726345" y="5987385"/>
                <a:ext cx="6329664" cy="664646"/>
              </a:xfrm>
              <a:custGeom>
                <a:avLst/>
                <a:gdLst/>
                <a:ahLst/>
                <a:cxnLst/>
                <a:rect l="l" t="t" r="r" b="b"/>
                <a:pathLst>
                  <a:path w="27999" h="2940" extrusionOk="0">
                    <a:moveTo>
                      <a:pt x="0" y="0"/>
                    </a:moveTo>
                    <a:lnTo>
                      <a:pt x="0" y="2939"/>
                    </a:lnTo>
                    <a:lnTo>
                      <a:pt x="27998" y="2939"/>
                    </a:lnTo>
                    <a:cubicBezTo>
                      <a:pt x="27998" y="1316"/>
                      <a:pt x="26683" y="0"/>
                      <a:pt x="25060" y="0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41"/>
              <p:cNvSpPr/>
              <p:nvPr/>
            </p:nvSpPr>
            <p:spPr>
              <a:xfrm>
                <a:off x="5709325" y="5983541"/>
                <a:ext cx="538493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6109" extrusionOk="0">
                    <a:moveTo>
                      <a:pt x="0" y="1"/>
                    </a:moveTo>
                    <a:lnTo>
                      <a:pt x="0" y="6108"/>
                    </a:lnTo>
                    <a:lnTo>
                      <a:pt x="2382" y="6108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rgbClr val="EE775C">
                  <a:alpha val="59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1"/>
              <p:cNvSpPr/>
              <p:nvPr/>
            </p:nvSpPr>
            <p:spPr>
              <a:xfrm>
                <a:off x="1064542" y="5983541"/>
                <a:ext cx="538945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6109" extrusionOk="0">
                    <a:moveTo>
                      <a:pt x="1" y="1"/>
                    </a:moveTo>
                    <a:lnTo>
                      <a:pt x="1" y="6108"/>
                    </a:lnTo>
                    <a:lnTo>
                      <a:pt x="2384" y="6108"/>
                    </a:lnTo>
                    <a:lnTo>
                      <a:pt x="2384" y="1"/>
                    </a:lnTo>
                    <a:close/>
                  </a:path>
                </a:pathLst>
              </a:custGeom>
              <a:solidFill>
                <a:srgbClr val="EE775C">
                  <a:alpha val="59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1"/>
              <p:cNvSpPr/>
              <p:nvPr/>
            </p:nvSpPr>
            <p:spPr>
              <a:xfrm>
                <a:off x="2078229" y="6228149"/>
                <a:ext cx="3236382" cy="784237"/>
              </a:xfrm>
              <a:custGeom>
                <a:avLst/>
                <a:gdLst/>
                <a:ahLst/>
                <a:cxnLst/>
                <a:rect l="l" t="t" r="r" b="b"/>
                <a:pathLst>
                  <a:path w="14316" h="3469" extrusionOk="0">
                    <a:moveTo>
                      <a:pt x="0" y="0"/>
                    </a:moveTo>
                    <a:lnTo>
                      <a:pt x="0" y="3468"/>
                    </a:lnTo>
                    <a:lnTo>
                      <a:pt x="14316" y="3468"/>
                    </a:lnTo>
                    <a:lnTo>
                      <a:pt x="14316" y="0"/>
                    </a:lnTo>
                    <a:close/>
                  </a:path>
                </a:pathLst>
              </a:custGeom>
              <a:solidFill>
                <a:srgbClr val="EE775C">
                  <a:alpha val="59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2" name="Google Shape;1072;p41"/>
            <p:cNvGrpSpPr/>
            <p:nvPr/>
          </p:nvGrpSpPr>
          <p:grpSpPr>
            <a:xfrm>
              <a:off x="5297165" y="7349061"/>
              <a:ext cx="1142334" cy="248729"/>
              <a:chOff x="713233" y="5983541"/>
              <a:chExt cx="6342776" cy="1381062"/>
            </a:xfrm>
          </p:grpSpPr>
          <p:sp>
            <p:nvSpPr>
              <p:cNvPr id="1073" name="Google Shape;1073;p41"/>
              <p:cNvSpPr/>
              <p:nvPr/>
            </p:nvSpPr>
            <p:spPr>
              <a:xfrm>
                <a:off x="713233" y="5983767"/>
                <a:ext cx="6342776" cy="1372245"/>
              </a:xfrm>
              <a:custGeom>
                <a:avLst/>
                <a:gdLst/>
                <a:ahLst/>
                <a:cxnLst/>
                <a:rect l="l" t="t" r="r" b="b"/>
                <a:pathLst>
                  <a:path w="28057" h="6070" extrusionOk="0">
                    <a:moveTo>
                      <a:pt x="0" y="1"/>
                    </a:moveTo>
                    <a:lnTo>
                      <a:pt x="0" y="6070"/>
                    </a:lnTo>
                    <a:lnTo>
                      <a:pt x="25022" y="6070"/>
                    </a:lnTo>
                    <a:cubicBezTo>
                      <a:pt x="26697" y="6070"/>
                      <a:pt x="28056" y="4711"/>
                      <a:pt x="28056" y="3035"/>
                    </a:cubicBezTo>
                    <a:cubicBezTo>
                      <a:pt x="28056" y="1360"/>
                      <a:pt x="26697" y="1"/>
                      <a:pt x="25022" y="1"/>
                    </a:cubicBezTo>
                    <a:close/>
                  </a:path>
                </a:pathLst>
              </a:custGeom>
              <a:solidFill>
                <a:srgbClr val="6CC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1"/>
              <p:cNvSpPr/>
              <p:nvPr/>
            </p:nvSpPr>
            <p:spPr>
              <a:xfrm>
                <a:off x="726345" y="5987385"/>
                <a:ext cx="6329664" cy="664646"/>
              </a:xfrm>
              <a:custGeom>
                <a:avLst/>
                <a:gdLst/>
                <a:ahLst/>
                <a:cxnLst/>
                <a:rect l="l" t="t" r="r" b="b"/>
                <a:pathLst>
                  <a:path w="27999" h="2940" extrusionOk="0">
                    <a:moveTo>
                      <a:pt x="0" y="0"/>
                    </a:moveTo>
                    <a:lnTo>
                      <a:pt x="0" y="2939"/>
                    </a:lnTo>
                    <a:lnTo>
                      <a:pt x="27998" y="2939"/>
                    </a:lnTo>
                    <a:cubicBezTo>
                      <a:pt x="27998" y="1316"/>
                      <a:pt x="26683" y="0"/>
                      <a:pt x="25060" y="0"/>
                    </a:cubicBezTo>
                    <a:close/>
                  </a:path>
                </a:pathLst>
              </a:custGeom>
              <a:solidFill>
                <a:srgbClr val="2E7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1"/>
              <p:cNvSpPr/>
              <p:nvPr/>
            </p:nvSpPr>
            <p:spPr>
              <a:xfrm>
                <a:off x="5709325" y="5983541"/>
                <a:ext cx="538493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6109" extrusionOk="0">
                    <a:moveTo>
                      <a:pt x="0" y="1"/>
                    </a:moveTo>
                    <a:lnTo>
                      <a:pt x="0" y="6108"/>
                    </a:lnTo>
                    <a:lnTo>
                      <a:pt x="2382" y="6108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1"/>
              <p:cNvSpPr/>
              <p:nvPr/>
            </p:nvSpPr>
            <p:spPr>
              <a:xfrm>
                <a:off x="1064542" y="5983541"/>
                <a:ext cx="538945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6109" extrusionOk="0">
                    <a:moveTo>
                      <a:pt x="1" y="1"/>
                    </a:moveTo>
                    <a:lnTo>
                      <a:pt x="1" y="6108"/>
                    </a:lnTo>
                    <a:lnTo>
                      <a:pt x="2384" y="6108"/>
                    </a:lnTo>
                    <a:lnTo>
                      <a:pt x="2384" y="1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1"/>
              <p:cNvSpPr/>
              <p:nvPr/>
            </p:nvSpPr>
            <p:spPr>
              <a:xfrm>
                <a:off x="2078229" y="6228149"/>
                <a:ext cx="3236382" cy="784237"/>
              </a:xfrm>
              <a:custGeom>
                <a:avLst/>
                <a:gdLst/>
                <a:ahLst/>
                <a:cxnLst/>
                <a:rect l="l" t="t" r="r" b="b"/>
                <a:pathLst>
                  <a:path w="14316" h="3469" extrusionOk="0">
                    <a:moveTo>
                      <a:pt x="0" y="0"/>
                    </a:moveTo>
                    <a:lnTo>
                      <a:pt x="0" y="3468"/>
                    </a:lnTo>
                    <a:lnTo>
                      <a:pt x="14316" y="3468"/>
                    </a:lnTo>
                    <a:lnTo>
                      <a:pt x="14316" y="0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8" name="Google Shape;1078;p41"/>
            <p:cNvSpPr/>
            <p:nvPr/>
          </p:nvSpPr>
          <p:spPr>
            <a:xfrm>
              <a:off x="575325" y="9664547"/>
              <a:ext cx="1862100" cy="410400"/>
            </a:xfrm>
            <a:prstGeom prst="ellipse">
              <a:avLst/>
            </a:prstGeom>
            <a:solidFill>
              <a:srgbClr val="6CC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9" name="Google Shape;1079;p41"/>
            <p:cNvGrpSpPr/>
            <p:nvPr/>
          </p:nvGrpSpPr>
          <p:grpSpPr>
            <a:xfrm>
              <a:off x="3974994" y="6285644"/>
              <a:ext cx="1415334" cy="1809286"/>
              <a:chOff x="1455400" y="3319513"/>
              <a:chExt cx="625175" cy="799225"/>
            </a:xfrm>
          </p:grpSpPr>
          <p:sp>
            <p:nvSpPr>
              <p:cNvPr id="1080" name="Google Shape;1080;p41"/>
              <p:cNvSpPr/>
              <p:nvPr/>
            </p:nvSpPr>
            <p:spPr>
              <a:xfrm>
                <a:off x="1455400" y="3319513"/>
                <a:ext cx="526950" cy="799225"/>
              </a:xfrm>
              <a:custGeom>
                <a:avLst/>
                <a:gdLst/>
                <a:ahLst/>
                <a:cxnLst/>
                <a:rect l="l" t="t" r="r" b="b"/>
                <a:pathLst>
                  <a:path w="21078" h="31969" extrusionOk="0">
                    <a:moveTo>
                      <a:pt x="9239" y="1"/>
                    </a:moveTo>
                    <a:lnTo>
                      <a:pt x="8416" y="321"/>
                    </a:lnTo>
                    <a:cubicBezTo>
                      <a:pt x="8324" y="357"/>
                      <a:pt x="8230" y="390"/>
                      <a:pt x="8139" y="427"/>
                    </a:cubicBezTo>
                    <a:lnTo>
                      <a:pt x="8075" y="452"/>
                    </a:lnTo>
                    <a:lnTo>
                      <a:pt x="8077" y="456"/>
                    </a:lnTo>
                    <a:cubicBezTo>
                      <a:pt x="5899" y="1378"/>
                      <a:pt x="4230" y="2706"/>
                      <a:pt x="2895" y="4534"/>
                    </a:cubicBezTo>
                    <a:cubicBezTo>
                      <a:pt x="1281" y="6743"/>
                      <a:pt x="0" y="9872"/>
                      <a:pt x="482" y="13629"/>
                    </a:cubicBezTo>
                    <a:cubicBezTo>
                      <a:pt x="912" y="16988"/>
                      <a:pt x="2486" y="19586"/>
                      <a:pt x="4566" y="21425"/>
                    </a:cubicBezTo>
                    <a:cubicBezTo>
                      <a:pt x="6693" y="23305"/>
                      <a:pt x="9288" y="24613"/>
                      <a:pt x="13149" y="24691"/>
                    </a:cubicBezTo>
                    <a:lnTo>
                      <a:pt x="13149" y="27984"/>
                    </a:lnTo>
                    <a:cubicBezTo>
                      <a:pt x="10121" y="28095"/>
                      <a:pt x="7723" y="29147"/>
                      <a:pt x="7521" y="30460"/>
                    </a:cubicBezTo>
                    <a:lnTo>
                      <a:pt x="7070" y="30460"/>
                    </a:lnTo>
                    <a:cubicBezTo>
                      <a:pt x="6641" y="30460"/>
                      <a:pt x="6292" y="30798"/>
                      <a:pt x="6292" y="31215"/>
                    </a:cubicBezTo>
                    <a:cubicBezTo>
                      <a:pt x="6292" y="31631"/>
                      <a:pt x="6641" y="31969"/>
                      <a:pt x="7070" y="31969"/>
                    </a:cubicBezTo>
                    <a:lnTo>
                      <a:pt x="20298" y="31969"/>
                    </a:lnTo>
                    <a:cubicBezTo>
                      <a:pt x="20728" y="31969"/>
                      <a:pt x="21077" y="31631"/>
                      <a:pt x="21077" y="31215"/>
                    </a:cubicBezTo>
                    <a:cubicBezTo>
                      <a:pt x="21078" y="30798"/>
                      <a:pt x="20730" y="30460"/>
                      <a:pt x="20298" y="30460"/>
                    </a:cubicBezTo>
                    <a:lnTo>
                      <a:pt x="19845" y="30460"/>
                    </a:lnTo>
                    <a:cubicBezTo>
                      <a:pt x="19816" y="30273"/>
                      <a:pt x="19742" y="30091"/>
                      <a:pt x="19629" y="29917"/>
                    </a:cubicBezTo>
                    <a:cubicBezTo>
                      <a:pt x="18950" y="28871"/>
                      <a:pt x="16829" y="28085"/>
                      <a:pt x="14246" y="27985"/>
                    </a:cubicBezTo>
                    <a:lnTo>
                      <a:pt x="14246" y="24575"/>
                    </a:lnTo>
                    <a:cubicBezTo>
                      <a:pt x="15516" y="24451"/>
                      <a:pt x="16624" y="24165"/>
                      <a:pt x="17616" y="23763"/>
                    </a:cubicBezTo>
                    <a:lnTo>
                      <a:pt x="17618" y="23766"/>
                    </a:lnTo>
                    <a:lnTo>
                      <a:pt x="18757" y="23288"/>
                    </a:lnTo>
                    <a:lnTo>
                      <a:pt x="17771" y="20956"/>
                    </a:lnTo>
                    <a:lnTo>
                      <a:pt x="16626" y="21451"/>
                    </a:lnTo>
                    <a:lnTo>
                      <a:pt x="17153" y="22679"/>
                    </a:lnTo>
                    <a:cubicBezTo>
                      <a:pt x="17115" y="22695"/>
                      <a:pt x="17078" y="22710"/>
                      <a:pt x="17042" y="22724"/>
                    </a:cubicBezTo>
                    <a:cubicBezTo>
                      <a:pt x="15990" y="23141"/>
                      <a:pt x="14659" y="23457"/>
                      <a:pt x="13329" y="23504"/>
                    </a:cubicBezTo>
                    <a:cubicBezTo>
                      <a:pt x="13199" y="23509"/>
                      <a:pt x="13070" y="23511"/>
                      <a:pt x="12942" y="23511"/>
                    </a:cubicBezTo>
                    <a:cubicBezTo>
                      <a:pt x="11169" y="23511"/>
                      <a:pt x="9543" y="23081"/>
                      <a:pt x="8279" y="22501"/>
                    </a:cubicBezTo>
                    <a:cubicBezTo>
                      <a:pt x="5545" y="21248"/>
                      <a:pt x="3476" y="19059"/>
                      <a:pt x="2377" y="16265"/>
                    </a:cubicBezTo>
                    <a:cubicBezTo>
                      <a:pt x="1760" y="14701"/>
                      <a:pt x="1466" y="13038"/>
                      <a:pt x="1560" y="11365"/>
                    </a:cubicBezTo>
                    <a:cubicBezTo>
                      <a:pt x="1655" y="9685"/>
                      <a:pt x="2112" y="8011"/>
                      <a:pt x="2859" y="6612"/>
                    </a:cubicBezTo>
                    <a:cubicBezTo>
                      <a:pt x="4054" y="4381"/>
                      <a:pt x="6012" y="2564"/>
                      <a:pt x="8492" y="1533"/>
                    </a:cubicBezTo>
                    <a:lnTo>
                      <a:pt x="8981" y="2803"/>
                    </a:lnTo>
                    <a:lnTo>
                      <a:pt x="10136" y="2368"/>
                    </a:lnTo>
                    <a:lnTo>
                      <a:pt x="9239" y="1"/>
                    </a:lnTo>
                    <a:close/>
                  </a:path>
                </a:pathLst>
              </a:custGeom>
              <a:solidFill>
                <a:srgbClr val="EE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41"/>
              <p:cNvSpPr/>
              <p:nvPr/>
            </p:nvSpPr>
            <p:spPr>
              <a:xfrm>
                <a:off x="1489675" y="3359563"/>
                <a:ext cx="590900" cy="517700"/>
              </a:xfrm>
              <a:custGeom>
                <a:avLst/>
                <a:gdLst/>
                <a:ahLst/>
                <a:cxnLst/>
                <a:rect l="l" t="t" r="r" b="b"/>
                <a:pathLst>
                  <a:path w="23636" h="20708" extrusionOk="0">
                    <a:moveTo>
                      <a:pt x="11810" y="1"/>
                    </a:moveTo>
                    <a:cubicBezTo>
                      <a:pt x="10236" y="1"/>
                      <a:pt x="8639" y="361"/>
                      <a:pt x="7139" y="1121"/>
                    </a:cubicBezTo>
                    <a:cubicBezTo>
                      <a:pt x="2040" y="3705"/>
                      <a:pt x="1" y="9935"/>
                      <a:pt x="2585" y="15033"/>
                    </a:cubicBezTo>
                    <a:cubicBezTo>
                      <a:pt x="4409" y="18633"/>
                      <a:pt x="8049" y="20708"/>
                      <a:pt x="11827" y="20708"/>
                    </a:cubicBezTo>
                    <a:cubicBezTo>
                      <a:pt x="13400" y="20708"/>
                      <a:pt x="14997" y="20348"/>
                      <a:pt x="16497" y="19588"/>
                    </a:cubicBezTo>
                    <a:cubicBezTo>
                      <a:pt x="21596" y="17002"/>
                      <a:pt x="23635" y="10774"/>
                      <a:pt x="21051" y="5676"/>
                    </a:cubicBezTo>
                    <a:cubicBezTo>
                      <a:pt x="19228" y="2076"/>
                      <a:pt x="15587" y="1"/>
                      <a:pt x="11810" y="1"/>
                    </a:cubicBezTo>
                    <a:close/>
                  </a:path>
                </a:pathLst>
              </a:custGeom>
              <a:solidFill>
                <a:srgbClr val="6CC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41"/>
              <p:cNvSpPr/>
              <p:nvPr/>
            </p:nvSpPr>
            <p:spPr>
              <a:xfrm>
                <a:off x="1656375" y="3547638"/>
                <a:ext cx="190875" cy="280125"/>
              </a:xfrm>
              <a:custGeom>
                <a:avLst/>
                <a:gdLst/>
                <a:ahLst/>
                <a:cxnLst/>
                <a:rect l="l" t="t" r="r" b="b"/>
                <a:pathLst>
                  <a:path w="7635" h="11205" extrusionOk="0">
                    <a:moveTo>
                      <a:pt x="3466" y="1"/>
                    </a:moveTo>
                    <a:cubicBezTo>
                      <a:pt x="3163" y="1"/>
                      <a:pt x="2848" y="196"/>
                      <a:pt x="2955" y="463"/>
                    </a:cubicBezTo>
                    <a:cubicBezTo>
                      <a:pt x="2790" y="369"/>
                      <a:pt x="2647" y="327"/>
                      <a:pt x="2521" y="327"/>
                    </a:cubicBezTo>
                    <a:cubicBezTo>
                      <a:pt x="1683" y="327"/>
                      <a:pt x="1608" y="2169"/>
                      <a:pt x="959" y="2469"/>
                    </a:cubicBezTo>
                    <a:cubicBezTo>
                      <a:pt x="741" y="2569"/>
                      <a:pt x="489" y="2609"/>
                      <a:pt x="315" y="2771"/>
                    </a:cubicBezTo>
                    <a:cubicBezTo>
                      <a:pt x="6" y="3059"/>
                      <a:pt x="94" y="3560"/>
                      <a:pt x="207" y="3966"/>
                    </a:cubicBezTo>
                    <a:cubicBezTo>
                      <a:pt x="394" y="4642"/>
                      <a:pt x="580" y="5316"/>
                      <a:pt x="765" y="5991"/>
                    </a:cubicBezTo>
                    <a:cubicBezTo>
                      <a:pt x="836" y="6248"/>
                      <a:pt x="902" y="6543"/>
                      <a:pt x="753" y="6766"/>
                    </a:cubicBezTo>
                    <a:cubicBezTo>
                      <a:pt x="639" y="6937"/>
                      <a:pt x="426" y="7018"/>
                      <a:pt x="310" y="7185"/>
                    </a:cubicBezTo>
                    <a:cubicBezTo>
                      <a:pt x="0" y="7628"/>
                      <a:pt x="594" y="8187"/>
                      <a:pt x="1133" y="8241"/>
                    </a:cubicBezTo>
                    <a:cubicBezTo>
                      <a:pt x="1237" y="8251"/>
                      <a:pt x="1343" y="8254"/>
                      <a:pt x="1450" y="8254"/>
                    </a:cubicBezTo>
                    <a:cubicBezTo>
                      <a:pt x="1578" y="8254"/>
                      <a:pt x="1706" y="8250"/>
                      <a:pt x="1833" y="8250"/>
                    </a:cubicBezTo>
                    <a:cubicBezTo>
                      <a:pt x="2150" y="8250"/>
                      <a:pt x="2459" y="8275"/>
                      <a:pt x="2719" y="8447"/>
                    </a:cubicBezTo>
                    <a:cubicBezTo>
                      <a:pt x="3056" y="8675"/>
                      <a:pt x="3216" y="9105"/>
                      <a:pt x="3561" y="9322"/>
                    </a:cubicBezTo>
                    <a:cubicBezTo>
                      <a:pt x="3809" y="9476"/>
                      <a:pt x="4114" y="9499"/>
                      <a:pt x="4385" y="9605"/>
                    </a:cubicBezTo>
                    <a:cubicBezTo>
                      <a:pt x="4823" y="9776"/>
                      <a:pt x="5142" y="10149"/>
                      <a:pt x="5468" y="10486"/>
                    </a:cubicBezTo>
                    <a:cubicBezTo>
                      <a:pt x="5794" y="10825"/>
                      <a:pt x="6179" y="11156"/>
                      <a:pt x="6646" y="11202"/>
                    </a:cubicBezTo>
                    <a:cubicBezTo>
                      <a:pt x="6670" y="11204"/>
                      <a:pt x="6695" y="11205"/>
                      <a:pt x="6719" y="11205"/>
                    </a:cubicBezTo>
                    <a:cubicBezTo>
                      <a:pt x="7166" y="11205"/>
                      <a:pt x="7634" y="10831"/>
                      <a:pt x="7554" y="10393"/>
                    </a:cubicBezTo>
                    <a:cubicBezTo>
                      <a:pt x="7509" y="10142"/>
                      <a:pt x="7307" y="9949"/>
                      <a:pt x="7211" y="9714"/>
                    </a:cubicBezTo>
                    <a:cubicBezTo>
                      <a:pt x="7087" y="9406"/>
                      <a:pt x="7154" y="9054"/>
                      <a:pt x="7076" y="8732"/>
                    </a:cubicBezTo>
                    <a:cubicBezTo>
                      <a:pt x="7009" y="8456"/>
                      <a:pt x="6842" y="8218"/>
                      <a:pt x="6687" y="7981"/>
                    </a:cubicBezTo>
                    <a:cubicBezTo>
                      <a:pt x="5834" y="6688"/>
                      <a:pt x="5214" y="5151"/>
                      <a:pt x="5424" y="3618"/>
                    </a:cubicBezTo>
                    <a:cubicBezTo>
                      <a:pt x="5450" y="3431"/>
                      <a:pt x="5493" y="3234"/>
                      <a:pt x="5615" y="3089"/>
                    </a:cubicBezTo>
                    <a:cubicBezTo>
                      <a:pt x="5723" y="2959"/>
                      <a:pt x="5893" y="2885"/>
                      <a:pt x="6061" y="2885"/>
                    </a:cubicBezTo>
                    <a:cubicBezTo>
                      <a:pt x="6118" y="2885"/>
                      <a:pt x="6175" y="2894"/>
                      <a:pt x="6229" y="2911"/>
                    </a:cubicBezTo>
                    <a:cubicBezTo>
                      <a:pt x="6361" y="2955"/>
                      <a:pt x="6480" y="3048"/>
                      <a:pt x="6619" y="3064"/>
                    </a:cubicBezTo>
                    <a:cubicBezTo>
                      <a:pt x="6634" y="3066"/>
                      <a:pt x="6649" y="3067"/>
                      <a:pt x="6664" y="3067"/>
                    </a:cubicBezTo>
                    <a:cubicBezTo>
                      <a:pt x="6944" y="3067"/>
                      <a:pt x="7157" y="2741"/>
                      <a:pt x="7128" y="2454"/>
                    </a:cubicBezTo>
                    <a:cubicBezTo>
                      <a:pt x="7098" y="2150"/>
                      <a:pt x="6895" y="1896"/>
                      <a:pt x="6700" y="1663"/>
                    </a:cubicBezTo>
                    <a:cubicBezTo>
                      <a:pt x="6456" y="1372"/>
                      <a:pt x="6216" y="1082"/>
                      <a:pt x="5973" y="792"/>
                    </a:cubicBezTo>
                    <a:cubicBezTo>
                      <a:pt x="5846" y="639"/>
                      <a:pt x="5706" y="481"/>
                      <a:pt x="5514" y="431"/>
                    </a:cubicBezTo>
                    <a:cubicBezTo>
                      <a:pt x="5471" y="420"/>
                      <a:pt x="5428" y="416"/>
                      <a:pt x="5385" y="416"/>
                    </a:cubicBezTo>
                    <a:cubicBezTo>
                      <a:pt x="5163" y="416"/>
                      <a:pt x="4937" y="536"/>
                      <a:pt x="4706" y="536"/>
                    </a:cubicBezTo>
                    <a:cubicBezTo>
                      <a:pt x="4699" y="536"/>
                      <a:pt x="4692" y="536"/>
                      <a:pt x="4685" y="536"/>
                    </a:cubicBezTo>
                    <a:cubicBezTo>
                      <a:pt x="4317" y="525"/>
                      <a:pt x="4042" y="203"/>
                      <a:pt x="3707" y="49"/>
                    </a:cubicBezTo>
                    <a:cubicBezTo>
                      <a:pt x="3634" y="16"/>
                      <a:pt x="3550" y="1"/>
                      <a:pt x="3466" y="1"/>
                    </a:cubicBezTo>
                    <a:close/>
                  </a:path>
                </a:pathLst>
              </a:custGeom>
              <a:solidFill>
                <a:srgbClr val="2E7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1"/>
              <p:cNvSpPr/>
              <p:nvPr/>
            </p:nvSpPr>
            <p:spPr>
              <a:xfrm>
                <a:off x="1903425" y="3457363"/>
                <a:ext cx="140525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10657" extrusionOk="0">
                    <a:moveTo>
                      <a:pt x="2917" y="0"/>
                    </a:moveTo>
                    <a:cubicBezTo>
                      <a:pt x="2835" y="0"/>
                      <a:pt x="2774" y="35"/>
                      <a:pt x="2764" y="139"/>
                    </a:cubicBezTo>
                    <a:cubicBezTo>
                      <a:pt x="2758" y="211"/>
                      <a:pt x="2809" y="288"/>
                      <a:pt x="2879" y="308"/>
                    </a:cubicBezTo>
                    <a:cubicBezTo>
                      <a:pt x="2899" y="314"/>
                      <a:pt x="2920" y="316"/>
                      <a:pt x="2941" y="316"/>
                    </a:cubicBezTo>
                    <a:cubicBezTo>
                      <a:pt x="2987" y="316"/>
                      <a:pt x="3033" y="307"/>
                      <a:pt x="3077" y="307"/>
                    </a:cubicBezTo>
                    <a:cubicBezTo>
                      <a:pt x="3104" y="307"/>
                      <a:pt x="3130" y="310"/>
                      <a:pt x="3154" y="322"/>
                    </a:cubicBezTo>
                    <a:cubicBezTo>
                      <a:pt x="3254" y="370"/>
                      <a:pt x="3260" y="510"/>
                      <a:pt x="3224" y="611"/>
                    </a:cubicBezTo>
                    <a:cubicBezTo>
                      <a:pt x="3188" y="714"/>
                      <a:pt x="3122" y="808"/>
                      <a:pt x="3123" y="917"/>
                    </a:cubicBezTo>
                    <a:cubicBezTo>
                      <a:pt x="3123" y="1128"/>
                      <a:pt x="3366" y="1276"/>
                      <a:pt x="3373" y="1485"/>
                    </a:cubicBezTo>
                    <a:cubicBezTo>
                      <a:pt x="3378" y="1666"/>
                      <a:pt x="3210" y="1797"/>
                      <a:pt x="3071" y="1918"/>
                    </a:cubicBezTo>
                    <a:cubicBezTo>
                      <a:pt x="3055" y="1933"/>
                      <a:pt x="3042" y="1947"/>
                      <a:pt x="3026" y="1961"/>
                    </a:cubicBezTo>
                    <a:cubicBezTo>
                      <a:pt x="2857" y="1781"/>
                      <a:pt x="2660" y="1656"/>
                      <a:pt x="2404" y="1656"/>
                    </a:cubicBezTo>
                    <a:cubicBezTo>
                      <a:pt x="2284" y="1656"/>
                      <a:pt x="2152" y="1683"/>
                      <a:pt x="2004" y="1744"/>
                    </a:cubicBezTo>
                    <a:cubicBezTo>
                      <a:pt x="1361" y="2008"/>
                      <a:pt x="954" y="2981"/>
                      <a:pt x="936" y="3618"/>
                    </a:cubicBezTo>
                    <a:cubicBezTo>
                      <a:pt x="917" y="4331"/>
                      <a:pt x="1218" y="5108"/>
                      <a:pt x="849" y="5718"/>
                    </a:cubicBezTo>
                    <a:cubicBezTo>
                      <a:pt x="586" y="6154"/>
                      <a:pt x="1" y="6475"/>
                      <a:pt x="77" y="6980"/>
                    </a:cubicBezTo>
                    <a:cubicBezTo>
                      <a:pt x="146" y="7431"/>
                      <a:pt x="699" y="7604"/>
                      <a:pt x="1006" y="7944"/>
                    </a:cubicBezTo>
                    <a:cubicBezTo>
                      <a:pt x="1206" y="8170"/>
                      <a:pt x="1298" y="8470"/>
                      <a:pt x="1450" y="8729"/>
                    </a:cubicBezTo>
                    <a:cubicBezTo>
                      <a:pt x="1593" y="8964"/>
                      <a:pt x="1828" y="9178"/>
                      <a:pt x="2091" y="9178"/>
                    </a:cubicBezTo>
                    <a:cubicBezTo>
                      <a:pt x="2120" y="9178"/>
                      <a:pt x="2149" y="9175"/>
                      <a:pt x="2178" y="9170"/>
                    </a:cubicBezTo>
                    <a:cubicBezTo>
                      <a:pt x="2326" y="9142"/>
                      <a:pt x="2465" y="9043"/>
                      <a:pt x="2615" y="9043"/>
                    </a:cubicBezTo>
                    <a:cubicBezTo>
                      <a:pt x="2630" y="9043"/>
                      <a:pt x="2645" y="9044"/>
                      <a:pt x="2660" y="9046"/>
                    </a:cubicBezTo>
                    <a:cubicBezTo>
                      <a:pt x="2956" y="9088"/>
                      <a:pt x="3054" y="9540"/>
                      <a:pt x="3352" y="9583"/>
                    </a:cubicBezTo>
                    <a:cubicBezTo>
                      <a:pt x="3367" y="9585"/>
                      <a:pt x="3382" y="9586"/>
                      <a:pt x="3397" y="9586"/>
                    </a:cubicBezTo>
                    <a:cubicBezTo>
                      <a:pt x="3486" y="9586"/>
                      <a:pt x="3574" y="9555"/>
                      <a:pt x="3663" y="9543"/>
                    </a:cubicBezTo>
                    <a:cubicBezTo>
                      <a:pt x="3696" y="9538"/>
                      <a:pt x="3728" y="9536"/>
                      <a:pt x="3760" y="9536"/>
                    </a:cubicBezTo>
                    <a:cubicBezTo>
                      <a:pt x="4254" y="9536"/>
                      <a:pt x="4616" y="10093"/>
                      <a:pt x="4711" y="10600"/>
                    </a:cubicBezTo>
                    <a:cubicBezTo>
                      <a:pt x="4715" y="10619"/>
                      <a:pt x="4717" y="10637"/>
                      <a:pt x="4721" y="10656"/>
                    </a:cubicBezTo>
                    <a:cubicBezTo>
                      <a:pt x="4751" y="10589"/>
                      <a:pt x="4781" y="10523"/>
                      <a:pt x="4809" y="10455"/>
                    </a:cubicBezTo>
                    <a:cubicBezTo>
                      <a:pt x="4849" y="10357"/>
                      <a:pt x="4888" y="10261"/>
                      <a:pt x="4926" y="10163"/>
                    </a:cubicBezTo>
                    <a:cubicBezTo>
                      <a:pt x="4963" y="10064"/>
                      <a:pt x="4999" y="9966"/>
                      <a:pt x="5032" y="9866"/>
                    </a:cubicBezTo>
                    <a:cubicBezTo>
                      <a:pt x="5077" y="9740"/>
                      <a:pt x="5119" y="9615"/>
                      <a:pt x="5158" y="9487"/>
                    </a:cubicBezTo>
                    <a:lnTo>
                      <a:pt x="5159" y="9486"/>
                    </a:lnTo>
                    <a:cubicBezTo>
                      <a:pt x="5250" y="9187"/>
                      <a:pt x="5330" y="8885"/>
                      <a:pt x="5393" y="8579"/>
                    </a:cubicBezTo>
                    <a:cubicBezTo>
                      <a:pt x="5465" y="8234"/>
                      <a:pt x="5521" y="7891"/>
                      <a:pt x="5557" y="7541"/>
                    </a:cubicBezTo>
                    <a:cubicBezTo>
                      <a:pt x="5587" y="7288"/>
                      <a:pt x="5604" y="7034"/>
                      <a:pt x="5610" y="6781"/>
                    </a:cubicBezTo>
                    <a:cubicBezTo>
                      <a:pt x="5620" y="6516"/>
                      <a:pt x="5618" y="6250"/>
                      <a:pt x="5606" y="5983"/>
                    </a:cubicBezTo>
                    <a:cubicBezTo>
                      <a:pt x="5598" y="5769"/>
                      <a:pt x="5583" y="5552"/>
                      <a:pt x="5557" y="5340"/>
                    </a:cubicBezTo>
                    <a:cubicBezTo>
                      <a:pt x="5507" y="4844"/>
                      <a:pt x="5419" y="4352"/>
                      <a:pt x="5294" y="3866"/>
                    </a:cubicBezTo>
                    <a:cubicBezTo>
                      <a:pt x="5021" y="2803"/>
                      <a:pt x="4574" y="1766"/>
                      <a:pt x="3945" y="801"/>
                    </a:cubicBezTo>
                    <a:cubicBezTo>
                      <a:pt x="3932" y="779"/>
                      <a:pt x="3919" y="760"/>
                      <a:pt x="3904" y="740"/>
                    </a:cubicBezTo>
                    <a:cubicBezTo>
                      <a:pt x="3877" y="699"/>
                      <a:pt x="3847" y="656"/>
                      <a:pt x="3819" y="615"/>
                    </a:cubicBezTo>
                    <a:cubicBezTo>
                      <a:pt x="3790" y="572"/>
                      <a:pt x="3763" y="531"/>
                      <a:pt x="3733" y="489"/>
                    </a:cubicBezTo>
                    <a:cubicBezTo>
                      <a:pt x="3697" y="439"/>
                      <a:pt x="3661" y="389"/>
                      <a:pt x="3624" y="339"/>
                    </a:cubicBezTo>
                    <a:cubicBezTo>
                      <a:pt x="3587" y="289"/>
                      <a:pt x="3551" y="237"/>
                      <a:pt x="3514" y="189"/>
                    </a:cubicBezTo>
                    <a:cubicBezTo>
                      <a:pt x="3504" y="172"/>
                      <a:pt x="3492" y="159"/>
                      <a:pt x="3479" y="144"/>
                    </a:cubicBezTo>
                    <a:lnTo>
                      <a:pt x="3479" y="143"/>
                    </a:lnTo>
                    <a:cubicBezTo>
                      <a:pt x="3446" y="141"/>
                      <a:pt x="3406" y="134"/>
                      <a:pt x="3365" y="127"/>
                    </a:cubicBezTo>
                    <a:cubicBezTo>
                      <a:pt x="3271" y="109"/>
                      <a:pt x="3062" y="0"/>
                      <a:pt x="2917" y="0"/>
                    </a:cubicBezTo>
                    <a:close/>
                  </a:path>
                </a:pathLst>
              </a:custGeom>
              <a:solidFill>
                <a:srgbClr val="2E7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41"/>
              <p:cNvSpPr/>
              <p:nvPr/>
            </p:nvSpPr>
            <p:spPr>
              <a:xfrm>
                <a:off x="1793700" y="3372113"/>
                <a:ext cx="176125" cy="90950"/>
              </a:xfrm>
              <a:custGeom>
                <a:avLst/>
                <a:gdLst/>
                <a:ahLst/>
                <a:cxnLst/>
                <a:rect l="l" t="t" r="r" b="b"/>
                <a:pathLst>
                  <a:path w="7045" h="3638" extrusionOk="0">
                    <a:moveTo>
                      <a:pt x="848" y="1"/>
                    </a:moveTo>
                    <a:cubicBezTo>
                      <a:pt x="699" y="1"/>
                      <a:pt x="537" y="97"/>
                      <a:pt x="409" y="190"/>
                    </a:cubicBezTo>
                    <a:cubicBezTo>
                      <a:pt x="331" y="243"/>
                      <a:pt x="249" y="316"/>
                      <a:pt x="262" y="409"/>
                    </a:cubicBezTo>
                    <a:cubicBezTo>
                      <a:pt x="269" y="474"/>
                      <a:pt x="325" y="522"/>
                      <a:pt x="379" y="559"/>
                    </a:cubicBezTo>
                    <a:cubicBezTo>
                      <a:pt x="677" y="773"/>
                      <a:pt x="1043" y="887"/>
                      <a:pt x="1409" y="887"/>
                    </a:cubicBezTo>
                    <a:cubicBezTo>
                      <a:pt x="1448" y="887"/>
                      <a:pt x="1487" y="886"/>
                      <a:pt x="1525" y="883"/>
                    </a:cubicBezTo>
                    <a:cubicBezTo>
                      <a:pt x="1695" y="871"/>
                      <a:pt x="1877" y="839"/>
                      <a:pt x="2048" y="839"/>
                    </a:cubicBezTo>
                    <a:cubicBezTo>
                      <a:pt x="2213" y="839"/>
                      <a:pt x="2367" y="869"/>
                      <a:pt x="2490" y="977"/>
                    </a:cubicBezTo>
                    <a:cubicBezTo>
                      <a:pt x="2521" y="1088"/>
                      <a:pt x="2354" y="1197"/>
                      <a:pt x="2406" y="1300"/>
                    </a:cubicBezTo>
                    <a:cubicBezTo>
                      <a:pt x="2449" y="1382"/>
                      <a:pt x="2573" y="1352"/>
                      <a:pt x="2655" y="1395"/>
                    </a:cubicBezTo>
                    <a:cubicBezTo>
                      <a:pt x="2774" y="1458"/>
                      <a:pt x="2742" y="1659"/>
                      <a:pt x="2627" y="1732"/>
                    </a:cubicBezTo>
                    <a:cubicBezTo>
                      <a:pt x="2561" y="1773"/>
                      <a:pt x="2485" y="1786"/>
                      <a:pt x="2407" y="1786"/>
                    </a:cubicBezTo>
                    <a:cubicBezTo>
                      <a:pt x="2347" y="1786"/>
                      <a:pt x="2287" y="1778"/>
                      <a:pt x="2228" y="1770"/>
                    </a:cubicBezTo>
                    <a:cubicBezTo>
                      <a:pt x="1825" y="1716"/>
                      <a:pt x="1397" y="1652"/>
                      <a:pt x="1082" y="1392"/>
                    </a:cubicBezTo>
                    <a:cubicBezTo>
                      <a:pt x="951" y="1287"/>
                      <a:pt x="828" y="1140"/>
                      <a:pt x="660" y="1127"/>
                    </a:cubicBezTo>
                    <a:cubicBezTo>
                      <a:pt x="654" y="1127"/>
                      <a:pt x="647" y="1127"/>
                      <a:pt x="641" y="1127"/>
                    </a:cubicBezTo>
                    <a:cubicBezTo>
                      <a:pt x="447" y="1127"/>
                      <a:pt x="282" y="1350"/>
                      <a:pt x="351" y="1533"/>
                    </a:cubicBezTo>
                    <a:cubicBezTo>
                      <a:pt x="203" y="1549"/>
                      <a:pt x="8" y="1620"/>
                      <a:pt x="30" y="1769"/>
                    </a:cubicBezTo>
                    <a:cubicBezTo>
                      <a:pt x="39" y="1821"/>
                      <a:pt x="75" y="1863"/>
                      <a:pt x="96" y="1911"/>
                    </a:cubicBezTo>
                    <a:cubicBezTo>
                      <a:pt x="181" y="2107"/>
                      <a:pt x="1" y="2349"/>
                      <a:pt x="98" y="2539"/>
                    </a:cubicBezTo>
                    <a:cubicBezTo>
                      <a:pt x="151" y="2642"/>
                      <a:pt x="251" y="2680"/>
                      <a:pt x="365" y="2680"/>
                    </a:cubicBezTo>
                    <a:cubicBezTo>
                      <a:pt x="495" y="2680"/>
                      <a:pt x="643" y="2631"/>
                      <a:pt x="760" y="2572"/>
                    </a:cubicBezTo>
                    <a:cubicBezTo>
                      <a:pt x="961" y="2473"/>
                      <a:pt x="1162" y="2374"/>
                      <a:pt x="1364" y="2276"/>
                    </a:cubicBezTo>
                    <a:cubicBezTo>
                      <a:pt x="1448" y="2233"/>
                      <a:pt x="1538" y="2190"/>
                      <a:pt x="1633" y="2190"/>
                    </a:cubicBezTo>
                    <a:cubicBezTo>
                      <a:pt x="1635" y="2190"/>
                      <a:pt x="1637" y="2190"/>
                      <a:pt x="1639" y="2190"/>
                    </a:cubicBezTo>
                    <a:cubicBezTo>
                      <a:pt x="1738" y="2194"/>
                      <a:pt x="1841" y="2257"/>
                      <a:pt x="1854" y="2354"/>
                    </a:cubicBezTo>
                    <a:cubicBezTo>
                      <a:pt x="1859" y="2408"/>
                      <a:pt x="1836" y="2463"/>
                      <a:pt x="1828" y="2515"/>
                    </a:cubicBezTo>
                    <a:cubicBezTo>
                      <a:pt x="1794" y="2717"/>
                      <a:pt x="1995" y="2898"/>
                      <a:pt x="2188" y="2898"/>
                    </a:cubicBezTo>
                    <a:cubicBezTo>
                      <a:pt x="2241" y="2898"/>
                      <a:pt x="2293" y="2884"/>
                      <a:pt x="2340" y="2853"/>
                    </a:cubicBezTo>
                    <a:cubicBezTo>
                      <a:pt x="2415" y="2805"/>
                      <a:pt x="2467" y="2728"/>
                      <a:pt x="2537" y="2675"/>
                    </a:cubicBezTo>
                    <a:cubicBezTo>
                      <a:pt x="2624" y="2608"/>
                      <a:pt x="2728" y="2581"/>
                      <a:pt x="2836" y="2581"/>
                    </a:cubicBezTo>
                    <a:cubicBezTo>
                      <a:pt x="2987" y="2581"/>
                      <a:pt x="3146" y="2633"/>
                      <a:pt x="3282" y="2702"/>
                    </a:cubicBezTo>
                    <a:cubicBezTo>
                      <a:pt x="3517" y="2820"/>
                      <a:pt x="3745" y="2981"/>
                      <a:pt x="4007" y="2990"/>
                    </a:cubicBezTo>
                    <a:cubicBezTo>
                      <a:pt x="4015" y="2990"/>
                      <a:pt x="4022" y="2990"/>
                      <a:pt x="4030" y="2990"/>
                    </a:cubicBezTo>
                    <a:cubicBezTo>
                      <a:pt x="4348" y="2990"/>
                      <a:pt x="4677" y="2774"/>
                      <a:pt x="4971" y="2774"/>
                    </a:cubicBezTo>
                    <a:cubicBezTo>
                      <a:pt x="5060" y="2774"/>
                      <a:pt x="5146" y="2794"/>
                      <a:pt x="5228" y="2846"/>
                    </a:cubicBezTo>
                    <a:cubicBezTo>
                      <a:pt x="5373" y="2936"/>
                      <a:pt x="5445" y="3100"/>
                      <a:pt x="5522" y="3255"/>
                    </a:cubicBezTo>
                    <a:cubicBezTo>
                      <a:pt x="5596" y="3406"/>
                      <a:pt x="5694" y="3566"/>
                      <a:pt x="5854" y="3623"/>
                    </a:cubicBezTo>
                    <a:cubicBezTo>
                      <a:pt x="5882" y="3633"/>
                      <a:pt x="5911" y="3637"/>
                      <a:pt x="5940" y="3637"/>
                    </a:cubicBezTo>
                    <a:cubicBezTo>
                      <a:pt x="6083" y="3637"/>
                      <a:pt x="6231" y="3531"/>
                      <a:pt x="6206" y="3392"/>
                    </a:cubicBezTo>
                    <a:cubicBezTo>
                      <a:pt x="6194" y="3319"/>
                      <a:pt x="6141" y="3260"/>
                      <a:pt x="6090" y="3208"/>
                    </a:cubicBezTo>
                    <a:cubicBezTo>
                      <a:pt x="5919" y="3032"/>
                      <a:pt x="5749" y="2856"/>
                      <a:pt x="5578" y="2679"/>
                    </a:cubicBezTo>
                    <a:cubicBezTo>
                      <a:pt x="5452" y="2547"/>
                      <a:pt x="5315" y="2396"/>
                      <a:pt x="5317" y="2214"/>
                    </a:cubicBezTo>
                    <a:cubicBezTo>
                      <a:pt x="5320" y="1977"/>
                      <a:pt x="5571" y="1806"/>
                      <a:pt x="5811" y="1806"/>
                    </a:cubicBezTo>
                    <a:cubicBezTo>
                      <a:pt x="5827" y="1806"/>
                      <a:pt x="5843" y="1807"/>
                      <a:pt x="5859" y="1808"/>
                    </a:cubicBezTo>
                    <a:cubicBezTo>
                      <a:pt x="6111" y="1834"/>
                      <a:pt x="6324" y="2000"/>
                      <a:pt x="6517" y="2171"/>
                    </a:cubicBezTo>
                    <a:cubicBezTo>
                      <a:pt x="6656" y="2297"/>
                      <a:pt x="6842" y="2483"/>
                      <a:pt x="7045" y="2596"/>
                    </a:cubicBezTo>
                    <a:cubicBezTo>
                      <a:pt x="6861" y="2409"/>
                      <a:pt x="6670" y="2228"/>
                      <a:pt x="6474" y="2057"/>
                    </a:cubicBezTo>
                    <a:cubicBezTo>
                      <a:pt x="6279" y="1886"/>
                      <a:pt x="6079" y="1723"/>
                      <a:pt x="5872" y="1568"/>
                    </a:cubicBezTo>
                    <a:cubicBezTo>
                      <a:pt x="5278" y="1123"/>
                      <a:pt x="4646" y="750"/>
                      <a:pt x="3985" y="446"/>
                    </a:cubicBezTo>
                    <a:cubicBezTo>
                      <a:pt x="3845" y="382"/>
                      <a:pt x="3703" y="321"/>
                      <a:pt x="3559" y="263"/>
                    </a:cubicBezTo>
                    <a:cubicBezTo>
                      <a:pt x="3416" y="205"/>
                      <a:pt x="3271" y="150"/>
                      <a:pt x="3126" y="98"/>
                    </a:cubicBezTo>
                    <a:cubicBezTo>
                      <a:pt x="3103" y="112"/>
                      <a:pt x="3079" y="124"/>
                      <a:pt x="3057" y="138"/>
                    </a:cubicBezTo>
                    <a:cubicBezTo>
                      <a:pt x="2930" y="212"/>
                      <a:pt x="2806" y="306"/>
                      <a:pt x="2660" y="330"/>
                    </a:cubicBezTo>
                    <a:cubicBezTo>
                      <a:pt x="2631" y="335"/>
                      <a:pt x="2603" y="337"/>
                      <a:pt x="2574" y="337"/>
                    </a:cubicBezTo>
                    <a:cubicBezTo>
                      <a:pt x="2469" y="337"/>
                      <a:pt x="2363" y="312"/>
                      <a:pt x="2255" y="312"/>
                    </a:cubicBezTo>
                    <a:cubicBezTo>
                      <a:pt x="2253" y="312"/>
                      <a:pt x="2251" y="312"/>
                      <a:pt x="2248" y="312"/>
                    </a:cubicBezTo>
                    <a:cubicBezTo>
                      <a:pt x="2016" y="312"/>
                      <a:pt x="1760" y="416"/>
                      <a:pt x="1539" y="416"/>
                    </a:cubicBezTo>
                    <a:cubicBezTo>
                      <a:pt x="1429" y="416"/>
                      <a:pt x="1328" y="390"/>
                      <a:pt x="1242" y="312"/>
                    </a:cubicBezTo>
                    <a:cubicBezTo>
                      <a:pt x="1154" y="233"/>
                      <a:pt x="1108" y="113"/>
                      <a:pt x="1010" y="48"/>
                    </a:cubicBezTo>
                    <a:cubicBezTo>
                      <a:pt x="959" y="15"/>
                      <a:pt x="905" y="1"/>
                      <a:pt x="848" y="1"/>
                    </a:cubicBezTo>
                    <a:close/>
                  </a:path>
                </a:pathLst>
              </a:custGeom>
              <a:solidFill>
                <a:srgbClr val="2E7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1"/>
              <p:cNvSpPr/>
              <p:nvPr/>
            </p:nvSpPr>
            <p:spPr>
              <a:xfrm>
                <a:off x="1532675" y="3481563"/>
                <a:ext cx="206550" cy="299550"/>
              </a:xfrm>
              <a:custGeom>
                <a:avLst/>
                <a:gdLst/>
                <a:ahLst/>
                <a:cxnLst/>
                <a:rect l="l" t="t" r="r" b="b"/>
                <a:pathLst>
                  <a:path w="8262" h="11982" extrusionOk="0">
                    <a:moveTo>
                      <a:pt x="3651" y="1"/>
                    </a:moveTo>
                    <a:cubicBezTo>
                      <a:pt x="3628" y="1"/>
                      <a:pt x="3606" y="19"/>
                      <a:pt x="3583" y="68"/>
                    </a:cubicBezTo>
                    <a:cubicBezTo>
                      <a:pt x="3540" y="156"/>
                      <a:pt x="3539" y="257"/>
                      <a:pt x="3499" y="345"/>
                    </a:cubicBezTo>
                    <a:cubicBezTo>
                      <a:pt x="3429" y="498"/>
                      <a:pt x="3266" y="574"/>
                      <a:pt x="3132" y="673"/>
                    </a:cubicBezTo>
                    <a:cubicBezTo>
                      <a:pt x="2924" y="828"/>
                      <a:pt x="2770" y="1059"/>
                      <a:pt x="2708" y="1309"/>
                    </a:cubicBezTo>
                    <a:cubicBezTo>
                      <a:pt x="2687" y="1406"/>
                      <a:pt x="2694" y="1537"/>
                      <a:pt x="2787" y="1571"/>
                    </a:cubicBezTo>
                    <a:cubicBezTo>
                      <a:pt x="2804" y="1577"/>
                      <a:pt x="2823" y="1579"/>
                      <a:pt x="2843" y="1579"/>
                    </a:cubicBezTo>
                    <a:cubicBezTo>
                      <a:pt x="2893" y="1579"/>
                      <a:pt x="2947" y="1566"/>
                      <a:pt x="2991" y="1566"/>
                    </a:cubicBezTo>
                    <a:cubicBezTo>
                      <a:pt x="3031" y="1566"/>
                      <a:pt x="3063" y="1576"/>
                      <a:pt x="3076" y="1616"/>
                    </a:cubicBezTo>
                    <a:cubicBezTo>
                      <a:pt x="3012" y="1701"/>
                      <a:pt x="2907" y="1745"/>
                      <a:pt x="2801" y="1745"/>
                    </a:cubicBezTo>
                    <a:cubicBezTo>
                      <a:pt x="2706" y="1745"/>
                      <a:pt x="2610" y="1709"/>
                      <a:pt x="2547" y="1636"/>
                    </a:cubicBezTo>
                    <a:cubicBezTo>
                      <a:pt x="2494" y="1726"/>
                      <a:pt x="2492" y="1845"/>
                      <a:pt x="2546" y="1934"/>
                    </a:cubicBezTo>
                    <a:cubicBezTo>
                      <a:pt x="2520" y="1930"/>
                      <a:pt x="2493" y="1927"/>
                      <a:pt x="2467" y="1927"/>
                    </a:cubicBezTo>
                    <a:cubicBezTo>
                      <a:pt x="2200" y="1927"/>
                      <a:pt x="1943" y="2163"/>
                      <a:pt x="1945" y="2433"/>
                    </a:cubicBezTo>
                    <a:cubicBezTo>
                      <a:pt x="1943" y="2513"/>
                      <a:pt x="1962" y="2594"/>
                      <a:pt x="1933" y="2668"/>
                    </a:cubicBezTo>
                    <a:cubicBezTo>
                      <a:pt x="1913" y="2719"/>
                      <a:pt x="1857" y="2757"/>
                      <a:pt x="1807" y="2757"/>
                    </a:cubicBezTo>
                    <a:cubicBezTo>
                      <a:pt x="1784" y="2757"/>
                      <a:pt x="1763" y="2749"/>
                      <a:pt x="1747" y="2731"/>
                    </a:cubicBezTo>
                    <a:cubicBezTo>
                      <a:pt x="1730" y="2713"/>
                      <a:pt x="1723" y="2689"/>
                      <a:pt x="1716" y="2665"/>
                    </a:cubicBezTo>
                    <a:cubicBezTo>
                      <a:pt x="1683" y="2552"/>
                      <a:pt x="1653" y="2438"/>
                      <a:pt x="1622" y="2327"/>
                    </a:cubicBezTo>
                    <a:cubicBezTo>
                      <a:pt x="1451" y="2347"/>
                      <a:pt x="1377" y="2555"/>
                      <a:pt x="1372" y="2727"/>
                    </a:cubicBezTo>
                    <a:cubicBezTo>
                      <a:pt x="1353" y="3366"/>
                      <a:pt x="953" y="3273"/>
                      <a:pt x="558" y="3651"/>
                    </a:cubicBezTo>
                    <a:cubicBezTo>
                      <a:pt x="291" y="3907"/>
                      <a:pt x="294" y="4192"/>
                      <a:pt x="289" y="4543"/>
                    </a:cubicBezTo>
                    <a:cubicBezTo>
                      <a:pt x="274" y="5619"/>
                      <a:pt x="0" y="6682"/>
                      <a:pt x="53" y="7759"/>
                    </a:cubicBezTo>
                    <a:cubicBezTo>
                      <a:pt x="58" y="7872"/>
                      <a:pt x="69" y="7983"/>
                      <a:pt x="82" y="8093"/>
                    </a:cubicBezTo>
                    <a:lnTo>
                      <a:pt x="83" y="8094"/>
                    </a:lnTo>
                    <a:cubicBezTo>
                      <a:pt x="118" y="8230"/>
                      <a:pt x="156" y="8364"/>
                      <a:pt x="197" y="8498"/>
                    </a:cubicBezTo>
                    <a:cubicBezTo>
                      <a:pt x="237" y="8633"/>
                      <a:pt x="282" y="8766"/>
                      <a:pt x="327" y="8898"/>
                    </a:cubicBezTo>
                    <a:cubicBezTo>
                      <a:pt x="448" y="9243"/>
                      <a:pt x="587" y="9584"/>
                      <a:pt x="748" y="9917"/>
                    </a:cubicBezTo>
                    <a:cubicBezTo>
                      <a:pt x="802" y="10029"/>
                      <a:pt x="856" y="10139"/>
                      <a:pt x="913" y="10249"/>
                    </a:cubicBezTo>
                    <a:cubicBezTo>
                      <a:pt x="967" y="10352"/>
                      <a:pt x="1024" y="10456"/>
                      <a:pt x="1082" y="10559"/>
                    </a:cubicBezTo>
                    <a:cubicBezTo>
                      <a:pt x="1155" y="10686"/>
                      <a:pt x="1228" y="10813"/>
                      <a:pt x="1307" y="10937"/>
                    </a:cubicBezTo>
                    <a:cubicBezTo>
                      <a:pt x="1384" y="11063"/>
                      <a:pt x="1466" y="11187"/>
                      <a:pt x="1552" y="11308"/>
                    </a:cubicBezTo>
                    <a:cubicBezTo>
                      <a:pt x="1576" y="11349"/>
                      <a:pt x="1604" y="11387"/>
                      <a:pt x="1633" y="11426"/>
                    </a:cubicBezTo>
                    <a:cubicBezTo>
                      <a:pt x="1765" y="11614"/>
                      <a:pt x="1902" y="11794"/>
                      <a:pt x="2044" y="11971"/>
                    </a:cubicBezTo>
                    <a:lnTo>
                      <a:pt x="2045" y="11972"/>
                    </a:lnTo>
                    <a:cubicBezTo>
                      <a:pt x="2084" y="11978"/>
                      <a:pt x="2124" y="11982"/>
                      <a:pt x="2164" y="11982"/>
                    </a:cubicBezTo>
                    <a:cubicBezTo>
                      <a:pt x="2282" y="11982"/>
                      <a:pt x="2397" y="11953"/>
                      <a:pt x="2491" y="11884"/>
                    </a:cubicBezTo>
                    <a:cubicBezTo>
                      <a:pt x="2692" y="11739"/>
                      <a:pt x="2740" y="11451"/>
                      <a:pt x="2691" y="11206"/>
                    </a:cubicBezTo>
                    <a:cubicBezTo>
                      <a:pt x="2641" y="10960"/>
                      <a:pt x="2515" y="10739"/>
                      <a:pt x="2430" y="10504"/>
                    </a:cubicBezTo>
                    <a:cubicBezTo>
                      <a:pt x="2385" y="10377"/>
                      <a:pt x="2355" y="10230"/>
                      <a:pt x="2422" y="10113"/>
                    </a:cubicBezTo>
                    <a:cubicBezTo>
                      <a:pt x="2465" y="10036"/>
                      <a:pt x="2546" y="9985"/>
                      <a:pt x="2601" y="9915"/>
                    </a:cubicBezTo>
                    <a:cubicBezTo>
                      <a:pt x="2797" y="9663"/>
                      <a:pt x="2620" y="9265"/>
                      <a:pt x="2782" y="8990"/>
                    </a:cubicBezTo>
                    <a:cubicBezTo>
                      <a:pt x="2833" y="8905"/>
                      <a:pt x="2911" y="8839"/>
                      <a:pt x="2986" y="8772"/>
                    </a:cubicBezTo>
                    <a:cubicBezTo>
                      <a:pt x="3277" y="8512"/>
                      <a:pt x="3527" y="8171"/>
                      <a:pt x="3552" y="7782"/>
                    </a:cubicBezTo>
                    <a:cubicBezTo>
                      <a:pt x="3560" y="7654"/>
                      <a:pt x="3543" y="7524"/>
                      <a:pt x="3578" y="7402"/>
                    </a:cubicBezTo>
                    <a:cubicBezTo>
                      <a:pt x="3611" y="7283"/>
                      <a:pt x="3709" y="7172"/>
                      <a:pt x="3829" y="7172"/>
                    </a:cubicBezTo>
                    <a:cubicBezTo>
                      <a:pt x="3834" y="7172"/>
                      <a:pt x="3840" y="7173"/>
                      <a:pt x="3846" y="7173"/>
                    </a:cubicBezTo>
                    <a:cubicBezTo>
                      <a:pt x="3873" y="7353"/>
                      <a:pt x="3902" y="7534"/>
                      <a:pt x="3929" y="7712"/>
                    </a:cubicBezTo>
                    <a:cubicBezTo>
                      <a:pt x="3951" y="7876"/>
                      <a:pt x="3979" y="8044"/>
                      <a:pt x="3940" y="8203"/>
                    </a:cubicBezTo>
                    <a:cubicBezTo>
                      <a:pt x="3902" y="8365"/>
                      <a:pt x="3784" y="8518"/>
                      <a:pt x="3623" y="8546"/>
                    </a:cubicBezTo>
                    <a:cubicBezTo>
                      <a:pt x="3568" y="8555"/>
                      <a:pt x="3508" y="8553"/>
                      <a:pt x="3465" y="8590"/>
                    </a:cubicBezTo>
                    <a:cubicBezTo>
                      <a:pt x="3437" y="8617"/>
                      <a:pt x="3426" y="8659"/>
                      <a:pt x="3421" y="8700"/>
                    </a:cubicBezTo>
                    <a:cubicBezTo>
                      <a:pt x="3382" y="9012"/>
                      <a:pt x="3662" y="9290"/>
                      <a:pt x="3969" y="9368"/>
                    </a:cubicBezTo>
                    <a:cubicBezTo>
                      <a:pt x="4060" y="9391"/>
                      <a:pt x="4152" y="9400"/>
                      <a:pt x="4246" y="9400"/>
                    </a:cubicBezTo>
                    <a:cubicBezTo>
                      <a:pt x="4464" y="9400"/>
                      <a:pt x="4685" y="9348"/>
                      <a:pt x="4901" y="9296"/>
                    </a:cubicBezTo>
                    <a:cubicBezTo>
                      <a:pt x="5009" y="9269"/>
                      <a:pt x="5125" y="9241"/>
                      <a:pt x="5204" y="9161"/>
                    </a:cubicBezTo>
                    <a:cubicBezTo>
                      <a:pt x="5349" y="9014"/>
                      <a:pt x="5312" y="8770"/>
                      <a:pt x="5245" y="8575"/>
                    </a:cubicBezTo>
                    <a:cubicBezTo>
                      <a:pt x="5103" y="8139"/>
                      <a:pt x="4880" y="7711"/>
                      <a:pt x="4888" y="7254"/>
                    </a:cubicBezTo>
                    <a:cubicBezTo>
                      <a:pt x="4893" y="7109"/>
                      <a:pt x="4919" y="6959"/>
                      <a:pt x="4885" y="6817"/>
                    </a:cubicBezTo>
                    <a:cubicBezTo>
                      <a:pt x="4846" y="6665"/>
                      <a:pt x="4736" y="6531"/>
                      <a:pt x="4735" y="6375"/>
                    </a:cubicBezTo>
                    <a:cubicBezTo>
                      <a:pt x="4731" y="6210"/>
                      <a:pt x="4845" y="6034"/>
                      <a:pt x="4762" y="5894"/>
                    </a:cubicBezTo>
                    <a:cubicBezTo>
                      <a:pt x="4714" y="5814"/>
                      <a:pt x="4618" y="5780"/>
                      <a:pt x="4523" y="5780"/>
                    </a:cubicBezTo>
                    <a:cubicBezTo>
                      <a:pt x="4499" y="5780"/>
                      <a:pt x="4475" y="5782"/>
                      <a:pt x="4452" y="5786"/>
                    </a:cubicBezTo>
                    <a:cubicBezTo>
                      <a:pt x="4338" y="5805"/>
                      <a:pt x="4233" y="5860"/>
                      <a:pt x="4119" y="5885"/>
                    </a:cubicBezTo>
                    <a:cubicBezTo>
                      <a:pt x="4102" y="5889"/>
                      <a:pt x="4084" y="5892"/>
                      <a:pt x="4066" y="5892"/>
                    </a:cubicBezTo>
                    <a:cubicBezTo>
                      <a:pt x="4035" y="5892"/>
                      <a:pt x="4007" y="5884"/>
                      <a:pt x="3990" y="5862"/>
                    </a:cubicBezTo>
                    <a:cubicBezTo>
                      <a:pt x="3949" y="5805"/>
                      <a:pt x="4010" y="5727"/>
                      <a:pt x="3995" y="5661"/>
                    </a:cubicBezTo>
                    <a:cubicBezTo>
                      <a:pt x="3975" y="5585"/>
                      <a:pt x="3876" y="5574"/>
                      <a:pt x="3810" y="5533"/>
                    </a:cubicBezTo>
                    <a:cubicBezTo>
                      <a:pt x="3662" y="5440"/>
                      <a:pt x="3706" y="5212"/>
                      <a:pt x="3800" y="5066"/>
                    </a:cubicBezTo>
                    <a:cubicBezTo>
                      <a:pt x="3893" y="4920"/>
                      <a:pt x="4026" y="4770"/>
                      <a:pt x="3997" y="4597"/>
                    </a:cubicBezTo>
                    <a:cubicBezTo>
                      <a:pt x="3985" y="4518"/>
                      <a:pt x="3939" y="4449"/>
                      <a:pt x="3905" y="4376"/>
                    </a:cubicBezTo>
                    <a:cubicBezTo>
                      <a:pt x="3824" y="4191"/>
                      <a:pt x="3831" y="3952"/>
                      <a:pt x="3976" y="3809"/>
                    </a:cubicBezTo>
                    <a:cubicBezTo>
                      <a:pt x="4041" y="3746"/>
                      <a:pt x="4132" y="3714"/>
                      <a:pt x="4221" y="3714"/>
                    </a:cubicBezTo>
                    <a:cubicBezTo>
                      <a:pt x="4335" y="3714"/>
                      <a:pt x="4446" y="3765"/>
                      <a:pt x="4495" y="3867"/>
                    </a:cubicBezTo>
                    <a:cubicBezTo>
                      <a:pt x="4541" y="3968"/>
                      <a:pt x="4525" y="4084"/>
                      <a:pt x="4547" y="4193"/>
                    </a:cubicBezTo>
                    <a:cubicBezTo>
                      <a:pt x="4565" y="4290"/>
                      <a:pt x="4642" y="4391"/>
                      <a:pt x="4731" y="4391"/>
                    </a:cubicBezTo>
                    <a:cubicBezTo>
                      <a:pt x="4744" y="4391"/>
                      <a:pt x="4756" y="4389"/>
                      <a:pt x="4769" y="4384"/>
                    </a:cubicBezTo>
                    <a:cubicBezTo>
                      <a:pt x="4939" y="4330"/>
                      <a:pt x="4896" y="3983"/>
                      <a:pt x="5071" y="3983"/>
                    </a:cubicBezTo>
                    <a:cubicBezTo>
                      <a:pt x="5072" y="3983"/>
                      <a:pt x="5073" y="3983"/>
                      <a:pt x="5075" y="3983"/>
                    </a:cubicBezTo>
                    <a:cubicBezTo>
                      <a:pt x="5142" y="4182"/>
                      <a:pt x="5211" y="4378"/>
                      <a:pt x="5280" y="4579"/>
                    </a:cubicBezTo>
                    <a:cubicBezTo>
                      <a:pt x="5532" y="4543"/>
                      <a:pt x="5632" y="4217"/>
                      <a:pt x="5576" y="3968"/>
                    </a:cubicBezTo>
                    <a:cubicBezTo>
                      <a:pt x="5520" y="3721"/>
                      <a:pt x="5369" y="3499"/>
                      <a:pt x="5332" y="3249"/>
                    </a:cubicBezTo>
                    <a:cubicBezTo>
                      <a:pt x="5297" y="3004"/>
                      <a:pt x="5443" y="2699"/>
                      <a:pt x="5684" y="2699"/>
                    </a:cubicBezTo>
                    <a:cubicBezTo>
                      <a:pt x="5691" y="2699"/>
                      <a:pt x="5698" y="2699"/>
                      <a:pt x="5705" y="2699"/>
                    </a:cubicBezTo>
                    <a:cubicBezTo>
                      <a:pt x="5881" y="2932"/>
                      <a:pt x="5634" y="3250"/>
                      <a:pt x="5630" y="3540"/>
                    </a:cubicBezTo>
                    <a:cubicBezTo>
                      <a:pt x="5627" y="3743"/>
                      <a:pt x="5790" y="3951"/>
                      <a:pt x="5990" y="3951"/>
                    </a:cubicBezTo>
                    <a:cubicBezTo>
                      <a:pt x="5997" y="3951"/>
                      <a:pt x="6004" y="3950"/>
                      <a:pt x="6011" y="3950"/>
                    </a:cubicBezTo>
                    <a:cubicBezTo>
                      <a:pt x="6221" y="3934"/>
                      <a:pt x="6348" y="3616"/>
                      <a:pt x="6177" y="3493"/>
                    </a:cubicBezTo>
                    <a:cubicBezTo>
                      <a:pt x="6118" y="3452"/>
                      <a:pt x="6037" y="3437"/>
                      <a:pt x="5990" y="3380"/>
                    </a:cubicBezTo>
                    <a:cubicBezTo>
                      <a:pt x="5932" y="3311"/>
                      <a:pt x="5952" y="3207"/>
                      <a:pt x="5975" y="3116"/>
                    </a:cubicBezTo>
                    <a:cubicBezTo>
                      <a:pt x="6011" y="2979"/>
                      <a:pt x="6050" y="2840"/>
                      <a:pt x="6086" y="2701"/>
                    </a:cubicBezTo>
                    <a:cubicBezTo>
                      <a:pt x="6110" y="2613"/>
                      <a:pt x="6136" y="2519"/>
                      <a:pt x="6192" y="2447"/>
                    </a:cubicBezTo>
                    <a:cubicBezTo>
                      <a:pt x="6273" y="2347"/>
                      <a:pt x="6395" y="2307"/>
                      <a:pt x="6524" y="2307"/>
                    </a:cubicBezTo>
                    <a:cubicBezTo>
                      <a:pt x="6632" y="2307"/>
                      <a:pt x="6746" y="2335"/>
                      <a:pt x="6844" y="2379"/>
                    </a:cubicBezTo>
                    <a:cubicBezTo>
                      <a:pt x="7059" y="2477"/>
                      <a:pt x="7251" y="2632"/>
                      <a:pt x="7483" y="2674"/>
                    </a:cubicBezTo>
                    <a:cubicBezTo>
                      <a:pt x="7519" y="2681"/>
                      <a:pt x="7556" y="2685"/>
                      <a:pt x="7592" y="2685"/>
                    </a:cubicBezTo>
                    <a:cubicBezTo>
                      <a:pt x="7896" y="2685"/>
                      <a:pt x="8199" y="2454"/>
                      <a:pt x="8231" y="2153"/>
                    </a:cubicBezTo>
                    <a:cubicBezTo>
                      <a:pt x="8261" y="1861"/>
                      <a:pt x="7990" y="1575"/>
                      <a:pt x="7708" y="1575"/>
                    </a:cubicBezTo>
                    <a:cubicBezTo>
                      <a:pt x="7663" y="1575"/>
                      <a:pt x="7618" y="1582"/>
                      <a:pt x="7573" y="1598"/>
                    </a:cubicBezTo>
                    <a:cubicBezTo>
                      <a:pt x="7476" y="1631"/>
                      <a:pt x="7377" y="1697"/>
                      <a:pt x="7282" y="1697"/>
                    </a:cubicBezTo>
                    <a:cubicBezTo>
                      <a:pt x="7257" y="1697"/>
                      <a:pt x="7232" y="1693"/>
                      <a:pt x="7207" y="1682"/>
                    </a:cubicBezTo>
                    <a:cubicBezTo>
                      <a:pt x="7002" y="1589"/>
                      <a:pt x="7126" y="1196"/>
                      <a:pt x="6920" y="1101"/>
                    </a:cubicBezTo>
                    <a:cubicBezTo>
                      <a:pt x="6895" y="1090"/>
                      <a:pt x="6871" y="1085"/>
                      <a:pt x="6846" y="1085"/>
                    </a:cubicBezTo>
                    <a:cubicBezTo>
                      <a:pt x="6716" y="1085"/>
                      <a:pt x="6589" y="1225"/>
                      <a:pt x="6449" y="1271"/>
                    </a:cubicBezTo>
                    <a:cubicBezTo>
                      <a:pt x="6413" y="1283"/>
                      <a:pt x="6376" y="1288"/>
                      <a:pt x="6338" y="1288"/>
                    </a:cubicBezTo>
                    <a:cubicBezTo>
                      <a:pt x="6209" y="1288"/>
                      <a:pt x="6076" y="1227"/>
                      <a:pt x="5949" y="1180"/>
                    </a:cubicBezTo>
                    <a:cubicBezTo>
                      <a:pt x="5870" y="1150"/>
                      <a:pt x="5780" y="1127"/>
                      <a:pt x="5694" y="1127"/>
                    </a:cubicBezTo>
                    <a:cubicBezTo>
                      <a:pt x="5606" y="1127"/>
                      <a:pt x="5523" y="1151"/>
                      <a:pt x="5463" y="1217"/>
                    </a:cubicBezTo>
                    <a:cubicBezTo>
                      <a:pt x="5416" y="1128"/>
                      <a:pt x="5364" y="1033"/>
                      <a:pt x="5276" y="984"/>
                    </a:cubicBezTo>
                    <a:cubicBezTo>
                      <a:pt x="5246" y="967"/>
                      <a:pt x="5210" y="959"/>
                      <a:pt x="5175" y="959"/>
                    </a:cubicBezTo>
                    <a:cubicBezTo>
                      <a:pt x="5107" y="959"/>
                      <a:pt x="5041" y="990"/>
                      <a:pt x="5020" y="1053"/>
                    </a:cubicBezTo>
                    <a:cubicBezTo>
                      <a:pt x="5168" y="1118"/>
                      <a:pt x="5196" y="1333"/>
                      <a:pt x="5116" y="1473"/>
                    </a:cubicBezTo>
                    <a:cubicBezTo>
                      <a:pt x="5036" y="1612"/>
                      <a:pt x="4888" y="1696"/>
                      <a:pt x="4746" y="1774"/>
                    </a:cubicBezTo>
                    <a:cubicBezTo>
                      <a:pt x="4660" y="1820"/>
                      <a:pt x="4554" y="1863"/>
                      <a:pt x="4461" y="1863"/>
                    </a:cubicBezTo>
                    <a:cubicBezTo>
                      <a:pt x="4399" y="1863"/>
                      <a:pt x="4343" y="1844"/>
                      <a:pt x="4301" y="1795"/>
                    </a:cubicBezTo>
                    <a:cubicBezTo>
                      <a:pt x="4266" y="1754"/>
                      <a:pt x="4251" y="1698"/>
                      <a:pt x="4207" y="1669"/>
                    </a:cubicBezTo>
                    <a:cubicBezTo>
                      <a:pt x="4186" y="1655"/>
                      <a:pt x="4166" y="1649"/>
                      <a:pt x="4146" y="1649"/>
                    </a:cubicBezTo>
                    <a:cubicBezTo>
                      <a:pt x="4013" y="1649"/>
                      <a:pt x="3893" y="1929"/>
                      <a:pt x="3733" y="1929"/>
                    </a:cubicBezTo>
                    <a:cubicBezTo>
                      <a:pt x="3722" y="1929"/>
                      <a:pt x="3712" y="1928"/>
                      <a:pt x="3701" y="1925"/>
                    </a:cubicBezTo>
                    <a:cubicBezTo>
                      <a:pt x="3589" y="1904"/>
                      <a:pt x="3579" y="1738"/>
                      <a:pt x="3654" y="1654"/>
                    </a:cubicBezTo>
                    <a:cubicBezTo>
                      <a:pt x="3726" y="1568"/>
                      <a:pt x="3842" y="1537"/>
                      <a:pt x="3935" y="1475"/>
                    </a:cubicBezTo>
                    <a:cubicBezTo>
                      <a:pt x="4029" y="1416"/>
                      <a:pt x="4106" y="1288"/>
                      <a:pt x="4047" y="1195"/>
                    </a:cubicBezTo>
                    <a:cubicBezTo>
                      <a:pt x="3988" y="1102"/>
                      <a:pt x="3842" y="1108"/>
                      <a:pt x="3769" y="1029"/>
                    </a:cubicBezTo>
                    <a:cubicBezTo>
                      <a:pt x="3659" y="906"/>
                      <a:pt x="3826" y="721"/>
                      <a:pt x="3987" y="721"/>
                    </a:cubicBezTo>
                    <a:cubicBezTo>
                      <a:pt x="4008" y="721"/>
                      <a:pt x="4029" y="724"/>
                      <a:pt x="4049" y="730"/>
                    </a:cubicBezTo>
                    <a:cubicBezTo>
                      <a:pt x="4224" y="792"/>
                      <a:pt x="4311" y="981"/>
                      <a:pt x="4388" y="1148"/>
                    </a:cubicBezTo>
                    <a:cubicBezTo>
                      <a:pt x="4464" y="1317"/>
                      <a:pt x="4575" y="1501"/>
                      <a:pt x="4758" y="1528"/>
                    </a:cubicBezTo>
                    <a:cubicBezTo>
                      <a:pt x="4771" y="1533"/>
                      <a:pt x="4783" y="1535"/>
                      <a:pt x="4796" y="1535"/>
                    </a:cubicBezTo>
                    <a:cubicBezTo>
                      <a:pt x="4878" y="1535"/>
                      <a:pt x="4948" y="1430"/>
                      <a:pt x="4938" y="1340"/>
                    </a:cubicBezTo>
                    <a:cubicBezTo>
                      <a:pt x="4927" y="1236"/>
                      <a:pt x="4852" y="1152"/>
                      <a:pt x="4800" y="1062"/>
                    </a:cubicBezTo>
                    <a:cubicBezTo>
                      <a:pt x="4747" y="972"/>
                      <a:pt x="4716" y="850"/>
                      <a:pt x="4784" y="769"/>
                    </a:cubicBezTo>
                    <a:cubicBezTo>
                      <a:pt x="4789" y="764"/>
                      <a:pt x="4793" y="756"/>
                      <a:pt x="4797" y="750"/>
                    </a:cubicBezTo>
                    <a:cubicBezTo>
                      <a:pt x="4878" y="620"/>
                      <a:pt x="4849" y="449"/>
                      <a:pt x="4738" y="342"/>
                    </a:cubicBezTo>
                    <a:cubicBezTo>
                      <a:pt x="4701" y="306"/>
                      <a:pt x="4655" y="270"/>
                      <a:pt x="4606" y="232"/>
                    </a:cubicBezTo>
                    <a:cubicBezTo>
                      <a:pt x="4471" y="130"/>
                      <a:pt x="4365" y="101"/>
                      <a:pt x="4244" y="101"/>
                    </a:cubicBezTo>
                    <a:cubicBezTo>
                      <a:pt x="4158" y="101"/>
                      <a:pt x="4064" y="115"/>
                      <a:pt x="3946" y="128"/>
                    </a:cubicBezTo>
                    <a:cubicBezTo>
                      <a:pt x="3938" y="129"/>
                      <a:pt x="3930" y="129"/>
                      <a:pt x="3922" y="129"/>
                    </a:cubicBezTo>
                    <a:cubicBezTo>
                      <a:pt x="3784" y="129"/>
                      <a:pt x="3713" y="1"/>
                      <a:pt x="3651" y="1"/>
                    </a:cubicBezTo>
                    <a:close/>
                  </a:path>
                </a:pathLst>
              </a:custGeom>
              <a:solidFill>
                <a:srgbClr val="2E7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1"/>
              <p:cNvSpPr/>
              <p:nvPr/>
            </p:nvSpPr>
            <p:spPr>
              <a:xfrm>
                <a:off x="1704450" y="3791638"/>
                <a:ext cx="6357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1358" extrusionOk="0">
                    <a:moveTo>
                      <a:pt x="684" y="0"/>
                    </a:moveTo>
                    <a:cubicBezTo>
                      <a:pt x="647" y="0"/>
                      <a:pt x="608" y="8"/>
                      <a:pt x="562" y="29"/>
                    </a:cubicBezTo>
                    <a:cubicBezTo>
                      <a:pt x="0" y="277"/>
                      <a:pt x="384" y="1358"/>
                      <a:pt x="928" y="1358"/>
                    </a:cubicBezTo>
                    <a:cubicBezTo>
                      <a:pt x="994" y="1358"/>
                      <a:pt x="1062" y="1342"/>
                      <a:pt x="1131" y="1307"/>
                    </a:cubicBezTo>
                    <a:cubicBezTo>
                      <a:pt x="1274" y="1234"/>
                      <a:pt x="1383" y="1067"/>
                      <a:pt x="1540" y="1067"/>
                    </a:cubicBezTo>
                    <a:cubicBezTo>
                      <a:pt x="1547" y="1067"/>
                      <a:pt x="1554" y="1067"/>
                      <a:pt x="1562" y="1068"/>
                    </a:cubicBezTo>
                    <a:cubicBezTo>
                      <a:pt x="1660" y="1078"/>
                      <a:pt x="1733" y="1156"/>
                      <a:pt x="1811" y="1215"/>
                    </a:cubicBezTo>
                    <a:cubicBezTo>
                      <a:pt x="1911" y="1291"/>
                      <a:pt x="2033" y="1344"/>
                      <a:pt x="2158" y="1344"/>
                    </a:cubicBezTo>
                    <a:cubicBezTo>
                      <a:pt x="2169" y="1344"/>
                      <a:pt x="2180" y="1344"/>
                      <a:pt x="2191" y="1343"/>
                    </a:cubicBezTo>
                    <a:cubicBezTo>
                      <a:pt x="2326" y="1333"/>
                      <a:pt x="2460" y="1245"/>
                      <a:pt x="2501" y="1115"/>
                    </a:cubicBezTo>
                    <a:cubicBezTo>
                      <a:pt x="2543" y="986"/>
                      <a:pt x="2468" y="824"/>
                      <a:pt x="2337" y="789"/>
                    </a:cubicBezTo>
                    <a:cubicBezTo>
                      <a:pt x="2276" y="774"/>
                      <a:pt x="2213" y="784"/>
                      <a:pt x="2151" y="775"/>
                    </a:cubicBezTo>
                    <a:cubicBezTo>
                      <a:pt x="1849" y="731"/>
                      <a:pt x="1751" y="327"/>
                      <a:pt x="1468" y="220"/>
                    </a:cubicBezTo>
                    <a:cubicBezTo>
                      <a:pt x="1304" y="157"/>
                      <a:pt x="1091" y="126"/>
                      <a:pt x="916" y="66"/>
                    </a:cubicBezTo>
                    <a:cubicBezTo>
                      <a:pt x="824" y="36"/>
                      <a:pt x="760" y="0"/>
                      <a:pt x="684" y="0"/>
                    </a:cubicBezTo>
                    <a:close/>
                  </a:path>
                </a:pathLst>
              </a:custGeom>
              <a:solidFill>
                <a:srgbClr val="2E7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7" name="Google Shape;1087;p41"/>
            <p:cNvGrpSpPr/>
            <p:nvPr/>
          </p:nvGrpSpPr>
          <p:grpSpPr>
            <a:xfrm>
              <a:off x="390642" y="5773149"/>
              <a:ext cx="2231722" cy="4125348"/>
              <a:chOff x="1901450" y="54088"/>
              <a:chExt cx="611900" cy="1131100"/>
            </a:xfrm>
          </p:grpSpPr>
          <p:sp>
            <p:nvSpPr>
              <p:cNvPr id="1088" name="Google Shape;1088;p41"/>
              <p:cNvSpPr/>
              <p:nvPr/>
            </p:nvSpPr>
            <p:spPr>
              <a:xfrm>
                <a:off x="2428725" y="199313"/>
                <a:ext cx="53750" cy="139350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5574" extrusionOk="0">
                    <a:moveTo>
                      <a:pt x="1737" y="0"/>
                    </a:moveTo>
                    <a:cubicBezTo>
                      <a:pt x="1472" y="0"/>
                      <a:pt x="719" y="1075"/>
                      <a:pt x="719" y="1075"/>
                    </a:cubicBezTo>
                    <a:cubicBezTo>
                      <a:pt x="719" y="1075"/>
                      <a:pt x="783" y="1981"/>
                      <a:pt x="837" y="2245"/>
                    </a:cubicBezTo>
                    <a:cubicBezTo>
                      <a:pt x="891" y="2509"/>
                      <a:pt x="1" y="5059"/>
                      <a:pt x="1" y="5059"/>
                    </a:cubicBezTo>
                    <a:lnTo>
                      <a:pt x="1430" y="5574"/>
                    </a:lnTo>
                    <a:cubicBezTo>
                      <a:pt x="1430" y="5574"/>
                      <a:pt x="2150" y="3315"/>
                      <a:pt x="2003" y="2735"/>
                    </a:cubicBezTo>
                    <a:cubicBezTo>
                      <a:pt x="1857" y="2153"/>
                      <a:pt x="1371" y="1391"/>
                      <a:pt x="1408" y="1225"/>
                    </a:cubicBezTo>
                    <a:cubicBezTo>
                      <a:pt x="1444" y="1060"/>
                      <a:pt x="1998" y="142"/>
                      <a:pt x="1776" y="10"/>
                    </a:cubicBezTo>
                    <a:cubicBezTo>
                      <a:pt x="1765" y="3"/>
                      <a:pt x="1752" y="0"/>
                      <a:pt x="1737" y="0"/>
                    </a:cubicBezTo>
                    <a:close/>
                  </a:path>
                </a:pathLst>
              </a:custGeom>
              <a:solidFill>
                <a:srgbClr val="A043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1"/>
              <p:cNvSpPr/>
              <p:nvPr/>
            </p:nvSpPr>
            <p:spPr>
              <a:xfrm>
                <a:off x="2447625" y="204938"/>
                <a:ext cx="533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2857" extrusionOk="0">
                    <a:moveTo>
                      <a:pt x="922" y="0"/>
                    </a:moveTo>
                    <a:cubicBezTo>
                      <a:pt x="922" y="0"/>
                      <a:pt x="0" y="1539"/>
                      <a:pt x="271" y="1793"/>
                    </a:cubicBezTo>
                    <a:cubicBezTo>
                      <a:pt x="543" y="2050"/>
                      <a:pt x="1235" y="2856"/>
                      <a:pt x="1235" y="2856"/>
                    </a:cubicBezTo>
                    <a:cubicBezTo>
                      <a:pt x="1235" y="2856"/>
                      <a:pt x="1691" y="1765"/>
                      <a:pt x="1911" y="1452"/>
                    </a:cubicBezTo>
                    <a:cubicBezTo>
                      <a:pt x="2133" y="1139"/>
                      <a:pt x="922" y="0"/>
                      <a:pt x="922" y="0"/>
                    </a:cubicBezTo>
                    <a:close/>
                  </a:path>
                </a:pathLst>
              </a:custGeom>
              <a:solidFill>
                <a:srgbClr val="A043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1"/>
              <p:cNvSpPr/>
              <p:nvPr/>
            </p:nvSpPr>
            <p:spPr>
              <a:xfrm>
                <a:off x="2426775" y="103663"/>
                <a:ext cx="68950" cy="16947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6779" extrusionOk="0">
                    <a:moveTo>
                      <a:pt x="368" y="1"/>
                    </a:moveTo>
                    <a:lnTo>
                      <a:pt x="0" y="241"/>
                    </a:lnTo>
                    <a:lnTo>
                      <a:pt x="2355" y="6779"/>
                    </a:lnTo>
                    <a:lnTo>
                      <a:pt x="2758" y="6602"/>
                    </a:lnTo>
                    <a:lnTo>
                      <a:pt x="368" y="1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1"/>
              <p:cNvSpPr/>
              <p:nvPr/>
            </p:nvSpPr>
            <p:spPr>
              <a:xfrm>
                <a:off x="2451275" y="199563"/>
                <a:ext cx="49250" cy="6632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2653" extrusionOk="0">
                    <a:moveTo>
                      <a:pt x="875" y="0"/>
                    </a:moveTo>
                    <a:cubicBezTo>
                      <a:pt x="875" y="0"/>
                      <a:pt x="763" y="915"/>
                      <a:pt x="383" y="1089"/>
                    </a:cubicBezTo>
                    <a:cubicBezTo>
                      <a:pt x="0" y="1263"/>
                      <a:pt x="944" y="2653"/>
                      <a:pt x="1228" y="2653"/>
                    </a:cubicBezTo>
                    <a:cubicBezTo>
                      <a:pt x="1243" y="2653"/>
                      <a:pt x="1256" y="2649"/>
                      <a:pt x="1266" y="2642"/>
                    </a:cubicBezTo>
                    <a:cubicBezTo>
                      <a:pt x="1489" y="2486"/>
                      <a:pt x="1762" y="2010"/>
                      <a:pt x="1866" y="1516"/>
                    </a:cubicBezTo>
                    <a:cubicBezTo>
                      <a:pt x="1969" y="1023"/>
                      <a:pt x="875" y="0"/>
                      <a:pt x="875" y="0"/>
                    </a:cubicBezTo>
                    <a:close/>
                  </a:path>
                </a:pathLst>
              </a:custGeom>
              <a:solidFill>
                <a:srgbClr val="A043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1"/>
              <p:cNvSpPr/>
              <p:nvPr/>
            </p:nvSpPr>
            <p:spPr>
              <a:xfrm>
                <a:off x="2318275" y="245538"/>
                <a:ext cx="126600" cy="259925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10397" extrusionOk="0">
                    <a:moveTo>
                      <a:pt x="710" y="1"/>
                    </a:moveTo>
                    <a:cubicBezTo>
                      <a:pt x="710" y="1"/>
                      <a:pt x="1" y="4750"/>
                      <a:pt x="348" y="6384"/>
                    </a:cubicBezTo>
                    <a:cubicBezTo>
                      <a:pt x="655" y="7836"/>
                      <a:pt x="2186" y="10397"/>
                      <a:pt x="3165" y="10397"/>
                    </a:cubicBezTo>
                    <a:cubicBezTo>
                      <a:pt x="3289" y="10397"/>
                      <a:pt x="3404" y="10356"/>
                      <a:pt x="3507" y="10266"/>
                    </a:cubicBezTo>
                    <a:cubicBezTo>
                      <a:pt x="4475" y="9421"/>
                      <a:pt x="5064" y="8949"/>
                      <a:pt x="5064" y="8949"/>
                    </a:cubicBezTo>
                    <a:cubicBezTo>
                      <a:pt x="5064" y="8949"/>
                      <a:pt x="3988" y="2871"/>
                      <a:pt x="3115" y="1789"/>
                    </a:cubicBezTo>
                    <a:cubicBezTo>
                      <a:pt x="2240" y="708"/>
                      <a:pt x="710" y="1"/>
                      <a:pt x="7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1"/>
              <p:cNvSpPr/>
              <p:nvPr/>
            </p:nvSpPr>
            <p:spPr>
              <a:xfrm>
                <a:off x="2046250" y="123088"/>
                <a:ext cx="308800" cy="444025"/>
              </a:xfrm>
              <a:custGeom>
                <a:avLst/>
                <a:gdLst/>
                <a:ahLst/>
                <a:cxnLst/>
                <a:rect l="l" t="t" r="r" b="b"/>
                <a:pathLst>
                  <a:path w="12352" h="17761" extrusionOk="0">
                    <a:moveTo>
                      <a:pt x="7024" y="0"/>
                    </a:moveTo>
                    <a:lnTo>
                      <a:pt x="5280" y="725"/>
                    </a:lnTo>
                    <a:cubicBezTo>
                      <a:pt x="5280" y="725"/>
                      <a:pt x="5506" y="3824"/>
                      <a:pt x="5131" y="4154"/>
                    </a:cubicBezTo>
                    <a:cubicBezTo>
                      <a:pt x="4757" y="4484"/>
                      <a:pt x="807" y="5023"/>
                      <a:pt x="404" y="5659"/>
                    </a:cubicBezTo>
                    <a:cubicBezTo>
                      <a:pt x="1" y="6294"/>
                      <a:pt x="1081" y="17760"/>
                      <a:pt x="1081" y="17760"/>
                    </a:cubicBezTo>
                    <a:lnTo>
                      <a:pt x="11302" y="17284"/>
                    </a:lnTo>
                    <a:cubicBezTo>
                      <a:pt x="11302" y="17284"/>
                      <a:pt x="12352" y="5923"/>
                      <a:pt x="10507" y="4937"/>
                    </a:cubicBezTo>
                    <a:cubicBezTo>
                      <a:pt x="10148" y="4744"/>
                      <a:pt x="7031" y="4595"/>
                      <a:pt x="6951" y="3664"/>
                    </a:cubicBezTo>
                    <a:cubicBezTo>
                      <a:pt x="6912" y="3217"/>
                      <a:pt x="7024" y="0"/>
                      <a:pt x="7024" y="0"/>
                    </a:cubicBezTo>
                    <a:close/>
                  </a:path>
                </a:pathLst>
              </a:custGeom>
              <a:solidFill>
                <a:srgbClr val="A043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1"/>
              <p:cNvSpPr/>
              <p:nvPr/>
            </p:nvSpPr>
            <p:spPr>
              <a:xfrm>
                <a:off x="2028100" y="229963"/>
                <a:ext cx="329100" cy="317625"/>
              </a:xfrm>
              <a:custGeom>
                <a:avLst/>
                <a:gdLst/>
                <a:ahLst/>
                <a:cxnLst/>
                <a:rect l="l" t="t" r="r" b="b"/>
                <a:pathLst>
                  <a:path w="13164" h="12705" extrusionOk="0">
                    <a:moveTo>
                      <a:pt x="9740" y="1"/>
                    </a:moveTo>
                    <a:cubicBezTo>
                      <a:pt x="9275" y="1"/>
                      <a:pt x="6933" y="2329"/>
                      <a:pt x="6933" y="2329"/>
                    </a:cubicBezTo>
                    <a:cubicBezTo>
                      <a:pt x="6649" y="1511"/>
                      <a:pt x="4965" y="318"/>
                      <a:pt x="4965" y="318"/>
                    </a:cubicBezTo>
                    <a:cubicBezTo>
                      <a:pt x="4965" y="318"/>
                      <a:pt x="4850" y="313"/>
                      <a:pt x="4654" y="313"/>
                    </a:cubicBezTo>
                    <a:cubicBezTo>
                      <a:pt x="3760" y="313"/>
                      <a:pt x="1194" y="416"/>
                      <a:pt x="334" y="1556"/>
                    </a:cubicBezTo>
                    <a:cubicBezTo>
                      <a:pt x="1" y="1998"/>
                      <a:pt x="1145" y="12705"/>
                      <a:pt x="1145" y="12705"/>
                    </a:cubicBezTo>
                    <a:lnTo>
                      <a:pt x="12547" y="11526"/>
                    </a:lnTo>
                    <a:cubicBezTo>
                      <a:pt x="12547" y="11526"/>
                      <a:pt x="13164" y="2260"/>
                      <a:pt x="12325" y="792"/>
                    </a:cubicBezTo>
                    <a:cubicBezTo>
                      <a:pt x="11995" y="216"/>
                      <a:pt x="10156" y="113"/>
                      <a:pt x="9768" y="5"/>
                    </a:cubicBezTo>
                    <a:cubicBezTo>
                      <a:pt x="9760" y="2"/>
                      <a:pt x="9750" y="1"/>
                      <a:pt x="97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1"/>
              <p:cNvSpPr/>
              <p:nvPr/>
            </p:nvSpPr>
            <p:spPr>
              <a:xfrm>
                <a:off x="2143325" y="65438"/>
                <a:ext cx="113550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3816" extrusionOk="0">
                    <a:moveTo>
                      <a:pt x="2311" y="0"/>
                    </a:moveTo>
                    <a:cubicBezTo>
                      <a:pt x="2184" y="0"/>
                      <a:pt x="2051" y="14"/>
                      <a:pt x="1912" y="43"/>
                    </a:cubicBezTo>
                    <a:cubicBezTo>
                      <a:pt x="789" y="280"/>
                      <a:pt x="128" y="1161"/>
                      <a:pt x="64" y="1954"/>
                    </a:cubicBezTo>
                    <a:cubicBezTo>
                      <a:pt x="0" y="2748"/>
                      <a:pt x="674" y="3816"/>
                      <a:pt x="674" y="3816"/>
                    </a:cubicBezTo>
                    <a:cubicBezTo>
                      <a:pt x="674" y="3816"/>
                      <a:pt x="3447" y="3693"/>
                      <a:pt x="3705" y="3655"/>
                    </a:cubicBezTo>
                    <a:cubicBezTo>
                      <a:pt x="3963" y="3616"/>
                      <a:pt x="4541" y="2449"/>
                      <a:pt x="4203" y="1636"/>
                    </a:cubicBezTo>
                    <a:cubicBezTo>
                      <a:pt x="3812" y="697"/>
                      <a:pt x="3210" y="0"/>
                      <a:pt x="2311" y="0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1"/>
              <p:cNvSpPr/>
              <p:nvPr/>
            </p:nvSpPr>
            <p:spPr>
              <a:xfrm>
                <a:off x="2151550" y="87413"/>
                <a:ext cx="94100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4487" extrusionOk="0">
                    <a:moveTo>
                      <a:pt x="1878" y="0"/>
                    </a:moveTo>
                    <a:cubicBezTo>
                      <a:pt x="1136" y="0"/>
                      <a:pt x="386" y="333"/>
                      <a:pt x="353" y="1038"/>
                    </a:cubicBezTo>
                    <a:cubicBezTo>
                      <a:pt x="353" y="1038"/>
                      <a:pt x="1" y="4486"/>
                      <a:pt x="1898" y="4486"/>
                    </a:cubicBezTo>
                    <a:cubicBezTo>
                      <a:pt x="1899" y="4486"/>
                      <a:pt x="1899" y="4486"/>
                      <a:pt x="1900" y="4486"/>
                    </a:cubicBezTo>
                    <a:cubicBezTo>
                      <a:pt x="3205" y="4485"/>
                      <a:pt x="3763" y="2249"/>
                      <a:pt x="3328" y="752"/>
                    </a:cubicBezTo>
                    <a:cubicBezTo>
                      <a:pt x="3186" y="260"/>
                      <a:pt x="2535" y="0"/>
                      <a:pt x="1878" y="0"/>
                    </a:cubicBezTo>
                    <a:close/>
                  </a:path>
                </a:pathLst>
              </a:custGeom>
              <a:solidFill>
                <a:srgbClr val="A043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1"/>
              <p:cNvSpPr/>
              <p:nvPr/>
            </p:nvSpPr>
            <p:spPr>
              <a:xfrm>
                <a:off x="2213625" y="145188"/>
                <a:ext cx="57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99" extrusionOk="0">
                    <a:moveTo>
                      <a:pt x="116" y="0"/>
                    </a:moveTo>
                    <a:cubicBezTo>
                      <a:pt x="53" y="0"/>
                      <a:pt x="1" y="67"/>
                      <a:pt x="1" y="149"/>
                    </a:cubicBezTo>
                    <a:cubicBezTo>
                      <a:pt x="1" y="230"/>
                      <a:pt x="53" y="298"/>
                      <a:pt x="116" y="298"/>
                    </a:cubicBezTo>
                    <a:cubicBezTo>
                      <a:pt x="179" y="298"/>
                      <a:pt x="231" y="232"/>
                      <a:pt x="231" y="149"/>
                    </a:cubicBezTo>
                    <a:cubicBezTo>
                      <a:pt x="231" y="68"/>
                      <a:pt x="179" y="0"/>
                      <a:pt x="116" y="0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1"/>
              <p:cNvSpPr/>
              <p:nvPr/>
            </p:nvSpPr>
            <p:spPr>
              <a:xfrm>
                <a:off x="2178375" y="145038"/>
                <a:ext cx="580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98" extrusionOk="0">
                    <a:moveTo>
                      <a:pt x="116" y="0"/>
                    </a:moveTo>
                    <a:cubicBezTo>
                      <a:pt x="53" y="0"/>
                      <a:pt x="1" y="66"/>
                      <a:pt x="1" y="149"/>
                    </a:cubicBezTo>
                    <a:cubicBezTo>
                      <a:pt x="1" y="230"/>
                      <a:pt x="53" y="297"/>
                      <a:pt x="116" y="297"/>
                    </a:cubicBezTo>
                    <a:cubicBezTo>
                      <a:pt x="180" y="297"/>
                      <a:pt x="232" y="231"/>
                      <a:pt x="232" y="149"/>
                    </a:cubicBezTo>
                    <a:cubicBezTo>
                      <a:pt x="232" y="67"/>
                      <a:pt x="180" y="0"/>
                      <a:pt x="116" y="0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1"/>
              <p:cNvSpPr/>
              <p:nvPr/>
            </p:nvSpPr>
            <p:spPr>
              <a:xfrm>
                <a:off x="2230125" y="141888"/>
                <a:ext cx="225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1094" extrusionOk="0">
                    <a:moveTo>
                      <a:pt x="476" y="1"/>
                    </a:moveTo>
                    <a:cubicBezTo>
                      <a:pt x="269" y="1"/>
                      <a:pt x="125" y="426"/>
                      <a:pt x="125" y="426"/>
                    </a:cubicBezTo>
                    <a:cubicBezTo>
                      <a:pt x="0" y="684"/>
                      <a:pt x="56" y="1093"/>
                      <a:pt x="324" y="1094"/>
                    </a:cubicBezTo>
                    <a:cubicBezTo>
                      <a:pt x="325" y="1094"/>
                      <a:pt x="325" y="1094"/>
                      <a:pt x="325" y="1094"/>
                    </a:cubicBezTo>
                    <a:cubicBezTo>
                      <a:pt x="594" y="1094"/>
                      <a:pt x="899" y="340"/>
                      <a:pt x="619" y="69"/>
                    </a:cubicBezTo>
                    <a:cubicBezTo>
                      <a:pt x="569" y="21"/>
                      <a:pt x="521" y="1"/>
                      <a:pt x="476" y="1"/>
                    </a:cubicBezTo>
                    <a:close/>
                  </a:path>
                </a:pathLst>
              </a:custGeom>
              <a:solidFill>
                <a:srgbClr val="A043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1"/>
              <p:cNvSpPr/>
              <p:nvPr/>
            </p:nvSpPr>
            <p:spPr>
              <a:xfrm>
                <a:off x="2147625" y="142663"/>
                <a:ext cx="23325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933" h="1064" extrusionOk="0">
                    <a:moveTo>
                      <a:pt x="423" y="1"/>
                    </a:moveTo>
                    <a:cubicBezTo>
                      <a:pt x="382" y="1"/>
                      <a:pt x="335" y="22"/>
                      <a:pt x="281" y="75"/>
                    </a:cubicBezTo>
                    <a:cubicBezTo>
                      <a:pt x="1" y="349"/>
                      <a:pt x="393" y="1064"/>
                      <a:pt x="661" y="1064"/>
                    </a:cubicBezTo>
                    <a:cubicBezTo>
                      <a:pt x="662" y="1064"/>
                      <a:pt x="663" y="1064"/>
                      <a:pt x="664" y="1064"/>
                    </a:cubicBezTo>
                    <a:cubicBezTo>
                      <a:pt x="933" y="1060"/>
                      <a:pt x="779" y="627"/>
                      <a:pt x="650" y="370"/>
                    </a:cubicBezTo>
                    <a:cubicBezTo>
                      <a:pt x="650" y="370"/>
                      <a:pt x="592" y="1"/>
                      <a:pt x="423" y="1"/>
                    </a:cubicBezTo>
                    <a:close/>
                  </a:path>
                </a:pathLst>
              </a:custGeom>
              <a:solidFill>
                <a:srgbClr val="A043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1"/>
              <p:cNvSpPr/>
              <p:nvPr/>
            </p:nvSpPr>
            <p:spPr>
              <a:xfrm>
                <a:off x="2172025" y="128313"/>
                <a:ext cx="17700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219" extrusionOk="0">
                    <a:moveTo>
                      <a:pt x="360" y="1"/>
                    </a:moveTo>
                    <a:cubicBezTo>
                      <a:pt x="278" y="1"/>
                      <a:pt x="176" y="30"/>
                      <a:pt x="68" y="128"/>
                    </a:cubicBezTo>
                    <a:cubicBezTo>
                      <a:pt x="1" y="189"/>
                      <a:pt x="131" y="219"/>
                      <a:pt x="280" y="219"/>
                    </a:cubicBezTo>
                    <a:cubicBezTo>
                      <a:pt x="477" y="219"/>
                      <a:pt x="708" y="166"/>
                      <a:pt x="560" y="63"/>
                    </a:cubicBezTo>
                    <a:cubicBezTo>
                      <a:pt x="560" y="63"/>
                      <a:pt x="481" y="1"/>
                      <a:pt x="360" y="1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1"/>
              <p:cNvSpPr/>
              <p:nvPr/>
            </p:nvSpPr>
            <p:spPr>
              <a:xfrm>
                <a:off x="2209750" y="128888"/>
                <a:ext cx="1772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223" extrusionOk="0">
                    <a:moveTo>
                      <a:pt x="349" y="1"/>
                    </a:moveTo>
                    <a:cubicBezTo>
                      <a:pt x="234" y="1"/>
                      <a:pt x="157" y="58"/>
                      <a:pt x="157" y="58"/>
                    </a:cubicBezTo>
                    <a:cubicBezTo>
                      <a:pt x="1" y="164"/>
                      <a:pt x="256" y="222"/>
                      <a:pt x="457" y="222"/>
                    </a:cubicBezTo>
                    <a:cubicBezTo>
                      <a:pt x="596" y="222"/>
                      <a:pt x="709" y="195"/>
                      <a:pt x="646" y="136"/>
                    </a:cubicBezTo>
                    <a:cubicBezTo>
                      <a:pt x="537" y="31"/>
                      <a:pt x="433" y="1"/>
                      <a:pt x="349" y="1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1"/>
              <p:cNvSpPr/>
              <p:nvPr/>
            </p:nvSpPr>
            <p:spPr>
              <a:xfrm>
                <a:off x="2193775" y="148713"/>
                <a:ext cx="1032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99" extrusionOk="0">
                    <a:moveTo>
                      <a:pt x="389" y="0"/>
                    </a:moveTo>
                    <a:lnTo>
                      <a:pt x="320" y="4"/>
                    </a:lnTo>
                    <a:cubicBezTo>
                      <a:pt x="332" y="235"/>
                      <a:pt x="336" y="496"/>
                      <a:pt x="325" y="527"/>
                    </a:cubicBezTo>
                    <a:cubicBezTo>
                      <a:pt x="321" y="529"/>
                      <a:pt x="314" y="530"/>
                      <a:pt x="305" y="530"/>
                    </a:cubicBezTo>
                    <a:cubicBezTo>
                      <a:pt x="256" y="530"/>
                      <a:pt x="138" y="501"/>
                      <a:pt x="26" y="460"/>
                    </a:cubicBezTo>
                    <a:lnTo>
                      <a:pt x="1" y="526"/>
                    </a:lnTo>
                    <a:cubicBezTo>
                      <a:pt x="134" y="574"/>
                      <a:pt x="233" y="598"/>
                      <a:pt x="298" y="598"/>
                    </a:cubicBezTo>
                    <a:cubicBezTo>
                      <a:pt x="344" y="598"/>
                      <a:pt x="372" y="587"/>
                      <a:pt x="382" y="564"/>
                    </a:cubicBezTo>
                    <a:cubicBezTo>
                      <a:pt x="413" y="502"/>
                      <a:pt x="396" y="117"/>
                      <a:pt x="389" y="0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1"/>
              <p:cNvSpPr/>
              <p:nvPr/>
            </p:nvSpPr>
            <p:spPr>
              <a:xfrm>
                <a:off x="2158175" y="149063"/>
                <a:ext cx="52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587" extrusionOk="0">
                    <a:moveTo>
                      <a:pt x="25" y="1"/>
                    </a:moveTo>
                    <a:lnTo>
                      <a:pt x="0" y="67"/>
                    </a:lnTo>
                    <a:cubicBezTo>
                      <a:pt x="2" y="67"/>
                      <a:pt x="138" y="134"/>
                      <a:pt x="110" y="583"/>
                    </a:cubicBezTo>
                    <a:lnTo>
                      <a:pt x="181" y="586"/>
                    </a:lnTo>
                    <a:cubicBezTo>
                      <a:pt x="210" y="83"/>
                      <a:pt x="43" y="9"/>
                      <a:pt x="25" y="1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1"/>
              <p:cNvSpPr/>
              <p:nvPr/>
            </p:nvSpPr>
            <p:spPr>
              <a:xfrm>
                <a:off x="2235250" y="149288"/>
                <a:ext cx="89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571" extrusionOk="0">
                    <a:moveTo>
                      <a:pt x="334" y="1"/>
                    </a:moveTo>
                    <a:cubicBezTo>
                      <a:pt x="331" y="2"/>
                      <a:pt x="0" y="121"/>
                      <a:pt x="54" y="570"/>
                    </a:cubicBezTo>
                    <a:lnTo>
                      <a:pt x="124" y="561"/>
                    </a:lnTo>
                    <a:cubicBezTo>
                      <a:pt x="78" y="171"/>
                      <a:pt x="347" y="70"/>
                      <a:pt x="358" y="67"/>
                    </a:cubicBez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1"/>
              <p:cNvSpPr/>
              <p:nvPr/>
            </p:nvSpPr>
            <p:spPr>
              <a:xfrm>
                <a:off x="2182275" y="188088"/>
                <a:ext cx="38275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495" extrusionOk="0">
                    <a:moveTo>
                      <a:pt x="1479" y="1"/>
                    </a:moveTo>
                    <a:cubicBezTo>
                      <a:pt x="1220" y="276"/>
                      <a:pt x="946" y="418"/>
                      <a:pt x="668" y="425"/>
                    </a:cubicBezTo>
                    <a:cubicBezTo>
                      <a:pt x="662" y="425"/>
                      <a:pt x="655" y="425"/>
                      <a:pt x="649" y="425"/>
                    </a:cubicBezTo>
                    <a:cubicBezTo>
                      <a:pt x="297" y="425"/>
                      <a:pt x="52" y="195"/>
                      <a:pt x="50" y="193"/>
                    </a:cubicBezTo>
                    <a:lnTo>
                      <a:pt x="0" y="244"/>
                    </a:lnTo>
                    <a:cubicBezTo>
                      <a:pt x="11" y="254"/>
                      <a:pt x="264" y="494"/>
                      <a:pt x="649" y="494"/>
                    </a:cubicBezTo>
                    <a:lnTo>
                      <a:pt x="668" y="494"/>
                    </a:lnTo>
                    <a:cubicBezTo>
                      <a:pt x="966" y="488"/>
                      <a:pt x="1256" y="338"/>
                      <a:pt x="1530" y="48"/>
                    </a:cubicBezTo>
                    <a:lnTo>
                      <a:pt x="1479" y="1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1"/>
              <p:cNvSpPr/>
              <p:nvPr/>
            </p:nvSpPr>
            <p:spPr>
              <a:xfrm>
                <a:off x="2210875" y="196488"/>
                <a:ext cx="370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436" extrusionOk="0">
                    <a:moveTo>
                      <a:pt x="361" y="1"/>
                    </a:moveTo>
                    <a:cubicBezTo>
                      <a:pt x="361" y="1"/>
                      <a:pt x="0" y="834"/>
                      <a:pt x="261" y="1189"/>
                    </a:cubicBezTo>
                    <a:cubicBezTo>
                      <a:pt x="409" y="1392"/>
                      <a:pt x="784" y="1436"/>
                      <a:pt x="1079" y="1436"/>
                    </a:cubicBezTo>
                    <a:cubicBezTo>
                      <a:pt x="1302" y="1436"/>
                      <a:pt x="1480" y="1411"/>
                      <a:pt x="1480" y="1411"/>
                    </a:cubicBezTo>
                    <a:cubicBezTo>
                      <a:pt x="1480" y="1411"/>
                      <a:pt x="490" y="1067"/>
                      <a:pt x="428" y="897"/>
                    </a:cubicBezTo>
                    <a:cubicBezTo>
                      <a:pt x="366" y="727"/>
                      <a:pt x="361" y="1"/>
                      <a:pt x="361" y="1"/>
                    </a:cubicBezTo>
                    <a:close/>
                  </a:path>
                </a:pathLst>
              </a:custGeom>
              <a:solidFill>
                <a:srgbClr val="B25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1"/>
              <p:cNvSpPr/>
              <p:nvPr/>
            </p:nvSpPr>
            <p:spPr>
              <a:xfrm>
                <a:off x="2127975" y="221438"/>
                <a:ext cx="153725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4138" extrusionOk="0">
                    <a:moveTo>
                      <a:pt x="4858" y="1"/>
                    </a:moveTo>
                    <a:cubicBezTo>
                      <a:pt x="4396" y="1"/>
                      <a:pt x="2942" y="2517"/>
                      <a:pt x="2942" y="2517"/>
                    </a:cubicBezTo>
                    <a:cubicBezTo>
                      <a:pt x="2592" y="1499"/>
                      <a:pt x="1128" y="21"/>
                      <a:pt x="926" y="21"/>
                    </a:cubicBezTo>
                    <a:cubicBezTo>
                      <a:pt x="922" y="21"/>
                      <a:pt x="918" y="22"/>
                      <a:pt x="915" y="24"/>
                    </a:cubicBezTo>
                    <a:cubicBezTo>
                      <a:pt x="768" y="91"/>
                      <a:pt x="0" y="584"/>
                      <a:pt x="0" y="584"/>
                    </a:cubicBezTo>
                    <a:cubicBezTo>
                      <a:pt x="285" y="2169"/>
                      <a:pt x="1893" y="4135"/>
                      <a:pt x="1893" y="4137"/>
                    </a:cubicBezTo>
                    <a:lnTo>
                      <a:pt x="1893" y="4137"/>
                    </a:lnTo>
                    <a:lnTo>
                      <a:pt x="3015" y="2688"/>
                    </a:lnTo>
                    <a:cubicBezTo>
                      <a:pt x="3015" y="2688"/>
                      <a:pt x="4023" y="3756"/>
                      <a:pt x="4188" y="3756"/>
                    </a:cubicBezTo>
                    <a:cubicBezTo>
                      <a:pt x="4196" y="3756"/>
                      <a:pt x="4202" y="3753"/>
                      <a:pt x="4206" y="3747"/>
                    </a:cubicBezTo>
                    <a:cubicBezTo>
                      <a:pt x="4284" y="3627"/>
                      <a:pt x="6148" y="584"/>
                      <a:pt x="6148" y="584"/>
                    </a:cubicBezTo>
                    <a:cubicBezTo>
                      <a:pt x="5604" y="165"/>
                      <a:pt x="4876" y="2"/>
                      <a:pt x="4876" y="2"/>
                    </a:cubicBezTo>
                    <a:cubicBezTo>
                      <a:pt x="4870" y="1"/>
                      <a:pt x="4864" y="1"/>
                      <a:pt x="4858" y="1"/>
                    </a:cubicBezTo>
                    <a:close/>
                    <a:moveTo>
                      <a:pt x="1893" y="4137"/>
                    </a:moveTo>
                    <a:lnTo>
                      <a:pt x="1893" y="4137"/>
                    </a:lnTo>
                    <a:cubicBezTo>
                      <a:pt x="1893" y="4137"/>
                      <a:pt x="1893" y="4137"/>
                      <a:pt x="1893" y="41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1"/>
              <p:cNvSpPr/>
              <p:nvPr/>
            </p:nvSpPr>
            <p:spPr>
              <a:xfrm>
                <a:off x="2172875" y="643013"/>
                <a:ext cx="8120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461" extrusionOk="0">
                    <a:moveTo>
                      <a:pt x="2736" y="1"/>
                    </a:moveTo>
                    <a:cubicBezTo>
                      <a:pt x="1963" y="1"/>
                      <a:pt x="0" y="195"/>
                      <a:pt x="0" y="195"/>
                    </a:cubicBezTo>
                    <a:cubicBezTo>
                      <a:pt x="367" y="390"/>
                      <a:pt x="815" y="460"/>
                      <a:pt x="1255" y="460"/>
                    </a:cubicBezTo>
                    <a:cubicBezTo>
                      <a:pt x="2277" y="460"/>
                      <a:pt x="3248" y="80"/>
                      <a:pt x="3010" y="19"/>
                    </a:cubicBezTo>
                    <a:cubicBezTo>
                      <a:pt x="2961" y="6"/>
                      <a:pt x="2865" y="1"/>
                      <a:pt x="2736" y="1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1"/>
              <p:cNvSpPr/>
              <p:nvPr/>
            </p:nvSpPr>
            <p:spPr>
              <a:xfrm>
                <a:off x="2333525" y="409788"/>
                <a:ext cx="17800" cy="16877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6751" extrusionOk="0">
                    <a:moveTo>
                      <a:pt x="315" y="1"/>
                    </a:moveTo>
                    <a:lnTo>
                      <a:pt x="315" y="1"/>
                    </a:lnTo>
                    <a:cubicBezTo>
                      <a:pt x="363" y="523"/>
                      <a:pt x="1" y="3583"/>
                      <a:pt x="127" y="4965"/>
                    </a:cubicBezTo>
                    <a:cubicBezTo>
                      <a:pt x="252" y="6347"/>
                      <a:pt x="580" y="6751"/>
                      <a:pt x="580" y="6751"/>
                    </a:cubicBezTo>
                    <a:cubicBezTo>
                      <a:pt x="712" y="4120"/>
                      <a:pt x="316" y="1"/>
                      <a:pt x="315" y="1"/>
                    </a:cubicBezTo>
                    <a:close/>
                  </a:path>
                </a:pathLst>
              </a:custGeom>
              <a:solidFill>
                <a:srgbClr val="4C48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1"/>
              <p:cNvSpPr/>
              <p:nvPr/>
            </p:nvSpPr>
            <p:spPr>
              <a:xfrm>
                <a:off x="2043725" y="1113563"/>
                <a:ext cx="8967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2865" extrusionOk="0">
                    <a:moveTo>
                      <a:pt x="3235" y="1"/>
                    </a:moveTo>
                    <a:lnTo>
                      <a:pt x="1759" y="187"/>
                    </a:lnTo>
                    <a:lnTo>
                      <a:pt x="1774" y="1031"/>
                    </a:lnTo>
                    <a:cubicBezTo>
                      <a:pt x="1790" y="1875"/>
                      <a:pt x="0" y="2508"/>
                      <a:pt x="157" y="2789"/>
                    </a:cubicBezTo>
                    <a:cubicBezTo>
                      <a:pt x="187" y="2842"/>
                      <a:pt x="303" y="2865"/>
                      <a:pt x="473" y="2865"/>
                    </a:cubicBezTo>
                    <a:cubicBezTo>
                      <a:pt x="1206" y="2865"/>
                      <a:pt x="2950" y="2442"/>
                      <a:pt x="3235" y="2156"/>
                    </a:cubicBezTo>
                    <a:cubicBezTo>
                      <a:pt x="3587" y="1804"/>
                      <a:pt x="3235" y="1"/>
                      <a:pt x="3235" y="1"/>
                    </a:cubicBezTo>
                    <a:close/>
                  </a:path>
                </a:pathLst>
              </a:custGeom>
              <a:solidFill>
                <a:srgbClr val="2E7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1"/>
              <p:cNvSpPr/>
              <p:nvPr/>
            </p:nvSpPr>
            <p:spPr>
              <a:xfrm>
                <a:off x="2075700" y="1154213"/>
                <a:ext cx="18100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337" extrusionOk="0">
                    <a:moveTo>
                      <a:pt x="7" y="0"/>
                    </a:moveTo>
                    <a:lnTo>
                      <a:pt x="1" y="106"/>
                    </a:lnTo>
                    <a:cubicBezTo>
                      <a:pt x="140" y="114"/>
                      <a:pt x="526" y="174"/>
                      <a:pt x="636" y="337"/>
                    </a:cubicBezTo>
                    <a:lnTo>
                      <a:pt x="723" y="279"/>
                    </a:lnTo>
                    <a:cubicBezTo>
                      <a:pt x="562" y="40"/>
                      <a:pt x="28" y="2"/>
                      <a:pt x="7" y="0"/>
                    </a:cubicBezTo>
                    <a:close/>
                  </a:path>
                </a:pathLst>
              </a:custGeom>
              <a:solidFill>
                <a:srgbClr val="EBD3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1"/>
              <p:cNvSpPr/>
              <p:nvPr/>
            </p:nvSpPr>
            <p:spPr>
              <a:xfrm>
                <a:off x="2270975" y="1113563"/>
                <a:ext cx="89700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2865" extrusionOk="0">
                    <a:moveTo>
                      <a:pt x="353" y="1"/>
                    </a:moveTo>
                    <a:cubicBezTo>
                      <a:pt x="353" y="1"/>
                      <a:pt x="1" y="1804"/>
                      <a:pt x="353" y="2156"/>
                    </a:cubicBezTo>
                    <a:cubicBezTo>
                      <a:pt x="638" y="2442"/>
                      <a:pt x="2382" y="2865"/>
                      <a:pt x="3115" y="2865"/>
                    </a:cubicBezTo>
                    <a:cubicBezTo>
                      <a:pt x="3285" y="2865"/>
                      <a:pt x="3401" y="2842"/>
                      <a:pt x="3431" y="2789"/>
                    </a:cubicBezTo>
                    <a:cubicBezTo>
                      <a:pt x="3587" y="2508"/>
                      <a:pt x="1798" y="1875"/>
                      <a:pt x="1813" y="1031"/>
                    </a:cubicBezTo>
                    <a:lnTo>
                      <a:pt x="1829" y="187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rgbClr val="2E7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1"/>
              <p:cNvSpPr/>
              <p:nvPr/>
            </p:nvSpPr>
            <p:spPr>
              <a:xfrm>
                <a:off x="2310575" y="1154188"/>
                <a:ext cx="181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338" extrusionOk="0">
                    <a:moveTo>
                      <a:pt x="717" y="0"/>
                    </a:moveTo>
                    <a:cubicBezTo>
                      <a:pt x="695" y="1"/>
                      <a:pt x="162" y="40"/>
                      <a:pt x="0" y="279"/>
                    </a:cubicBezTo>
                    <a:lnTo>
                      <a:pt x="88" y="338"/>
                    </a:lnTo>
                    <a:cubicBezTo>
                      <a:pt x="199" y="176"/>
                      <a:pt x="585" y="115"/>
                      <a:pt x="724" y="105"/>
                    </a:cubicBezTo>
                    <a:lnTo>
                      <a:pt x="717" y="0"/>
                    </a:lnTo>
                    <a:close/>
                  </a:path>
                </a:pathLst>
              </a:custGeom>
              <a:solidFill>
                <a:srgbClr val="EBD3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1"/>
              <p:cNvSpPr/>
              <p:nvPr/>
            </p:nvSpPr>
            <p:spPr>
              <a:xfrm>
                <a:off x="2048025" y="552188"/>
                <a:ext cx="167800" cy="590700"/>
              </a:xfrm>
              <a:custGeom>
                <a:avLst/>
                <a:gdLst/>
                <a:ahLst/>
                <a:cxnLst/>
                <a:rect l="l" t="t" r="r" b="b"/>
                <a:pathLst>
                  <a:path w="6712" h="23628" extrusionOk="0">
                    <a:moveTo>
                      <a:pt x="6712" y="1"/>
                    </a:moveTo>
                    <a:lnTo>
                      <a:pt x="205" y="1032"/>
                    </a:lnTo>
                    <a:cubicBezTo>
                      <a:pt x="205" y="1032"/>
                      <a:pt x="1" y="23281"/>
                      <a:pt x="300" y="23517"/>
                    </a:cubicBezTo>
                    <a:cubicBezTo>
                      <a:pt x="404" y="23600"/>
                      <a:pt x="947" y="23627"/>
                      <a:pt x="1621" y="23627"/>
                    </a:cubicBezTo>
                    <a:cubicBezTo>
                      <a:pt x="2874" y="23627"/>
                      <a:pt x="4581" y="23532"/>
                      <a:pt x="4775" y="23517"/>
                    </a:cubicBezTo>
                    <a:cubicBezTo>
                      <a:pt x="5074" y="23495"/>
                      <a:pt x="6712" y="1"/>
                      <a:pt x="6712" y="1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1"/>
              <p:cNvSpPr/>
              <p:nvPr/>
            </p:nvSpPr>
            <p:spPr>
              <a:xfrm>
                <a:off x="2198350" y="541113"/>
                <a:ext cx="148650" cy="600175"/>
              </a:xfrm>
              <a:custGeom>
                <a:avLst/>
                <a:gdLst/>
                <a:ahLst/>
                <a:cxnLst/>
                <a:rect l="l" t="t" r="r" b="b"/>
                <a:pathLst>
                  <a:path w="5946" h="24007" extrusionOk="0">
                    <a:moveTo>
                      <a:pt x="0" y="1"/>
                    </a:moveTo>
                    <a:cubicBezTo>
                      <a:pt x="0" y="1"/>
                      <a:pt x="1061" y="23866"/>
                      <a:pt x="1359" y="23899"/>
                    </a:cubicBezTo>
                    <a:cubicBezTo>
                      <a:pt x="1550" y="23921"/>
                      <a:pt x="3125" y="24007"/>
                      <a:pt x="4314" y="24007"/>
                    </a:cubicBezTo>
                    <a:cubicBezTo>
                      <a:pt x="4982" y="24007"/>
                      <a:pt x="5527" y="23980"/>
                      <a:pt x="5638" y="23899"/>
                    </a:cubicBezTo>
                    <a:cubicBezTo>
                      <a:pt x="5946" y="23675"/>
                      <a:pt x="5882" y="366"/>
                      <a:pt x="5882" y="36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1"/>
              <p:cNvSpPr/>
              <p:nvPr/>
            </p:nvSpPr>
            <p:spPr>
              <a:xfrm>
                <a:off x="2154975" y="679563"/>
                <a:ext cx="50500" cy="424675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16987" extrusionOk="0">
                    <a:moveTo>
                      <a:pt x="2020" y="1"/>
                    </a:moveTo>
                    <a:cubicBezTo>
                      <a:pt x="2020" y="1"/>
                      <a:pt x="1620" y="175"/>
                      <a:pt x="982" y="2524"/>
                    </a:cubicBezTo>
                    <a:cubicBezTo>
                      <a:pt x="345" y="4874"/>
                      <a:pt x="945" y="8504"/>
                      <a:pt x="657" y="9696"/>
                    </a:cubicBezTo>
                    <a:cubicBezTo>
                      <a:pt x="0" y="12429"/>
                      <a:pt x="284" y="16419"/>
                      <a:pt x="745" y="16986"/>
                    </a:cubicBezTo>
                    <a:cubicBezTo>
                      <a:pt x="745" y="16986"/>
                      <a:pt x="1914" y="5969"/>
                      <a:pt x="2020" y="1"/>
                    </a:cubicBez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1"/>
              <p:cNvSpPr/>
              <p:nvPr/>
            </p:nvSpPr>
            <p:spPr>
              <a:xfrm>
                <a:off x="2324275" y="670063"/>
                <a:ext cx="26925" cy="4510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8040" extrusionOk="0">
                    <a:moveTo>
                      <a:pt x="850" y="1"/>
                    </a:moveTo>
                    <a:cubicBezTo>
                      <a:pt x="850" y="1"/>
                      <a:pt x="277" y="3485"/>
                      <a:pt x="173" y="5908"/>
                    </a:cubicBezTo>
                    <a:cubicBezTo>
                      <a:pt x="68" y="8334"/>
                      <a:pt x="1" y="16404"/>
                      <a:pt x="683" y="18039"/>
                    </a:cubicBezTo>
                    <a:cubicBezTo>
                      <a:pt x="683" y="18039"/>
                      <a:pt x="1076" y="7244"/>
                      <a:pt x="850" y="1"/>
                    </a:cubicBez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1"/>
              <p:cNvSpPr/>
              <p:nvPr/>
            </p:nvSpPr>
            <p:spPr>
              <a:xfrm>
                <a:off x="2236050" y="1120888"/>
                <a:ext cx="101875" cy="2150"/>
              </a:xfrm>
              <a:custGeom>
                <a:avLst/>
                <a:gdLst/>
                <a:ahLst/>
                <a:cxnLst/>
                <a:rect l="l" t="t" r="r" b="b"/>
                <a:pathLst>
                  <a:path w="4075" h="86" extrusionOk="0">
                    <a:moveTo>
                      <a:pt x="0" y="1"/>
                    </a:moveTo>
                    <a:lnTo>
                      <a:pt x="0" y="70"/>
                    </a:lnTo>
                    <a:cubicBezTo>
                      <a:pt x="99" y="70"/>
                      <a:pt x="1652" y="86"/>
                      <a:pt x="2823" y="86"/>
                    </a:cubicBezTo>
                    <a:cubicBezTo>
                      <a:pt x="3429" y="86"/>
                      <a:pt x="3933" y="83"/>
                      <a:pt x="4074" y="70"/>
                    </a:cubicBezTo>
                    <a:lnTo>
                      <a:pt x="4069" y="1"/>
                    </a:lnTo>
                    <a:cubicBezTo>
                      <a:pt x="3930" y="13"/>
                      <a:pt x="3435" y="17"/>
                      <a:pt x="2836" y="17"/>
                    </a:cubicBezTo>
                    <a:cubicBezTo>
                      <a:pt x="1638" y="17"/>
                      <a:pt x="24" y="1"/>
                      <a:pt x="0" y="1"/>
                    </a:cubicBezTo>
                    <a:close/>
                  </a:path>
                </a:pathLst>
              </a:custGeom>
              <a:solidFill>
                <a:srgbClr val="3431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1"/>
              <p:cNvSpPr/>
              <p:nvPr/>
            </p:nvSpPr>
            <p:spPr>
              <a:xfrm>
                <a:off x="2064950" y="1114538"/>
                <a:ext cx="96850" cy="3200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128" extrusionOk="0">
                    <a:moveTo>
                      <a:pt x="7" y="0"/>
                    </a:moveTo>
                    <a:lnTo>
                      <a:pt x="1" y="70"/>
                    </a:lnTo>
                    <a:cubicBezTo>
                      <a:pt x="449" y="114"/>
                      <a:pt x="1029" y="128"/>
                      <a:pt x="1603" y="128"/>
                    </a:cubicBezTo>
                    <a:cubicBezTo>
                      <a:pt x="2742" y="128"/>
                      <a:pt x="3857" y="70"/>
                      <a:pt x="3873" y="70"/>
                    </a:cubicBezTo>
                    <a:lnTo>
                      <a:pt x="3869" y="0"/>
                    </a:lnTo>
                    <a:cubicBezTo>
                      <a:pt x="3852" y="1"/>
                      <a:pt x="2738" y="58"/>
                      <a:pt x="1602" y="58"/>
                    </a:cubicBezTo>
                    <a:cubicBezTo>
                      <a:pt x="1030" y="58"/>
                      <a:pt x="453" y="44"/>
                      <a:pt x="7" y="0"/>
                    </a:cubicBezTo>
                    <a:close/>
                  </a:path>
                </a:pathLst>
              </a:custGeom>
              <a:solidFill>
                <a:srgbClr val="3431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1"/>
              <p:cNvSpPr/>
              <p:nvPr/>
            </p:nvSpPr>
            <p:spPr>
              <a:xfrm>
                <a:off x="2172125" y="288138"/>
                <a:ext cx="59850" cy="101075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4043" extrusionOk="0">
                    <a:moveTo>
                      <a:pt x="1182" y="1"/>
                    </a:moveTo>
                    <a:cubicBezTo>
                      <a:pt x="1179" y="1"/>
                      <a:pt x="1175" y="1"/>
                      <a:pt x="1172" y="1"/>
                    </a:cubicBezTo>
                    <a:cubicBezTo>
                      <a:pt x="955" y="26"/>
                      <a:pt x="510" y="726"/>
                      <a:pt x="510" y="726"/>
                    </a:cubicBezTo>
                    <a:cubicBezTo>
                      <a:pt x="510" y="726"/>
                      <a:pt x="704" y="1279"/>
                      <a:pt x="758" y="1469"/>
                    </a:cubicBezTo>
                    <a:cubicBezTo>
                      <a:pt x="814" y="1659"/>
                      <a:pt x="0" y="3149"/>
                      <a:pt x="63" y="3209"/>
                    </a:cubicBezTo>
                    <a:cubicBezTo>
                      <a:pt x="123" y="3268"/>
                      <a:pt x="958" y="4037"/>
                      <a:pt x="1151" y="4043"/>
                    </a:cubicBezTo>
                    <a:cubicBezTo>
                      <a:pt x="1152" y="4043"/>
                      <a:pt x="1153" y="4043"/>
                      <a:pt x="1153" y="4043"/>
                    </a:cubicBezTo>
                    <a:cubicBezTo>
                      <a:pt x="1351" y="4043"/>
                      <a:pt x="2201" y="3027"/>
                      <a:pt x="2296" y="2861"/>
                    </a:cubicBezTo>
                    <a:cubicBezTo>
                      <a:pt x="2394" y="2697"/>
                      <a:pt x="1528" y="1688"/>
                      <a:pt x="1472" y="1467"/>
                    </a:cubicBezTo>
                    <a:cubicBezTo>
                      <a:pt x="1472" y="1467"/>
                      <a:pt x="1633" y="1074"/>
                      <a:pt x="1796" y="831"/>
                    </a:cubicBezTo>
                    <a:cubicBezTo>
                      <a:pt x="1819" y="795"/>
                      <a:pt x="1402" y="1"/>
                      <a:pt x="1182" y="1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1"/>
              <p:cNvSpPr/>
              <p:nvPr/>
            </p:nvSpPr>
            <p:spPr>
              <a:xfrm>
                <a:off x="1901450" y="241088"/>
                <a:ext cx="193450" cy="305475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12219" extrusionOk="0">
                    <a:moveTo>
                      <a:pt x="7737" y="0"/>
                    </a:moveTo>
                    <a:cubicBezTo>
                      <a:pt x="7706" y="0"/>
                      <a:pt x="5667" y="6"/>
                      <a:pt x="4212" y="1319"/>
                    </a:cubicBezTo>
                    <a:cubicBezTo>
                      <a:pt x="2744" y="2643"/>
                      <a:pt x="1" y="6861"/>
                      <a:pt x="1101" y="11179"/>
                    </a:cubicBezTo>
                    <a:cubicBezTo>
                      <a:pt x="1292" y="11927"/>
                      <a:pt x="1683" y="12219"/>
                      <a:pt x="2161" y="12219"/>
                    </a:cubicBezTo>
                    <a:cubicBezTo>
                      <a:pt x="3389" y="12219"/>
                      <a:pt x="5191" y="10297"/>
                      <a:pt x="5643" y="9270"/>
                    </a:cubicBezTo>
                    <a:cubicBezTo>
                      <a:pt x="6189" y="8033"/>
                      <a:pt x="6341" y="7248"/>
                      <a:pt x="6335" y="6563"/>
                    </a:cubicBezTo>
                    <a:cubicBezTo>
                      <a:pt x="6329" y="5878"/>
                      <a:pt x="7738" y="0"/>
                      <a:pt x="7738" y="0"/>
                    </a:cubicBezTo>
                    <a:cubicBezTo>
                      <a:pt x="7738" y="0"/>
                      <a:pt x="7737" y="0"/>
                      <a:pt x="7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1"/>
              <p:cNvSpPr/>
              <p:nvPr/>
            </p:nvSpPr>
            <p:spPr>
              <a:xfrm>
                <a:off x="2039150" y="233838"/>
                <a:ext cx="318900" cy="382150"/>
              </a:xfrm>
              <a:custGeom>
                <a:avLst/>
                <a:gdLst/>
                <a:ahLst/>
                <a:cxnLst/>
                <a:rect l="l" t="t" r="r" b="b"/>
                <a:pathLst>
                  <a:path w="12756" h="15286" extrusionOk="0">
                    <a:moveTo>
                      <a:pt x="10262" y="1"/>
                    </a:moveTo>
                    <a:cubicBezTo>
                      <a:pt x="9312" y="3778"/>
                      <a:pt x="6470" y="5702"/>
                      <a:pt x="6470" y="5702"/>
                    </a:cubicBezTo>
                    <a:cubicBezTo>
                      <a:pt x="4201" y="4579"/>
                      <a:pt x="2230" y="290"/>
                      <a:pt x="2230" y="290"/>
                    </a:cubicBezTo>
                    <a:cubicBezTo>
                      <a:pt x="2230" y="290"/>
                      <a:pt x="388" y="305"/>
                      <a:pt x="330" y="656"/>
                    </a:cubicBezTo>
                    <a:cubicBezTo>
                      <a:pt x="273" y="1008"/>
                      <a:pt x="340" y="4951"/>
                      <a:pt x="264" y="6188"/>
                    </a:cubicBezTo>
                    <a:cubicBezTo>
                      <a:pt x="187" y="7424"/>
                      <a:pt x="1" y="14979"/>
                      <a:pt x="291" y="15212"/>
                    </a:cubicBezTo>
                    <a:cubicBezTo>
                      <a:pt x="356" y="15264"/>
                      <a:pt x="996" y="15285"/>
                      <a:pt x="1952" y="15285"/>
                    </a:cubicBezTo>
                    <a:cubicBezTo>
                      <a:pt x="5252" y="15285"/>
                      <a:pt x="12320" y="15037"/>
                      <a:pt x="12509" y="14979"/>
                    </a:cubicBezTo>
                    <a:cubicBezTo>
                      <a:pt x="12756" y="14906"/>
                      <a:pt x="12333" y="1246"/>
                      <a:pt x="12130" y="596"/>
                    </a:cubicBezTo>
                    <a:cubicBezTo>
                      <a:pt x="11995" y="169"/>
                      <a:pt x="10262" y="1"/>
                      <a:pt x="10262" y="1"/>
                    </a:cubicBezTo>
                    <a:close/>
                  </a:path>
                </a:pathLst>
              </a:custGeom>
              <a:solidFill>
                <a:srgbClr val="EE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1"/>
              <p:cNvSpPr/>
              <p:nvPr/>
            </p:nvSpPr>
            <p:spPr>
              <a:xfrm>
                <a:off x="1957200" y="577513"/>
                <a:ext cx="200500" cy="178125"/>
              </a:xfrm>
              <a:custGeom>
                <a:avLst/>
                <a:gdLst/>
                <a:ahLst/>
                <a:cxnLst/>
                <a:rect l="l" t="t" r="r" b="b"/>
                <a:pathLst>
                  <a:path w="8020" h="7125" extrusionOk="0">
                    <a:moveTo>
                      <a:pt x="5829" y="0"/>
                    </a:moveTo>
                    <a:cubicBezTo>
                      <a:pt x="5829" y="0"/>
                      <a:pt x="1" y="2518"/>
                      <a:pt x="168" y="2800"/>
                    </a:cubicBezTo>
                    <a:cubicBezTo>
                      <a:pt x="337" y="3082"/>
                      <a:pt x="2217" y="7005"/>
                      <a:pt x="2322" y="7121"/>
                    </a:cubicBezTo>
                    <a:cubicBezTo>
                      <a:pt x="2325" y="7123"/>
                      <a:pt x="2329" y="7124"/>
                      <a:pt x="2335" y="7124"/>
                    </a:cubicBezTo>
                    <a:cubicBezTo>
                      <a:pt x="2652" y="7124"/>
                      <a:pt x="8020" y="4433"/>
                      <a:pt x="7873" y="4083"/>
                    </a:cubicBezTo>
                    <a:cubicBezTo>
                      <a:pt x="7721" y="3726"/>
                      <a:pt x="5829" y="0"/>
                      <a:pt x="5829" y="0"/>
                    </a:cubicBezTo>
                    <a:close/>
                  </a:path>
                </a:pathLst>
              </a:custGeom>
              <a:solidFill>
                <a:srgbClr val="2E7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1"/>
              <p:cNvSpPr/>
              <p:nvPr/>
            </p:nvSpPr>
            <p:spPr>
              <a:xfrm>
                <a:off x="1987225" y="594988"/>
                <a:ext cx="116475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4659" h="5578" extrusionOk="0">
                    <a:moveTo>
                      <a:pt x="1738" y="0"/>
                    </a:moveTo>
                    <a:cubicBezTo>
                      <a:pt x="1177" y="0"/>
                      <a:pt x="366" y="530"/>
                      <a:pt x="198" y="802"/>
                    </a:cubicBezTo>
                    <a:cubicBezTo>
                      <a:pt x="0" y="1122"/>
                      <a:pt x="2585" y="3928"/>
                      <a:pt x="2865" y="4105"/>
                    </a:cubicBezTo>
                    <a:cubicBezTo>
                      <a:pt x="3144" y="4281"/>
                      <a:pt x="3087" y="5005"/>
                      <a:pt x="3128" y="5225"/>
                    </a:cubicBezTo>
                    <a:cubicBezTo>
                      <a:pt x="3165" y="5426"/>
                      <a:pt x="3102" y="5578"/>
                      <a:pt x="3276" y="5578"/>
                    </a:cubicBezTo>
                    <a:cubicBezTo>
                      <a:pt x="3292" y="5578"/>
                      <a:pt x="3310" y="5577"/>
                      <a:pt x="3330" y="5574"/>
                    </a:cubicBezTo>
                    <a:cubicBezTo>
                      <a:pt x="3573" y="5543"/>
                      <a:pt x="4565" y="5220"/>
                      <a:pt x="4612" y="4991"/>
                    </a:cubicBezTo>
                    <a:cubicBezTo>
                      <a:pt x="4658" y="4762"/>
                      <a:pt x="4643" y="4422"/>
                      <a:pt x="4100" y="3206"/>
                    </a:cubicBezTo>
                    <a:cubicBezTo>
                      <a:pt x="3556" y="1989"/>
                      <a:pt x="2013" y="57"/>
                      <a:pt x="2013" y="57"/>
                    </a:cubicBezTo>
                    <a:cubicBezTo>
                      <a:pt x="1933" y="18"/>
                      <a:pt x="1840" y="0"/>
                      <a:pt x="1738" y="0"/>
                    </a:cubicBezTo>
                    <a:close/>
                  </a:path>
                </a:pathLst>
              </a:custGeom>
              <a:solidFill>
                <a:srgbClr val="A043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1"/>
              <p:cNvSpPr/>
              <p:nvPr/>
            </p:nvSpPr>
            <p:spPr>
              <a:xfrm>
                <a:off x="1908850" y="376788"/>
                <a:ext cx="209125" cy="326025"/>
              </a:xfrm>
              <a:custGeom>
                <a:avLst/>
                <a:gdLst/>
                <a:ahLst/>
                <a:cxnLst/>
                <a:rect l="l" t="t" r="r" b="b"/>
                <a:pathLst>
                  <a:path w="8365" h="13041" extrusionOk="0">
                    <a:moveTo>
                      <a:pt x="4143" y="0"/>
                    </a:moveTo>
                    <a:cubicBezTo>
                      <a:pt x="3385" y="0"/>
                      <a:pt x="2020" y="1962"/>
                      <a:pt x="2020" y="1962"/>
                    </a:cubicBezTo>
                    <a:cubicBezTo>
                      <a:pt x="2020" y="1962"/>
                      <a:pt x="0" y="3770"/>
                      <a:pt x="803" y="5751"/>
                    </a:cubicBezTo>
                    <a:cubicBezTo>
                      <a:pt x="1551" y="7590"/>
                      <a:pt x="4605" y="13041"/>
                      <a:pt x="5845" y="13041"/>
                    </a:cubicBezTo>
                    <a:cubicBezTo>
                      <a:pt x="5941" y="13041"/>
                      <a:pt x="6026" y="13008"/>
                      <a:pt x="6098" y="12939"/>
                    </a:cubicBezTo>
                    <a:cubicBezTo>
                      <a:pt x="6098" y="12939"/>
                      <a:pt x="7030" y="11993"/>
                      <a:pt x="7697" y="11461"/>
                    </a:cubicBezTo>
                    <a:cubicBezTo>
                      <a:pt x="8365" y="10928"/>
                      <a:pt x="5347" y="4458"/>
                      <a:pt x="4592" y="538"/>
                    </a:cubicBezTo>
                    <a:cubicBezTo>
                      <a:pt x="4517" y="152"/>
                      <a:pt x="4354" y="0"/>
                      <a:pt x="4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1"/>
              <p:cNvSpPr/>
              <p:nvPr/>
            </p:nvSpPr>
            <p:spPr>
              <a:xfrm>
                <a:off x="2358575" y="265588"/>
                <a:ext cx="154775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10454" extrusionOk="0">
                    <a:moveTo>
                      <a:pt x="3311" y="0"/>
                    </a:moveTo>
                    <a:cubicBezTo>
                      <a:pt x="2161" y="0"/>
                      <a:pt x="0" y="7821"/>
                      <a:pt x="207" y="8577"/>
                    </a:cubicBezTo>
                    <a:cubicBezTo>
                      <a:pt x="377" y="9202"/>
                      <a:pt x="2139" y="10453"/>
                      <a:pt x="3463" y="10453"/>
                    </a:cubicBezTo>
                    <a:cubicBezTo>
                      <a:pt x="3748" y="10453"/>
                      <a:pt x="4012" y="10396"/>
                      <a:pt x="4236" y="10261"/>
                    </a:cubicBezTo>
                    <a:cubicBezTo>
                      <a:pt x="4940" y="9838"/>
                      <a:pt x="6191" y="1662"/>
                      <a:pt x="5667" y="1112"/>
                    </a:cubicBezTo>
                    <a:cubicBezTo>
                      <a:pt x="5142" y="565"/>
                      <a:pt x="3327" y="1"/>
                      <a:pt x="3327" y="1"/>
                    </a:cubicBezTo>
                    <a:cubicBezTo>
                      <a:pt x="3322" y="0"/>
                      <a:pt x="3317" y="0"/>
                      <a:pt x="33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1"/>
              <p:cNvSpPr/>
              <p:nvPr/>
            </p:nvSpPr>
            <p:spPr>
              <a:xfrm>
                <a:off x="2334875" y="394263"/>
                <a:ext cx="24125" cy="21407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8563" extrusionOk="0">
                    <a:moveTo>
                      <a:pt x="427" y="0"/>
                    </a:moveTo>
                    <a:cubicBezTo>
                      <a:pt x="427" y="0"/>
                      <a:pt x="0" y="2163"/>
                      <a:pt x="166" y="4282"/>
                    </a:cubicBezTo>
                    <a:cubicBezTo>
                      <a:pt x="330" y="6401"/>
                      <a:pt x="681" y="8562"/>
                      <a:pt x="681" y="8562"/>
                    </a:cubicBezTo>
                    <a:cubicBezTo>
                      <a:pt x="681" y="8562"/>
                      <a:pt x="964" y="1587"/>
                      <a:pt x="427" y="0"/>
                    </a:cubicBezTo>
                    <a:close/>
                  </a:path>
                </a:pathLst>
              </a:custGeom>
              <a:solidFill>
                <a:srgbClr val="EE8C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1"/>
              <p:cNvSpPr/>
              <p:nvPr/>
            </p:nvSpPr>
            <p:spPr>
              <a:xfrm>
                <a:off x="1995800" y="460138"/>
                <a:ext cx="4702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388" extrusionOk="0">
                    <a:moveTo>
                      <a:pt x="1855" y="1"/>
                    </a:moveTo>
                    <a:cubicBezTo>
                      <a:pt x="1259" y="246"/>
                      <a:pt x="52" y="1292"/>
                      <a:pt x="0" y="1335"/>
                    </a:cubicBezTo>
                    <a:lnTo>
                      <a:pt x="47" y="1388"/>
                    </a:lnTo>
                    <a:cubicBezTo>
                      <a:pt x="58" y="1378"/>
                      <a:pt x="1296" y="306"/>
                      <a:pt x="1881" y="66"/>
                    </a:cubicBezTo>
                    <a:lnTo>
                      <a:pt x="1855" y="1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1"/>
              <p:cNvSpPr/>
              <p:nvPr/>
            </p:nvSpPr>
            <p:spPr>
              <a:xfrm>
                <a:off x="2034300" y="637638"/>
                <a:ext cx="60825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2173" extrusionOk="0">
                    <a:moveTo>
                      <a:pt x="2413" y="1"/>
                    </a:moveTo>
                    <a:cubicBezTo>
                      <a:pt x="1623" y="237"/>
                      <a:pt x="66" y="2049"/>
                      <a:pt x="0" y="2127"/>
                    </a:cubicBezTo>
                    <a:lnTo>
                      <a:pt x="53" y="2173"/>
                    </a:lnTo>
                    <a:cubicBezTo>
                      <a:pt x="69" y="2154"/>
                      <a:pt x="1663" y="299"/>
                      <a:pt x="2433" y="68"/>
                    </a:cubicBezTo>
                    <a:lnTo>
                      <a:pt x="2413" y="1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1"/>
              <p:cNvSpPr/>
              <p:nvPr/>
            </p:nvSpPr>
            <p:spPr>
              <a:xfrm>
                <a:off x="2428500" y="283488"/>
                <a:ext cx="709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944" extrusionOk="0">
                    <a:moveTo>
                      <a:pt x="19" y="0"/>
                    </a:moveTo>
                    <a:lnTo>
                      <a:pt x="0" y="67"/>
                    </a:lnTo>
                    <a:cubicBezTo>
                      <a:pt x="25" y="74"/>
                      <a:pt x="2358" y="703"/>
                      <a:pt x="2806" y="943"/>
                    </a:cubicBezTo>
                    <a:lnTo>
                      <a:pt x="2838" y="881"/>
                    </a:lnTo>
                    <a:cubicBezTo>
                      <a:pt x="2382" y="637"/>
                      <a:pt x="115" y="26"/>
                      <a:pt x="19" y="0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41"/>
              <p:cNvSpPr/>
              <p:nvPr/>
            </p:nvSpPr>
            <p:spPr>
              <a:xfrm>
                <a:off x="2379700" y="336513"/>
                <a:ext cx="20825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400" extrusionOk="0">
                    <a:moveTo>
                      <a:pt x="766" y="0"/>
                    </a:moveTo>
                    <a:cubicBezTo>
                      <a:pt x="761" y="15"/>
                      <a:pt x="219" y="1579"/>
                      <a:pt x="0" y="2382"/>
                    </a:cubicBezTo>
                    <a:lnTo>
                      <a:pt x="69" y="2399"/>
                    </a:lnTo>
                    <a:cubicBezTo>
                      <a:pt x="288" y="1599"/>
                      <a:pt x="828" y="37"/>
                      <a:pt x="832" y="23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41"/>
              <p:cNvSpPr/>
              <p:nvPr/>
            </p:nvSpPr>
            <p:spPr>
              <a:xfrm>
                <a:off x="2342375" y="248713"/>
                <a:ext cx="67750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30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171" y="1437"/>
                      <a:pt x="1528" y="1965"/>
                    </a:cubicBezTo>
                    <a:cubicBezTo>
                      <a:pt x="1886" y="2490"/>
                      <a:pt x="2472" y="3046"/>
                      <a:pt x="2472" y="3046"/>
                    </a:cubicBezTo>
                    <a:lnTo>
                      <a:pt x="2709" y="2460"/>
                    </a:lnTo>
                    <a:cubicBezTo>
                      <a:pt x="1532" y="56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1"/>
              <p:cNvSpPr/>
              <p:nvPr/>
            </p:nvSpPr>
            <p:spPr>
              <a:xfrm>
                <a:off x="2124475" y="240688"/>
                <a:ext cx="74250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872" extrusionOk="0">
                    <a:moveTo>
                      <a:pt x="63" y="1"/>
                    </a:moveTo>
                    <a:lnTo>
                      <a:pt x="1" y="34"/>
                    </a:lnTo>
                    <a:cubicBezTo>
                      <a:pt x="48" y="124"/>
                      <a:pt x="1168" y="2258"/>
                      <a:pt x="1517" y="2733"/>
                    </a:cubicBezTo>
                    <a:cubicBezTo>
                      <a:pt x="1582" y="2822"/>
                      <a:pt x="1652" y="2867"/>
                      <a:pt x="1730" y="2871"/>
                    </a:cubicBezTo>
                    <a:lnTo>
                      <a:pt x="1742" y="2871"/>
                    </a:lnTo>
                    <a:cubicBezTo>
                      <a:pt x="1903" y="2871"/>
                      <a:pt x="2063" y="2695"/>
                      <a:pt x="2264" y="2475"/>
                    </a:cubicBezTo>
                    <a:cubicBezTo>
                      <a:pt x="2462" y="2253"/>
                      <a:pt x="2690" y="2004"/>
                      <a:pt x="2969" y="1878"/>
                    </a:cubicBezTo>
                    <a:lnTo>
                      <a:pt x="2942" y="1813"/>
                    </a:lnTo>
                    <a:cubicBezTo>
                      <a:pt x="2648" y="1946"/>
                      <a:pt x="2416" y="2202"/>
                      <a:pt x="2212" y="2427"/>
                    </a:cubicBezTo>
                    <a:cubicBezTo>
                      <a:pt x="2030" y="2628"/>
                      <a:pt x="1872" y="2801"/>
                      <a:pt x="1741" y="2801"/>
                    </a:cubicBezTo>
                    <a:lnTo>
                      <a:pt x="1733" y="2801"/>
                    </a:lnTo>
                    <a:cubicBezTo>
                      <a:pt x="1676" y="2799"/>
                      <a:pt x="1624" y="2763"/>
                      <a:pt x="1572" y="2691"/>
                    </a:cubicBezTo>
                    <a:cubicBezTo>
                      <a:pt x="1228" y="2220"/>
                      <a:pt x="74" y="24"/>
                      <a:pt x="63" y="1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1"/>
              <p:cNvSpPr/>
              <p:nvPr/>
            </p:nvSpPr>
            <p:spPr>
              <a:xfrm>
                <a:off x="2201975" y="240663"/>
                <a:ext cx="7425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873" extrusionOk="0">
                    <a:moveTo>
                      <a:pt x="2908" y="1"/>
                    </a:moveTo>
                    <a:cubicBezTo>
                      <a:pt x="2896" y="23"/>
                      <a:pt x="1742" y="2220"/>
                      <a:pt x="1398" y="2691"/>
                    </a:cubicBezTo>
                    <a:cubicBezTo>
                      <a:pt x="1347" y="2763"/>
                      <a:pt x="1293" y="2799"/>
                      <a:pt x="1238" y="2801"/>
                    </a:cubicBezTo>
                    <a:lnTo>
                      <a:pt x="1230" y="2801"/>
                    </a:lnTo>
                    <a:cubicBezTo>
                      <a:pt x="1098" y="2801"/>
                      <a:pt x="940" y="2627"/>
                      <a:pt x="759" y="2427"/>
                    </a:cubicBezTo>
                    <a:cubicBezTo>
                      <a:pt x="555" y="2202"/>
                      <a:pt x="323" y="1947"/>
                      <a:pt x="29" y="1813"/>
                    </a:cubicBezTo>
                    <a:lnTo>
                      <a:pt x="1" y="1877"/>
                    </a:lnTo>
                    <a:cubicBezTo>
                      <a:pt x="280" y="2004"/>
                      <a:pt x="508" y="2253"/>
                      <a:pt x="707" y="2475"/>
                    </a:cubicBezTo>
                    <a:cubicBezTo>
                      <a:pt x="908" y="2696"/>
                      <a:pt x="1068" y="2872"/>
                      <a:pt x="1230" y="2872"/>
                    </a:cubicBezTo>
                    <a:cubicBezTo>
                      <a:pt x="1234" y="2872"/>
                      <a:pt x="1238" y="2872"/>
                      <a:pt x="1241" y="2871"/>
                    </a:cubicBezTo>
                    <a:cubicBezTo>
                      <a:pt x="1321" y="2867"/>
                      <a:pt x="1390" y="2822"/>
                      <a:pt x="1454" y="2733"/>
                    </a:cubicBezTo>
                    <a:cubicBezTo>
                      <a:pt x="1801" y="2256"/>
                      <a:pt x="2922" y="124"/>
                      <a:pt x="2970" y="33"/>
                    </a:cubicBezTo>
                    <a:lnTo>
                      <a:pt x="2908" y="1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1"/>
              <p:cNvSpPr/>
              <p:nvPr/>
            </p:nvSpPr>
            <p:spPr>
              <a:xfrm>
                <a:off x="2164600" y="671863"/>
                <a:ext cx="6665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365" extrusionOk="0">
                    <a:moveTo>
                      <a:pt x="1394" y="0"/>
                    </a:moveTo>
                    <a:cubicBezTo>
                      <a:pt x="1009" y="0"/>
                      <a:pt x="543" y="73"/>
                      <a:pt x="0" y="284"/>
                    </a:cubicBezTo>
                    <a:cubicBezTo>
                      <a:pt x="0" y="284"/>
                      <a:pt x="1371" y="365"/>
                      <a:pt x="2155" y="365"/>
                    </a:cubicBezTo>
                    <a:cubicBezTo>
                      <a:pt x="2410" y="365"/>
                      <a:pt x="2602" y="356"/>
                      <a:pt x="2666" y="334"/>
                    </a:cubicBezTo>
                    <a:cubicBezTo>
                      <a:pt x="2664" y="334"/>
                      <a:pt x="2219" y="0"/>
                      <a:pt x="1394" y="0"/>
                    </a:cubicBezTo>
                    <a:close/>
                  </a:path>
                </a:pathLst>
              </a:custGeom>
              <a:solidFill>
                <a:srgbClr val="3D29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1"/>
              <p:cNvSpPr/>
              <p:nvPr/>
            </p:nvSpPr>
            <p:spPr>
              <a:xfrm>
                <a:off x="2161675" y="54088"/>
                <a:ext cx="954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2226" extrusionOk="0">
                    <a:moveTo>
                      <a:pt x="1247" y="1"/>
                    </a:moveTo>
                    <a:cubicBezTo>
                      <a:pt x="1128" y="1"/>
                      <a:pt x="1011" y="12"/>
                      <a:pt x="901" y="37"/>
                    </a:cubicBezTo>
                    <a:cubicBezTo>
                      <a:pt x="0" y="237"/>
                      <a:pt x="5" y="1334"/>
                      <a:pt x="5" y="1334"/>
                    </a:cubicBezTo>
                    <a:cubicBezTo>
                      <a:pt x="72" y="1392"/>
                      <a:pt x="157" y="1416"/>
                      <a:pt x="257" y="1416"/>
                    </a:cubicBezTo>
                    <a:cubicBezTo>
                      <a:pt x="667" y="1416"/>
                      <a:pt x="1321" y="1018"/>
                      <a:pt x="1914" y="1018"/>
                    </a:cubicBezTo>
                    <a:cubicBezTo>
                      <a:pt x="1944" y="1018"/>
                      <a:pt x="1974" y="1019"/>
                      <a:pt x="2003" y="1021"/>
                    </a:cubicBezTo>
                    <a:cubicBezTo>
                      <a:pt x="2763" y="1077"/>
                      <a:pt x="3290" y="2225"/>
                      <a:pt x="3290" y="2225"/>
                    </a:cubicBezTo>
                    <a:cubicBezTo>
                      <a:pt x="3290" y="2225"/>
                      <a:pt x="3819" y="1373"/>
                      <a:pt x="3450" y="948"/>
                    </a:cubicBezTo>
                    <a:cubicBezTo>
                      <a:pt x="3125" y="575"/>
                      <a:pt x="2101" y="1"/>
                      <a:pt x="1247" y="1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1"/>
              <p:cNvSpPr/>
              <p:nvPr/>
            </p:nvSpPr>
            <p:spPr>
              <a:xfrm>
                <a:off x="2170875" y="164088"/>
                <a:ext cx="58000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510" extrusionOk="0">
                    <a:moveTo>
                      <a:pt x="1352" y="0"/>
                    </a:moveTo>
                    <a:cubicBezTo>
                      <a:pt x="1217" y="0"/>
                      <a:pt x="1106" y="17"/>
                      <a:pt x="1106" y="17"/>
                    </a:cubicBezTo>
                    <a:cubicBezTo>
                      <a:pt x="1106" y="17"/>
                      <a:pt x="725" y="26"/>
                      <a:pt x="577" y="145"/>
                    </a:cubicBezTo>
                    <a:cubicBezTo>
                      <a:pt x="428" y="264"/>
                      <a:pt x="533" y="1008"/>
                      <a:pt x="448" y="1040"/>
                    </a:cubicBezTo>
                    <a:cubicBezTo>
                      <a:pt x="445" y="1042"/>
                      <a:pt x="441" y="1042"/>
                      <a:pt x="437" y="1042"/>
                    </a:cubicBezTo>
                    <a:cubicBezTo>
                      <a:pt x="348" y="1042"/>
                      <a:pt x="101" y="765"/>
                      <a:pt x="33" y="765"/>
                    </a:cubicBezTo>
                    <a:cubicBezTo>
                      <a:pt x="24" y="765"/>
                      <a:pt x="18" y="769"/>
                      <a:pt x="16" y="780"/>
                    </a:cubicBezTo>
                    <a:cubicBezTo>
                      <a:pt x="0" y="874"/>
                      <a:pt x="260" y="1510"/>
                      <a:pt x="1094" y="1510"/>
                    </a:cubicBezTo>
                    <a:cubicBezTo>
                      <a:pt x="1135" y="1510"/>
                      <a:pt x="1178" y="1508"/>
                      <a:pt x="1222" y="1505"/>
                    </a:cubicBezTo>
                    <a:cubicBezTo>
                      <a:pt x="2158" y="1435"/>
                      <a:pt x="2319" y="653"/>
                      <a:pt x="2298" y="615"/>
                    </a:cubicBezTo>
                    <a:cubicBezTo>
                      <a:pt x="2294" y="608"/>
                      <a:pt x="2288" y="605"/>
                      <a:pt x="2280" y="605"/>
                    </a:cubicBezTo>
                    <a:cubicBezTo>
                      <a:pt x="2197" y="605"/>
                      <a:pt x="1910" y="1011"/>
                      <a:pt x="1828" y="1011"/>
                    </a:cubicBezTo>
                    <a:cubicBezTo>
                      <a:pt x="1819" y="1011"/>
                      <a:pt x="1813" y="1007"/>
                      <a:pt x="1809" y="997"/>
                    </a:cubicBezTo>
                    <a:cubicBezTo>
                      <a:pt x="1768" y="883"/>
                      <a:pt x="1908" y="174"/>
                      <a:pt x="1712" y="66"/>
                    </a:cubicBezTo>
                    <a:cubicBezTo>
                      <a:pt x="1617" y="14"/>
                      <a:pt x="1475" y="0"/>
                      <a:pt x="1352" y="0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1"/>
              <p:cNvSpPr/>
              <p:nvPr/>
            </p:nvSpPr>
            <p:spPr>
              <a:xfrm>
                <a:off x="2191125" y="167713"/>
                <a:ext cx="1787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470" extrusionOk="0">
                    <a:moveTo>
                      <a:pt x="614" y="0"/>
                    </a:moveTo>
                    <a:cubicBezTo>
                      <a:pt x="415" y="0"/>
                      <a:pt x="0" y="73"/>
                      <a:pt x="0" y="73"/>
                    </a:cubicBezTo>
                    <a:cubicBezTo>
                      <a:pt x="0" y="73"/>
                      <a:pt x="89" y="424"/>
                      <a:pt x="358" y="467"/>
                    </a:cubicBezTo>
                    <a:cubicBezTo>
                      <a:pt x="369" y="468"/>
                      <a:pt x="380" y="469"/>
                      <a:pt x="390" y="469"/>
                    </a:cubicBezTo>
                    <a:cubicBezTo>
                      <a:pt x="634" y="469"/>
                      <a:pt x="714" y="18"/>
                      <a:pt x="714" y="18"/>
                    </a:cubicBezTo>
                    <a:cubicBezTo>
                      <a:pt x="704" y="5"/>
                      <a:pt x="667" y="0"/>
                      <a:pt x="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1"/>
              <p:cNvSpPr/>
              <p:nvPr/>
            </p:nvSpPr>
            <p:spPr>
              <a:xfrm>
                <a:off x="1928800" y="255438"/>
                <a:ext cx="106175" cy="160325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6413" extrusionOk="0">
                    <a:moveTo>
                      <a:pt x="4246" y="1"/>
                    </a:moveTo>
                    <a:cubicBezTo>
                      <a:pt x="1054" y="1632"/>
                      <a:pt x="14" y="6352"/>
                      <a:pt x="0" y="6412"/>
                    </a:cubicBezTo>
                    <a:lnTo>
                      <a:pt x="0" y="6412"/>
                    </a:lnTo>
                    <a:cubicBezTo>
                      <a:pt x="18" y="6354"/>
                      <a:pt x="1966" y="3159"/>
                      <a:pt x="2984" y="2035"/>
                    </a:cubicBezTo>
                    <a:cubicBezTo>
                      <a:pt x="4004" y="910"/>
                      <a:pt x="4246" y="1"/>
                      <a:pt x="4246" y="1"/>
                    </a:cubicBezTo>
                    <a:close/>
                    <a:moveTo>
                      <a:pt x="0" y="6412"/>
                    </a:moveTo>
                    <a:cubicBezTo>
                      <a:pt x="0" y="6412"/>
                      <a:pt x="0" y="6413"/>
                      <a:pt x="0" y="6413"/>
                    </a:cubicBezTo>
                    <a:cubicBezTo>
                      <a:pt x="0" y="6413"/>
                      <a:pt x="0" y="6413"/>
                      <a:pt x="0" y="6413"/>
                    </a:cubicBezTo>
                    <a:cubicBezTo>
                      <a:pt x="0" y="6413"/>
                      <a:pt x="0" y="6413"/>
                      <a:pt x="0" y="64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1"/>
              <p:cNvSpPr/>
              <p:nvPr/>
            </p:nvSpPr>
            <p:spPr>
              <a:xfrm>
                <a:off x="2048475" y="240913"/>
                <a:ext cx="464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356" extrusionOk="0">
                    <a:moveTo>
                      <a:pt x="1482" y="0"/>
                    </a:moveTo>
                    <a:cubicBezTo>
                      <a:pt x="123" y="0"/>
                      <a:pt x="1" y="315"/>
                      <a:pt x="1" y="315"/>
                    </a:cubicBezTo>
                    <a:cubicBezTo>
                      <a:pt x="1" y="315"/>
                      <a:pt x="225" y="356"/>
                      <a:pt x="526" y="356"/>
                    </a:cubicBezTo>
                    <a:cubicBezTo>
                      <a:pt x="744" y="356"/>
                      <a:pt x="1003" y="334"/>
                      <a:pt x="1245" y="260"/>
                    </a:cubicBezTo>
                    <a:cubicBezTo>
                      <a:pt x="1819" y="84"/>
                      <a:pt x="1857" y="7"/>
                      <a:pt x="1857" y="7"/>
                    </a:cubicBezTo>
                    <a:cubicBezTo>
                      <a:pt x="1722" y="3"/>
                      <a:pt x="1597" y="0"/>
                      <a:pt x="1482" y="0"/>
                    </a:cubicBezTo>
                    <a:close/>
                  </a:path>
                </a:pathLst>
              </a:custGeom>
              <a:solidFill>
                <a:srgbClr val="EE8C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1"/>
              <p:cNvSpPr/>
              <p:nvPr/>
            </p:nvSpPr>
            <p:spPr>
              <a:xfrm>
                <a:off x="2295675" y="233738"/>
                <a:ext cx="4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602" extrusionOk="0">
                    <a:moveTo>
                      <a:pt x="102" y="1"/>
                    </a:moveTo>
                    <a:cubicBezTo>
                      <a:pt x="68" y="1"/>
                      <a:pt x="34" y="2"/>
                      <a:pt x="0" y="5"/>
                    </a:cubicBezTo>
                    <a:cubicBezTo>
                      <a:pt x="0" y="5"/>
                      <a:pt x="280" y="169"/>
                      <a:pt x="560" y="288"/>
                    </a:cubicBezTo>
                    <a:cubicBezTo>
                      <a:pt x="841" y="407"/>
                      <a:pt x="1866" y="602"/>
                      <a:pt x="1866" y="602"/>
                    </a:cubicBezTo>
                    <a:cubicBezTo>
                      <a:pt x="1866" y="602"/>
                      <a:pt x="1829" y="407"/>
                      <a:pt x="1416" y="288"/>
                    </a:cubicBezTo>
                    <a:cubicBezTo>
                      <a:pt x="1035" y="178"/>
                      <a:pt x="526" y="1"/>
                      <a:pt x="102" y="1"/>
                    </a:cubicBezTo>
                    <a:close/>
                  </a:path>
                </a:pathLst>
              </a:custGeom>
              <a:solidFill>
                <a:srgbClr val="EE8C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1"/>
              <p:cNvSpPr/>
              <p:nvPr/>
            </p:nvSpPr>
            <p:spPr>
              <a:xfrm>
                <a:off x="2464525" y="325813"/>
                <a:ext cx="45100" cy="19630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7852" extrusionOk="0">
                    <a:moveTo>
                      <a:pt x="1382" y="1"/>
                    </a:moveTo>
                    <a:cubicBezTo>
                      <a:pt x="1382" y="1"/>
                      <a:pt x="700" y="1770"/>
                      <a:pt x="514" y="3360"/>
                    </a:cubicBezTo>
                    <a:cubicBezTo>
                      <a:pt x="327" y="4949"/>
                      <a:pt x="0" y="7852"/>
                      <a:pt x="0" y="7852"/>
                    </a:cubicBezTo>
                    <a:cubicBezTo>
                      <a:pt x="0" y="7852"/>
                      <a:pt x="961" y="5565"/>
                      <a:pt x="1383" y="3360"/>
                    </a:cubicBezTo>
                    <a:cubicBezTo>
                      <a:pt x="1804" y="1153"/>
                      <a:pt x="1382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1"/>
              <p:cNvSpPr/>
              <p:nvPr/>
            </p:nvSpPr>
            <p:spPr>
              <a:xfrm>
                <a:off x="2459425" y="211638"/>
                <a:ext cx="2507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2203" extrusionOk="0">
                    <a:moveTo>
                      <a:pt x="360" y="1"/>
                    </a:moveTo>
                    <a:cubicBezTo>
                      <a:pt x="347" y="28"/>
                      <a:pt x="73" y="699"/>
                      <a:pt x="39" y="1023"/>
                    </a:cubicBezTo>
                    <a:cubicBezTo>
                      <a:pt x="0" y="1364"/>
                      <a:pt x="746" y="2114"/>
                      <a:pt x="977" y="2202"/>
                    </a:cubicBezTo>
                    <a:lnTo>
                      <a:pt x="1002" y="2136"/>
                    </a:lnTo>
                    <a:cubicBezTo>
                      <a:pt x="805" y="2061"/>
                      <a:pt x="75" y="1336"/>
                      <a:pt x="108" y="1032"/>
                    </a:cubicBezTo>
                    <a:cubicBezTo>
                      <a:pt x="142" y="717"/>
                      <a:pt x="422" y="34"/>
                      <a:pt x="424" y="27"/>
                    </a:cubicBezTo>
                    <a:lnTo>
                      <a:pt x="360" y="1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1"/>
              <p:cNvSpPr/>
              <p:nvPr/>
            </p:nvSpPr>
            <p:spPr>
              <a:xfrm>
                <a:off x="2465225" y="218838"/>
                <a:ext cx="17500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219" extrusionOk="0">
                    <a:moveTo>
                      <a:pt x="630" y="0"/>
                    </a:moveTo>
                    <a:cubicBezTo>
                      <a:pt x="549" y="456"/>
                      <a:pt x="5" y="1168"/>
                      <a:pt x="0" y="1175"/>
                    </a:cubicBezTo>
                    <a:lnTo>
                      <a:pt x="56" y="1219"/>
                    </a:lnTo>
                    <a:cubicBezTo>
                      <a:pt x="78" y="1189"/>
                      <a:pt x="615" y="485"/>
                      <a:pt x="699" y="13"/>
                    </a:cubicBezTo>
                    <a:lnTo>
                      <a:pt x="630" y="0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1"/>
              <p:cNvSpPr/>
              <p:nvPr/>
            </p:nvSpPr>
            <p:spPr>
              <a:xfrm>
                <a:off x="2474050" y="229613"/>
                <a:ext cx="1795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193" extrusionOk="0">
                    <a:moveTo>
                      <a:pt x="652" y="1"/>
                    </a:moveTo>
                    <a:cubicBezTo>
                      <a:pt x="649" y="9"/>
                      <a:pt x="303" y="871"/>
                      <a:pt x="0" y="1140"/>
                    </a:cubicBezTo>
                    <a:lnTo>
                      <a:pt x="47" y="1192"/>
                    </a:lnTo>
                    <a:cubicBezTo>
                      <a:pt x="361" y="913"/>
                      <a:pt x="703" y="63"/>
                      <a:pt x="718" y="27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1"/>
              <p:cNvSpPr/>
              <p:nvPr/>
            </p:nvSpPr>
            <p:spPr>
              <a:xfrm>
                <a:off x="2457925" y="235388"/>
                <a:ext cx="1130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003" extrusionOk="0">
                    <a:moveTo>
                      <a:pt x="54" y="1"/>
                    </a:moveTo>
                    <a:lnTo>
                      <a:pt x="0" y="46"/>
                    </a:lnTo>
                    <a:cubicBezTo>
                      <a:pt x="2" y="49"/>
                      <a:pt x="262" y="368"/>
                      <a:pt x="381" y="1003"/>
                    </a:cubicBezTo>
                    <a:lnTo>
                      <a:pt x="452" y="989"/>
                    </a:lnTo>
                    <a:cubicBezTo>
                      <a:pt x="329" y="339"/>
                      <a:pt x="66" y="14"/>
                      <a:pt x="54" y="1"/>
                    </a:cubicBez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1"/>
              <p:cNvSpPr/>
              <p:nvPr/>
            </p:nvSpPr>
            <p:spPr>
              <a:xfrm>
                <a:off x="2170075" y="135763"/>
                <a:ext cx="2597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1039" extrusionOk="0">
                    <a:moveTo>
                      <a:pt x="519" y="71"/>
                    </a:moveTo>
                    <a:cubicBezTo>
                      <a:pt x="767" y="71"/>
                      <a:pt x="968" y="272"/>
                      <a:pt x="968" y="520"/>
                    </a:cubicBezTo>
                    <a:cubicBezTo>
                      <a:pt x="968" y="769"/>
                      <a:pt x="767" y="968"/>
                      <a:pt x="519" y="968"/>
                    </a:cubicBezTo>
                    <a:cubicBezTo>
                      <a:pt x="271" y="968"/>
                      <a:pt x="71" y="767"/>
                      <a:pt x="71" y="520"/>
                    </a:cubicBezTo>
                    <a:cubicBezTo>
                      <a:pt x="71" y="273"/>
                      <a:pt x="273" y="71"/>
                      <a:pt x="519" y="71"/>
                    </a:cubicBezTo>
                    <a:close/>
                    <a:moveTo>
                      <a:pt x="519" y="1"/>
                    </a:moveTo>
                    <a:cubicBezTo>
                      <a:pt x="234" y="1"/>
                      <a:pt x="1" y="233"/>
                      <a:pt x="1" y="520"/>
                    </a:cubicBezTo>
                    <a:cubicBezTo>
                      <a:pt x="1" y="806"/>
                      <a:pt x="234" y="1039"/>
                      <a:pt x="519" y="1039"/>
                    </a:cubicBezTo>
                    <a:cubicBezTo>
                      <a:pt x="806" y="1039"/>
                      <a:pt x="1039" y="806"/>
                      <a:pt x="1039" y="520"/>
                    </a:cubicBezTo>
                    <a:cubicBezTo>
                      <a:pt x="1039" y="233"/>
                      <a:pt x="806" y="1"/>
                      <a:pt x="519" y="1"/>
                    </a:cubicBezTo>
                    <a:close/>
                  </a:path>
                </a:pathLst>
              </a:custGeom>
              <a:solidFill>
                <a:srgbClr val="EBD3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1"/>
              <p:cNvSpPr/>
              <p:nvPr/>
            </p:nvSpPr>
            <p:spPr>
              <a:xfrm>
                <a:off x="2205300" y="135763"/>
                <a:ext cx="2597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1039" extrusionOk="0">
                    <a:moveTo>
                      <a:pt x="520" y="71"/>
                    </a:moveTo>
                    <a:cubicBezTo>
                      <a:pt x="766" y="71"/>
                      <a:pt x="968" y="272"/>
                      <a:pt x="968" y="520"/>
                    </a:cubicBezTo>
                    <a:cubicBezTo>
                      <a:pt x="968" y="769"/>
                      <a:pt x="766" y="968"/>
                      <a:pt x="520" y="968"/>
                    </a:cubicBezTo>
                    <a:cubicBezTo>
                      <a:pt x="273" y="968"/>
                      <a:pt x="71" y="767"/>
                      <a:pt x="71" y="520"/>
                    </a:cubicBezTo>
                    <a:cubicBezTo>
                      <a:pt x="71" y="273"/>
                      <a:pt x="273" y="71"/>
                      <a:pt x="520" y="71"/>
                    </a:cubicBezTo>
                    <a:close/>
                    <a:moveTo>
                      <a:pt x="520" y="1"/>
                    </a:moveTo>
                    <a:cubicBezTo>
                      <a:pt x="233" y="1"/>
                      <a:pt x="0" y="233"/>
                      <a:pt x="0" y="520"/>
                    </a:cubicBezTo>
                    <a:cubicBezTo>
                      <a:pt x="0" y="806"/>
                      <a:pt x="233" y="1039"/>
                      <a:pt x="520" y="1039"/>
                    </a:cubicBezTo>
                    <a:cubicBezTo>
                      <a:pt x="806" y="1039"/>
                      <a:pt x="1039" y="806"/>
                      <a:pt x="1039" y="520"/>
                    </a:cubicBezTo>
                    <a:cubicBezTo>
                      <a:pt x="1039" y="233"/>
                      <a:pt x="806" y="1"/>
                      <a:pt x="520" y="1"/>
                    </a:cubicBezTo>
                    <a:close/>
                  </a:path>
                </a:pathLst>
              </a:custGeom>
              <a:solidFill>
                <a:srgbClr val="EBD3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41"/>
              <p:cNvSpPr/>
              <p:nvPr/>
            </p:nvSpPr>
            <p:spPr>
              <a:xfrm>
                <a:off x="2159850" y="139963"/>
                <a:ext cx="12425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77" extrusionOk="0">
                    <a:moveTo>
                      <a:pt x="31" y="0"/>
                    </a:moveTo>
                    <a:lnTo>
                      <a:pt x="1" y="64"/>
                    </a:lnTo>
                    <a:lnTo>
                      <a:pt x="468" y="277"/>
                    </a:lnTo>
                    <a:lnTo>
                      <a:pt x="497" y="213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EBD3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41"/>
              <p:cNvSpPr/>
              <p:nvPr/>
            </p:nvSpPr>
            <p:spPr>
              <a:xfrm>
                <a:off x="2194750" y="146213"/>
                <a:ext cx="12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133" extrusionOk="0">
                    <a:moveTo>
                      <a:pt x="272" y="1"/>
                    </a:moveTo>
                    <a:cubicBezTo>
                      <a:pt x="136" y="1"/>
                      <a:pt x="8" y="66"/>
                      <a:pt x="0" y="71"/>
                    </a:cubicBezTo>
                    <a:lnTo>
                      <a:pt x="32" y="132"/>
                    </a:lnTo>
                    <a:cubicBezTo>
                      <a:pt x="34" y="131"/>
                      <a:pt x="152" y="71"/>
                      <a:pt x="272" y="71"/>
                    </a:cubicBezTo>
                    <a:cubicBezTo>
                      <a:pt x="330" y="71"/>
                      <a:pt x="388" y="86"/>
                      <a:pt x="433" y="128"/>
                    </a:cubicBezTo>
                    <a:lnTo>
                      <a:pt x="480" y="76"/>
                    </a:lnTo>
                    <a:cubicBezTo>
                      <a:pt x="420" y="20"/>
                      <a:pt x="345" y="1"/>
                      <a:pt x="272" y="1"/>
                    </a:cubicBezTo>
                    <a:close/>
                  </a:path>
                </a:pathLst>
              </a:custGeom>
              <a:solidFill>
                <a:srgbClr val="EBD3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41"/>
              <p:cNvSpPr/>
              <p:nvPr/>
            </p:nvSpPr>
            <p:spPr>
              <a:xfrm>
                <a:off x="2229950" y="140738"/>
                <a:ext cx="1197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305" extrusionOk="0">
                    <a:moveTo>
                      <a:pt x="444" y="0"/>
                    </a:moveTo>
                    <a:lnTo>
                      <a:pt x="1" y="242"/>
                    </a:lnTo>
                    <a:lnTo>
                      <a:pt x="34" y="305"/>
                    </a:lnTo>
                    <a:lnTo>
                      <a:pt x="478" y="61"/>
                    </a:lnTo>
                    <a:lnTo>
                      <a:pt x="444" y="0"/>
                    </a:lnTo>
                    <a:close/>
                  </a:path>
                </a:pathLst>
              </a:custGeom>
              <a:solidFill>
                <a:srgbClr val="EBD3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3" name="Google Shape;1153;p41"/>
            <p:cNvGrpSpPr/>
            <p:nvPr/>
          </p:nvGrpSpPr>
          <p:grpSpPr>
            <a:xfrm>
              <a:off x="3975282" y="8084831"/>
              <a:ext cx="2628769" cy="1733232"/>
              <a:chOff x="5922525" y="2936302"/>
              <a:chExt cx="2559908" cy="1687829"/>
            </a:xfrm>
          </p:grpSpPr>
          <p:sp>
            <p:nvSpPr>
              <p:cNvPr id="1154" name="Google Shape;1154;p41"/>
              <p:cNvSpPr/>
              <p:nvPr/>
            </p:nvSpPr>
            <p:spPr>
              <a:xfrm>
                <a:off x="5998724" y="3072800"/>
                <a:ext cx="262801" cy="1551331"/>
              </a:xfrm>
              <a:custGeom>
                <a:avLst/>
                <a:gdLst/>
                <a:ahLst/>
                <a:cxnLst/>
                <a:rect l="l" t="t" r="r" b="b"/>
                <a:pathLst>
                  <a:path w="16379" h="73107" extrusionOk="0">
                    <a:moveTo>
                      <a:pt x="11985" y="72708"/>
                    </a:moveTo>
                    <a:lnTo>
                      <a:pt x="0" y="0"/>
                    </a:lnTo>
                    <a:lnTo>
                      <a:pt x="15580" y="0"/>
                    </a:lnTo>
                    <a:lnTo>
                      <a:pt x="16379" y="73107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</p:sp>
          <p:sp>
            <p:nvSpPr>
              <p:cNvPr id="1155" name="Google Shape;1155;p41"/>
              <p:cNvSpPr/>
              <p:nvPr/>
            </p:nvSpPr>
            <p:spPr>
              <a:xfrm flipH="1">
                <a:off x="8143425" y="3072800"/>
                <a:ext cx="262801" cy="1551331"/>
              </a:xfrm>
              <a:custGeom>
                <a:avLst/>
                <a:gdLst/>
                <a:ahLst/>
                <a:cxnLst/>
                <a:rect l="l" t="t" r="r" b="b"/>
                <a:pathLst>
                  <a:path w="16379" h="73107" extrusionOk="0">
                    <a:moveTo>
                      <a:pt x="11985" y="72708"/>
                    </a:moveTo>
                    <a:lnTo>
                      <a:pt x="0" y="0"/>
                    </a:lnTo>
                    <a:lnTo>
                      <a:pt x="15580" y="0"/>
                    </a:lnTo>
                    <a:lnTo>
                      <a:pt x="16379" y="73107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</p:sp>
          <p:sp>
            <p:nvSpPr>
              <p:cNvPr id="1156" name="Google Shape;1156;p41"/>
              <p:cNvSpPr/>
              <p:nvPr/>
            </p:nvSpPr>
            <p:spPr>
              <a:xfrm>
                <a:off x="5922525" y="2936302"/>
                <a:ext cx="2559908" cy="140146"/>
              </a:xfrm>
              <a:custGeom>
                <a:avLst/>
                <a:gdLst/>
                <a:ahLst/>
                <a:cxnLst/>
                <a:rect l="l" t="t" r="r" b="b"/>
                <a:pathLst>
                  <a:path w="155005" h="5193" extrusionOk="0">
                    <a:moveTo>
                      <a:pt x="0" y="5193"/>
                    </a:moveTo>
                    <a:lnTo>
                      <a:pt x="155005" y="5193"/>
                    </a:lnTo>
                    <a:lnTo>
                      <a:pt x="153806" y="39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2F2036"/>
              </a:solidFill>
              <a:ln>
                <a:noFill/>
              </a:ln>
            </p:spPr>
          </p:sp>
        </p:grpSp>
        <p:grpSp>
          <p:nvGrpSpPr>
            <p:cNvPr id="1157" name="Google Shape;1157;p41"/>
            <p:cNvGrpSpPr/>
            <p:nvPr/>
          </p:nvGrpSpPr>
          <p:grpSpPr>
            <a:xfrm>
              <a:off x="5503813" y="7596932"/>
              <a:ext cx="1022755" cy="247101"/>
              <a:chOff x="2002044" y="4615592"/>
              <a:chExt cx="5678816" cy="1372019"/>
            </a:xfrm>
          </p:grpSpPr>
          <p:sp>
            <p:nvSpPr>
              <p:cNvPr id="1158" name="Google Shape;1158;p41"/>
              <p:cNvSpPr/>
              <p:nvPr/>
            </p:nvSpPr>
            <p:spPr>
              <a:xfrm>
                <a:off x="2002044" y="4615592"/>
                <a:ext cx="5678816" cy="1372019"/>
              </a:xfrm>
              <a:custGeom>
                <a:avLst/>
                <a:gdLst/>
                <a:ahLst/>
                <a:cxnLst/>
                <a:rect l="l" t="t" r="r" b="b"/>
                <a:pathLst>
                  <a:path w="25120" h="6069" extrusionOk="0">
                    <a:moveTo>
                      <a:pt x="1" y="0"/>
                    </a:moveTo>
                    <a:lnTo>
                      <a:pt x="1" y="6068"/>
                    </a:lnTo>
                    <a:lnTo>
                      <a:pt x="22085" y="6068"/>
                    </a:lnTo>
                    <a:cubicBezTo>
                      <a:pt x="23760" y="6068"/>
                      <a:pt x="25119" y="4710"/>
                      <a:pt x="25119" y="3034"/>
                    </a:cubicBezTo>
                    <a:cubicBezTo>
                      <a:pt x="25119" y="1358"/>
                      <a:pt x="23760" y="0"/>
                      <a:pt x="22085" y="0"/>
                    </a:cubicBezTo>
                    <a:close/>
                  </a:path>
                </a:pathLst>
              </a:custGeom>
              <a:solidFill>
                <a:srgbClr val="EE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1"/>
              <p:cNvSpPr/>
              <p:nvPr/>
            </p:nvSpPr>
            <p:spPr>
              <a:xfrm>
                <a:off x="2003627" y="4847766"/>
                <a:ext cx="5175815" cy="907671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4015" extrusionOk="0">
                    <a:moveTo>
                      <a:pt x="1" y="0"/>
                    </a:moveTo>
                    <a:lnTo>
                      <a:pt x="1" y="4014"/>
                    </a:lnTo>
                    <a:lnTo>
                      <a:pt x="22895" y="4014"/>
                    </a:lnTo>
                    <a:lnTo>
                      <a:pt x="2289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1"/>
              <p:cNvSpPr/>
              <p:nvPr/>
            </p:nvSpPr>
            <p:spPr>
              <a:xfrm>
                <a:off x="2003627" y="4856130"/>
                <a:ext cx="5175815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220" extrusionOk="0">
                    <a:moveTo>
                      <a:pt x="1" y="0"/>
                    </a:moveTo>
                    <a:lnTo>
                      <a:pt x="1" y="2220"/>
                    </a:lnTo>
                    <a:lnTo>
                      <a:pt x="22895" y="2220"/>
                    </a:lnTo>
                    <a:lnTo>
                      <a:pt x="22895" y="0"/>
                    </a:lnTo>
                    <a:close/>
                  </a:path>
                </a:pathLst>
              </a:custGeom>
              <a:solidFill>
                <a:srgbClr val="6CC9CF">
                  <a:alpha val="176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1" name="Google Shape;1161;p41"/>
            <p:cNvGrpSpPr/>
            <p:nvPr/>
          </p:nvGrpSpPr>
          <p:grpSpPr>
            <a:xfrm>
              <a:off x="5627192" y="6801358"/>
              <a:ext cx="566585" cy="554779"/>
              <a:chOff x="1983300" y="3819063"/>
              <a:chExt cx="305075" cy="298750"/>
            </a:xfrm>
          </p:grpSpPr>
          <p:sp>
            <p:nvSpPr>
              <p:cNvPr id="1162" name="Google Shape;1162;p41"/>
              <p:cNvSpPr/>
              <p:nvPr/>
            </p:nvSpPr>
            <p:spPr>
              <a:xfrm>
                <a:off x="1983300" y="3819063"/>
                <a:ext cx="305075" cy="298750"/>
              </a:xfrm>
              <a:custGeom>
                <a:avLst/>
                <a:gdLst/>
                <a:ahLst/>
                <a:cxnLst/>
                <a:rect l="l" t="t" r="r" b="b"/>
                <a:pathLst>
                  <a:path w="12203" h="11950" extrusionOk="0">
                    <a:moveTo>
                      <a:pt x="2545" y="1931"/>
                    </a:moveTo>
                    <a:lnTo>
                      <a:pt x="2545" y="4344"/>
                    </a:lnTo>
                    <a:cubicBezTo>
                      <a:pt x="2538" y="4437"/>
                      <a:pt x="2534" y="4531"/>
                      <a:pt x="2534" y="4625"/>
                    </a:cubicBezTo>
                    <a:cubicBezTo>
                      <a:pt x="2534" y="4918"/>
                      <a:pt x="2570" y="5200"/>
                      <a:pt x="2637" y="5473"/>
                    </a:cubicBezTo>
                    <a:cubicBezTo>
                      <a:pt x="2607" y="5473"/>
                      <a:pt x="2577" y="5474"/>
                      <a:pt x="2545" y="5474"/>
                    </a:cubicBezTo>
                    <a:cubicBezTo>
                      <a:pt x="1569" y="5474"/>
                      <a:pt x="774" y="4680"/>
                      <a:pt x="774" y="3703"/>
                    </a:cubicBezTo>
                    <a:cubicBezTo>
                      <a:pt x="774" y="2725"/>
                      <a:pt x="1569" y="1931"/>
                      <a:pt x="2545" y="1931"/>
                    </a:cubicBezTo>
                    <a:close/>
                    <a:moveTo>
                      <a:pt x="9657" y="1929"/>
                    </a:moveTo>
                    <a:cubicBezTo>
                      <a:pt x="10634" y="1929"/>
                      <a:pt x="11428" y="2724"/>
                      <a:pt x="11428" y="3700"/>
                    </a:cubicBezTo>
                    <a:cubicBezTo>
                      <a:pt x="11430" y="4678"/>
                      <a:pt x="10634" y="5474"/>
                      <a:pt x="9657" y="5474"/>
                    </a:cubicBezTo>
                    <a:cubicBezTo>
                      <a:pt x="9623" y="5474"/>
                      <a:pt x="9588" y="5473"/>
                      <a:pt x="9555" y="5471"/>
                    </a:cubicBezTo>
                    <a:cubicBezTo>
                      <a:pt x="9621" y="5199"/>
                      <a:pt x="9657" y="4916"/>
                      <a:pt x="9657" y="4624"/>
                    </a:cubicBezTo>
                    <a:lnTo>
                      <a:pt x="9657" y="1929"/>
                    </a:lnTo>
                    <a:close/>
                    <a:moveTo>
                      <a:pt x="2545" y="1"/>
                    </a:moveTo>
                    <a:lnTo>
                      <a:pt x="2545" y="1156"/>
                    </a:lnTo>
                    <a:cubicBezTo>
                      <a:pt x="1142" y="1156"/>
                      <a:pt x="0" y="2297"/>
                      <a:pt x="0" y="3701"/>
                    </a:cubicBezTo>
                    <a:cubicBezTo>
                      <a:pt x="0" y="5105"/>
                      <a:pt x="1142" y="6246"/>
                      <a:pt x="2545" y="6246"/>
                    </a:cubicBezTo>
                    <a:cubicBezTo>
                      <a:pt x="2670" y="6246"/>
                      <a:pt x="2792" y="6238"/>
                      <a:pt x="2912" y="6219"/>
                    </a:cubicBezTo>
                    <a:cubicBezTo>
                      <a:pt x="3416" y="7222"/>
                      <a:pt x="4379" y="7954"/>
                      <a:pt x="5527" y="8138"/>
                    </a:cubicBezTo>
                    <a:lnTo>
                      <a:pt x="5527" y="10997"/>
                    </a:lnTo>
                    <a:lnTo>
                      <a:pt x="4535" y="10997"/>
                    </a:lnTo>
                    <a:cubicBezTo>
                      <a:pt x="4021" y="10997"/>
                      <a:pt x="3604" y="11414"/>
                      <a:pt x="3604" y="11928"/>
                    </a:cubicBezTo>
                    <a:lnTo>
                      <a:pt x="5527" y="11928"/>
                    </a:lnTo>
                    <a:lnTo>
                      <a:pt x="5527" y="11949"/>
                    </a:lnTo>
                    <a:lnTo>
                      <a:pt x="6664" y="11949"/>
                    </a:lnTo>
                    <a:lnTo>
                      <a:pt x="6664" y="11928"/>
                    </a:lnTo>
                    <a:lnTo>
                      <a:pt x="8588" y="11928"/>
                    </a:lnTo>
                    <a:cubicBezTo>
                      <a:pt x="8588" y="11414"/>
                      <a:pt x="8170" y="10997"/>
                      <a:pt x="7657" y="10997"/>
                    </a:cubicBezTo>
                    <a:lnTo>
                      <a:pt x="6664" y="10997"/>
                    </a:lnTo>
                    <a:lnTo>
                      <a:pt x="6664" y="8138"/>
                    </a:lnTo>
                    <a:cubicBezTo>
                      <a:pt x="7812" y="7954"/>
                      <a:pt x="8776" y="7221"/>
                      <a:pt x="9279" y="6218"/>
                    </a:cubicBezTo>
                    <a:cubicBezTo>
                      <a:pt x="9402" y="6235"/>
                      <a:pt x="9529" y="6246"/>
                      <a:pt x="9657" y="6246"/>
                    </a:cubicBezTo>
                    <a:cubicBezTo>
                      <a:pt x="11061" y="6246"/>
                      <a:pt x="12202" y="5105"/>
                      <a:pt x="12202" y="3701"/>
                    </a:cubicBezTo>
                    <a:cubicBezTo>
                      <a:pt x="12202" y="2299"/>
                      <a:pt x="11061" y="1156"/>
                      <a:pt x="9657" y="1156"/>
                    </a:cubicBezTo>
                    <a:lnTo>
                      <a:pt x="9657" y="1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1"/>
              <p:cNvSpPr/>
              <p:nvPr/>
            </p:nvSpPr>
            <p:spPr>
              <a:xfrm>
                <a:off x="1983350" y="3819063"/>
                <a:ext cx="221325" cy="298750"/>
              </a:xfrm>
              <a:custGeom>
                <a:avLst/>
                <a:gdLst/>
                <a:ahLst/>
                <a:cxnLst/>
                <a:rect l="l" t="t" r="r" b="b"/>
                <a:pathLst>
                  <a:path w="8853" h="11950" extrusionOk="0">
                    <a:moveTo>
                      <a:pt x="2543" y="1931"/>
                    </a:moveTo>
                    <a:lnTo>
                      <a:pt x="2543" y="4344"/>
                    </a:lnTo>
                    <a:cubicBezTo>
                      <a:pt x="2536" y="4437"/>
                      <a:pt x="2532" y="4531"/>
                      <a:pt x="2532" y="4625"/>
                    </a:cubicBezTo>
                    <a:cubicBezTo>
                      <a:pt x="2532" y="4918"/>
                      <a:pt x="2568" y="5200"/>
                      <a:pt x="2635" y="5473"/>
                    </a:cubicBezTo>
                    <a:cubicBezTo>
                      <a:pt x="2605" y="5473"/>
                      <a:pt x="2575" y="5474"/>
                      <a:pt x="2543" y="5474"/>
                    </a:cubicBezTo>
                    <a:cubicBezTo>
                      <a:pt x="1567" y="5474"/>
                      <a:pt x="772" y="4680"/>
                      <a:pt x="772" y="3703"/>
                    </a:cubicBezTo>
                    <a:cubicBezTo>
                      <a:pt x="772" y="2725"/>
                      <a:pt x="1567" y="1931"/>
                      <a:pt x="2543" y="1931"/>
                    </a:cubicBezTo>
                    <a:close/>
                    <a:moveTo>
                      <a:pt x="2546" y="1"/>
                    </a:moveTo>
                    <a:lnTo>
                      <a:pt x="2546" y="1156"/>
                    </a:lnTo>
                    <a:cubicBezTo>
                      <a:pt x="1141" y="1156"/>
                      <a:pt x="0" y="2297"/>
                      <a:pt x="0" y="3701"/>
                    </a:cubicBezTo>
                    <a:cubicBezTo>
                      <a:pt x="0" y="5105"/>
                      <a:pt x="1141" y="6246"/>
                      <a:pt x="2546" y="6246"/>
                    </a:cubicBezTo>
                    <a:cubicBezTo>
                      <a:pt x="2670" y="6246"/>
                      <a:pt x="2791" y="6238"/>
                      <a:pt x="2911" y="6219"/>
                    </a:cubicBezTo>
                    <a:cubicBezTo>
                      <a:pt x="3416" y="7222"/>
                      <a:pt x="4379" y="7954"/>
                      <a:pt x="5527" y="8138"/>
                    </a:cubicBezTo>
                    <a:lnTo>
                      <a:pt x="5527" y="10997"/>
                    </a:lnTo>
                    <a:lnTo>
                      <a:pt x="4533" y="10997"/>
                    </a:lnTo>
                    <a:cubicBezTo>
                      <a:pt x="4019" y="10997"/>
                      <a:pt x="3602" y="11414"/>
                      <a:pt x="3602" y="11928"/>
                    </a:cubicBezTo>
                    <a:lnTo>
                      <a:pt x="5525" y="11928"/>
                    </a:lnTo>
                    <a:lnTo>
                      <a:pt x="5525" y="11949"/>
                    </a:lnTo>
                    <a:lnTo>
                      <a:pt x="6662" y="11949"/>
                    </a:lnTo>
                    <a:lnTo>
                      <a:pt x="6662" y="11928"/>
                    </a:lnTo>
                    <a:lnTo>
                      <a:pt x="8586" y="11928"/>
                    </a:lnTo>
                    <a:cubicBezTo>
                      <a:pt x="8586" y="11414"/>
                      <a:pt x="8168" y="10997"/>
                      <a:pt x="7655" y="10997"/>
                    </a:cubicBezTo>
                    <a:lnTo>
                      <a:pt x="6662" y="10997"/>
                    </a:lnTo>
                    <a:lnTo>
                      <a:pt x="6662" y="8138"/>
                    </a:lnTo>
                    <a:cubicBezTo>
                      <a:pt x="7542" y="7997"/>
                      <a:pt x="8313" y="7534"/>
                      <a:pt x="8853" y="6872"/>
                    </a:cubicBezTo>
                    <a:lnTo>
                      <a:pt x="8853" y="6872"/>
                    </a:lnTo>
                    <a:cubicBezTo>
                      <a:pt x="8675" y="6893"/>
                      <a:pt x="8493" y="6905"/>
                      <a:pt x="8308" y="6905"/>
                    </a:cubicBezTo>
                    <a:cubicBezTo>
                      <a:pt x="5746" y="6905"/>
                      <a:pt x="3670" y="4828"/>
                      <a:pt x="3670" y="2266"/>
                    </a:cubicBezTo>
                    <a:cubicBezTo>
                      <a:pt x="3670" y="1443"/>
                      <a:pt x="3884" y="671"/>
                      <a:pt x="4260" y="1"/>
                    </a:cubicBez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6400" y="390650"/>
            <a:ext cx="67872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6450" y="1736175"/>
            <a:ext cx="6787200" cy="83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86" r:id="rId8"/>
    <p:sldLayoutId id="214748368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>
          <a:extLst>
            <a:ext uri="{FF2B5EF4-FFF2-40B4-BE49-F238E27FC236}">
              <a16:creationId xmlns:a16="http://schemas.microsoft.com/office/drawing/2014/main" id="{FC91A767-5FD7-CB35-A72A-C6EA94E04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Rectangle 1513">
            <a:extLst>
              <a:ext uri="{FF2B5EF4-FFF2-40B4-BE49-F238E27FC236}">
                <a16:creationId xmlns:a16="http://schemas.microsoft.com/office/drawing/2014/main" id="{BE0A88D9-FD3F-5DF1-3FE5-4DD1E14730DB}"/>
              </a:ext>
            </a:extLst>
          </p:cNvPr>
          <p:cNvSpPr/>
          <p:nvPr/>
        </p:nvSpPr>
        <p:spPr>
          <a:xfrm>
            <a:off x="-1" y="6866839"/>
            <a:ext cx="7559675" cy="382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5B9772-CD21-D217-7E9A-0D7F90B7C45B}"/>
              </a:ext>
            </a:extLst>
          </p:cNvPr>
          <p:cNvSpPr/>
          <p:nvPr/>
        </p:nvSpPr>
        <p:spPr>
          <a:xfrm>
            <a:off x="-1" y="-925"/>
            <a:ext cx="5160527" cy="100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44E089-7B74-7C63-C225-A30B3B2ABDB5}"/>
              </a:ext>
            </a:extLst>
          </p:cNvPr>
          <p:cNvSpPr/>
          <p:nvPr/>
        </p:nvSpPr>
        <p:spPr>
          <a:xfrm>
            <a:off x="-997044" y="-1235797"/>
            <a:ext cx="5853074" cy="308137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FDDFF-02CF-C56D-9513-3D1C976B7F8F}"/>
              </a:ext>
            </a:extLst>
          </p:cNvPr>
          <p:cNvSpPr/>
          <p:nvPr/>
        </p:nvSpPr>
        <p:spPr>
          <a:xfrm>
            <a:off x="0" y="4356852"/>
            <a:ext cx="7559675" cy="6119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1BF493-FB13-9995-5856-71290D5D65EA}"/>
              </a:ext>
            </a:extLst>
          </p:cNvPr>
          <p:cNvSpPr/>
          <p:nvPr/>
        </p:nvSpPr>
        <p:spPr>
          <a:xfrm>
            <a:off x="-891356" y="-1149972"/>
            <a:ext cx="6028314" cy="2977619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7" name="Google Shape;1367;p47">
            <a:extLst>
              <a:ext uri="{FF2B5EF4-FFF2-40B4-BE49-F238E27FC236}">
                <a16:creationId xmlns:a16="http://schemas.microsoft.com/office/drawing/2014/main" id="{DBAC77D1-B633-6C9E-6E78-5B94A46F571E}"/>
              </a:ext>
            </a:extLst>
          </p:cNvPr>
          <p:cNvGrpSpPr/>
          <p:nvPr/>
        </p:nvGrpSpPr>
        <p:grpSpPr>
          <a:xfrm>
            <a:off x="5160526" y="-278178"/>
            <a:ext cx="9060337" cy="3673771"/>
            <a:chOff x="-315093" y="3355902"/>
            <a:chExt cx="9060337" cy="3673771"/>
          </a:xfrm>
        </p:grpSpPr>
        <p:sp>
          <p:nvSpPr>
            <p:cNvPr id="1368" name="Google Shape;1368;p47">
              <a:extLst>
                <a:ext uri="{FF2B5EF4-FFF2-40B4-BE49-F238E27FC236}">
                  <a16:creationId xmlns:a16="http://schemas.microsoft.com/office/drawing/2014/main" id="{58E348E9-C6BD-B0C7-DE1C-824715136416}"/>
                </a:ext>
              </a:extLst>
            </p:cNvPr>
            <p:cNvSpPr/>
            <p:nvPr/>
          </p:nvSpPr>
          <p:spPr>
            <a:xfrm rot="20988910">
              <a:off x="683412" y="3355902"/>
              <a:ext cx="8061832" cy="3673771"/>
            </a:xfrm>
            <a:custGeom>
              <a:avLst/>
              <a:gdLst/>
              <a:ahLst/>
              <a:cxnLst/>
              <a:rect l="l" t="t" r="r" b="b"/>
              <a:pathLst>
                <a:path w="212132" h="128167" extrusionOk="0">
                  <a:moveTo>
                    <a:pt x="0" y="35288"/>
                  </a:moveTo>
                  <a:cubicBezTo>
                    <a:pt x="11079" y="36210"/>
                    <a:pt x="26830" y="40833"/>
                    <a:pt x="33158" y="31692"/>
                  </a:cubicBezTo>
                  <a:cubicBezTo>
                    <a:pt x="37734" y="25082"/>
                    <a:pt x="30363" y="9232"/>
                    <a:pt x="22372" y="10119"/>
                  </a:cubicBezTo>
                  <a:cubicBezTo>
                    <a:pt x="12292" y="11237"/>
                    <a:pt x="19421" y="39682"/>
                    <a:pt x="29563" y="39682"/>
                  </a:cubicBezTo>
                  <a:cubicBezTo>
                    <a:pt x="34567" y="39682"/>
                    <a:pt x="40260" y="37378"/>
                    <a:pt x="43146" y="33290"/>
                  </a:cubicBezTo>
                  <a:cubicBezTo>
                    <a:pt x="47470" y="27165"/>
                    <a:pt x="46742" y="18462"/>
                    <a:pt x="50736" y="12117"/>
                  </a:cubicBezTo>
                  <a:cubicBezTo>
                    <a:pt x="54692" y="5833"/>
                    <a:pt x="62106" y="-397"/>
                    <a:pt x="69512" y="132"/>
                  </a:cubicBezTo>
                  <a:cubicBezTo>
                    <a:pt x="83178" y="1108"/>
                    <a:pt x="73798" y="33963"/>
                    <a:pt x="87090" y="37285"/>
                  </a:cubicBezTo>
                  <a:cubicBezTo>
                    <a:pt x="105581" y="41906"/>
                    <a:pt x="119124" y="-6695"/>
                    <a:pt x="134230" y="4926"/>
                  </a:cubicBezTo>
                  <a:cubicBezTo>
                    <a:pt x="139740" y="9165"/>
                    <a:pt x="140375" y="17629"/>
                    <a:pt x="141421" y="24501"/>
                  </a:cubicBezTo>
                  <a:cubicBezTo>
                    <a:pt x="144978" y="47868"/>
                    <a:pt x="140040" y="73671"/>
                    <a:pt x="150610" y="94812"/>
                  </a:cubicBezTo>
                  <a:cubicBezTo>
                    <a:pt x="156767" y="107127"/>
                    <a:pt x="165022" y="121502"/>
                    <a:pt x="178175" y="125573"/>
                  </a:cubicBezTo>
                  <a:cubicBezTo>
                    <a:pt x="189134" y="128965"/>
                    <a:pt x="207007" y="130244"/>
                    <a:pt x="212132" y="119981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69" name="Google Shape;1369;p47">
              <a:extLst>
                <a:ext uri="{FF2B5EF4-FFF2-40B4-BE49-F238E27FC236}">
                  <a16:creationId xmlns:a16="http://schemas.microsoft.com/office/drawing/2014/main" id="{32A1ED4C-23A7-6D8C-497C-A696F16DB546}"/>
                </a:ext>
              </a:extLst>
            </p:cNvPr>
            <p:cNvGrpSpPr/>
            <p:nvPr/>
          </p:nvGrpSpPr>
          <p:grpSpPr>
            <a:xfrm rot="-1780422">
              <a:off x="-315093" y="4799218"/>
              <a:ext cx="1162864" cy="1109705"/>
              <a:chOff x="1612895" y="888905"/>
              <a:chExt cx="3065427" cy="2956780"/>
            </a:xfrm>
          </p:grpSpPr>
          <p:sp>
            <p:nvSpPr>
              <p:cNvPr id="1370" name="Google Shape;1370;p47">
                <a:extLst>
                  <a:ext uri="{FF2B5EF4-FFF2-40B4-BE49-F238E27FC236}">
                    <a16:creationId xmlns:a16="http://schemas.microsoft.com/office/drawing/2014/main" id="{843C7037-0061-E869-2908-B4F8C70FB716}"/>
                  </a:ext>
                </a:extLst>
              </p:cNvPr>
              <p:cNvSpPr/>
              <p:nvPr/>
            </p:nvSpPr>
            <p:spPr>
              <a:xfrm>
                <a:off x="3280822" y="2323525"/>
                <a:ext cx="647584" cy="81601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1" name="Google Shape;1371;p47">
                <a:extLst>
                  <a:ext uri="{FF2B5EF4-FFF2-40B4-BE49-F238E27FC236}">
                    <a16:creationId xmlns:a16="http://schemas.microsoft.com/office/drawing/2014/main" id="{013A5988-B5B1-E14D-2461-03712D4EA41D}"/>
                  </a:ext>
                </a:extLst>
              </p:cNvPr>
              <p:cNvGrpSpPr/>
              <p:nvPr/>
            </p:nvGrpSpPr>
            <p:grpSpPr>
              <a:xfrm>
                <a:off x="1612895" y="888905"/>
                <a:ext cx="3065427" cy="2956780"/>
                <a:chOff x="1732725" y="3051038"/>
                <a:chExt cx="298929" cy="288337"/>
              </a:xfrm>
            </p:grpSpPr>
            <p:sp>
              <p:nvSpPr>
                <p:cNvPr id="1372" name="Google Shape;1372;p47">
                  <a:extLst>
                    <a:ext uri="{FF2B5EF4-FFF2-40B4-BE49-F238E27FC236}">
                      <a16:creationId xmlns:a16="http://schemas.microsoft.com/office/drawing/2014/main" id="{5ADD0BAF-456A-0A19-A5D2-597DEE8BFC64}"/>
                    </a:ext>
                  </a:extLst>
                </p:cNvPr>
                <p:cNvSpPr/>
                <p:nvPr/>
              </p:nvSpPr>
              <p:spPr>
                <a:xfrm>
                  <a:off x="1732725" y="3051038"/>
                  <a:ext cx="186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7468" y="559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3" name="Google Shape;1373;p47">
                  <a:extLst>
                    <a:ext uri="{FF2B5EF4-FFF2-40B4-BE49-F238E27FC236}">
                      <a16:creationId xmlns:a16="http://schemas.microsoft.com/office/drawing/2014/main" id="{169F899D-0406-7F6D-B6F5-B777C2685567}"/>
                    </a:ext>
                  </a:extLst>
                </p:cNvPr>
                <p:cNvSpPr/>
                <p:nvPr/>
              </p:nvSpPr>
              <p:spPr>
                <a:xfrm>
                  <a:off x="1878929" y="3125450"/>
                  <a:ext cx="152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6108" y="7112"/>
                      </a:lnTo>
                      <a:cubicBezTo>
                        <a:pt x="5627" y="6110"/>
                        <a:pt x="5327" y="5019"/>
                        <a:pt x="5218" y="391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47">
                  <a:extLst>
                    <a:ext uri="{FF2B5EF4-FFF2-40B4-BE49-F238E27FC236}">
                      <a16:creationId xmlns:a16="http://schemas.microsoft.com/office/drawing/2014/main" id="{54F0F9C5-A743-EA3B-8ADA-DB0C3E2CF961}"/>
                    </a:ext>
                  </a:extLst>
                </p:cNvPr>
                <p:cNvSpPr/>
                <p:nvPr/>
              </p:nvSpPr>
              <p:spPr>
                <a:xfrm>
                  <a:off x="1732725" y="3051038"/>
                  <a:ext cx="279675" cy="10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7" h="4188" extrusionOk="0">
                      <a:moveTo>
                        <a:pt x="1" y="0"/>
                      </a:moveTo>
                      <a:lnTo>
                        <a:pt x="8854" y="4187"/>
                      </a:lnTo>
                      <a:lnTo>
                        <a:pt x="11187" y="16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5" name="Google Shape;1375;p47">
                  <a:extLst>
                    <a:ext uri="{FF2B5EF4-FFF2-40B4-BE49-F238E27FC236}">
                      <a16:creationId xmlns:a16="http://schemas.microsoft.com/office/drawing/2014/main" id="{DFD16613-647B-0871-793E-C93FD97291C3}"/>
                    </a:ext>
                  </a:extLst>
                </p:cNvPr>
                <p:cNvSpPr/>
                <p:nvPr/>
              </p:nvSpPr>
              <p:spPr>
                <a:xfrm>
                  <a:off x="1732725" y="3051038"/>
                  <a:ext cx="135475" cy="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2453" extrusionOk="0">
                      <a:moveTo>
                        <a:pt x="1" y="0"/>
                      </a:moveTo>
                      <a:lnTo>
                        <a:pt x="5185" y="2452"/>
                      </a:lnTo>
                      <a:cubicBezTo>
                        <a:pt x="5214" y="1899"/>
                        <a:pt x="5291" y="1347"/>
                        <a:pt x="5419" y="808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47">
                  <a:extLst>
                    <a:ext uri="{FF2B5EF4-FFF2-40B4-BE49-F238E27FC236}">
                      <a16:creationId xmlns:a16="http://schemas.microsoft.com/office/drawing/2014/main" id="{BEB2329B-3314-F635-8A56-109CF4409C51}"/>
                    </a:ext>
                  </a:extLst>
                </p:cNvPr>
                <p:cNvSpPr/>
                <p:nvPr/>
              </p:nvSpPr>
              <p:spPr>
                <a:xfrm>
                  <a:off x="1732725" y="3051038"/>
                  <a:ext cx="225800" cy="2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8779" extrusionOk="0">
                      <a:moveTo>
                        <a:pt x="1" y="0"/>
                      </a:moveTo>
                      <a:lnTo>
                        <a:pt x="7468" y="5596"/>
                      </a:lnTo>
                      <a:lnTo>
                        <a:pt x="9031" y="8778"/>
                      </a:lnTo>
                      <a:lnTo>
                        <a:pt x="8854" y="418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AB2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47">
                  <a:extLst>
                    <a:ext uri="{FF2B5EF4-FFF2-40B4-BE49-F238E27FC236}">
                      <a16:creationId xmlns:a16="http://schemas.microsoft.com/office/drawing/2014/main" id="{C0EEB91B-E71A-ED55-3A12-EAEAF000C356}"/>
                    </a:ext>
                  </a:extLst>
                </p:cNvPr>
                <p:cNvSpPr/>
                <p:nvPr/>
              </p:nvSpPr>
              <p:spPr>
                <a:xfrm>
                  <a:off x="1732725" y="3051038"/>
                  <a:ext cx="130450" cy="9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3909" extrusionOk="0">
                      <a:moveTo>
                        <a:pt x="1" y="0"/>
                      </a:moveTo>
                      <a:lnTo>
                        <a:pt x="5218" y="3909"/>
                      </a:lnTo>
                      <a:cubicBezTo>
                        <a:pt x="5170" y="3425"/>
                        <a:pt x="5160" y="2937"/>
                        <a:pt x="5184" y="24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47">
                  <a:extLst>
                    <a:ext uri="{FF2B5EF4-FFF2-40B4-BE49-F238E27FC236}">
                      <a16:creationId xmlns:a16="http://schemas.microsoft.com/office/drawing/2014/main" id="{15187CAF-D8A2-03FD-6C66-AFC25B8A4928}"/>
                    </a:ext>
                  </a:extLst>
                </p:cNvPr>
                <p:cNvSpPr/>
                <p:nvPr/>
              </p:nvSpPr>
              <p:spPr>
                <a:xfrm>
                  <a:off x="1895375" y="3190938"/>
                  <a:ext cx="63150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3183" extrusionOk="0">
                      <a:moveTo>
                        <a:pt x="962" y="0"/>
                      </a:moveTo>
                      <a:lnTo>
                        <a:pt x="1" y="1070"/>
                      </a:lnTo>
                      <a:lnTo>
                        <a:pt x="2525" y="3182"/>
                      </a:lnTo>
                      <a:lnTo>
                        <a:pt x="2525" y="3182"/>
                      </a:lnTo>
                      <a:lnTo>
                        <a:pt x="962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47">
                  <a:extLst>
                    <a:ext uri="{FF2B5EF4-FFF2-40B4-BE49-F238E27FC236}">
                      <a16:creationId xmlns:a16="http://schemas.microsoft.com/office/drawing/2014/main" id="{A2D4915A-5313-4A78-7F2F-05DB64D777E2}"/>
                    </a:ext>
                  </a:extLst>
                </p:cNvPr>
                <p:cNvSpPr/>
                <p:nvPr/>
              </p:nvSpPr>
              <p:spPr>
                <a:xfrm>
                  <a:off x="1804750" y="3070713"/>
                  <a:ext cx="92900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" h="575" fill="none" extrusionOk="0">
                      <a:moveTo>
                        <a:pt x="3716" y="574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47">
                  <a:extLst>
                    <a:ext uri="{FF2B5EF4-FFF2-40B4-BE49-F238E27FC236}">
                      <a16:creationId xmlns:a16="http://schemas.microsoft.com/office/drawing/2014/main" id="{8A1BA4AC-E9D5-617F-CA93-A96663F23FC8}"/>
                    </a:ext>
                  </a:extLst>
                </p:cNvPr>
                <p:cNvSpPr/>
                <p:nvPr/>
              </p:nvSpPr>
              <p:spPr>
                <a:xfrm>
                  <a:off x="1910225" y="3087013"/>
                  <a:ext cx="12900" cy="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79" fill="none" extrusionOk="0">
                      <a:moveTo>
                        <a:pt x="515" y="79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aphicFrame>
        <p:nvGraphicFramePr>
          <p:cNvPr id="22" name="Google Shape;605;p23">
            <a:extLst>
              <a:ext uri="{FF2B5EF4-FFF2-40B4-BE49-F238E27FC236}">
                <a16:creationId xmlns:a16="http://schemas.microsoft.com/office/drawing/2014/main" id="{A8544CFD-A219-DF32-7451-4948A67BC599}"/>
              </a:ext>
            </a:extLst>
          </p:cNvPr>
          <p:cNvGraphicFramePr/>
          <p:nvPr/>
        </p:nvGraphicFramePr>
        <p:xfrm>
          <a:off x="227576" y="2044110"/>
          <a:ext cx="7087854" cy="842945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08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294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62" name="Google Shape;185;p17">
            <a:extLst>
              <a:ext uri="{FF2B5EF4-FFF2-40B4-BE49-F238E27FC236}">
                <a16:creationId xmlns:a16="http://schemas.microsoft.com/office/drawing/2014/main" id="{E113B342-0D37-E86C-B8C8-BD52B22AB0B6}"/>
              </a:ext>
            </a:extLst>
          </p:cNvPr>
          <p:cNvCxnSpPr>
            <a:cxnSpLocks/>
          </p:cNvCxnSpPr>
          <p:nvPr/>
        </p:nvCxnSpPr>
        <p:spPr>
          <a:xfrm>
            <a:off x="835523" y="2798908"/>
            <a:ext cx="0" cy="740292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0" name="Google Shape;185;p17">
            <a:extLst>
              <a:ext uri="{FF2B5EF4-FFF2-40B4-BE49-F238E27FC236}">
                <a16:creationId xmlns:a16="http://schemas.microsoft.com/office/drawing/2014/main" id="{E68CDEF2-3CF9-E227-657C-5B4A791C7656}"/>
              </a:ext>
            </a:extLst>
          </p:cNvPr>
          <p:cNvCxnSpPr>
            <a:cxnSpLocks/>
          </p:cNvCxnSpPr>
          <p:nvPr/>
        </p:nvCxnSpPr>
        <p:spPr>
          <a:xfrm>
            <a:off x="456242" y="2589653"/>
            <a:ext cx="6637096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02" name="Rectangle 1501">
            <a:extLst>
              <a:ext uri="{FF2B5EF4-FFF2-40B4-BE49-F238E27FC236}">
                <a16:creationId xmlns:a16="http://schemas.microsoft.com/office/drawing/2014/main" id="{D2CAF322-C213-C3E7-0747-7162F0282E0F}"/>
              </a:ext>
            </a:extLst>
          </p:cNvPr>
          <p:cNvSpPr/>
          <p:nvPr/>
        </p:nvSpPr>
        <p:spPr>
          <a:xfrm>
            <a:off x="1181794" y="4994341"/>
            <a:ext cx="5764207" cy="932657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Rotoscoping Infographic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by © Amber Buck</a:t>
            </a:r>
          </a:p>
        </p:txBody>
      </p:sp>
      <p:sp>
        <p:nvSpPr>
          <p:cNvPr id="1504" name="Rectangle 1503">
            <a:extLst>
              <a:ext uri="{FF2B5EF4-FFF2-40B4-BE49-F238E27FC236}">
                <a16:creationId xmlns:a16="http://schemas.microsoft.com/office/drawing/2014/main" id="{21B4F876-568A-A5ED-FBE7-A1512FFFBEBC}"/>
              </a:ext>
            </a:extLst>
          </p:cNvPr>
          <p:cNvSpPr/>
          <p:nvPr/>
        </p:nvSpPr>
        <p:spPr>
          <a:xfrm>
            <a:off x="1524783" y="5538043"/>
            <a:ext cx="5568555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6" name="Google Shape;862;p28">
            <a:extLst>
              <a:ext uri="{FF2B5EF4-FFF2-40B4-BE49-F238E27FC236}">
                <a16:creationId xmlns:a16="http://schemas.microsoft.com/office/drawing/2014/main" id="{AA234CC3-2554-B654-FD60-9ED752B857EE}"/>
              </a:ext>
            </a:extLst>
          </p:cNvPr>
          <p:cNvSpPr/>
          <p:nvPr/>
        </p:nvSpPr>
        <p:spPr>
          <a:xfrm>
            <a:off x="456242" y="4514141"/>
            <a:ext cx="765606" cy="76560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7" name="Google Shape;862;p28">
            <a:extLst>
              <a:ext uri="{FF2B5EF4-FFF2-40B4-BE49-F238E27FC236}">
                <a16:creationId xmlns:a16="http://schemas.microsoft.com/office/drawing/2014/main" id="{9A531FD5-F12E-98BA-E174-C49CA872327B}"/>
              </a:ext>
            </a:extLst>
          </p:cNvPr>
          <p:cNvSpPr/>
          <p:nvPr/>
        </p:nvSpPr>
        <p:spPr>
          <a:xfrm>
            <a:off x="456242" y="3099125"/>
            <a:ext cx="765606" cy="7656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8" name="Google Shape;862;p28">
            <a:extLst>
              <a:ext uri="{FF2B5EF4-FFF2-40B4-BE49-F238E27FC236}">
                <a16:creationId xmlns:a16="http://schemas.microsoft.com/office/drawing/2014/main" id="{4131BA6E-9047-23F8-A8D0-9CBF1D6D428E}"/>
              </a:ext>
            </a:extLst>
          </p:cNvPr>
          <p:cNvSpPr/>
          <p:nvPr/>
        </p:nvSpPr>
        <p:spPr>
          <a:xfrm>
            <a:off x="456242" y="6815938"/>
            <a:ext cx="765606" cy="76560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9846C9-6782-A3CF-75D3-F67F0FF37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48" y="9412449"/>
            <a:ext cx="5778392" cy="669275"/>
          </a:xfrm>
          <a:prstGeom prst="rect">
            <a:avLst/>
          </a:prstGeom>
        </p:spPr>
      </p:pic>
      <p:cxnSp>
        <p:nvCxnSpPr>
          <p:cNvPr id="3" name="Google Shape;185;p17">
            <a:extLst>
              <a:ext uri="{FF2B5EF4-FFF2-40B4-BE49-F238E27FC236}">
                <a16:creationId xmlns:a16="http://schemas.microsoft.com/office/drawing/2014/main" id="{975F560A-980B-1BF6-6BEC-611A8BF8D8E8}"/>
              </a:ext>
            </a:extLst>
          </p:cNvPr>
          <p:cNvCxnSpPr>
            <a:cxnSpLocks/>
          </p:cNvCxnSpPr>
          <p:nvPr/>
        </p:nvCxnSpPr>
        <p:spPr>
          <a:xfrm>
            <a:off x="1440426" y="6482100"/>
            <a:ext cx="50814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85;p17">
            <a:extLst>
              <a:ext uri="{FF2B5EF4-FFF2-40B4-BE49-F238E27FC236}">
                <a16:creationId xmlns:a16="http://schemas.microsoft.com/office/drawing/2014/main" id="{A6B419D1-E8B9-DCAA-6D44-68C35E349F7A}"/>
              </a:ext>
            </a:extLst>
          </p:cNvPr>
          <p:cNvCxnSpPr>
            <a:cxnSpLocks/>
          </p:cNvCxnSpPr>
          <p:nvPr/>
        </p:nvCxnSpPr>
        <p:spPr>
          <a:xfrm>
            <a:off x="1440426" y="4356852"/>
            <a:ext cx="50814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84975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Rectangle 1513">
            <a:extLst>
              <a:ext uri="{FF2B5EF4-FFF2-40B4-BE49-F238E27FC236}">
                <a16:creationId xmlns:a16="http://schemas.microsoft.com/office/drawing/2014/main" id="{1942777A-6DC2-67FC-FFC5-C0AAFA16C824}"/>
              </a:ext>
            </a:extLst>
          </p:cNvPr>
          <p:cNvSpPr/>
          <p:nvPr/>
        </p:nvSpPr>
        <p:spPr>
          <a:xfrm>
            <a:off x="-1" y="6866839"/>
            <a:ext cx="7559675" cy="382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43E056-4681-2297-CC10-FBFD0166EA63}"/>
              </a:ext>
            </a:extLst>
          </p:cNvPr>
          <p:cNvSpPr/>
          <p:nvPr/>
        </p:nvSpPr>
        <p:spPr>
          <a:xfrm>
            <a:off x="-1" y="-925"/>
            <a:ext cx="5160527" cy="100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4C1AB1-807D-D202-0A0E-8F3733DC754F}"/>
              </a:ext>
            </a:extLst>
          </p:cNvPr>
          <p:cNvSpPr/>
          <p:nvPr/>
        </p:nvSpPr>
        <p:spPr>
          <a:xfrm>
            <a:off x="-997044" y="-1235797"/>
            <a:ext cx="5853074" cy="308137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Google Shape;1383;p47"/>
          <p:cNvSpPr txBox="1">
            <a:spLocks noGrp="1"/>
          </p:cNvSpPr>
          <p:nvPr>
            <p:ph type="subTitle" idx="1"/>
          </p:nvPr>
        </p:nvSpPr>
        <p:spPr>
          <a:xfrm>
            <a:off x="-305163" y="392293"/>
            <a:ext cx="5160527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2"/>
                </a:solidFill>
                <a:latin typeface="Dreaming Outloud Pro" panose="020F0502020204030204" pitchFamily="34" charset="0"/>
                <a:cs typeface="Dreaming Outloud Pro" panose="020F0502020204030204" pitchFamily="34" charset="0"/>
              </a:rPr>
              <a:t>ANIMATION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11508-F01E-4466-46F3-5D9037759787}"/>
              </a:ext>
            </a:extLst>
          </p:cNvPr>
          <p:cNvSpPr/>
          <p:nvPr/>
        </p:nvSpPr>
        <p:spPr>
          <a:xfrm>
            <a:off x="0" y="4356852"/>
            <a:ext cx="7559675" cy="6119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DDDCF3-20A0-F101-9C7F-1E1E09FF43ED}"/>
              </a:ext>
            </a:extLst>
          </p:cNvPr>
          <p:cNvSpPr/>
          <p:nvPr/>
        </p:nvSpPr>
        <p:spPr>
          <a:xfrm>
            <a:off x="-891356" y="-1149972"/>
            <a:ext cx="6028314" cy="2977619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AB2D0B-675C-1633-3315-A2C3F8CE6A78}"/>
              </a:ext>
            </a:extLst>
          </p:cNvPr>
          <p:cNvSpPr/>
          <p:nvPr/>
        </p:nvSpPr>
        <p:spPr>
          <a:xfrm>
            <a:off x="227575" y="1216036"/>
            <a:ext cx="5670167" cy="6573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Understanding Rotoscope Techniques</a:t>
            </a:r>
          </a:p>
        </p:txBody>
      </p:sp>
      <p:grpSp>
        <p:nvGrpSpPr>
          <p:cNvPr id="1367" name="Google Shape;1367;p47"/>
          <p:cNvGrpSpPr/>
          <p:nvPr/>
        </p:nvGrpSpPr>
        <p:grpSpPr>
          <a:xfrm>
            <a:off x="5955660" y="-278178"/>
            <a:ext cx="9060337" cy="3673771"/>
            <a:chOff x="-315093" y="3355902"/>
            <a:chExt cx="9060337" cy="3673771"/>
          </a:xfrm>
        </p:grpSpPr>
        <p:sp>
          <p:nvSpPr>
            <p:cNvPr id="1368" name="Google Shape;1368;p47"/>
            <p:cNvSpPr/>
            <p:nvPr/>
          </p:nvSpPr>
          <p:spPr>
            <a:xfrm rot="20988910">
              <a:off x="683412" y="3355902"/>
              <a:ext cx="8061832" cy="3673771"/>
            </a:xfrm>
            <a:custGeom>
              <a:avLst/>
              <a:gdLst/>
              <a:ahLst/>
              <a:cxnLst/>
              <a:rect l="l" t="t" r="r" b="b"/>
              <a:pathLst>
                <a:path w="212132" h="128167" extrusionOk="0">
                  <a:moveTo>
                    <a:pt x="0" y="35288"/>
                  </a:moveTo>
                  <a:cubicBezTo>
                    <a:pt x="11079" y="36210"/>
                    <a:pt x="26830" y="40833"/>
                    <a:pt x="33158" y="31692"/>
                  </a:cubicBezTo>
                  <a:cubicBezTo>
                    <a:pt x="37734" y="25082"/>
                    <a:pt x="30363" y="9232"/>
                    <a:pt x="22372" y="10119"/>
                  </a:cubicBezTo>
                  <a:cubicBezTo>
                    <a:pt x="12292" y="11237"/>
                    <a:pt x="19421" y="39682"/>
                    <a:pt x="29563" y="39682"/>
                  </a:cubicBezTo>
                  <a:cubicBezTo>
                    <a:pt x="34567" y="39682"/>
                    <a:pt x="40260" y="37378"/>
                    <a:pt x="43146" y="33290"/>
                  </a:cubicBezTo>
                  <a:cubicBezTo>
                    <a:pt x="47470" y="27165"/>
                    <a:pt x="46742" y="18462"/>
                    <a:pt x="50736" y="12117"/>
                  </a:cubicBezTo>
                  <a:cubicBezTo>
                    <a:pt x="54692" y="5833"/>
                    <a:pt x="62106" y="-397"/>
                    <a:pt x="69512" y="132"/>
                  </a:cubicBezTo>
                  <a:cubicBezTo>
                    <a:pt x="83178" y="1108"/>
                    <a:pt x="73798" y="33963"/>
                    <a:pt x="87090" y="37285"/>
                  </a:cubicBezTo>
                  <a:cubicBezTo>
                    <a:pt x="105581" y="41906"/>
                    <a:pt x="119124" y="-6695"/>
                    <a:pt x="134230" y="4926"/>
                  </a:cubicBezTo>
                  <a:cubicBezTo>
                    <a:pt x="139740" y="9165"/>
                    <a:pt x="140375" y="17629"/>
                    <a:pt x="141421" y="24501"/>
                  </a:cubicBezTo>
                  <a:cubicBezTo>
                    <a:pt x="144978" y="47868"/>
                    <a:pt x="140040" y="73671"/>
                    <a:pt x="150610" y="94812"/>
                  </a:cubicBezTo>
                  <a:cubicBezTo>
                    <a:pt x="156767" y="107127"/>
                    <a:pt x="165022" y="121502"/>
                    <a:pt x="178175" y="125573"/>
                  </a:cubicBezTo>
                  <a:cubicBezTo>
                    <a:pt x="189134" y="128965"/>
                    <a:pt x="207007" y="130244"/>
                    <a:pt x="212132" y="119981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69" name="Google Shape;1369;p47"/>
            <p:cNvGrpSpPr/>
            <p:nvPr/>
          </p:nvGrpSpPr>
          <p:grpSpPr>
            <a:xfrm rot="-1780422">
              <a:off x="-315093" y="4799218"/>
              <a:ext cx="1162864" cy="1109705"/>
              <a:chOff x="1612895" y="888905"/>
              <a:chExt cx="3065427" cy="2956780"/>
            </a:xfrm>
          </p:grpSpPr>
          <p:sp>
            <p:nvSpPr>
              <p:cNvPr id="1370" name="Google Shape;1370;p47"/>
              <p:cNvSpPr/>
              <p:nvPr/>
            </p:nvSpPr>
            <p:spPr>
              <a:xfrm>
                <a:off x="3280822" y="2323525"/>
                <a:ext cx="647584" cy="81601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1" name="Google Shape;1371;p47"/>
              <p:cNvGrpSpPr/>
              <p:nvPr/>
            </p:nvGrpSpPr>
            <p:grpSpPr>
              <a:xfrm>
                <a:off x="1612895" y="888905"/>
                <a:ext cx="3065427" cy="2956780"/>
                <a:chOff x="1732725" y="3051038"/>
                <a:chExt cx="298929" cy="288337"/>
              </a:xfrm>
            </p:grpSpPr>
            <p:sp>
              <p:nvSpPr>
                <p:cNvPr id="1372" name="Google Shape;1372;p47"/>
                <p:cNvSpPr/>
                <p:nvPr/>
              </p:nvSpPr>
              <p:spPr>
                <a:xfrm>
                  <a:off x="1732725" y="3051038"/>
                  <a:ext cx="186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7468" y="559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3" name="Google Shape;1373;p47"/>
                <p:cNvSpPr/>
                <p:nvPr/>
              </p:nvSpPr>
              <p:spPr>
                <a:xfrm>
                  <a:off x="1878929" y="3125450"/>
                  <a:ext cx="152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6108" y="7112"/>
                      </a:lnTo>
                      <a:cubicBezTo>
                        <a:pt x="5627" y="6110"/>
                        <a:pt x="5327" y="5019"/>
                        <a:pt x="5218" y="391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47"/>
                <p:cNvSpPr/>
                <p:nvPr/>
              </p:nvSpPr>
              <p:spPr>
                <a:xfrm>
                  <a:off x="1732725" y="3051038"/>
                  <a:ext cx="279675" cy="10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7" h="4188" extrusionOk="0">
                      <a:moveTo>
                        <a:pt x="1" y="0"/>
                      </a:moveTo>
                      <a:lnTo>
                        <a:pt x="8854" y="4187"/>
                      </a:lnTo>
                      <a:lnTo>
                        <a:pt x="11187" y="16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5" name="Google Shape;1375;p47"/>
                <p:cNvSpPr/>
                <p:nvPr/>
              </p:nvSpPr>
              <p:spPr>
                <a:xfrm>
                  <a:off x="1732725" y="3051038"/>
                  <a:ext cx="135475" cy="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2453" extrusionOk="0">
                      <a:moveTo>
                        <a:pt x="1" y="0"/>
                      </a:moveTo>
                      <a:lnTo>
                        <a:pt x="5185" y="2452"/>
                      </a:lnTo>
                      <a:cubicBezTo>
                        <a:pt x="5214" y="1899"/>
                        <a:pt x="5291" y="1347"/>
                        <a:pt x="5419" y="808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47"/>
                <p:cNvSpPr/>
                <p:nvPr/>
              </p:nvSpPr>
              <p:spPr>
                <a:xfrm>
                  <a:off x="1732725" y="3051038"/>
                  <a:ext cx="225800" cy="2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8779" extrusionOk="0">
                      <a:moveTo>
                        <a:pt x="1" y="0"/>
                      </a:moveTo>
                      <a:lnTo>
                        <a:pt x="7468" y="5596"/>
                      </a:lnTo>
                      <a:lnTo>
                        <a:pt x="9031" y="8778"/>
                      </a:lnTo>
                      <a:lnTo>
                        <a:pt x="8854" y="418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AB2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47"/>
                <p:cNvSpPr/>
                <p:nvPr/>
              </p:nvSpPr>
              <p:spPr>
                <a:xfrm>
                  <a:off x="1732725" y="3051038"/>
                  <a:ext cx="130450" cy="9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3909" extrusionOk="0">
                      <a:moveTo>
                        <a:pt x="1" y="0"/>
                      </a:moveTo>
                      <a:lnTo>
                        <a:pt x="5218" y="3909"/>
                      </a:lnTo>
                      <a:cubicBezTo>
                        <a:pt x="5170" y="3425"/>
                        <a:pt x="5160" y="2937"/>
                        <a:pt x="5184" y="24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47"/>
                <p:cNvSpPr/>
                <p:nvPr/>
              </p:nvSpPr>
              <p:spPr>
                <a:xfrm>
                  <a:off x="1895375" y="3190938"/>
                  <a:ext cx="63150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3183" extrusionOk="0">
                      <a:moveTo>
                        <a:pt x="962" y="0"/>
                      </a:moveTo>
                      <a:lnTo>
                        <a:pt x="1" y="1070"/>
                      </a:lnTo>
                      <a:lnTo>
                        <a:pt x="2525" y="3182"/>
                      </a:lnTo>
                      <a:lnTo>
                        <a:pt x="2525" y="3182"/>
                      </a:lnTo>
                      <a:lnTo>
                        <a:pt x="962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47"/>
                <p:cNvSpPr/>
                <p:nvPr/>
              </p:nvSpPr>
              <p:spPr>
                <a:xfrm>
                  <a:off x="1804750" y="3070713"/>
                  <a:ext cx="92900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" h="575" fill="none" extrusionOk="0">
                      <a:moveTo>
                        <a:pt x="3716" y="574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47"/>
                <p:cNvSpPr/>
                <p:nvPr/>
              </p:nvSpPr>
              <p:spPr>
                <a:xfrm>
                  <a:off x="1910225" y="3087013"/>
                  <a:ext cx="12900" cy="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79" fill="none" extrusionOk="0">
                      <a:moveTo>
                        <a:pt x="515" y="79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aphicFrame>
        <p:nvGraphicFramePr>
          <p:cNvPr id="22" name="Google Shape;605;p23">
            <a:extLst>
              <a:ext uri="{FF2B5EF4-FFF2-40B4-BE49-F238E27FC236}">
                <a16:creationId xmlns:a16="http://schemas.microsoft.com/office/drawing/2014/main" id="{B2F85356-09CD-FB36-2F58-538FD616C18D}"/>
              </a:ext>
            </a:extLst>
          </p:cNvPr>
          <p:cNvGraphicFramePr/>
          <p:nvPr/>
        </p:nvGraphicFramePr>
        <p:xfrm>
          <a:off x="227576" y="2044110"/>
          <a:ext cx="7087854" cy="842945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08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294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62" name="Google Shape;185;p17">
            <a:extLst>
              <a:ext uri="{FF2B5EF4-FFF2-40B4-BE49-F238E27FC236}">
                <a16:creationId xmlns:a16="http://schemas.microsoft.com/office/drawing/2014/main" id="{87376414-609F-1754-6695-E53BA9C9BDC6}"/>
              </a:ext>
            </a:extLst>
          </p:cNvPr>
          <p:cNvCxnSpPr>
            <a:cxnSpLocks/>
          </p:cNvCxnSpPr>
          <p:nvPr/>
        </p:nvCxnSpPr>
        <p:spPr>
          <a:xfrm>
            <a:off x="835523" y="2572400"/>
            <a:ext cx="0" cy="761218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7" name="Rectangle 1356">
            <a:extLst>
              <a:ext uri="{FF2B5EF4-FFF2-40B4-BE49-F238E27FC236}">
                <a16:creationId xmlns:a16="http://schemas.microsoft.com/office/drawing/2014/main" id="{0F6F543C-9BEE-7218-57A5-4202D4C9F131}"/>
              </a:ext>
            </a:extLst>
          </p:cNvPr>
          <p:cNvSpPr/>
          <p:nvPr/>
        </p:nvSpPr>
        <p:spPr>
          <a:xfrm>
            <a:off x="227574" y="218243"/>
            <a:ext cx="4048715" cy="8585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4" name="Rectangle 1503">
            <a:extLst>
              <a:ext uri="{FF2B5EF4-FFF2-40B4-BE49-F238E27FC236}">
                <a16:creationId xmlns:a16="http://schemas.microsoft.com/office/drawing/2014/main" id="{3D05242E-E6A5-0B5B-E3B8-E14A23B4A43F}"/>
              </a:ext>
            </a:extLst>
          </p:cNvPr>
          <p:cNvSpPr/>
          <p:nvPr/>
        </p:nvSpPr>
        <p:spPr>
          <a:xfrm>
            <a:off x="1524783" y="5538043"/>
            <a:ext cx="5568555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8" name="Google Shape;862;p28">
            <a:extLst>
              <a:ext uri="{FF2B5EF4-FFF2-40B4-BE49-F238E27FC236}">
                <a16:creationId xmlns:a16="http://schemas.microsoft.com/office/drawing/2014/main" id="{8B85730A-34EA-B671-6164-8F479F7BC5A5}"/>
              </a:ext>
            </a:extLst>
          </p:cNvPr>
          <p:cNvSpPr/>
          <p:nvPr/>
        </p:nvSpPr>
        <p:spPr>
          <a:xfrm>
            <a:off x="482226" y="3154227"/>
            <a:ext cx="765606" cy="7656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04</a:t>
            </a:r>
            <a:endParaRPr sz="24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9" name="Rectangle 1508">
            <a:extLst>
              <a:ext uri="{FF2B5EF4-FFF2-40B4-BE49-F238E27FC236}">
                <a16:creationId xmlns:a16="http://schemas.microsoft.com/office/drawing/2014/main" id="{62CDFF96-6145-1479-686B-687C319AA33A}"/>
              </a:ext>
            </a:extLst>
          </p:cNvPr>
          <p:cNvSpPr/>
          <p:nvPr/>
        </p:nvSpPr>
        <p:spPr>
          <a:xfrm>
            <a:off x="1260741" y="6509032"/>
            <a:ext cx="5681199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10" name="Rectangle 1509">
            <a:extLst>
              <a:ext uri="{FF2B5EF4-FFF2-40B4-BE49-F238E27FC236}">
                <a16:creationId xmlns:a16="http://schemas.microsoft.com/office/drawing/2014/main" id="{02279852-9155-3581-8AF2-A68888E8E723}"/>
              </a:ext>
            </a:extLst>
          </p:cNvPr>
          <p:cNvSpPr/>
          <p:nvPr/>
        </p:nvSpPr>
        <p:spPr>
          <a:xfrm>
            <a:off x="1268973" y="6962820"/>
            <a:ext cx="6029591" cy="266570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n-US" sz="2000" b="1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cxnSp>
        <p:nvCxnSpPr>
          <p:cNvPr id="30" name="Google Shape;185;p17">
            <a:extLst>
              <a:ext uri="{FF2B5EF4-FFF2-40B4-BE49-F238E27FC236}">
                <a16:creationId xmlns:a16="http://schemas.microsoft.com/office/drawing/2014/main" id="{12621AFD-C90F-2BCA-67A2-9123163A6F9B}"/>
              </a:ext>
            </a:extLst>
          </p:cNvPr>
          <p:cNvCxnSpPr>
            <a:cxnSpLocks/>
          </p:cNvCxnSpPr>
          <p:nvPr/>
        </p:nvCxnSpPr>
        <p:spPr>
          <a:xfrm>
            <a:off x="825898" y="2589653"/>
            <a:ext cx="6112687" cy="516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A975C5B-D97D-FE88-99AC-F55F476F77EA}"/>
              </a:ext>
            </a:extLst>
          </p:cNvPr>
          <p:cNvSpPr/>
          <p:nvPr/>
        </p:nvSpPr>
        <p:spPr>
          <a:xfrm>
            <a:off x="1678783" y="2266141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Resources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B5AB34-FFE0-8FE3-CEB1-06214F5AAC73}"/>
              </a:ext>
            </a:extLst>
          </p:cNvPr>
          <p:cNvSpPr/>
          <p:nvPr/>
        </p:nvSpPr>
        <p:spPr>
          <a:xfrm>
            <a:off x="4415853" y="2248938"/>
            <a:ext cx="1799007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Processes</a:t>
            </a:r>
          </a:p>
        </p:txBody>
      </p:sp>
      <p:sp>
        <p:nvSpPr>
          <p:cNvPr id="39" name="Google Shape;862;p28">
            <a:extLst>
              <a:ext uri="{FF2B5EF4-FFF2-40B4-BE49-F238E27FC236}">
                <a16:creationId xmlns:a16="http://schemas.microsoft.com/office/drawing/2014/main" id="{3D16512B-35AF-A2F4-5A48-E03E605C4EAC}"/>
              </a:ext>
            </a:extLst>
          </p:cNvPr>
          <p:cNvSpPr/>
          <p:nvPr/>
        </p:nvSpPr>
        <p:spPr>
          <a:xfrm>
            <a:off x="480696" y="3154356"/>
            <a:ext cx="765606" cy="76560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05</a:t>
            </a:r>
            <a:endParaRPr sz="24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A44939-6F3A-5E65-2626-CEDA298967A9}"/>
              </a:ext>
            </a:extLst>
          </p:cNvPr>
          <p:cNvSpPr txBox="1"/>
          <p:nvPr/>
        </p:nvSpPr>
        <p:spPr>
          <a:xfrm>
            <a:off x="1314832" y="3135197"/>
            <a:ext cx="57626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Once the complete stop motion picture has been stylistically rotoscoped, the process should be repeated for all frames in a </a:t>
            </a:r>
            <a:r>
              <a:rPr lang="en-US" sz="2000" b="1" u="sng" dirty="0">
                <a:latin typeface="Avenir Book" panose="02000503020000020003" pitchFamily="2" charset="0"/>
              </a:rPr>
              <a:t>sequence</a:t>
            </a:r>
            <a:r>
              <a:rPr lang="en-US" sz="2000" dirty="0">
                <a:latin typeface="Avenir Book" panose="02000503020000020003" pitchFamily="2" charset="0"/>
              </a:rPr>
              <a:t>.</a:t>
            </a:r>
          </a:p>
        </p:txBody>
      </p:sp>
      <p:pic>
        <p:nvPicPr>
          <p:cNvPr id="20" name="Picture 19" descr="A screenshot of a computer screen showing a rotoscope scene of a drawing of a person dancing in a room with columns&#10;">
            <a:extLst>
              <a:ext uri="{FF2B5EF4-FFF2-40B4-BE49-F238E27FC236}">
                <a16:creationId xmlns:a16="http://schemas.microsoft.com/office/drawing/2014/main" id="{D1075278-0296-3D25-597B-A850C16EA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90" b="7480"/>
          <a:stretch/>
        </p:blipFill>
        <p:spPr>
          <a:xfrm>
            <a:off x="1367292" y="7651891"/>
            <a:ext cx="5487770" cy="2473515"/>
          </a:xfrm>
          <a:prstGeom prst="rect">
            <a:avLst/>
          </a:prstGeom>
        </p:spPr>
      </p:pic>
      <p:pic>
        <p:nvPicPr>
          <p:cNvPr id="5" name="Picture 4" descr="A screenshot of a computer screen showing a rotoscope scene of a drawing of a person dancing in a room with columns&#10;">
            <a:extLst>
              <a:ext uri="{FF2B5EF4-FFF2-40B4-BE49-F238E27FC236}">
                <a16:creationId xmlns:a16="http://schemas.microsoft.com/office/drawing/2014/main" id="{0E384C7A-30B7-9393-E6EE-A5CECAF893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72" t="22125" r="22575" b="22683"/>
          <a:stretch/>
        </p:blipFill>
        <p:spPr>
          <a:xfrm>
            <a:off x="1367292" y="4340492"/>
            <a:ext cx="5487770" cy="302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12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Rectangle 1513">
            <a:extLst>
              <a:ext uri="{FF2B5EF4-FFF2-40B4-BE49-F238E27FC236}">
                <a16:creationId xmlns:a16="http://schemas.microsoft.com/office/drawing/2014/main" id="{1942777A-6DC2-67FC-FFC5-C0AAFA16C824}"/>
              </a:ext>
            </a:extLst>
          </p:cNvPr>
          <p:cNvSpPr/>
          <p:nvPr/>
        </p:nvSpPr>
        <p:spPr>
          <a:xfrm>
            <a:off x="-1" y="6866839"/>
            <a:ext cx="7559675" cy="382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43E056-4681-2297-CC10-FBFD0166EA63}"/>
              </a:ext>
            </a:extLst>
          </p:cNvPr>
          <p:cNvSpPr/>
          <p:nvPr/>
        </p:nvSpPr>
        <p:spPr>
          <a:xfrm>
            <a:off x="-1" y="-925"/>
            <a:ext cx="5160527" cy="100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4C1AB1-807D-D202-0A0E-8F3733DC754F}"/>
              </a:ext>
            </a:extLst>
          </p:cNvPr>
          <p:cNvSpPr/>
          <p:nvPr/>
        </p:nvSpPr>
        <p:spPr>
          <a:xfrm>
            <a:off x="-997044" y="-1235797"/>
            <a:ext cx="5853074" cy="308137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Google Shape;1383;p47"/>
          <p:cNvSpPr txBox="1">
            <a:spLocks noGrp="1"/>
          </p:cNvSpPr>
          <p:nvPr>
            <p:ph type="subTitle" idx="1"/>
          </p:nvPr>
        </p:nvSpPr>
        <p:spPr>
          <a:xfrm>
            <a:off x="-305163" y="392293"/>
            <a:ext cx="5160527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2"/>
                </a:solidFill>
                <a:latin typeface="Dreaming Outloud Pro" panose="020F0502020204030204" pitchFamily="34" charset="0"/>
                <a:cs typeface="Dreaming Outloud Pro" panose="020F0502020204030204" pitchFamily="34" charset="0"/>
              </a:rPr>
              <a:t>ANIMATION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11508-F01E-4466-46F3-5D9037759787}"/>
              </a:ext>
            </a:extLst>
          </p:cNvPr>
          <p:cNvSpPr/>
          <p:nvPr/>
        </p:nvSpPr>
        <p:spPr>
          <a:xfrm>
            <a:off x="0" y="4356852"/>
            <a:ext cx="7559675" cy="6119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DDDCF3-20A0-F101-9C7F-1E1E09FF43ED}"/>
              </a:ext>
            </a:extLst>
          </p:cNvPr>
          <p:cNvSpPr/>
          <p:nvPr/>
        </p:nvSpPr>
        <p:spPr>
          <a:xfrm>
            <a:off x="-891356" y="-1149972"/>
            <a:ext cx="6028314" cy="2977619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AB2D0B-675C-1633-3315-A2C3F8CE6A78}"/>
              </a:ext>
            </a:extLst>
          </p:cNvPr>
          <p:cNvSpPr/>
          <p:nvPr/>
        </p:nvSpPr>
        <p:spPr>
          <a:xfrm>
            <a:off x="227575" y="1216036"/>
            <a:ext cx="5670167" cy="6573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Understanding Rotoscope Techniques</a:t>
            </a:r>
          </a:p>
        </p:txBody>
      </p:sp>
      <p:grpSp>
        <p:nvGrpSpPr>
          <p:cNvPr id="1367" name="Google Shape;1367;p47"/>
          <p:cNvGrpSpPr/>
          <p:nvPr/>
        </p:nvGrpSpPr>
        <p:grpSpPr>
          <a:xfrm>
            <a:off x="5955660" y="-278178"/>
            <a:ext cx="9060337" cy="3673771"/>
            <a:chOff x="-315093" y="3355902"/>
            <a:chExt cx="9060337" cy="3673771"/>
          </a:xfrm>
        </p:grpSpPr>
        <p:sp>
          <p:nvSpPr>
            <p:cNvPr id="1368" name="Google Shape;1368;p47"/>
            <p:cNvSpPr/>
            <p:nvPr/>
          </p:nvSpPr>
          <p:spPr>
            <a:xfrm rot="20988910">
              <a:off x="683412" y="3355902"/>
              <a:ext cx="8061832" cy="3673771"/>
            </a:xfrm>
            <a:custGeom>
              <a:avLst/>
              <a:gdLst/>
              <a:ahLst/>
              <a:cxnLst/>
              <a:rect l="l" t="t" r="r" b="b"/>
              <a:pathLst>
                <a:path w="212132" h="128167" extrusionOk="0">
                  <a:moveTo>
                    <a:pt x="0" y="35288"/>
                  </a:moveTo>
                  <a:cubicBezTo>
                    <a:pt x="11079" y="36210"/>
                    <a:pt x="26830" y="40833"/>
                    <a:pt x="33158" y="31692"/>
                  </a:cubicBezTo>
                  <a:cubicBezTo>
                    <a:pt x="37734" y="25082"/>
                    <a:pt x="30363" y="9232"/>
                    <a:pt x="22372" y="10119"/>
                  </a:cubicBezTo>
                  <a:cubicBezTo>
                    <a:pt x="12292" y="11237"/>
                    <a:pt x="19421" y="39682"/>
                    <a:pt x="29563" y="39682"/>
                  </a:cubicBezTo>
                  <a:cubicBezTo>
                    <a:pt x="34567" y="39682"/>
                    <a:pt x="40260" y="37378"/>
                    <a:pt x="43146" y="33290"/>
                  </a:cubicBezTo>
                  <a:cubicBezTo>
                    <a:pt x="47470" y="27165"/>
                    <a:pt x="46742" y="18462"/>
                    <a:pt x="50736" y="12117"/>
                  </a:cubicBezTo>
                  <a:cubicBezTo>
                    <a:pt x="54692" y="5833"/>
                    <a:pt x="62106" y="-397"/>
                    <a:pt x="69512" y="132"/>
                  </a:cubicBezTo>
                  <a:cubicBezTo>
                    <a:pt x="83178" y="1108"/>
                    <a:pt x="73798" y="33963"/>
                    <a:pt x="87090" y="37285"/>
                  </a:cubicBezTo>
                  <a:cubicBezTo>
                    <a:pt x="105581" y="41906"/>
                    <a:pt x="119124" y="-6695"/>
                    <a:pt x="134230" y="4926"/>
                  </a:cubicBezTo>
                  <a:cubicBezTo>
                    <a:pt x="139740" y="9165"/>
                    <a:pt x="140375" y="17629"/>
                    <a:pt x="141421" y="24501"/>
                  </a:cubicBezTo>
                  <a:cubicBezTo>
                    <a:pt x="144978" y="47868"/>
                    <a:pt x="140040" y="73671"/>
                    <a:pt x="150610" y="94812"/>
                  </a:cubicBezTo>
                  <a:cubicBezTo>
                    <a:pt x="156767" y="107127"/>
                    <a:pt x="165022" y="121502"/>
                    <a:pt x="178175" y="125573"/>
                  </a:cubicBezTo>
                  <a:cubicBezTo>
                    <a:pt x="189134" y="128965"/>
                    <a:pt x="207007" y="130244"/>
                    <a:pt x="212132" y="119981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69" name="Google Shape;1369;p47"/>
            <p:cNvGrpSpPr/>
            <p:nvPr/>
          </p:nvGrpSpPr>
          <p:grpSpPr>
            <a:xfrm rot="-1780422">
              <a:off x="-315093" y="4799218"/>
              <a:ext cx="1162864" cy="1109705"/>
              <a:chOff x="1612895" y="888905"/>
              <a:chExt cx="3065427" cy="2956780"/>
            </a:xfrm>
          </p:grpSpPr>
          <p:sp>
            <p:nvSpPr>
              <p:cNvPr id="1370" name="Google Shape;1370;p47"/>
              <p:cNvSpPr/>
              <p:nvPr/>
            </p:nvSpPr>
            <p:spPr>
              <a:xfrm>
                <a:off x="3280822" y="2323525"/>
                <a:ext cx="647584" cy="81601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1" name="Google Shape;1371;p47"/>
              <p:cNvGrpSpPr/>
              <p:nvPr/>
            </p:nvGrpSpPr>
            <p:grpSpPr>
              <a:xfrm>
                <a:off x="1612895" y="888905"/>
                <a:ext cx="3065427" cy="2956780"/>
                <a:chOff x="1732725" y="3051038"/>
                <a:chExt cx="298929" cy="288337"/>
              </a:xfrm>
            </p:grpSpPr>
            <p:sp>
              <p:nvSpPr>
                <p:cNvPr id="1372" name="Google Shape;1372;p47"/>
                <p:cNvSpPr/>
                <p:nvPr/>
              </p:nvSpPr>
              <p:spPr>
                <a:xfrm>
                  <a:off x="1732725" y="3051038"/>
                  <a:ext cx="186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7468" y="559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3" name="Google Shape;1373;p47"/>
                <p:cNvSpPr/>
                <p:nvPr/>
              </p:nvSpPr>
              <p:spPr>
                <a:xfrm>
                  <a:off x="1878929" y="3125450"/>
                  <a:ext cx="152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6108" y="7112"/>
                      </a:lnTo>
                      <a:cubicBezTo>
                        <a:pt x="5627" y="6110"/>
                        <a:pt x="5327" y="5019"/>
                        <a:pt x="5218" y="391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47"/>
                <p:cNvSpPr/>
                <p:nvPr/>
              </p:nvSpPr>
              <p:spPr>
                <a:xfrm>
                  <a:off x="1732725" y="3051038"/>
                  <a:ext cx="279675" cy="10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7" h="4188" extrusionOk="0">
                      <a:moveTo>
                        <a:pt x="1" y="0"/>
                      </a:moveTo>
                      <a:lnTo>
                        <a:pt x="8854" y="4187"/>
                      </a:lnTo>
                      <a:lnTo>
                        <a:pt x="11187" y="16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5" name="Google Shape;1375;p47"/>
                <p:cNvSpPr/>
                <p:nvPr/>
              </p:nvSpPr>
              <p:spPr>
                <a:xfrm>
                  <a:off x="1732725" y="3051038"/>
                  <a:ext cx="135475" cy="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2453" extrusionOk="0">
                      <a:moveTo>
                        <a:pt x="1" y="0"/>
                      </a:moveTo>
                      <a:lnTo>
                        <a:pt x="5185" y="2452"/>
                      </a:lnTo>
                      <a:cubicBezTo>
                        <a:pt x="5214" y="1899"/>
                        <a:pt x="5291" y="1347"/>
                        <a:pt x="5419" y="808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47"/>
                <p:cNvSpPr/>
                <p:nvPr/>
              </p:nvSpPr>
              <p:spPr>
                <a:xfrm>
                  <a:off x="1732725" y="3051038"/>
                  <a:ext cx="225800" cy="2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8779" extrusionOk="0">
                      <a:moveTo>
                        <a:pt x="1" y="0"/>
                      </a:moveTo>
                      <a:lnTo>
                        <a:pt x="7468" y="5596"/>
                      </a:lnTo>
                      <a:lnTo>
                        <a:pt x="9031" y="8778"/>
                      </a:lnTo>
                      <a:lnTo>
                        <a:pt x="8854" y="418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AB2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47"/>
                <p:cNvSpPr/>
                <p:nvPr/>
              </p:nvSpPr>
              <p:spPr>
                <a:xfrm>
                  <a:off x="1732725" y="3051038"/>
                  <a:ext cx="130450" cy="9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3909" extrusionOk="0">
                      <a:moveTo>
                        <a:pt x="1" y="0"/>
                      </a:moveTo>
                      <a:lnTo>
                        <a:pt x="5218" y="3909"/>
                      </a:lnTo>
                      <a:cubicBezTo>
                        <a:pt x="5170" y="3425"/>
                        <a:pt x="5160" y="2937"/>
                        <a:pt x="5184" y="24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47"/>
                <p:cNvSpPr/>
                <p:nvPr/>
              </p:nvSpPr>
              <p:spPr>
                <a:xfrm>
                  <a:off x="1895375" y="3190938"/>
                  <a:ext cx="63150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3183" extrusionOk="0">
                      <a:moveTo>
                        <a:pt x="962" y="0"/>
                      </a:moveTo>
                      <a:lnTo>
                        <a:pt x="1" y="1070"/>
                      </a:lnTo>
                      <a:lnTo>
                        <a:pt x="2525" y="3182"/>
                      </a:lnTo>
                      <a:lnTo>
                        <a:pt x="2525" y="3182"/>
                      </a:lnTo>
                      <a:lnTo>
                        <a:pt x="962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47"/>
                <p:cNvSpPr/>
                <p:nvPr/>
              </p:nvSpPr>
              <p:spPr>
                <a:xfrm>
                  <a:off x="1804750" y="3070713"/>
                  <a:ext cx="92900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" h="575" fill="none" extrusionOk="0">
                      <a:moveTo>
                        <a:pt x="3716" y="574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47"/>
                <p:cNvSpPr/>
                <p:nvPr/>
              </p:nvSpPr>
              <p:spPr>
                <a:xfrm>
                  <a:off x="1910225" y="3087013"/>
                  <a:ext cx="12900" cy="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79" fill="none" extrusionOk="0">
                      <a:moveTo>
                        <a:pt x="515" y="79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aphicFrame>
        <p:nvGraphicFramePr>
          <p:cNvPr id="22" name="Google Shape;605;p23">
            <a:extLst>
              <a:ext uri="{FF2B5EF4-FFF2-40B4-BE49-F238E27FC236}">
                <a16:creationId xmlns:a16="http://schemas.microsoft.com/office/drawing/2014/main" id="{B2F85356-09CD-FB36-2F58-538FD616C18D}"/>
              </a:ext>
            </a:extLst>
          </p:cNvPr>
          <p:cNvGraphicFramePr/>
          <p:nvPr/>
        </p:nvGraphicFramePr>
        <p:xfrm>
          <a:off x="227576" y="2044110"/>
          <a:ext cx="7087854" cy="842945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08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294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62" name="Google Shape;185;p17">
            <a:extLst>
              <a:ext uri="{FF2B5EF4-FFF2-40B4-BE49-F238E27FC236}">
                <a16:creationId xmlns:a16="http://schemas.microsoft.com/office/drawing/2014/main" id="{87376414-609F-1754-6695-E53BA9C9BDC6}"/>
              </a:ext>
            </a:extLst>
          </p:cNvPr>
          <p:cNvCxnSpPr>
            <a:cxnSpLocks/>
          </p:cNvCxnSpPr>
          <p:nvPr/>
        </p:nvCxnSpPr>
        <p:spPr>
          <a:xfrm>
            <a:off x="835523" y="2572400"/>
            <a:ext cx="0" cy="761218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7" name="Rectangle 1356">
            <a:extLst>
              <a:ext uri="{FF2B5EF4-FFF2-40B4-BE49-F238E27FC236}">
                <a16:creationId xmlns:a16="http://schemas.microsoft.com/office/drawing/2014/main" id="{0F6F543C-9BEE-7218-57A5-4202D4C9F131}"/>
              </a:ext>
            </a:extLst>
          </p:cNvPr>
          <p:cNvSpPr/>
          <p:nvPr/>
        </p:nvSpPr>
        <p:spPr>
          <a:xfrm>
            <a:off x="227574" y="218243"/>
            <a:ext cx="4048715" cy="8585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4" name="Rectangle 1503">
            <a:extLst>
              <a:ext uri="{FF2B5EF4-FFF2-40B4-BE49-F238E27FC236}">
                <a16:creationId xmlns:a16="http://schemas.microsoft.com/office/drawing/2014/main" id="{3D05242E-E6A5-0B5B-E3B8-E14A23B4A43F}"/>
              </a:ext>
            </a:extLst>
          </p:cNvPr>
          <p:cNvSpPr/>
          <p:nvPr/>
        </p:nvSpPr>
        <p:spPr>
          <a:xfrm>
            <a:off x="1524783" y="5538043"/>
            <a:ext cx="5568555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8" name="Google Shape;862;p28">
            <a:extLst>
              <a:ext uri="{FF2B5EF4-FFF2-40B4-BE49-F238E27FC236}">
                <a16:creationId xmlns:a16="http://schemas.microsoft.com/office/drawing/2014/main" id="{8B85730A-34EA-B671-6164-8F479F7BC5A5}"/>
              </a:ext>
            </a:extLst>
          </p:cNvPr>
          <p:cNvSpPr/>
          <p:nvPr/>
        </p:nvSpPr>
        <p:spPr>
          <a:xfrm>
            <a:off x="482226" y="3154227"/>
            <a:ext cx="765606" cy="7656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04</a:t>
            </a:r>
            <a:endParaRPr sz="24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9" name="Rectangle 1508">
            <a:extLst>
              <a:ext uri="{FF2B5EF4-FFF2-40B4-BE49-F238E27FC236}">
                <a16:creationId xmlns:a16="http://schemas.microsoft.com/office/drawing/2014/main" id="{62CDFF96-6145-1479-686B-687C319AA33A}"/>
              </a:ext>
            </a:extLst>
          </p:cNvPr>
          <p:cNvSpPr/>
          <p:nvPr/>
        </p:nvSpPr>
        <p:spPr>
          <a:xfrm>
            <a:off x="1260741" y="6509032"/>
            <a:ext cx="5681199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10" name="Rectangle 1509">
            <a:extLst>
              <a:ext uri="{FF2B5EF4-FFF2-40B4-BE49-F238E27FC236}">
                <a16:creationId xmlns:a16="http://schemas.microsoft.com/office/drawing/2014/main" id="{02279852-9155-3581-8AF2-A68888E8E723}"/>
              </a:ext>
            </a:extLst>
          </p:cNvPr>
          <p:cNvSpPr/>
          <p:nvPr/>
        </p:nvSpPr>
        <p:spPr>
          <a:xfrm>
            <a:off x="1268973" y="6962820"/>
            <a:ext cx="6029591" cy="266570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n-US" sz="2000" b="1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cxnSp>
        <p:nvCxnSpPr>
          <p:cNvPr id="30" name="Google Shape;185;p17">
            <a:extLst>
              <a:ext uri="{FF2B5EF4-FFF2-40B4-BE49-F238E27FC236}">
                <a16:creationId xmlns:a16="http://schemas.microsoft.com/office/drawing/2014/main" id="{12621AFD-C90F-2BCA-67A2-9123163A6F9B}"/>
              </a:ext>
            </a:extLst>
          </p:cNvPr>
          <p:cNvCxnSpPr>
            <a:cxnSpLocks/>
          </p:cNvCxnSpPr>
          <p:nvPr/>
        </p:nvCxnSpPr>
        <p:spPr>
          <a:xfrm>
            <a:off x="825898" y="2589653"/>
            <a:ext cx="6112687" cy="516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A975C5B-D97D-FE88-99AC-F55F476F77EA}"/>
              </a:ext>
            </a:extLst>
          </p:cNvPr>
          <p:cNvSpPr/>
          <p:nvPr/>
        </p:nvSpPr>
        <p:spPr>
          <a:xfrm>
            <a:off x="1678783" y="2266141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Resources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B5AB34-FFE0-8FE3-CEB1-06214F5AAC73}"/>
              </a:ext>
            </a:extLst>
          </p:cNvPr>
          <p:cNvSpPr/>
          <p:nvPr/>
        </p:nvSpPr>
        <p:spPr>
          <a:xfrm>
            <a:off x="4415853" y="2248938"/>
            <a:ext cx="1799007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Processes</a:t>
            </a:r>
          </a:p>
        </p:txBody>
      </p:sp>
      <p:sp>
        <p:nvSpPr>
          <p:cNvPr id="39" name="Google Shape;862;p28">
            <a:extLst>
              <a:ext uri="{FF2B5EF4-FFF2-40B4-BE49-F238E27FC236}">
                <a16:creationId xmlns:a16="http://schemas.microsoft.com/office/drawing/2014/main" id="{3D16512B-35AF-A2F4-5A48-E03E605C4EAC}"/>
              </a:ext>
            </a:extLst>
          </p:cNvPr>
          <p:cNvSpPr/>
          <p:nvPr/>
        </p:nvSpPr>
        <p:spPr>
          <a:xfrm>
            <a:off x="480696" y="3154356"/>
            <a:ext cx="765606" cy="76560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05</a:t>
            </a:r>
            <a:endParaRPr sz="24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A44939-6F3A-5E65-2626-CEDA298967A9}"/>
              </a:ext>
            </a:extLst>
          </p:cNvPr>
          <p:cNvSpPr txBox="1"/>
          <p:nvPr/>
        </p:nvSpPr>
        <p:spPr>
          <a:xfrm>
            <a:off x="1314832" y="3135197"/>
            <a:ext cx="57626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Once a full sequence is completely rotoscoped, all </a:t>
            </a:r>
            <a:r>
              <a:rPr lang="en-US" sz="2000" b="1" u="sng" dirty="0">
                <a:latin typeface="Avenir Book" panose="02000503020000020003" pitchFamily="2" charset="0"/>
              </a:rPr>
              <a:t>individual</a:t>
            </a:r>
            <a:r>
              <a:rPr lang="en-US" sz="2000" dirty="0">
                <a:latin typeface="Avenir Book" panose="02000503020000020003" pitchFamily="2" charset="0"/>
              </a:rPr>
              <a:t> frames need to be </a:t>
            </a:r>
            <a:r>
              <a:rPr lang="en-US" sz="2000" b="1" u="sng" dirty="0">
                <a:latin typeface="Avenir Book" panose="02000503020000020003" pitchFamily="2" charset="0"/>
              </a:rPr>
              <a:t>exported</a:t>
            </a:r>
            <a:r>
              <a:rPr lang="en-US" sz="2000" dirty="0">
                <a:latin typeface="Avenir Book" panose="02000503020000020003" pitchFamily="2" charset="0"/>
              </a:rPr>
              <a:t> as jpgs or </a:t>
            </a:r>
            <a:r>
              <a:rPr lang="en-US" sz="2000" dirty="0" err="1">
                <a:latin typeface="Avenir Book" panose="02000503020000020003" pitchFamily="2" charset="0"/>
              </a:rPr>
              <a:t>png</a:t>
            </a:r>
            <a:r>
              <a:rPr lang="en-US" sz="2000" dirty="0">
                <a:latin typeface="Avenir Book" panose="02000503020000020003" pitchFamily="2" charset="0"/>
              </a:rPr>
              <a:t> files. </a:t>
            </a:r>
          </a:p>
        </p:txBody>
      </p:sp>
      <p:pic>
        <p:nvPicPr>
          <p:cNvPr id="5" name="Picture 4" descr="A screenshot of a computer screen showing a rotoscope scene of a drawing of a person dancing in a room with columns&#10;">
            <a:extLst>
              <a:ext uri="{FF2B5EF4-FFF2-40B4-BE49-F238E27FC236}">
                <a16:creationId xmlns:a16="http://schemas.microsoft.com/office/drawing/2014/main" id="{0E384C7A-30B7-9393-E6EE-A5CECAF89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72" t="22125" r="22575" b="22683"/>
          <a:stretch/>
        </p:blipFill>
        <p:spPr>
          <a:xfrm>
            <a:off x="1367292" y="4340492"/>
            <a:ext cx="5487770" cy="3026234"/>
          </a:xfrm>
          <a:prstGeom prst="rect">
            <a:avLst/>
          </a:prstGeom>
        </p:spPr>
      </p:pic>
      <p:pic>
        <p:nvPicPr>
          <p:cNvPr id="10" name="Picture 9" descr="A computer screen shot showing an arrow pointing to Export.">
            <a:extLst>
              <a:ext uri="{FF2B5EF4-FFF2-40B4-BE49-F238E27FC236}">
                <a16:creationId xmlns:a16="http://schemas.microsoft.com/office/drawing/2014/main" id="{3DF649BD-ABEE-88C7-DBA3-DA2EAB8AE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25" r="66098" b="55294"/>
          <a:stretch/>
        </p:blipFill>
        <p:spPr>
          <a:xfrm>
            <a:off x="1367292" y="7612249"/>
            <a:ext cx="2115337" cy="2572332"/>
          </a:xfrm>
          <a:prstGeom prst="rect">
            <a:avLst/>
          </a:prstGeom>
        </p:spPr>
      </p:pic>
      <p:pic>
        <p:nvPicPr>
          <p:cNvPr id="13" name="Picture 12" descr="A screenshot of a computer screen show file format PNG (24-bit PNG)">
            <a:extLst>
              <a:ext uri="{FF2B5EF4-FFF2-40B4-BE49-F238E27FC236}">
                <a16:creationId xmlns:a16="http://schemas.microsoft.com/office/drawing/2014/main" id="{D78F832E-383B-171D-A1AB-3AEF1709B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67" t="25769" r="33776" b="26058"/>
          <a:stretch/>
        </p:blipFill>
        <p:spPr>
          <a:xfrm>
            <a:off x="4077047" y="7596955"/>
            <a:ext cx="2762867" cy="260292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515144-59DF-6FAD-22AD-918B394C9FA3}"/>
              </a:ext>
            </a:extLst>
          </p:cNvPr>
          <p:cNvCxnSpPr>
            <a:cxnSpLocks/>
          </p:cNvCxnSpPr>
          <p:nvPr/>
        </p:nvCxnSpPr>
        <p:spPr>
          <a:xfrm>
            <a:off x="1765659" y="9053217"/>
            <a:ext cx="0" cy="53565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58E4E8-F6DA-364B-3722-0FFF02907292}"/>
              </a:ext>
            </a:extLst>
          </p:cNvPr>
          <p:cNvCxnSpPr>
            <a:cxnSpLocks/>
          </p:cNvCxnSpPr>
          <p:nvPr/>
        </p:nvCxnSpPr>
        <p:spPr>
          <a:xfrm>
            <a:off x="6379538" y="9237286"/>
            <a:ext cx="0" cy="53565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3570667-A53D-1EDF-6E4F-CAC2A95B460B}"/>
              </a:ext>
            </a:extLst>
          </p:cNvPr>
          <p:cNvCxnSpPr>
            <a:cxnSpLocks/>
          </p:cNvCxnSpPr>
          <p:nvPr/>
        </p:nvCxnSpPr>
        <p:spPr>
          <a:xfrm flipH="1">
            <a:off x="5891600" y="8048418"/>
            <a:ext cx="681925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89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Rectangle 1513">
            <a:extLst>
              <a:ext uri="{FF2B5EF4-FFF2-40B4-BE49-F238E27FC236}">
                <a16:creationId xmlns:a16="http://schemas.microsoft.com/office/drawing/2014/main" id="{1942777A-6DC2-67FC-FFC5-C0AAFA16C824}"/>
              </a:ext>
            </a:extLst>
          </p:cNvPr>
          <p:cNvSpPr/>
          <p:nvPr/>
        </p:nvSpPr>
        <p:spPr>
          <a:xfrm>
            <a:off x="-1" y="6866839"/>
            <a:ext cx="7559675" cy="382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43E056-4681-2297-CC10-FBFD0166EA63}"/>
              </a:ext>
            </a:extLst>
          </p:cNvPr>
          <p:cNvSpPr/>
          <p:nvPr/>
        </p:nvSpPr>
        <p:spPr>
          <a:xfrm>
            <a:off x="-1" y="-925"/>
            <a:ext cx="5160527" cy="100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4C1AB1-807D-D202-0A0E-8F3733DC754F}"/>
              </a:ext>
            </a:extLst>
          </p:cNvPr>
          <p:cNvSpPr/>
          <p:nvPr/>
        </p:nvSpPr>
        <p:spPr>
          <a:xfrm>
            <a:off x="-997044" y="-1235797"/>
            <a:ext cx="5853074" cy="308137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Google Shape;1383;p47"/>
          <p:cNvSpPr txBox="1">
            <a:spLocks noGrp="1"/>
          </p:cNvSpPr>
          <p:nvPr>
            <p:ph type="subTitle" idx="1"/>
          </p:nvPr>
        </p:nvSpPr>
        <p:spPr>
          <a:xfrm>
            <a:off x="-305163" y="392293"/>
            <a:ext cx="5160527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2"/>
                </a:solidFill>
                <a:latin typeface="Dreaming Outloud Pro" panose="020F0502020204030204" pitchFamily="34" charset="0"/>
                <a:cs typeface="Dreaming Outloud Pro" panose="020F0502020204030204" pitchFamily="34" charset="0"/>
              </a:rPr>
              <a:t>ANIMATION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11508-F01E-4466-46F3-5D9037759787}"/>
              </a:ext>
            </a:extLst>
          </p:cNvPr>
          <p:cNvSpPr/>
          <p:nvPr/>
        </p:nvSpPr>
        <p:spPr>
          <a:xfrm>
            <a:off x="0" y="4356852"/>
            <a:ext cx="7559675" cy="6119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DDDCF3-20A0-F101-9C7F-1E1E09FF43ED}"/>
              </a:ext>
            </a:extLst>
          </p:cNvPr>
          <p:cNvSpPr/>
          <p:nvPr/>
        </p:nvSpPr>
        <p:spPr>
          <a:xfrm>
            <a:off x="-891356" y="-1149972"/>
            <a:ext cx="6028314" cy="2977619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AB2D0B-675C-1633-3315-A2C3F8CE6A78}"/>
              </a:ext>
            </a:extLst>
          </p:cNvPr>
          <p:cNvSpPr/>
          <p:nvPr/>
        </p:nvSpPr>
        <p:spPr>
          <a:xfrm>
            <a:off x="227575" y="1216036"/>
            <a:ext cx="5670167" cy="6573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Understanding Rotoscope Techniques</a:t>
            </a:r>
          </a:p>
        </p:txBody>
      </p:sp>
      <p:grpSp>
        <p:nvGrpSpPr>
          <p:cNvPr id="1367" name="Google Shape;1367;p47"/>
          <p:cNvGrpSpPr/>
          <p:nvPr/>
        </p:nvGrpSpPr>
        <p:grpSpPr>
          <a:xfrm>
            <a:off x="5955660" y="-278178"/>
            <a:ext cx="9060337" cy="3673771"/>
            <a:chOff x="-315093" y="3355902"/>
            <a:chExt cx="9060337" cy="3673771"/>
          </a:xfrm>
        </p:grpSpPr>
        <p:sp>
          <p:nvSpPr>
            <p:cNvPr id="1368" name="Google Shape;1368;p47"/>
            <p:cNvSpPr/>
            <p:nvPr/>
          </p:nvSpPr>
          <p:spPr>
            <a:xfrm rot="20988910">
              <a:off x="683412" y="3355902"/>
              <a:ext cx="8061832" cy="3673771"/>
            </a:xfrm>
            <a:custGeom>
              <a:avLst/>
              <a:gdLst/>
              <a:ahLst/>
              <a:cxnLst/>
              <a:rect l="l" t="t" r="r" b="b"/>
              <a:pathLst>
                <a:path w="212132" h="128167" extrusionOk="0">
                  <a:moveTo>
                    <a:pt x="0" y="35288"/>
                  </a:moveTo>
                  <a:cubicBezTo>
                    <a:pt x="11079" y="36210"/>
                    <a:pt x="26830" y="40833"/>
                    <a:pt x="33158" y="31692"/>
                  </a:cubicBezTo>
                  <a:cubicBezTo>
                    <a:pt x="37734" y="25082"/>
                    <a:pt x="30363" y="9232"/>
                    <a:pt x="22372" y="10119"/>
                  </a:cubicBezTo>
                  <a:cubicBezTo>
                    <a:pt x="12292" y="11237"/>
                    <a:pt x="19421" y="39682"/>
                    <a:pt x="29563" y="39682"/>
                  </a:cubicBezTo>
                  <a:cubicBezTo>
                    <a:pt x="34567" y="39682"/>
                    <a:pt x="40260" y="37378"/>
                    <a:pt x="43146" y="33290"/>
                  </a:cubicBezTo>
                  <a:cubicBezTo>
                    <a:pt x="47470" y="27165"/>
                    <a:pt x="46742" y="18462"/>
                    <a:pt x="50736" y="12117"/>
                  </a:cubicBezTo>
                  <a:cubicBezTo>
                    <a:pt x="54692" y="5833"/>
                    <a:pt x="62106" y="-397"/>
                    <a:pt x="69512" y="132"/>
                  </a:cubicBezTo>
                  <a:cubicBezTo>
                    <a:pt x="83178" y="1108"/>
                    <a:pt x="73798" y="33963"/>
                    <a:pt x="87090" y="37285"/>
                  </a:cubicBezTo>
                  <a:cubicBezTo>
                    <a:pt x="105581" y="41906"/>
                    <a:pt x="119124" y="-6695"/>
                    <a:pt x="134230" y="4926"/>
                  </a:cubicBezTo>
                  <a:cubicBezTo>
                    <a:pt x="139740" y="9165"/>
                    <a:pt x="140375" y="17629"/>
                    <a:pt x="141421" y="24501"/>
                  </a:cubicBezTo>
                  <a:cubicBezTo>
                    <a:pt x="144978" y="47868"/>
                    <a:pt x="140040" y="73671"/>
                    <a:pt x="150610" y="94812"/>
                  </a:cubicBezTo>
                  <a:cubicBezTo>
                    <a:pt x="156767" y="107127"/>
                    <a:pt x="165022" y="121502"/>
                    <a:pt x="178175" y="125573"/>
                  </a:cubicBezTo>
                  <a:cubicBezTo>
                    <a:pt x="189134" y="128965"/>
                    <a:pt x="207007" y="130244"/>
                    <a:pt x="212132" y="119981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69" name="Google Shape;1369;p47"/>
            <p:cNvGrpSpPr/>
            <p:nvPr/>
          </p:nvGrpSpPr>
          <p:grpSpPr>
            <a:xfrm rot="-1780422">
              <a:off x="-315093" y="4799218"/>
              <a:ext cx="1162864" cy="1109705"/>
              <a:chOff x="1612895" y="888905"/>
              <a:chExt cx="3065427" cy="2956780"/>
            </a:xfrm>
          </p:grpSpPr>
          <p:sp>
            <p:nvSpPr>
              <p:cNvPr id="1370" name="Google Shape;1370;p47"/>
              <p:cNvSpPr/>
              <p:nvPr/>
            </p:nvSpPr>
            <p:spPr>
              <a:xfrm>
                <a:off x="3280822" y="2323525"/>
                <a:ext cx="647584" cy="81601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1" name="Google Shape;1371;p47"/>
              <p:cNvGrpSpPr/>
              <p:nvPr/>
            </p:nvGrpSpPr>
            <p:grpSpPr>
              <a:xfrm>
                <a:off x="1612895" y="888905"/>
                <a:ext cx="3065427" cy="2956780"/>
                <a:chOff x="1732725" y="3051038"/>
                <a:chExt cx="298929" cy="288337"/>
              </a:xfrm>
            </p:grpSpPr>
            <p:sp>
              <p:nvSpPr>
                <p:cNvPr id="1372" name="Google Shape;1372;p47"/>
                <p:cNvSpPr/>
                <p:nvPr/>
              </p:nvSpPr>
              <p:spPr>
                <a:xfrm>
                  <a:off x="1732725" y="3051038"/>
                  <a:ext cx="186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7468" y="559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3" name="Google Shape;1373;p47"/>
                <p:cNvSpPr/>
                <p:nvPr/>
              </p:nvSpPr>
              <p:spPr>
                <a:xfrm>
                  <a:off x="1878929" y="3125450"/>
                  <a:ext cx="152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6108" y="7112"/>
                      </a:lnTo>
                      <a:cubicBezTo>
                        <a:pt x="5627" y="6110"/>
                        <a:pt x="5327" y="5019"/>
                        <a:pt x="5218" y="391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47"/>
                <p:cNvSpPr/>
                <p:nvPr/>
              </p:nvSpPr>
              <p:spPr>
                <a:xfrm>
                  <a:off x="1732725" y="3051038"/>
                  <a:ext cx="279675" cy="10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7" h="4188" extrusionOk="0">
                      <a:moveTo>
                        <a:pt x="1" y="0"/>
                      </a:moveTo>
                      <a:lnTo>
                        <a:pt x="8854" y="4187"/>
                      </a:lnTo>
                      <a:lnTo>
                        <a:pt x="11187" y="16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5" name="Google Shape;1375;p47"/>
                <p:cNvSpPr/>
                <p:nvPr/>
              </p:nvSpPr>
              <p:spPr>
                <a:xfrm>
                  <a:off x="1732725" y="3051038"/>
                  <a:ext cx="135475" cy="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2453" extrusionOk="0">
                      <a:moveTo>
                        <a:pt x="1" y="0"/>
                      </a:moveTo>
                      <a:lnTo>
                        <a:pt x="5185" y="2452"/>
                      </a:lnTo>
                      <a:cubicBezTo>
                        <a:pt x="5214" y="1899"/>
                        <a:pt x="5291" y="1347"/>
                        <a:pt x="5419" y="808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47"/>
                <p:cNvSpPr/>
                <p:nvPr/>
              </p:nvSpPr>
              <p:spPr>
                <a:xfrm>
                  <a:off x="1732725" y="3051038"/>
                  <a:ext cx="225800" cy="2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8779" extrusionOk="0">
                      <a:moveTo>
                        <a:pt x="1" y="0"/>
                      </a:moveTo>
                      <a:lnTo>
                        <a:pt x="7468" y="5596"/>
                      </a:lnTo>
                      <a:lnTo>
                        <a:pt x="9031" y="8778"/>
                      </a:lnTo>
                      <a:lnTo>
                        <a:pt x="8854" y="418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AB2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47"/>
                <p:cNvSpPr/>
                <p:nvPr/>
              </p:nvSpPr>
              <p:spPr>
                <a:xfrm>
                  <a:off x="1732725" y="3051038"/>
                  <a:ext cx="130450" cy="9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3909" extrusionOk="0">
                      <a:moveTo>
                        <a:pt x="1" y="0"/>
                      </a:moveTo>
                      <a:lnTo>
                        <a:pt x="5218" y="3909"/>
                      </a:lnTo>
                      <a:cubicBezTo>
                        <a:pt x="5170" y="3425"/>
                        <a:pt x="5160" y="2937"/>
                        <a:pt x="5184" y="24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47"/>
                <p:cNvSpPr/>
                <p:nvPr/>
              </p:nvSpPr>
              <p:spPr>
                <a:xfrm>
                  <a:off x="1895375" y="3190938"/>
                  <a:ext cx="63150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3183" extrusionOk="0">
                      <a:moveTo>
                        <a:pt x="962" y="0"/>
                      </a:moveTo>
                      <a:lnTo>
                        <a:pt x="1" y="1070"/>
                      </a:lnTo>
                      <a:lnTo>
                        <a:pt x="2525" y="3182"/>
                      </a:lnTo>
                      <a:lnTo>
                        <a:pt x="2525" y="3182"/>
                      </a:lnTo>
                      <a:lnTo>
                        <a:pt x="962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47"/>
                <p:cNvSpPr/>
                <p:nvPr/>
              </p:nvSpPr>
              <p:spPr>
                <a:xfrm>
                  <a:off x="1804750" y="3070713"/>
                  <a:ext cx="92900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" h="575" fill="none" extrusionOk="0">
                      <a:moveTo>
                        <a:pt x="3716" y="574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47"/>
                <p:cNvSpPr/>
                <p:nvPr/>
              </p:nvSpPr>
              <p:spPr>
                <a:xfrm>
                  <a:off x="1910225" y="3087013"/>
                  <a:ext cx="12900" cy="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79" fill="none" extrusionOk="0">
                      <a:moveTo>
                        <a:pt x="515" y="79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aphicFrame>
        <p:nvGraphicFramePr>
          <p:cNvPr id="22" name="Google Shape;605;p23">
            <a:extLst>
              <a:ext uri="{FF2B5EF4-FFF2-40B4-BE49-F238E27FC236}">
                <a16:creationId xmlns:a16="http://schemas.microsoft.com/office/drawing/2014/main" id="{B2F85356-09CD-FB36-2F58-538FD616C1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29925"/>
              </p:ext>
            </p:extLst>
          </p:nvPr>
        </p:nvGraphicFramePr>
        <p:xfrm>
          <a:off x="227576" y="2024232"/>
          <a:ext cx="7087854" cy="842945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08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294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62" name="Google Shape;185;p17">
            <a:extLst>
              <a:ext uri="{FF2B5EF4-FFF2-40B4-BE49-F238E27FC236}">
                <a16:creationId xmlns:a16="http://schemas.microsoft.com/office/drawing/2014/main" id="{87376414-609F-1754-6695-E53BA9C9BDC6}"/>
              </a:ext>
            </a:extLst>
          </p:cNvPr>
          <p:cNvCxnSpPr>
            <a:cxnSpLocks/>
          </p:cNvCxnSpPr>
          <p:nvPr/>
        </p:nvCxnSpPr>
        <p:spPr>
          <a:xfrm>
            <a:off x="835523" y="2572400"/>
            <a:ext cx="0" cy="761218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7" name="Rectangle 1356">
            <a:extLst>
              <a:ext uri="{FF2B5EF4-FFF2-40B4-BE49-F238E27FC236}">
                <a16:creationId xmlns:a16="http://schemas.microsoft.com/office/drawing/2014/main" id="{0F6F543C-9BEE-7218-57A5-4202D4C9F131}"/>
              </a:ext>
            </a:extLst>
          </p:cNvPr>
          <p:cNvSpPr/>
          <p:nvPr/>
        </p:nvSpPr>
        <p:spPr>
          <a:xfrm>
            <a:off x="227574" y="218243"/>
            <a:ext cx="4048715" cy="8585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4" name="Rectangle 1503">
            <a:extLst>
              <a:ext uri="{FF2B5EF4-FFF2-40B4-BE49-F238E27FC236}">
                <a16:creationId xmlns:a16="http://schemas.microsoft.com/office/drawing/2014/main" id="{3D05242E-E6A5-0B5B-E3B8-E14A23B4A43F}"/>
              </a:ext>
            </a:extLst>
          </p:cNvPr>
          <p:cNvSpPr/>
          <p:nvPr/>
        </p:nvSpPr>
        <p:spPr>
          <a:xfrm>
            <a:off x="1524783" y="5538043"/>
            <a:ext cx="5568555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8" name="Google Shape;862;p28">
            <a:extLst>
              <a:ext uri="{FF2B5EF4-FFF2-40B4-BE49-F238E27FC236}">
                <a16:creationId xmlns:a16="http://schemas.microsoft.com/office/drawing/2014/main" id="{8B85730A-34EA-B671-6164-8F479F7BC5A5}"/>
              </a:ext>
            </a:extLst>
          </p:cNvPr>
          <p:cNvSpPr/>
          <p:nvPr/>
        </p:nvSpPr>
        <p:spPr>
          <a:xfrm>
            <a:off x="482226" y="3154227"/>
            <a:ext cx="765606" cy="7656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04</a:t>
            </a:r>
            <a:endParaRPr sz="24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9" name="Rectangle 1508">
            <a:extLst>
              <a:ext uri="{FF2B5EF4-FFF2-40B4-BE49-F238E27FC236}">
                <a16:creationId xmlns:a16="http://schemas.microsoft.com/office/drawing/2014/main" id="{62CDFF96-6145-1479-686B-687C319AA33A}"/>
              </a:ext>
            </a:extLst>
          </p:cNvPr>
          <p:cNvSpPr/>
          <p:nvPr/>
        </p:nvSpPr>
        <p:spPr>
          <a:xfrm>
            <a:off x="1260741" y="6509032"/>
            <a:ext cx="5681199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10" name="Rectangle 1509">
            <a:extLst>
              <a:ext uri="{FF2B5EF4-FFF2-40B4-BE49-F238E27FC236}">
                <a16:creationId xmlns:a16="http://schemas.microsoft.com/office/drawing/2014/main" id="{02279852-9155-3581-8AF2-A68888E8E723}"/>
              </a:ext>
            </a:extLst>
          </p:cNvPr>
          <p:cNvSpPr/>
          <p:nvPr/>
        </p:nvSpPr>
        <p:spPr>
          <a:xfrm>
            <a:off x="1268973" y="6962820"/>
            <a:ext cx="6029591" cy="266570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n-US" sz="2000" b="1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cxnSp>
        <p:nvCxnSpPr>
          <p:cNvPr id="30" name="Google Shape;185;p17">
            <a:extLst>
              <a:ext uri="{FF2B5EF4-FFF2-40B4-BE49-F238E27FC236}">
                <a16:creationId xmlns:a16="http://schemas.microsoft.com/office/drawing/2014/main" id="{12621AFD-C90F-2BCA-67A2-9123163A6F9B}"/>
              </a:ext>
            </a:extLst>
          </p:cNvPr>
          <p:cNvCxnSpPr>
            <a:cxnSpLocks/>
          </p:cNvCxnSpPr>
          <p:nvPr/>
        </p:nvCxnSpPr>
        <p:spPr>
          <a:xfrm>
            <a:off x="825898" y="2589653"/>
            <a:ext cx="6112687" cy="516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A975C5B-D97D-FE88-99AC-F55F476F77EA}"/>
              </a:ext>
            </a:extLst>
          </p:cNvPr>
          <p:cNvSpPr/>
          <p:nvPr/>
        </p:nvSpPr>
        <p:spPr>
          <a:xfrm>
            <a:off x="1678783" y="2266141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Resources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B5AB34-FFE0-8FE3-CEB1-06214F5AAC73}"/>
              </a:ext>
            </a:extLst>
          </p:cNvPr>
          <p:cNvSpPr/>
          <p:nvPr/>
        </p:nvSpPr>
        <p:spPr>
          <a:xfrm>
            <a:off x="4415853" y="2248938"/>
            <a:ext cx="1799007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Processes</a:t>
            </a:r>
          </a:p>
        </p:txBody>
      </p:sp>
      <p:sp>
        <p:nvSpPr>
          <p:cNvPr id="39" name="Google Shape;862;p28">
            <a:extLst>
              <a:ext uri="{FF2B5EF4-FFF2-40B4-BE49-F238E27FC236}">
                <a16:creationId xmlns:a16="http://schemas.microsoft.com/office/drawing/2014/main" id="{3D16512B-35AF-A2F4-5A48-E03E605C4EAC}"/>
              </a:ext>
            </a:extLst>
          </p:cNvPr>
          <p:cNvSpPr/>
          <p:nvPr/>
        </p:nvSpPr>
        <p:spPr>
          <a:xfrm>
            <a:off x="480696" y="3154356"/>
            <a:ext cx="765606" cy="76560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05</a:t>
            </a:r>
            <a:endParaRPr sz="24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A44939-6F3A-5E65-2626-CEDA298967A9}"/>
              </a:ext>
            </a:extLst>
          </p:cNvPr>
          <p:cNvSpPr txBox="1"/>
          <p:nvPr/>
        </p:nvSpPr>
        <p:spPr>
          <a:xfrm>
            <a:off x="1314832" y="3135197"/>
            <a:ext cx="57626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All exported jpgs or </a:t>
            </a:r>
            <a:r>
              <a:rPr lang="en-US" sz="2000" dirty="0" err="1">
                <a:latin typeface="Avenir Book" panose="02000503020000020003" pitchFamily="2" charset="0"/>
              </a:rPr>
              <a:t>png</a:t>
            </a:r>
            <a:r>
              <a:rPr lang="en-US" sz="2000" dirty="0">
                <a:latin typeface="Avenir Book" panose="02000503020000020003" pitchFamily="2" charset="0"/>
              </a:rPr>
              <a:t> files should then be </a:t>
            </a:r>
            <a:r>
              <a:rPr lang="en-US" sz="2000" b="1" u="sng" dirty="0">
                <a:latin typeface="Avenir Book" panose="02000503020000020003" pitchFamily="2" charset="0"/>
              </a:rPr>
              <a:t>merged</a:t>
            </a:r>
            <a:r>
              <a:rPr lang="en-US" sz="2000" dirty="0">
                <a:latin typeface="Avenir Book" panose="02000503020000020003" pitchFamily="2" charset="0"/>
              </a:rPr>
              <a:t> into an </a:t>
            </a:r>
            <a:r>
              <a:rPr lang="en-US" sz="2000" b="1" u="sng" dirty="0">
                <a:latin typeface="Avenir Book" panose="02000503020000020003" pitchFamily="2" charset="0"/>
              </a:rPr>
              <a:t>animation</a:t>
            </a:r>
            <a:r>
              <a:rPr lang="en-US" sz="2000" dirty="0">
                <a:latin typeface="Avenir Book" panose="02000503020000020003" pitchFamily="2" charset="0"/>
              </a:rPr>
              <a:t> using video creation apps which can include the below options: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515144-59DF-6FAD-22AD-918B394C9FA3}"/>
              </a:ext>
            </a:extLst>
          </p:cNvPr>
          <p:cNvCxnSpPr>
            <a:cxnSpLocks/>
          </p:cNvCxnSpPr>
          <p:nvPr/>
        </p:nvCxnSpPr>
        <p:spPr>
          <a:xfrm>
            <a:off x="1765659" y="9053217"/>
            <a:ext cx="0" cy="53565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58E4E8-F6DA-364B-3722-0FFF02907292}"/>
              </a:ext>
            </a:extLst>
          </p:cNvPr>
          <p:cNvCxnSpPr>
            <a:cxnSpLocks/>
          </p:cNvCxnSpPr>
          <p:nvPr/>
        </p:nvCxnSpPr>
        <p:spPr>
          <a:xfrm>
            <a:off x="6379538" y="9237286"/>
            <a:ext cx="0" cy="53565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the iMovie App&#10;&#10;">
            <a:extLst>
              <a:ext uri="{FF2B5EF4-FFF2-40B4-BE49-F238E27FC236}">
                <a16:creationId xmlns:a16="http://schemas.microsoft.com/office/drawing/2014/main" id="{8F19EAD4-EF31-D729-5CCA-F56AD2639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25" t="31175" r="69473" b="59861"/>
          <a:stretch/>
        </p:blipFill>
        <p:spPr>
          <a:xfrm>
            <a:off x="1129357" y="4106992"/>
            <a:ext cx="2864901" cy="818751"/>
          </a:xfrm>
          <a:prstGeom prst="rect">
            <a:avLst/>
          </a:prstGeom>
        </p:spPr>
      </p:pic>
      <p:pic>
        <p:nvPicPr>
          <p:cNvPr id="17" name="Picture 16" descr="A screenshot of the CapCut app&#10;&#10;">
            <a:extLst>
              <a:ext uri="{FF2B5EF4-FFF2-40B4-BE49-F238E27FC236}">
                <a16:creationId xmlns:a16="http://schemas.microsoft.com/office/drawing/2014/main" id="{E0E5D5BA-C0B2-BE25-3BE1-856CBC68A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95" t="40510" r="78294" b="52516"/>
          <a:stretch/>
        </p:blipFill>
        <p:spPr>
          <a:xfrm>
            <a:off x="3187104" y="4191710"/>
            <a:ext cx="1390274" cy="657794"/>
          </a:xfrm>
          <a:prstGeom prst="rect">
            <a:avLst/>
          </a:prstGeom>
        </p:spPr>
      </p:pic>
      <p:pic>
        <p:nvPicPr>
          <p:cNvPr id="20" name="Picture 19" descr="A screenshot of the Clipchamp app">
            <a:extLst>
              <a:ext uri="{FF2B5EF4-FFF2-40B4-BE49-F238E27FC236}">
                <a16:creationId xmlns:a16="http://schemas.microsoft.com/office/drawing/2014/main" id="{05014C6E-9C41-54A7-FAA6-F7D970BDE0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0" t="48995" r="74159" b="41684"/>
          <a:stretch/>
        </p:blipFill>
        <p:spPr>
          <a:xfrm>
            <a:off x="5175883" y="4234933"/>
            <a:ext cx="1818948" cy="7826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E7A71A-F3DE-7881-FB20-77FA21CF43AB}"/>
              </a:ext>
            </a:extLst>
          </p:cNvPr>
          <p:cNvSpPr txBox="1"/>
          <p:nvPr/>
        </p:nvSpPr>
        <p:spPr>
          <a:xfrm>
            <a:off x="1260741" y="4946590"/>
            <a:ext cx="583259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More apps include </a:t>
            </a:r>
            <a:r>
              <a:rPr lang="en-US" sz="2000" dirty="0" err="1">
                <a:latin typeface="Avenir Book" panose="02000503020000020003" pitchFamily="2" charset="0"/>
              </a:rPr>
              <a:t>Inshot</a:t>
            </a:r>
            <a:r>
              <a:rPr lang="en-US" sz="2000" dirty="0">
                <a:latin typeface="Avenir Book" panose="02000503020000020003" pitchFamily="2" charset="0"/>
              </a:rPr>
              <a:t>, </a:t>
            </a:r>
            <a:r>
              <a:rPr lang="en-US" sz="2000" dirty="0" err="1">
                <a:latin typeface="Avenir Book" panose="02000503020000020003" pitchFamily="2" charset="0"/>
              </a:rPr>
              <a:t>Flipaclip</a:t>
            </a:r>
            <a:r>
              <a:rPr lang="en-US" sz="2000" dirty="0">
                <a:latin typeface="Avenir Book" panose="02000503020000020003" pitchFamily="2" charset="0"/>
              </a:rPr>
              <a:t>, or Stop Motion Studio (*</a:t>
            </a:r>
            <a:r>
              <a:rPr lang="en-US" sz="2000" i="1" dirty="0">
                <a:latin typeface="Avenir Book" panose="02000503020000020003" pitchFamily="2" charset="0"/>
              </a:rPr>
              <a:t>free apps</a:t>
            </a:r>
            <a:r>
              <a:rPr lang="en-US" sz="2000" dirty="0">
                <a:latin typeface="Avenir Book" panose="02000503020000020003" pitchFamily="2" charset="0"/>
              </a:rPr>
              <a:t>).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DC3C03-1A4D-770D-6947-9DA8CF8699E5}"/>
              </a:ext>
            </a:extLst>
          </p:cNvPr>
          <p:cNvSpPr txBox="1"/>
          <p:nvPr/>
        </p:nvSpPr>
        <p:spPr>
          <a:xfrm>
            <a:off x="1926378" y="4379618"/>
            <a:ext cx="2799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*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327C82-112C-E37B-D8F6-1306AFC64D63}"/>
              </a:ext>
            </a:extLst>
          </p:cNvPr>
          <p:cNvSpPr txBox="1"/>
          <p:nvPr/>
        </p:nvSpPr>
        <p:spPr>
          <a:xfrm>
            <a:off x="3777683" y="4413945"/>
            <a:ext cx="2799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2F0B2C-DAFF-397B-8CBE-C90ED48F3939}"/>
              </a:ext>
            </a:extLst>
          </p:cNvPr>
          <p:cNvSpPr txBox="1"/>
          <p:nvPr/>
        </p:nvSpPr>
        <p:spPr>
          <a:xfrm>
            <a:off x="5714593" y="4426364"/>
            <a:ext cx="2799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1AB3BC-F7F3-CAEB-5361-8F88E81AACF7}"/>
              </a:ext>
            </a:extLst>
          </p:cNvPr>
          <p:cNvSpPr txBox="1"/>
          <p:nvPr/>
        </p:nvSpPr>
        <p:spPr>
          <a:xfrm>
            <a:off x="3378926" y="4959024"/>
            <a:ext cx="2799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*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B0FAA3-1698-2AEE-FF1B-0C6F47F1F3AA}"/>
              </a:ext>
            </a:extLst>
          </p:cNvPr>
          <p:cNvSpPr txBox="1"/>
          <p:nvPr/>
        </p:nvSpPr>
        <p:spPr>
          <a:xfrm>
            <a:off x="4196140" y="4966683"/>
            <a:ext cx="2799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*</a:t>
            </a:r>
          </a:p>
        </p:txBody>
      </p:sp>
      <p:pic>
        <p:nvPicPr>
          <p:cNvPr id="34" name="Picture 33" descr="A screenshot of a video game&#10;&#10;Description automatically generated">
            <a:extLst>
              <a:ext uri="{FF2B5EF4-FFF2-40B4-BE49-F238E27FC236}">
                <a16:creationId xmlns:a16="http://schemas.microsoft.com/office/drawing/2014/main" id="{9C65F561-6F13-CE64-B580-2DD89599CA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26" r="13045"/>
          <a:stretch/>
        </p:blipFill>
        <p:spPr>
          <a:xfrm>
            <a:off x="1359612" y="6755236"/>
            <a:ext cx="5542384" cy="3407279"/>
          </a:xfrm>
          <a:prstGeom prst="rect">
            <a:avLst/>
          </a:prstGeom>
        </p:spPr>
      </p:pic>
      <p:pic>
        <p:nvPicPr>
          <p:cNvPr id="35" name="Picture 34" descr="A screenshot of a video game&#10;&#10;Description automatically generated">
            <a:extLst>
              <a:ext uri="{FF2B5EF4-FFF2-40B4-BE49-F238E27FC236}">
                <a16:creationId xmlns:a16="http://schemas.microsoft.com/office/drawing/2014/main" id="{CACE30D4-5199-9EAD-1A2E-255DE29F1A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43" t="84489" r="13046" b="2095"/>
          <a:stretch/>
        </p:blipFill>
        <p:spPr>
          <a:xfrm>
            <a:off x="1359612" y="5755169"/>
            <a:ext cx="5542386" cy="8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43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Rectangle 1513">
            <a:extLst>
              <a:ext uri="{FF2B5EF4-FFF2-40B4-BE49-F238E27FC236}">
                <a16:creationId xmlns:a16="http://schemas.microsoft.com/office/drawing/2014/main" id="{1942777A-6DC2-67FC-FFC5-C0AAFA16C824}"/>
              </a:ext>
            </a:extLst>
          </p:cNvPr>
          <p:cNvSpPr/>
          <p:nvPr/>
        </p:nvSpPr>
        <p:spPr>
          <a:xfrm>
            <a:off x="-1" y="6866839"/>
            <a:ext cx="7559675" cy="382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43E056-4681-2297-CC10-FBFD0166EA63}"/>
              </a:ext>
            </a:extLst>
          </p:cNvPr>
          <p:cNvSpPr/>
          <p:nvPr/>
        </p:nvSpPr>
        <p:spPr>
          <a:xfrm>
            <a:off x="-1" y="-925"/>
            <a:ext cx="5160527" cy="100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4C1AB1-807D-D202-0A0E-8F3733DC754F}"/>
              </a:ext>
            </a:extLst>
          </p:cNvPr>
          <p:cNvSpPr/>
          <p:nvPr/>
        </p:nvSpPr>
        <p:spPr>
          <a:xfrm>
            <a:off x="-997044" y="-1235797"/>
            <a:ext cx="5853074" cy="308137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Google Shape;1383;p47"/>
          <p:cNvSpPr txBox="1">
            <a:spLocks noGrp="1"/>
          </p:cNvSpPr>
          <p:nvPr>
            <p:ph type="subTitle" idx="1"/>
          </p:nvPr>
        </p:nvSpPr>
        <p:spPr>
          <a:xfrm>
            <a:off x="-305163" y="392293"/>
            <a:ext cx="5160527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2"/>
                </a:solidFill>
                <a:latin typeface="Dreaming Outloud Pro" panose="020F0502020204030204" pitchFamily="34" charset="0"/>
                <a:cs typeface="Dreaming Outloud Pro" panose="020F0502020204030204" pitchFamily="34" charset="0"/>
              </a:rPr>
              <a:t>ANIMATION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11508-F01E-4466-46F3-5D9037759787}"/>
              </a:ext>
            </a:extLst>
          </p:cNvPr>
          <p:cNvSpPr/>
          <p:nvPr/>
        </p:nvSpPr>
        <p:spPr>
          <a:xfrm>
            <a:off x="0" y="4356852"/>
            <a:ext cx="7559675" cy="6119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DDDCF3-20A0-F101-9C7F-1E1E09FF43ED}"/>
              </a:ext>
            </a:extLst>
          </p:cNvPr>
          <p:cNvSpPr/>
          <p:nvPr/>
        </p:nvSpPr>
        <p:spPr>
          <a:xfrm>
            <a:off x="-891356" y="-1149972"/>
            <a:ext cx="6028314" cy="2977619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AB2D0B-675C-1633-3315-A2C3F8CE6A78}"/>
              </a:ext>
            </a:extLst>
          </p:cNvPr>
          <p:cNvSpPr/>
          <p:nvPr/>
        </p:nvSpPr>
        <p:spPr>
          <a:xfrm>
            <a:off x="227575" y="1216036"/>
            <a:ext cx="5333867" cy="6573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Understanding Basic Approaches</a:t>
            </a:r>
          </a:p>
        </p:txBody>
      </p:sp>
      <p:grpSp>
        <p:nvGrpSpPr>
          <p:cNvPr id="1367" name="Google Shape;1367;p47"/>
          <p:cNvGrpSpPr/>
          <p:nvPr/>
        </p:nvGrpSpPr>
        <p:grpSpPr>
          <a:xfrm>
            <a:off x="5160526" y="-278178"/>
            <a:ext cx="9060337" cy="3673771"/>
            <a:chOff x="-315093" y="3355902"/>
            <a:chExt cx="9060337" cy="3673771"/>
          </a:xfrm>
        </p:grpSpPr>
        <p:sp>
          <p:nvSpPr>
            <p:cNvPr id="1368" name="Google Shape;1368;p47"/>
            <p:cNvSpPr/>
            <p:nvPr/>
          </p:nvSpPr>
          <p:spPr>
            <a:xfrm rot="20988910">
              <a:off x="683412" y="3355902"/>
              <a:ext cx="8061832" cy="3673771"/>
            </a:xfrm>
            <a:custGeom>
              <a:avLst/>
              <a:gdLst/>
              <a:ahLst/>
              <a:cxnLst/>
              <a:rect l="l" t="t" r="r" b="b"/>
              <a:pathLst>
                <a:path w="212132" h="128167" extrusionOk="0">
                  <a:moveTo>
                    <a:pt x="0" y="35288"/>
                  </a:moveTo>
                  <a:cubicBezTo>
                    <a:pt x="11079" y="36210"/>
                    <a:pt x="26830" y="40833"/>
                    <a:pt x="33158" y="31692"/>
                  </a:cubicBezTo>
                  <a:cubicBezTo>
                    <a:pt x="37734" y="25082"/>
                    <a:pt x="30363" y="9232"/>
                    <a:pt x="22372" y="10119"/>
                  </a:cubicBezTo>
                  <a:cubicBezTo>
                    <a:pt x="12292" y="11237"/>
                    <a:pt x="19421" y="39682"/>
                    <a:pt x="29563" y="39682"/>
                  </a:cubicBezTo>
                  <a:cubicBezTo>
                    <a:pt x="34567" y="39682"/>
                    <a:pt x="40260" y="37378"/>
                    <a:pt x="43146" y="33290"/>
                  </a:cubicBezTo>
                  <a:cubicBezTo>
                    <a:pt x="47470" y="27165"/>
                    <a:pt x="46742" y="18462"/>
                    <a:pt x="50736" y="12117"/>
                  </a:cubicBezTo>
                  <a:cubicBezTo>
                    <a:pt x="54692" y="5833"/>
                    <a:pt x="62106" y="-397"/>
                    <a:pt x="69512" y="132"/>
                  </a:cubicBezTo>
                  <a:cubicBezTo>
                    <a:pt x="83178" y="1108"/>
                    <a:pt x="73798" y="33963"/>
                    <a:pt x="87090" y="37285"/>
                  </a:cubicBezTo>
                  <a:cubicBezTo>
                    <a:pt x="105581" y="41906"/>
                    <a:pt x="119124" y="-6695"/>
                    <a:pt x="134230" y="4926"/>
                  </a:cubicBezTo>
                  <a:cubicBezTo>
                    <a:pt x="139740" y="9165"/>
                    <a:pt x="140375" y="17629"/>
                    <a:pt x="141421" y="24501"/>
                  </a:cubicBezTo>
                  <a:cubicBezTo>
                    <a:pt x="144978" y="47868"/>
                    <a:pt x="140040" y="73671"/>
                    <a:pt x="150610" y="94812"/>
                  </a:cubicBezTo>
                  <a:cubicBezTo>
                    <a:pt x="156767" y="107127"/>
                    <a:pt x="165022" y="121502"/>
                    <a:pt x="178175" y="125573"/>
                  </a:cubicBezTo>
                  <a:cubicBezTo>
                    <a:pt x="189134" y="128965"/>
                    <a:pt x="207007" y="130244"/>
                    <a:pt x="212132" y="119981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69" name="Google Shape;1369;p47"/>
            <p:cNvGrpSpPr/>
            <p:nvPr/>
          </p:nvGrpSpPr>
          <p:grpSpPr>
            <a:xfrm rot="-1780422">
              <a:off x="-315093" y="4799218"/>
              <a:ext cx="1162864" cy="1109705"/>
              <a:chOff x="1612895" y="888905"/>
              <a:chExt cx="3065427" cy="2956780"/>
            </a:xfrm>
          </p:grpSpPr>
          <p:sp>
            <p:nvSpPr>
              <p:cNvPr id="1370" name="Google Shape;1370;p47"/>
              <p:cNvSpPr/>
              <p:nvPr/>
            </p:nvSpPr>
            <p:spPr>
              <a:xfrm>
                <a:off x="3280822" y="2323525"/>
                <a:ext cx="647584" cy="81601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1" name="Google Shape;1371;p47"/>
              <p:cNvGrpSpPr/>
              <p:nvPr/>
            </p:nvGrpSpPr>
            <p:grpSpPr>
              <a:xfrm>
                <a:off x="1612895" y="888905"/>
                <a:ext cx="3065427" cy="2956780"/>
                <a:chOff x="1732725" y="3051038"/>
                <a:chExt cx="298929" cy="288337"/>
              </a:xfrm>
            </p:grpSpPr>
            <p:sp>
              <p:nvSpPr>
                <p:cNvPr id="1372" name="Google Shape;1372;p47"/>
                <p:cNvSpPr/>
                <p:nvPr/>
              </p:nvSpPr>
              <p:spPr>
                <a:xfrm>
                  <a:off x="1732725" y="3051038"/>
                  <a:ext cx="186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7468" y="559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3" name="Google Shape;1373;p47"/>
                <p:cNvSpPr/>
                <p:nvPr/>
              </p:nvSpPr>
              <p:spPr>
                <a:xfrm>
                  <a:off x="1878929" y="3125450"/>
                  <a:ext cx="152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6108" y="7112"/>
                      </a:lnTo>
                      <a:cubicBezTo>
                        <a:pt x="5627" y="6110"/>
                        <a:pt x="5327" y="5019"/>
                        <a:pt x="5218" y="391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47"/>
                <p:cNvSpPr/>
                <p:nvPr/>
              </p:nvSpPr>
              <p:spPr>
                <a:xfrm>
                  <a:off x="1732725" y="3051038"/>
                  <a:ext cx="279675" cy="10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7" h="4188" extrusionOk="0">
                      <a:moveTo>
                        <a:pt x="1" y="0"/>
                      </a:moveTo>
                      <a:lnTo>
                        <a:pt x="8854" y="4187"/>
                      </a:lnTo>
                      <a:lnTo>
                        <a:pt x="11187" y="16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5" name="Google Shape;1375;p47"/>
                <p:cNvSpPr/>
                <p:nvPr/>
              </p:nvSpPr>
              <p:spPr>
                <a:xfrm>
                  <a:off x="1732725" y="3051038"/>
                  <a:ext cx="135475" cy="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2453" extrusionOk="0">
                      <a:moveTo>
                        <a:pt x="1" y="0"/>
                      </a:moveTo>
                      <a:lnTo>
                        <a:pt x="5185" y="2452"/>
                      </a:lnTo>
                      <a:cubicBezTo>
                        <a:pt x="5214" y="1899"/>
                        <a:pt x="5291" y="1347"/>
                        <a:pt x="5419" y="808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47"/>
                <p:cNvSpPr/>
                <p:nvPr/>
              </p:nvSpPr>
              <p:spPr>
                <a:xfrm>
                  <a:off x="1732725" y="3051038"/>
                  <a:ext cx="225800" cy="2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8779" extrusionOk="0">
                      <a:moveTo>
                        <a:pt x="1" y="0"/>
                      </a:moveTo>
                      <a:lnTo>
                        <a:pt x="7468" y="5596"/>
                      </a:lnTo>
                      <a:lnTo>
                        <a:pt x="9031" y="8778"/>
                      </a:lnTo>
                      <a:lnTo>
                        <a:pt x="8854" y="418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AB2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47"/>
                <p:cNvSpPr/>
                <p:nvPr/>
              </p:nvSpPr>
              <p:spPr>
                <a:xfrm>
                  <a:off x="1732725" y="3051038"/>
                  <a:ext cx="130450" cy="9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3909" extrusionOk="0">
                      <a:moveTo>
                        <a:pt x="1" y="0"/>
                      </a:moveTo>
                      <a:lnTo>
                        <a:pt x="5218" y="3909"/>
                      </a:lnTo>
                      <a:cubicBezTo>
                        <a:pt x="5170" y="3425"/>
                        <a:pt x="5160" y="2937"/>
                        <a:pt x="5184" y="24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47"/>
                <p:cNvSpPr/>
                <p:nvPr/>
              </p:nvSpPr>
              <p:spPr>
                <a:xfrm>
                  <a:off x="1895375" y="3190938"/>
                  <a:ext cx="63150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3183" extrusionOk="0">
                      <a:moveTo>
                        <a:pt x="962" y="0"/>
                      </a:moveTo>
                      <a:lnTo>
                        <a:pt x="1" y="1070"/>
                      </a:lnTo>
                      <a:lnTo>
                        <a:pt x="2525" y="3182"/>
                      </a:lnTo>
                      <a:lnTo>
                        <a:pt x="2525" y="3182"/>
                      </a:lnTo>
                      <a:lnTo>
                        <a:pt x="962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47"/>
                <p:cNvSpPr/>
                <p:nvPr/>
              </p:nvSpPr>
              <p:spPr>
                <a:xfrm>
                  <a:off x="1804750" y="3070713"/>
                  <a:ext cx="92900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" h="575" fill="none" extrusionOk="0">
                      <a:moveTo>
                        <a:pt x="3716" y="574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47"/>
                <p:cNvSpPr/>
                <p:nvPr/>
              </p:nvSpPr>
              <p:spPr>
                <a:xfrm>
                  <a:off x="1910225" y="3087013"/>
                  <a:ext cx="12900" cy="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79" fill="none" extrusionOk="0">
                      <a:moveTo>
                        <a:pt x="515" y="79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aphicFrame>
        <p:nvGraphicFramePr>
          <p:cNvPr id="22" name="Google Shape;605;p23">
            <a:extLst>
              <a:ext uri="{FF2B5EF4-FFF2-40B4-BE49-F238E27FC236}">
                <a16:creationId xmlns:a16="http://schemas.microsoft.com/office/drawing/2014/main" id="{B2F85356-09CD-FB36-2F58-538FD616C1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8373158"/>
              </p:ext>
            </p:extLst>
          </p:nvPr>
        </p:nvGraphicFramePr>
        <p:xfrm>
          <a:off x="227576" y="2044110"/>
          <a:ext cx="7087854" cy="842945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08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294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62" name="Google Shape;185;p17">
            <a:extLst>
              <a:ext uri="{FF2B5EF4-FFF2-40B4-BE49-F238E27FC236}">
                <a16:creationId xmlns:a16="http://schemas.microsoft.com/office/drawing/2014/main" id="{87376414-609F-1754-6695-E53BA9C9BDC6}"/>
              </a:ext>
            </a:extLst>
          </p:cNvPr>
          <p:cNvCxnSpPr>
            <a:cxnSpLocks/>
          </p:cNvCxnSpPr>
          <p:nvPr/>
        </p:nvCxnSpPr>
        <p:spPr>
          <a:xfrm>
            <a:off x="835523" y="2798908"/>
            <a:ext cx="0" cy="740292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0" name="Google Shape;185;p17">
            <a:extLst>
              <a:ext uri="{FF2B5EF4-FFF2-40B4-BE49-F238E27FC236}">
                <a16:creationId xmlns:a16="http://schemas.microsoft.com/office/drawing/2014/main" id="{4F9EF13A-EE66-35A5-6B1C-A0B5EF4F33DC}"/>
              </a:ext>
            </a:extLst>
          </p:cNvPr>
          <p:cNvCxnSpPr>
            <a:cxnSpLocks/>
          </p:cNvCxnSpPr>
          <p:nvPr/>
        </p:nvCxnSpPr>
        <p:spPr>
          <a:xfrm>
            <a:off x="456242" y="2589653"/>
            <a:ext cx="6637096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4" name="Rectangle 1353">
            <a:extLst>
              <a:ext uri="{FF2B5EF4-FFF2-40B4-BE49-F238E27FC236}">
                <a16:creationId xmlns:a16="http://schemas.microsoft.com/office/drawing/2014/main" id="{700DC588-03AD-27EC-8746-C5A8CD18468B}"/>
              </a:ext>
            </a:extLst>
          </p:cNvPr>
          <p:cNvSpPr/>
          <p:nvPr/>
        </p:nvSpPr>
        <p:spPr>
          <a:xfrm>
            <a:off x="456242" y="2251439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Definition</a:t>
            </a:r>
          </a:p>
        </p:txBody>
      </p:sp>
      <p:sp>
        <p:nvSpPr>
          <p:cNvPr id="1355" name="Rectangle 1354">
            <a:extLst>
              <a:ext uri="{FF2B5EF4-FFF2-40B4-BE49-F238E27FC236}">
                <a16:creationId xmlns:a16="http://schemas.microsoft.com/office/drawing/2014/main" id="{807DDBA3-3E16-026B-6D9D-DF87AF07D9EE}"/>
              </a:ext>
            </a:extLst>
          </p:cNvPr>
          <p:cNvSpPr/>
          <p:nvPr/>
        </p:nvSpPr>
        <p:spPr>
          <a:xfrm>
            <a:off x="2885013" y="2246734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Categories</a:t>
            </a:r>
          </a:p>
        </p:txBody>
      </p:sp>
      <p:sp>
        <p:nvSpPr>
          <p:cNvPr id="1356" name="Rectangle 1355">
            <a:extLst>
              <a:ext uri="{FF2B5EF4-FFF2-40B4-BE49-F238E27FC236}">
                <a16:creationId xmlns:a16="http://schemas.microsoft.com/office/drawing/2014/main" id="{1B16B390-21D9-1CB4-414F-70D23FAEA00D}"/>
              </a:ext>
            </a:extLst>
          </p:cNvPr>
          <p:cNvSpPr/>
          <p:nvPr/>
        </p:nvSpPr>
        <p:spPr>
          <a:xfrm>
            <a:off x="5290500" y="2249830"/>
            <a:ext cx="1799007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Concepts</a:t>
            </a:r>
          </a:p>
        </p:txBody>
      </p:sp>
      <p:sp>
        <p:nvSpPr>
          <p:cNvPr id="1357" name="Rectangle 1356">
            <a:extLst>
              <a:ext uri="{FF2B5EF4-FFF2-40B4-BE49-F238E27FC236}">
                <a16:creationId xmlns:a16="http://schemas.microsoft.com/office/drawing/2014/main" id="{0F6F543C-9BEE-7218-57A5-4202D4C9F131}"/>
              </a:ext>
            </a:extLst>
          </p:cNvPr>
          <p:cNvSpPr/>
          <p:nvPr/>
        </p:nvSpPr>
        <p:spPr>
          <a:xfrm>
            <a:off x="227574" y="218243"/>
            <a:ext cx="4048715" cy="8585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366" name="Rectangle 1365">
            <a:extLst>
              <a:ext uri="{FF2B5EF4-FFF2-40B4-BE49-F238E27FC236}">
                <a16:creationId xmlns:a16="http://schemas.microsoft.com/office/drawing/2014/main" id="{A4878A50-8FEB-C585-EF08-AA1FBD500F58}"/>
              </a:ext>
            </a:extLst>
          </p:cNvPr>
          <p:cNvSpPr/>
          <p:nvPr/>
        </p:nvSpPr>
        <p:spPr>
          <a:xfrm>
            <a:off x="1260742" y="3062488"/>
            <a:ext cx="5764207" cy="1165146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Animation can be </a:t>
            </a:r>
            <a:r>
              <a:rPr lang="en-US" sz="2000" b="1" u="sng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defined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as manipulating a series of images, drawings, or models to create an illusion of movement.</a:t>
            </a:r>
          </a:p>
        </p:txBody>
      </p:sp>
      <p:sp>
        <p:nvSpPr>
          <p:cNvPr id="1502" name="Rectangle 1501">
            <a:extLst>
              <a:ext uri="{FF2B5EF4-FFF2-40B4-BE49-F238E27FC236}">
                <a16:creationId xmlns:a16="http://schemas.microsoft.com/office/drawing/2014/main" id="{8F1BB7F6-39E0-6ED0-797E-FEB629EA6131}"/>
              </a:ext>
            </a:extLst>
          </p:cNvPr>
          <p:cNvSpPr/>
          <p:nvPr/>
        </p:nvSpPr>
        <p:spPr>
          <a:xfrm>
            <a:off x="1260741" y="4142450"/>
            <a:ext cx="5764207" cy="932657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Animation can consist of different </a:t>
            </a:r>
            <a:r>
              <a:rPr lang="en-US" sz="2000" b="1" u="sng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categories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including:</a:t>
            </a:r>
          </a:p>
        </p:txBody>
      </p:sp>
      <p:sp>
        <p:nvSpPr>
          <p:cNvPr id="1504" name="Rectangle 1503">
            <a:extLst>
              <a:ext uri="{FF2B5EF4-FFF2-40B4-BE49-F238E27FC236}">
                <a16:creationId xmlns:a16="http://schemas.microsoft.com/office/drawing/2014/main" id="{3D05242E-E6A5-0B5B-E3B8-E14A23B4A43F}"/>
              </a:ext>
            </a:extLst>
          </p:cNvPr>
          <p:cNvSpPr/>
          <p:nvPr/>
        </p:nvSpPr>
        <p:spPr>
          <a:xfrm>
            <a:off x="1524783" y="5538043"/>
            <a:ext cx="5568555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5" name="Rectangle 1504">
            <a:extLst>
              <a:ext uri="{FF2B5EF4-FFF2-40B4-BE49-F238E27FC236}">
                <a16:creationId xmlns:a16="http://schemas.microsoft.com/office/drawing/2014/main" id="{185D7AA4-4E47-9DF5-0A12-C9020EE6142D}"/>
              </a:ext>
            </a:extLst>
          </p:cNvPr>
          <p:cNvSpPr/>
          <p:nvPr/>
        </p:nvSpPr>
        <p:spPr>
          <a:xfrm>
            <a:off x="1280539" y="5104440"/>
            <a:ext cx="5623608" cy="152156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000" b="1" u="sng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2-D Animation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: implied movement through manipulation of flat objects and backgrounds.</a:t>
            </a:r>
          </a:p>
          <a:p>
            <a:pPr>
              <a:spcAft>
                <a:spcPts val="1200"/>
              </a:spcAft>
            </a:pPr>
            <a:r>
              <a:rPr lang="en-US" sz="2000" b="1" u="sng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3-D Animation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: implied movement through manipulation of objects using an x, y, and z axis.</a:t>
            </a:r>
          </a:p>
        </p:txBody>
      </p:sp>
      <p:sp>
        <p:nvSpPr>
          <p:cNvPr id="1506" name="Google Shape;862;p28">
            <a:extLst>
              <a:ext uri="{FF2B5EF4-FFF2-40B4-BE49-F238E27FC236}">
                <a16:creationId xmlns:a16="http://schemas.microsoft.com/office/drawing/2014/main" id="{050E6A85-AC43-C602-FE56-2681D8C93A91}"/>
              </a:ext>
            </a:extLst>
          </p:cNvPr>
          <p:cNvSpPr/>
          <p:nvPr/>
        </p:nvSpPr>
        <p:spPr>
          <a:xfrm>
            <a:off x="456242" y="4246517"/>
            <a:ext cx="765606" cy="76560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02</a:t>
            </a:r>
            <a:endParaRPr sz="25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7" name="Google Shape;862;p28">
            <a:extLst>
              <a:ext uri="{FF2B5EF4-FFF2-40B4-BE49-F238E27FC236}">
                <a16:creationId xmlns:a16="http://schemas.microsoft.com/office/drawing/2014/main" id="{9DE3FE0C-3312-1B86-C512-5C0D515C5D3F}"/>
              </a:ext>
            </a:extLst>
          </p:cNvPr>
          <p:cNvSpPr/>
          <p:nvPr/>
        </p:nvSpPr>
        <p:spPr>
          <a:xfrm>
            <a:off x="456242" y="3099125"/>
            <a:ext cx="765606" cy="7656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01</a:t>
            </a:r>
            <a:endParaRPr sz="25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8" name="Google Shape;862;p28">
            <a:extLst>
              <a:ext uri="{FF2B5EF4-FFF2-40B4-BE49-F238E27FC236}">
                <a16:creationId xmlns:a16="http://schemas.microsoft.com/office/drawing/2014/main" id="{8B85730A-34EA-B671-6164-8F479F7BC5A5}"/>
              </a:ext>
            </a:extLst>
          </p:cNvPr>
          <p:cNvSpPr/>
          <p:nvPr/>
        </p:nvSpPr>
        <p:spPr>
          <a:xfrm>
            <a:off x="456242" y="6815938"/>
            <a:ext cx="765606" cy="76560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03</a:t>
            </a:r>
            <a:endParaRPr sz="25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9" name="Rectangle 1508">
            <a:extLst>
              <a:ext uri="{FF2B5EF4-FFF2-40B4-BE49-F238E27FC236}">
                <a16:creationId xmlns:a16="http://schemas.microsoft.com/office/drawing/2014/main" id="{62CDFF96-6145-1479-686B-687C319AA33A}"/>
              </a:ext>
            </a:extLst>
          </p:cNvPr>
          <p:cNvSpPr/>
          <p:nvPr/>
        </p:nvSpPr>
        <p:spPr>
          <a:xfrm>
            <a:off x="1260741" y="6648181"/>
            <a:ext cx="5681199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Basic animation </a:t>
            </a:r>
            <a:r>
              <a:rPr lang="en-US" sz="2000" b="1" u="sng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terms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can include:</a:t>
            </a:r>
          </a:p>
        </p:txBody>
      </p:sp>
      <p:sp>
        <p:nvSpPr>
          <p:cNvPr id="1510" name="Rectangle 1509">
            <a:extLst>
              <a:ext uri="{FF2B5EF4-FFF2-40B4-BE49-F238E27FC236}">
                <a16:creationId xmlns:a16="http://schemas.microsoft.com/office/drawing/2014/main" id="{02279852-9155-3581-8AF2-A68888E8E723}"/>
              </a:ext>
            </a:extLst>
          </p:cNvPr>
          <p:cNvSpPr/>
          <p:nvPr/>
        </p:nvSpPr>
        <p:spPr>
          <a:xfrm>
            <a:off x="1285826" y="7479062"/>
            <a:ext cx="5883690" cy="266570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000" b="1" u="sng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Frames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: capture a series of movements and a single frame captures one motion in the sequence.</a:t>
            </a:r>
            <a:endParaRPr lang="en-US" sz="2000" b="1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  <a:p>
            <a:pPr>
              <a:spcAft>
                <a:spcPts val="1200"/>
              </a:spcAft>
            </a:pPr>
            <a:r>
              <a:rPr lang="en-US" sz="2000" b="1" u="sng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Key Frames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: mark when movement starts and ends within a series.</a:t>
            </a:r>
          </a:p>
          <a:p>
            <a:pPr>
              <a:spcAft>
                <a:spcPts val="1200"/>
              </a:spcAft>
            </a:pPr>
            <a:r>
              <a:rPr lang="en-US" sz="2000" b="1" u="sng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Frame Rate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: determines how quickly and smoothly frames progress (typically 24 frames per one second of movement).</a:t>
            </a:r>
            <a:endParaRPr lang="en-US" sz="2000" b="1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Rectangle 1513">
            <a:extLst>
              <a:ext uri="{FF2B5EF4-FFF2-40B4-BE49-F238E27FC236}">
                <a16:creationId xmlns:a16="http://schemas.microsoft.com/office/drawing/2014/main" id="{1942777A-6DC2-67FC-FFC5-C0AAFA16C824}"/>
              </a:ext>
            </a:extLst>
          </p:cNvPr>
          <p:cNvSpPr/>
          <p:nvPr/>
        </p:nvSpPr>
        <p:spPr>
          <a:xfrm>
            <a:off x="-1" y="6866839"/>
            <a:ext cx="7559675" cy="382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43E056-4681-2297-CC10-FBFD0166EA63}"/>
              </a:ext>
            </a:extLst>
          </p:cNvPr>
          <p:cNvSpPr/>
          <p:nvPr/>
        </p:nvSpPr>
        <p:spPr>
          <a:xfrm>
            <a:off x="-1" y="-925"/>
            <a:ext cx="5160527" cy="100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4C1AB1-807D-D202-0A0E-8F3733DC754F}"/>
              </a:ext>
            </a:extLst>
          </p:cNvPr>
          <p:cNvSpPr/>
          <p:nvPr/>
        </p:nvSpPr>
        <p:spPr>
          <a:xfrm>
            <a:off x="-997044" y="-1235797"/>
            <a:ext cx="5853074" cy="308137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Google Shape;1383;p47"/>
          <p:cNvSpPr txBox="1">
            <a:spLocks noGrp="1"/>
          </p:cNvSpPr>
          <p:nvPr>
            <p:ph type="subTitle" idx="1"/>
          </p:nvPr>
        </p:nvSpPr>
        <p:spPr>
          <a:xfrm>
            <a:off x="-305163" y="392293"/>
            <a:ext cx="5160527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2"/>
                </a:solidFill>
                <a:latin typeface="Dreaming Outloud Pro" panose="020F0502020204030204" pitchFamily="34" charset="0"/>
                <a:cs typeface="Dreaming Outloud Pro" panose="020F0502020204030204" pitchFamily="34" charset="0"/>
              </a:rPr>
              <a:t>ANIMATION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11508-F01E-4466-46F3-5D9037759787}"/>
              </a:ext>
            </a:extLst>
          </p:cNvPr>
          <p:cNvSpPr/>
          <p:nvPr/>
        </p:nvSpPr>
        <p:spPr>
          <a:xfrm>
            <a:off x="0" y="4356852"/>
            <a:ext cx="7559675" cy="6119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DDDCF3-20A0-F101-9C7F-1E1E09FF43ED}"/>
              </a:ext>
            </a:extLst>
          </p:cNvPr>
          <p:cNvSpPr/>
          <p:nvPr/>
        </p:nvSpPr>
        <p:spPr>
          <a:xfrm>
            <a:off x="-891356" y="-1149972"/>
            <a:ext cx="6028314" cy="2977619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AB2D0B-675C-1633-3315-A2C3F8CE6A78}"/>
              </a:ext>
            </a:extLst>
          </p:cNvPr>
          <p:cNvSpPr/>
          <p:nvPr/>
        </p:nvSpPr>
        <p:spPr>
          <a:xfrm>
            <a:off x="227575" y="1216036"/>
            <a:ext cx="5670167" cy="6573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Understanding Rotoscope Techniques</a:t>
            </a:r>
          </a:p>
        </p:txBody>
      </p:sp>
      <p:grpSp>
        <p:nvGrpSpPr>
          <p:cNvPr id="1367" name="Google Shape;1367;p47"/>
          <p:cNvGrpSpPr/>
          <p:nvPr/>
        </p:nvGrpSpPr>
        <p:grpSpPr>
          <a:xfrm>
            <a:off x="5955660" y="-278178"/>
            <a:ext cx="9060337" cy="3673771"/>
            <a:chOff x="-315093" y="3355902"/>
            <a:chExt cx="9060337" cy="3673771"/>
          </a:xfrm>
        </p:grpSpPr>
        <p:sp>
          <p:nvSpPr>
            <p:cNvPr id="1368" name="Google Shape;1368;p47"/>
            <p:cNvSpPr/>
            <p:nvPr/>
          </p:nvSpPr>
          <p:spPr>
            <a:xfrm rot="20988910">
              <a:off x="683412" y="3355902"/>
              <a:ext cx="8061832" cy="3673771"/>
            </a:xfrm>
            <a:custGeom>
              <a:avLst/>
              <a:gdLst/>
              <a:ahLst/>
              <a:cxnLst/>
              <a:rect l="l" t="t" r="r" b="b"/>
              <a:pathLst>
                <a:path w="212132" h="128167" extrusionOk="0">
                  <a:moveTo>
                    <a:pt x="0" y="35288"/>
                  </a:moveTo>
                  <a:cubicBezTo>
                    <a:pt x="11079" y="36210"/>
                    <a:pt x="26830" y="40833"/>
                    <a:pt x="33158" y="31692"/>
                  </a:cubicBezTo>
                  <a:cubicBezTo>
                    <a:pt x="37734" y="25082"/>
                    <a:pt x="30363" y="9232"/>
                    <a:pt x="22372" y="10119"/>
                  </a:cubicBezTo>
                  <a:cubicBezTo>
                    <a:pt x="12292" y="11237"/>
                    <a:pt x="19421" y="39682"/>
                    <a:pt x="29563" y="39682"/>
                  </a:cubicBezTo>
                  <a:cubicBezTo>
                    <a:pt x="34567" y="39682"/>
                    <a:pt x="40260" y="37378"/>
                    <a:pt x="43146" y="33290"/>
                  </a:cubicBezTo>
                  <a:cubicBezTo>
                    <a:pt x="47470" y="27165"/>
                    <a:pt x="46742" y="18462"/>
                    <a:pt x="50736" y="12117"/>
                  </a:cubicBezTo>
                  <a:cubicBezTo>
                    <a:pt x="54692" y="5833"/>
                    <a:pt x="62106" y="-397"/>
                    <a:pt x="69512" y="132"/>
                  </a:cubicBezTo>
                  <a:cubicBezTo>
                    <a:pt x="83178" y="1108"/>
                    <a:pt x="73798" y="33963"/>
                    <a:pt x="87090" y="37285"/>
                  </a:cubicBezTo>
                  <a:cubicBezTo>
                    <a:pt x="105581" y="41906"/>
                    <a:pt x="119124" y="-6695"/>
                    <a:pt x="134230" y="4926"/>
                  </a:cubicBezTo>
                  <a:cubicBezTo>
                    <a:pt x="139740" y="9165"/>
                    <a:pt x="140375" y="17629"/>
                    <a:pt x="141421" y="24501"/>
                  </a:cubicBezTo>
                  <a:cubicBezTo>
                    <a:pt x="144978" y="47868"/>
                    <a:pt x="140040" y="73671"/>
                    <a:pt x="150610" y="94812"/>
                  </a:cubicBezTo>
                  <a:cubicBezTo>
                    <a:pt x="156767" y="107127"/>
                    <a:pt x="165022" y="121502"/>
                    <a:pt x="178175" y="125573"/>
                  </a:cubicBezTo>
                  <a:cubicBezTo>
                    <a:pt x="189134" y="128965"/>
                    <a:pt x="207007" y="130244"/>
                    <a:pt x="212132" y="119981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69" name="Google Shape;1369;p47"/>
            <p:cNvGrpSpPr/>
            <p:nvPr/>
          </p:nvGrpSpPr>
          <p:grpSpPr>
            <a:xfrm rot="-1780422">
              <a:off x="-315093" y="4799218"/>
              <a:ext cx="1162864" cy="1109705"/>
              <a:chOff x="1612895" y="888905"/>
              <a:chExt cx="3065427" cy="2956780"/>
            </a:xfrm>
          </p:grpSpPr>
          <p:sp>
            <p:nvSpPr>
              <p:cNvPr id="1370" name="Google Shape;1370;p47"/>
              <p:cNvSpPr/>
              <p:nvPr/>
            </p:nvSpPr>
            <p:spPr>
              <a:xfrm>
                <a:off x="3280822" y="2323525"/>
                <a:ext cx="647584" cy="81601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1" name="Google Shape;1371;p47"/>
              <p:cNvGrpSpPr/>
              <p:nvPr/>
            </p:nvGrpSpPr>
            <p:grpSpPr>
              <a:xfrm>
                <a:off x="1612895" y="888905"/>
                <a:ext cx="3065427" cy="2956780"/>
                <a:chOff x="1732725" y="3051038"/>
                <a:chExt cx="298929" cy="288337"/>
              </a:xfrm>
            </p:grpSpPr>
            <p:sp>
              <p:nvSpPr>
                <p:cNvPr id="1372" name="Google Shape;1372;p47"/>
                <p:cNvSpPr/>
                <p:nvPr/>
              </p:nvSpPr>
              <p:spPr>
                <a:xfrm>
                  <a:off x="1732725" y="3051038"/>
                  <a:ext cx="186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7468" y="559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3" name="Google Shape;1373;p47"/>
                <p:cNvSpPr/>
                <p:nvPr/>
              </p:nvSpPr>
              <p:spPr>
                <a:xfrm>
                  <a:off x="1878929" y="3125450"/>
                  <a:ext cx="152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6108" y="7112"/>
                      </a:lnTo>
                      <a:cubicBezTo>
                        <a:pt x="5627" y="6110"/>
                        <a:pt x="5327" y="5019"/>
                        <a:pt x="5218" y="391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47"/>
                <p:cNvSpPr/>
                <p:nvPr/>
              </p:nvSpPr>
              <p:spPr>
                <a:xfrm>
                  <a:off x="1732725" y="3051038"/>
                  <a:ext cx="279675" cy="10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7" h="4188" extrusionOk="0">
                      <a:moveTo>
                        <a:pt x="1" y="0"/>
                      </a:moveTo>
                      <a:lnTo>
                        <a:pt x="8854" y="4187"/>
                      </a:lnTo>
                      <a:lnTo>
                        <a:pt x="11187" y="16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5" name="Google Shape;1375;p47"/>
                <p:cNvSpPr/>
                <p:nvPr/>
              </p:nvSpPr>
              <p:spPr>
                <a:xfrm>
                  <a:off x="1732725" y="3051038"/>
                  <a:ext cx="135475" cy="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2453" extrusionOk="0">
                      <a:moveTo>
                        <a:pt x="1" y="0"/>
                      </a:moveTo>
                      <a:lnTo>
                        <a:pt x="5185" y="2452"/>
                      </a:lnTo>
                      <a:cubicBezTo>
                        <a:pt x="5214" y="1899"/>
                        <a:pt x="5291" y="1347"/>
                        <a:pt x="5419" y="808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47"/>
                <p:cNvSpPr/>
                <p:nvPr/>
              </p:nvSpPr>
              <p:spPr>
                <a:xfrm>
                  <a:off x="1732725" y="3051038"/>
                  <a:ext cx="225800" cy="2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8779" extrusionOk="0">
                      <a:moveTo>
                        <a:pt x="1" y="0"/>
                      </a:moveTo>
                      <a:lnTo>
                        <a:pt x="7468" y="5596"/>
                      </a:lnTo>
                      <a:lnTo>
                        <a:pt x="9031" y="8778"/>
                      </a:lnTo>
                      <a:lnTo>
                        <a:pt x="8854" y="418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AB2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47"/>
                <p:cNvSpPr/>
                <p:nvPr/>
              </p:nvSpPr>
              <p:spPr>
                <a:xfrm>
                  <a:off x="1732725" y="3051038"/>
                  <a:ext cx="130450" cy="9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3909" extrusionOk="0">
                      <a:moveTo>
                        <a:pt x="1" y="0"/>
                      </a:moveTo>
                      <a:lnTo>
                        <a:pt x="5218" y="3909"/>
                      </a:lnTo>
                      <a:cubicBezTo>
                        <a:pt x="5170" y="3425"/>
                        <a:pt x="5160" y="2937"/>
                        <a:pt x="5184" y="24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47"/>
                <p:cNvSpPr/>
                <p:nvPr/>
              </p:nvSpPr>
              <p:spPr>
                <a:xfrm>
                  <a:off x="1895375" y="3190938"/>
                  <a:ext cx="63150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3183" extrusionOk="0">
                      <a:moveTo>
                        <a:pt x="962" y="0"/>
                      </a:moveTo>
                      <a:lnTo>
                        <a:pt x="1" y="1070"/>
                      </a:lnTo>
                      <a:lnTo>
                        <a:pt x="2525" y="3182"/>
                      </a:lnTo>
                      <a:lnTo>
                        <a:pt x="2525" y="3182"/>
                      </a:lnTo>
                      <a:lnTo>
                        <a:pt x="962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47"/>
                <p:cNvSpPr/>
                <p:nvPr/>
              </p:nvSpPr>
              <p:spPr>
                <a:xfrm>
                  <a:off x="1804750" y="3070713"/>
                  <a:ext cx="92900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" h="575" fill="none" extrusionOk="0">
                      <a:moveTo>
                        <a:pt x="3716" y="574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47"/>
                <p:cNvSpPr/>
                <p:nvPr/>
              </p:nvSpPr>
              <p:spPr>
                <a:xfrm>
                  <a:off x="1910225" y="3087013"/>
                  <a:ext cx="12900" cy="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79" fill="none" extrusionOk="0">
                      <a:moveTo>
                        <a:pt x="515" y="79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aphicFrame>
        <p:nvGraphicFramePr>
          <p:cNvPr id="22" name="Google Shape;605;p23">
            <a:extLst>
              <a:ext uri="{FF2B5EF4-FFF2-40B4-BE49-F238E27FC236}">
                <a16:creationId xmlns:a16="http://schemas.microsoft.com/office/drawing/2014/main" id="{B2F85356-09CD-FB36-2F58-538FD616C1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353951"/>
              </p:ext>
            </p:extLst>
          </p:nvPr>
        </p:nvGraphicFramePr>
        <p:xfrm>
          <a:off x="227576" y="2044110"/>
          <a:ext cx="7087854" cy="842945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08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294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62" name="Google Shape;185;p17">
            <a:extLst>
              <a:ext uri="{FF2B5EF4-FFF2-40B4-BE49-F238E27FC236}">
                <a16:creationId xmlns:a16="http://schemas.microsoft.com/office/drawing/2014/main" id="{87376414-609F-1754-6695-E53BA9C9BDC6}"/>
              </a:ext>
            </a:extLst>
          </p:cNvPr>
          <p:cNvCxnSpPr>
            <a:cxnSpLocks/>
          </p:cNvCxnSpPr>
          <p:nvPr/>
        </p:nvCxnSpPr>
        <p:spPr>
          <a:xfrm>
            <a:off x="835523" y="2798908"/>
            <a:ext cx="0" cy="740292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7" name="Rectangle 1356">
            <a:extLst>
              <a:ext uri="{FF2B5EF4-FFF2-40B4-BE49-F238E27FC236}">
                <a16:creationId xmlns:a16="http://schemas.microsoft.com/office/drawing/2014/main" id="{0F6F543C-9BEE-7218-57A5-4202D4C9F131}"/>
              </a:ext>
            </a:extLst>
          </p:cNvPr>
          <p:cNvSpPr/>
          <p:nvPr/>
        </p:nvSpPr>
        <p:spPr>
          <a:xfrm>
            <a:off x="227574" y="218243"/>
            <a:ext cx="4048715" cy="8585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366" name="Rectangle 1365">
            <a:extLst>
              <a:ext uri="{FF2B5EF4-FFF2-40B4-BE49-F238E27FC236}">
                <a16:creationId xmlns:a16="http://schemas.microsoft.com/office/drawing/2014/main" id="{A4878A50-8FEB-C585-EF08-AA1FBD500F58}"/>
              </a:ext>
            </a:extLst>
          </p:cNvPr>
          <p:cNvSpPr/>
          <p:nvPr/>
        </p:nvSpPr>
        <p:spPr>
          <a:xfrm>
            <a:off x="1260742" y="3062488"/>
            <a:ext cx="5764207" cy="1165146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Rotoscoping can be </a:t>
            </a:r>
            <a:r>
              <a:rPr lang="en-US" sz="2000" b="1" u="sng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defined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as tracing over sequential motion pictures, frame by frame, to produce realistic movement.</a:t>
            </a:r>
          </a:p>
        </p:txBody>
      </p:sp>
      <p:sp>
        <p:nvSpPr>
          <p:cNvPr id="1502" name="Rectangle 1501">
            <a:extLst>
              <a:ext uri="{FF2B5EF4-FFF2-40B4-BE49-F238E27FC236}">
                <a16:creationId xmlns:a16="http://schemas.microsoft.com/office/drawing/2014/main" id="{8F1BB7F6-39E0-6ED0-797E-FEB629EA6131}"/>
              </a:ext>
            </a:extLst>
          </p:cNvPr>
          <p:cNvSpPr/>
          <p:nvPr/>
        </p:nvSpPr>
        <p:spPr>
          <a:xfrm>
            <a:off x="1260741" y="4499959"/>
            <a:ext cx="5764207" cy="932657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Rotoscoping can include </a:t>
            </a:r>
            <a:r>
              <a:rPr lang="en-US" sz="2000" b="1" u="sng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2-D Animation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processes in which motion picture frames are traced using flat perspectives.</a:t>
            </a:r>
          </a:p>
          <a:p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4" name="Rectangle 1503">
            <a:extLst>
              <a:ext uri="{FF2B5EF4-FFF2-40B4-BE49-F238E27FC236}">
                <a16:creationId xmlns:a16="http://schemas.microsoft.com/office/drawing/2014/main" id="{3D05242E-E6A5-0B5B-E3B8-E14A23B4A43F}"/>
              </a:ext>
            </a:extLst>
          </p:cNvPr>
          <p:cNvSpPr/>
          <p:nvPr/>
        </p:nvSpPr>
        <p:spPr>
          <a:xfrm>
            <a:off x="1524783" y="5538043"/>
            <a:ext cx="5568555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5" name="Rectangle 1504">
            <a:extLst>
              <a:ext uri="{FF2B5EF4-FFF2-40B4-BE49-F238E27FC236}">
                <a16:creationId xmlns:a16="http://schemas.microsoft.com/office/drawing/2014/main" id="{185D7AA4-4E47-9DF5-0A12-C9020EE6142D}"/>
              </a:ext>
            </a:extLst>
          </p:cNvPr>
          <p:cNvSpPr/>
          <p:nvPr/>
        </p:nvSpPr>
        <p:spPr>
          <a:xfrm>
            <a:off x="1221848" y="5255567"/>
            <a:ext cx="6034883" cy="115185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A basic </a:t>
            </a:r>
            <a:r>
              <a:rPr lang="en-US" sz="2000" b="1" u="sng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approach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to creating rotoscope films can include:</a:t>
            </a:r>
          </a:p>
        </p:txBody>
      </p:sp>
      <p:sp>
        <p:nvSpPr>
          <p:cNvPr id="1506" name="Google Shape;862;p28">
            <a:extLst>
              <a:ext uri="{FF2B5EF4-FFF2-40B4-BE49-F238E27FC236}">
                <a16:creationId xmlns:a16="http://schemas.microsoft.com/office/drawing/2014/main" id="{050E6A85-AC43-C602-FE56-2681D8C93A91}"/>
              </a:ext>
            </a:extLst>
          </p:cNvPr>
          <p:cNvSpPr/>
          <p:nvPr/>
        </p:nvSpPr>
        <p:spPr>
          <a:xfrm>
            <a:off x="456242" y="4246517"/>
            <a:ext cx="765606" cy="76560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02</a:t>
            </a:r>
            <a:endParaRPr sz="25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7" name="Google Shape;862;p28">
            <a:extLst>
              <a:ext uri="{FF2B5EF4-FFF2-40B4-BE49-F238E27FC236}">
                <a16:creationId xmlns:a16="http://schemas.microsoft.com/office/drawing/2014/main" id="{9DE3FE0C-3312-1B86-C512-5C0D515C5D3F}"/>
              </a:ext>
            </a:extLst>
          </p:cNvPr>
          <p:cNvSpPr/>
          <p:nvPr/>
        </p:nvSpPr>
        <p:spPr>
          <a:xfrm>
            <a:off x="456242" y="3099125"/>
            <a:ext cx="765606" cy="7656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01</a:t>
            </a:r>
            <a:endParaRPr sz="25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8" name="Google Shape;862;p28">
            <a:extLst>
              <a:ext uri="{FF2B5EF4-FFF2-40B4-BE49-F238E27FC236}">
                <a16:creationId xmlns:a16="http://schemas.microsoft.com/office/drawing/2014/main" id="{8B85730A-34EA-B671-6164-8F479F7BC5A5}"/>
              </a:ext>
            </a:extLst>
          </p:cNvPr>
          <p:cNvSpPr/>
          <p:nvPr/>
        </p:nvSpPr>
        <p:spPr>
          <a:xfrm>
            <a:off x="419199" y="5460827"/>
            <a:ext cx="765606" cy="76560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03</a:t>
            </a:r>
            <a:endParaRPr sz="25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9" name="Rectangle 1508">
            <a:extLst>
              <a:ext uri="{FF2B5EF4-FFF2-40B4-BE49-F238E27FC236}">
                <a16:creationId xmlns:a16="http://schemas.microsoft.com/office/drawing/2014/main" id="{62CDFF96-6145-1479-686B-687C319AA33A}"/>
              </a:ext>
            </a:extLst>
          </p:cNvPr>
          <p:cNvSpPr/>
          <p:nvPr/>
        </p:nvSpPr>
        <p:spPr>
          <a:xfrm>
            <a:off x="1260741" y="6509032"/>
            <a:ext cx="5681199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10" name="Rectangle 1509">
            <a:extLst>
              <a:ext uri="{FF2B5EF4-FFF2-40B4-BE49-F238E27FC236}">
                <a16:creationId xmlns:a16="http://schemas.microsoft.com/office/drawing/2014/main" id="{02279852-9155-3581-8AF2-A68888E8E723}"/>
              </a:ext>
            </a:extLst>
          </p:cNvPr>
          <p:cNvSpPr/>
          <p:nvPr/>
        </p:nvSpPr>
        <p:spPr>
          <a:xfrm>
            <a:off x="1268973" y="6962820"/>
            <a:ext cx="6029591" cy="266570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n-US" sz="2000" b="1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6193C-DC46-7E23-7994-EBBC7236AC2B}"/>
              </a:ext>
            </a:extLst>
          </p:cNvPr>
          <p:cNvSpPr/>
          <p:nvPr/>
        </p:nvSpPr>
        <p:spPr>
          <a:xfrm>
            <a:off x="1209649" y="5339516"/>
            <a:ext cx="5883690" cy="266570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000" b="1" u="sng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Converting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videos into sequential motion pictures &amp; tracing each image frame by frame until the complete sequence is formed.</a:t>
            </a:r>
            <a:endParaRPr lang="en-US" sz="2000" b="1" u="sng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pic>
        <p:nvPicPr>
          <p:cNvPr id="4" name="Picture 3" descr="Rotoscope Scene: A drawing of a room with columns and a wooden floor&#10;&#10;">
            <a:extLst>
              <a:ext uri="{FF2B5EF4-FFF2-40B4-BE49-F238E27FC236}">
                <a16:creationId xmlns:a16="http://schemas.microsoft.com/office/drawing/2014/main" id="{B863244B-EBD1-64DB-B223-0C998B1EC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43" y="7252649"/>
            <a:ext cx="5348224" cy="3008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800AC6-E563-8D34-4B98-D856066B2DAA}"/>
              </a:ext>
            </a:extLst>
          </p:cNvPr>
          <p:cNvSpPr txBox="1"/>
          <p:nvPr/>
        </p:nvSpPr>
        <p:spPr>
          <a:xfrm>
            <a:off x="3543196" y="9923551"/>
            <a:ext cx="1116287" cy="27699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latin typeface="Avenir Book" panose="02000503020000020003" pitchFamily="2" charset="0"/>
              </a:rPr>
              <a:t>*</a:t>
            </a:r>
            <a:r>
              <a:rPr lang="en-US" sz="1200" i="1" dirty="0">
                <a:latin typeface="Avenir Book" panose="02000503020000020003" pitchFamily="2" charset="0"/>
              </a:rPr>
              <a:t>Frame</a:t>
            </a:r>
            <a:r>
              <a:rPr lang="en-US" sz="1000" i="1" dirty="0">
                <a:latin typeface="Avenir Book" panose="02000503020000020003" pitchFamily="2" charset="0"/>
              </a:rPr>
              <a:t> 1</a:t>
            </a:r>
          </a:p>
        </p:txBody>
      </p:sp>
      <p:cxnSp>
        <p:nvCxnSpPr>
          <p:cNvPr id="13" name="Google Shape;185;p17">
            <a:extLst>
              <a:ext uri="{FF2B5EF4-FFF2-40B4-BE49-F238E27FC236}">
                <a16:creationId xmlns:a16="http://schemas.microsoft.com/office/drawing/2014/main" id="{51E4612B-63E1-70B5-E82D-A515716827D0}"/>
              </a:ext>
            </a:extLst>
          </p:cNvPr>
          <p:cNvCxnSpPr>
            <a:cxnSpLocks/>
          </p:cNvCxnSpPr>
          <p:nvPr/>
        </p:nvCxnSpPr>
        <p:spPr>
          <a:xfrm>
            <a:off x="456242" y="2589653"/>
            <a:ext cx="6637096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92F608D-4145-2784-A028-D6A2D927C31D}"/>
              </a:ext>
            </a:extLst>
          </p:cNvPr>
          <p:cNvSpPr/>
          <p:nvPr/>
        </p:nvSpPr>
        <p:spPr>
          <a:xfrm>
            <a:off x="456242" y="2251439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Definition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990554-0929-CC77-BE59-0F5D0BCDE3E7}"/>
              </a:ext>
            </a:extLst>
          </p:cNvPr>
          <p:cNvSpPr/>
          <p:nvPr/>
        </p:nvSpPr>
        <p:spPr>
          <a:xfrm>
            <a:off x="2885013" y="2246734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Categories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D8539D-CA97-1A96-2078-3215CE06DA58}"/>
              </a:ext>
            </a:extLst>
          </p:cNvPr>
          <p:cNvSpPr/>
          <p:nvPr/>
        </p:nvSpPr>
        <p:spPr>
          <a:xfrm>
            <a:off x="5290500" y="2249830"/>
            <a:ext cx="1799007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Concepts</a:t>
            </a:r>
          </a:p>
        </p:txBody>
      </p:sp>
    </p:spTree>
    <p:extLst>
      <p:ext uri="{BB962C8B-B14F-4D97-AF65-F5344CB8AC3E}">
        <p14:creationId xmlns:p14="http://schemas.microsoft.com/office/powerpoint/2010/main" val="2108638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Rectangle 1513">
            <a:extLst>
              <a:ext uri="{FF2B5EF4-FFF2-40B4-BE49-F238E27FC236}">
                <a16:creationId xmlns:a16="http://schemas.microsoft.com/office/drawing/2014/main" id="{1942777A-6DC2-67FC-FFC5-C0AAFA16C824}"/>
              </a:ext>
            </a:extLst>
          </p:cNvPr>
          <p:cNvSpPr/>
          <p:nvPr/>
        </p:nvSpPr>
        <p:spPr>
          <a:xfrm>
            <a:off x="-1" y="6866839"/>
            <a:ext cx="7559675" cy="382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43E056-4681-2297-CC10-FBFD0166EA63}"/>
              </a:ext>
            </a:extLst>
          </p:cNvPr>
          <p:cNvSpPr/>
          <p:nvPr/>
        </p:nvSpPr>
        <p:spPr>
          <a:xfrm>
            <a:off x="-1" y="-925"/>
            <a:ext cx="5160527" cy="100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4C1AB1-807D-D202-0A0E-8F3733DC754F}"/>
              </a:ext>
            </a:extLst>
          </p:cNvPr>
          <p:cNvSpPr/>
          <p:nvPr/>
        </p:nvSpPr>
        <p:spPr>
          <a:xfrm>
            <a:off x="-997044" y="-1235797"/>
            <a:ext cx="5853074" cy="308137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Google Shape;1383;p47"/>
          <p:cNvSpPr txBox="1">
            <a:spLocks noGrp="1"/>
          </p:cNvSpPr>
          <p:nvPr>
            <p:ph type="subTitle" idx="1"/>
          </p:nvPr>
        </p:nvSpPr>
        <p:spPr>
          <a:xfrm>
            <a:off x="-305163" y="392293"/>
            <a:ext cx="5160527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2"/>
                </a:solidFill>
                <a:latin typeface="Dreaming Outloud Pro" panose="020F0502020204030204" pitchFamily="34" charset="0"/>
                <a:cs typeface="Dreaming Outloud Pro" panose="020F0502020204030204" pitchFamily="34" charset="0"/>
              </a:rPr>
              <a:t>ANIMATION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11508-F01E-4466-46F3-5D9037759787}"/>
              </a:ext>
            </a:extLst>
          </p:cNvPr>
          <p:cNvSpPr/>
          <p:nvPr/>
        </p:nvSpPr>
        <p:spPr>
          <a:xfrm>
            <a:off x="0" y="4356852"/>
            <a:ext cx="7559675" cy="6119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DDDCF3-20A0-F101-9C7F-1E1E09FF43ED}"/>
              </a:ext>
            </a:extLst>
          </p:cNvPr>
          <p:cNvSpPr/>
          <p:nvPr/>
        </p:nvSpPr>
        <p:spPr>
          <a:xfrm>
            <a:off x="-891356" y="-1149972"/>
            <a:ext cx="6028314" cy="2977619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AB2D0B-675C-1633-3315-A2C3F8CE6A78}"/>
              </a:ext>
            </a:extLst>
          </p:cNvPr>
          <p:cNvSpPr/>
          <p:nvPr/>
        </p:nvSpPr>
        <p:spPr>
          <a:xfrm>
            <a:off x="227575" y="1216036"/>
            <a:ext cx="5670167" cy="6573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Understanding Rotoscope Techniques</a:t>
            </a:r>
          </a:p>
        </p:txBody>
      </p:sp>
      <p:grpSp>
        <p:nvGrpSpPr>
          <p:cNvPr id="1367" name="Google Shape;1367;p47"/>
          <p:cNvGrpSpPr/>
          <p:nvPr/>
        </p:nvGrpSpPr>
        <p:grpSpPr>
          <a:xfrm>
            <a:off x="5955660" y="-278178"/>
            <a:ext cx="9060337" cy="3673771"/>
            <a:chOff x="-315093" y="3355902"/>
            <a:chExt cx="9060337" cy="3673771"/>
          </a:xfrm>
        </p:grpSpPr>
        <p:sp>
          <p:nvSpPr>
            <p:cNvPr id="1368" name="Google Shape;1368;p47"/>
            <p:cNvSpPr/>
            <p:nvPr/>
          </p:nvSpPr>
          <p:spPr>
            <a:xfrm rot="20988910">
              <a:off x="683412" y="3355902"/>
              <a:ext cx="8061832" cy="3673771"/>
            </a:xfrm>
            <a:custGeom>
              <a:avLst/>
              <a:gdLst/>
              <a:ahLst/>
              <a:cxnLst/>
              <a:rect l="l" t="t" r="r" b="b"/>
              <a:pathLst>
                <a:path w="212132" h="128167" extrusionOk="0">
                  <a:moveTo>
                    <a:pt x="0" y="35288"/>
                  </a:moveTo>
                  <a:cubicBezTo>
                    <a:pt x="11079" y="36210"/>
                    <a:pt x="26830" y="40833"/>
                    <a:pt x="33158" y="31692"/>
                  </a:cubicBezTo>
                  <a:cubicBezTo>
                    <a:pt x="37734" y="25082"/>
                    <a:pt x="30363" y="9232"/>
                    <a:pt x="22372" y="10119"/>
                  </a:cubicBezTo>
                  <a:cubicBezTo>
                    <a:pt x="12292" y="11237"/>
                    <a:pt x="19421" y="39682"/>
                    <a:pt x="29563" y="39682"/>
                  </a:cubicBezTo>
                  <a:cubicBezTo>
                    <a:pt x="34567" y="39682"/>
                    <a:pt x="40260" y="37378"/>
                    <a:pt x="43146" y="33290"/>
                  </a:cubicBezTo>
                  <a:cubicBezTo>
                    <a:pt x="47470" y="27165"/>
                    <a:pt x="46742" y="18462"/>
                    <a:pt x="50736" y="12117"/>
                  </a:cubicBezTo>
                  <a:cubicBezTo>
                    <a:pt x="54692" y="5833"/>
                    <a:pt x="62106" y="-397"/>
                    <a:pt x="69512" y="132"/>
                  </a:cubicBezTo>
                  <a:cubicBezTo>
                    <a:pt x="83178" y="1108"/>
                    <a:pt x="73798" y="33963"/>
                    <a:pt x="87090" y="37285"/>
                  </a:cubicBezTo>
                  <a:cubicBezTo>
                    <a:pt x="105581" y="41906"/>
                    <a:pt x="119124" y="-6695"/>
                    <a:pt x="134230" y="4926"/>
                  </a:cubicBezTo>
                  <a:cubicBezTo>
                    <a:pt x="139740" y="9165"/>
                    <a:pt x="140375" y="17629"/>
                    <a:pt x="141421" y="24501"/>
                  </a:cubicBezTo>
                  <a:cubicBezTo>
                    <a:pt x="144978" y="47868"/>
                    <a:pt x="140040" y="73671"/>
                    <a:pt x="150610" y="94812"/>
                  </a:cubicBezTo>
                  <a:cubicBezTo>
                    <a:pt x="156767" y="107127"/>
                    <a:pt x="165022" y="121502"/>
                    <a:pt x="178175" y="125573"/>
                  </a:cubicBezTo>
                  <a:cubicBezTo>
                    <a:pt x="189134" y="128965"/>
                    <a:pt x="207007" y="130244"/>
                    <a:pt x="212132" y="119981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69" name="Google Shape;1369;p47"/>
            <p:cNvGrpSpPr/>
            <p:nvPr/>
          </p:nvGrpSpPr>
          <p:grpSpPr>
            <a:xfrm rot="-1780422">
              <a:off x="-315093" y="4799218"/>
              <a:ext cx="1162864" cy="1109705"/>
              <a:chOff x="1612895" y="888905"/>
              <a:chExt cx="3065427" cy="2956780"/>
            </a:xfrm>
          </p:grpSpPr>
          <p:sp>
            <p:nvSpPr>
              <p:cNvPr id="1370" name="Google Shape;1370;p47"/>
              <p:cNvSpPr/>
              <p:nvPr/>
            </p:nvSpPr>
            <p:spPr>
              <a:xfrm>
                <a:off x="3280822" y="2323525"/>
                <a:ext cx="647584" cy="81601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1" name="Google Shape;1371;p47"/>
              <p:cNvGrpSpPr/>
              <p:nvPr/>
            </p:nvGrpSpPr>
            <p:grpSpPr>
              <a:xfrm>
                <a:off x="1612895" y="888905"/>
                <a:ext cx="3065427" cy="2956780"/>
                <a:chOff x="1732725" y="3051038"/>
                <a:chExt cx="298929" cy="288337"/>
              </a:xfrm>
            </p:grpSpPr>
            <p:sp>
              <p:nvSpPr>
                <p:cNvPr id="1372" name="Google Shape;1372;p47"/>
                <p:cNvSpPr/>
                <p:nvPr/>
              </p:nvSpPr>
              <p:spPr>
                <a:xfrm>
                  <a:off x="1732725" y="3051038"/>
                  <a:ext cx="186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7468" y="559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3" name="Google Shape;1373;p47"/>
                <p:cNvSpPr/>
                <p:nvPr/>
              </p:nvSpPr>
              <p:spPr>
                <a:xfrm>
                  <a:off x="1878929" y="3125450"/>
                  <a:ext cx="152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6108" y="7112"/>
                      </a:lnTo>
                      <a:cubicBezTo>
                        <a:pt x="5627" y="6110"/>
                        <a:pt x="5327" y="5019"/>
                        <a:pt x="5218" y="391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47"/>
                <p:cNvSpPr/>
                <p:nvPr/>
              </p:nvSpPr>
              <p:spPr>
                <a:xfrm>
                  <a:off x="1732725" y="3051038"/>
                  <a:ext cx="279675" cy="10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7" h="4188" extrusionOk="0">
                      <a:moveTo>
                        <a:pt x="1" y="0"/>
                      </a:moveTo>
                      <a:lnTo>
                        <a:pt x="8854" y="4187"/>
                      </a:lnTo>
                      <a:lnTo>
                        <a:pt x="11187" y="16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5" name="Google Shape;1375;p47"/>
                <p:cNvSpPr/>
                <p:nvPr/>
              </p:nvSpPr>
              <p:spPr>
                <a:xfrm>
                  <a:off x="1732725" y="3051038"/>
                  <a:ext cx="135475" cy="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2453" extrusionOk="0">
                      <a:moveTo>
                        <a:pt x="1" y="0"/>
                      </a:moveTo>
                      <a:lnTo>
                        <a:pt x="5185" y="2452"/>
                      </a:lnTo>
                      <a:cubicBezTo>
                        <a:pt x="5214" y="1899"/>
                        <a:pt x="5291" y="1347"/>
                        <a:pt x="5419" y="808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47"/>
                <p:cNvSpPr/>
                <p:nvPr/>
              </p:nvSpPr>
              <p:spPr>
                <a:xfrm>
                  <a:off x="1732725" y="3051038"/>
                  <a:ext cx="225800" cy="2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8779" extrusionOk="0">
                      <a:moveTo>
                        <a:pt x="1" y="0"/>
                      </a:moveTo>
                      <a:lnTo>
                        <a:pt x="7468" y="5596"/>
                      </a:lnTo>
                      <a:lnTo>
                        <a:pt x="9031" y="8778"/>
                      </a:lnTo>
                      <a:lnTo>
                        <a:pt x="8854" y="418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AB2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47"/>
                <p:cNvSpPr/>
                <p:nvPr/>
              </p:nvSpPr>
              <p:spPr>
                <a:xfrm>
                  <a:off x="1732725" y="3051038"/>
                  <a:ext cx="130450" cy="9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3909" extrusionOk="0">
                      <a:moveTo>
                        <a:pt x="1" y="0"/>
                      </a:moveTo>
                      <a:lnTo>
                        <a:pt x="5218" y="3909"/>
                      </a:lnTo>
                      <a:cubicBezTo>
                        <a:pt x="5170" y="3425"/>
                        <a:pt x="5160" y="2937"/>
                        <a:pt x="5184" y="24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47"/>
                <p:cNvSpPr/>
                <p:nvPr/>
              </p:nvSpPr>
              <p:spPr>
                <a:xfrm>
                  <a:off x="1895375" y="3190938"/>
                  <a:ext cx="63150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3183" extrusionOk="0">
                      <a:moveTo>
                        <a:pt x="962" y="0"/>
                      </a:moveTo>
                      <a:lnTo>
                        <a:pt x="1" y="1070"/>
                      </a:lnTo>
                      <a:lnTo>
                        <a:pt x="2525" y="3182"/>
                      </a:lnTo>
                      <a:lnTo>
                        <a:pt x="2525" y="3182"/>
                      </a:lnTo>
                      <a:lnTo>
                        <a:pt x="962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47"/>
                <p:cNvSpPr/>
                <p:nvPr/>
              </p:nvSpPr>
              <p:spPr>
                <a:xfrm>
                  <a:off x="1804750" y="3070713"/>
                  <a:ext cx="92900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" h="575" fill="none" extrusionOk="0">
                      <a:moveTo>
                        <a:pt x="3716" y="574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47"/>
                <p:cNvSpPr/>
                <p:nvPr/>
              </p:nvSpPr>
              <p:spPr>
                <a:xfrm>
                  <a:off x="1910225" y="3087013"/>
                  <a:ext cx="12900" cy="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79" fill="none" extrusionOk="0">
                      <a:moveTo>
                        <a:pt x="515" y="79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aphicFrame>
        <p:nvGraphicFramePr>
          <p:cNvPr id="22" name="Google Shape;605;p23">
            <a:extLst>
              <a:ext uri="{FF2B5EF4-FFF2-40B4-BE49-F238E27FC236}">
                <a16:creationId xmlns:a16="http://schemas.microsoft.com/office/drawing/2014/main" id="{B2F85356-09CD-FB36-2F58-538FD616C18D}"/>
              </a:ext>
            </a:extLst>
          </p:cNvPr>
          <p:cNvGraphicFramePr/>
          <p:nvPr/>
        </p:nvGraphicFramePr>
        <p:xfrm>
          <a:off x="227576" y="2044110"/>
          <a:ext cx="7087854" cy="842945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08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294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62" name="Google Shape;185;p17">
            <a:extLst>
              <a:ext uri="{FF2B5EF4-FFF2-40B4-BE49-F238E27FC236}">
                <a16:creationId xmlns:a16="http://schemas.microsoft.com/office/drawing/2014/main" id="{87376414-609F-1754-6695-E53BA9C9BDC6}"/>
              </a:ext>
            </a:extLst>
          </p:cNvPr>
          <p:cNvCxnSpPr>
            <a:cxnSpLocks/>
          </p:cNvCxnSpPr>
          <p:nvPr/>
        </p:nvCxnSpPr>
        <p:spPr>
          <a:xfrm>
            <a:off x="835523" y="2798908"/>
            <a:ext cx="0" cy="740292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7" name="Rectangle 1356">
            <a:extLst>
              <a:ext uri="{FF2B5EF4-FFF2-40B4-BE49-F238E27FC236}">
                <a16:creationId xmlns:a16="http://schemas.microsoft.com/office/drawing/2014/main" id="{0F6F543C-9BEE-7218-57A5-4202D4C9F131}"/>
              </a:ext>
            </a:extLst>
          </p:cNvPr>
          <p:cNvSpPr/>
          <p:nvPr/>
        </p:nvSpPr>
        <p:spPr>
          <a:xfrm>
            <a:off x="227574" y="218243"/>
            <a:ext cx="4048715" cy="8585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4" name="Rectangle 1503">
            <a:extLst>
              <a:ext uri="{FF2B5EF4-FFF2-40B4-BE49-F238E27FC236}">
                <a16:creationId xmlns:a16="http://schemas.microsoft.com/office/drawing/2014/main" id="{3D05242E-E6A5-0B5B-E3B8-E14A23B4A43F}"/>
              </a:ext>
            </a:extLst>
          </p:cNvPr>
          <p:cNvSpPr/>
          <p:nvPr/>
        </p:nvSpPr>
        <p:spPr>
          <a:xfrm>
            <a:off x="1524783" y="5538043"/>
            <a:ext cx="5568555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8" name="Google Shape;862;p28">
            <a:extLst>
              <a:ext uri="{FF2B5EF4-FFF2-40B4-BE49-F238E27FC236}">
                <a16:creationId xmlns:a16="http://schemas.microsoft.com/office/drawing/2014/main" id="{8B85730A-34EA-B671-6164-8F479F7BC5A5}"/>
              </a:ext>
            </a:extLst>
          </p:cNvPr>
          <p:cNvSpPr/>
          <p:nvPr/>
        </p:nvSpPr>
        <p:spPr>
          <a:xfrm>
            <a:off x="482226" y="3154227"/>
            <a:ext cx="765606" cy="76560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03</a:t>
            </a:r>
            <a:endParaRPr sz="25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9" name="Rectangle 1508">
            <a:extLst>
              <a:ext uri="{FF2B5EF4-FFF2-40B4-BE49-F238E27FC236}">
                <a16:creationId xmlns:a16="http://schemas.microsoft.com/office/drawing/2014/main" id="{62CDFF96-6145-1479-686B-687C319AA33A}"/>
              </a:ext>
            </a:extLst>
          </p:cNvPr>
          <p:cNvSpPr/>
          <p:nvPr/>
        </p:nvSpPr>
        <p:spPr>
          <a:xfrm>
            <a:off x="1260741" y="6509032"/>
            <a:ext cx="5681199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10" name="Rectangle 1509">
            <a:extLst>
              <a:ext uri="{FF2B5EF4-FFF2-40B4-BE49-F238E27FC236}">
                <a16:creationId xmlns:a16="http://schemas.microsoft.com/office/drawing/2014/main" id="{02279852-9155-3581-8AF2-A68888E8E723}"/>
              </a:ext>
            </a:extLst>
          </p:cNvPr>
          <p:cNvSpPr/>
          <p:nvPr/>
        </p:nvSpPr>
        <p:spPr>
          <a:xfrm>
            <a:off x="1268973" y="6962820"/>
            <a:ext cx="6029591" cy="266570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n-US" sz="2000" b="1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pic>
        <p:nvPicPr>
          <p:cNvPr id="5" name="Picture 4" descr="Rotoscope Scene: A drawing of a person in a room with columns">
            <a:extLst>
              <a:ext uri="{FF2B5EF4-FFF2-40B4-BE49-F238E27FC236}">
                <a16:creationId xmlns:a16="http://schemas.microsoft.com/office/drawing/2014/main" id="{EB58F388-9093-457C-F030-6326378B8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698" y="3452795"/>
            <a:ext cx="5373351" cy="3022510"/>
          </a:xfrm>
          <a:prstGeom prst="rect">
            <a:avLst/>
          </a:prstGeom>
        </p:spPr>
      </p:pic>
      <p:pic>
        <p:nvPicPr>
          <p:cNvPr id="10" name="Picture 9" descr="Rotoscope Scene: A drawing of a person in a room with columns&#10;&#10;">
            <a:extLst>
              <a:ext uri="{FF2B5EF4-FFF2-40B4-BE49-F238E27FC236}">
                <a16:creationId xmlns:a16="http://schemas.microsoft.com/office/drawing/2014/main" id="{16D0F607-165C-EAFE-E017-6B48CB375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961" y="7013289"/>
            <a:ext cx="5385088" cy="3029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6611BF-2589-A073-F565-92F2865FF258}"/>
              </a:ext>
            </a:extLst>
          </p:cNvPr>
          <p:cNvSpPr txBox="1"/>
          <p:nvPr/>
        </p:nvSpPr>
        <p:spPr>
          <a:xfrm>
            <a:off x="3630361" y="9708724"/>
            <a:ext cx="1116287" cy="27699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latin typeface="Avenir Book" panose="02000503020000020003" pitchFamily="2" charset="0"/>
              </a:rPr>
              <a:t>*</a:t>
            </a:r>
            <a:r>
              <a:rPr lang="en-US" sz="1200" i="1" dirty="0">
                <a:latin typeface="Avenir Book" panose="02000503020000020003" pitchFamily="2" charset="0"/>
              </a:rPr>
              <a:t>Frame</a:t>
            </a:r>
            <a:r>
              <a:rPr lang="en-US" sz="1000" i="1" dirty="0">
                <a:latin typeface="Avenir Book" panose="02000503020000020003" pitchFamily="2" charset="0"/>
              </a:rPr>
              <a:t>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66F0DC-BCBB-0BA5-D1B6-E84D0BF5E68F}"/>
              </a:ext>
            </a:extLst>
          </p:cNvPr>
          <p:cNvSpPr txBox="1"/>
          <p:nvPr/>
        </p:nvSpPr>
        <p:spPr>
          <a:xfrm>
            <a:off x="3630361" y="6146058"/>
            <a:ext cx="1116287" cy="27699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latin typeface="Avenir Book" panose="02000503020000020003" pitchFamily="2" charset="0"/>
              </a:rPr>
              <a:t>*</a:t>
            </a:r>
            <a:r>
              <a:rPr lang="en-US" sz="1200" i="1" dirty="0">
                <a:latin typeface="Avenir Book" panose="02000503020000020003" pitchFamily="2" charset="0"/>
              </a:rPr>
              <a:t>Frame</a:t>
            </a:r>
            <a:r>
              <a:rPr lang="en-US" sz="1000" i="1" dirty="0">
                <a:latin typeface="Avenir Book" panose="02000503020000020003" pitchFamily="2" charset="0"/>
              </a:rPr>
              <a:t> 2</a:t>
            </a:r>
          </a:p>
        </p:txBody>
      </p:sp>
      <p:cxnSp>
        <p:nvCxnSpPr>
          <p:cNvPr id="13" name="Google Shape;185;p17">
            <a:extLst>
              <a:ext uri="{FF2B5EF4-FFF2-40B4-BE49-F238E27FC236}">
                <a16:creationId xmlns:a16="http://schemas.microsoft.com/office/drawing/2014/main" id="{A11CFE50-80F2-6C96-E1CC-783BD64230AE}"/>
              </a:ext>
            </a:extLst>
          </p:cNvPr>
          <p:cNvCxnSpPr>
            <a:cxnSpLocks/>
          </p:cNvCxnSpPr>
          <p:nvPr/>
        </p:nvCxnSpPr>
        <p:spPr>
          <a:xfrm>
            <a:off x="456242" y="2589653"/>
            <a:ext cx="6637096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E4F90-CB0F-9388-6988-3E750B9BD7FD}"/>
              </a:ext>
            </a:extLst>
          </p:cNvPr>
          <p:cNvSpPr/>
          <p:nvPr/>
        </p:nvSpPr>
        <p:spPr>
          <a:xfrm>
            <a:off x="456242" y="2251439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Definition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546DF7-7DDB-E7F7-4981-C55978F1B419}"/>
              </a:ext>
            </a:extLst>
          </p:cNvPr>
          <p:cNvSpPr/>
          <p:nvPr/>
        </p:nvSpPr>
        <p:spPr>
          <a:xfrm>
            <a:off x="2885013" y="2246734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Categories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D2AF11-A38B-F6C9-5943-D29E15421012}"/>
              </a:ext>
            </a:extLst>
          </p:cNvPr>
          <p:cNvSpPr/>
          <p:nvPr/>
        </p:nvSpPr>
        <p:spPr>
          <a:xfrm>
            <a:off x="5290500" y="2249830"/>
            <a:ext cx="1799007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Concepts</a:t>
            </a:r>
          </a:p>
        </p:txBody>
      </p:sp>
    </p:spTree>
    <p:extLst>
      <p:ext uri="{BB962C8B-B14F-4D97-AF65-F5344CB8AC3E}">
        <p14:creationId xmlns:p14="http://schemas.microsoft.com/office/powerpoint/2010/main" val="4197201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Rectangle 1513">
            <a:extLst>
              <a:ext uri="{FF2B5EF4-FFF2-40B4-BE49-F238E27FC236}">
                <a16:creationId xmlns:a16="http://schemas.microsoft.com/office/drawing/2014/main" id="{1942777A-6DC2-67FC-FFC5-C0AAFA16C824}"/>
              </a:ext>
            </a:extLst>
          </p:cNvPr>
          <p:cNvSpPr/>
          <p:nvPr/>
        </p:nvSpPr>
        <p:spPr>
          <a:xfrm>
            <a:off x="-1" y="6866839"/>
            <a:ext cx="7559675" cy="382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43E056-4681-2297-CC10-FBFD0166EA63}"/>
              </a:ext>
            </a:extLst>
          </p:cNvPr>
          <p:cNvSpPr/>
          <p:nvPr/>
        </p:nvSpPr>
        <p:spPr>
          <a:xfrm>
            <a:off x="-1" y="-925"/>
            <a:ext cx="5160527" cy="100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4C1AB1-807D-D202-0A0E-8F3733DC754F}"/>
              </a:ext>
            </a:extLst>
          </p:cNvPr>
          <p:cNvSpPr/>
          <p:nvPr/>
        </p:nvSpPr>
        <p:spPr>
          <a:xfrm>
            <a:off x="-997044" y="-1235797"/>
            <a:ext cx="5853074" cy="308137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Google Shape;1383;p47"/>
          <p:cNvSpPr txBox="1">
            <a:spLocks noGrp="1"/>
          </p:cNvSpPr>
          <p:nvPr>
            <p:ph type="subTitle" idx="1"/>
          </p:nvPr>
        </p:nvSpPr>
        <p:spPr>
          <a:xfrm>
            <a:off x="-305163" y="392293"/>
            <a:ext cx="5160527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2"/>
                </a:solidFill>
                <a:latin typeface="Dreaming Outloud Pro" panose="020F0502020204030204" pitchFamily="34" charset="0"/>
                <a:cs typeface="Dreaming Outloud Pro" panose="020F0502020204030204" pitchFamily="34" charset="0"/>
              </a:rPr>
              <a:t>ANIMATION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11508-F01E-4466-46F3-5D9037759787}"/>
              </a:ext>
            </a:extLst>
          </p:cNvPr>
          <p:cNvSpPr/>
          <p:nvPr/>
        </p:nvSpPr>
        <p:spPr>
          <a:xfrm>
            <a:off x="0" y="4356852"/>
            <a:ext cx="7559675" cy="6119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DDDCF3-20A0-F101-9C7F-1E1E09FF43ED}"/>
              </a:ext>
            </a:extLst>
          </p:cNvPr>
          <p:cNvSpPr/>
          <p:nvPr/>
        </p:nvSpPr>
        <p:spPr>
          <a:xfrm>
            <a:off x="-891356" y="-1149972"/>
            <a:ext cx="6028314" cy="2977619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AB2D0B-675C-1633-3315-A2C3F8CE6A78}"/>
              </a:ext>
            </a:extLst>
          </p:cNvPr>
          <p:cNvSpPr/>
          <p:nvPr/>
        </p:nvSpPr>
        <p:spPr>
          <a:xfrm>
            <a:off x="227575" y="1216036"/>
            <a:ext cx="5670167" cy="6573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Understanding Rotoscope Techniques</a:t>
            </a:r>
          </a:p>
        </p:txBody>
      </p:sp>
      <p:grpSp>
        <p:nvGrpSpPr>
          <p:cNvPr id="1367" name="Google Shape;1367;p47"/>
          <p:cNvGrpSpPr/>
          <p:nvPr/>
        </p:nvGrpSpPr>
        <p:grpSpPr>
          <a:xfrm>
            <a:off x="5955660" y="-278178"/>
            <a:ext cx="9060337" cy="3673771"/>
            <a:chOff x="-315093" y="3355902"/>
            <a:chExt cx="9060337" cy="3673771"/>
          </a:xfrm>
        </p:grpSpPr>
        <p:sp>
          <p:nvSpPr>
            <p:cNvPr id="1368" name="Google Shape;1368;p47"/>
            <p:cNvSpPr/>
            <p:nvPr/>
          </p:nvSpPr>
          <p:spPr>
            <a:xfrm rot="20988910">
              <a:off x="683412" y="3355902"/>
              <a:ext cx="8061832" cy="3673771"/>
            </a:xfrm>
            <a:custGeom>
              <a:avLst/>
              <a:gdLst/>
              <a:ahLst/>
              <a:cxnLst/>
              <a:rect l="l" t="t" r="r" b="b"/>
              <a:pathLst>
                <a:path w="212132" h="128167" extrusionOk="0">
                  <a:moveTo>
                    <a:pt x="0" y="35288"/>
                  </a:moveTo>
                  <a:cubicBezTo>
                    <a:pt x="11079" y="36210"/>
                    <a:pt x="26830" y="40833"/>
                    <a:pt x="33158" y="31692"/>
                  </a:cubicBezTo>
                  <a:cubicBezTo>
                    <a:pt x="37734" y="25082"/>
                    <a:pt x="30363" y="9232"/>
                    <a:pt x="22372" y="10119"/>
                  </a:cubicBezTo>
                  <a:cubicBezTo>
                    <a:pt x="12292" y="11237"/>
                    <a:pt x="19421" y="39682"/>
                    <a:pt x="29563" y="39682"/>
                  </a:cubicBezTo>
                  <a:cubicBezTo>
                    <a:pt x="34567" y="39682"/>
                    <a:pt x="40260" y="37378"/>
                    <a:pt x="43146" y="33290"/>
                  </a:cubicBezTo>
                  <a:cubicBezTo>
                    <a:pt x="47470" y="27165"/>
                    <a:pt x="46742" y="18462"/>
                    <a:pt x="50736" y="12117"/>
                  </a:cubicBezTo>
                  <a:cubicBezTo>
                    <a:pt x="54692" y="5833"/>
                    <a:pt x="62106" y="-397"/>
                    <a:pt x="69512" y="132"/>
                  </a:cubicBezTo>
                  <a:cubicBezTo>
                    <a:pt x="83178" y="1108"/>
                    <a:pt x="73798" y="33963"/>
                    <a:pt x="87090" y="37285"/>
                  </a:cubicBezTo>
                  <a:cubicBezTo>
                    <a:pt x="105581" y="41906"/>
                    <a:pt x="119124" y="-6695"/>
                    <a:pt x="134230" y="4926"/>
                  </a:cubicBezTo>
                  <a:cubicBezTo>
                    <a:pt x="139740" y="9165"/>
                    <a:pt x="140375" y="17629"/>
                    <a:pt x="141421" y="24501"/>
                  </a:cubicBezTo>
                  <a:cubicBezTo>
                    <a:pt x="144978" y="47868"/>
                    <a:pt x="140040" y="73671"/>
                    <a:pt x="150610" y="94812"/>
                  </a:cubicBezTo>
                  <a:cubicBezTo>
                    <a:pt x="156767" y="107127"/>
                    <a:pt x="165022" y="121502"/>
                    <a:pt x="178175" y="125573"/>
                  </a:cubicBezTo>
                  <a:cubicBezTo>
                    <a:pt x="189134" y="128965"/>
                    <a:pt x="207007" y="130244"/>
                    <a:pt x="212132" y="119981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69" name="Google Shape;1369;p47"/>
            <p:cNvGrpSpPr/>
            <p:nvPr/>
          </p:nvGrpSpPr>
          <p:grpSpPr>
            <a:xfrm rot="-1780422">
              <a:off x="-315093" y="4799218"/>
              <a:ext cx="1162864" cy="1109705"/>
              <a:chOff x="1612895" y="888905"/>
              <a:chExt cx="3065427" cy="2956780"/>
            </a:xfrm>
          </p:grpSpPr>
          <p:sp>
            <p:nvSpPr>
              <p:cNvPr id="1370" name="Google Shape;1370;p47"/>
              <p:cNvSpPr/>
              <p:nvPr/>
            </p:nvSpPr>
            <p:spPr>
              <a:xfrm>
                <a:off x="3280822" y="2323525"/>
                <a:ext cx="647584" cy="81601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1" name="Google Shape;1371;p47"/>
              <p:cNvGrpSpPr/>
              <p:nvPr/>
            </p:nvGrpSpPr>
            <p:grpSpPr>
              <a:xfrm>
                <a:off x="1612895" y="888905"/>
                <a:ext cx="3065427" cy="2956780"/>
                <a:chOff x="1732725" y="3051038"/>
                <a:chExt cx="298929" cy="288337"/>
              </a:xfrm>
            </p:grpSpPr>
            <p:sp>
              <p:nvSpPr>
                <p:cNvPr id="1372" name="Google Shape;1372;p47"/>
                <p:cNvSpPr/>
                <p:nvPr/>
              </p:nvSpPr>
              <p:spPr>
                <a:xfrm>
                  <a:off x="1732725" y="3051038"/>
                  <a:ext cx="186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7468" y="559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3" name="Google Shape;1373;p47"/>
                <p:cNvSpPr/>
                <p:nvPr/>
              </p:nvSpPr>
              <p:spPr>
                <a:xfrm>
                  <a:off x="1878929" y="3125450"/>
                  <a:ext cx="152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6108" y="7112"/>
                      </a:lnTo>
                      <a:cubicBezTo>
                        <a:pt x="5627" y="6110"/>
                        <a:pt x="5327" y="5019"/>
                        <a:pt x="5218" y="391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47"/>
                <p:cNvSpPr/>
                <p:nvPr/>
              </p:nvSpPr>
              <p:spPr>
                <a:xfrm>
                  <a:off x="1732725" y="3051038"/>
                  <a:ext cx="279675" cy="10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7" h="4188" extrusionOk="0">
                      <a:moveTo>
                        <a:pt x="1" y="0"/>
                      </a:moveTo>
                      <a:lnTo>
                        <a:pt x="8854" y="4187"/>
                      </a:lnTo>
                      <a:lnTo>
                        <a:pt x="11187" y="16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5" name="Google Shape;1375;p47"/>
                <p:cNvSpPr/>
                <p:nvPr/>
              </p:nvSpPr>
              <p:spPr>
                <a:xfrm>
                  <a:off x="1732725" y="3051038"/>
                  <a:ext cx="135475" cy="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2453" extrusionOk="0">
                      <a:moveTo>
                        <a:pt x="1" y="0"/>
                      </a:moveTo>
                      <a:lnTo>
                        <a:pt x="5185" y="2452"/>
                      </a:lnTo>
                      <a:cubicBezTo>
                        <a:pt x="5214" y="1899"/>
                        <a:pt x="5291" y="1347"/>
                        <a:pt x="5419" y="808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47"/>
                <p:cNvSpPr/>
                <p:nvPr/>
              </p:nvSpPr>
              <p:spPr>
                <a:xfrm>
                  <a:off x="1732725" y="3051038"/>
                  <a:ext cx="225800" cy="2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8779" extrusionOk="0">
                      <a:moveTo>
                        <a:pt x="1" y="0"/>
                      </a:moveTo>
                      <a:lnTo>
                        <a:pt x="7468" y="5596"/>
                      </a:lnTo>
                      <a:lnTo>
                        <a:pt x="9031" y="8778"/>
                      </a:lnTo>
                      <a:lnTo>
                        <a:pt x="8854" y="418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AB2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47"/>
                <p:cNvSpPr/>
                <p:nvPr/>
              </p:nvSpPr>
              <p:spPr>
                <a:xfrm>
                  <a:off x="1732725" y="3051038"/>
                  <a:ext cx="130450" cy="9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3909" extrusionOk="0">
                      <a:moveTo>
                        <a:pt x="1" y="0"/>
                      </a:moveTo>
                      <a:lnTo>
                        <a:pt x="5218" y="3909"/>
                      </a:lnTo>
                      <a:cubicBezTo>
                        <a:pt x="5170" y="3425"/>
                        <a:pt x="5160" y="2937"/>
                        <a:pt x="5184" y="24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47"/>
                <p:cNvSpPr/>
                <p:nvPr/>
              </p:nvSpPr>
              <p:spPr>
                <a:xfrm>
                  <a:off x="1895375" y="3190938"/>
                  <a:ext cx="63150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3183" extrusionOk="0">
                      <a:moveTo>
                        <a:pt x="962" y="0"/>
                      </a:moveTo>
                      <a:lnTo>
                        <a:pt x="1" y="1070"/>
                      </a:lnTo>
                      <a:lnTo>
                        <a:pt x="2525" y="3182"/>
                      </a:lnTo>
                      <a:lnTo>
                        <a:pt x="2525" y="3182"/>
                      </a:lnTo>
                      <a:lnTo>
                        <a:pt x="962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47"/>
                <p:cNvSpPr/>
                <p:nvPr/>
              </p:nvSpPr>
              <p:spPr>
                <a:xfrm>
                  <a:off x="1804750" y="3070713"/>
                  <a:ext cx="92900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" h="575" fill="none" extrusionOk="0">
                      <a:moveTo>
                        <a:pt x="3716" y="574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47"/>
                <p:cNvSpPr/>
                <p:nvPr/>
              </p:nvSpPr>
              <p:spPr>
                <a:xfrm>
                  <a:off x="1910225" y="3087013"/>
                  <a:ext cx="12900" cy="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79" fill="none" extrusionOk="0">
                      <a:moveTo>
                        <a:pt x="515" y="79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aphicFrame>
        <p:nvGraphicFramePr>
          <p:cNvPr id="22" name="Google Shape;605;p23">
            <a:extLst>
              <a:ext uri="{FF2B5EF4-FFF2-40B4-BE49-F238E27FC236}">
                <a16:creationId xmlns:a16="http://schemas.microsoft.com/office/drawing/2014/main" id="{B2F85356-09CD-FB36-2F58-538FD616C18D}"/>
              </a:ext>
            </a:extLst>
          </p:cNvPr>
          <p:cNvGraphicFramePr/>
          <p:nvPr/>
        </p:nvGraphicFramePr>
        <p:xfrm>
          <a:off x="227576" y="2044110"/>
          <a:ext cx="7087854" cy="842945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08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294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62" name="Google Shape;185;p17">
            <a:extLst>
              <a:ext uri="{FF2B5EF4-FFF2-40B4-BE49-F238E27FC236}">
                <a16:creationId xmlns:a16="http://schemas.microsoft.com/office/drawing/2014/main" id="{87376414-609F-1754-6695-E53BA9C9BDC6}"/>
              </a:ext>
            </a:extLst>
          </p:cNvPr>
          <p:cNvCxnSpPr>
            <a:cxnSpLocks/>
          </p:cNvCxnSpPr>
          <p:nvPr/>
        </p:nvCxnSpPr>
        <p:spPr>
          <a:xfrm>
            <a:off x="835523" y="2798908"/>
            <a:ext cx="0" cy="740292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7" name="Rectangle 1356">
            <a:extLst>
              <a:ext uri="{FF2B5EF4-FFF2-40B4-BE49-F238E27FC236}">
                <a16:creationId xmlns:a16="http://schemas.microsoft.com/office/drawing/2014/main" id="{0F6F543C-9BEE-7218-57A5-4202D4C9F131}"/>
              </a:ext>
            </a:extLst>
          </p:cNvPr>
          <p:cNvSpPr/>
          <p:nvPr/>
        </p:nvSpPr>
        <p:spPr>
          <a:xfrm>
            <a:off x="227574" y="218243"/>
            <a:ext cx="4048715" cy="8585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4" name="Rectangle 1503">
            <a:extLst>
              <a:ext uri="{FF2B5EF4-FFF2-40B4-BE49-F238E27FC236}">
                <a16:creationId xmlns:a16="http://schemas.microsoft.com/office/drawing/2014/main" id="{3D05242E-E6A5-0B5B-E3B8-E14A23B4A43F}"/>
              </a:ext>
            </a:extLst>
          </p:cNvPr>
          <p:cNvSpPr/>
          <p:nvPr/>
        </p:nvSpPr>
        <p:spPr>
          <a:xfrm>
            <a:off x="1524783" y="5538043"/>
            <a:ext cx="5568555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8" name="Google Shape;862;p28">
            <a:extLst>
              <a:ext uri="{FF2B5EF4-FFF2-40B4-BE49-F238E27FC236}">
                <a16:creationId xmlns:a16="http://schemas.microsoft.com/office/drawing/2014/main" id="{8B85730A-34EA-B671-6164-8F479F7BC5A5}"/>
              </a:ext>
            </a:extLst>
          </p:cNvPr>
          <p:cNvSpPr/>
          <p:nvPr/>
        </p:nvSpPr>
        <p:spPr>
          <a:xfrm>
            <a:off x="482226" y="3154227"/>
            <a:ext cx="765606" cy="76560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03</a:t>
            </a:r>
            <a:endParaRPr sz="25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9" name="Rectangle 1508">
            <a:extLst>
              <a:ext uri="{FF2B5EF4-FFF2-40B4-BE49-F238E27FC236}">
                <a16:creationId xmlns:a16="http://schemas.microsoft.com/office/drawing/2014/main" id="{62CDFF96-6145-1479-686B-687C319AA33A}"/>
              </a:ext>
            </a:extLst>
          </p:cNvPr>
          <p:cNvSpPr/>
          <p:nvPr/>
        </p:nvSpPr>
        <p:spPr>
          <a:xfrm>
            <a:off x="1260741" y="6509032"/>
            <a:ext cx="5681199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10" name="Rectangle 1509">
            <a:extLst>
              <a:ext uri="{FF2B5EF4-FFF2-40B4-BE49-F238E27FC236}">
                <a16:creationId xmlns:a16="http://schemas.microsoft.com/office/drawing/2014/main" id="{02279852-9155-3581-8AF2-A68888E8E723}"/>
              </a:ext>
            </a:extLst>
          </p:cNvPr>
          <p:cNvSpPr/>
          <p:nvPr/>
        </p:nvSpPr>
        <p:spPr>
          <a:xfrm>
            <a:off x="1268973" y="6962820"/>
            <a:ext cx="6029591" cy="266570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n-US" sz="2000" b="1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pic>
        <p:nvPicPr>
          <p:cNvPr id="3" name="Picture 2" descr="Rotoscope Scene: A drawing of a person running in a room with columns">
            <a:extLst>
              <a:ext uri="{FF2B5EF4-FFF2-40B4-BE49-F238E27FC236}">
                <a16:creationId xmlns:a16="http://schemas.microsoft.com/office/drawing/2014/main" id="{0955C640-A8C2-BF8F-B14F-EDA986004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482" y="3491670"/>
            <a:ext cx="5416068" cy="3046538"/>
          </a:xfrm>
          <a:prstGeom prst="rect">
            <a:avLst/>
          </a:prstGeom>
        </p:spPr>
      </p:pic>
      <p:pic>
        <p:nvPicPr>
          <p:cNvPr id="6" name="Picture 5" descr="Rotoscope Scene: A drawing of a person dancing in a room with columns">
            <a:extLst>
              <a:ext uri="{FF2B5EF4-FFF2-40B4-BE49-F238E27FC236}">
                <a16:creationId xmlns:a16="http://schemas.microsoft.com/office/drawing/2014/main" id="{77CEC914-BCBF-B68A-0744-5DE0E1F83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948" y="6962820"/>
            <a:ext cx="5385088" cy="3029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CB499F-97BA-2F18-3D44-85E845942063}"/>
              </a:ext>
            </a:extLst>
          </p:cNvPr>
          <p:cNvSpPr txBox="1"/>
          <p:nvPr/>
        </p:nvSpPr>
        <p:spPr>
          <a:xfrm>
            <a:off x="3652372" y="6191629"/>
            <a:ext cx="1116287" cy="27699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latin typeface="Avenir Book" panose="02000503020000020003" pitchFamily="2" charset="0"/>
              </a:rPr>
              <a:t>*</a:t>
            </a:r>
            <a:r>
              <a:rPr lang="en-US" sz="1200" i="1" dirty="0">
                <a:latin typeface="Avenir Book" panose="02000503020000020003" pitchFamily="2" charset="0"/>
              </a:rPr>
              <a:t>Frame</a:t>
            </a:r>
            <a:r>
              <a:rPr lang="en-US" sz="1000" i="1" dirty="0">
                <a:latin typeface="Avenir Book" panose="02000503020000020003" pitchFamily="2" charset="0"/>
              </a:rPr>
              <a:t>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4DD550-EFFC-1C8C-9436-E8351203222F}"/>
              </a:ext>
            </a:extLst>
          </p:cNvPr>
          <p:cNvSpPr txBox="1"/>
          <p:nvPr/>
        </p:nvSpPr>
        <p:spPr>
          <a:xfrm>
            <a:off x="3652372" y="9648157"/>
            <a:ext cx="1116287" cy="27699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latin typeface="Avenir Book" panose="02000503020000020003" pitchFamily="2" charset="0"/>
              </a:rPr>
              <a:t>*</a:t>
            </a:r>
            <a:r>
              <a:rPr lang="en-US" sz="1200" i="1" dirty="0">
                <a:latin typeface="Avenir Book" panose="02000503020000020003" pitchFamily="2" charset="0"/>
              </a:rPr>
              <a:t>Frame</a:t>
            </a:r>
            <a:r>
              <a:rPr lang="en-US" sz="1000" i="1" dirty="0">
                <a:latin typeface="Avenir Book" panose="02000503020000020003" pitchFamily="2" charset="0"/>
              </a:rPr>
              <a:t> 5</a:t>
            </a:r>
          </a:p>
        </p:txBody>
      </p:sp>
      <p:cxnSp>
        <p:nvCxnSpPr>
          <p:cNvPr id="13" name="Google Shape;185;p17">
            <a:extLst>
              <a:ext uri="{FF2B5EF4-FFF2-40B4-BE49-F238E27FC236}">
                <a16:creationId xmlns:a16="http://schemas.microsoft.com/office/drawing/2014/main" id="{D4886761-F0E8-EB3F-50A1-7C34DB26B91C}"/>
              </a:ext>
            </a:extLst>
          </p:cNvPr>
          <p:cNvCxnSpPr>
            <a:cxnSpLocks/>
          </p:cNvCxnSpPr>
          <p:nvPr/>
        </p:nvCxnSpPr>
        <p:spPr>
          <a:xfrm>
            <a:off x="456242" y="2589653"/>
            <a:ext cx="6637096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29C327D-7E9C-F6C2-D0B2-7CD619235903}"/>
              </a:ext>
            </a:extLst>
          </p:cNvPr>
          <p:cNvSpPr/>
          <p:nvPr/>
        </p:nvSpPr>
        <p:spPr>
          <a:xfrm>
            <a:off x="456242" y="2251439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Definition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7AFA83-FD07-ED82-B67C-C44AA3453516}"/>
              </a:ext>
            </a:extLst>
          </p:cNvPr>
          <p:cNvSpPr/>
          <p:nvPr/>
        </p:nvSpPr>
        <p:spPr>
          <a:xfrm>
            <a:off x="2885013" y="2246734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Categories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C59B89-966B-2B8C-5AFF-126C216BB2CB}"/>
              </a:ext>
            </a:extLst>
          </p:cNvPr>
          <p:cNvSpPr/>
          <p:nvPr/>
        </p:nvSpPr>
        <p:spPr>
          <a:xfrm>
            <a:off x="5290500" y="2249830"/>
            <a:ext cx="1799007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Concepts</a:t>
            </a:r>
          </a:p>
        </p:txBody>
      </p:sp>
    </p:spTree>
    <p:extLst>
      <p:ext uri="{BB962C8B-B14F-4D97-AF65-F5344CB8AC3E}">
        <p14:creationId xmlns:p14="http://schemas.microsoft.com/office/powerpoint/2010/main" val="2322275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Rectangle 1513">
            <a:extLst>
              <a:ext uri="{FF2B5EF4-FFF2-40B4-BE49-F238E27FC236}">
                <a16:creationId xmlns:a16="http://schemas.microsoft.com/office/drawing/2014/main" id="{1942777A-6DC2-67FC-FFC5-C0AAFA16C824}"/>
              </a:ext>
            </a:extLst>
          </p:cNvPr>
          <p:cNvSpPr/>
          <p:nvPr/>
        </p:nvSpPr>
        <p:spPr>
          <a:xfrm>
            <a:off x="-1" y="6866839"/>
            <a:ext cx="7559675" cy="382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43E056-4681-2297-CC10-FBFD0166EA63}"/>
              </a:ext>
            </a:extLst>
          </p:cNvPr>
          <p:cNvSpPr/>
          <p:nvPr/>
        </p:nvSpPr>
        <p:spPr>
          <a:xfrm>
            <a:off x="-1" y="-925"/>
            <a:ext cx="5160527" cy="100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4C1AB1-807D-D202-0A0E-8F3733DC754F}"/>
              </a:ext>
            </a:extLst>
          </p:cNvPr>
          <p:cNvSpPr/>
          <p:nvPr/>
        </p:nvSpPr>
        <p:spPr>
          <a:xfrm>
            <a:off x="-997044" y="-1235797"/>
            <a:ext cx="5853074" cy="308137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Google Shape;1383;p47"/>
          <p:cNvSpPr txBox="1">
            <a:spLocks noGrp="1"/>
          </p:cNvSpPr>
          <p:nvPr>
            <p:ph type="subTitle" idx="1"/>
          </p:nvPr>
        </p:nvSpPr>
        <p:spPr>
          <a:xfrm>
            <a:off x="-305163" y="392293"/>
            <a:ext cx="5160527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2"/>
                </a:solidFill>
                <a:latin typeface="Dreaming Outloud Pro" panose="020F0502020204030204" pitchFamily="34" charset="0"/>
                <a:cs typeface="Dreaming Outloud Pro" panose="020F0502020204030204" pitchFamily="34" charset="0"/>
              </a:rPr>
              <a:t>ANIMATION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11508-F01E-4466-46F3-5D9037759787}"/>
              </a:ext>
            </a:extLst>
          </p:cNvPr>
          <p:cNvSpPr/>
          <p:nvPr/>
        </p:nvSpPr>
        <p:spPr>
          <a:xfrm>
            <a:off x="0" y="4356852"/>
            <a:ext cx="7559675" cy="6119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DDDCF3-20A0-F101-9C7F-1E1E09FF43ED}"/>
              </a:ext>
            </a:extLst>
          </p:cNvPr>
          <p:cNvSpPr/>
          <p:nvPr/>
        </p:nvSpPr>
        <p:spPr>
          <a:xfrm>
            <a:off x="-891356" y="-1149972"/>
            <a:ext cx="6028314" cy="2977619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AB2D0B-675C-1633-3315-A2C3F8CE6A78}"/>
              </a:ext>
            </a:extLst>
          </p:cNvPr>
          <p:cNvSpPr/>
          <p:nvPr/>
        </p:nvSpPr>
        <p:spPr>
          <a:xfrm>
            <a:off x="227575" y="1216036"/>
            <a:ext cx="5670167" cy="6573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Understanding Rotoscope Techniques</a:t>
            </a:r>
          </a:p>
        </p:txBody>
      </p:sp>
      <p:grpSp>
        <p:nvGrpSpPr>
          <p:cNvPr id="1367" name="Google Shape;1367;p47"/>
          <p:cNvGrpSpPr/>
          <p:nvPr/>
        </p:nvGrpSpPr>
        <p:grpSpPr>
          <a:xfrm>
            <a:off x="5955660" y="-278178"/>
            <a:ext cx="9060337" cy="3673771"/>
            <a:chOff x="-315093" y="3355902"/>
            <a:chExt cx="9060337" cy="3673771"/>
          </a:xfrm>
        </p:grpSpPr>
        <p:sp>
          <p:nvSpPr>
            <p:cNvPr id="1368" name="Google Shape;1368;p47"/>
            <p:cNvSpPr/>
            <p:nvPr/>
          </p:nvSpPr>
          <p:spPr>
            <a:xfrm rot="20988910">
              <a:off x="683412" y="3355902"/>
              <a:ext cx="8061832" cy="3673771"/>
            </a:xfrm>
            <a:custGeom>
              <a:avLst/>
              <a:gdLst/>
              <a:ahLst/>
              <a:cxnLst/>
              <a:rect l="l" t="t" r="r" b="b"/>
              <a:pathLst>
                <a:path w="212132" h="128167" extrusionOk="0">
                  <a:moveTo>
                    <a:pt x="0" y="35288"/>
                  </a:moveTo>
                  <a:cubicBezTo>
                    <a:pt x="11079" y="36210"/>
                    <a:pt x="26830" y="40833"/>
                    <a:pt x="33158" y="31692"/>
                  </a:cubicBezTo>
                  <a:cubicBezTo>
                    <a:pt x="37734" y="25082"/>
                    <a:pt x="30363" y="9232"/>
                    <a:pt x="22372" y="10119"/>
                  </a:cubicBezTo>
                  <a:cubicBezTo>
                    <a:pt x="12292" y="11237"/>
                    <a:pt x="19421" y="39682"/>
                    <a:pt x="29563" y="39682"/>
                  </a:cubicBezTo>
                  <a:cubicBezTo>
                    <a:pt x="34567" y="39682"/>
                    <a:pt x="40260" y="37378"/>
                    <a:pt x="43146" y="33290"/>
                  </a:cubicBezTo>
                  <a:cubicBezTo>
                    <a:pt x="47470" y="27165"/>
                    <a:pt x="46742" y="18462"/>
                    <a:pt x="50736" y="12117"/>
                  </a:cubicBezTo>
                  <a:cubicBezTo>
                    <a:pt x="54692" y="5833"/>
                    <a:pt x="62106" y="-397"/>
                    <a:pt x="69512" y="132"/>
                  </a:cubicBezTo>
                  <a:cubicBezTo>
                    <a:pt x="83178" y="1108"/>
                    <a:pt x="73798" y="33963"/>
                    <a:pt x="87090" y="37285"/>
                  </a:cubicBezTo>
                  <a:cubicBezTo>
                    <a:pt x="105581" y="41906"/>
                    <a:pt x="119124" y="-6695"/>
                    <a:pt x="134230" y="4926"/>
                  </a:cubicBezTo>
                  <a:cubicBezTo>
                    <a:pt x="139740" y="9165"/>
                    <a:pt x="140375" y="17629"/>
                    <a:pt x="141421" y="24501"/>
                  </a:cubicBezTo>
                  <a:cubicBezTo>
                    <a:pt x="144978" y="47868"/>
                    <a:pt x="140040" y="73671"/>
                    <a:pt x="150610" y="94812"/>
                  </a:cubicBezTo>
                  <a:cubicBezTo>
                    <a:pt x="156767" y="107127"/>
                    <a:pt x="165022" y="121502"/>
                    <a:pt x="178175" y="125573"/>
                  </a:cubicBezTo>
                  <a:cubicBezTo>
                    <a:pt x="189134" y="128965"/>
                    <a:pt x="207007" y="130244"/>
                    <a:pt x="212132" y="119981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69" name="Google Shape;1369;p47"/>
            <p:cNvGrpSpPr/>
            <p:nvPr/>
          </p:nvGrpSpPr>
          <p:grpSpPr>
            <a:xfrm rot="-1780422">
              <a:off x="-315093" y="4799218"/>
              <a:ext cx="1162864" cy="1109705"/>
              <a:chOff x="1612895" y="888905"/>
              <a:chExt cx="3065427" cy="2956780"/>
            </a:xfrm>
          </p:grpSpPr>
          <p:sp>
            <p:nvSpPr>
              <p:cNvPr id="1370" name="Google Shape;1370;p47"/>
              <p:cNvSpPr/>
              <p:nvPr/>
            </p:nvSpPr>
            <p:spPr>
              <a:xfrm>
                <a:off x="3280822" y="2323525"/>
                <a:ext cx="647584" cy="81601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1" name="Google Shape;1371;p47"/>
              <p:cNvGrpSpPr/>
              <p:nvPr/>
            </p:nvGrpSpPr>
            <p:grpSpPr>
              <a:xfrm>
                <a:off x="1612895" y="888905"/>
                <a:ext cx="3065427" cy="2956780"/>
                <a:chOff x="1732725" y="3051038"/>
                <a:chExt cx="298929" cy="288337"/>
              </a:xfrm>
            </p:grpSpPr>
            <p:sp>
              <p:nvSpPr>
                <p:cNvPr id="1372" name="Google Shape;1372;p47"/>
                <p:cNvSpPr/>
                <p:nvPr/>
              </p:nvSpPr>
              <p:spPr>
                <a:xfrm>
                  <a:off x="1732725" y="3051038"/>
                  <a:ext cx="186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7468" y="559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3" name="Google Shape;1373;p47"/>
                <p:cNvSpPr/>
                <p:nvPr/>
              </p:nvSpPr>
              <p:spPr>
                <a:xfrm>
                  <a:off x="1878929" y="3125450"/>
                  <a:ext cx="152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6108" y="7112"/>
                      </a:lnTo>
                      <a:cubicBezTo>
                        <a:pt x="5627" y="6110"/>
                        <a:pt x="5327" y="5019"/>
                        <a:pt x="5218" y="391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47"/>
                <p:cNvSpPr/>
                <p:nvPr/>
              </p:nvSpPr>
              <p:spPr>
                <a:xfrm>
                  <a:off x="1732725" y="3051038"/>
                  <a:ext cx="279675" cy="10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7" h="4188" extrusionOk="0">
                      <a:moveTo>
                        <a:pt x="1" y="0"/>
                      </a:moveTo>
                      <a:lnTo>
                        <a:pt x="8854" y="4187"/>
                      </a:lnTo>
                      <a:lnTo>
                        <a:pt x="11187" y="16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5" name="Google Shape;1375;p47"/>
                <p:cNvSpPr/>
                <p:nvPr/>
              </p:nvSpPr>
              <p:spPr>
                <a:xfrm>
                  <a:off x="1732725" y="3051038"/>
                  <a:ext cx="135475" cy="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2453" extrusionOk="0">
                      <a:moveTo>
                        <a:pt x="1" y="0"/>
                      </a:moveTo>
                      <a:lnTo>
                        <a:pt x="5185" y="2452"/>
                      </a:lnTo>
                      <a:cubicBezTo>
                        <a:pt x="5214" y="1899"/>
                        <a:pt x="5291" y="1347"/>
                        <a:pt x="5419" y="808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47"/>
                <p:cNvSpPr/>
                <p:nvPr/>
              </p:nvSpPr>
              <p:spPr>
                <a:xfrm>
                  <a:off x="1732725" y="3051038"/>
                  <a:ext cx="225800" cy="2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8779" extrusionOk="0">
                      <a:moveTo>
                        <a:pt x="1" y="0"/>
                      </a:moveTo>
                      <a:lnTo>
                        <a:pt x="7468" y="5596"/>
                      </a:lnTo>
                      <a:lnTo>
                        <a:pt x="9031" y="8778"/>
                      </a:lnTo>
                      <a:lnTo>
                        <a:pt x="8854" y="418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AB2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47"/>
                <p:cNvSpPr/>
                <p:nvPr/>
              </p:nvSpPr>
              <p:spPr>
                <a:xfrm>
                  <a:off x="1732725" y="3051038"/>
                  <a:ext cx="130450" cy="9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3909" extrusionOk="0">
                      <a:moveTo>
                        <a:pt x="1" y="0"/>
                      </a:moveTo>
                      <a:lnTo>
                        <a:pt x="5218" y="3909"/>
                      </a:lnTo>
                      <a:cubicBezTo>
                        <a:pt x="5170" y="3425"/>
                        <a:pt x="5160" y="2937"/>
                        <a:pt x="5184" y="24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47"/>
                <p:cNvSpPr/>
                <p:nvPr/>
              </p:nvSpPr>
              <p:spPr>
                <a:xfrm>
                  <a:off x="1895375" y="3190938"/>
                  <a:ext cx="63150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3183" extrusionOk="0">
                      <a:moveTo>
                        <a:pt x="962" y="0"/>
                      </a:moveTo>
                      <a:lnTo>
                        <a:pt x="1" y="1070"/>
                      </a:lnTo>
                      <a:lnTo>
                        <a:pt x="2525" y="3182"/>
                      </a:lnTo>
                      <a:lnTo>
                        <a:pt x="2525" y="3182"/>
                      </a:lnTo>
                      <a:lnTo>
                        <a:pt x="962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47"/>
                <p:cNvSpPr/>
                <p:nvPr/>
              </p:nvSpPr>
              <p:spPr>
                <a:xfrm>
                  <a:off x="1804750" y="3070713"/>
                  <a:ext cx="92900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" h="575" fill="none" extrusionOk="0">
                      <a:moveTo>
                        <a:pt x="3716" y="574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47"/>
                <p:cNvSpPr/>
                <p:nvPr/>
              </p:nvSpPr>
              <p:spPr>
                <a:xfrm>
                  <a:off x="1910225" y="3087013"/>
                  <a:ext cx="12900" cy="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79" fill="none" extrusionOk="0">
                      <a:moveTo>
                        <a:pt x="515" y="79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aphicFrame>
        <p:nvGraphicFramePr>
          <p:cNvPr id="22" name="Google Shape;605;p23">
            <a:extLst>
              <a:ext uri="{FF2B5EF4-FFF2-40B4-BE49-F238E27FC236}">
                <a16:creationId xmlns:a16="http://schemas.microsoft.com/office/drawing/2014/main" id="{B2F85356-09CD-FB36-2F58-538FD616C18D}"/>
              </a:ext>
            </a:extLst>
          </p:cNvPr>
          <p:cNvGraphicFramePr/>
          <p:nvPr/>
        </p:nvGraphicFramePr>
        <p:xfrm>
          <a:off x="227576" y="2044110"/>
          <a:ext cx="7087854" cy="842945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08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294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62" name="Google Shape;185;p17">
            <a:extLst>
              <a:ext uri="{FF2B5EF4-FFF2-40B4-BE49-F238E27FC236}">
                <a16:creationId xmlns:a16="http://schemas.microsoft.com/office/drawing/2014/main" id="{87376414-609F-1754-6695-E53BA9C9BDC6}"/>
              </a:ext>
            </a:extLst>
          </p:cNvPr>
          <p:cNvCxnSpPr>
            <a:cxnSpLocks/>
          </p:cNvCxnSpPr>
          <p:nvPr/>
        </p:nvCxnSpPr>
        <p:spPr>
          <a:xfrm>
            <a:off x="835523" y="2798908"/>
            <a:ext cx="0" cy="740292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7" name="Rectangle 1356">
            <a:extLst>
              <a:ext uri="{FF2B5EF4-FFF2-40B4-BE49-F238E27FC236}">
                <a16:creationId xmlns:a16="http://schemas.microsoft.com/office/drawing/2014/main" id="{0F6F543C-9BEE-7218-57A5-4202D4C9F131}"/>
              </a:ext>
            </a:extLst>
          </p:cNvPr>
          <p:cNvSpPr/>
          <p:nvPr/>
        </p:nvSpPr>
        <p:spPr>
          <a:xfrm>
            <a:off x="227574" y="218243"/>
            <a:ext cx="4048715" cy="8585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4" name="Rectangle 1503">
            <a:extLst>
              <a:ext uri="{FF2B5EF4-FFF2-40B4-BE49-F238E27FC236}">
                <a16:creationId xmlns:a16="http://schemas.microsoft.com/office/drawing/2014/main" id="{3D05242E-E6A5-0B5B-E3B8-E14A23B4A43F}"/>
              </a:ext>
            </a:extLst>
          </p:cNvPr>
          <p:cNvSpPr/>
          <p:nvPr/>
        </p:nvSpPr>
        <p:spPr>
          <a:xfrm>
            <a:off x="1524783" y="5538043"/>
            <a:ext cx="5568555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8" name="Google Shape;862;p28">
            <a:extLst>
              <a:ext uri="{FF2B5EF4-FFF2-40B4-BE49-F238E27FC236}">
                <a16:creationId xmlns:a16="http://schemas.microsoft.com/office/drawing/2014/main" id="{8B85730A-34EA-B671-6164-8F479F7BC5A5}"/>
              </a:ext>
            </a:extLst>
          </p:cNvPr>
          <p:cNvSpPr/>
          <p:nvPr/>
        </p:nvSpPr>
        <p:spPr>
          <a:xfrm>
            <a:off x="482226" y="3154227"/>
            <a:ext cx="765606" cy="76560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03</a:t>
            </a:r>
            <a:endParaRPr sz="25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9" name="Rectangle 1508">
            <a:extLst>
              <a:ext uri="{FF2B5EF4-FFF2-40B4-BE49-F238E27FC236}">
                <a16:creationId xmlns:a16="http://schemas.microsoft.com/office/drawing/2014/main" id="{62CDFF96-6145-1479-686B-687C319AA33A}"/>
              </a:ext>
            </a:extLst>
          </p:cNvPr>
          <p:cNvSpPr/>
          <p:nvPr/>
        </p:nvSpPr>
        <p:spPr>
          <a:xfrm>
            <a:off x="1260741" y="6509032"/>
            <a:ext cx="5681199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10" name="Rectangle 1509">
            <a:extLst>
              <a:ext uri="{FF2B5EF4-FFF2-40B4-BE49-F238E27FC236}">
                <a16:creationId xmlns:a16="http://schemas.microsoft.com/office/drawing/2014/main" id="{02279852-9155-3581-8AF2-A68888E8E723}"/>
              </a:ext>
            </a:extLst>
          </p:cNvPr>
          <p:cNvSpPr/>
          <p:nvPr/>
        </p:nvSpPr>
        <p:spPr>
          <a:xfrm>
            <a:off x="1268973" y="6962820"/>
            <a:ext cx="6029591" cy="266570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n-US" sz="2000" b="1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pic>
        <p:nvPicPr>
          <p:cNvPr id="4" name="Picture 3" descr="Rotoscope Scene: A drawing of a person dancing in a room with columns">
            <a:extLst>
              <a:ext uri="{FF2B5EF4-FFF2-40B4-BE49-F238E27FC236}">
                <a16:creationId xmlns:a16="http://schemas.microsoft.com/office/drawing/2014/main" id="{073B89E6-DA6F-42B8-AE15-7E428558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347" y="3485068"/>
            <a:ext cx="5399516" cy="3037228"/>
          </a:xfrm>
          <a:prstGeom prst="rect">
            <a:avLst/>
          </a:prstGeom>
        </p:spPr>
      </p:pic>
      <p:pic>
        <p:nvPicPr>
          <p:cNvPr id="10" name="Picture 9" descr="Rotoscope Scene: A drawing of a person in a room">
            <a:extLst>
              <a:ext uri="{FF2B5EF4-FFF2-40B4-BE49-F238E27FC236}">
                <a16:creationId xmlns:a16="http://schemas.microsoft.com/office/drawing/2014/main" id="{82CF88F5-B9FF-3C6F-7EA4-2F35BA17F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347" y="6866839"/>
            <a:ext cx="5399516" cy="30372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4A63B8-26ED-4DCE-7EF8-6437D5255C01}"/>
              </a:ext>
            </a:extLst>
          </p:cNvPr>
          <p:cNvSpPr txBox="1"/>
          <p:nvPr/>
        </p:nvSpPr>
        <p:spPr>
          <a:xfrm>
            <a:off x="3483983" y="9593869"/>
            <a:ext cx="1380244" cy="24622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latin typeface="Avenir Book" panose="02000503020000020003" pitchFamily="2" charset="0"/>
              </a:rPr>
              <a:t>*Sequential Frames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9ED378-9D76-C847-7BBD-DECBC5CD5443}"/>
              </a:ext>
            </a:extLst>
          </p:cNvPr>
          <p:cNvSpPr txBox="1"/>
          <p:nvPr/>
        </p:nvSpPr>
        <p:spPr>
          <a:xfrm>
            <a:off x="3718145" y="6191629"/>
            <a:ext cx="1116287" cy="27699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latin typeface="Avenir Book" panose="02000503020000020003" pitchFamily="2" charset="0"/>
              </a:rPr>
              <a:t>*</a:t>
            </a:r>
            <a:r>
              <a:rPr lang="en-US" sz="1200" i="1" dirty="0">
                <a:latin typeface="Avenir Book" panose="02000503020000020003" pitchFamily="2" charset="0"/>
              </a:rPr>
              <a:t>Frame</a:t>
            </a:r>
            <a:r>
              <a:rPr lang="en-US" sz="1000" i="1" dirty="0">
                <a:latin typeface="Avenir Book" panose="02000503020000020003" pitchFamily="2" charset="0"/>
              </a:rPr>
              <a:t> 6</a:t>
            </a:r>
          </a:p>
        </p:txBody>
      </p:sp>
      <p:cxnSp>
        <p:nvCxnSpPr>
          <p:cNvPr id="13" name="Google Shape;185;p17">
            <a:extLst>
              <a:ext uri="{FF2B5EF4-FFF2-40B4-BE49-F238E27FC236}">
                <a16:creationId xmlns:a16="http://schemas.microsoft.com/office/drawing/2014/main" id="{9CC543D8-F0D0-B185-8194-627F449666BF}"/>
              </a:ext>
            </a:extLst>
          </p:cNvPr>
          <p:cNvCxnSpPr>
            <a:cxnSpLocks/>
          </p:cNvCxnSpPr>
          <p:nvPr/>
        </p:nvCxnSpPr>
        <p:spPr>
          <a:xfrm>
            <a:off x="456242" y="2589653"/>
            <a:ext cx="6637096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F31D925-79FB-CEE9-F91A-DE719C54CFAF}"/>
              </a:ext>
            </a:extLst>
          </p:cNvPr>
          <p:cNvSpPr/>
          <p:nvPr/>
        </p:nvSpPr>
        <p:spPr>
          <a:xfrm>
            <a:off x="456242" y="2251439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Definition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1164FE-33E6-29A9-6329-515CCEBDA65B}"/>
              </a:ext>
            </a:extLst>
          </p:cNvPr>
          <p:cNvSpPr/>
          <p:nvPr/>
        </p:nvSpPr>
        <p:spPr>
          <a:xfrm>
            <a:off x="2885013" y="2246734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Categories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1CCE70-913D-F716-D44F-953BBE1B6613}"/>
              </a:ext>
            </a:extLst>
          </p:cNvPr>
          <p:cNvSpPr/>
          <p:nvPr/>
        </p:nvSpPr>
        <p:spPr>
          <a:xfrm>
            <a:off x="5290500" y="2249830"/>
            <a:ext cx="1799007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Concepts</a:t>
            </a:r>
          </a:p>
        </p:txBody>
      </p:sp>
    </p:spTree>
    <p:extLst>
      <p:ext uri="{BB962C8B-B14F-4D97-AF65-F5344CB8AC3E}">
        <p14:creationId xmlns:p14="http://schemas.microsoft.com/office/powerpoint/2010/main" val="2319963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Rectangle 1513">
            <a:extLst>
              <a:ext uri="{FF2B5EF4-FFF2-40B4-BE49-F238E27FC236}">
                <a16:creationId xmlns:a16="http://schemas.microsoft.com/office/drawing/2014/main" id="{1942777A-6DC2-67FC-FFC5-C0AAFA16C824}"/>
              </a:ext>
            </a:extLst>
          </p:cNvPr>
          <p:cNvSpPr/>
          <p:nvPr/>
        </p:nvSpPr>
        <p:spPr>
          <a:xfrm>
            <a:off x="-1" y="6866839"/>
            <a:ext cx="7559675" cy="382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43E056-4681-2297-CC10-FBFD0166EA63}"/>
              </a:ext>
            </a:extLst>
          </p:cNvPr>
          <p:cNvSpPr/>
          <p:nvPr/>
        </p:nvSpPr>
        <p:spPr>
          <a:xfrm>
            <a:off x="-1" y="-925"/>
            <a:ext cx="5160527" cy="100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4C1AB1-807D-D202-0A0E-8F3733DC754F}"/>
              </a:ext>
            </a:extLst>
          </p:cNvPr>
          <p:cNvSpPr/>
          <p:nvPr/>
        </p:nvSpPr>
        <p:spPr>
          <a:xfrm>
            <a:off x="-997044" y="-1235797"/>
            <a:ext cx="5853074" cy="308137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Google Shape;1383;p47"/>
          <p:cNvSpPr txBox="1">
            <a:spLocks noGrp="1"/>
          </p:cNvSpPr>
          <p:nvPr>
            <p:ph type="subTitle" idx="1"/>
          </p:nvPr>
        </p:nvSpPr>
        <p:spPr>
          <a:xfrm>
            <a:off x="-305163" y="392293"/>
            <a:ext cx="5160527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2"/>
                </a:solidFill>
                <a:latin typeface="Dreaming Outloud Pro" panose="020F0502020204030204" pitchFamily="34" charset="0"/>
                <a:cs typeface="Dreaming Outloud Pro" panose="020F0502020204030204" pitchFamily="34" charset="0"/>
              </a:rPr>
              <a:t>ANIMATION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11508-F01E-4466-46F3-5D9037759787}"/>
              </a:ext>
            </a:extLst>
          </p:cNvPr>
          <p:cNvSpPr/>
          <p:nvPr/>
        </p:nvSpPr>
        <p:spPr>
          <a:xfrm>
            <a:off x="0" y="4356852"/>
            <a:ext cx="7559675" cy="6119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DDDCF3-20A0-F101-9C7F-1E1E09FF43ED}"/>
              </a:ext>
            </a:extLst>
          </p:cNvPr>
          <p:cNvSpPr/>
          <p:nvPr/>
        </p:nvSpPr>
        <p:spPr>
          <a:xfrm>
            <a:off x="-891356" y="-1149972"/>
            <a:ext cx="6028314" cy="2977619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AB2D0B-675C-1633-3315-A2C3F8CE6A78}"/>
              </a:ext>
            </a:extLst>
          </p:cNvPr>
          <p:cNvSpPr/>
          <p:nvPr/>
        </p:nvSpPr>
        <p:spPr>
          <a:xfrm>
            <a:off x="227575" y="1216036"/>
            <a:ext cx="5670167" cy="6573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Understanding Rotoscope Techniques</a:t>
            </a:r>
          </a:p>
        </p:txBody>
      </p:sp>
      <p:grpSp>
        <p:nvGrpSpPr>
          <p:cNvPr id="1367" name="Google Shape;1367;p47"/>
          <p:cNvGrpSpPr/>
          <p:nvPr/>
        </p:nvGrpSpPr>
        <p:grpSpPr>
          <a:xfrm>
            <a:off x="5955660" y="-278178"/>
            <a:ext cx="9060337" cy="3673771"/>
            <a:chOff x="-315093" y="3355902"/>
            <a:chExt cx="9060337" cy="3673771"/>
          </a:xfrm>
        </p:grpSpPr>
        <p:sp>
          <p:nvSpPr>
            <p:cNvPr id="1368" name="Google Shape;1368;p47"/>
            <p:cNvSpPr/>
            <p:nvPr/>
          </p:nvSpPr>
          <p:spPr>
            <a:xfrm rot="20988910">
              <a:off x="683412" y="3355902"/>
              <a:ext cx="8061832" cy="3673771"/>
            </a:xfrm>
            <a:custGeom>
              <a:avLst/>
              <a:gdLst/>
              <a:ahLst/>
              <a:cxnLst/>
              <a:rect l="l" t="t" r="r" b="b"/>
              <a:pathLst>
                <a:path w="212132" h="128167" extrusionOk="0">
                  <a:moveTo>
                    <a:pt x="0" y="35288"/>
                  </a:moveTo>
                  <a:cubicBezTo>
                    <a:pt x="11079" y="36210"/>
                    <a:pt x="26830" y="40833"/>
                    <a:pt x="33158" y="31692"/>
                  </a:cubicBezTo>
                  <a:cubicBezTo>
                    <a:pt x="37734" y="25082"/>
                    <a:pt x="30363" y="9232"/>
                    <a:pt x="22372" y="10119"/>
                  </a:cubicBezTo>
                  <a:cubicBezTo>
                    <a:pt x="12292" y="11237"/>
                    <a:pt x="19421" y="39682"/>
                    <a:pt x="29563" y="39682"/>
                  </a:cubicBezTo>
                  <a:cubicBezTo>
                    <a:pt x="34567" y="39682"/>
                    <a:pt x="40260" y="37378"/>
                    <a:pt x="43146" y="33290"/>
                  </a:cubicBezTo>
                  <a:cubicBezTo>
                    <a:pt x="47470" y="27165"/>
                    <a:pt x="46742" y="18462"/>
                    <a:pt x="50736" y="12117"/>
                  </a:cubicBezTo>
                  <a:cubicBezTo>
                    <a:pt x="54692" y="5833"/>
                    <a:pt x="62106" y="-397"/>
                    <a:pt x="69512" y="132"/>
                  </a:cubicBezTo>
                  <a:cubicBezTo>
                    <a:pt x="83178" y="1108"/>
                    <a:pt x="73798" y="33963"/>
                    <a:pt x="87090" y="37285"/>
                  </a:cubicBezTo>
                  <a:cubicBezTo>
                    <a:pt x="105581" y="41906"/>
                    <a:pt x="119124" y="-6695"/>
                    <a:pt x="134230" y="4926"/>
                  </a:cubicBezTo>
                  <a:cubicBezTo>
                    <a:pt x="139740" y="9165"/>
                    <a:pt x="140375" y="17629"/>
                    <a:pt x="141421" y="24501"/>
                  </a:cubicBezTo>
                  <a:cubicBezTo>
                    <a:pt x="144978" y="47868"/>
                    <a:pt x="140040" y="73671"/>
                    <a:pt x="150610" y="94812"/>
                  </a:cubicBezTo>
                  <a:cubicBezTo>
                    <a:pt x="156767" y="107127"/>
                    <a:pt x="165022" y="121502"/>
                    <a:pt x="178175" y="125573"/>
                  </a:cubicBezTo>
                  <a:cubicBezTo>
                    <a:pt x="189134" y="128965"/>
                    <a:pt x="207007" y="130244"/>
                    <a:pt x="212132" y="119981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69" name="Google Shape;1369;p47"/>
            <p:cNvGrpSpPr/>
            <p:nvPr/>
          </p:nvGrpSpPr>
          <p:grpSpPr>
            <a:xfrm rot="-1780422">
              <a:off x="-315093" y="4799218"/>
              <a:ext cx="1162864" cy="1109705"/>
              <a:chOff x="1612895" y="888905"/>
              <a:chExt cx="3065427" cy="2956780"/>
            </a:xfrm>
          </p:grpSpPr>
          <p:sp>
            <p:nvSpPr>
              <p:cNvPr id="1370" name="Google Shape;1370;p47"/>
              <p:cNvSpPr/>
              <p:nvPr/>
            </p:nvSpPr>
            <p:spPr>
              <a:xfrm>
                <a:off x="3280822" y="2323525"/>
                <a:ext cx="647584" cy="81601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1" name="Google Shape;1371;p47"/>
              <p:cNvGrpSpPr/>
              <p:nvPr/>
            </p:nvGrpSpPr>
            <p:grpSpPr>
              <a:xfrm>
                <a:off x="1612895" y="888905"/>
                <a:ext cx="3065427" cy="2956780"/>
                <a:chOff x="1732725" y="3051038"/>
                <a:chExt cx="298929" cy="288337"/>
              </a:xfrm>
            </p:grpSpPr>
            <p:sp>
              <p:nvSpPr>
                <p:cNvPr id="1372" name="Google Shape;1372;p47"/>
                <p:cNvSpPr/>
                <p:nvPr/>
              </p:nvSpPr>
              <p:spPr>
                <a:xfrm>
                  <a:off x="1732725" y="3051038"/>
                  <a:ext cx="186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7468" y="559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3" name="Google Shape;1373;p47"/>
                <p:cNvSpPr/>
                <p:nvPr/>
              </p:nvSpPr>
              <p:spPr>
                <a:xfrm>
                  <a:off x="1878929" y="3125450"/>
                  <a:ext cx="152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6108" y="7112"/>
                      </a:lnTo>
                      <a:cubicBezTo>
                        <a:pt x="5627" y="6110"/>
                        <a:pt x="5327" y="5019"/>
                        <a:pt x="5218" y="391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47"/>
                <p:cNvSpPr/>
                <p:nvPr/>
              </p:nvSpPr>
              <p:spPr>
                <a:xfrm>
                  <a:off x="1732725" y="3051038"/>
                  <a:ext cx="279675" cy="10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7" h="4188" extrusionOk="0">
                      <a:moveTo>
                        <a:pt x="1" y="0"/>
                      </a:moveTo>
                      <a:lnTo>
                        <a:pt x="8854" y="4187"/>
                      </a:lnTo>
                      <a:lnTo>
                        <a:pt x="11187" y="16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5" name="Google Shape;1375;p47"/>
                <p:cNvSpPr/>
                <p:nvPr/>
              </p:nvSpPr>
              <p:spPr>
                <a:xfrm>
                  <a:off x="1732725" y="3051038"/>
                  <a:ext cx="135475" cy="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2453" extrusionOk="0">
                      <a:moveTo>
                        <a:pt x="1" y="0"/>
                      </a:moveTo>
                      <a:lnTo>
                        <a:pt x="5185" y="2452"/>
                      </a:lnTo>
                      <a:cubicBezTo>
                        <a:pt x="5214" y="1899"/>
                        <a:pt x="5291" y="1347"/>
                        <a:pt x="5419" y="808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47"/>
                <p:cNvSpPr/>
                <p:nvPr/>
              </p:nvSpPr>
              <p:spPr>
                <a:xfrm>
                  <a:off x="1732725" y="3051038"/>
                  <a:ext cx="225800" cy="2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8779" extrusionOk="0">
                      <a:moveTo>
                        <a:pt x="1" y="0"/>
                      </a:moveTo>
                      <a:lnTo>
                        <a:pt x="7468" y="5596"/>
                      </a:lnTo>
                      <a:lnTo>
                        <a:pt x="9031" y="8778"/>
                      </a:lnTo>
                      <a:lnTo>
                        <a:pt x="8854" y="418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AB2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47"/>
                <p:cNvSpPr/>
                <p:nvPr/>
              </p:nvSpPr>
              <p:spPr>
                <a:xfrm>
                  <a:off x="1732725" y="3051038"/>
                  <a:ext cx="130450" cy="9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3909" extrusionOk="0">
                      <a:moveTo>
                        <a:pt x="1" y="0"/>
                      </a:moveTo>
                      <a:lnTo>
                        <a:pt x="5218" y="3909"/>
                      </a:lnTo>
                      <a:cubicBezTo>
                        <a:pt x="5170" y="3425"/>
                        <a:pt x="5160" y="2937"/>
                        <a:pt x="5184" y="24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47"/>
                <p:cNvSpPr/>
                <p:nvPr/>
              </p:nvSpPr>
              <p:spPr>
                <a:xfrm>
                  <a:off x="1895375" y="3190938"/>
                  <a:ext cx="63150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3183" extrusionOk="0">
                      <a:moveTo>
                        <a:pt x="962" y="0"/>
                      </a:moveTo>
                      <a:lnTo>
                        <a:pt x="1" y="1070"/>
                      </a:lnTo>
                      <a:lnTo>
                        <a:pt x="2525" y="3182"/>
                      </a:lnTo>
                      <a:lnTo>
                        <a:pt x="2525" y="3182"/>
                      </a:lnTo>
                      <a:lnTo>
                        <a:pt x="962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47"/>
                <p:cNvSpPr/>
                <p:nvPr/>
              </p:nvSpPr>
              <p:spPr>
                <a:xfrm>
                  <a:off x="1804750" y="3070713"/>
                  <a:ext cx="92900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" h="575" fill="none" extrusionOk="0">
                      <a:moveTo>
                        <a:pt x="3716" y="574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47"/>
                <p:cNvSpPr/>
                <p:nvPr/>
              </p:nvSpPr>
              <p:spPr>
                <a:xfrm>
                  <a:off x="1910225" y="3087013"/>
                  <a:ext cx="12900" cy="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79" fill="none" extrusionOk="0">
                      <a:moveTo>
                        <a:pt x="515" y="79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aphicFrame>
        <p:nvGraphicFramePr>
          <p:cNvPr id="22" name="Google Shape;605;p23">
            <a:extLst>
              <a:ext uri="{FF2B5EF4-FFF2-40B4-BE49-F238E27FC236}">
                <a16:creationId xmlns:a16="http://schemas.microsoft.com/office/drawing/2014/main" id="{B2F85356-09CD-FB36-2F58-538FD616C1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152532"/>
              </p:ext>
            </p:extLst>
          </p:nvPr>
        </p:nvGraphicFramePr>
        <p:xfrm>
          <a:off x="227576" y="2044110"/>
          <a:ext cx="7087854" cy="842945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08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294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62" name="Google Shape;185;p17">
            <a:extLst>
              <a:ext uri="{FF2B5EF4-FFF2-40B4-BE49-F238E27FC236}">
                <a16:creationId xmlns:a16="http://schemas.microsoft.com/office/drawing/2014/main" id="{87376414-609F-1754-6695-E53BA9C9BDC6}"/>
              </a:ext>
            </a:extLst>
          </p:cNvPr>
          <p:cNvCxnSpPr>
            <a:cxnSpLocks/>
          </p:cNvCxnSpPr>
          <p:nvPr/>
        </p:nvCxnSpPr>
        <p:spPr>
          <a:xfrm>
            <a:off x="835523" y="2572400"/>
            <a:ext cx="0" cy="761218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7" name="Rectangle 1356">
            <a:extLst>
              <a:ext uri="{FF2B5EF4-FFF2-40B4-BE49-F238E27FC236}">
                <a16:creationId xmlns:a16="http://schemas.microsoft.com/office/drawing/2014/main" id="{0F6F543C-9BEE-7218-57A5-4202D4C9F131}"/>
              </a:ext>
            </a:extLst>
          </p:cNvPr>
          <p:cNvSpPr/>
          <p:nvPr/>
        </p:nvSpPr>
        <p:spPr>
          <a:xfrm>
            <a:off x="227574" y="218243"/>
            <a:ext cx="4048715" cy="8585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4" name="Rectangle 1503">
            <a:extLst>
              <a:ext uri="{FF2B5EF4-FFF2-40B4-BE49-F238E27FC236}">
                <a16:creationId xmlns:a16="http://schemas.microsoft.com/office/drawing/2014/main" id="{3D05242E-E6A5-0B5B-E3B8-E14A23B4A43F}"/>
              </a:ext>
            </a:extLst>
          </p:cNvPr>
          <p:cNvSpPr/>
          <p:nvPr/>
        </p:nvSpPr>
        <p:spPr>
          <a:xfrm>
            <a:off x="1524783" y="5538043"/>
            <a:ext cx="5568555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8" name="Google Shape;862;p28">
            <a:extLst>
              <a:ext uri="{FF2B5EF4-FFF2-40B4-BE49-F238E27FC236}">
                <a16:creationId xmlns:a16="http://schemas.microsoft.com/office/drawing/2014/main" id="{8B85730A-34EA-B671-6164-8F479F7BC5A5}"/>
              </a:ext>
            </a:extLst>
          </p:cNvPr>
          <p:cNvSpPr/>
          <p:nvPr/>
        </p:nvSpPr>
        <p:spPr>
          <a:xfrm>
            <a:off x="482226" y="3154227"/>
            <a:ext cx="765606" cy="7656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04</a:t>
            </a:r>
            <a:endParaRPr sz="24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9" name="Rectangle 1508">
            <a:extLst>
              <a:ext uri="{FF2B5EF4-FFF2-40B4-BE49-F238E27FC236}">
                <a16:creationId xmlns:a16="http://schemas.microsoft.com/office/drawing/2014/main" id="{62CDFF96-6145-1479-686B-687C319AA33A}"/>
              </a:ext>
            </a:extLst>
          </p:cNvPr>
          <p:cNvSpPr/>
          <p:nvPr/>
        </p:nvSpPr>
        <p:spPr>
          <a:xfrm>
            <a:off x="1260741" y="6509032"/>
            <a:ext cx="5681199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10" name="Rectangle 1509">
            <a:extLst>
              <a:ext uri="{FF2B5EF4-FFF2-40B4-BE49-F238E27FC236}">
                <a16:creationId xmlns:a16="http://schemas.microsoft.com/office/drawing/2014/main" id="{02279852-9155-3581-8AF2-A68888E8E723}"/>
              </a:ext>
            </a:extLst>
          </p:cNvPr>
          <p:cNvSpPr/>
          <p:nvPr/>
        </p:nvSpPr>
        <p:spPr>
          <a:xfrm>
            <a:off x="1268973" y="6962820"/>
            <a:ext cx="6029591" cy="266570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n-US" sz="2000" b="1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1C005F-26B5-4C78-A266-834D6C73B5F6}"/>
              </a:ext>
            </a:extLst>
          </p:cNvPr>
          <p:cNvSpPr/>
          <p:nvPr/>
        </p:nvSpPr>
        <p:spPr>
          <a:xfrm>
            <a:off x="1260742" y="3062488"/>
            <a:ext cx="5764207" cy="1165146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Developing rotoscope frames can be completed using some of the </a:t>
            </a:r>
            <a:r>
              <a:rPr lang="en-US" sz="2000" b="1" u="sng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apps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and </a:t>
            </a:r>
            <a:r>
              <a:rPr lang="en-US" sz="2000" b="1" u="sng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general steps 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below:</a:t>
            </a:r>
          </a:p>
        </p:txBody>
      </p:sp>
      <p:pic>
        <p:nvPicPr>
          <p:cNvPr id="12" name="Picture 11" descr="A screenshot of the Sketchbook app.&#10;&#10;">
            <a:extLst>
              <a:ext uri="{FF2B5EF4-FFF2-40B4-BE49-F238E27FC236}">
                <a16:creationId xmlns:a16="http://schemas.microsoft.com/office/drawing/2014/main" id="{68BF5FB7-348B-2929-57FC-D790957B3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067" b="66992"/>
          <a:stretch/>
        </p:blipFill>
        <p:spPr>
          <a:xfrm>
            <a:off x="1268973" y="4062248"/>
            <a:ext cx="2455343" cy="765607"/>
          </a:xfrm>
          <a:prstGeom prst="rect">
            <a:avLst/>
          </a:prstGeom>
        </p:spPr>
      </p:pic>
      <p:pic>
        <p:nvPicPr>
          <p:cNvPr id="16" name="Picture 15" descr="A screenshot of the Procreate app">
            <a:extLst>
              <a:ext uri="{FF2B5EF4-FFF2-40B4-BE49-F238E27FC236}">
                <a16:creationId xmlns:a16="http://schemas.microsoft.com/office/drawing/2014/main" id="{22648333-5A43-8BBF-6F57-88B433A9C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641" r="75164" b="35332"/>
          <a:stretch/>
        </p:blipFill>
        <p:spPr>
          <a:xfrm>
            <a:off x="3027139" y="4151226"/>
            <a:ext cx="2996297" cy="675605"/>
          </a:xfrm>
          <a:prstGeom prst="rect">
            <a:avLst/>
          </a:prstGeom>
        </p:spPr>
      </p:pic>
      <p:pic>
        <p:nvPicPr>
          <p:cNvPr id="13" name="Picture 12" descr="A screenshot of a MediBang Paint app">
            <a:extLst>
              <a:ext uri="{FF2B5EF4-FFF2-40B4-BE49-F238E27FC236}">
                <a16:creationId xmlns:a16="http://schemas.microsoft.com/office/drawing/2014/main" id="{1EF0F516-0185-5819-9BA8-C01AE222A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68858" r="81799"/>
          <a:stretch/>
        </p:blipFill>
        <p:spPr>
          <a:xfrm>
            <a:off x="4783648" y="4141128"/>
            <a:ext cx="2106609" cy="7468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B330ED-5299-CE1C-39FE-60724BB0A655}"/>
              </a:ext>
            </a:extLst>
          </p:cNvPr>
          <p:cNvSpPr txBox="1"/>
          <p:nvPr/>
        </p:nvSpPr>
        <p:spPr>
          <a:xfrm>
            <a:off x="1260741" y="4899076"/>
            <a:ext cx="603782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More apps include Ibis Paint or Corel Painter Essentials (*</a:t>
            </a:r>
            <a:r>
              <a:rPr lang="en-US" sz="2000" i="1" dirty="0">
                <a:latin typeface="Avenir Book" panose="02000503020000020003" pitchFamily="2" charset="0"/>
              </a:rPr>
              <a:t>free apps</a:t>
            </a:r>
            <a:r>
              <a:rPr lang="en-US" sz="2000" dirty="0">
                <a:latin typeface="Avenir Book" panose="02000503020000020003" pitchFamily="2" charset="0"/>
              </a:rPr>
              <a:t>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38AD68-9ECF-A1D8-1AB6-547BBA131AAF}"/>
              </a:ext>
            </a:extLst>
          </p:cNvPr>
          <p:cNvSpPr txBox="1"/>
          <p:nvPr/>
        </p:nvSpPr>
        <p:spPr>
          <a:xfrm>
            <a:off x="5423098" y="4346697"/>
            <a:ext cx="2799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9C6565-6F9B-9453-66A7-3CDBE1F63BCA}"/>
              </a:ext>
            </a:extLst>
          </p:cNvPr>
          <p:cNvSpPr txBox="1"/>
          <p:nvPr/>
        </p:nvSpPr>
        <p:spPr>
          <a:xfrm>
            <a:off x="3368585" y="4905224"/>
            <a:ext cx="2799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*</a:t>
            </a:r>
          </a:p>
        </p:txBody>
      </p:sp>
      <p:cxnSp>
        <p:nvCxnSpPr>
          <p:cNvPr id="30" name="Google Shape;185;p17">
            <a:extLst>
              <a:ext uri="{FF2B5EF4-FFF2-40B4-BE49-F238E27FC236}">
                <a16:creationId xmlns:a16="http://schemas.microsoft.com/office/drawing/2014/main" id="{12621AFD-C90F-2BCA-67A2-9123163A6F9B}"/>
              </a:ext>
            </a:extLst>
          </p:cNvPr>
          <p:cNvCxnSpPr>
            <a:cxnSpLocks/>
          </p:cNvCxnSpPr>
          <p:nvPr/>
        </p:nvCxnSpPr>
        <p:spPr>
          <a:xfrm flipV="1">
            <a:off x="825898" y="2572400"/>
            <a:ext cx="6064359" cy="17253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A975C5B-D97D-FE88-99AC-F55F476F77EA}"/>
              </a:ext>
            </a:extLst>
          </p:cNvPr>
          <p:cNvSpPr/>
          <p:nvPr/>
        </p:nvSpPr>
        <p:spPr>
          <a:xfrm>
            <a:off x="1678783" y="2266141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Resources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B5AB34-FFE0-8FE3-CEB1-06214F5AAC73}"/>
              </a:ext>
            </a:extLst>
          </p:cNvPr>
          <p:cNvSpPr/>
          <p:nvPr/>
        </p:nvSpPr>
        <p:spPr>
          <a:xfrm>
            <a:off x="4482219" y="2248938"/>
            <a:ext cx="1799007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Processes</a:t>
            </a:r>
          </a:p>
        </p:txBody>
      </p:sp>
      <p:sp>
        <p:nvSpPr>
          <p:cNvPr id="39" name="Google Shape;862;p28">
            <a:extLst>
              <a:ext uri="{FF2B5EF4-FFF2-40B4-BE49-F238E27FC236}">
                <a16:creationId xmlns:a16="http://schemas.microsoft.com/office/drawing/2014/main" id="{3D16512B-35AF-A2F4-5A48-E03E605C4EAC}"/>
              </a:ext>
            </a:extLst>
          </p:cNvPr>
          <p:cNvSpPr/>
          <p:nvPr/>
        </p:nvSpPr>
        <p:spPr>
          <a:xfrm>
            <a:off x="452720" y="5743425"/>
            <a:ext cx="765606" cy="76560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05</a:t>
            </a:r>
            <a:endParaRPr sz="24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A44939-6F3A-5E65-2626-CEDA298967A9}"/>
              </a:ext>
            </a:extLst>
          </p:cNvPr>
          <p:cNvSpPr txBox="1"/>
          <p:nvPr/>
        </p:nvSpPr>
        <p:spPr>
          <a:xfrm>
            <a:off x="1247832" y="5772285"/>
            <a:ext cx="603782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In most drawing apps, users can </a:t>
            </a:r>
            <a:r>
              <a:rPr lang="en-US" sz="2000" b="1" u="sng" dirty="0">
                <a:latin typeface="Avenir Book" panose="02000503020000020003" pitchFamily="2" charset="0"/>
              </a:rPr>
              <a:t>open</a:t>
            </a:r>
            <a:r>
              <a:rPr lang="en-US" sz="2000" dirty="0">
                <a:latin typeface="Avenir Book" panose="02000503020000020003" pitchFamily="2" charset="0"/>
              </a:rPr>
              <a:t> or </a:t>
            </a:r>
            <a:r>
              <a:rPr lang="en-US" sz="2000" b="1" u="sng" dirty="0">
                <a:latin typeface="Avenir Book" panose="02000503020000020003" pitchFamily="2" charset="0"/>
              </a:rPr>
              <a:t>import</a:t>
            </a:r>
            <a:r>
              <a:rPr lang="en-US" sz="2000" dirty="0">
                <a:latin typeface="Avenir Book" panose="02000503020000020003" pitchFamily="2" charset="0"/>
              </a:rPr>
              <a:t> digital files and motion pictures (pngs or jpgs).</a:t>
            </a:r>
          </a:p>
        </p:txBody>
      </p:sp>
      <p:pic>
        <p:nvPicPr>
          <p:cNvPr id="42" name="Picture 41" descr="A screenshot of a computer with an arrow pointing to open.&#10;&#10;">
            <a:extLst>
              <a:ext uri="{FF2B5EF4-FFF2-40B4-BE49-F238E27FC236}">
                <a16:creationId xmlns:a16="http://schemas.microsoft.com/office/drawing/2014/main" id="{E34F381F-EFBC-0FF9-5903-03AE1A8886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7540" b="26486"/>
          <a:stretch/>
        </p:blipFill>
        <p:spPr>
          <a:xfrm>
            <a:off x="1336618" y="6676045"/>
            <a:ext cx="5477718" cy="347339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2D9AA4D-628F-023D-AE76-7F7043B8A237}"/>
              </a:ext>
            </a:extLst>
          </p:cNvPr>
          <p:cNvSpPr/>
          <p:nvPr/>
        </p:nvSpPr>
        <p:spPr>
          <a:xfrm>
            <a:off x="2187286" y="6620697"/>
            <a:ext cx="1679705" cy="299250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8888BB2-65C0-5106-2255-E825CE0DAD17}"/>
              </a:ext>
            </a:extLst>
          </p:cNvPr>
          <p:cNvCxnSpPr>
            <a:cxnSpLocks/>
          </p:cNvCxnSpPr>
          <p:nvPr/>
        </p:nvCxnSpPr>
        <p:spPr>
          <a:xfrm flipH="1">
            <a:off x="3083513" y="7409443"/>
            <a:ext cx="1031287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996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Rectangle 1513">
            <a:extLst>
              <a:ext uri="{FF2B5EF4-FFF2-40B4-BE49-F238E27FC236}">
                <a16:creationId xmlns:a16="http://schemas.microsoft.com/office/drawing/2014/main" id="{1942777A-6DC2-67FC-FFC5-C0AAFA16C824}"/>
              </a:ext>
            </a:extLst>
          </p:cNvPr>
          <p:cNvSpPr/>
          <p:nvPr/>
        </p:nvSpPr>
        <p:spPr>
          <a:xfrm>
            <a:off x="-1" y="6866839"/>
            <a:ext cx="7559675" cy="382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43E056-4681-2297-CC10-FBFD0166EA63}"/>
              </a:ext>
            </a:extLst>
          </p:cNvPr>
          <p:cNvSpPr/>
          <p:nvPr/>
        </p:nvSpPr>
        <p:spPr>
          <a:xfrm>
            <a:off x="-1" y="-925"/>
            <a:ext cx="5160527" cy="100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4C1AB1-807D-D202-0A0E-8F3733DC754F}"/>
              </a:ext>
            </a:extLst>
          </p:cNvPr>
          <p:cNvSpPr/>
          <p:nvPr/>
        </p:nvSpPr>
        <p:spPr>
          <a:xfrm>
            <a:off x="-997044" y="-1235797"/>
            <a:ext cx="5853074" cy="308137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Google Shape;1383;p47"/>
          <p:cNvSpPr txBox="1">
            <a:spLocks noGrp="1"/>
          </p:cNvSpPr>
          <p:nvPr>
            <p:ph type="subTitle" idx="1"/>
          </p:nvPr>
        </p:nvSpPr>
        <p:spPr>
          <a:xfrm>
            <a:off x="-305163" y="392293"/>
            <a:ext cx="5160527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2"/>
                </a:solidFill>
                <a:latin typeface="Dreaming Outloud Pro" panose="020F0502020204030204" pitchFamily="34" charset="0"/>
                <a:cs typeface="Dreaming Outloud Pro" panose="020F0502020204030204" pitchFamily="34" charset="0"/>
              </a:rPr>
              <a:t>ANIMATION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11508-F01E-4466-46F3-5D9037759787}"/>
              </a:ext>
            </a:extLst>
          </p:cNvPr>
          <p:cNvSpPr/>
          <p:nvPr/>
        </p:nvSpPr>
        <p:spPr>
          <a:xfrm>
            <a:off x="0" y="4356852"/>
            <a:ext cx="7559675" cy="6119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DDDCF3-20A0-F101-9C7F-1E1E09FF43ED}"/>
              </a:ext>
            </a:extLst>
          </p:cNvPr>
          <p:cNvSpPr/>
          <p:nvPr/>
        </p:nvSpPr>
        <p:spPr>
          <a:xfrm>
            <a:off x="-891356" y="-1149972"/>
            <a:ext cx="6028314" cy="2977619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AB2D0B-675C-1633-3315-A2C3F8CE6A78}"/>
              </a:ext>
            </a:extLst>
          </p:cNvPr>
          <p:cNvSpPr/>
          <p:nvPr/>
        </p:nvSpPr>
        <p:spPr>
          <a:xfrm>
            <a:off x="227575" y="1216036"/>
            <a:ext cx="5670167" cy="6573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Understanding Rotoscope Techniques</a:t>
            </a:r>
          </a:p>
        </p:txBody>
      </p:sp>
      <p:grpSp>
        <p:nvGrpSpPr>
          <p:cNvPr id="1367" name="Google Shape;1367;p47"/>
          <p:cNvGrpSpPr/>
          <p:nvPr/>
        </p:nvGrpSpPr>
        <p:grpSpPr>
          <a:xfrm>
            <a:off x="5955660" y="-278178"/>
            <a:ext cx="9060337" cy="3673771"/>
            <a:chOff x="-315093" y="3355902"/>
            <a:chExt cx="9060337" cy="3673771"/>
          </a:xfrm>
        </p:grpSpPr>
        <p:sp>
          <p:nvSpPr>
            <p:cNvPr id="1368" name="Google Shape;1368;p47"/>
            <p:cNvSpPr/>
            <p:nvPr/>
          </p:nvSpPr>
          <p:spPr>
            <a:xfrm rot="20988910">
              <a:off x="683412" y="3355902"/>
              <a:ext cx="8061832" cy="3673771"/>
            </a:xfrm>
            <a:custGeom>
              <a:avLst/>
              <a:gdLst/>
              <a:ahLst/>
              <a:cxnLst/>
              <a:rect l="l" t="t" r="r" b="b"/>
              <a:pathLst>
                <a:path w="212132" h="128167" extrusionOk="0">
                  <a:moveTo>
                    <a:pt x="0" y="35288"/>
                  </a:moveTo>
                  <a:cubicBezTo>
                    <a:pt x="11079" y="36210"/>
                    <a:pt x="26830" y="40833"/>
                    <a:pt x="33158" y="31692"/>
                  </a:cubicBezTo>
                  <a:cubicBezTo>
                    <a:pt x="37734" y="25082"/>
                    <a:pt x="30363" y="9232"/>
                    <a:pt x="22372" y="10119"/>
                  </a:cubicBezTo>
                  <a:cubicBezTo>
                    <a:pt x="12292" y="11237"/>
                    <a:pt x="19421" y="39682"/>
                    <a:pt x="29563" y="39682"/>
                  </a:cubicBezTo>
                  <a:cubicBezTo>
                    <a:pt x="34567" y="39682"/>
                    <a:pt x="40260" y="37378"/>
                    <a:pt x="43146" y="33290"/>
                  </a:cubicBezTo>
                  <a:cubicBezTo>
                    <a:pt x="47470" y="27165"/>
                    <a:pt x="46742" y="18462"/>
                    <a:pt x="50736" y="12117"/>
                  </a:cubicBezTo>
                  <a:cubicBezTo>
                    <a:pt x="54692" y="5833"/>
                    <a:pt x="62106" y="-397"/>
                    <a:pt x="69512" y="132"/>
                  </a:cubicBezTo>
                  <a:cubicBezTo>
                    <a:pt x="83178" y="1108"/>
                    <a:pt x="73798" y="33963"/>
                    <a:pt x="87090" y="37285"/>
                  </a:cubicBezTo>
                  <a:cubicBezTo>
                    <a:pt x="105581" y="41906"/>
                    <a:pt x="119124" y="-6695"/>
                    <a:pt x="134230" y="4926"/>
                  </a:cubicBezTo>
                  <a:cubicBezTo>
                    <a:pt x="139740" y="9165"/>
                    <a:pt x="140375" y="17629"/>
                    <a:pt x="141421" y="24501"/>
                  </a:cubicBezTo>
                  <a:cubicBezTo>
                    <a:pt x="144978" y="47868"/>
                    <a:pt x="140040" y="73671"/>
                    <a:pt x="150610" y="94812"/>
                  </a:cubicBezTo>
                  <a:cubicBezTo>
                    <a:pt x="156767" y="107127"/>
                    <a:pt x="165022" y="121502"/>
                    <a:pt x="178175" y="125573"/>
                  </a:cubicBezTo>
                  <a:cubicBezTo>
                    <a:pt x="189134" y="128965"/>
                    <a:pt x="207007" y="130244"/>
                    <a:pt x="212132" y="119981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69" name="Google Shape;1369;p47"/>
            <p:cNvGrpSpPr/>
            <p:nvPr/>
          </p:nvGrpSpPr>
          <p:grpSpPr>
            <a:xfrm rot="-1780422">
              <a:off x="-315093" y="4799218"/>
              <a:ext cx="1162864" cy="1109705"/>
              <a:chOff x="1612895" y="888905"/>
              <a:chExt cx="3065427" cy="2956780"/>
            </a:xfrm>
          </p:grpSpPr>
          <p:sp>
            <p:nvSpPr>
              <p:cNvPr id="1370" name="Google Shape;1370;p47"/>
              <p:cNvSpPr/>
              <p:nvPr/>
            </p:nvSpPr>
            <p:spPr>
              <a:xfrm>
                <a:off x="3280822" y="2323525"/>
                <a:ext cx="647584" cy="81601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1" name="Google Shape;1371;p47"/>
              <p:cNvGrpSpPr/>
              <p:nvPr/>
            </p:nvGrpSpPr>
            <p:grpSpPr>
              <a:xfrm>
                <a:off x="1612895" y="888905"/>
                <a:ext cx="3065427" cy="2956780"/>
                <a:chOff x="1732725" y="3051038"/>
                <a:chExt cx="298929" cy="288337"/>
              </a:xfrm>
            </p:grpSpPr>
            <p:sp>
              <p:nvSpPr>
                <p:cNvPr id="1372" name="Google Shape;1372;p47"/>
                <p:cNvSpPr/>
                <p:nvPr/>
              </p:nvSpPr>
              <p:spPr>
                <a:xfrm>
                  <a:off x="1732725" y="3051038"/>
                  <a:ext cx="186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7468" y="559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3" name="Google Shape;1373;p47"/>
                <p:cNvSpPr/>
                <p:nvPr/>
              </p:nvSpPr>
              <p:spPr>
                <a:xfrm>
                  <a:off x="1878929" y="3125450"/>
                  <a:ext cx="152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6108" y="7112"/>
                      </a:lnTo>
                      <a:cubicBezTo>
                        <a:pt x="5627" y="6110"/>
                        <a:pt x="5327" y="5019"/>
                        <a:pt x="5218" y="391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47"/>
                <p:cNvSpPr/>
                <p:nvPr/>
              </p:nvSpPr>
              <p:spPr>
                <a:xfrm>
                  <a:off x="1732725" y="3051038"/>
                  <a:ext cx="279675" cy="10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7" h="4188" extrusionOk="0">
                      <a:moveTo>
                        <a:pt x="1" y="0"/>
                      </a:moveTo>
                      <a:lnTo>
                        <a:pt x="8854" y="4187"/>
                      </a:lnTo>
                      <a:lnTo>
                        <a:pt x="11187" y="16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5" name="Google Shape;1375;p47"/>
                <p:cNvSpPr/>
                <p:nvPr/>
              </p:nvSpPr>
              <p:spPr>
                <a:xfrm>
                  <a:off x="1732725" y="3051038"/>
                  <a:ext cx="135475" cy="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2453" extrusionOk="0">
                      <a:moveTo>
                        <a:pt x="1" y="0"/>
                      </a:moveTo>
                      <a:lnTo>
                        <a:pt x="5185" y="2452"/>
                      </a:lnTo>
                      <a:cubicBezTo>
                        <a:pt x="5214" y="1899"/>
                        <a:pt x="5291" y="1347"/>
                        <a:pt x="5419" y="808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47"/>
                <p:cNvSpPr/>
                <p:nvPr/>
              </p:nvSpPr>
              <p:spPr>
                <a:xfrm>
                  <a:off x="1732725" y="3051038"/>
                  <a:ext cx="225800" cy="2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8779" extrusionOk="0">
                      <a:moveTo>
                        <a:pt x="1" y="0"/>
                      </a:moveTo>
                      <a:lnTo>
                        <a:pt x="7468" y="5596"/>
                      </a:lnTo>
                      <a:lnTo>
                        <a:pt x="9031" y="8778"/>
                      </a:lnTo>
                      <a:lnTo>
                        <a:pt x="8854" y="418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AB2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47"/>
                <p:cNvSpPr/>
                <p:nvPr/>
              </p:nvSpPr>
              <p:spPr>
                <a:xfrm>
                  <a:off x="1732725" y="3051038"/>
                  <a:ext cx="130450" cy="9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3909" extrusionOk="0">
                      <a:moveTo>
                        <a:pt x="1" y="0"/>
                      </a:moveTo>
                      <a:lnTo>
                        <a:pt x="5218" y="3909"/>
                      </a:lnTo>
                      <a:cubicBezTo>
                        <a:pt x="5170" y="3425"/>
                        <a:pt x="5160" y="2937"/>
                        <a:pt x="5184" y="24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47"/>
                <p:cNvSpPr/>
                <p:nvPr/>
              </p:nvSpPr>
              <p:spPr>
                <a:xfrm>
                  <a:off x="1895375" y="3190938"/>
                  <a:ext cx="63150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3183" extrusionOk="0">
                      <a:moveTo>
                        <a:pt x="962" y="0"/>
                      </a:moveTo>
                      <a:lnTo>
                        <a:pt x="1" y="1070"/>
                      </a:lnTo>
                      <a:lnTo>
                        <a:pt x="2525" y="3182"/>
                      </a:lnTo>
                      <a:lnTo>
                        <a:pt x="2525" y="3182"/>
                      </a:lnTo>
                      <a:lnTo>
                        <a:pt x="962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47"/>
                <p:cNvSpPr/>
                <p:nvPr/>
              </p:nvSpPr>
              <p:spPr>
                <a:xfrm>
                  <a:off x="1804750" y="3070713"/>
                  <a:ext cx="92900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" h="575" fill="none" extrusionOk="0">
                      <a:moveTo>
                        <a:pt x="3716" y="574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47"/>
                <p:cNvSpPr/>
                <p:nvPr/>
              </p:nvSpPr>
              <p:spPr>
                <a:xfrm>
                  <a:off x="1910225" y="3087013"/>
                  <a:ext cx="12900" cy="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79" fill="none" extrusionOk="0">
                      <a:moveTo>
                        <a:pt x="515" y="79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aphicFrame>
        <p:nvGraphicFramePr>
          <p:cNvPr id="22" name="Google Shape;605;p23">
            <a:extLst>
              <a:ext uri="{FF2B5EF4-FFF2-40B4-BE49-F238E27FC236}">
                <a16:creationId xmlns:a16="http://schemas.microsoft.com/office/drawing/2014/main" id="{B2F85356-09CD-FB36-2F58-538FD616C18D}"/>
              </a:ext>
            </a:extLst>
          </p:cNvPr>
          <p:cNvGraphicFramePr/>
          <p:nvPr/>
        </p:nvGraphicFramePr>
        <p:xfrm>
          <a:off x="227576" y="2044110"/>
          <a:ext cx="7087854" cy="842945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08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294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62" name="Google Shape;185;p17">
            <a:extLst>
              <a:ext uri="{FF2B5EF4-FFF2-40B4-BE49-F238E27FC236}">
                <a16:creationId xmlns:a16="http://schemas.microsoft.com/office/drawing/2014/main" id="{87376414-609F-1754-6695-E53BA9C9BDC6}"/>
              </a:ext>
            </a:extLst>
          </p:cNvPr>
          <p:cNvCxnSpPr>
            <a:cxnSpLocks/>
          </p:cNvCxnSpPr>
          <p:nvPr/>
        </p:nvCxnSpPr>
        <p:spPr>
          <a:xfrm>
            <a:off x="835523" y="2572400"/>
            <a:ext cx="0" cy="761218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7" name="Rectangle 1356">
            <a:extLst>
              <a:ext uri="{FF2B5EF4-FFF2-40B4-BE49-F238E27FC236}">
                <a16:creationId xmlns:a16="http://schemas.microsoft.com/office/drawing/2014/main" id="{0F6F543C-9BEE-7218-57A5-4202D4C9F131}"/>
              </a:ext>
            </a:extLst>
          </p:cNvPr>
          <p:cNvSpPr/>
          <p:nvPr/>
        </p:nvSpPr>
        <p:spPr>
          <a:xfrm>
            <a:off x="227574" y="218243"/>
            <a:ext cx="4048715" cy="8585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4" name="Rectangle 1503">
            <a:extLst>
              <a:ext uri="{FF2B5EF4-FFF2-40B4-BE49-F238E27FC236}">
                <a16:creationId xmlns:a16="http://schemas.microsoft.com/office/drawing/2014/main" id="{3D05242E-E6A5-0B5B-E3B8-E14A23B4A43F}"/>
              </a:ext>
            </a:extLst>
          </p:cNvPr>
          <p:cNvSpPr/>
          <p:nvPr/>
        </p:nvSpPr>
        <p:spPr>
          <a:xfrm>
            <a:off x="1524783" y="5538043"/>
            <a:ext cx="5568555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8" name="Google Shape;862;p28">
            <a:extLst>
              <a:ext uri="{FF2B5EF4-FFF2-40B4-BE49-F238E27FC236}">
                <a16:creationId xmlns:a16="http://schemas.microsoft.com/office/drawing/2014/main" id="{8B85730A-34EA-B671-6164-8F479F7BC5A5}"/>
              </a:ext>
            </a:extLst>
          </p:cNvPr>
          <p:cNvSpPr/>
          <p:nvPr/>
        </p:nvSpPr>
        <p:spPr>
          <a:xfrm>
            <a:off x="482226" y="3154227"/>
            <a:ext cx="765606" cy="7656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04</a:t>
            </a:r>
            <a:endParaRPr sz="24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9" name="Rectangle 1508">
            <a:extLst>
              <a:ext uri="{FF2B5EF4-FFF2-40B4-BE49-F238E27FC236}">
                <a16:creationId xmlns:a16="http://schemas.microsoft.com/office/drawing/2014/main" id="{62CDFF96-6145-1479-686B-687C319AA33A}"/>
              </a:ext>
            </a:extLst>
          </p:cNvPr>
          <p:cNvSpPr/>
          <p:nvPr/>
        </p:nvSpPr>
        <p:spPr>
          <a:xfrm>
            <a:off x="1260741" y="6509032"/>
            <a:ext cx="5681199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10" name="Rectangle 1509">
            <a:extLst>
              <a:ext uri="{FF2B5EF4-FFF2-40B4-BE49-F238E27FC236}">
                <a16:creationId xmlns:a16="http://schemas.microsoft.com/office/drawing/2014/main" id="{02279852-9155-3581-8AF2-A68888E8E723}"/>
              </a:ext>
            </a:extLst>
          </p:cNvPr>
          <p:cNvSpPr/>
          <p:nvPr/>
        </p:nvSpPr>
        <p:spPr>
          <a:xfrm>
            <a:off x="1268973" y="6962820"/>
            <a:ext cx="6029591" cy="266570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n-US" sz="2000" b="1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cxnSp>
        <p:nvCxnSpPr>
          <p:cNvPr id="30" name="Google Shape;185;p17">
            <a:extLst>
              <a:ext uri="{FF2B5EF4-FFF2-40B4-BE49-F238E27FC236}">
                <a16:creationId xmlns:a16="http://schemas.microsoft.com/office/drawing/2014/main" id="{12621AFD-C90F-2BCA-67A2-9123163A6F9B}"/>
              </a:ext>
            </a:extLst>
          </p:cNvPr>
          <p:cNvCxnSpPr>
            <a:cxnSpLocks/>
          </p:cNvCxnSpPr>
          <p:nvPr/>
        </p:nvCxnSpPr>
        <p:spPr>
          <a:xfrm>
            <a:off x="825898" y="2589653"/>
            <a:ext cx="625781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A975C5B-D97D-FE88-99AC-F55F476F77EA}"/>
              </a:ext>
            </a:extLst>
          </p:cNvPr>
          <p:cNvSpPr/>
          <p:nvPr/>
        </p:nvSpPr>
        <p:spPr>
          <a:xfrm>
            <a:off x="1678783" y="2266141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Resources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B5AB34-FFE0-8FE3-CEB1-06214F5AAC73}"/>
              </a:ext>
            </a:extLst>
          </p:cNvPr>
          <p:cNvSpPr/>
          <p:nvPr/>
        </p:nvSpPr>
        <p:spPr>
          <a:xfrm>
            <a:off x="4482219" y="2248938"/>
            <a:ext cx="1799007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Processes</a:t>
            </a:r>
          </a:p>
        </p:txBody>
      </p:sp>
      <p:sp>
        <p:nvSpPr>
          <p:cNvPr id="39" name="Google Shape;862;p28">
            <a:extLst>
              <a:ext uri="{FF2B5EF4-FFF2-40B4-BE49-F238E27FC236}">
                <a16:creationId xmlns:a16="http://schemas.microsoft.com/office/drawing/2014/main" id="{3D16512B-35AF-A2F4-5A48-E03E605C4EAC}"/>
              </a:ext>
            </a:extLst>
          </p:cNvPr>
          <p:cNvSpPr/>
          <p:nvPr/>
        </p:nvSpPr>
        <p:spPr>
          <a:xfrm>
            <a:off x="480696" y="3154356"/>
            <a:ext cx="765606" cy="76560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05</a:t>
            </a:r>
            <a:endParaRPr sz="24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A44939-6F3A-5E65-2626-CEDA298967A9}"/>
              </a:ext>
            </a:extLst>
          </p:cNvPr>
          <p:cNvSpPr txBox="1"/>
          <p:nvPr/>
        </p:nvSpPr>
        <p:spPr>
          <a:xfrm>
            <a:off x="1314832" y="3135197"/>
            <a:ext cx="603782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venir Book" panose="02000503020000020003" pitchFamily="2" charset="0"/>
              </a:rPr>
              <a:t>Locate</a:t>
            </a:r>
            <a:r>
              <a:rPr lang="en-US" sz="2000" dirty="0">
                <a:latin typeface="Avenir Book" panose="02000503020000020003" pitchFamily="2" charset="0"/>
              </a:rPr>
              <a:t> the image which will be rotoscoped and select open. This will place the motion picture directly in the drawing app.  </a:t>
            </a:r>
          </a:p>
        </p:txBody>
      </p:sp>
      <p:pic>
        <p:nvPicPr>
          <p:cNvPr id="4" name="Picture 3" descr="A screenshot of a computer screen showing a rotoscope scene of a drawing of a person dancing in a room with columns&#10;&#10;">
            <a:extLst>
              <a:ext uri="{FF2B5EF4-FFF2-40B4-BE49-F238E27FC236}">
                <a16:creationId xmlns:a16="http://schemas.microsoft.com/office/drawing/2014/main" id="{B56C8280-FEFE-11CC-0750-F075934C1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1" t="9688" r="13357" b="32471"/>
          <a:stretch/>
        </p:blipFill>
        <p:spPr>
          <a:xfrm>
            <a:off x="1374879" y="4287831"/>
            <a:ext cx="5452922" cy="2732853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8888BB2-65C0-5106-2255-E825CE0DAD17}"/>
              </a:ext>
            </a:extLst>
          </p:cNvPr>
          <p:cNvCxnSpPr>
            <a:cxnSpLocks/>
          </p:cNvCxnSpPr>
          <p:nvPr/>
        </p:nvCxnSpPr>
        <p:spPr>
          <a:xfrm flipH="1">
            <a:off x="5984344" y="6611225"/>
            <a:ext cx="687750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2B06DE4-F91E-3F1C-C4E1-512291545240}"/>
              </a:ext>
            </a:extLst>
          </p:cNvPr>
          <p:cNvSpPr/>
          <p:nvPr/>
        </p:nvSpPr>
        <p:spPr>
          <a:xfrm>
            <a:off x="2005781" y="4476114"/>
            <a:ext cx="604684" cy="2292625"/>
          </a:xfrm>
          <a:prstGeom prst="rect">
            <a:avLst/>
          </a:prstGeom>
          <a:solidFill>
            <a:srgbClr val="DAD2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87E17C-5CB0-1283-E29F-323FB22BB459}"/>
              </a:ext>
            </a:extLst>
          </p:cNvPr>
          <p:cNvSpPr/>
          <p:nvPr/>
        </p:nvSpPr>
        <p:spPr>
          <a:xfrm>
            <a:off x="2724603" y="4750496"/>
            <a:ext cx="1134950" cy="12264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35B1A4-1A75-8625-E6AD-CFCB87BFC172}"/>
              </a:ext>
            </a:extLst>
          </p:cNvPr>
          <p:cNvSpPr/>
          <p:nvPr/>
        </p:nvSpPr>
        <p:spPr>
          <a:xfrm>
            <a:off x="2724603" y="6117815"/>
            <a:ext cx="1134950" cy="1060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screenshot of a computer screen showing a rotoscope scene of a drawing of a person dancing in a room with columns&#10;">
            <a:extLst>
              <a:ext uri="{FF2B5EF4-FFF2-40B4-BE49-F238E27FC236}">
                <a16:creationId xmlns:a16="http://schemas.microsoft.com/office/drawing/2014/main" id="{8D42F5AD-1E23-A65F-63BD-BB54105B3E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77" b="9045"/>
          <a:stretch/>
        </p:blipFill>
        <p:spPr>
          <a:xfrm>
            <a:off x="1336348" y="7212176"/>
            <a:ext cx="5512968" cy="294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41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Rectangle 1513">
            <a:extLst>
              <a:ext uri="{FF2B5EF4-FFF2-40B4-BE49-F238E27FC236}">
                <a16:creationId xmlns:a16="http://schemas.microsoft.com/office/drawing/2014/main" id="{1942777A-6DC2-67FC-FFC5-C0AAFA16C824}"/>
              </a:ext>
            </a:extLst>
          </p:cNvPr>
          <p:cNvSpPr/>
          <p:nvPr/>
        </p:nvSpPr>
        <p:spPr>
          <a:xfrm>
            <a:off x="-1" y="6866839"/>
            <a:ext cx="7559675" cy="382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43E056-4681-2297-CC10-FBFD0166EA63}"/>
              </a:ext>
            </a:extLst>
          </p:cNvPr>
          <p:cNvSpPr/>
          <p:nvPr/>
        </p:nvSpPr>
        <p:spPr>
          <a:xfrm>
            <a:off x="-1" y="-925"/>
            <a:ext cx="5160527" cy="100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4C1AB1-807D-D202-0A0E-8F3733DC754F}"/>
              </a:ext>
            </a:extLst>
          </p:cNvPr>
          <p:cNvSpPr/>
          <p:nvPr/>
        </p:nvSpPr>
        <p:spPr>
          <a:xfrm>
            <a:off x="-997044" y="-1235797"/>
            <a:ext cx="5853074" cy="308137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Google Shape;1383;p47"/>
          <p:cNvSpPr txBox="1">
            <a:spLocks noGrp="1"/>
          </p:cNvSpPr>
          <p:nvPr>
            <p:ph type="subTitle" idx="1"/>
          </p:nvPr>
        </p:nvSpPr>
        <p:spPr>
          <a:xfrm>
            <a:off x="-305163" y="392293"/>
            <a:ext cx="5160527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2"/>
                </a:solidFill>
                <a:latin typeface="Dreaming Outloud Pro" panose="020F0502020204030204" pitchFamily="34" charset="0"/>
                <a:cs typeface="Dreaming Outloud Pro" panose="020F0502020204030204" pitchFamily="34" charset="0"/>
              </a:rPr>
              <a:t>ANIMATION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11508-F01E-4466-46F3-5D9037759787}"/>
              </a:ext>
            </a:extLst>
          </p:cNvPr>
          <p:cNvSpPr/>
          <p:nvPr/>
        </p:nvSpPr>
        <p:spPr>
          <a:xfrm>
            <a:off x="0" y="4356852"/>
            <a:ext cx="7559675" cy="6119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DDDCF3-20A0-F101-9C7F-1E1E09FF43ED}"/>
              </a:ext>
            </a:extLst>
          </p:cNvPr>
          <p:cNvSpPr/>
          <p:nvPr/>
        </p:nvSpPr>
        <p:spPr>
          <a:xfrm>
            <a:off x="-891356" y="-1149972"/>
            <a:ext cx="6028314" cy="2977619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AB2D0B-675C-1633-3315-A2C3F8CE6A78}"/>
              </a:ext>
            </a:extLst>
          </p:cNvPr>
          <p:cNvSpPr/>
          <p:nvPr/>
        </p:nvSpPr>
        <p:spPr>
          <a:xfrm>
            <a:off x="227575" y="1216036"/>
            <a:ext cx="5670167" cy="6573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 Understanding Rotoscope Techniques</a:t>
            </a:r>
          </a:p>
        </p:txBody>
      </p:sp>
      <p:grpSp>
        <p:nvGrpSpPr>
          <p:cNvPr id="1367" name="Google Shape;1367;p47"/>
          <p:cNvGrpSpPr/>
          <p:nvPr/>
        </p:nvGrpSpPr>
        <p:grpSpPr>
          <a:xfrm>
            <a:off x="5955660" y="-278178"/>
            <a:ext cx="9060337" cy="3673771"/>
            <a:chOff x="-315093" y="3355902"/>
            <a:chExt cx="9060337" cy="3673771"/>
          </a:xfrm>
        </p:grpSpPr>
        <p:sp>
          <p:nvSpPr>
            <p:cNvPr id="1368" name="Google Shape;1368;p47"/>
            <p:cNvSpPr/>
            <p:nvPr/>
          </p:nvSpPr>
          <p:spPr>
            <a:xfrm rot="20988910">
              <a:off x="683412" y="3355902"/>
              <a:ext cx="8061832" cy="3673771"/>
            </a:xfrm>
            <a:custGeom>
              <a:avLst/>
              <a:gdLst/>
              <a:ahLst/>
              <a:cxnLst/>
              <a:rect l="l" t="t" r="r" b="b"/>
              <a:pathLst>
                <a:path w="212132" h="128167" extrusionOk="0">
                  <a:moveTo>
                    <a:pt x="0" y="35288"/>
                  </a:moveTo>
                  <a:cubicBezTo>
                    <a:pt x="11079" y="36210"/>
                    <a:pt x="26830" y="40833"/>
                    <a:pt x="33158" y="31692"/>
                  </a:cubicBezTo>
                  <a:cubicBezTo>
                    <a:pt x="37734" y="25082"/>
                    <a:pt x="30363" y="9232"/>
                    <a:pt x="22372" y="10119"/>
                  </a:cubicBezTo>
                  <a:cubicBezTo>
                    <a:pt x="12292" y="11237"/>
                    <a:pt x="19421" y="39682"/>
                    <a:pt x="29563" y="39682"/>
                  </a:cubicBezTo>
                  <a:cubicBezTo>
                    <a:pt x="34567" y="39682"/>
                    <a:pt x="40260" y="37378"/>
                    <a:pt x="43146" y="33290"/>
                  </a:cubicBezTo>
                  <a:cubicBezTo>
                    <a:pt x="47470" y="27165"/>
                    <a:pt x="46742" y="18462"/>
                    <a:pt x="50736" y="12117"/>
                  </a:cubicBezTo>
                  <a:cubicBezTo>
                    <a:pt x="54692" y="5833"/>
                    <a:pt x="62106" y="-397"/>
                    <a:pt x="69512" y="132"/>
                  </a:cubicBezTo>
                  <a:cubicBezTo>
                    <a:pt x="83178" y="1108"/>
                    <a:pt x="73798" y="33963"/>
                    <a:pt x="87090" y="37285"/>
                  </a:cubicBezTo>
                  <a:cubicBezTo>
                    <a:pt x="105581" y="41906"/>
                    <a:pt x="119124" y="-6695"/>
                    <a:pt x="134230" y="4926"/>
                  </a:cubicBezTo>
                  <a:cubicBezTo>
                    <a:pt x="139740" y="9165"/>
                    <a:pt x="140375" y="17629"/>
                    <a:pt x="141421" y="24501"/>
                  </a:cubicBezTo>
                  <a:cubicBezTo>
                    <a:pt x="144978" y="47868"/>
                    <a:pt x="140040" y="73671"/>
                    <a:pt x="150610" y="94812"/>
                  </a:cubicBezTo>
                  <a:cubicBezTo>
                    <a:pt x="156767" y="107127"/>
                    <a:pt x="165022" y="121502"/>
                    <a:pt x="178175" y="125573"/>
                  </a:cubicBezTo>
                  <a:cubicBezTo>
                    <a:pt x="189134" y="128965"/>
                    <a:pt x="207007" y="130244"/>
                    <a:pt x="212132" y="119981"/>
                  </a:cubicBez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69" name="Google Shape;1369;p47"/>
            <p:cNvGrpSpPr/>
            <p:nvPr/>
          </p:nvGrpSpPr>
          <p:grpSpPr>
            <a:xfrm rot="-1780422">
              <a:off x="-315093" y="4799218"/>
              <a:ext cx="1162864" cy="1109705"/>
              <a:chOff x="1612895" y="888905"/>
              <a:chExt cx="3065427" cy="2956780"/>
            </a:xfrm>
          </p:grpSpPr>
          <p:sp>
            <p:nvSpPr>
              <p:cNvPr id="1370" name="Google Shape;1370;p47"/>
              <p:cNvSpPr/>
              <p:nvPr/>
            </p:nvSpPr>
            <p:spPr>
              <a:xfrm>
                <a:off x="3280822" y="2323525"/>
                <a:ext cx="647584" cy="81601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FAB2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1" name="Google Shape;1371;p47"/>
              <p:cNvGrpSpPr/>
              <p:nvPr/>
            </p:nvGrpSpPr>
            <p:grpSpPr>
              <a:xfrm>
                <a:off x="1612895" y="888905"/>
                <a:ext cx="3065427" cy="2956780"/>
                <a:chOff x="1732725" y="3051038"/>
                <a:chExt cx="298929" cy="288337"/>
              </a:xfrm>
            </p:grpSpPr>
            <p:sp>
              <p:nvSpPr>
                <p:cNvPr id="1372" name="Google Shape;1372;p47"/>
                <p:cNvSpPr/>
                <p:nvPr/>
              </p:nvSpPr>
              <p:spPr>
                <a:xfrm>
                  <a:off x="1732725" y="3051038"/>
                  <a:ext cx="186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7468" y="559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3" name="Google Shape;1373;p47"/>
                <p:cNvSpPr/>
                <p:nvPr/>
              </p:nvSpPr>
              <p:spPr>
                <a:xfrm>
                  <a:off x="1878929" y="3125450"/>
                  <a:ext cx="152725" cy="2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9" h="8557" extrusionOk="0">
                      <a:moveTo>
                        <a:pt x="1" y="0"/>
                      </a:moveTo>
                      <a:lnTo>
                        <a:pt x="4809" y="8557"/>
                      </a:lnTo>
                      <a:lnTo>
                        <a:pt x="6108" y="7112"/>
                      </a:lnTo>
                      <a:cubicBezTo>
                        <a:pt x="5627" y="6110"/>
                        <a:pt x="5327" y="5019"/>
                        <a:pt x="5218" y="391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47"/>
                <p:cNvSpPr/>
                <p:nvPr/>
              </p:nvSpPr>
              <p:spPr>
                <a:xfrm>
                  <a:off x="1732725" y="3051038"/>
                  <a:ext cx="279675" cy="10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7" h="4188" extrusionOk="0">
                      <a:moveTo>
                        <a:pt x="1" y="0"/>
                      </a:moveTo>
                      <a:lnTo>
                        <a:pt x="8854" y="4187"/>
                      </a:lnTo>
                      <a:lnTo>
                        <a:pt x="11187" y="16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75" name="Google Shape;1375;p47"/>
                <p:cNvSpPr/>
                <p:nvPr/>
              </p:nvSpPr>
              <p:spPr>
                <a:xfrm>
                  <a:off x="1732725" y="3051038"/>
                  <a:ext cx="135475" cy="6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" h="2453" extrusionOk="0">
                      <a:moveTo>
                        <a:pt x="1" y="0"/>
                      </a:moveTo>
                      <a:lnTo>
                        <a:pt x="5185" y="2452"/>
                      </a:lnTo>
                      <a:cubicBezTo>
                        <a:pt x="5214" y="1899"/>
                        <a:pt x="5291" y="1347"/>
                        <a:pt x="5419" y="808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47"/>
                <p:cNvSpPr/>
                <p:nvPr/>
              </p:nvSpPr>
              <p:spPr>
                <a:xfrm>
                  <a:off x="1732725" y="3051038"/>
                  <a:ext cx="225800" cy="2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8779" extrusionOk="0">
                      <a:moveTo>
                        <a:pt x="1" y="0"/>
                      </a:moveTo>
                      <a:lnTo>
                        <a:pt x="7468" y="5596"/>
                      </a:lnTo>
                      <a:lnTo>
                        <a:pt x="9031" y="8778"/>
                      </a:lnTo>
                      <a:lnTo>
                        <a:pt x="8854" y="418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AB20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47"/>
                <p:cNvSpPr/>
                <p:nvPr/>
              </p:nvSpPr>
              <p:spPr>
                <a:xfrm>
                  <a:off x="1732725" y="3051038"/>
                  <a:ext cx="130450" cy="9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3909" extrusionOk="0">
                      <a:moveTo>
                        <a:pt x="1" y="0"/>
                      </a:moveTo>
                      <a:lnTo>
                        <a:pt x="5218" y="3909"/>
                      </a:lnTo>
                      <a:cubicBezTo>
                        <a:pt x="5170" y="3425"/>
                        <a:pt x="5160" y="2937"/>
                        <a:pt x="5184" y="245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47"/>
                <p:cNvSpPr/>
                <p:nvPr/>
              </p:nvSpPr>
              <p:spPr>
                <a:xfrm>
                  <a:off x="1895375" y="3190938"/>
                  <a:ext cx="63150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3183" extrusionOk="0">
                      <a:moveTo>
                        <a:pt x="962" y="0"/>
                      </a:moveTo>
                      <a:lnTo>
                        <a:pt x="1" y="1070"/>
                      </a:lnTo>
                      <a:lnTo>
                        <a:pt x="2525" y="3182"/>
                      </a:lnTo>
                      <a:lnTo>
                        <a:pt x="2525" y="3182"/>
                      </a:lnTo>
                      <a:lnTo>
                        <a:pt x="962" y="0"/>
                      </a:lnTo>
                      <a:close/>
                    </a:path>
                  </a:pathLst>
                </a:custGeom>
                <a:solidFill>
                  <a:srgbClr val="EE775C">
                    <a:alpha val="308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47"/>
                <p:cNvSpPr/>
                <p:nvPr/>
              </p:nvSpPr>
              <p:spPr>
                <a:xfrm>
                  <a:off x="1804750" y="3070713"/>
                  <a:ext cx="92900" cy="1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" h="575" fill="none" extrusionOk="0">
                      <a:moveTo>
                        <a:pt x="3716" y="574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47"/>
                <p:cNvSpPr/>
                <p:nvPr/>
              </p:nvSpPr>
              <p:spPr>
                <a:xfrm>
                  <a:off x="1910225" y="3087013"/>
                  <a:ext cx="12900" cy="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79" fill="none" extrusionOk="0">
                      <a:moveTo>
                        <a:pt x="515" y="79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aphicFrame>
        <p:nvGraphicFramePr>
          <p:cNvPr id="22" name="Google Shape;605;p23">
            <a:extLst>
              <a:ext uri="{FF2B5EF4-FFF2-40B4-BE49-F238E27FC236}">
                <a16:creationId xmlns:a16="http://schemas.microsoft.com/office/drawing/2014/main" id="{B2F85356-09CD-FB36-2F58-538FD616C18D}"/>
              </a:ext>
            </a:extLst>
          </p:cNvPr>
          <p:cNvGraphicFramePr/>
          <p:nvPr/>
        </p:nvGraphicFramePr>
        <p:xfrm>
          <a:off x="227576" y="2044110"/>
          <a:ext cx="7087854" cy="842945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087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294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62" name="Google Shape;185;p17">
            <a:extLst>
              <a:ext uri="{FF2B5EF4-FFF2-40B4-BE49-F238E27FC236}">
                <a16:creationId xmlns:a16="http://schemas.microsoft.com/office/drawing/2014/main" id="{87376414-609F-1754-6695-E53BA9C9BDC6}"/>
              </a:ext>
            </a:extLst>
          </p:cNvPr>
          <p:cNvCxnSpPr>
            <a:cxnSpLocks/>
          </p:cNvCxnSpPr>
          <p:nvPr/>
        </p:nvCxnSpPr>
        <p:spPr>
          <a:xfrm>
            <a:off x="835523" y="2572400"/>
            <a:ext cx="0" cy="761218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7" name="Rectangle 1356">
            <a:extLst>
              <a:ext uri="{FF2B5EF4-FFF2-40B4-BE49-F238E27FC236}">
                <a16:creationId xmlns:a16="http://schemas.microsoft.com/office/drawing/2014/main" id="{0F6F543C-9BEE-7218-57A5-4202D4C9F131}"/>
              </a:ext>
            </a:extLst>
          </p:cNvPr>
          <p:cNvSpPr/>
          <p:nvPr/>
        </p:nvSpPr>
        <p:spPr>
          <a:xfrm>
            <a:off x="227574" y="218243"/>
            <a:ext cx="4048715" cy="8585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4" name="Rectangle 1503">
            <a:extLst>
              <a:ext uri="{FF2B5EF4-FFF2-40B4-BE49-F238E27FC236}">
                <a16:creationId xmlns:a16="http://schemas.microsoft.com/office/drawing/2014/main" id="{3D05242E-E6A5-0B5B-E3B8-E14A23B4A43F}"/>
              </a:ext>
            </a:extLst>
          </p:cNvPr>
          <p:cNvSpPr/>
          <p:nvPr/>
        </p:nvSpPr>
        <p:spPr>
          <a:xfrm>
            <a:off x="1524783" y="5538043"/>
            <a:ext cx="5568555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08" name="Google Shape;862;p28">
            <a:extLst>
              <a:ext uri="{FF2B5EF4-FFF2-40B4-BE49-F238E27FC236}">
                <a16:creationId xmlns:a16="http://schemas.microsoft.com/office/drawing/2014/main" id="{8B85730A-34EA-B671-6164-8F479F7BC5A5}"/>
              </a:ext>
            </a:extLst>
          </p:cNvPr>
          <p:cNvSpPr/>
          <p:nvPr/>
        </p:nvSpPr>
        <p:spPr>
          <a:xfrm>
            <a:off x="482226" y="3154227"/>
            <a:ext cx="765606" cy="7656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04</a:t>
            </a:r>
            <a:endParaRPr sz="24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1509" name="Rectangle 1508">
            <a:extLst>
              <a:ext uri="{FF2B5EF4-FFF2-40B4-BE49-F238E27FC236}">
                <a16:creationId xmlns:a16="http://schemas.microsoft.com/office/drawing/2014/main" id="{62CDFF96-6145-1479-686B-687C319AA33A}"/>
              </a:ext>
            </a:extLst>
          </p:cNvPr>
          <p:cNvSpPr/>
          <p:nvPr/>
        </p:nvSpPr>
        <p:spPr>
          <a:xfrm>
            <a:off x="1260741" y="6509032"/>
            <a:ext cx="5681199" cy="9326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sp>
        <p:nvSpPr>
          <p:cNvPr id="1510" name="Rectangle 1509">
            <a:extLst>
              <a:ext uri="{FF2B5EF4-FFF2-40B4-BE49-F238E27FC236}">
                <a16:creationId xmlns:a16="http://schemas.microsoft.com/office/drawing/2014/main" id="{02279852-9155-3581-8AF2-A68888E8E723}"/>
              </a:ext>
            </a:extLst>
          </p:cNvPr>
          <p:cNvSpPr/>
          <p:nvPr/>
        </p:nvSpPr>
        <p:spPr>
          <a:xfrm>
            <a:off x="1268973" y="6962820"/>
            <a:ext cx="6029591" cy="266570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n-US" sz="2000" b="1" dirty="0">
              <a:solidFill>
                <a:schemeClr val="tx1"/>
              </a:solidFill>
              <a:latin typeface="Avenir Book" panose="02000503020000020003" pitchFamily="2" charset="0"/>
              <a:cs typeface="Amatic SC" pitchFamily="2" charset="-79"/>
            </a:endParaRPr>
          </a:p>
        </p:txBody>
      </p:sp>
      <p:cxnSp>
        <p:nvCxnSpPr>
          <p:cNvPr id="30" name="Google Shape;185;p17">
            <a:extLst>
              <a:ext uri="{FF2B5EF4-FFF2-40B4-BE49-F238E27FC236}">
                <a16:creationId xmlns:a16="http://schemas.microsoft.com/office/drawing/2014/main" id="{12621AFD-C90F-2BCA-67A2-9123163A6F9B}"/>
              </a:ext>
            </a:extLst>
          </p:cNvPr>
          <p:cNvCxnSpPr>
            <a:cxnSpLocks/>
          </p:cNvCxnSpPr>
          <p:nvPr/>
        </p:nvCxnSpPr>
        <p:spPr>
          <a:xfrm>
            <a:off x="825898" y="2589653"/>
            <a:ext cx="6112687" cy="516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A975C5B-D97D-FE88-99AC-F55F476F77EA}"/>
              </a:ext>
            </a:extLst>
          </p:cNvPr>
          <p:cNvSpPr/>
          <p:nvPr/>
        </p:nvSpPr>
        <p:spPr>
          <a:xfrm>
            <a:off x="1678783" y="2266141"/>
            <a:ext cx="1799278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Resources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B5AB34-FFE0-8FE3-CEB1-06214F5AAC73}"/>
              </a:ext>
            </a:extLst>
          </p:cNvPr>
          <p:cNvSpPr/>
          <p:nvPr/>
        </p:nvSpPr>
        <p:spPr>
          <a:xfrm>
            <a:off x="4415853" y="2248938"/>
            <a:ext cx="1799007" cy="65734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matic SC" pitchFamily="2" charset="-79"/>
              </a:rPr>
              <a:t>Processes</a:t>
            </a:r>
          </a:p>
        </p:txBody>
      </p:sp>
      <p:sp>
        <p:nvSpPr>
          <p:cNvPr id="39" name="Google Shape;862;p28">
            <a:extLst>
              <a:ext uri="{FF2B5EF4-FFF2-40B4-BE49-F238E27FC236}">
                <a16:creationId xmlns:a16="http://schemas.microsoft.com/office/drawing/2014/main" id="{3D16512B-35AF-A2F4-5A48-E03E605C4EAC}"/>
              </a:ext>
            </a:extLst>
          </p:cNvPr>
          <p:cNvSpPr/>
          <p:nvPr/>
        </p:nvSpPr>
        <p:spPr>
          <a:xfrm>
            <a:off x="480696" y="3154356"/>
            <a:ext cx="765606" cy="76560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2"/>
                </a:solidFill>
                <a:latin typeface="Dreaming Outloud Pro" panose="03050502040302030504" pitchFamily="66" charset="77"/>
                <a:ea typeface="Montserrat Medium"/>
                <a:cs typeface="Dreaming Outloud Pro" panose="03050502040302030504" pitchFamily="66" charset="77"/>
                <a:sym typeface="Montserrat Medium"/>
              </a:rPr>
              <a:t>05</a:t>
            </a:r>
            <a:endParaRPr sz="2400" b="1" dirty="0">
              <a:solidFill>
                <a:schemeClr val="bg2"/>
              </a:solidFill>
              <a:latin typeface="Dreaming Outloud Pro" panose="03050502040302030504" pitchFamily="66" charset="77"/>
              <a:ea typeface="Montserrat Medium"/>
              <a:cs typeface="Dreaming Outloud Pro" panose="03050502040302030504" pitchFamily="66" charset="77"/>
              <a:sym typeface="Montserrat Medium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A44939-6F3A-5E65-2626-CEDA298967A9}"/>
              </a:ext>
            </a:extLst>
          </p:cNvPr>
          <p:cNvSpPr txBox="1"/>
          <p:nvPr/>
        </p:nvSpPr>
        <p:spPr>
          <a:xfrm>
            <a:off x="1314832" y="3135197"/>
            <a:ext cx="57626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Users can then add </a:t>
            </a:r>
            <a:r>
              <a:rPr lang="en-US" sz="2000" b="1" u="sng" dirty="0">
                <a:latin typeface="Avenir Book" panose="02000503020000020003" pitchFamily="2" charset="0"/>
              </a:rPr>
              <a:t>layers</a:t>
            </a:r>
            <a:r>
              <a:rPr lang="en-US" sz="2000" dirty="0">
                <a:latin typeface="Avenir Book" panose="02000503020000020003" pitchFamily="2" charset="0"/>
              </a:rPr>
              <a:t> to sketch on, select </a:t>
            </a:r>
            <a:r>
              <a:rPr lang="en-US" sz="2000" b="1" u="sng" dirty="0">
                <a:latin typeface="Avenir Book" panose="02000503020000020003" pitchFamily="2" charset="0"/>
              </a:rPr>
              <a:t>digital brushes</a:t>
            </a:r>
            <a:r>
              <a:rPr lang="en-US" sz="2000" dirty="0">
                <a:latin typeface="Avenir Book" panose="02000503020000020003" pitchFamily="2" charset="0"/>
              </a:rPr>
              <a:t>, and begin rotoscoping on top of the stop motion picture.  </a:t>
            </a:r>
          </a:p>
        </p:txBody>
      </p:sp>
      <p:pic>
        <p:nvPicPr>
          <p:cNvPr id="2" name="Picture 1" descr="A screenshot of a computer screen showing a rotoscope scene of a drawing of a person dancing in a room with columns&#10;">
            <a:extLst>
              <a:ext uri="{FF2B5EF4-FFF2-40B4-BE49-F238E27FC236}">
                <a16:creationId xmlns:a16="http://schemas.microsoft.com/office/drawing/2014/main" id="{E13B11D2-47A1-4A87-44A6-07050A7CC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43" t="21466" b="11726"/>
          <a:stretch/>
        </p:blipFill>
        <p:spPr>
          <a:xfrm>
            <a:off x="1415749" y="4204557"/>
            <a:ext cx="5486249" cy="2690092"/>
          </a:xfrm>
          <a:prstGeom prst="rect">
            <a:avLst/>
          </a:prstGeom>
        </p:spPr>
      </p:pic>
      <p:pic>
        <p:nvPicPr>
          <p:cNvPr id="12" name="Picture 11" descr="A screenshot of a computer screen showing a rotoscope scene of a drawing of a person dancing in a room with columns&#10;">
            <a:extLst>
              <a:ext uri="{FF2B5EF4-FFF2-40B4-BE49-F238E27FC236}">
                <a16:creationId xmlns:a16="http://schemas.microsoft.com/office/drawing/2014/main" id="{FD33A811-6F46-F07A-0DB6-60E271036C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17" t="20616" r="23052" b="23853"/>
          <a:stretch/>
        </p:blipFill>
        <p:spPr>
          <a:xfrm>
            <a:off x="1415748" y="7077588"/>
            <a:ext cx="5486245" cy="307450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032A64-6877-6AC6-BF6B-D1CC7E7CEABD}"/>
              </a:ext>
            </a:extLst>
          </p:cNvPr>
          <p:cNvCxnSpPr>
            <a:cxnSpLocks/>
          </p:cNvCxnSpPr>
          <p:nvPr/>
        </p:nvCxnSpPr>
        <p:spPr>
          <a:xfrm>
            <a:off x="4787900" y="4837693"/>
            <a:ext cx="480576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D139B88-6130-A7A5-B8A0-91859BE4BA93}"/>
              </a:ext>
            </a:extLst>
          </p:cNvPr>
          <p:cNvCxnSpPr>
            <a:cxnSpLocks/>
          </p:cNvCxnSpPr>
          <p:nvPr/>
        </p:nvCxnSpPr>
        <p:spPr>
          <a:xfrm>
            <a:off x="4813300" y="5726693"/>
            <a:ext cx="372626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7B871EB-C0D6-E334-0299-5530AC3945D6}"/>
              </a:ext>
            </a:extLst>
          </p:cNvPr>
          <p:cNvCxnSpPr>
            <a:cxnSpLocks/>
          </p:cNvCxnSpPr>
          <p:nvPr/>
        </p:nvCxnSpPr>
        <p:spPr>
          <a:xfrm>
            <a:off x="6489402" y="5345906"/>
            <a:ext cx="0" cy="50783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69B38AC-7103-D96A-553B-CE213C130ED4}"/>
              </a:ext>
            </a:extLst>
          </p:cNvPr>
          <p:cNvSpPr txBox="1"/>
          <p:nvPr/>
        </p:nvSpPr>
        <p:spPr>
          <a:xfrm>
            <a:off x="4218506" y="5628429"/>
            <a:ext cx="654746" cy="21544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latin typeface="Avenir Book" panose="02000503020000020003" pitchFamily="2" charset="0"/>
              </a:rPr>
              <a:t>Add Layer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37DA14-B4A0-84B0-ABD4-01EE08C2931E}"/>
              </a:ext>
            </a:extLst>
          </p:cNvPr>
          <p:cNvSpPr txBox="1"/>
          <p:nvPr/>
        </p:nvSpPr>
        <p:spPr>
          <a:xfrm>
            <a:off x="4080116" y="4736918"/>
            <a:ext cx="793136" cy="21544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latin typeface="Avenir Book" panose="02000503020000020003" pitchFamily="2" charset="0"/>
              </a:rPr>
              <a:t>Added Layer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F7FAD3-EDDF-4DCC-B7FC-F514B2334E5E}"/>
              </a:ext>
            </a:extLst>
          </p:cNvPr>
          <p:cNvSpPr txBox="1"/>
          <p:nvPr/>
        </p:nvSpPr>
        <p:spPr>
          <a:xfrm>
            <a:off x="6162029" y="5219018"/>
            <a:ext cx="654746" cy="21544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latin typeface="Avenir Book" panose="02000503020000020003" pitchFamily="2" charset="0"/>
              </a:rPr>
              <a:t>Brushes</a:t>
            </a:r>
          </a:p>
        </p:txBody>
      </p:sp>
    </p:spTree>
    <p:extLst>
      <p:ext uri="{BB962C8B-B14F-4D97-AF65-F5344CB8AC3E}">
        <p14:creationId xmlns:p14="http://schemas.microsoft.com/office/powerpoint/2010/main" val="1219114494"/>
      </p:ext>
    </p:extLst>
  </p:cSld>
  <p:clrMapOvr>
    <a:masterClrMapping/>
  </p:clrMapOvr>
</p:sld>
</file>

<file path=ppt/theme/theme1.xml><?xml version="1.0" encoding="utf-8"?>
<a:theme xmlns:a="http://schemas.openxmlformats.org/drawingml/2006/main" name="Teacher Planner by Slidesgo">
  <a:themeElements>
    <a:clrScheme name="Simple Light">
      <a:dk1>
        <a:srgbClr val="2F2036"/>
      </a:dk1>
      <a:lt1>
        <a:srgbClr val="F3E8E0"/>
      </a:lt1>
      <a:dk2>
        <a:srgbClr val="FFFFFF"/>
      </a:dk2>
      <a:lt2>
        <a:srgbClr val="2E767D"/>
      </a:lt2>
      <a:accent1>
        <a:srgbClr val="6CC9CF"/>
      </a:accent1>
      <a:accent2>
        <a:srgbClr val="EE775C"/>
      </a:accent2>
      <a:accent3>
        <a:srgbClr val="FAB208"/>
      </a:accent3>
      <a:accent4>
        <a:srgbClr val="FFCC00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43DE67C22F4940BBE9D170DAE04CAF" ma:contentTypeVersion="17" ma:contentTypeDescription="Create a new document." ma:contentTypeScope="" ma:versionID="088e27328061002151cb25258914286a">
  <xsd:schema xmlns:xsd="http://www.w3.org/2001/XMLSchema" xmlns:xs="http://www.w3.org/2001/XMLSchema" xmlns:p="http://schemas.microsoft.com/office/2006/metadata/properties" xmlns:ns2="758b23b8-80ab-4871-af94-265c2a70562d" xmlns:ns3="94d707cb-8288-4c59-8fe9-a457835741f6" targetNamespace="http://schemas.microsoft.com/office/2006/metadata/properties" ma:root="true" ma:fieldsID="f0ecbfd986b47c7cd36b9ffca920b3b1" ns2:_="" ns3:_="">
    <xsd:import namespace="758b23b8-80ab-4871-af94-265c2a70562d"/>
    <xsd:import namespace="94d707cb-8288-4c59-8fe9-a457835741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8b23b8-80ab-4871-af94-265c2a7056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dc0606b-8e5a-4aee-a68c-f4efcab0e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d707cb-8288-4c59-8fe9-a457835741f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ad51846-cd3e-44b1-a42e-8df071718a87}" ma:internalName="TaxCatchAll" ma:showField="CatchAllData" ma:web="94d707cb-8288-4c59-8fe9-a457835741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8b23b8-80ab-4871-af94-265c2a70562d">
      <Terms xmlns="http://schemas.microsoft.com/office/infopath/2007/PartnerControls"/>
    </lcf76f155ced4ddcb4097134ff3c332f>
    <TaxCatchAll xmlns="94d707cb-8288-4c59-8fe9-a457835741f6" xsi:nil="true"/>
  </documentManagement>
</p:properties>
</file>

<file path=customXml/itemProps1.xml><?xml version="1.0" encoding="utf-8"?>
<ds:datastoreItem xmlns:ds="http://schemas.openxmlformats.org/officeDocument/2006/customXml" ds:itemID="{77A3CC63-1AF5-4EB9-A948-4AD7059BA976}"/>
</file>

<file path=customXml/itemProps2.xml><?xml version="1.0" encoding="utf-8"?>
<ds:datastoreItem xmlns:ds="http://schemas.openxmlformats.org/officeDocument/2006/customXml" ds:itemID="{D3406E1E-933C-402A-B7CB-A3F8A72DB410}"/>
</file>

<file path=customXml/itemProps3.xml><?xml version="1.0" encoding="utf-8"?>
<ds:datastoreItem xmlns:ds="http://schemas.openxmlformats.org/officeDocument/2006/customXml" ds:itemID="{05AF5F62-15CC-444A-8655-B258E85ADE2E}"/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507</Words>
  <Application>Microsoft Macintosh PowerPoint</Application>
  <PresentationFormat>Custom</PresentationFormat>
  <Paragraphs>110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Montserrat SemiBold</vt:lpstr>
      <vt:lpstr>Dreaming Outloud Pro</vt:lpstr>
      <vt:lpstr>Arial</vt:lpstr>
      <vt:lpstr>Avenir Book</vt:lpstr>
      <vt:lpstr>Chewy</vt:lpstr>
      <vt:lpstr>ABeeZee</vt:lpstr>
      <vt:lpstr>Teacher Planner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Teacher Planner</dc:title>
  <cp:lastModifiedBy>Debrah Sickler-Voigt</cp:lastModifiedBy>
  <cp:revision>14</cp:revision>
  <dcterms:modified xsi:type="dcterms:W3CDTF">2025-10-11T03:06:34Z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2065300.00000000</vt:lpwstr>
  </property>
  <property fmtid="{D5CDD505-2E9C-101B-9397-08002B2CF9AE}" pid="3" name="ContentTypeId">
    <vt:lpwstr>0x0101006B43DE67C22F4940BBE9D170DAE04CAF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