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6.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5.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2.xml" ContentType="application/vnd.openxmlformats-officedocument.presentationml.notesSlide+xml"/>
  <Override PartName="/ppt/notesSlides/notesSlide35.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24.xml" ContentType="application/vnd.openxmlformats-officedocument.presentationml.notesSlid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changesInfos/changesInfo1.xml" ContentType="application/vnd.ms-powerpoint.changes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615" r:id="rId2"/>
    <p:sldId id="774" r:id="rId3"/>
    <p:sldId id="758" r:id="rId4"/>
    <p:sldId id="698" r:id="rId5"/>
    <p:sldId id="583" r:id="rId6"/>
    <p:sldId id="400" r:id="rId7"/>
    <p:sldId id="776" r:id="rId8"/>
    <p:sldId id="630" r:id="rId9"/>
    <p:sldId id="731" r:id="rId10"/>
    <p:sldId id="704" r:id="rId11"/>
    <p:sldId id="699" r:id="rId12"/>
    <p:sldId id="700" r:id="rId13"/>
    <p:sldId id="701" r:id="rId14"/>
    <p:sldId id="286" r:id="rId15"/>
    <p:sldId id="797" r:id="rId16"/>
    <p:sldId id="796" r:id="rId17"/>
    <p:sldId id="705" r:id="rId18"/>
    <p:sldId id="775" r:id="rId19"/>
    <p:sldId id="636" r:id="rId20"/>
    <p:sldId id="703" r:id="rId21"/>
    <p:sldId id="777" r:id="rId22"/>
    <p:sldId id="778" r:id="rId23"/>
    <p:sldId id="779" r:id="rId24"/>
    <p:sldId id="780" r:id="rId25"/>
    <p:sldId id="783" r:id="rId26"/>
    <p:sldId id="781" r:id="rId27"/>
    <p:sldId id="782" r:id="rId28"/>
    <p:sldId id="784" r:id="rId29"/>
    <p:sldId id="787" r:id="rId30"/>
    <p:sldId id="789" r:id="rId31"/>
    <p:sldId id="790" r:id="rId32"/>
    <p:sldId id="788" r:id="rId33"/>
    <p:sldId id="793" r:id="rId34"/>
    <p:sldId id="794" r:id="rId35"/>
    <p:sldId id="7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079"/>
    <a:srgbClr val="0093C9"/>
    <a:srgbClr val="0B813B"/>
    <a:srgbClr val="000000"/>
    <a:srgbClr val="003332"/>
    <a:srgbClr val="095F36"/>
    <a:srgbClr val="007F7F"/>
    <a:srgbClr val="212121"/>
    <a:srgbClr val="009051"/>
    <a:srgbClr val="00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760"/>
    <p:restoredTop sz="55146"/>
  </p:normalViewPr>
  <p:slideViewPr>
    <p:cSldViewPr snapToGrid="0">
      <p:cViewPr varScale="1">
        <p:scale>
          <a:sx n="47" d="100"/>
          <a:sy n="47" d="100"/>
        </p:scale>
        <p:origin x="1304"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h Sickler-Voigt" userId="51f92fe3-75b2-459e-852b-462674414037" providerId="ADAL" clId="{69F92C4A-24A5-EC40-AFDC-BC0D5A384174}"/>
    <pc:docChg chg="undo custSel modSld">
      <pc:chgData name="Debrah Sickler-Voigt" userId="51f92fe3-75b2-459e-852b-462674414037" providerId="ADAL" clId="{69F92C4A-24A5-EC40-AFDC-BC0D5A384174}" dt="2025-07-16T10:14:37.635" v="3448" actId="962"/>
      <pc:docMkLst>
        <pc:docMk/>
      </pc:docMkLst>
      <pc:sldChg chg="modSp">
        <pc:chgData name="Debrah Sickler-Voigt" userId="51f92fe3-75b2-459e-852b-462674414037" providerId="ADAL" clId="{69F92C4A-24A5-EC40-AFDC-BC0D5A384174}" dt="2025-07-16T10:02:37.678" v="2825" actId="962"/>
        <pc:sldMkLst>
          <pc:docMk/>
          <pc:sldMk cId="41691996" sldId="345"/>
        </pc:sldMkLst>
        <pc:picChg chg="mod">
          <ac:chgData name="Debrah Sickler-Voigt" userId="51f92fe3-75b2-459e-852b-462674414037" providerId="ADAL" clId="{69F92C4A-24A5-EC40-AFDC-BC0D5A384174}" dt="2025-07-16T10:02:37.678" v="2825" actId="962"/>
          <ac:picMkLst>
            <pc:docMk/>
            <pc:sldMk cId="41691996" sldId="345"/>
            <ac:picMk id="5" creationId="{00000000-0000-0000-0000-000000000000}"/>
          </ac:picMkLst>
        </pc:picChg>
      </pc:sldChg>
      <pc:sldChg chg="modSp">
        <pc:chgData name="Debrah Sickler-Voigt" userId="51f92fe3-75b2-459e-852b-462674414037" providerId="ADAL" clId="{69F92C4A-24A5-EC40-AFDC-BC0D5A384174}" dt="2025-07-16T10:11:24.117" v="3260" actId="962"/>
        <pc:sldMkLst>
          <pc:docMk/>
          <pc:sldMk cId="2403243672" sldId="409"/>
        </pc:sldMkLst>
        <pc:picChg chg="mod">
          <ac:chgData name="Debrah Sickler-Voigt" userId="51f92fe3-75b2-459e-852b-462674414037" providerId="ADAL" clId="{69F92C4A-24A5-EC40-AFDC-BC0D5A384174}" dt="2025-07-16T10:11:09.752" v="3252" actId="962"/>
          <ac:picMkLst>
            <pc:docMk/>
            <pc:sldMk cId="2403243672" sldId="409"/>
            <ac:picMk id="7" creationId="{EA4F9E8E-9ECA-344D-47CA-6D4E83CE26A0}"/>
          </ac:picMkLst>
        </pc:picChg>
        <pc:picChg chg="mod">
          <ac:chgData name="Debrah Sickler-Voigt" userId="51f92fe3-75b2-459e-852b-462674414037" providerId="ADAL" clId="{69F92C4A-24A5-EC40-AFDC-BC0D5A384174}" dt="2025-07-16T10:11:24.117" v="3260" actId="962"/>
          <ac:picMkLst>
            <pc:docMk/>
            <pc:sldMk cId="2403243672" sldId="409"/>
            <ac:picMk id="8" creationId="{2CFFFC7F-6B42-FCBC-55D4-8F56D4088657}"/>
          </ac:picMkLst>
        </pc:picChg>
        <pc:picChg chg="mod">
          <ac:chgData name="Debrah Sickler-Voigt" userId="51f92fe3-75b2-459e-852b-462674414037" providerId="ADAL" clId="{69F92C4A-24A5-EC40-AFDC-BC0D5A384174}" dt="2025-07-16T10:11:01.062" v="3244" actId="962"/>
          <ac:picMkLst>
            <pc:docMk/>
            <pc:sldMk cId="2403243672" sldId="409"/>
            <ac:picMk id="9" creationId="{F0E78EFB-3909-8824-341A-2C6B2E7FDEAE}"/>
          </ac:picMkLst>
        </pc:picChg>
      </pc:sldChg>
      <pc:sldChg chg="modSp">
        <pc:chgData name="Debrah Sickler-Voigt" userId="51f92fe3-75b2-459e-852b-462674414037" providerId="ADAL" clId="{69F92C4A-24A5-EC40-AFDC-BC0D5A384174}" dt="2025-07-16T10:10:38.163" v="3234" actId="962"/>
        <pc:sldMkLst>
          <pc:docMk/>
          <pc:sldMk cId="1231864115" sldId="417"/>
        </pc:sldMkLst>
        <pc:picChg chg="mod">
          <ac:chgData name="Debrah Sickler-Voigt" userId="51f92fe3-75b2-459e-852b-462674414037" providerId="ADAL" clId="{69F92C4A-24A5-EC40-AFDC-BC0D5A384174}" dt="2025-07-14T11:39:53.933" v="1919" actId="962"/>
          <ac:picMkLst>
            <pc:docMk/>
            <pc:sldMk cId="1231864115" sldId="417"/>
            <ac:picMk id="7" creationId="{BFF9FF1B-0EC9-CF98-CC4C-248AC0984148}"/>
          </ac:picMkLst>
        </pc:picChg>
        <pc:picChg chg="mod">
          <ac:chgData name="Debrah Sickler-Voigt" userId="51f92fe3-75b2-459e-852b-462674414037" providerId="ADAL" clId="{69F92C4A-24A5-EC40-AFDC-BC0D5A384174}" dt="2025-07-16T10:10:38.163" v="3234" actId="962"/>
          <ac:picMkLst>
            <pc:docMk/>
            <pc:sldMk cId="1231864115" sldId="417"/>
            <ac:picMk id="8" creationId="{FC377426-2369-E503-5980-63D933F97D7B}"/>
          </ac:picMkLst>
        </pc:picChg>
      </pc:sldChg>
      <pc:sldChg chg="modSp">
        <pc:chgData name="Debrah Sickler-Voigt" userId="51f92fe3-75b2-459e-852b-462674414037" providerId="ADAL" clId="{69F92C4A-24A5-EC40-AFDC-BC0D5A384174}" dt="2025-07-14T11:13:26.338" v="99" actId="962"/>
        <pc:sldMkLst>
          <pc:docMk/>
          <pc:sldMk cId="652590735" sldId="549"/>
        </pc:sldMkLst>
        <pc:picChg chg="mod">
          <ac:chgData name="Debrah Sickler-Voigt" userId="51f92fe3-75b2-459e-852b-462674414037" providerId="ADAL" clId="{69F92C4A-24A5-EC40-AFDC-BC0D5A384174}" dt="2025-07-14T11:13:26.338" v="99" actId="962"/>
          <ac:picMkLst>
            <pc:docMk/>
            <pc:sldMk cId="652590735" sldId="549"/>
            <ac:picMk id="7" creationId="{863430E8-9A67-D0C8-B220-1DBB7EA315AF}"/>
          </ac:picMkLst>
        </pc:picChg>
      </pc:sldChg>
      <pc:sldChg chg="modSp">
        <pc:chgData name="Debrah Sickler-Voigt" userId="51f92fe3-75b2-459e-852b-462674414037" providerId="ADAL" clId="{69F92C4A-24A5-EC40-AFDC-BC0D5A384174}" dt="2025-07-14T16:49:19.268" v="2356" actId="962"/>
        <pc:sldMkLst>
          <pc:docMk/>
          <pc:sldMk cId="1870558317" sldId="577"/>
        </pc:sldMkLst>
        <pc:picChg chg="mod">
          <ac:chgData name="Debrah Sickler-Voigt" userId="51f92fe3-75b2-459e-852b-462674414037" providerId="ADAL" clId="{69F92C4A-24A5-EC40-AFDC-BC0D5A384174}" dt="2025-07-14T16:49:19.268" v="2356" actId="962"/>
          <ac:picMkLst>
            <pc:docMk/>
            <pc:sldMk cId="1870558317" sldId="577"/>
            <ac:picMk id="7" creationId="{E03F7B24-E758-CC9D-50C8-8474EEACF593}"/>
          </ac:picMkLst>
        </pc:picChg>
      </pc:sldChg>
      <pc:sldChg chg="modSp">
        <pc:chgData name="Debrah Sickler-Voigt" userId="51f92fe3-75b2-459e-852b-462674414037" providerId="ADAL" clId="{69F92C4A-24A5-EC40-AFDC-BC0D5A384174}" dt="2025-07-16T10:04:18.020" v="2864" actId="962"/>
        <pc:sldMkLst>
          <pc:docMk/>
          <pc:sldMk cId="2878104643" sldId="581"/>
        </pc:sldMkLst>
        <pc:picChg chg="mod">
          <ac:chgData name="Debrah Sickler-Voigt" userId="51f92fe3-75b2-459e-852b-462674414037" providerId="ADAL" clId="{69F92C4A-24A5-EC40-AFDC-BC0D5A384174}" dt="2025-07-16T10:04:18.020" v="2864" actId="962"/>
          <ac:picMkLst>
            <pc:docMk/>
            <pc:sldMk cId="2878104643" sldId="581"/>
            <ac:picMk id="7" creationId="{409860E6-A9D6-E297-01D0-CC971942862B}"/>
          </ac:picMkLst>
        </pc:picChg>
      </pc:sldChg>
      <pc:sldChg chg="modSp">
        <pc:chgData name="Debrah Sickler-Voigt" userId="51f92fe3-75b2-459e-852b-462674414037" providerId="ADAL" clId="{69F92C4A-24A5-EC40-AFDC-BC0D5A384174}" dt="2025-07-16T10:12:36.356" v="3300" actId="962"/>
        <pc:sldMkLst>
          <pc:docMk/>
          <pc:sldMk cId="3857317582" sldId="594"/>
        </pc:sldMkLst>
        <pc:picChg chg="mod">
          <ac:chgData name="Debrah Sickler-Voigt" userId="51f92fe3-75b2-459e-852b-462674414037" providerId="ADAL" clId="{69F92C4A-24A5-EC40-AFDC-BC0D5A384174}" dt="2025-07-16T10:12:36.356" v="3300" actId="962"/>
          <ac:picMkLst>
            <pc:docMk/>
            <pc:sldMk cId="3857317582" sldId="594"/>
            <ac:picMk id="7" creationId="{4669125F-F71F-093C-2F7C-B10F3769A072}"/>
          </ac:picMkLst>
        </pc:picChg>
      </pc:sldChg>
      <pc:sldChg chg="modSp">
        <pc:chgData name="Debrah Sickler-Voigt" userId="51f92fe3-75b2-459e-852b-462674414037" providerId="ADAL" clId="{69F92C4A-24A5-EC40-AFDC-BC0D5A384174}" dt="2025-07-16T10:03:54.060" v="2856" actId="962"/>
        <pc:sldMkLst>
          <pc:docMk/>
          <pc:sldMk cId="1745240424" sldId="601"/>
        </pc:sldMkLst>
        <pc:picChg chg="mod">
          <ac:chgData name="Debrah Sickler-Voigt" userId="51f92fe3-75b2-459e-852b-462674414037" providerId="ADAL" clId="{69F92C4A-24A5-EC40-AFDC-BC0D5A384174}" dt="2025-07-16T10:03:54.060" v="2856" actId="962"/>
          <ac:picMkLst>
            <pc:docMk/>
            <pc:sldMk cId="1745240424" sldId="601"/>
            <ac:picMk id="7" creationId="{C2E9B228-CFD4-AE5A-58A7-1B9778FE1935}"/>
          </ac:picMkLst>
        </pc:picChg>
      </pc:sldChg>
      <pc:sldChg chg="modSp">
        <pc:chgData name="Debrah Sickler-Voigt" userId="51f92fe3-75b2-459e-852b-462674414037" providerId="ADAL" clId="{69F92C4A-24A5-EC40-AFDC-BC0D5A384174}" dt="2025-07-14T16:49:54.399" v="2362" actId="962"/>
        <pc:sldMkLst>
          <pc:docMk/>
          <pc:sldMk cId="2578327578" sldId="615"/>
        </pc:sldMkLst>
        <pc:picChg chg="mod">
          <ac:chgData name="Debrah Sickler-Voigt" userId="51f92fe3-75b2-459e-852b-462674414037" providerId="ADAL" clId="{69F92C4A-24A5-EC40-AFDC-BC0D5A384174}" dt="2025-07-14T11:46:38.715" v="2327" actId="962"/>
          <ac:picMkLst>
            <pc:docMk/>
            <pc:sldMk cId="2578327578" sldId="615"/>
            <ac:picMk id="5" creationId="{FC78C25E-F9BF-14DD-F9A5-26C7B8E993B4}"/>
          </ac:picMkLst>
        </pc:picChg>
        <pc:picChg chg="mod">
          <ac:chgData name="Debrah Sickler-Voigt" userId="51f92fe3-75b2-459e-852b-462674414037" providerId="ADAL" clId="{69F92C4A-24A5-EC40-AFDC-BC0D5A384174}" dt="2025-07-14T16:49:54.399" v="2362" actId="962"/>
          <ac:picMkLst>
            <pc:docMk/>
            <pc:sldMk cId="2578327578" sldId="615"/>
            <ac:picMk id="7" creationId="{49908110-E1AB-635F-73AD-FBBE92B5DD47}"/>
          </ac:picMkLst>
        </pc:picChg>
      </pc:sldChg>
      <pc:sldChg chg="modSp">
        <pc:chgData name="Debrah Sickler-Voigt" userId="51f92fe3-75b2-459e-852b-462674414037" providerId="ADAL" clId="{69F92C4A-24A5-EC40-AFDC-BC0D5A384174}" dt="2025-07-14T11:27:56.473" v="1015" actId="962"/>
        <pc:sldMkLst>
          <pc:docMk/>
          <pc:sldMk cId="3456429237" sldId="654"/>
        </pc:sldMkLst>
        <pc:picChg chg="mod">
          <ac:chgData name="Debrah Sickler-Voigt" userId="51f92fe3-75b2-459e-852b-462674414037" providerId="ADAL" clId="{69F92C4A-24A5-EC40-AFDC-BC0D5A384174}" dt="2025-07-14T11:27:56.473" v="1015" actId="962"/>
          <ac:picMkLst>
            <pc:docMk/>
            <pc:sldMk cId="3456429237" sldId="654"/>
            <ac:picMk id="17" creationId="{09905620-475D-5A14-EFEA-5E90CB7C08BD}"/>
          </ac:picMkLst>
        </pc:picChg>
      </pc:sldChg>
      <pc:sldChg chg="modSp">
        <pc:chgData name="Debrah Sickler-Voigt" userId="51f92fe3-75b2-459e-852b-462674414037" providerId="ADAL" clId="{69F92C4A-24A5-EC40-AFDC-BC0D5A384174}" dt="2025-07-14T11:30:36.075" v="1155" actId="962"/>
        <pc:sldMkLst>
          <pc:docMk/>
          <pc:sldMk cId="443262249" sldId="655"/>
        </pc:sldMkLst>
        <pc:picChg chg="mod">
          <ac:chgData name="Debrah Sickler-Voigt" userId="51f92fe3-75b2-459e-852b-462674414037" providerId="ADAL" clId="{69F92C4A-24A5-EC40-AFDC-BC0D5A384174}" dt="2025-07-14T11:30:36.075" v="1155" actId="962"/>
          <ac:picMkLst>
            <pc:docMk/>
            <pc:sldMk cId="443262249" sldId="655"/>
            <ac:picMk id="13" creationId="{778E87DA-6422-E12A-C514-A951406776E5}"/>
          </ac:picMkLst>
        </pc:picChg>
      </pc:sldChg>
      <pc:sldChg chg="modSp">
        <pc:chgData name="Debrah Sickler-Voigt" userId="51f92fe3-75b2-459e-852b-462674414037" providerId="ADAL" clId="{69F92C4A-24A5-EC40-AFDC-BC0D5A384174}" dt="2025-07-14T11:32:27.596" v="1301" actId="962"/>
        <pc:sldMkLst>
          <pc:docMk/>
          <pc:sldMk cId="900427378" sldId="656"/>
        </pc:sldMkLst>
        <pc:picChg chg="mod">
          <ac:chgData name="Debrah Sickler-Voigt" userId="51f92fe3-75b2-459e-852b-462674414037" providerId="ADAL" clId="{69F92C4A-24A5-EC40-AFDC-BC0D5A384174}" dt="2025-07-14T11:32:27.596" v="1301" actId="962"/>
          <ac:picMkLst>
            <pc:docMk/>
            <pc:sldMk cId="900427378" sldId="656"/>
            <ac:picMk id="23" creationId="{553CD6D6-10F9-07C0-E306-8F0ADD419D2E}"/>
          </ac:picMkLst>
        </pc:picChg>
      </pc:sldChg>
      <pc:sldChg chg="modSp">
        <pc:chgData name="Debrah Sickler-Voigt" userId="51f92fe3-75b2-459e-852b-462674414037" providerId="ADAL" clId="{69F92C4A-24A5-EC40-AFDC-BC0D5A384174}" dt="2025-07-14T11:35:16.195" v="1523" actId="962"/>
        <pc:sldMkLst>
          <pc:docMk/>
          <pc:sldMk cId="1613740645" sldId="657"/>
        </pc:sldMkLst>
        <pc:picChg chg="mod">
          <ac:chgData name="Debrah Sickler-Voigt" userId="51f92fe3-75b2-459e-852b-462674414037" providerId="ADAL" clId="{69F92C4A-24A5-EC40-AFDC-BC0D5A384174}" dt="2025-07-14T11:35:16.195" v="1523" actId="962"/>
          <ac:picMkLst>
            <pc:docMk/>
            <pc:sldMk cId="1613740645" sldId="657"/>
            <ac:picMk id="9" creationId="{DB7B90B5-23BA-9F12-4DD5-ABE6514F4930}"/>
          </ac:picMkLst>
        </pc:picChg>
      </pc:sldChg>
      <pc:sldChg chg="modSp">
        <pc:chgData name="Debrah Sickler-Voigt" userId="51f92fe3-75b2-459e-852b-462674414037" providerId="ADAL" clId="{69F92C4A-24A5-EC40-AFDC-BC0D5A384174}" dt="2025-07-14T16:59:13.503" v="2398" actId="962"/>
        <pc:sldMkLst>
          <pc:docMk/>
          <pc:sldMk cId="3956356582" sldId="658"/>
        </pc:sldMkLst>
        <pc:picChg chg="mod">
          <ac:chgData name="Debrah Sickler-Voigt" userId="51f92fe3-75b2-459e-852b-462674414037" providerId="ADAL" clId="{69F92C4A-24A5-EC40-AFDC-BC0D5A384174}" dt="2025-07-14T16:59:13.503" v="2398" actId="962"/>
          <ac:picMkLst>
            <pc:docMk/>
            <pc:sldMk cId="3956356582" sldId="658"/>
            <ac:picMk id="13" creationId="{11957802-2886-D8B0-C561-E91374841DCC}"/>
          </ac:picMkLst>
        </pc:picChg>
      </pc:sldChg>
      <pc:sldChg chg="modSp">
        <pc:chgData name="Debrah Sickler-Voigt" userId="51f92fe3-75b2-459e-852b-462674414037" providerId="ADAL" clId="{69F92C4A-24A5-EC40-AFDC-BC0D5A384174}" dt="2025-07-14T16:50:41.506" v="2366" actId="962"/>
        <pc:sldMkLst>
          <pc:docMk/>
          <pc:sldMk cId="3308339470" sldId="672"/>
        </pc:sldMkLst>
        <pc:picChg chg="mod">
          <ac:chgData name="Debrah Sickler-Voigt" userId="51f92fe3-75b2-459e-852b-462674414037" providerId="ADAL" clId="{69F92C4A-24A5-EC40-AFDC-BC0D5A384174}" dt="2025-07-14T16:50:41.506" v="2366" actId="962"/>
          <ac:picMkLst>
            <pc:docMk/>
            <pc:sldMk cId="3308339470" sldId="672"/>
            <ac:picMk id="5" creationId="{00A83DA4-52FC-F447-2D15-AE0ADDD3F6E6}"/>
          </ac:picMkLst>
        </pc:picChg>
      </pc:sldChg>
      <pc:sldChg chg="modSp">
        <pc:chgData name="Debrah Sickler-Voigt" userId="51f92fe3-75b2-459e-852b-462674414037" providerId="ADAL" clId="{69F92C4A-24A5-EC40-AFDC-BC0D5A384174}" dt="2025-07-16T08:54:00.355" v="2461" actId="962"/>
        <pc:sldMkLst>
          <pc:docMk/>
          <pc:sldMk cId="1122578170" sldId="678"/>
        </pc:sldMkLst>
        <pc:picChg chg="mod">
          <ac:chgData name="Debrah Sickler-Voigt" userId="51f92fe3-75b2-459e-852b-462674414037" providerId="ADAL" clId="{69F92C4A-24A5-EC40-AFDC-BC0D5A384174}" dt="2025-07-16T08:54:00.355" v="2461" actId="962"/>
          <ac:picMkLst>
            <pc:docMk/>
            <pc:sldMk cId="1122578170" sldId="678"/>
            <ac:picMk id="8" creationId="{B3618D11-2529-7EE3-FD8A-7ED0CFA1AE6D}"/>
          </ac:picMkLst>
        </pc:picChg>
      </pc:sldChg>
      <pc:sldChg chg="modSp">
        <pc:chgData name="Debrah Sickler-Voigt" userId="51f92fe3-75b2-459e-852b-462674414037" providerId="ADAL" clId="{69F92C4A-24A5-EC40-AFDC-BC0D5A384174}" dt="2025-07-16T09:00:18.125" v="2575" actId="962"/>
        <pc:sldMkLst>
          <pc:docMk/>
          <pc:sldMk cId="11554307" sldId="679"/>
        </pc:sldMkLst>
        <pc:picChg chg="mod">
          <ac:chgData name="Debrah Sickler-Voigt" userId="51f92fe3-75b2-459e-852b-462674414037" providerId="ADAL" clId="{69F92C4A-24A5-EC40-AFDC-BC0D5A384174}" dt="2025-07-16T08:57:37.788" v="2561" actId="962"/>
          <ac:picMkLst>
            <pc:docMk/>
            <pc:sldMk cId="11554307" sldId="679"/>
            <ac:picMk id="12" creationId="{FB0F2452-12E8-578A-8FB7-601ADCA0319F}"/>
          </ac:picMkLst>
        </pc:picChg>
        <pc:picChg chg="mod">
          <ac:chgData name="Debrah Sickler-Voigt" userId="51f92fe3-75b2-459e-852b-462674414037" providerId="ADAL" clId="{69F92C4A-24A5-EC40-AFDC-BC0D5A384174}" dt="2025-07-16T09:00:18.125" v="2575" actId="962"/>
          <ac:picMkLst>
            <pc:docMk/>
            <pc:sldMk cId="11554307" sldId="679"/>
            <ac:picMk id="14" creationId="{DAF6D8A3-3BCB-877A-FDCB-C0FC156D977B}"/>
          </ac:picMkLst>
        </pc:picChg>
      </pc:sldChg>
      <pc:sldChg chg="modSp">
        <pc:chgData name="Debrah Sickler-Voigt" userId="51f92fe3-75b2-459e-852b-462674414037" providerId="ADAL" clId="{69F92C4A-24A5-EC40-AFDC-BC0D5A384174}" dt="2025-07-16T10:00:05.708" v="2619" actId="962"/>
        <pc:sldMkLst>
          <pc:docMk/>
          <pc:sldMk cId="4105342294" sldId="682"/>
        </pc:sldMkLst>
        <pc:picChg chg="mod">
          <ac:chgData name="Debrah Sickler-Voigt" userId="51f92fe3-75b2-459e-852b-462674414037" providerId="ADAL" clId="{69F92C4A-24A5-EC40-AFDC-BC0D5A384174}" dt="2025-07-16T10:00:05.708" v="2619" actId="962"/>
          <ac:picMkLst>
            <pc:docMk/>
            <pc:sldMk cId="4105342294" sldId="682"/>
            <ac:picMk id="11" creationId="{C73AB586-849F-3FA9-782E-36AF7359FBEA}"/>
          </ac:picMkLst>
        </pc:picChg>
      </pc:sldChg>
      <pc:sldChg chg="modSp">
        <pc:chgData name="Debrah Sickler-Voigt" userId="51f92fe3-75b2-459e-852b-462674414037" providerId="ADAL" clId="{69F92C4A-24A5-EC40-AFDC-BC0D5A384174}" dt="2025-07-14T11:15:27.963" v="267" actId="962"/>
        <pc:sldMkLst>
          <pc:docMk/>
          <pc:sldMk cId="167543061" sldId="683"/>
        </pc:sldMkLst>
        <pc:picChg chg="mod">
          <ac:chgData name="Debrah Sickler-Voigt" userId="51f92fe3-75b2-459e-852b-462674414037" providerId="ADAL" clId="{69F92C4A-24A5-EC40-AFDC-BC0D5A384174}" dt="2025-07-14T11:15:27.963" v="267" actId="962"/>
          <ac:picMkLst>
            <pc:docMk/>
            <pc:sldMk cId="167543061" sldId="683"/>
            <ac:picMk id="15" creationId="{056F2F37-6AE9-191F-1690-26CADB7028B4}"/>
          </ac:picMkLst>
        </pc:picChg>
      </pc:sldChg>
      <pc:sldChg chg="addSp modSp">
        <pc:chgData name="Debrah Sickler-Voigt" userId="51f92fe3-75b2-459e-852b-462674414037" providerId="ADAL" clId="{69F92C4A-24A5-EC40-AFDC-BC0D5A384174}" dt="2025-07-14T16:48:34.789" v="2348" actId="962"/>
        <pc:sldMkLst>
          <pc:docMk/>
          <pc:sldMk cId="2775395682" sldId="686"/>
        </pc:sldMkLst>
        <pc:picChg chg="mod">
          <ac:chgData name="Debrah Sickler-Voigt" userId="51f92fe3-75b2-459e-852b-462674414037" providerId="ADAL" clId="{69F92C4A-24A5-EC40-AFDC-BC0D5A384174}" dt="2025-07-14T16:48:34.789" v="2348" actId="962"/>
          <ac:picMkLst>
            <pc:docMk/>
            <pc:sldMk cId="2775395682" sldId="686"/>
            <ac:picMk id="7" creationId="{7D3AA41C-B445-0774-3BDD-7A5C71DD44A3}"/>
          </ac:picMkLst>
        </pc:picChg>
        <pc:inkChg chg="add">
          <ac:chgData name="Debrah Sickler-Voigt" userId="51f92fe3-75b2-459e-852b-462674414037" providerId="ADAL" clId="{69F92C4A-24A5-EC40-AFDC-BC0D5A384174}" dt="2025-07-14T16:47:45.949" v="2334"/>
          <ac:inkMkLst>
            <pc:docMk/>
            <pc:sldMk cId="2775395682" sldId="686"/>
            <ac:inkMk id="4" creationId="{D3F5238A-1348-967C-9885-FC1C88882CAC}"/>
          </ac:inkMkLst>
        </pc:inkChg>
        <pc:inkChg chg="add">
          <ac:chgData name="Debrah Sickler-Voigt" userId="51f92fe3-75b2-459e-852b-462674414037" providerId="ADAL" clId="{69F92C4A-24A5-EC40-AFDC-BC0D5A384174}" dt="2025-07-14T16:47:47.127" v="2335"/>
          <ac:inkMkLst>
            <pc:docMk/>
            <pc:sldMk cId="2775395682" sldId="686"/>
            <ac:inkMk id="5" creationId="{F8546A56-80CC-C8B7-4A0B-67C5A254C55E}"/>
          </ac:inkMkLst>
        </pc:inkChg>
        <pc:inkChg chg="add">
          <ac:chgData name="Debrah Sickler-Voigt" userId="51f92fe3-75b2-459e-852b-462674414037" providerId="ADAL" clId="{69F92C4A-24A5-EC40-AFDC-BC0D5A384174}" dt="2025-07-14T16:47:47.293" v="2336"/>
          <ac:inkMkLst>
            <pc:docMk/>
            <pc:sldMk cId="2775395682" sldId="686"/>
            <ac:inkMk id="8" creationId="{A0FF879E-3DEB-7F57-3B0C-0038D4E5F1A6}"/>
          </ac:inkMkLst>
        </pc:inkChg>
        <pc:inkChg chg="add">
          <ac:chgData name="Debrah Sickler-Voigt" userId="51f92fe3-75b2-459e-852b-462674414037" providerId="ADAL" clId="{69F92C4A-24A5-EC40-AFDC-BC0D5A384174}" dt="2025-07-14T16:47:48.077" v="2337"/>
          <ac:inkMkLst>
            <pc:docMk/>
            <pc:sldMk cId="2775395682" sldId="686"/>
            <ac:inkMk id="9" creationId="{AA798234-D6D0-9489-BC68-0F1F9D26FE30}"/>
          </ac:inkMkLst>
        </pc:inkChg>
        <pc:inkChg chg="add">
          <ac:chgData name="Debrah Sickler-Voigt" userId="51f92fe3-75b2-459e-852b-462674414037" providerId="ADAL" clId="{69F92C4A-24A5-EC40-AFDC-BC0D5A384174}" dt="2025-07-14T16:47:48.844" v="2338"/>
          <ac:inkMkLst>
            <pc:docMk/>
            <pc:sldMk cId="2775395682" sldId="686"/>
            <ac:inkMk id="10" creationId="{8AE7E8AB-F714-0CE7-B806-AA8739FA5E89}"/>
          </ac:inkMkLst>
        </pc:inkChg>
      </pc:sldChg>
      <pc:sldChg chg="modSp">
        <pc:chgData name="Debrah Sickler-Voigt" userId="51f92fe3-75b2-459e-852b-462674414037" providerId="ADAL" clId="{69F92C4A-24A5-EC40-AFDC-BC0D5A384174}" dt="2025-07-14T16:57:47.527" v="2386" actId="962"/>
        <pc:sldMkLst>
          <pc:docMk/>
          <pc:sldMk cId="384351951" sldId="687"/>
        </pc:sldMkLst>
        <pc:picChg chg="mod">
          <ac:chgData name="Debrah Sickler-Voigt" userId="51f92fe3-75b2-459e-852b-462674414037" providerId="ADAL" clId="{69F92C4A-24A5-EC40-AFDC-BC0D5A384174}" dt="2025-07-14T16:57:47.527" v="2386" actId="962"/>
          <ac:picMkLst>
            <pc:docMk/>
            <pc:sldMk cId="384351951" sldId="687"/>
            <ac:picMk id="12" creationId="{0F8941B9-976E-D265-A525-ACC3A397028D}"/>
          </ac:picMkLst>
        </pc:picChg>
      </pc:sldChg>
      <pc:sldChg chg="modSp">
        <pc:chgData name="Debrah Sickler-Voigt" userId="51f92fe3-75b2-459e-852b-462674414037" providerId="ADAL" clId="{69F92C4A-24A5-EC40-AFDC-BC0D5A384174}" dt="2025-07-14T11:22:20.124" v="637" actId="962"/>
        <pc:sldMkLst>
          <pc:docMk/>
          <pc:sldMk cId="861014201" sldId="688"/>
        </pc:sldMkLst>
        <pc:picChg chg="mod">
          <ac:chgData name="Debrah Sickler-Voigt" userId="51f92fe3-75b2-459e-852b-462674414037" providerId="ADAL" clId="{69F92C4A-24A5-EC40-AFDC-BC0D5A384174}" dt="2025-07-14T11:22:20.124" v="637" actId="962"/>
          <ac:picMkLst>
            <pc:docMk/>
            <pc:sldMk cId="861014201" sldId="688"/>
            <ac:picMk id="9" creationId="{6BFCA74D-8AED-D80F-2BD0-C7C191EBE69D}"/>
          </ac:picMkLst>
        </pc:picChg>
      </pc:sldChg>
      <pc:sldChg chg="modSp">
        <pc:chgData name="Debrah Sickler-Voigt" userId="51f92fe3-75b2-459e-852b-462674414037" providerId="ADAL" clId="{69F92C4A-24A5-EC40-AFDC-BC0D5A384174}" dt="2025-07-16T10:01:44.011" v="2713" actId="962"/>
        <pc:sldMkLst>
          <pc:docMk/>
          <pc:sldMk cId="4180154516" sldId="691"/>
        </pc:sldMkLst>
        <pc:picChg chg="mod">
          <ac:chgData name="Debrah Sickler-Voigt" userId="51f92fe3-75b2-459e-852b-462674414037" providerId="ADAL" clId="{69F92C4A-24A5-EC40-AFDC-BC0D5A384174}" dt="2025-07-16T10:01:12.109" v="2671" actId="962"/>
          <ac:picMkLst>
            <pc:docMk/>
            <pc:sldMk cId="4180154516" sldId="691"/>
            <ac:picMk id="9" creationId="{22368417-AE5F-F973-618A-447AB6813353}"/>
          </ac:picMkLst>
        </pc:picChg>
        <pc:picChg chg="mod">
          <ac:chgData name="Debrah Sickler-Voigt" userId="51f92fe3-75b2-459e-852b-462674414037" providerId="ADAL" clId="{69F92C4A-24A5-EC40-AFDC-BC0D5A384174}" dt="2025-07-16T10:01:44.011" v="2713" actId="962"/>
          <ac:picMkLst>
            <pc:docMk/>
            <pc:sldMk cId="4180154516" sldId="691"/>
            <ac:picMk id="10" creationId="{BDE4B092-E317-D26F-2C9E-A4E64C0C8281}"/>
          </ac:picMkLst>
        </pc:picChg>
      </pc:sldChg>
      <pc:sldChg chg="modSp">
        <pc:chgData name="Debrah Sickler-Voigt" userId="51f92fe3-75b2-459e-852b-462674414037" providerId="ADAL" clId="{69F92C4A-24A5-EC40-AFDC-BC0D5A384174}" dt="2025-07-14T11:24:56.206" v="787" actId="962"/>
        <pc:sldMkLst>
          <pc:docMk/>
          <pc:sldMk cId="945552187" sldId="693"/>
        </pc:sldMkLst>
        <pc:picChg chg="mod">
          <ac:chgData name="Debrah Sickler-Voigt" userId="51f92fe3-75b2-459e-852b-462674414037" providerId="ADAL" clId="{69F92C4A-24A5-EC40-AFDC-BC0D5A384174}" dt="2025-07-14T11:24:56.206" v="787" actId="962"/>
          <ac:picMkLst>
            <pc:docMk/>
            <pc:sldMk cId="945552187" sldId="693"/>
            <ac:picMk id="8" creationId="{25C4B2BE-9F4D-4F40-6E0D-9FD97CED1D9B}"/>
          </ac:picMkLst>
        </pc:picChg>
      </pc:sldChg>
      <pc:sldChg chg="modSp">
        <pc:chgData name="Debrah Sickler-Voigt" userId="51f92fe3-75b2-459e-852b-462674414037" providerId="ADAL" clId="{69F92C4A-24A5-EC40-AFDC-BC0D5A384174}" dt="2025-07-14T11:26:05.880" v="871" actId="962"/>
        <pc:sldMkLst>
          <pc:docMk/>
          <pc:sldMk cId="1966968572" sldId="694"/>
        </pc:sldMkLst>
        <pc:picChg chg="mod">
          <ac:chgData name="Debrah Sickler-Voigt" userId="51f92fe3-75b2-459e-852b-462674414037" providerId="ADAL" clId="{69F92C4A-24A5-EC40-AFDC-BC0D5A384174}" dt="2025-07-14T11:26:05.880" v="871" actId="962"/>
          <ac:picMkLst>
            <pc:docMk/>
            <pc:sldMk cId="1966968572" sldId="694"/>
            <ac:picMk id="11" creationId="{C3A1BA6E-AA2A-A54C-BF29-6D4AF5FCA59F}"/>
          </ac:picMkLst>
        </pc:picChg>
      </pc:sldChg>
      <pc:sldChg chg="modSp">
        <pc:chgData name="Debrah Sickler-Voigt" userId="51f92fe3-75b2-459e-852b-462674414037" providerId="ADAL" clId="{69F92C4A-24A5-EC40-AFDC-BC0D5A384174}" dt="2025-07-14T11:29:42.907" v="1099" actId="962"/>
        <pc:sldMkLst>
          <pc:docMk/>
          <pc:sldMk cId="2008930078" sldId="701"/>
        </pc:sldMkLst>
        <pc:picChg chg="mod">
          <ac:chgData name="Debrah Sickler-Voigt" userId="51f92fe3-75b2-459e-852b-462674414037" providerId="ADAL" clId="{69F92C4A-24A5-EC40-AFDC-BC0D5A384174}" dt="2025-07-14T11:29:42.907" v="1099" actId="962"/>
          <ac:picMkLst>
            <pc:docMk/>
            <pc:sldMk cId="2008930078" sldId="701"/>
            <ac:picMk id="15" creationId="{03579C3A-FF79-99E8-020F-2F1652994607}"/>
          </ac:picMkLst>
        </pc:picChg>
      </pc:sldChg>
      <pc:sldChg chg="modSp">
        <pc:chgData name="Debrah Sickler-Voigt" userId="51f92fe3-75b2-459e-852b-462674414037" providerId="ADAL" clId="{69F92C4A-24A5-EC40-AFDC-BC0D5A384174}" dt="2025-07-14T11:31:28.614" v="1237" actId="962"/>
        <pc:sldMkLst>
          <pc:docMk/>
          <pc:sldMk cId="1204533896" sldId="702"/>
        </pc:sldMkLst>
        <pc:picChg chg="mod">
          <ac:chgData name="Debrah Sickler-Voigt" userId="51f92fe3-75b2-459e-852b-462674414037" providerId="ADAL" clId="{69F92C4A-24A5-EC40-AFDC-BC0D5A384174}" dt="2025-07-14T11:31:28.614" v="1237" actId="962"/>
          <ac:picMkLst>
            <pc:docMk/>
            <pc:sldMk cId="1204533896" sldId="702"/>
            <ac:picMk id="7" creationId="{8B217731-7964-DA65-3503-9DE1916B9769}"/>
          </ac:picMkLst>
        </pc:picChg>
      </pc:sldChg>
      <pc:sldChg chg="modSp">
        <pc:chgData name="Debrah Sickler-Voigt" userId="51f92fe3-75b2-459e-852b-462674414037" providerId="ADAL" clId="{69F92C4A-24A5-EC40-AFDC-BC0D5A384174}" dt="2025-07-14T11:34:07.692" v="1419" actId="962"/>
        <pc:sldMkLst>
          <pc:docMk/>
          <pc:sldMk cId="1111423956" sldId="703"/>
        </pc:sldMkLst>
        <pc:picChg chg="mod">
          <ac:chgData name="Debrah Sickler-Voigt" userId="51f92fe3-75b2-459e-852b-462674414037" providerId="ADAL" clId="{69F92C4A-24A5-EC40-AFDC-BC0D5A384174}" dt="2025-07-14T11:34:07.692" v="1419" actId="962"/>
          <ac:picMkLst>
            <pc:docMk/>
            <pc:sldMk cId="1111423956" sldId="703"/>
            <ac:picMk id="10" creationId="{EC5134C6-4194-2E24-98D0-85B33711CC35}"/>
          </ac:picMkLst>
        </pc:picChg>
      </pc:sldChg>
      <pc:sldChg chg="modSp">
        <pc:chgData name="Debrah Sickler-Voigt" userId="51f92fe3-75b2-459e-852b-462674414037" providerId="ADAL" clId="{69F92C4A-24A5-EC40-AFDC-BC0D5A384174}" dt="2025-07-16T10:06:59.668" v="2950" actId="962"/>
        <pc:sldMkLst>
          <pc:docMk/>
          <pc:sldMk cId="684556575" sldId="704"/>
        </pc:sldMkLst>
        <pc:picChg chg="mod">
          <ac:chgData name="Debrah Sickler-Voigt" userId="51f92fe3-75b2-459e-852b-462674414037" providerId="ADAL" clId="{69F92C4A-24A5-EC40-AFDC-BC0D5A384174}" dt="2025-07-16T10:06:59.668" v="2950" actId="962"/>
          <ac:picMkLst>
            <pc:docMk/>
            <pc:sldMk cId="684556575" sldId="704"/>
            <ac:picMk id="12" creationId="{9009ED7E-0726-856D-6444-04A80D51BC84}"/>
          </ac:picMkLst>
        </pc:picChg>
      </pc:sldChg>
      <pc:sldChg chg="modSp">
        <pc:chgData name="Debrah Sickler-Voigt" userId="51f92fe3-75b2-459e-852b-462674414037" providerId="ADAL" clId="{69F92C4A-24A5-EC40-AFDC-BC0D5A384174}" dt="2025-07-14T11:37:26.318" v="1697" actId="962"/>
        <pc:sldMkLst>
          <pc:docMk/>
          <pc:sldMk cId="1858016529" sldId="705"/>
        </pc:sldMkLst>
        <pc:picChg chg="mod">
          <ac:chgData name="Debrah Sickler-Voigt" userId="51f92fe3-75b2-459e-852b-462674414037" providerId="ADAL" clId="{69F92C4A-24A5-EC40-AFDC-BC0D5A384174}" dt="2025-07-14T11:37:26.318" v="1697" actId="962"/>
          <ac:picMkLst>
            <pc:docMk/>
            <pc:sldMk cId="1858016529" sldId="705"/>
            <ac:picMk id="14" creationId="{E1CA0802-518E-1CFD-08FA-521F538A46AB}"/>
          </ac:picMkLst>
        </pc:picChg>
      </pc:sldChg>
      <pc:sldChg chg="modSp">
        <pc:chgData name="Debrah Sickler-Voigt" userId="51f92fe3-75b2-459e-852b-462674414037" providerId="ADAL" clId="{69F92C4A-24A5-EC40-AFDC-BC0D5A384174}" dt="2025-07-14T11:39:03.485" v="1833" actId="962"/>
        <pc:sldMkLst>
          <pc:docMk/>
          <pc:sldMk cId="1491586300" sldId="707"/>
        </pc:sldMkLst>
        <pc:picChg chg="mod">
          <ac:chgData name="Debrah Sickler-Voigt" userId="51f92fe3-75b2-459e-852b-462674414037" providerId="ADAL" clId="{69F92C4A-24A5-EC40-AFDC-BC0D5A384174}" dt="2025-07-14T11:39:03.485" v="1833" actId="962"/>
          <ac:picMkLst>
            <pc:docMk/>
            <pc:sldMk cId="1491586300" sldId="707"/>
            <ac:picMk id="19" creationId="{629818CE-DB7A-621B-0005-CAB40B770AF7}"/>
          </ac:picMkLst>
        </pc:picChg>
      </pc:sldChg>
      <pc:sldChg chg="modSp">
        <pc:chgData name="Debrah Sickler-Voigt" userId="51f92fe3-75b2-459e-852b-462674414037" providerId="ADAL" clId="{69F92C4A-24A5-EC40-AFDC-BC0D5A384174}" dt="2025-07-16T10:09:44.684" v="3158" actId="962"/>
        <pc:sldMkLst>
          <pc:docMk/>
          <pc:sldMk cId="900051595" sldId="708"/>
        </pc:sldMkLst>
        <pc:picChg chg="mod">
          <ac:chgData name="Debrah Sickler-Voigt" userId="51f92fe3-75b2-459e-852b-462674414037" providerId="ADAL" clId="{69F92C4A-24A5-EC40-AFDC-BC0D5A384174}" dt="2025-07-16T10:09:44.684" v="3158" actId="962"/>
          <ac:picMkLst>
            <pc:docMk/>
            <pc:sldMk cId="900051595" sldId="708"/>
            <ac:picMk id="10" creationId="{3027B472-01C3-941C-D461-7610008F16B1}"/>
          </ac:picMkLst>
        </pc:picChg>
      </pc:sldChg>
      <pc:sldChg chg="modSp">
        <pc:chgData name="Debrah Sickler-Voigt" userId="51f92fe3-75b2-459e-852b-462674414037" providerId="ADAL" clId="{69F92C4A-24A5-EC40-AFDC-BC0D5A384174}" dt="2025-07-16T10:10:30.422" v="3226" actId="962"/>
        <pc:sldMkLst>
          <pc:docMk/>
          <pc:sldMk cId="2173279166" sldId="709"/>
        </pc:sldMkLst>
        <pc:picChg chg="mod">
          <ac:chgData name="Debrah Sickler-Voigt" userId="51f92fe3-75b2-459e-852b-462674414037" providerId="ADAL" clId="{69F92C4A-24A5-EC40-AFDC-BC0D5A384174}" dt="2025-07-16T10:10:30.422" v="3226" actId="962"/>
          <ac:picMkLst>
            <pc:docMk/>
            <pc:sldMk cId="2173279166" sldId="709"/>
            <ac:picMk id="7" creationId="{CFDD1C8B-CB4B-9CAE-084A-01E297D27D7F}"/>
          </ac:picMkLst>
        </pc:picChg>
      </pc:sldChg>
      <pc:sldChg chg="modSp">
        <pc:chgData name="Debrah Sickler-Voigt" userId="51f92fe3-75b2-459e-852b-462674414037" providerId="ADAL" clId="{69F92C4A-24A5-EC40-AFDC-BC0D5A384174}" dt="2025-07-14T11:40:38.334" v="1993" actId="962"/>
        <pc:sldMkLst>
          <pc:docMk/>
          <pc:sldMk cId="1193814977" sldId="711"/>
        </pc:sldMkLst>
        <pc:picChg chg="mod">
          <ac:chgData name="Debrah Sickler-Voigt" userId="51f92fe3-75b2-459e-852b-462674414037" providerId="ADAL" clId="{69F92C4A-24A5-EC40-AFDC-BC0D5A384174}" dt="2025-07-14T11:40:38.334" v="1993" actId="962"/>
          <ac:picMkLst>
            <pc:docMk/>
            <pc:sldMk cId="1193814977" sldId="711"/>
            <ac:picMk id="12" creationId="{AC226A44-21D1-915A-9711-BEA6509EB6A6}"/>
          </ac:picMkLst>
        </pc:picChg>
      </pc:sldChg>
      <pc:sldChg chg="modSp">
        <pc:chgData name="Debrah Sickler-Voigt" userId="51f92fe3-75b2-459e-852b-462674414037" providerId="ADAL" clId="{69F92C4A-24A5-EC40-AFDC-BC0D5A384174}" dt="2025-07-16T10:10:53.817" v="3236" actId="962"/>
        <pc:sldMkLst>
          <pc:docMk/>
          <pc:sldMk cId="2214499245" sldId="712"/>
        </pc:sldMkLst>
        <pc:picChg chg="mod">
          <ac:chgData name="Debrah Sickler-Voigt" userId="51f92fe3-75b2-459e-852b-462674414037" providerId="ADAL" clId="{69F92C4A-24A5-EC40-AFDC-BC0D5A384174}" dt="2025-07-16T10:10:53.817" v="3236" actId="962"/>
          <ac:picMkLst>
            <pc:docMk/>
            <pc:sldMk cId="2214499245" sldId="712"/>
            <ac:picMk id="8" creationId="{B02F383C-9118-CD17-2C94-186C8C2D8AA8}"/>
          </ac:picMkLst>
        </pc:picChg>
      </pc:sldChg>
      <pc:sldChg chg="modSp">
        <pc:chgData name="Debrah Sickler-Voigt" userId="51f92fe3-75b2-459e-852b-462674414037" providerId="ADAL" clId="{69F92C4A-24A5-EC40-AFDC-BC0D5A384174}" dt="2025-07-16T10:11:40.011" v="3268" actId="962"/>
        <pc:sldMkLst>
          <pc:docMk/>
          <pc:sldMk cId="737828576" sldId="714"/>
        </pc:sldMkLst>
        <pc:picChg chg="mod">
          <ac:chgData name="Debrah Sickler-Voigt" userId="51f92fe3-75b2-459e-852b-462674414037" providerId="ADAL" clId="{69F92C4A-24A5-EC40-AFDC-BC0D5A384174}" dt="2025-07-16T10:11:40.011" v="3268" actId="962"/>
          <ac:picMkLst>
            <pc:docMk/>
            <pc:sldMk cId="737828576" sldId="714"/>
            <ac:picMk id="24" creationId="{DAAD9335-3E0C-780C-4C3F-D034E5EE68ED}"/>
          </ac:picMkLst>
        </pc:picChg>
      </pc:sldChg>
      <pc:sldChg chg="modSp">
        <pc:chgData name="Debrah Sickler-Voigt" userId="51f92fe3-75b2-459e-852b-462674414037" providerId="ADAL" clId="{69F92C4A-24A5-EC40-AFDC-BC0D5A384174}" dt="2025-07-14T11:19:54.802" v="427" actId="962"/>
        <pc:sldMkLst>
          <pc:docMk/>
          <pc:sldMk cId="518875443" sldId="715"/>
        </pc:sldMkLst>
        <pc:picChg chg="mod">
          <ac:chgData name="Debrah Sickler-Voigt" userId="51f92fe3-75b2-459e-852b-462674414037" providerId="ADAL" clId="{69F92C4A-24A5-EC40-AFDC-BC0D5A384174}" dt="2025-07-14T11:19:54.802" v="427" actId="962"/>
          <ac:picMkLst>
            <pc:docMk/>
            <pc:sldMk cId="518875443" sldId="715"/>
            <ac:picMk id="7" creationId="{9AFFF6FF-75D5-CE66-6CD9-F3E99CC3C9E2}"/>
          </ac:picMkLst>
        </pc:picChg>
      </pc:sldChg>
      <pc:sldChg chg="modSp">
        <pc:chgData name="Debrah Sickler-Voigt" userId="51f92fe3-75b2-459e-852b-462674414037" providerId="ADAL" clId="{69F92C4A-24A5-EC40-AFDC-BC0D5A384174}" dt="2025-07-14T11:20:41.972" v="477" actId="962"/>
        <pc:sldMkLst>
          <pc:docMk/>
          <pc:sldMk cId="261688667" sldId="716"/>
        </pc:sldMkLst>
        <pc:picChg chg="mod">
          <ac:chgData name="Debrah Sickler-Voigt" userId="51f92fe3-75b2-459e-852b-462674414037" providerId="ADAL" clId="{69F92C4A-24A5-EC40-AFDC-BC0D5A384174}" dt="2025-07-14T11:20:41.972" v="477" actId="962"/>
          <ac:picMkLst>
            <pc:docMk/>
            <pc:sldMk cId="261688667" sldId="716"/>
            <ac:picMk id="7" creationId="{A88CEECD-EC6D-69B7-1E59-11B58F03C05F}"/>
          </ac:picMkLst>
        </pc:picChg>
      </pc:sldChg>
      <pc:sldChg chg="modSp">
        <pc:chgData name="Debrah Sickler-Voigt" userId="51f92fe3-75b2-459e-852b-462674414037" providerId="ADAL" clId="{69F92C4A-24A5-EC40-AFDC-BC0D5A384174}" dt="2025-07-14T11:44:37.538" v="2251" actId="962"/>
        <pc:sldMkLst>
          <pc:docMk/>
          <pc:sldMk cId="2513985517" sldId="717"/>
        </pc:sldMkLst>
        <pc:picChg chg="mod">
          <ac:chgData name="Debrah Sickler-Voigt" userId="51f92fe3-75b2-459e-852b-462674414037" providerId="ADAL" clId="{69F92C4A-24A5-EC40-AFDC-BC0D5A384174}" dt="2025-07-14T11:44:37.538" v="2251" actId="962"/>
          <ac:picMkLst>
            <pc:docMk/>
            <pc:sldMk cId="2513985517" sldId="717"/>
            <ac:picMk id="18" creationId="{BEEBE47F-F46B-4EF2-B5F6-DAF5E8F4F238}"/>
          </ac:picMkLst>
        </pc:picChg>
      </pc:sldChg>
      <pc:sldChg chg="modSp">
        <pc:chgData name="Debrah Sickler-Voigt" userId="51f92fe3-75b2-459e-852b-462674414037" providerId="ADAL" clId="{69F92C4A-24A5-EC40-AFDC-BC0D5A384174}" dt="2025-07-14T11:18:42.193" v="333" actId="962"/>
        <pc:sldMkLst>
          <pc:docMk/>
          <pc:sldMk cId="3912624580" sldId="718"/>
        </pc:sldMkLst>
        <pc:picChg chg="mod">
          <ac:chgData name="Debrah Sickler-Voigt" userId="51f92fe3-75b2-459e-852b-462674414037" providerId="ADAL" clId="{69F92C4A-24A5-EC40-AFDC-BC0D5A384174}" dt="2025-07-14T11:18:42.193" v="333" actId="962"/>
          <ac:picMkLst>
            <pc:docMk/>
            <pc:sldMk cId="3912624580" sldId="718"/>
            <ac:picMk id="5" creationId="{6B706B4D-6E9F-2281-FD8B-376E2B2DFEE4}"/>
          </ac:picMkLst>
        </pc:picChg>
      </pc:sldChg>
      <pc:sldChg chg="modSp">
        <pc:chgData name="Debrah Sickler-Voigt" userId="51f92fe3-75b2-459e-852b-462674414037" providerId="ADAL" clId="{69F92C4A-24A5-EC40-AFDC-BC0D5A384174}" dt="2025-07-14T11:36:30.947" v="1603" actId="962"/>
        <pc:sldMkLst>
          <pc:docMk/>
          <pc:sldMk cId="3285966943" sldId="721"/>
        </pc:sldMkLst>
        <pc:picChg chg="mod">
          <ac:chgData name="Debrah Sickler-Voigt" userId="51f92fe3-75b2-459e-852b-462674414037" providerId="ADAL" clId="{69F92C4A-24A5-EC40-AFDC-BC0D5A384174}" dt="2025-07-14T11:36:30.947" v="1603" actId="962"/>
          <ac:picMkLst>
            <pc:docMk/>
            <pc:sldMk cId="3285966943" sldId="721"/>
            <ac:picMk id="9" creationId="{AB409EF9-3A83-0098-F843-6C8633BED353}"/>
          </ac:picMkLst>
        </pc:picChg>
      </pc:sldChg>
      <pc:sldChg chg="modSp">
        <pc:chgData name="Debrah Sickler-Voigt" userId="51f92fe3-75b2-459e-852b-462674414037" providerId="ADAL" clId="{69F92C4A-24A5-EC40-AFDC-BC0D5A384174}" dt="2025-07-16T10:14:37.635" v="3448" actId="962"/>
        <pc:sldMkLst>
          <pc:docMk/>
          <pc:sldMk cId="235529711" sldId="723"/>
        </pc:sldMkLst>
        <pc:picChg chg="mod">
          <ac:chgData name="Debrah Sickler-Voigt" userId="51f92fe3-75b2-459e-852b-462674414037" providerId="ADAL" clId="{69F92C4A-24A5-EC40-AFDC-BC0D5A384174}" dt="2025-07-16T10:14:37.635" v="3448" actId="962"/>
          <ac:picMkLst>
            <pc:docMk/>
            <pc:sldMk cId="235529711" sldId="723"/>
            <ac:picMk id="32" creationId="{4C83199C-D713-5314-A554-1937442D02A4}"/>
          </ac:picMkLst>
        </pc:picChg>
      </pc:sldChg>
      <pc:sldChg chg="modSp">
        <pc:chgData name="Debrah Sickler-Voigt" userId="51f92fe3-75b2-459e-852b-462674414037" providerId="ADAL" clId="{69F92C4A-24A5-EC40-AFDC-BC0D5A384174}" dt="2025-07-16T08:42:03.124" v="2399" actId="34135"/>
        <pc:sldMkLst>
          <pc:docMk/>
          <pc:sldMk cId="4024538552" sldId="724"/>
        </pc:sldMkLst>
        <pc:spChg chg="mod">
          <ac:chgData name="Debrah Sickler-Voigt" userId="51f92fe3-75b2-459e-852b-462674414037" providerId="ADAL" clId="{69F92C4A-24A5-EC40-AFDC-BC0D5A384174}" dt="2025-07-16T08:42:03.124" v="2399" actId="34135"/>
          <ac:spMkLst>
            <pc:docMk/>
            <pc:sldMk cId="4024538552" sldId="724"/>
            <ac:spMk id="9" creationId="{82E040B5-4CCA-04A6-C5A3-44C03D07DB12}"/>
          </ac:spMkLst>
        </pc:spChg>
      </pc:sldChg>
      <pc:sldChg chg="modSp">
        <pc:chgData name="Debrah Sickler-Voigt" userId="51f92fe3-75b2-459e-852b-462674414037" providerId="ADAL" clId="{69F92C4A-24A5-EC40-AFDC-BC0D5A384174}" dt="2025-07-16T10:12:50.741" v="3332" actId="962"/>
        <pc:sldMkLst>
          <pc:docMk/>
          <pc:sldMk cId="2001849151" sldId="725"/>
        </pc:sldMkLst>
        <pc:picChg chg="mod">
          <ac:chgData name="Debrah Sickler-Voigt" userId="51f92fe3-75b2-459e-852b-462674414037" providerId="ADAL" clId="{69F92C4A-24A5-EC40-AFDC-BC0D5A384174}" dt="2025-07-16T10:12:50.741" v="3332" actId="962"/>
          <ac:picMkLst>
            <pc:docMk/>
            <pc:sldMk cId="2001849151" sldId="725"/>
            <ac:picMk id="7" creationId="{7C21FE63-6641-331B-284C-BA650EE366E2}"/>
          </ac:picMkLst>
        </pc:picChg>
      </pc:sldChg>
    </pc:docChg>
  </pc:docChgLst>
  <pc:docChgLst>
    <pc:chgData name="Debrah Sickler-Voigt" userId="S::dsickler@mtsu.edu::51f92fe3-75b2-459e-852b-462674414037" providerId="AD" clId="Web-{3354E643-7CF1-C1B2-8BF8-35E0427B99B0}"/>
    <pc:docChg chg="modSld">
      <pc:chgData name="Debrah Sickler-Voigt" userId="S::dsickler@mtsu.edu::51f92fe3-75b2-459e-852b-462674414037" providerId="AD" clId="Web-{3354E643-7CF1-C1B2-8BF8-35E0427B99B0}" dt="2025-07-13T17:10:28.197" v="3"/>
      <pc:docMkLst>
        <pc:docMk/>
      </pc:docMkLst>
      <pc:sldChg chg="modNotes">
        <pc:chgData name="Debrah Sickler-Voigt" userId="S::dsickler@mtsu.edu::51f92fe3-75b2-459e-852b-462674414037" providerId="AD" clId="Web-{3354E643-7CF1-C1B2-8BF8-35E0427B99B0}" dt="2025-07-13T17:10:28.197" v="3"/>
        <pc:sldMkLst>
          <pc:docMk/>
          <pc:sldMk cId="2578327578" sldId="61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C4F411-9E17-694A-A61E-5AEADA04D3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991827C-AFD8-1144-8040-3F919749B57D}">
      <dgm:prSet custT="1"/>
      <dgm:spPr>
        <a:solidFill>
          <a:srgbClr val="0093C9"/>
        </a:solidFill>
        <a:ln>
          <a:noFill/>
        </a:ln>
      </dgm:spPr>
      <dgm:t>
        <a:bodyPr/>
        <a:lstStyle/>
        <a:p>
          <a:r>
            <a:rPr lang="en-US" sz="2600" b="1" dirty="0"/>
            <a:t>Conduct classroom observations to document the diverse resources available to teachers, including furnishings, cabinets, closets, storage areas, sinks, and natural and artificial lighting. Observe how teachers and students engage with and utilize these elements within the classroom environment. Note how teachers personalize their spaces and how students are represented within them. Identify which components and organizational strategies appear to be most effective or in need of improvement.</a:t>
          </a:r>
          <a:endParaRPr lang="en-US" sz="2600" b="1" u="none" dirty="0"/>
        </a:p>
      </dgm:t>
    </dgm:pt>
    <dgm:pt modelId="{3739A3E5-67D6-FA44-BD5C-1CF6B8B56D39}" type="parTrans" cxnId="{E47DB932-CE48-4C47-8C68-489B8E6B9765}">
      <dgm:prSet/>
      <dgm:spPr/>
      <dgm:t>
        <a:bodyPr/>
        <a:lstStyle/>
        <a:p>
          <a:endParaRPr lang="en-US"/>
        </a:p>
      </dgm:t>
    </dgm:pt>
    <dgm:pt modelId="{21C5045F-56F9-2248-AD86-62588A357DA6}" type="sibTrans" cxnId="{E47DB932-CE48-4C47-8C68-489B8E6B9765}">
      <dgm:prSet/>
      <dgm:spPr/>
      <dgm:t>
        <a:bodyPr/>
        <a:lstStyle/>
        <a:p>
          <a:endParaRPr lang="en-US"/>
        </a:p>
      </dgm:t>
    </dgm:pt>
    <dgm:pt modelId="{40CAE447-CC28-EC41-B567-E9D2A38C6699}" type="pres">
      <dgm:prSet presAssocID="{B2C4F411-9E17-694A-A61E-5AEADA04D323}" presName="linear" presStyleCnt="0">
        <dgm:presLayoutVars>
          <dgm:animLvl val="lvl"/>
          <dgm:resizeHandles val="exact"/>
        </dgm:presLayoutVars>
      </dgm:prSet>
      <dgm:spPr/>
    </dgm:pt>
    <dgm:pt modelId="{09E7CC69-A01E-404C-847A-EB4703CA16F6}" type="pres">
      <dgm:prSet presAssocID="{1991827C-AFD8-1144-8040-3F919749B57D}" presName="parentText" presStyleLbl="node1" presStyleIdx="0" presStyleCnt="1" custScaleY="1219793" custLinFactNeighborX="300">
        <dgm:presLayoutVars>
          <dgm:chMax val="0"/>
          <dgm:bulletEnabled val="1"/>
        </dgm:presLayoutVars>
      </dgm:prSet>
      <dgm:spPr/>
    </dgm:pt>
  </dgm:ptLst>
  <dgm:cxnLst>
    <dgm:cxn modelId="{E47DB932-CE48-4C47-8C68-489B8E6B9765}" srcId="{B2C4F411-9E17-694A-A61E-5AEADA04D323}" destId="{1991827C-AFD8-1144-8040-3F919749B57D}" srcOrd="0" destOrd="0" parTransId="{3739A3E5-67D6-FA44-BD5C-1CF6B8B56D39}" sibTransId="{21C5045F-56F9-2248-AD86-62588A357DA6}"/>
    <dgm:cxn modelId="{2031AB51-503D-F04D-BA05-F74695904CC7}" type="presOf" srcId="{1991827C-AFD8-1144-8040-3F919749B57D}" destId="{09E7CC69-A01E-404C-847A-EB4703CA16F6}" srcOrd="0" destOrd="0" presId="urn:microsoft.com/office/officeart/2005/8/layout/vList2"/>
    <dgm:cxn modelId="{6A43B669-2125-4940-B744-234C07828ECE}" type="presOf" srcId="{B2C4F411-9E17-694A-A61E-5AEADA04D323}" destId="{40CAE447-CC28-EC41-B567-E9D2A38C6699}" srcOrd="0" destOrd="0" presId="urn:microsoft.com/office/officeart/2005/8/layout/vList2"/>
    <dgm:cxn modelId="{AD072A95-AFAF-3E43-B090-49E44FADB293}" type="presParOf" srcId="{40CAE447-CC28-EC41-B567-E9D2A38C6699}" destId="{09E7CC69-A01E-404C-847A-EB4703CA16F6}"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7CC69-A01E-404C-847A-EB4703CA16F6}">
      <dsp:nvSpPr>
        <dsp:cNvPr id="0" name=""/>
        <dsp:cNvSpPr/>
      </dsp:nvSpPr>
      <dsp:spPr>
        <a:xfrm>
          <a:off x="0" y="167705"/>
          <a:ext cx="8325405" cy="4705021"/>
        </a:xfrm>
        <a:prstGeom prst="roundRect">
          <a:avLst/>
        </a:prstGeom>
        <a:solidFill>
          <a:srgbClr val="0093C9"/>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Conduct classroom observations to document the diverse resources available to teachers, including furnishings, cabinets, closets, storage areas, sinks, and natural and artificial lighting. Observe how teachers and students engage with and utilize these elements within the classroom environment. Note how teachers personalize their spaces and how students are represented within them. Identify which components and organizational strategies appear to be most effective or in need of improvement.</a:t>
          </a:r>
          <a:endParaRPr lang="en-US" sz="2600" b="1" u="none" kern="1200" dirty="0"/>
        </a:p>
      </dsp:txBody>
      <dsp:txXfrm>
        <a:off x="229680" y="397385"/>
        <a:ext cx="7866045" cy="42456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39F2-5C55-DD40-854C-C0B95CB0331D}" type="datetimeFigureOut">
              <a:rPr lang="en-US" smtClean="0"/>
              <a:t>10/10/25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DC5D3-47FC-A841-AC20-383DD7B1A010}" type="slidenum">
              <a:rPr lang="en-US" smtClean="0"/>
              <a:t>‹#›</a:t>
            </a:fld>
            <a:endParaRPr lang="en-US"/>
          </a:p>
        </p:txBody>
      </p:sp>
    </p:spTree>
    <p:extLst>
      <p:ext uri="{BB962C8B-B14F-4D97-AF65-F5344CB8AC3E}">
        <p14:creationId xmlns:p14="http://schemas.microsoft.com/office/powerpoint/2010/main" val="332952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32710-EF1D-965F-3E90-D83B35E3A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9F1E6-3982-633D-C280-661C1116BF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D6266-0E48-3D82-9B50-9F49ED5B955D}"/>
              </a:ext>
            </a:extLst>
          </p:cNvPr>
          <p:cNvSpPr>
            <a:spLocks noGrp="1"/>
          </p:cNvSpPr>
          <p:nvPr>
            <p:ph type="body" idx="1"/>
          </p:nvPr>
        </p:nvSpPr>
        <p:spPr/>
        <p:txBody>
          <a:bodyPr/>
          <a:lstStyle/>
          <a:p>
            <a:endParaRPr lang="en-US" dirty="0"/>
          </a:p>
          <a:p>
            <a:r>
              <a:rPr lang="en-US" b="1" dirty="0"/>
              <a:t>Book Cover Artwork: </a:t>
            </a:r>
            <a:r>
              <a:rPr lang="en-US" b="0" dirty="0"/>
              <a:t>Paula Gale</a:t>
            </a:r>
          </a:p>
          <a:p>
            <a:endParaRPr lang="en-US" dirty="0"/>
          </a:p>
          <a:p>
            <a:endParaRPr lang="en-US" dirty="0"/>
          </a:p>
        </p:txBody>
      </p:sp>
      <p:sp>
        <p:nvSpPr>
          <p:cNvPr id="4" name="Slide Number Placeholder 3">
            <a:extLst>
              <a:ext uri="{FF2B5EF4-FFF2-40B4-BE49-F238E27FC236}">
                <a16:creationId xmlns:a16="http://schemas.microsoft.com/office/drawing/2014/main" id="{C6D7907C-A5C0-C09A-22FE-BC2A7D0CFD5C}"/>
              </a:ext>
            </a:extLst>
          </p:cNvPr>
          <p:cNvSpPr>
            <a:spLocks noGrp="1"/>
          </p:cNvSpPr>
          <p:nvPr>
            <p:ph type="sldNum" sz="quarter" idx="5"/>
          </p:nvPr>
        </p:nvSpPr>
        <p:spPr/>
        <p:txBody>
          <a:bodyPr/>
          <a:lstStyle/>
          <a:p>
            <a:fld id="{69D53F45-18BA-CD4D-B308-3B0F05C46499}" type="slidenum">
              <a:rPr lang="en-US" smtClean="0"/>
              <a:t>1</a:t>
            </a:fld>
            <a:endParaRPr lang="en-US"/>
          </a:p>
        </p:txBody>
      </p:sp>
    </p:spTree>
    <p:extLst>
      <p:ext uri="{BB962C8B-B14F-4D97-AF65-F5344CB8AC3E}">
        <p14:creationId xmlns:p14="http://schemas.microsoft.com/office/powerpoint/2010/main" val="194208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B4630-B5FA-D4E3-2929-AD719A5A7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119D2-3EA1-6340-8AC1-9460E8BDB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84A85-D306-F0B3-3A63-D81D2C84D2DC}"/>
              </a:ext>
            </a:extLst>
          </p:cNvPr>
          <p:cNvSpPr>
            <a:spLocks noGrp="1"/>
          </p:cNvSpPr>
          <p:nvPr>
            <p:ph type="body" idx="1"/>
          </p:nvPr>
        </p:nvSpPr>
        <p:spPr/>
        <p:txBody>
          <a:bodyPr/>
          <a:lstStyle/>
          <a:p>
            <a:endParaRPr lang="en-US" dirty="0"/>
          </a:p>
          <a:p>
            <a:r>
              <a:rPr lang="en-US" b="1" dirty="0"/>
              <a:t>Image</a:t>
            </a:r>
            <a:r>
              <a:rPr lang="en-US" b="0" dirty="0"/>
              <a:t>: Courtesy of Mike Muller.</a:t>
            </a:r>
            <a:endParaRPr lang="en-US" dirty="0"/>
          </a:p>
          <a:p>
            <a:endParaRPr lang="en-US" dirty="0"/>
          </a:p>
        </p:txBody>
      </p:sp>
      <p:sp>
        <p:nvSpPr>
          <p:cNvPr id="4" name="Slide Number Placeholder 3">
            <a:extLst>
              <a:ext uri="{FF2B5EF4-FFF2-40B4-BE49-F238E27FC236}">
                <a16:creationId xmlns:a16="http://schemas.microsoft.com/office/drawing/2014/main" id="{E7292423-1BC4-B39E-1532-5D8D05938142}"/>
              </a:ext>
            </a:extLst>
          </p:cNvPr>
          <p:cNvSpPr>
            <a:spLocks noGrp="1"/>
          </p:cNvSpPr>
          <p:nvPr>
            <p:ph type="sldNum" sz="quarter" idx="5"/>
          </p:nvPr>
        </p:nvSpPr>
        <p:spPr/>
        <p:txBody>
          <a:bodyPr/>
          <a:lstStyle/>
          <a:p>
            <a:fld id="{69D53F45-18BA-CD4D-B308-3B0F05C46499}" type="slidenum">
              <a:rPr lang="en-US" smtClean="0"/>
              <a:t>10</a:t>
            </a:fld>
            <a:endParaRPr lang="en-US"/>
          </a:p>
        </p:txBody>
      </p:sp>
    </p:spTree>
    <p:extLst>
      <p:ext uri="{BB962C8B-B14F-4D97-AF65-F5344CB8AC3E}">
        <p14:creationId xmlns:p14="http://schemas.microsoft.com/office/powerpoint/2010/main" val="2322622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5D85C-A46A-394F-7C4B-3369C94C6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F32D3-BF43-F450-B910-0E937A955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AA65C-93D4-313A-9E80-6ECFAC76F36D}"/>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Courtesy of Mike Muller.</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CB16EC0-7B67-903F-2301-101C2B43A491}"/>
              </a:ext>
            </a:extLst>
          </p:cNvPr>
          <p:cNvSpPr>
            <a:spLocks noGrp="1"/>
          </p:cNvSpPr>
          <p:nvPr>
            <p:ph type="sldNum" sz="quarter" idx="5"/>
          </p:nvPr>
        </p:nvSpPr>
        <p:spPr/>
        <p:txBody>
          <a:bodyPr/>
          <a:lstStyle/>
          <a:p>
            <a:fld id="{69D53F45-18BA-CD4D-B308-3B0F05C46499}" type="slidenum">
              <a:rPr lang="en-US" smtClean="0"/>
              <a:t>11</a:t>
            </a:fld>
            <a:endParaRPr lang="en-US"/>
          </a:p>
        </p:txBody>
      </p:sp>
    </p:spTree>
    <p:extLst>
      <p:ext uri="{BB962C8B-B14F-4D97-AF65-F5344CB8AC3E}">
        <p14:creationId xmlns:p14="http://schemas.microsoft.com/office/powerpoint/2010/main" val="1937311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E7D46-54F2-F52B-E53A-05A799296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6E412-00C8-0572-10B6-0CE352E19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21199-D463-AB56-B4DC-BF3A7B254EEF}"/>
              </a:ext>
            </a:extLst>
          </p:cNvPr>
          <p:cNvSpPr>
            <a:spLocks noGrp="1"/>
          </p:cNvSpPr>
          <p:nvPr>
            <p:ph type="body" idx="1"/>
          </p:nvPr>
        </p:nvSpPr>
        <p:spPr/>
        <p:txBody>
          <a:bodyPr/>
          <a:lstStyle/>
          <a:p>
            <a:endParaRPr lang="en-US" dirty="0"/>
          </a:p>
          <a:p>
            <a:r>
              <a:rPr lang="en-US" b="1" dirty="0"/>
              <a:t>Image: </a:t>
            </a:r>
            <a:r>
              <a:rPr lang="en-US" b="0" dirty="0"/>
              <a:t>Courtesy of Mike Muller.</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ADC2ADC-B70D-0A8A-9C9A-99F778B2B691}"/>
              </a:ext>
            </a:extLst>
          </p:cNvPr>
          <p:cNvSpPr>
            <a:spLocks noGrp="1"/>
          </p:cNvSpPr>
          <p:nvPr>
            <p:ph type="sldNum" sz="quarter" idx="5"/>
          </p:nvPr>
        </p:nvSpPr>
        <p:spPr/>
        <p:txBody>
          <a:bodyPr/>
          <a:lstStyle/>
          <a:p>
            <a:fld id="{69D53F45-18BA-CD4D-B308-3B0F05C46499}" type="slidenum">
              <a:rPr lang="en-US" smtClean="0"/>
              <a:t>12</a:t>
            </a:fld>
            <a:endParaRPr lang="en-US"/>
          </a:p>
        </p:txBody>
      </p:sp>
    </p:spTree>
    <p:extLst>
      <p:ext uri="{BB962C8B-B14F-4D97-AF65-F5344CB8AC3E}">
        <p14:creationId xmlns:p14="http://schemas.microsoft.com/office/powerpoint/2010/main" val="742975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A4BBE-428A-591F-D935-B5291D8FC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865FE-80B4-B190-0C7C-646FE9C70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C0E145-6168-756E-6FCC-150CB0288904}"/>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Courtesy of Mike Muller.</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A8539DD-5484-6B1B-22A2-ED0B1F4FD3B2}"/>
              </a:ext>
            </a:extLst>
          </p:cNvPr>
          <p:cNvSpPr>
            <a:spLocks noGrp="1"/>
          </p:cNvSpPr>
          <p:nvPr>
            <p:ph type="sldNum" sz="quarter" idx="5"/>
          </p:nvPr>
        </p:nvSpPr>
        <p:spPr/>
        <p:txBody>
          <a:bodyPr/>
          <a:lstStyle/>
          <a:p>
            <a:fld id="{69D53F45-18BA-CD4D-B308-3B0F05C46499}" type="slidenum">
              <a:rPr lang="en-US" smtClean="0"/>
              <a:t>13</a:t>
            </a:fld>
            <a:endParaRPr lang="en-US"/>
          </a:p>
        </p:txBody>
      </p:sp>
    </p:spTree>
    <p:extLst>
      <p:ext uri="{BB962C8B-B14F-4D97-AF65-F5344CB8AC3E}">
        <p14:creationId xmlns:p14="http://schemas.microsoft.com/office/powerpoint/2010/main" val="973202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b="0" dirty="0"/>
              <a:t>Courtesy of </a:t>
            </a:r>
            <a:r>
              <a:rPr lang="en-US" sz="1800" dirty="0">
                <a:effectLst/>
                <a:latin typeface="Calibri" panose="020F0502020204030204" pitchFamily="34" charset="0"/>
                <a:ea typeface="SimSun" panose="02010600030101010101" pitchFamily="2" charset="-122"/>
                <a:cs typeface="Times New Roman" panose="02020603050405020304" pitchFamily="18" charset="0"/>
              </a:rPr>
              <a:t>Jenny Llewellyn-Jones.</a:t>
            </a:r>
            <a:endParaRPr lang="en-US" b="1" dirty="0">
              <a:effectLst/>
            </a:endParaRPr>
          </a:p>
        </p:txBody>
      </p:sp>
      <p:sp>
        <p:nvSpPr>
          <p:cNvPr id="4" name="Slide Number Placeholder 3"/>
          <p:cNvSpPr>
            <a:spLocks noGrp="1"/>
          </p:cNvSpPr>
          <p:nvPr>
            <p:ph type="sldNum" sz="quarter" idx="5"/>
          </p:nvPr>
        </p:nvSpPr>
        <p:spPr/>
        <p:txBody>
          <a:bodyPr/>
          <a:lstStyle/>
          <a:p>
            <a:fld id="{C4BEA95E-9FBC-7642-8554-5EF21204CE9C}" type="slidenum">
              <a:rPr lang="en-US" smtClean="0"/>
              <a:t>14</a:t>
            </a:fld>
            <a:endParaRPr lang="en-US"/>
          </a:p>
        </p:txBody>
      </p:sp>
    </p:spTree>
    <p:extLst>
      <p:ext uri="{BB962C8B-B14F-4D97-AF65-F5344CB8AC3E}">
        <p14:creationId xmlns:p14="http://schemas.microsoft.com/office/powerpoint/2010/main" val="1780677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D8A60-BC9A-0511-284F-08A62AED7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BCC3B-7F00-6DC3-C0B1-46C7CCC49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4C694-6C4F-8FF6-06E4-005D050A2E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Todd Johnson’s classroom. </a:t>
            </a:r>
            <a:r>
              <a:rPr lang="en-US" dirty="0"/>
              <a:t>Pamela McColly, photo.</a:t>
            </a:r>
          </a:p>
          <a:p>
            <a:endParaRPr lang="en-US" b="1" dirty="0">
              <a:effectLst/>
            </a:endParaRPr>
          </a:p>
        </p:txBody>
      </p:sp>
      <p:sp>
        <p:nvSpPr>
          <p:cNvPr id="4" name="Slide Number Placeholder 3">
            <a:extLst>
              <a:ext uri="{FF2B5EF4-FFF2-40B4-BE49-F238E27FC236}">
                <a16:creationId xmlns:a16="http://schemas.microsoft.com/office/drawing/2014/main" id="{9CEEE839-0248-FE0A-827A-8E62C36730CA}"/>
              </a:ext>
            </a:extLst>
          </p:cNvPr>
          <p:cNvSpPr>
            <a:spLocks noGrp="1"/>
          </p:cNvSpPr>
          <p:nvPr>
            <p:ph type="sldNum" sz="quarter" idx="5"/>
          </p:nvPr>
        </p:nvSpPr>
        <p:spPr/>
        <p:txBody>
          <a:bodyPr/>
          <a:lstStyle/>
          <a:p>
            <a:fld id="{C4BEA95E-9FBC-7642-8554-5EF21204CE9C}" type="slidenum">
              <a:rPr lang="en-US" smtClean="0"/>
              <a:t>15</a:t>
            </a:fld>
            <a:endParaRPr lang="en-US"/>
          </a:p>
        </p:txBody>
      </p:sp>
    </p:spTree>
    <p:extLst>
      <p:ext uri="{BB962C8B-B14F-4D97-AF65-F5344CB8AC3E}">
        <p14:creationId xmlns:p14="http://schemas.microsoft.com/office/powerpoint/2010/main" val="1869070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1A29D-35B7-24A0-E5CA-928C6B8D6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6E54B-BA1E-3BDD-6ECB-F6281B437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3F7B9-4855-458E-2A2D-241204A83F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Todd Johnson’s classroom. </a:t>
            </a:r>
            <a:r>
              <a:rPr lang="en-US" dirty="0"/>
              <a:t>Pamela McColly, photos.</a:t>
            </a:r>
          </a:p>
          <a:p>
            <a:endParaRPr lang="en-US" b="1" dirty="0">
              <a:effectLst/>
            </a:endParaRPr>
          </a:p>
        </p:txBody>
      </p:sp>
      <p:sp>
        <p:nvSpPr>
          <p:cNvPr id="4" name="Slide Number Placeholder 3">
            <a:extLst>
              <a:ext uri="{FF2B5EF4-FFF2-40B4-BE49-F238E27FC236}">
                <a16:creationId xmlns:a16="http://schemas.microsoft.com/office/drawing/2014/main" id="{642194D9-8B65-7EA9-D87D-0BF9FAA3ECA6}"/>
              </a:ext>
            </a:extLst>
          </p:cNvPr>
          <p:cNvSpPr>
            <a:spLocks noGrp="1"/>
          </p:cNvSpPr>
          <p:nvPr>
            <p:ph type="sldNum" sz="quarter" idx="5"/>
          </p:nvPr>
        </p:nvSpPr>
        <p:spPr/>
        <p:txBody>
          <a:bodyPr/>
          <a:lstStyle/>
          <a:p>
            <a:fld id="{C4BEA95E-9FBC-7642-8554-5EF21204CE9C}" type="slidenum">
              <a:rPr lang="en-US" smtClean="0"/>
              <a:t>16</a:t>
            </a:fld>
            <a:endParaRPr lang="en-US"/>
          </a:p>
        </p:txBody>
      </p:sp>
    </p:spTree>
    <p:extLst>
      <p:ext uri="{BB962C8B-B14F-4D97-AF65-F5344CB8AC3E}">
        <p14:creationId xmlns:p14="http://schemas.microsoft.com/office/powerpoint/2010/main" val="254798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A77A-2DD0-E719-34F8-C6A665899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55881-1BDA-8A99-B734-85323E5A4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6D711-DFFA-1D40-E2F2-49721CA19F04}"/>
              </a:ext>
            </a:extLst>
          </p:cNvPr>
          <p:cNvSpPr>
            <a:spLocks noGrp="1"/>
          </p:cNvSpPr>
          <p:nvPr>
            <p:ph type="body" idx="1"/>
          </p:nvPr>
        </p:nvSpPr>
        <p:spPr/>
        <p:txBody>
          <a:bodyPr/>
          <a:lstStyle/>
          <a:p>
            <a:endParaRPr lang="en-US" dirty="0"/>
          </a:p>
          <a:p>
            <a:r>
              <a:rPr lang="en-US" b="1" dirty="0"/>
              <a:t>Image: </a:t>
            </a:r>
            <a:r>
              <a:rPr lang="en-US" b="0" dirty="0"/>
              <a:t>Courtesy of Monica Leister.</a:t>
            </a:r>
            <a:endParaRPr lang="en-US" dirty="0"/>
          </a:p>
        </p:txBody>
      </p:sp>
      <p:sp>
        <p:nvSpPr>
          <p:cNvPr id="4" name="Slide Number Placeholder 3">
            <a:extLst>
              <a:ext uri="{FF2B5EF4-FFF2-40B4-BE49-F238E27FC236}">
                <a16:creationId xmlns:a16="http://schemas.microsoft.com/office/drawing/2014/main" id="{E698D5B6-EAF1-CC3C-676A-19F6D7455887}"/>
              </a:ext>
            </a:extLst>
          </p:cNvPr>
          <p:cNvSpPr>
            <a:spLocks noGrp="1"/>
          </p:cNvSpPr>
          <p:nvPr>
            <p:ph type="sldNum" sz="quarter" idx="5"/>
          </p:nvPr>
        </p:nvSpPr>
        <p:spPr/>
        <p:txBody>
          <a:bodyPr/>
          <a:lstStyle/>
          <a:p>
            <a:fld id="{69D53F45-18BA-CD4D-B308-3B0F05C46499}" type="slidenum">
              <a:rPr lang="en-US" smtClean="0"/>
              <a:t>17</a:t>
            </a:fld>
            <a:endParaRPr lang="en-US"/>
          </a:p>
        </p:txBody>
      </p:sp>
    </p:spTree>
    <p:extLst>
      <p:ext uri="{BB962C8B-B14F-4D97-AF65-F5344CB8AC3E}">
        <p14:creationId xmlns:p14="http://schemas.microsoft.com/office/powerpoint/2010/main" val="4135381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2B8D0-C633-9261-F584-2C17517E4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BBAA7-46EF-8CAE-5C57-8954D3D3D1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56E61E-952A-5EC8-3BB0-659B5D22300A}"/>
              </a:ext>
            </a:extLst>
          </p:cNvPr>
          <p:cNvSpPr>
            <a:spLocks noGrp="1"/>
          </p:cNvSpPr>
          <p:nvPr>
            <p:ph type="body" idx="1"/>
          </p:nvPr>
        </p:nvSpPr>
        <p:spPr/>
        <p:txBody>
          <a:bodyPr/>
          <a:lstStyle/>
          <a:p>
            <a:endParaRPr lang="en-US" dirty="0"/>
          </a:p>
          <a:p>
            <a:r>
              <a:rPr lang="en-US" b="1" dirty="0"/>
              <a:t>Image: </a:t>
            </a:r>
            <a:r>
              <a:rPr lang="en-US" b="0" dirty="0"/>
              <a:t>David Cassel’s classroom. Norbert Voigt, photo.</a:t>
            </a:r>
          </a:p>
          <a:p>
            <a:endParaRPr lang="en-US" dirty="0"/>
          </a:p>
          <a:p>
            <a:endParaRPr lang="en-US" dirty="0"/>
          </a:p>
        </p:txBody>
      </p:sp>
      <p:sp>
        <p:nvSpPr>
          <p:cNvPr id="4" name="Slide Number Placeholder 3">
            <a:extLst>
              <a:ext uri="{FF2B5EF4-FFF2-40B4-BE49-F238E27FC236}">
                <a16:creationId xmlns:a16="http://schemas.microsoft.com/office/drawing/2014/main" id="{D02311C0-252D-F223-F6C6-E6322EFEA4AE}"/>
              </a:ext>
            </a:extLst>
          </p:cNvPr>
          <p:cNvSpPr>
            <a:spLocks noGrp="1"/>
          </p:cNvSpPr>
          <p:nvPr>
            <p:ph type="sldNum" sz="quarter" idx="5"/>
          </p:nvPr>
        </p:nvSpPr>
        <p:spPr/>
        <p:txBody>
          <a:bodyPr/>
          <a:lstStyle/>
          <a:p>
            <a:fld id="{69D53F45-18BA-CD4D-B308-3B0F05C46499}" type="slidenum">
              <a:rPr lang="en-US" smtClean="0"/>
              <a:t>18</a:t>
            </a:fld>
            <a:endParaRPr lang="en-US"/>
          </a:p>
        </p:txBody>
      </p:sp>
    </p:spTree>
    <p:extLst>
      <p:ext uri="{BB962C8B-B14F-4D97-AF65-F5344CB8AC3E}">
        <p14:creationId xmlns:p14="http://schemas.microsoft.com/office/powerpoint/2010/main" val="2062443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Courtesy of </a:t>
            </a:r>
            <a:r>
              <a:rPr lang="en-US" sz="1200" b="0" dirty="0">
                <a:latin typeface="Copperplate Gothic Bold" panose="020E0705020206020404" pitchFamily="34" charset="77"/>
              </a:rPr>
              <a:t>Brianna </a:t>
            </a:r>
            <a:r>
              <a:rPr lang="en-US" sz="1200" b="0" dirty="0" err="1">
                <a:latin typeface="Copperplate Gothic Bold" panose="020E0705020206020404" pitchFamily="34" charset="77"/>
              </a:rPr>
              <a:t>Shetzler</a:t>
            </a:r>
            <a:r>
              <a:rPr lang="en-US" sz="1200" b="0" dirty="0">
                <a:latin typeface="Copperplate Gothic Bold" panose="020E0705020206020404" pitchFamily="34" charset="77"/>
              </a:rPr>
              <a:t>.</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8DDC5D3-47FC-A841-AC20-383DD7B1A010}" type="slidenum">
              <a:rPr lang="en-US" smtClean="0"/>
              <a:t>19</a:t>
            </a:fld>
            <a:endParaRPr lang="en-US"/>
          </a:p>
        </p:txBody>
      </p:sp>
    </p:spTree>
    <p:extLst>
      <p:ext uri="{BB962C8B-B14F-4D97-AF65-F5344CB8AC3E}">
        <p14:creationId xmlns:p14="http://schemas.microsoft.com/office/powerpoint/2010/main" val="3940324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1A6F9-1039-1498-9FF6-A7C683DD1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94CC80-1DFB-4AD5-BD18-FEC03F085E3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0D40C0-B98A-5629-FBBF-0665AD2BF3AF}"/>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i="0" dirty="0">
                <a:effectLst/>
                <a:latin typeface="Helvetica Neue" panose="02000503000000020004" pitchFamily="2" charset="0"/>
              </a:rPr>
              <a:t>Photo by Allison Shelley/The Verbatim Agency for </a:t>
            </a:r>
            <a:r>
              <a:rPr lang="en-US" i="0" dirty="0" err="1">
                <a:effectLst/>
                <a:latin typeface="Helvetica Neue" panose="02000503000000020004" pitchFamily="2" charset="0"/>
              </a:rPr>
              <a:t>EDUimages</a:t>
            </a:r>
            <a:r>
              <a:rPr lang="en-US" i="0" dirty="0">
                <a:effectLst/>
                <a:latin typeface="Helvetica Neue" panose="02000503000000020004" pitchFamily="2" charset="0"/>
              </a:rPr>
              <a:t>. (CC BY-NC 4.0).</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FFFF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rgbClr val="FFFFF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rgbClr val="FFFFFF"/>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70B8E940-6ADC-C296-95F2-3A0DAEC29A99}"/>
              </a:ext>
            </a:extLst>
          </p:cNvPr>
          <p:cNvSpPr>
            <a:spLocks noGrp="1"/>
          </p:cNvSpPr>
          <p:nvPr>
            <p:ph type="sldNum" sz="quarter" idx="10"/>
          </p:nvPr>
        </p:nvSpPr>
        <p:spPr/>
        <p:txBody>
          <a:bodyPr/>
          <a:lstStyle/>
          <a:p>
            <a:fld id="{89E10B54-602D-104D-BCF5-D9516F61EAD3}" type="slidenum">
              <a:rPr lang="en-US" smtClean="0"/>
              <a:t>2</a:t>
            </a:fld>
            <a:endParaRPr lang="en-US"/>
          </a:p>
        </p:txBody>
      </p:sp>
    </p:spTree>
    <p:extLst>
      <p:ext uri="{BB962C8B-B14F-4D97-AF65-F5344CB8AC3E}">
        <p14:creationId xmlns:p14="http://schemas.microsoft.com/office/powerpoint/2010/main" val="995520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E367F-10D4-B851-6B52-DBF48488E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4174F-CF0D-2B6B-701F-47305FBA8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32B28-4241-53D4-F69A-8CEDA3C171C6}"/>
              </a:ext>
            </a:extLst>
          </p:cNvPr>
          <p:cNvSpPr>
            <a:spLocks noGrp="1"/>
          </p:cNvSpPr>
          <p:nvPr>
            <p:ph type="body" idx="1"/>
          </p:nvPr>
        </p:nvSpPr>
        <p:spPr/>
        <p:txBody>
          <a:bodyPr/>
          <a:lstStyle/>
          <a:p>
            <a:endParaRPr lang="en-US" dirty="0"/>
          </a:p>
          <a:p>
            <a:r>
              <a:rPr lang="en-US" b="1" dirty="0"/>
              <a:t>Image: </a:t>
            </a:r>
            <a:r>
              <a:rPr lang="en-US" b="0" dirty="0"/>
              <a:t>Courtesy of Mike Muller.</a:t>
            </a:r>
          </a:p>
          <a:p>
            <a:endParaRPr lang="en-US" dirty="0"/>
          </a:p>
          <a:p>
            <a:endParaRPr lang="en-US" dirty="0"/>
          </a:p>
        </p:txBody>
      </p:sp>
      <p:sp>
        <p:nvSpPr>
          <p:cNvPr id="4" name="Slide Number Placeholder 3">
            <a:extLst>
              <a:ext uri="{FF2B5EF4-FFF2-40B4-BE49-F238E27FC236}">
                <a16:creationId xmlns:a16="http://schemas.microsoft.com/office/drawing/2014/main" id="{40E9D40A-76F2-89C7-05AD-34B7222A7A93}"/>
              </a:ext>
            </a:extLst>
          </p:cNvPr>
          <p:cNvSpPr>
            <a:spLocks noGrp="1"/>
          </p:cNvSpPr>
          <p:nvPr>
            <p:ph type="sldNum" sz="quarter" idx="5"/>
          </p:nvPr>
        </p:nvSpPr>
        <p:spPr/>
        <p:txBody>
          <a:bodyPr/>
          <a:lstStyle/>
          <a:p>
            <a:fld id="{69D53F45-18BA-CD4D-B308-3B0F05C46499}" type="slidenum">
              <a:rPr lang="en-US" smtClean="0"/>
              <a:t>20</a:t>
            </a:fld>
            <a:endParaRPr lang="en-US"/>
          </a:p>
        </p:txBody>
      </p:sp>
    </p:spTree>
    <p:extLst>
      <p:ext uri="{BB962C8B-B14F-4D97-AF65-F5344CB8AC3E}">
        <p14:creationId xmlns:p14="http://schemas.microsoft.com/office/powerpoint/2010/main" val="1283404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18077-2AFD-F6AA-6D81-9B5F4755E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CA3BB-3A75-8489-AA78-4CED1F00A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9A0BB-3C92-CF0F-739A-DB4C62F93BBF}"/>
              </a:ext>
            </a:extLst>
          </p:cNvPr>
          <p:cNvSpPr>
            <a:spLocks noGrp="1"/>
          </p:cNvSpPr>
          <p:nvPr>
            <p:ph type="body" idx="1"/>
          </p:nvPr>
        </p:nvSpPr>
        <p:spPr/>
        <p:txBody>
          <a:bodyPr/>
          <a:lstStyle/>
          <a:p>
            <a:endParaRPr lang="en-US" dirty="0"/>
          </a:p>
          <a:p>
            <a:r>
              <a:rPr lang="en-US" b="1" dirty="0"/>
              <a:t>Images: </a:t>
            </a:r>
            <a:r>
              <a:rPr lang="en-US" sz="1200" b="0" dirty="0">
                <a:latin typeface="Copperplate Gothic Bold" panose="020E0705020206020404" pitchFamily="34" charset="77"/>
              </a:rPr>
              <a:t>Jonathan Griffith and Frank Baugh’s ceramic areas. Author, photos.</a:t>
            </a:r>
            <a:endParaRPr lang="en-US" b="0" dirty="0"/>
          </a:p>
          <a:p>
            <a:endParaRPr lang="en-US" dirty="0"/>
          </a:p>
          <a:p>
            <a:endParaRPr lang="en-US" dirty="0"/>
          </a:p>
        </p:txBody>
      </p:sp>
      <p:sp>
        <p:nvSpPr>
          <p:cNvPr id="4" name="Slide Number Placeholder 3">
            <a:extLst>
              <a:ext uri="{FF2B5EF4-FFF2-40B4-BE49-F238E27FC236}">
                <a16:creationId xmlns:a16="http://schemas.microsoft.com/office/drawing/2014/main" id="{C7774882-8264-40AA-204D-415165ECC6F0}"/>
              </a:ext>
            </a:extLst>
          </p:cNvPr>
          <p:cNvSpPr>
            <a:spLocks noGrp="1"/>
          </p:cNvSpPr>
          <p:nvPr>
            <p:ph type="sldNum" sz="quarter" idx="5"/>
          </p:nvPr>
        </p:nvSpPr>
        <p:spPr/>
        <p:txBody>
          <a:bodyPr/>
          <a:lstStyle/>
          <a:p>
            <a:fld id="{69D53F45-18BA-CD4D-B308-3B0F05C46499}" type="slidenum">
              <a:rPr lang="en-US" smtClean="0"/>
              <a:t>21</a:t>
            </a:fld>
            <a:endParaRPr lang="en-US"/>
          </a:p>
        </p:txBody>
      </p:sp>
    </p:spTree>
    <p:extLst>
      <p:ext uri="{BB962C8B-B14F-4D97-AF65-F5344CB8AC3E}">
        <p14:creationId xmlns:p14="http://schemas.microsoft.com/office/powerpoint/2010/main" val="1140917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91A8F-E44B-0042-4289-A00AC31C7A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9F0D2-A7FF-EFB8-3869-0E425458E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0047F4-19CF-095B-216A-1D0B95948E59}"/>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Images: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E4859482-72F0-2E54-C36E-BD9834DB1961}"/>
              </a:ext>
            </a:extLst>
          </p:cNvPr>
          <p:cNvSpPr>
            <a:spLocks noGrp="1"/>
          </p:cNvSpPr>
          <p:nvPr>
            <p:ph type="sldNum" sz="quarter" idx="5"/>
          </p:nvPr>
        </p:nvSpPr>
        <p:spPr/>
        <p:txBody>
          <a:bodyPr/>
          <a:lstStyle/>
          <a:p>
            <a:fld id="{69D53F45-18BA-CD4D-B308-3B0F05C46499}" type="slidenum">
              <a:rPr lang="en-US" smtClean="0"/>
              <a:t>22</a:t>
            </a:fld>
            <a:endParaRPr lang="en-US"/>
          </a:p>
        </p:txBody>
      </p:sp>
    </p:spTree>
    <p:extLst>
      <p:ext uri="{BB962C8B-B14F-4D97-AF65-F5344CB8AC3E}">
        <p14:creationId xmlns:p14="http://schemas.microsoft.com/office/powerpoint/2010/main" val="3896059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F9323-55E1-574C-31DC-59A5048D5C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F360E-D0E1-1C37-DD6B-99796490B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9D4D9-15E2-69A7-DB33-2C640FEF9EDB}"/>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Images: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85BCF86E-46ED-15F7-CE42-CB71CD283211}"/>
              </a:ext>
            </a:extLst>
          </p:cNvPr>
          <p:cNvSpPr>
            <a:spLocks noGrp="1"/>
          </p:cNvSpPr>
          <p:nvPr>
            <p:ph type="sldNum" sz="quarter" idx="5"/>
          </p:nvPr>
        </p:nvSpPr>
        <p:spPr/>
        <p:txBody>
          <a:bodyPr/>
          <a:lstStyle/>
          <a:p>
            <a:fld id="{69D53F45-18BA-CD4D-B308-3B0F05C46499}" type="slidenum">
              <a:rPr lang="en-US" smtClean="0"/>
              <a:t>23</a:t>
            </a:fld>
            <a:endParaRPr lang="en-US"/>
          </a:p>
        </p:txBody>
      </p:sp>
    </p:spTree>
    <p:extLst>
      <p:ext uri="{BB962C8B-B14F-4D97-AF65-F5344CB8AC3E}">
        <p14:creationId xmlns:p14="http://schemas.microsoft.com/office/powerpoint/2010/main" val="2759102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B3804-C86D-7513-C504-26F6B9F3D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E5E83-416F-F088-1DC8-F5EB66D8C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EBEE4-E760-9F63-74EC-D7381D1B5082}"/>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F13B3450-EA37-5416-4D84-6409815C9DD6}"/>
              </a:ext>
            </a:extLst>
          </p:cNvPr>
          <p:cNvSpPr>
            <a:spLocks noGrp="1"/>
          </p:cNvSpPr>
          <p:nvPr>
            <p:ph type="sldNum" sz="quarter" idx="5"/>
          </p:nvPr>
        </p:nvSpPr>
        <p:spPr/>
        <p:txBody>
          <a:bodyPr/>
          <a:lstStyle/>
          <a:p>
            <a:fld id="{69D53F45-18BA-CD4D-B308-3B0F05C46499}" type="slidenum">
              <a:rPr lang="en-US" smtClean="0"/>
              <a:t>24</a:t>
            </a:fld>
            <a:endParaRPr lang="en-US"/>
          </a:p>
        </p:txBody>
      </p:sp>
    </p:spTree>
    <p:extLst>
      <p:ext uri="{BB962C8B-B14F-4D97-AF65-F5344CB8AC3E}">
        <p14:creationId xmlns:p14="http://schemas.microsoft.com/office/powerpoint/2010/main" val="17522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3E53F-AE52-82FE-EDF7-089D85471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19506-208C-E58F-D54C-8D2851329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A6EFC-1F31-4B1E-EAFE-D2D69593BCB6}"/>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AA115A97-69C4-58BE-9E72-D3BC454D5611}"/>
              </a:ext>
            </a:extLst>
          </p:cNvPr>
          <p:cNvSpPr>
            <a:spLocks noGrp="1"/>
          </p:cNvSpPr>
          <p:nvPr>
            <p:ph type="sldNum" sz="quarter" idx="5"/>
          </p:nvPr>
        </p:nvSpPr>
        <p:spPr/>
        <p:txBody>
          <a:bodyPr/>
          <a:lstStyle/>
          <a:p>
            <a:fld id="{69D53F45-18BA-CD4D-B308-3B0F05C46499}" type="slidenum">
              <a:rPr lang="en-US" smtClean="0"/>
              <a:t>25</a:t>
            </a:fld>
            <a:endParaRPr lang="en-US"/>
          </a:p>
        </p:txBody>
      </p:sp>
    </p:spTree>
    <p:extLst>
      <p:ext uri="{BB962C8B-B14F-4D97-AF65-F5344CB8AC3E}">
        <p14:creationId xmlns:p14="http://schemas.microsoft.com/office/powerpoint/2010/main" val="992316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6B2F-876F-0D9B-8A69-9A26EAA99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9402E-CF1E-9082-8D70-18BA09D5B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5997A-5FE7-BE98-EB78-7ACAFD7BBF5C}"/>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Images: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75B2ADB2-687E-56E8-69EB-7E9AD17275D4}"/>
              </a:ext>
            </a:extLst>
          </p:cNvPr>
          <p:cNvSpPr>
            <a:spLocks noGrp="1"/>
          </p:cNvSpPr>
          <p:nvPr>
            <p:ph type="sldNum" sz="quarter" idx="5"/>
          </p:nvPr>
        </p:nvSpPr>
        <p:spPr/>
        <p:txBody>
          <a:bodyPr/>
          <a:lstStyle/>
          <a:p>
            <a:fld id="{69D53F45-18BA-CD4D-B308-3B0F05C46499}" type="slidenum">
              <a:rPr lang="en-US" smtClean="0"/>
              <a:t>26</a:t>
            </a:fld>
            <a:endParaRPr lang="en-US"/>
          </a:p>
        </p:txBody>
      </p:sp>
    </p:spTree>
    <p:extLst>
      <p:ext uri="{BB962C8B-B14F-4D97-AF65-F5344CB8AC3E}">
        <p14:creationId xmlns:p14="http://schemas.microsoft.com/office/powerpoint/2010/main" val="4146151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9637F-2546-877D-F547-7481904F6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31B78-60E0-8D24-3A0C-034D45F11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46F89A-2AC0-8206-1B7C-DF4B191AB87D}"/>
              </a:ext>
            </a:extLst>
          </p:cNvPr>
          <p:cNvSpPr>
            <a:spLocks noGrp="1"/>
          </p:cNvSpPr>
          <p:nvPr>
            <p:ph type="body" idx="1"/>
          </p:nvPr>
        </p:nvSpPr>
        <p:spPr/>
        <p:txBody>
          <a:bodyPr/>
          <a:lstStyle/>
          <a:p>
            <a:r>
              <a:rPr lang="en-US" dirty="0"/>
              <a:t>Note: The store gave Mr. E two different colors of what was supposed to be the same light green color of paint. He had to repaint the walls so they would have only one light green hue. </a:t>
            </a:r>
          </a:p>
          <a:p>
            <a:r>
              <a:rPr lang="en-US" b="1" dirty="0"/>
              <a:t>Images: </a:t>
            </a:r>
            <a:r>
              <a:rPr lang="en-US" b="0" dirty="0"/>
              <a:t>Courtesy of Ted Edinger, Mr. E.</a:t>
            </a:r>
          </a:p>
          <a:p>
            <a:endParaRPr lang="en-US" dirty="0"/>
          </a:p>
        </p:txBody>
      </p:sp>
      <p:sp>
        <p:nvSpPr>
          <p:cNvPr id="4" name="Slide Number Placeholder 3">
            <a:extLst>
              <a:ext uri="{FF2B5EF4-FFF2-40B4-BE49-F238E27FC236}">
                <a16:creationId xmlns:a16="http://schemas.microsoft.com/office/drawing/2014/main" id="{224E0723-A151-F244-1043-91E946756222}"/>
              </a:ext>
            </a:extLst>
          </p:cNvPr>
          <p:cNvSpPr>
            <a:spLocks noGrp="1"/>
          </p:cNvSpPr>
          <p:nvPr>
            <p:ph type="sldNum" sz="quarter" idx="5"/>
          </p:nvPr>
        </p:nvSpPr>
        <p:spPr/>
        <p:txBody>
          <a:bodyPr/>
          <a:lstStyle/>
          <a:p>
            <a:fld id="{69D53F45-18BA-CD4D-B308-3B0F05C46499}" type="slidenum">
              <a:rPr lang="en-US" smtClean="0"/>
              <a:t>27</a:t>
            </a:fld>
            <a:endParaRPr lang="en-US"/>
          </a:p>
        </p:txBody>
      </p:sp>
    </p:spTree>
    <p:extLst>
      <p:ext uri="{BB962C8B-B14F-4D97-AF65-F5344CB8AC3E}">
        <p14:creationId xmlns:p14="http://schemas.microsoft.com/office/powerpoint/2010/main" val="1250876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3FFFB-6896-6D6E-F9D7-39C5496F1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06ADA-5B1A-E99C-2318-5E6C7642A3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6ADE2-D01A-6613-84A6-AD131DC7CA1E}"/>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F81A5CCD-787A-4D5E-C6F6-D975683A00BA}"/>
              </a:ext>
            </a:extLst>
          </p:cNvPr>
          <p:cNvSpPr>
            <a:spLocks noGrp="1"/>
          </p:cNvSpPr>
          <p:nvPr>
            <p:ph type="sldNum" sz="quarter" idx="5"/>
          </p:nvPr>
        </p:nvSpPr>
        <p:spPr/>
        <p:txBody>
          <a:bodyPr/>
          <a:lstStyle/>
          <a:p>
            <a:fld id="{69D53F45-18BA-CD4D-B308-3B0F05C46499}" type="slidenum">
              <a:rPr lang="en-US" smtClean="0"/>
              <a:t>28</a:t>
            </a:fld>
            <a:endParaRPr lang="en-US"/>
          </a:p>
        </p:txBody>
      </p:sp>
    </p:spTree>
    <p:extLst>
      <p:ext uri="{BB962C8B-B14F-4D97-AF65-F5344CB8AC3E}">
        <p14:creationId xmlns:p14="http://schemas.microsoft.com/office/powerpoint/2010/main" val="2524105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446D5-F2D4-D483-BC3B-DB617EAC4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5140B-40F0-3607-DC7B-7591A241F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41D7AF-A362-7DDA-F0E3-82C00561BFD2}"/>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Images: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6483BD39-B0C8-A3EA-BFBF-9D8031A822E1}"/>
              </a:ext>
            </a:extLst>
          </p:cNvPr>
          <p:cNvSpPr>
            <a:spLocks noGrp="1"/>
          </p:cNvSpPr>
          <p:nvPr>
            <p:ph type="sldNum" sz="quarter" idx="5"/>
          </p:nvPr>
        </p:nvSpPr>
        <p:spPr/>
        <p:txBody>
          <a:bodyPr/>
          <a:lstStyle/>
          <a:p>
            <a:fld id="{69D53F45-18BA-CD4D-B308-3B0F05C46499}" type="slidenum">
              <a:rPr lang="en-US" smtClean="0"/>
              <a:t>29</a:t>
            </a:fld>
            <a:endParaRPr lang="en-US"/>
          </a:p>
        </p:txBody>
      </p:sp>
    </p:spTree>
    <p:extLst>
      <p:ext uri="{BB962C8B-B14F-4D97-AF65-F5344CB8AC3E}">
        <p14:creationId xmlns:p14="http://schemas.microsoft.com/office/powerpoint/2010/main" val="962005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703C9-F096-5660-945F-1D5B4A765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760C1-BB30-1FB6-DADF-3825D44DBF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3BFB95-3AC9-7E55-D67B-A03F0DE0783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b="0" dirty="0"/>
              <a:t>Cassie Stephens’ classroom. </a:t>
            </a:r>
            <a:r>
              <a:rPr lang="en-US" dirty="0"/>
              <a:t>Pamela McColly, photo.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1A13DD6-216A-931F-8DB4-F1EED478AE6A}"/>
              </a:ext>
            </a:extLst>
          </p:cNvPr>
          <p:cNvSpPr>
            <a:spLocks noGrp="1"/>
          </p:cNvSpPr>
          <p:nvPr>
            <p:ph type="sldNum" sz="quarter" idx="10"/>
          </p:nvPr>
        </p:nvSpPr>
        <p:spPr/>
        <p:txBody>
          <a:bodyPr/>
          <a:lstStyle/>
          <a:p>
            <a:fld id="{5D74A3E2-FAB5-6745-8C64-4003332ACB47}" type="slidenum">
              <a:rPr lang="en-US" smtClean="0"/>
              <a:t>3</a:t>
            </a:fld>
            <a:endParaRPr lang="en-US"/>
          </a:p>
        </p:txBody>
      </p:sp>
    </p:spTree>
    <p:extLst>
      <p:ext uri="{BB962C8B-B14F-4D97-AF65-F5344CB8AC3E}">
        <p14:creationId xmlns:p14="http://schemas.microsoft.com/office/powerpoint/2010/main" val="10391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351FD-D706-24EA-D5C1-7D67EEE57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D9747-8E92-42F0-5142-470B48F0FF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6B512B-DB9B-9227-EFB5-6E232304F79F}"/>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F9A1B3FF-516E-295E-9664-69630FFEF9FD}"/>
              </a:ext>
            </a:extLst>
          </p:cNvPr>
          <p:cNvSpPr>
            <a:spLocks noGrp="1"/>
          </p:cNvSpPr>
          <p:nvPr>
            <p:ph type="sldNum" sz="quarter" idx="5"/>
          </p:nvPr>
        </p:nvSpPr>
        <p:spPr/>
        <p:txBody>
          <a:bodyPr/>
          <a:lstStyle/>
          <a:p>
            <a:fld id="{69D53F45-18BA-CD4D-B308-3B0F05C46499}" type="slidenum">
              <a:rPr lang="en-US" smtClean="0"/>
              <a:t>30</a:t>
            </a:fld>
            <a:endParaRPr lang="en-US"/>
          </a:p>
        </p:txBody>
      </p:sp>
    </p:spTree>
    <p:extLst>
      <p:ext uri="{BB962C8B-B14F-4D97-AF65-F5344CB8AC3E}">
        <p14:creationId xmlns:p14="http://schemas.microsoft.com/office/powerpoint/2010/main" val="1464382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F500E-B715-E7D6-E774-D0904F539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5BF54-B98E-3224-392E-04DBB5D10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DE44A-705C-63B5-EA21-F67E3B915267}"/>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51BA86BB-25A5-EAF9-FAF1-37EE7A792E82}"/>
              </a:ext>
            </a:extLst>
          </p:cNvPr>
          <p:cNvSpPr>
            <a:spLocks noGrp="1"/>
          </p:cNvSpPr>
          <p:nvPr>
            <p:ph type="sldNum" sz="quarter" idx="5"/>
          </p:nvPr>
        </p:nvSpPr>
        <p:spPr/>
        <p:txBody>
          <a:bodyPr/>
          <a:lstStyle/>
          <a:p>
            <a:fld id="{69D53F45-18BA-CD4D-B308-3B0F05C46499}" type="slidenum">
              <a:rPr lang="en-US" smtClean="0"/>
              <a:t>31</a:t>
            </a:fld>
            <a:endParaRPr lang="en-US"/>
          </a:p>
        </p:txBody>
      </p:sp>
    </p:spTree>
    <p:extLst>
      <p:ext uri="{BB962C8B-B14F-4D97-AF65-F5344CB8AC3E}">
        <p14:creationId xmlns:p14="http://schemas.microsoft.com/office/powerpoint/2010/main" val="2487424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EA7FB-ECB3-5A30-1886-B3E6D3F4D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3BAC7-0523-91F8-0CE5-9AAF95D6F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36C8BE-5DD3-1B22-82E0-8142D654E195}"/>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Images: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4A02A5EE-68A4-E08D-6E1F-E2241641C89B}"/>
              </a:ext>
            </a:extLst>
          </p:cNvPr>
          <p:cNvSpPr>
            <a:spLocks noGrp="1"/>
          </p:cNvSpPr>
          <p:nvPr>
            <p:ph type="sldNum" sz="quarter" idx="5"/>
          </p:nvPr>
        </p:nvSpPr>
        <p:spPr/>
        <p:txBody>
          <a:bodyPr/>
          <a:lstStyle/>
          <a:p>
            <a:fld id="{69D53F45-18BA-CD4D-B308-3B0F05C46499}" type="slidenum">
              <a:rPr lang="en-US" smtClean="0"/>
              <a:t>32</a:t>
            </a:fld>
            <a:endParaRPr lang="en-US"/>
          </a:p>
        </p:txBody>
      </p:sp>
    </p:spTree>
    <p:extLst>
      <p:ext uri="{BB962C8B-B14F-4D97-AF65-F5344CB8AC3E}">
        <p14:creationId xmlns:p14="http://schemas.microsoft.com/office/powerpoint/2010/main" val="1062415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654A5-B40F-4728-6720-5B0B74774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947DE-9635-C0BF-2441-116BBB364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56DE2-64C3-0C12-8980-C5E9C77F589B}"/>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292833B6-60BC-2B75-4867-445C9632F269}"/>
              </a:ext>
            </a:extLst>
          </p:cNvPr>
          <p:cNvSpPr>
            <a:spLocks noGrp="1"/>
          </p:cNvSpPr>
          <p:nvPr>
            <p:ph type="sldNum" sz="quarter" idx="5"/>
          </p:nvPr>
        </p:nvSpPr>
        <p:spPr/>
        <p:txBody>
          <a:bodyPr/>
          <a:lstStyle/>
          <a:p>
            <a:fld id="{69D53F45-18BA-CD4D-B308-3B0F05C46499}" type="slidenum">
              <a:rPr lang="en-US" smtClean="0"/>
              <a:t>33</a:t>
            </a:fld>
            <a:endParaRPr lang="en-US"/>
          </a:p>
        </p:txBody>
      </p:sp>
    </p:spTree>
    <p:extLst>
      <p:ext uri="{BB962C8B-B14F-4D97-AF65-F5344CB8AC3E}">
        <p14:creationId xmlns:p14="http://schemas.microsoft.com/office/powerpoint/2010/main" val="3256070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5B2EA-9D64-CB80-C9A0-072B3DEDF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049BB-8452-0A58-3F78-91C718F30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8AFB8-7F0C-440D-CFA1-19E703A29D24}"/>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AF363815-3531-EFE2-D607-D4497FCA3DD4}"/>
              </a:ext>
            </a:extLst>
          </p:cNvPr>
          <p:cNvSpPr>
            <a:spLocks noGrp="1"/>
          </p:cNvSpPr>
          <p:nvPr>
            <p:ph type="sldNum" sz="quarter" idx="5"/>
          </p:nvPr>
        </p:nvSpPr>
        <p:spPr/>
        <p:txBody>
          <a:bodyPr/>
          <a:lstStyle/>
          <a:p>
            <a:fld id="{69D53F45-18BA-CD4D-B308-3B0F05C46499}" type="slidenum">
              <a:rPr lang="en-US" smtClean="0"/>
              <a:t>34</a:t>
            </a:fld>
            <a:endParaRPr lang="en-US"/>
          </a:p>
        </p:txBody>
      </p:sp>
    </p:spTree>
    <p:extLst>
      <p:ext uri="{BB962C8B-B14F-4D97-AF65-F5344CB8AC3E}">
        <p14:creationId xmlns:p14="http://schemas.microsoft.com/office/powerpoint/2010/main" val="3822820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2FA3F-5422-E383-2522-EC65FA687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DC82B-CFD9-8ABA-DC26-3C59EF754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7ED93-6048-13AA-D41F-C80A19D2485E}"/>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Courtesy of Ted Edinger, Mr. E.</a:t>
            </a:r>
          </a:p>
          <a:p>
            <a:endParaRPr lang="en-US" dirty="0"/>
          </a:p>
          <a:p>
            <a:endParaRPr lang="en-US" dirty="0"/>
          </a:p>
        </p:txBody>
      </p:sp>
      <p:sp>
        <p:nvSpPr>
          <p:cNvPr id="4" name="Slide Number Placeholder 3">
            <a:extLst>
              <a:ext uri="{FF2B5EF4-FFF2-40B4-BE49-F238E27FC236}">
                <a16:creationId xmlns:a16="http://schemas.microsoft.com/office/drawing/2014/main" id="{E456880E-E765-56B2-4A40-592591C680D4}"/>
              </a:ext>
            </a:extLst>
          </p:cNvPr>
          <p:cNvSpPr>
            <a:spLocks noGrp="1"/>
          </p:cNvSpPr>
          <p:nvPr>
            <p:ph type="sldNum" sz="quarter" idx="5"/>
          </p:nvPr>
        </p:nvSpPr>
        <p:spPr/>
        <p:txBody>
          <a:bodyPr/>
          <a:lstStyle/>
          <a:p>
            <a:fld id="{69D53F45-18BA-CD4D-B308-3B0F05C46499}" type="slidenum">
              <a:rPr lang="en-US" smtClean="0"/>
              <a:t>35</a:t>
            </a:fld>
            <a:endParaRPr lang="en-US"/>
          </a:p>
        </p:txBody>
      </p:sp>
    </p:spTree>
    <p:extLst>
      <p:ext uri="{BB962C8B-B14F-4D97-AF65-F5344CB8AC3E}">
        <p14:creationId xmlns:p14="http://schemas.microsoft.com/office/powerpoint/2010/main" val="233246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1BAB9-EAAB-EA1B-3816-CE1B06878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7AED7-D3D2-7743-486C-F3D3E2D28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A84FD-12CE-4A8B-412F-F105304DDB7F}"/>
              </a:ext>
            </a:extLst>
          </p:cNvPr>
          <p:cNvSpPr>
            <a:spLocks noGrp="1"/>
          </p:cNvSpPr>
          <p:nvPr>
            <p:ph type="body" idx="1"/>
          </p:nvPr>
        </p:nvSpPr>
        <p:spPr/>
        <p:txBody>
          <a:bodyPr/>
          <a:lstStyle/>
          <a:p>
            <a:endParaRPr lang="en-US" dirty="0"/>
          </a:p>
          <a:p>
            <a:r>
              <a:rPr lang="en-US" b="1" dirty="0"/>
              <a:t>Image</a:t>
            </a:r>
            <a:r>
              <a:rPr lang="en-US" b="0" dirty="0"/>
              <a:t>: Courtesy of Meera Ramanathan.</a:t>
            </a:r>
          </a:p>
          <a:p>
            <a:endParaRPr lang="en-US" dirty="0"/>
          </a:p>
          <a:p>
            <a:endParaRPr lang="en-US" dirty="0"/>
          </a:p>
        </p:txBody>
      </p:sp>
      <p:sp>
        <p:nvSpPr>
          <p:cNvPr id="4" name="Slide Number Placeholder 3">
            <a:extLst>
              <a:ext uri="{FF2B5EF4-FFF2-40B4-BE49-F238E27FC236}">
                <a16:creationId xmlns:a16="http://schemas.microsoft.com/office/drawing/2014/main" id="{CC7515EA-7556-206B-6AF6-C57F09E4D1BD}"/>
              </a:ext>
            </a:extLst>
          </p:cNvPr>
          <p:cNvSpPr>
            <a:spLocks noGrp="1"/>
          </p:cNvSpPr>
          <p:nvPr>
            <p:ph type="sldNum" sz="quarter" idx="5"/>
          </p:nvPr>
        </p:nvSpPr>
        <p:spPr/>
        <p:txBody>
          <a:bodyPr/>
          <a:lstStyle/>
          <a:p>
            <a:fld id="{69D53F45-18BA-CD4D-B308-3B0F05C46499}" type="slidenum">
              <a:rPr lang="en-US" smtClean="0"/>
              <a:t>4</a:t>
            </a:fld>
            <a:endParaRPr lang="en-US"/>
          </a:p>
        </p:txBody>
      </p:sp>
    </p:spTree>
    <p:extLst>
      <p:ext uri="{BB962C8B-B14F-4D97-AF65-F5344CB8AC3E}">
        <p14:creationId xmlns:p14="http://schemas.microsoft.com/office/powerpoint/2010/main" val="1008551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FE089-0DD2-75B2-4352-B50C16F44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D38E6-EEF7-69A7-49BB-3C83DE29B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4CB00-BCA3-5CBA-FD1F-4E0105A43F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Ted Edinger’s,</a:t>
            </a:r>
            <a:r>
              <a:rPr lang="en-US" b="0" baseline="0" dirty="0"/>
              <a:t> </a:t>
            </a:r>
            <a:r>
              <a:rPr lang="en-US" dirty="0"/>
              <a:t>Mr. E’s classroom</a:t>
            </a:r>
            <a:r>
              <a:rPr lang="en-US" b="1" dirty="0"/>
              <a:t>. </a:t>
            </a:r>
            <a:r>
              <a:rPr lang="en-US" dirty="0"/>
              <a:t>Pamela McColly,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AF0E32D-016B-523A-1129-58C15934143D}"/>
              </a:ext>
            </a:extLst>
          </p:cNvPr>
          <p:cNvSpPr>
            <a:spLocks noGrp="1"/>
          </p:cNvSpPr>
          <p:nvPr>
            <p:ph type="sldNum" sz="quarter" idx="5"/>
          </p:nvPr>
        </p:nvSpPr>
        <p:spPr/>
        <p:txBody>
          <a:bodyPr/>
          <a:lstStyle/>
          <a:p>
            <a:fld id="{28DDC5D3-47FC-A841-AC20-383DD7B1A010}" type="slidenum">
              <a:rPr lang="en-US" smtClean="0"/>
              <a:t>5</a:t>
            </a:fld>
            <a:endParaRPr lang="en-US"/>
          </a:p>
        </p:txBody>
      </p:sp>
    </p:spTree>
    <p:extLst>
      <p:ext uri="{BB962C8B-B14F-4D97-AF65-F5344CB8AC3E}">
        <p14:creationId xmlns:p14="http://schemas.microsoft.com/office/powerpoint/2010/main" val="2586309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Left Image: </a:t>
            </a:r>
            <a:r>
              <a:rPr lang="en-US" b="0" dirty="0"/>
              <a:t>Courtesy of </a:t>
            </a:r>
            <a:r>
              <a:rPr lang="en-US" sz="1200" kern="1200" dirty="0">
                <a:solidFill>
                  <a:schemeClr val="tx1"/>
                </a:solidFill>
                <a:effectLst/>
                <a:latin typeface="+mn-lt"/>
                <a:ea typeface="+mn-ea"/>
                <a:cs typeface="+mn-cs"/>
              </a:rPr>
              <a:t>Sasha Burnette.</a:t>
            </a:r>
            <a:endParaRPr lang="en-US" b="1" dirty="0"/>
          </a:p>
          <a:p>
            <a:endParaRPr lang="en-US" b="1" dirty="0"/>
          </a:p>
          <a:p>
            <a:r>
              <a:rPr lang="en-US" b="1" dirty="0"/>
              <a:t>Right Image: </a:t>
            </a:r>
            <a:r>
              <a:rPr lang="en-US" b="0" dirty="0"/>
              <a:t>Courtesy of </a:t>
            </a:r>
            <a:r>
              <a:rPr lang="en-US" dirty="0"/>
              <a:t>Amber Buck.</a:t>
            </a:r>
          </a:p>
        </p:txBody>
      </p:sp>
      <p:sp>
        <p:nvSpPr>
          <p:cNvPr id="4" name="Slide Number Placeholder 3"/>
          <p:cNvSpPr>
            <a:spLocks noGrp="1"/>
          </p:cNvSpPr>
          <p:nvPr>
            <p:ph type="sldNum" sz="quarter" idx="5"/>
          </p:nvPr>
        </p:nvSpPr>
        <p:spPr/>
        <p:txBody>
          <a:bodyPr/>
          <a:lstStyle/>
          <a:p>
            <a:fld id="{28DDC5D3-47FC-A841-AC20-383DD7B1A010}" type="slidenum">
              <a:rPr lang="en-US" smtClean="0"/>
              <a:t>6</a:t>
            </a:fld>
            <a:endParaRPr lang="en-US"/>
          </a:p>
        </p:txBody>
      </p:sp>
    </p:spTree>
    <p:extLst>
      <p:ext uri="{BB962C8B-B14F-4D97-AF65-F5344CB8AC3E}">
        <p14:creationId xmlns:p14="http://schemas.microsoft.com/office/powerpoint/2010/main" val="2480202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50109-B722-551F-62B2-920ED2B1DA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B80EA-81D0-8FB2-5CF9-4BFCD7BA2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A60BD-2AA3-05C2-6664-1F02050C65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opperplate Gothic Bold" panose="020E07050202060204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sz="1200" kern="1200" dirty="0">
                <a:solidFill>
                  <a:schemeClr val="tx1"/>
                </a:solidFill>
                <a:effectLst/>
                <a:latin typeface="+mn-lt"/>
                <a:ea typeface="+mn-ea"/>
                <a:cs typeface="+mn-cs"/>
              </a:rPr>
              <a:t>Sasha Burnette’s classroom. </a:t>
            </a:r>
            <a:r>
              <a:rPr lang="en-US" dirty="0"/>
              <a:t>Pamela McColly,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6826F6B1-C7A6-69DB-2671-E73FC541A540}"/>
              </a:ext>
            </a:extLst>
          </p:cNvPr>
          <p:cNvSpPr>
            <a:spLocks noGrp="1"/>
          </p:cNvSpPr>
          <p:nvPr>
            <p:ph type="sldNum" sz="quarter" idx="5"/>
          </p:nvPr>
        </p:nvSpPr>
        <p:spPr/>
        <p:txBody>
          <a:bodyPr/>
          <a:lstStyle/>
          <a:p>
            <a:fld id="{28DDC5D3-47FC-A841-AC20-383DD7B1A010}" type="slidenum">
              <a:rPr lang="en-US" smtClean="0"/>
              <a:t>7</a:t>
            </a:fld>
            <a:endParaRPr lang="en-US"/>
          </a:p>
        </p:txBody>
      </p:sp>
    </p:spTree>
    <p:extLst>
      <p:ext uri="{BB962C8B-B14F-4D97-AF65-F5344CB8AC3E}">
        <p14:creationId xmlns:p14="http://schemas.microsoft.com/office/powerpoint/2010/main" val="1056253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1351E-E849-B678-E1FE-66EC61A67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705C1-673C-7589-C4DC-05B0A3C0C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24C73-4E90-70B4-2874-74D24C62B18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Natsumi Kajisa Gregory’s classroom. </a:t>
            </a:r>
            <a:r>
              <a:rPr lang="en-US" dirty="0"/>
              <a:t>Pamela McColly, photo.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F23B934-B0D4-7527-77CB-DAC3B936F936}"/>
              </a:ext>
            </a:extLst>
          </p:cNvPr>
          <p:cNvSpPr>
            <a:spLocks noGrp="1"/>
          </p:cNvSpPr>
          <p:nvPr>
            <p:ph type="sldNum" sz="quarter" idx="5"/>
          </p:nvPr>
        </p:nvSpPr>
        <p:spPr/>
        <p:txBody>
          <a:bodyPr/>
          <a:lstStyle/>
          <a:p>
            <a:fld id="{28DDC5D3-47FC-A841-AC20-383DD7B1A010}" type="slidenum">
              <a:rPr lang="en-US" smtClean="0"/>
              <a:t>8</a:t>
            </a:fld>
            <a:endParaRPr lang="en-US"/>
          </a:p>
        </p:txBody>
      </p:sp>
    </p:spTree>
    <p:extLst>
      <p:ext uri="{BB962C8B-B14F-4D97-AF65-F5344CB8AC3E}">
        <p14:creationId xmlns:p14="http://schemas.microsoft.com/office/powerpoint/2010/main" val="3078186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567F0-C863-A5F3-A232-E86DD3754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39D91-F2C7-A6CB-C30D-B0B37877B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72683-FD35-6C5A-43DF-3B996AC43012}"/>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Janet Malone’s classroom. Pamela McColly, photo.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A31A0BA-47D3-773D-E1CF-8A5ED3442E10}"/>
              </a:ext>
            </a:extLst>
          </p:cNvPr>
          <p:cNvSpPr>
            <a:spLocks noGrp="1"/>
          </p:cNvSpPr>
          <p:nvPr>
            <p:ph type="sldNum" sz="quarter" idx="5"/>
          </p:nvPr>
        </p:nvSpPr>
        <p:spPr/>
        <p:txBody>
          <a:bodyPr/>
          <a:lstStyle/>
          <a:p>
            <a:fld id="{28DDC5D3-47FC-A841-AC20-383DD7B1A010}" type="slidenum">
              <a:rPr lang="en-US" smtClean="0"/>
              <a:t>9</a:t>
            </a:fld>
            <a:endParaRPr lang="en-US"/>
          </a:p>
        </p:txBody>
      </p:sp>
    </p:spTree>
    <p:extLst>
      <p:ext uri="{BB962C8B-B14F-4D97-AF65-F5344CB8AC3E}">
        <p14:creationId xmlns:p14="http://schemas.microsoft.com/office/powerpoint/2010/main" val="13222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AFC4-FFB6-D156-389E-C6785214E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14CB6-6E26-9E53-57A8-1911648DE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2FBAF-C7C3-A7F1-396C-3697F5F8CF1C}"/>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3706FD53-4D40-89BA-50A7-EAF44535A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7FE-D68B-5941-3255-77B7D269555F}"/>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4111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81EB-AAAE-D0FF-5D4E-0DE07BE55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3792D7-893A-9F0A-F986-9FEBE1C29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5BFB0-6839-FBDD-5523-6E198F95C3F7}"/>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216B1D24-9AE2-3230-B37E-04258A7F7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7A617-861A-43BF-4D00-30826F337168}"/>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917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B2C1F2-4098-FC06-C125-B7C61AE92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52511-E7A4-6337-EA74-0FDB63BC62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3A88-CBB0-1E94-E2C4-1F43DFA902A2}"/>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DF6897BA-3D70-9BD0-383C-B405C390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3F513-FBFB-4A29-A8EE-15F5D61E2675}"/>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88368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74A8-BE17-180B-16C3-3C40AD3A6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FDDC5-AC02-3EB7-58F2-426A88EE1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CB23-9B2B-F5E9-86B2-C1DBCA14D4C1}"/>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AA8FF8A1-89AD-1918-BC3F-29F803841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E4B57-93D0-844C-62E2-DC991ECA8DAC}"/>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10499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BD04-3EB6-7C90-3A8E-1387D0482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07F1F5-5811-A985-D7EE-35CA06FF66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FA71D-9147-4C32-7E70-1CA89D9E8DA9}"/>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62C83191-608A-7184-A7D7-ADCA18458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F986-0079-2773-4A99-DFC837CFA280}"/>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9522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0D52-58FC-6E35-9A2A-E35AC3266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FCC89-0860-39B4-79C2-098B91F40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6AA39-BA5D-166F-6F74-7928EB4D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2991D-756B-2B54-D940-006B2AAEB436}"/>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6" name="Footer Placeholder 5">
            <a:extLst>
              <a:ext uri="{FF2B5EF4-FFF2-40B4-BE49-F238E27FC236}">
                <a16:creationId xmlns:a16="http://schemas.microsoft.com/office/drawing/2014/main" id="{280668F3-A58F-646E-4151-BFBCF9549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48D1C-C55A-8D8F-578F-2CFDB9953104}"/>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62868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D78F-7B94-FFE6-F99B-74AC14BF8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DBA07-AC13-E15B-B20F-9DD02EF08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B46F3-A38D-F135-4DDE-8F649F475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05844-85C1-FB1E-9907-9B7573493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C8999-A67D-D546-4EF7-F2788359D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5215-C57D-A9F8-A738-60D3DAE901D0}"/>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8" name="Footer Placeholder 7">
            <a:extLst>
              <a:ext uri="{FF2B5EF4-FFF2-40B4-BE49-F238E27FC236}">
                <a16:creationId xmlns:a16="http://schemas.microsoft.com/office/drawing/2014/main" id="{8A503C8C-8B73-4C9E-8ECE-55A5738C52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7D4785-DD43-52F2-873B-9035F58771F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023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BA5F-F217-4268-7676-95C4B4DE6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BB9E4-8D62-C121-122B-27B7443BDF71}"/>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4" name="Footer Placeholder 3">
            <a:extLst>
              <a:ext uri="{FF2B5EF4-FFF2-40B4-BE49-F238E27FC236}">
                <a16:creationId xmlns:a16="http://schemas.microsoft.com/office/drawing/2014/main" id="{25196994-F41D-6C9E-DFFB-346E39C4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8D689-D03A-811A-542A-A2652E68494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26411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B5B83-B942-4349-0AD4-22A50519FBD1}"/>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3" name="Footer Placeholder 2">
            <a:extLst>
              <a:ext uri="{FF2B5EF4-FFF2-40B4-BE49-F238E27FC236}">
                <a16:creationId xmlns:a16="http://schemas.microsoft.com/office/drawing/2014/main" id="{31D8AFF5-FC88-C4C8-5FD5-57E901354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CCF15-6E97-55EE-A353-C935283A18B1}"/>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4819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FC5F-F18B-6503-9290-EE7FEC645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EB1F2-D53A-7A5B-B71A-36E884167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49199-FB6D-62BF-20CA-E40D443E9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B619B-CE0A-3068-28B1-44F7EBDC9191}"/>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6" name="Footer Placeholder 5">
            <a:extLst>
              <a:ext uri="{FF2B5EF4-FFF2-40B4-BE49-F238E27FC236}">
                <a16:creationId xmlns:a16="http://schemas.microsoft.com/office/drawing/2014/main" id="{1971AB1D-6A7C-7F35-6E46-32C83AC0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F27F6-7FDB-B0E5-5A92-CC82F1381F72}"/>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25337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917-8040-22F0-7D33-4EDF35C4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FB4046-BD0D-08B1-73E9-F24ADC824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1852A-C75E-ECA9-D2AC-93ECB3A1B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89C5D-F569-074E-D2FC-9D95DE929025}"/>
              </a:ext>
            </a:extLst>
          </p:cNvPr>
          <p:cNvSpPr>
            <a:spLocks noGrp="1"/>
          </p:cNvSpPr>
          <p:nvPr>
            <p:ph type="dt" sz="half" idx="10"/>
          </p:nvPr>
        </p:nvSpPr>
        <p:spPr/>
        <p:txBody>
          <a:bodyPr/>
          <a:lstStyle/>
          <a:p>
            <a:fld id="{223D0366-7F6A-1F43-B034-F43C5F4D838C}" type="datetimeFigureOut">
              <a:rPr lang="en-US" smtClean="0"/>
              <a:t>10/10/25</a:t>
            </a:fld>
            <a:endParaRPr lang="en-US"/>
          </a:p>
        </p:txBody>
      </p:sp>
      <p:sp>
        <p:nvSpPr>
          <p:cNvPr id="6" name="Footer Placeholder 5">
            <a:extLst>
              <a:ext uri="{FF2B5EF4-FFF2-40B4-BE49-F238E27FC236}">
                <a16:creationId xmlns:a16="http://schemas.microsoft.com/office/drawing/2014/main" id="{F4CBBE82-05EE-F099-467C-BBC93FF54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48510-0AC4-7AE2-FB69-816047865FC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66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tx2">
                <a:lumMod val="25000"/>
                <a:lumOff val="75000"/>
              </a:schemeClr>
            </a:gs>
            <a:gs pos="67000">
              <a:srgbClr val="FFC004"/>
            </a:gs>
            <a:gs pos="38000">
              <a:srgbClr val="00B0F0"/>
            </a:gs>
            <a:gs pos="93000">
              <a:srgbClr val="EB194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9704-E641-F235-4F7D-91EEE62A8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476F4-7CD8-3205-E36F-215ACEC8F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748E1-BB65-A71C-0DD6-1D2C4DDF2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3D0366-7F6A-1F43-B034-F43C5F4D838C}" type="datetimeFigureOut">
              <a:rPr lang="en-US" smtClean="0"/>
              <a:t>10/10/25</a:t>
            </a:fld>
            <a:endParaRPr lang="en-US"/>
          </a:p>
        </p:txBody>
      </p:sp>
      <p:sp>
        <p:nvSpPr>
          <p:cNvPr id="5" name="Footer Placeholder 4">
            <a:extLst>
              <a:ext uri="{FF2B5EF4-FFF2-40B4-BE49-F238E27FC236}">
                <a16:creationId xmlns:a16="http://schemas.microsoft.com/office/drawing/2014/main" id="{59E48282-42AC-E68F-6395-3229FC120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71D32-4255-B042-BA70-A196A57EA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068FB-5CA4-C24A-8CAF-21BE3D336CA8}" type="slidenum">
              <a:rPr lang="en-US" smtClean="0"/>
              <a:t>‹#›</a:t>
            </a:fld>
            <a:endParaRPr lang="en-US"/>
          </a:p>
        </p:txBody>
      </p:sp>
    </p:spTree>
    <p:extLst>
      <p:ext uri="{BB962C8B-B14F-4D97-AF65-F5344CB8AC3E}">
        <p14:creationId xmlns:p14="http://schemas.microsoft.com/office/powerpoint/2010/main" val="206800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tiff"/><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jp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4F92A-EFB0-A4B7-2A0E-7DDEC3B01716}"/>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BC9D364D-3DA9-A685-2EEA-BEF0D714124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670DECDD-77F1-5D7C-275C-264942460CE8}"/>
              </a:ext>
            </a:extLst>
          </p:cNvPr>
          <p:cNvSpPr txBox="1">
            <a:spLocks noGrp="1"/>
          </p:cNvSpPr>
          <p:nvPr>
            <p:ph type="title"/>
          </p:nvPr>
        </p:nvSpPr>
        <p:spPr>
          <a:xfrm>
            <a:off x="329310" y="206100"/>
            <a:ext cx="11533380" cy="1068830"/>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4800" dirty="0">
                <a:latin typeface="Copperplate Gothic Bold" panose="020E0705020206020404" pitchFamily="34" charset="77"/>
              </a:rPr>
              <a:t>Sample Art Classrooms</a:t>
            </a:r>
            <a:endParaRPr lang="en-US" sz="2400" dirty="0">
              <a:latin typeface="Copperplate Gothic Bold" panose="020E0705020206020404" pitchFamily="34" charset="77"/>
            </a:endParaRPr>
          </a:p>
        </p:txBody>
      </p:sp>
      <p:sp>
        <p:nvSpPr>
          <p:cNvPr id="3" name="Content Placeholder 10">
            <a:extLst>
              <a:ext uri="{FF2B5EF4-FFF2-40B4-BE49-F238E27FC236}">
                <a16:creationId xmlns:a16="http://schemas.microsoft.com/office/drawing/2014/main" id="{93CF705A-AF91-A6E7-9C75-EAA584D9DB43}"/>
              </a:ext>
            </a:extLst>
          </p:cNvPr>
          <p:cNvSpPr txBox="1">
            <a:spLocks/>
          </p:cNvSpPr>
          <p:nvPr/>
        </p:nvSpPr>
        <p:spPr>
          <a:xfrm>
            <a:off x="329310" y="6315361"/>
            <a:ext cx="11533380" cy="498431"/>
          </a:xfrm>
          <a:prstGeom prst="rect">
            <a:avLst/>
          </a:prstGeom>
          <a:solidFill>
            <a:srgbClr val="00000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b="1" dirty="0">
                <a:solidFill>
                  <a:srgbClr val="FFFFFF"/>
                </a:solidFill>
              </a:rPr>
              <a:t>Debrah C. Sickler-Voigt, Author &amp; Presentation Developer ©</a:t>
            </a:r>
            <a:endParaRPr lang="en-US" sz="3200" b="1" dirty="0">
              <a:solidFill>
                <a:srgbClr val="FFFFFF"/>
              </a:solidFill>
            </a:endParaRPr>
          </a:p>
        </p:txBody>
      </p:sp>
      <p:pic>
        <p:nvPicPr>
          <p:cNvPr id="5" name="Content Placeholder 3" descr="This is Teaching and Learning in Art Education’s 2nd edition cover with its featured mosaic artwork of a sun and birds. Its colors are red, yellow, and orange. The three flying birds are black against the bright sun.">
            <a:extLst>
              <a:ext uri="{FF2B5EF4-FFF2-40B4-BE49-F238E27FC236}">
                <a16:creationId xmlns:a16="http://schemas.microsoft.com/office/drawing/2014/main" id="{FC78C25E-F9BF-14DD-F9A5-26C7B8E993B4}"/>
              </a:ext>
            </a:extLst>
          </p:cNvPr>
          <p:cNvPicPr>
            <a:picLocks noGrp="1" noChangeAspect="1"/>
          </p:cNvPicPr>
          <p:nvPr>
            <p:ph idx="1"/>
          </p:nvPr>
        </p:nvPicPr>
        <p:blipFill>
          <a:blip r:embed="rId4"/>
          <a:stretch>
            <a:fillRect/>
          </a:stretch>
        </p:blipFill>
        <p:spPr>
          <a:xfrm>
            <a:off x="247365" y="1754895"/>
            <a:ext cx="3153114" cy="4080501"/>
          </a:xfrm>
          <a:prstGeom prst="rect">
            <a:avLst/>
          </a:prstGeom>
        </p:spPr>
      </p:pic>
      <p:graphicFrame>
        <p:nvGraphicFramePr>
          <p:cNvPr id="2" name="Content Placeholder 3">
            <a:extLst>
              <a:ext uri="{FF2B5EF4-FFF2-40B4-BE49-F238E27FC236}">
                <a16:creationId xmlns:a16="http://schemas.microsoft.com/office/drawing/2014/main" id="{56892440-CA1D-3639-B8F6-FC49E3C1AF00}"/>
              </a:ext>
            </a:extLst>
          </p:cNvPr>
          <p:cNvGraphicFramePr>
            <a:graphicFrameLocks/>
          </p:cNvGraphicFramePr>
          <p:nvPr>
            <p:extLst>
              <p:ext uri="{D42A27DB-BD31-4B8C-83A1-F6EECF244321}">
                <p14:modId xmlns:p14="http://schemas.microsoft.com/office/powerpoint/2010/main" val="1937692109"/>
              </p:ext>
            </p:extLst>
          </p:nvPr>
        </p:nvGraphicFramePr>
        <p:xfrm>
          <a:off x="3633537" y="1274930"/>
          <a:ext cx="8325405" cy="5040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78327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81D6A-B9D2-5D56-076C-2DD900E4AC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136C4E-8D84-1136-4729-563FA072759D}"/>
              </a:ext>
              <a:ext uri="{C183D7F6-B498-43B3-948B-1728B52AA6E4}">
                <adec:decorative xmlns:adec="http://schemas.microsoft.com/office/drawing/2017/decorative" val="1"/>
              </a:ext>
            </a:extLst>
          </p:cNvPr>
          <p:cNvPicPr/>
          <p:nvPr/>
        </p:nvPicPr>
        <p:blipFill>
          <a:blip r:embed="rId3">
            <a:alphaModFix amt="8000"/>
          </a:blip>
          <a:stretch>
            <a:fillRect/>
          </a:stretch>
        </p:blipFill>
        <p:spPr>
          <a:xfrm>
            <a:off x="4062204" y="-26015"/>
            <a:ext cx="8129796" cy="6884015"/>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2A5A79BD-7EFC-F683-3369-85D09F1A50E0}"/>
              </a:ext>
            </a:extLst>
          </p:cNvPr>
          <p:cNvSpPr txBox="1">
            <a:spLocks noGrp="1"/>
          </p:cNvSpPr>
          <p:nvPr>
            <p:ph type="title"/>
          </p:nvPr>
        </p:nvSpPr>
        <p:spPr>
          <a:xfrm>
            <a:off x="224870" y="125917"/>
            <a:ext cx="2601458" cy="6606164"/>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a:latin typeface="Copperplate Gothic Bold" panose="020E0705020206020404" pitchFamily="34" charset="77"/>
              </a:rPr>
              <a:t>Mike Muller’s Middle School Classroom</a:t>
            </a:r>
          </a:p>
        </p:txBody>
      </p:sp>
      <p:pic>
        <p:nvPicPr>
          <p:cNvPr id="10" name="Content Placeholder 9" descr="This is Mike Muller’s middle school classroom with plenty of open space.">
            <a:extLst>
              <a:ext uri="{FF2B5EF4-FFF2-40B4-BE49-F238E27FC236}">
                <a16:creationId xmlns:a16="http://schemas.microsoft.com/office/drawing/2014/main" id="{DA197069-89CE-4D90-B58A-A170CB4D6957}"/>
              </a:ext>
            </a:extLst>
          </p:cNvPr>
          <p:cNvPicPr>
            <a:picLocks noGrp="1" noChangeAspect="1"/>
          </p:cNvPicPr>
          <p:nvPr>
            <p:ph idx="1"/>
          </p:nvPr>
        </p:nvPicPr>
        <p:blipFill>
          <a:blip r:embed="rId4"/>
          <a:stretch>
            <a:fillRect/>
          </a:stretch>
        </p:blipFill>
        <p:spPr>
          <a:xfrm>
            <a:off x="3117347" y="125917"/>
            <a:ext cx="8808220" cy="6606165"/>
          </a:xfrm>
        </p:spPr>
      </p:pic>
    </p:spTree>
    <p:extLst>
      <p:ext uri="{BB962C8B-B14F-4D97-AF65-F5344CB8AC3E}">
        <p14:creationId xmlns:p14="http://schemas.microsoft.com/office/powerpoint/2010/main" val="2928138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41A0D-AE15-F505-A905-2B9CF6F18F70}"/>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A4865DA0-6909-1320-AD55-DF145CF34A7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8A38AC5C-80B5-6A84-AD5C-CA004A59D10F}"/>
              </a:ext>
            </a:extLst>
          </p:cNvPr>
          <p:cNvSpPr txBox="1">
            <a:spLocks noGrp="1"/>
          </p:cNvSpPr>
          <p:nvPr>
            <p:ph type="title"/>
          </p:nvPr>
        </p:nvSpPr>
        <p:spPr>
          <a:xfrm>
            <a:off x="224870" y="188261"/>
            <a:ext cx="2601458" cy="654381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a:latin typeface="Copperplate Gothic Bold" panose="020E0705020206020404" pitchFamily="34" charset="77"/>
              </a:rPr>
              <a:t>Mike Muller’s Middle School Classroom</a:t>
            </a:r>
          </a:p>
        </p:txBody>
      </p:sp>
      <p:pic>
        <p:nvPicPr>
          <p:cNvPr id="5" name="Content Placeholder 4" descr="This is Mike Muller’s middle school classroom showing rows of tables, cabinets, the whiteboard, and digital screen.">
            <a:extLst>
              <a:ext uri="{FF2B5EF4-FFF2-40B4-BE49-F238E27FC236}">
                <a16:creationId xmlns:a16="http://schemas.microsoft.com/office/drawing/2014/main" id="{7F07EC03-CAEE-F908-B686-B0CC4A5CEC63}"/>
              </a:ext>
            </a:extLst>
          </p:cNvPr>
          <p:cNvPicPr>
            <a:picLocks noGrp="1" noChangeAspect="1"/>
          </p:cNvPicPr>
          <p:nvPr>
            <p:ph idx="1"/>
          </p:nvPr>
        </p:nvPicPr>
        <p:blipFill>
          <a:blip r:embed="rId4"/>
          <a:stretch>
            <a:fillRect/>
          </a:stretch>
        </p:blipFill>
        <p:spPr>
          <a:xfrm>
            <a:off x="3221256" y="188262"/>
            <a:ext cx="8641964" cy="6481473"/>
          </a:xfrm>
        </p:spPr>
      </p:pic>
    </p:spTree>
    <p:extLst>
      <p:ext uri="{BB962C8B-B14F-4D97-AF65-F5344CB8AC3E}">
        <p14:creationId xmlns:p14="http://schemas.microsoft.com/office/powerpoint/2010/main" val="1609464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FE37-6E80-D5F5-1359-FD37D6A61E38}"/>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CA10A097-8DAD-F3BB-C975-72668357194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FE7D3FD4-82FF-DC8F-5B06-509711247370}"/>
              </a:ext>
            </a:extLst>
          </p:cNvPr>
          <p:cNvSpPr txBox="1">
            <a:spLocks noGrp="1"/>
          </p:cNvSpPr>
          <p:nvPr>
            <p:ph type="title"/>
          </p:nvPr>
        </p:nvSpPr>
        <p:spPr>
          <a:xfrm>
            <a:off x="224870" y="188261"/>
            <a:ext cx="2601458" cy="654381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a:latin typeface="Copperplate Gothic Bold" panose="020E0705020206020404" pitchFamily="34" charset="77"/>
              </a:rPr>
              <a:t>Mike Muller’s Middle School Classroom</a:t>
            </a:r>
          </a:p>
        </p:txBody>
      </p:sp>
      <p:pic>
        <p:nvPicPr>
          <p:cNvPr id="7" name="Content Placeholder 6" descr="Mike Muller’s classroom has a large bookshelf.&#10;">
            <a:extLst>
              <a:ext uri="{FF2B5EF4-FFF2-40B4-BE49-F238E27FC236}">
                <a16:creationId xmlns:a16="http://schemas.microsoft.com/office/drawing/2014/main" id="{0A6F9380-C5A7-8CF9-3CDA-63EA3CD4D715}"/>
              </a:ext>
            </a:extLst>
          </p:cNvPr>
          <p:cNvPicPr>
            <a:picLocks noGrp="1" noChangeAspect="1"/>
          </p:cNvPicPr>
          <p:nvPr>
            <p:ph idx="1"/>
          </p:nvPr>
        </p:nvPicPr>
        <p:blipFill>
          <a:blip r:embed="rId4"/>
          <a:stretch>
            <a:fillRect/>
          </a:stretch>
        </p:blipFill>
        <p:spPr>
          <a:xfrm>
            <a:off x="3162567" y="188261"/>
            <a:ext cx="8804563" cy="6603422"/>
          </a:xfrm>
        </p:spPr>
      </p:pic>
    </p:spTree>
    <p:extLst>
      <p:ext uri="{BB962C8B-B14F-4D97-AF65-F5344CB8AC3E}">
        <p14:creationId xmlns:p14="http://schemas.microsoft.com/office/powerpoint/2010/main" val="3054958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B74FC-C0CF-6991-7B52-7EAC224C6D47}"/>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FC339ECB-1BFA-94CF-D943-882FF44764A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6981C615-F40F-BF6F-7337-9F7CEBBF8EEF}"/>
              </a:ext>
            </a:extLst>
          </p:cNvPr>
          <p:cNvSpPr txBox="1">
            <a:spLocks noGrp="1"/>
          </p:cNvSpPr>
          <p:nvPr>
            <p:ph type="title"/>
          </p:nvPr>
        </p:nvSpPr>
        <p:spPr>
          <a:xfrm>
            <a:off x="224870" y="188261"/>
            <a:ext cx="2601458" cy="654381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a:latin typeface="Copperplate Gothic Bold" panose="020E0705020206020404" pitchFamily="34" charset="77"/>
              </a:rPr>
              <a:t>Mike Muller’s Middle School Classroom</a:t>
            </a:r>
          </a:p>
        </p:txBody>
      </p:sp>
      <p:pic>
        <p:nvPicPr>
          <p:cNvPr id="7" name="Content Placeholder 6" descr="A classroom with tables and chairs&#10;&#10;AI-generated content may be incorrect.">
            <a:extLst>
              <a:ext uri="{FF2B5EF4-FFF2-40B4-BE49-F238E27FC236}">
                <a16:creationId xmlns:a16="http://schemas.microsoft.com/office/drawing/2014/main" id="{F96AD9D6-3B0A-BC87-AFEB-600DA296FCD7}"/>
              </a:ext>
            </a:extLst>
          </p:cNvPr>
          <p:cNvPicPr>
            <a:picLocks noGrp="1" noChangeAspect="1"/>
          </p:cNvPicPr>
          <p:nvPr>
            <p:ph idx="1"/>
          </p:nvPr>
        </p:nvPicPr>
        <p:blipFill>
          <a:blip r:embed="rId4"/>
          <a:stretch>
            <a:fillRect/>
          </a:stretch>
        </p:blipFill>
        <p:spPr>
          <a:xfrm>
            <a:off x="3162567" y="188261"/>
            <a:ext cx="8804563" cy="6603422"/>
          </a:xfrm>
        </p:spPr>
      </p:pic>
    </p:spTree>
    <p:extLst>
      <p:ext uri="{BB962C8B-B14F-4D97-AF65-F5344CB8AC3E}">
        <p14:creationId xmlns:p14="http://schemas.microsoft.com/office/powerpoint/2010/main" val="2997207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9DC5C3-0F56-F67F-6D06-50B329B504A9}"/>
              </a:ext>
              <a:ext uri="{C183D7F6-B498-43B3-948B-1728B52AA6E4}">
                <adec:decorative xmlns:adec="http://schemas.microsoft.com/office/drawing/2017/decorative" val="1"/>
              </a:ext>
            </a:extLst>
          </p:cNvPr>
          <p:cNvPicPr/>
          <p:nvPr/>
        </p:nvPicPr>
        <p:blipFill>
          <a:blip r:embed="rId3">
            <a:alphaModFix amt="8000"/>
          </a:blip>
          <a:stretch>
            <a:fillRect/>
          </a:stretch>
        </p:blipFill>
        <p:spPr>
          <a:xfrm>
            <a:off x="4062204" y="-26015"/>
            <a:ext cx="8129796" cy="6884015"/>
          </a:xfrm>
          <a:prstGeom prst="rect">
            <a:avLst/>
          </a:prstGeom>
        </p:spPr>
      </p:pic>
      <p:pic>
        <p:nvPicPr>
          <p:cNvPr id="3" name="Content Placeholder 9" descr="Jenny Llewellyn-Jones’ display presents her middle school students’ studies designing a 3D prototype for a hurricane and flood-resistant house with the Tinkercad app. Her display includes students’ use of computers and a 3D printer. &#10;">
            <a:extLst>
              <a:ext uri="{FF2B5EF4-FFF2-40B4-BE49-F238E27FC236}">
                <a16:creationId xmlns:a16="http://schemas.microsoft.com/office/drawing/2014/main" id="{11A9D199-F350-8EA5-434E-7337851FACF0}"/>
              </a:ext>
            </a:extLst>
          </p:cNvPr>
          <p:cNvPicPr>
            <a:picLocks noGrp="1" noChangeAspect="1"/>
          </p:cNvPicPr>
          <p:nvPr>
            <p:ph sz="half" idx="1"/>
          </p:nvPr>
        </p:nvPicPr>
        <p:blipFill>
          <a:blip r:embed="rId4" cstate="print">
            <a:extLst>
              <a:ext uri="{28A0092B-C50C-407E-A947-70E740481C1C}">
                <a14:useLocalDpi xmlns:a14="http://schemas.microsoft.com/office/drawing/2010/main"/>
              </a:ext>
            </a:extLst>
          </a:blip>
          <a:stretch>
            <a:fillRect/>
          </a:stretch>
        </p:blipFill>
        <p:spPr>
          <a:xfrm>
            <a:off x="2746744" y="262306"/>
            <a:ext cx="8444516" cy="6333387"/>
          </a:xfrm>
        </p:spPr>
      </p:pic>
      <p:sp>
        <p:nvSpPr>
          <p:cNvPr id="10" name="Title 1" descr="Jenny Llewellyn-Jones is standing before a STEAM display in her classroom. ">
            <a:extLst>
              <a:ext uri="{FF2B5EF4-FFF2-40B4-BE49-F238E27FC236}">
                <a16:creationId xmlns:a16="http://schemas.microsoft.com/office/drawing/2014/main" id="{B7B7B6A1-C5C8-2B06-C44B-5E279F7ACDED}"/>
              </a:ext>
            </a:extLst>
          </p:cNvPr>
          <p:cNvSpPr>
            <a:spLocks noGrp="1"/>
          </p:cNvSpPr>
          <p:nvPr>
            <p:ph type="title"/>
          </p:nvPr>
        </p:nvSpPr>
        <p:spPr>
          <a:xfrm>
            <a:off x="217081" y="262306"/>
            <a:ext cx="2292203" cy="6333387"/>
          </a:xfrm>
          <a:solidFill>
            <a:srgbClr val="001079"/>
          </a:solidFill>
        </p:spPr>
        <p:txBody>
          <a:bodyPr>
            <a:noAutofit/>
          </a:bodyPr>
          <a:lstStyle/>
          <a:p>
            <a:pPr marR="0" algn="ctr">
              <a:spcBef>
                <a:spcPts val="0"/>
              </a:spcBef>
              <a:spcAft>
                <a:spcPts val="0"/>
              </a:spcAft>
            </a:pPr>
            <a:r>
              <a:rPr lang="en-US" sz="2400" dirty="0">
                <a:latin typeface="Copperplate Gothic Bold" panose="020E0705020206020404" pitchFamily="34" charset="77"/>
                <a:ea typeface="SimSun" panose="02010600030101010101" pitchFamily="2" charset="-122"/>
                <a:cs typeface="Times New Roman" panose="02020603050405020304" pitchFamily="18" charset="0"/>
              </a:rPr>
              <a:t>Jenny Llewellyn-Jones’s Middle School Art Classroom</a:t>
            </a:r>
            <a:endParaRPr lang="en-US" sz="3600" dirty="0">
              <a:solidFill>
                <a:schemeClr val="bg1"/>
              </a:solidFill>
              <a:effectLst/>
              <a:latin typeface="Copperplate Gothic Bold" panose="020E0705020206020404" pitchFamily="34"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3823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83BF3-2E9C-C204-9C68-91D2294F700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E8FDA01-1355-258B-601D-A2A377761987}"/>
              </a:ext>
              <a:ext uri="{C183D7F6-B498-43B3-948B-1728B52AA6E4}">
                <adec:decorative xmlns:adec="http://schemas.microsoft.com/office/drawing/2017/decorative" val="1"/>
              </a:ext>
            </a:extLst>
          </p:cNvPr>
          <p:cNvPicPr/>
          <p:nvPr/>
        </p:nvPicPr>
        <p:blipFill>
          <a:blip r:embed="rId3">
            <a:alphaModFix amt="8000"/>
          </a:blip>
          <a:stretch>
            <a:fillRect/>
          </a:stretch>
        </p:blipFill>
        <p:spPr>
          <a:xfrm>
            <a:off x="4062204" y="-26015"/>
            <a:ext cx="8129796" cy="6884015"/>
          </a:xfrm>
          <a:prstGeom prst="rect">
            <a:avLst/>
          </a:prstGeom>
        </p:spPr>
      </p:pic>
      <p:sp>
        <p:nvSpPr>
          <p:cNvPr id="10" name="Title 1" descr="Jenny Llewellyn-Jones is standing before a STEAM display in her classroom. ">
            <a:extLst>
              <a:ext uri="{FF2B5EF4-FFF2-40B4-BE49-F238E27FC236}">
                <a16:creationId xmlns:a16="http://schemas.microsoft.com/office/drawing/2014/main" id="{5621E3BB-067F-594E-2B9B-32CDF1901014}"/>
              </a:ext>
            </a:extLst>
          </p:cNvPr>
          <p:cNvSpPr>
            <a:spLocks noGrp="1"/>
          </p:cNvSpPr>
          <p:nvPr>
            <p:ph type="title"/>
          </p:nvPr>
        </p:nvSpPr>
        <p:spPr>
          <a:xfrm>
            <a:off x="347709" y="262306"/>
            <a:ext cx="2624090" cy="6333387"/>
          </a:xfrm>
          <a:solidFill>
            <a:srgbClr val="001079"/>
          </a:solidFill>
        </p:spPr>
        <p:txBody>
          <a:bodyPr>
            <a:noAutofit/>
          </a:bodyPr>
          <a:lstStyle/>
          <a:p>
            <a:pPr marR="0" algn="ctr">
              <a:spcBef>
                <a:spcPts val="0"/>
              </a:spcBef>
              <a:spcAft>
                <a:spcPts val="0"/>
              </a:spcAft>
            </a:pPr>
            <a:r>
              <a:rPr lang="en-US" sz="2400" dirty="0">
                <a:latin typeface="Copperplate Gothic Bold" panose="020E0705020206020404" pitchFamily="34" charset="77"/>
                <a:ea typeface="SimSun" panose="02010600030101010101" pitchFamily="2" charset="-122"/>
                <a:cs typeface="Times New Roman" panose="02020603050405020304" pitchFamily="18" charset="0"/>
              </a:rPr>
              <a:t>Todd Johnson’s Middle School Art Classroom</a:t>
            </a:r>
            <a:endParaRPr lang="en-US" sz="3600" dirty="0">
              <a:solidFill>
                <a:schemeClr val="bg1"/>
              </a:solidFill>
              <a:effectLst/>
              <a:latin typeface="Copperplate Gothic Bold" panose="020E0705020206020404" pitchFamily="34" charset="77"/>
              <a:ea typeface="Times New Roman" panose="02020603050405020304" pitchFamily="18" charset="0"/>
              <a:cs typeface="Times New Roman" panose="02020603050405020304" pitchFamily="18" charset="0"/>
            </a:endParaRPr>
          </a:p>
        </p:txBody>
      </p:sp>
      <p:pic>
        <p:nvPicPr>
          <p:cNvPr id="6" name="Content Placeholder 5" descr="A room with tables and chairs&#10;&#10;AI-generated content may be incorrect.">
            <a:extLst>
              <a:ext uri="{FF2B5EF4-FFF2-40B4-BE49-F238E27FC236}">
                <a16:creationId xmlns:a16="http://schemas.microsoft.com/office/drawing/2014/main" id="{5C728CCC-CB3D-A8C3-A2FD-30F22AFAB308}"/>
              </a:ext>
            </a:extLst>
          </p:cNvPr>
          <p:cNvPicPr>
            <a:picLocks noGrp="1" noChangeAspect="1"/>
          </p:cNvPicPr>
          <p:nvPr>
            <p:ph sz="half" idx="1"/>
          </p:nvPr>
        </p:nvPicPr>
        <p:blipFill>
          <a:blip r:embed="rId4"/>
          <a:stretch>
            <a:fillRect/>
          </a:stretch>
        </p:blipFill>
        <p:spPr>
          <a:xfrm>
            <a:off x="3320141" y="292863"/>
            <a:ext cx="8403772" cy="6302829"/>
          </a:xfrm>
        </p:spPr>
      </p:pic>
    </p:spTree>
    <p:extLst>
      <p:ext uri="{BB962C8B-B14F-4D97-AF65-F5344CB8AC3E}">
        <p14:creationId xmlns:p14="http://schemas.microsoft.com/office/powerpoint/2010/main" val="1618937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7B21E-9F6A-487B-77D7-EAA4964A29A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035F040-A90D-D220-6C0C-FE54599D9F14}"/>
              </a:ext>
              <a:ext uri="{C183D7F6-B498-43B3-948B-1728B52AA6E4}">
                <adec:decorative xmlns:adec="http://schemas.microsoft.com/office/drawing/2017/decorative" val="1"/>
              </a:ext>
            </a:extLst>
          </p:cNvPr>
          <p:cNvPicPr/>
          <p:nvPr/>
        </p:nvPicPr>
        <p:blipFill>
          <a:blip r:embed="rId3">
            <a:alphaModFix amt="8000"/>
          </a:blip>
          <a:stretch>
            <a:fillRect/>
          </a:stretch>
        </p:blipFill>
        <p:spPr>
          <a:xfrm>
            <a:off x="4062204" y="-26015"/>
            <a:ext cx="8129796" cy="6884015"/>
          </a:xfrm>
          <a:prstGeom prst="rect">
            <a:avLst/>
          </a:prstGeom>
        </p:spPr>
      </p:pic>
      <p:sp>
        <p:nvSpPr>
          <p:cNvPr id="10" name="Title 1" descr="Jenny Llewellyn-Jones is standing before a STEAM display in her classroom. ">
            <a:extLst>
              <a:ext uri="{FF2B5EF4-FFF2-40B4-BE49-F238E27FC236}">
                <a16:creationId xmlns:a16="http://schemas.microsoft.com/office/drawing/2014/main" id="{8E3EE11D-8397-A5D3-1624-01760F72BC0C}"/>
              </a:ext>
            </a:extLst>
          </p:cNvPr>
          <p:cNvSpPr>
            <a:spLocks noGrp="1"/>
          </p:cNvSpPr>
          <p:nvPr>
            <p:ph type="title"/>
          </p:nvPr>
        </p:nvSpPr>
        <p:spPr>
          <a:xfrm>
            <a:off x="315052" y="621008"/>
            <a:ext cx="2624090" cy="5681821"/>
          </a:xfrm>
          <a:solidFill>
            <a:srgbClr val="001079"/>
          </a:solidFill>
        </p:spPr>
        <p:txBody>
          <a:bodyPr>
            <a:noAutofit/>
          </a:bodyPr>
          <a:lstStyle/>
          <a:p>
            <a:pPr marR="0" algn="ctr">
              <a:spcBef>
                <a:spcPts val="0"/>
              </a:spcBef>
              <a:spcAft>
                <a:spcPts val="0"/>
              </a:spcAft>
            </a:pPr>
            <a:br>
              <a:rPr lang="en-US" sz="2400" dirty="0">
                <a:latin typeface="Copperplate Gothic Bold" panose="020E0705020206020404" pitchFamily="34" charset="77"/>
                <a:ea typeface="SimSun" panose="02010600030101010101" pitchFamily="2" charset="-122"/>
                <a:cs typeface="Times New Roman" panose="02020603050405020304" pitchFamily="18" charset="0"/>
              </a:rPr>
            </a:br>
            <a:r>
              <a:rPr lang="en-US" sz="2400" dirty="0">
                <a:latin typeface="Copperplate Gothic Bold" panose="020E0705020206020404" pitchFamily="34" charset="77"/>
                <a:ea typeface="SimSun" panose="02010600030101010101" pitchFamily="2" charset="-122"/>
                <a:cs typeface="Times New Roman" panose="02020603050405020304" pitchFamily="18" charset="0"/>
              </a:rPr>
              <a:t>Todd Johnson’s Middle School Art Classroom</a:t>
            </a:r>
            <a:endParaRPr lang="en-US" sz="3600" dirty="0">
              <a:solidFill>
                <a:schemeClr val="bg1"/>
              </a:solidFill>
              <a:effectLst/>
              <a:latin typeface="Copperplate Gothic Bold" panose="020E0705020206020404" pitchFamily="34" charset="77"/>
              <a:ea typeface="Times New Roman" panose="02020603050405020304" pitchFamily="18" charset="0"/>
              <a:cs typeface="Times New Roman" panose="02020603050405020304" pitchFamily="18" charset="0"/>
            </a:endParaRPr>
          </a:p>
        </p:txBody>
      </p:sp>
      <p:pic>
        <p:nvPicPr>
          <p:cNvPr id="12" name="Content Placeholder 11" descr="A rack with aprons and shoes&#10;&#10;AI-generated content may be incorrect.">
            <a:extLst>
              <a:ext uri="{FF2B5EF4-FFF2-40B4-BE49-F238E27FC236}">
                <a16:creationId xmlns:a16="http://schemas.microsoft.com/office/drawing/2014/main" id="{798735B1-D273-038C-DEA8-3758CD5D40ED}"/>
              </a:ext>
            </a:extLst>
          </p:cNvPr>
          <p:cNvPicPr>
            <a:picLocks noGrp="1" noChangeAspect="1"/>
          </p:cNvPicPr>
          <p:nvPr>
            <p:ph sz="half" idx="1"/>
          </p:nvPr>
        </p:nvPicPr>
        <p:blipFill>
          <a:blip r:embed="rId4"/>
          <a:stretch>
            <a:fillRect/>
          </a:stretch>
        </p:blipFill>
        <p:spPr>
          <a:xfrm>
            <a:off x="3180205" y="608002"/>
            <a:ext cx="4261365" cy="5681821"/>
          </a:xfrm>
        </p:spPr>
      </p:pic>
      <p:pic>
        <p:nvPicPr>
          <p:cNvPr id="14" name="Picture 13" descr="A room with white cabinets and a sink&#10;&#10;AI-generated content may be incorrect.">
            <a:extLst>
              <a:ext uri="{FF2B5EF4-FFF2-40B4-BE49-F238E27FC236}">
                <a16:creationId xmlns:a16="http://schemas.microsoft.com/office/drawing/2014/main" id="{E7E81053-B1E3-44B9-C047-48071023D87B}"/>
              </a:ext>
            </a:extLst>
          </p:cNvPr>
          <p:cNvPicPr>
            <a:picLocks noChangeAspect="1"/>
          </p:cNvPicPr>
          <p:nvPr/>
        </p:nvPicPr>
        <p:blipFill>
          <a:blip r:embed="rId5"/>
          <a:stretch>
            <a:fillRect/>
          </a:stretch>
        </p:blipFill>
        <p:spPr>
          <a:xfrm>
            <a:off x="7702431" y="621009"/>
            <a:ext cx="4261365" cy="5681820"/>
          </a:xfrm>
          <a:prstGeom prst="rect">
            <a:avLst/>
          </a:prstGeom>
        </p:spPr>
      </p:pic>
      <p:pic>
        <p:nvPicPr>
          <p:cNvPr id="16" name="Picture 15" descr="A sewing machine on a table&#10;&#10;AI-generated content may be incorrect.">
            <a:extLst>
              <a:ext uri="{FF2B5EF4-FFF2-40B4-BE49-F238E27FC236}">
                <a16:creationId xmlns:a16="http://schemas.microsoft.com/office/drawing/2014/main" id="{ECFCBD8E-A704-9604-B996-3BFABC05E841}"/>
              </a:ext>
            </a:extLst>
          </p:cNvPr>
          <p:cNvPicPr>
            <a:picLocks noChangeAspect="1"/>
          </p:cNvPicPr>
          <p:nvPr/>
        </p:nvPicPr>
        <p:blipFill>
          <a:blip r:embed="rId6"/>
          <a:srcRect l="8543" t="18487" r="7843"/>
          <a:stretch>
            <a:fillRect/>
          </a:stretch>
        </p:blipFill>
        <p:spPr>
          <a:xfrm>
            <a:off x="608973" y="947057"/>
            <a:ext cx="2032262" cy="1485900"/>
          </a:xfrm>
          <a:prstGeom prst="rect">
            <a:avLst/>
          </a:prstGeom>
        </p:spPr>
      </p:pic>
    </p:spTree>
    <p:extLst>
      <p:ext uri="{BB962C8B-B14F-4D97-AF65-F5344CB8AC3E}">
        <p14:creationId xmlns:p14="http://schemas.microsoft.com/office/powerpoint/2010/main" val="1787868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A4339-86AA-5743-04E0-C5AF074DD675}"/>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AF256993-AF65-D4DE-86C5-050180B7C00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D2F39B49-2A1C-DBA4-618F-9F724E26536D}"/>
              </a:ext>
            </a:extLst>
          </p:cNvPr>
          <p:cNvSpPr txBox="1">
            <a:spLocks noGrp="1"/>
          </p:cNvSpPr>
          <p:nvPr>
            <p:ph type="title"/>
          </p:nvPr>
        </p:nvSpPr>
        <p:spPr>
          <a:xfrm>
            <a:off x="224870" y="125917"/>
            <a:ext cx="2601458" cy="6606164"/>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a:latin typeface="Copperplate Gothic Bold" panose="020E0705020206020404" pitchFamily="34" charset="77"/>
              </a:rPr>
              <a:t>Monica Leister’s Elementary- High School Art Classroom</a:t>
            </a:r>
          </a:p>
        </p:txBody>
      </p:sp>
      <p:pic>
        <p:nvPicPr>
          <p:cNvPr id="5" name="Content Placeholder 4" descr="A classroom with tables and chairs.">
            <a:extLst>
              <a:ext uri="{FF2B5EF4-FFF2-40B4-BE49-F238E27FC236}">
                <a16:creationId xmlns:a16="http://schemas.microsoft.com/office/drawing/2014/main" id="{687EAB63-67E6-D5BE-01C9-84C6D8172D71}"/>
              </a:ext>
            </a:extLst>
          </p:cNvPr>
          <p:cNvPicPr>
            <a:picLocks noGrp="1" noChangeAspect="1"/>
          </p:cNvPicPr>
          <p:nvPr>
            <p:ph idx="1"/>
          </p:nvPr>
        </p:nvPicPr>
        <p:blipFill>
          <a:blip r:embed="rId4"/>
          <a:stretch>
            <a:fillRect/>
          </a:stretch>
        </p:blipFill>
        <p:spPr>
          <a:xfrm>
            <a:off x="3076979" y="231809"/>
            <a:ext cx="8525838" cy="6394379"/>
          </a:xfrm>
        </p:spPr>
      </p:pic>
    </p:spTree>
    <p:extLst>
      <p:ext uri="{BB962C8B-B14F-4D97-AF65-F5344CB8AC3E}">
        <p14:creationId xmlns:p14="http://schemas.microsoft.com/office/powerpoint/2010/main" val="3947350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2E32B-7DBB-E89D-9373-1175004AD0E8}"/>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324E5B02-401F-33B6-4156-BEA2905D015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CEAD1E22-EF46-5042-3AE0-85C28776D707}"/>
              </a:ext>
            </a:extLst>
          </p:cNvPr>
          <p:cNvSpPr txBox="1">
            <a:spLocks noGrp="1"/>
          </p:cNvSpPr>
          <p:nvPr>
            <p:ph type="title"/>
          </p:nvPr>
        </p:nvSpPr>
        <p:spPr>
          <a:xfrm>
            <a:off x="224870" y="188261"/>
            <a:ext cx="2601458" cy="654381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a:latin typeface="Copperplate Gothic Bold" panose="020E0705020206020404" pitchFamily="34" charset="77"/>
              </a:rPr>
              <a:t>David Cassel’s High School Art Classroom</a:t>
            </a:r>
          </a:p>
        </p:txBody>
      </p:sp>
      <p:pic>
        <p:nvPicPr>
          <p:cNvPr id="5" name="Content Placeholder 4" descr="A room with tables and chairs&#10;&#10;AI-generated content may be incorrect.">
            <a:extLst>
              <a:ext uri="{FF2B5EF4-FFF2-40B4-BE49-F238E27FC236}">
                <a16:creationId xmlns:a16="http://schemas.microsoft.com/office/drawing/2014/main" id="{0465F788-F476-3C7F-8394-510C9375F4D0}"/>
              </a:ext>
            </a:extLst>
          </p:cNvPr>
          <p:cNvPicPr>
            <a:picLocks noGrp="1" noChangeAspect="1"/>
          </p:cNvPicPr>
          <p:nvPr>
            <p:ph idx="1"/>
          </p:nvPr>
        </p:nvPicPr>
        <p:blipFill>
          <a:blip r:embed="rId4"/>
          <a:stretch>
            <a:fillRect/>
          </a:stretch>
        </p:blipFill>
        <p:spPr>
          <a:xfrm>
            <a:off x="3028852" y="188261"/>
            <a:ext cx="8725091" cy="6543818"/>
          </a:xfrm>
        </p:spPr>
      </p:pic>
    </p:spTree>
    <p:extLst>
      <p:ext uri="{BB962C8B-B14F-4D97-AF65-F5344CB8AC3E}">
        <p14:creationId xmlns:p14="http://schemas.microsoft.com/office/powerpoint/2010/main" val="164735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58DCB-D628-345F-07F1-08E088C6F6E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70C9141-FF13-8633-F57C-AB29420EAE5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6000"/>
          </a:blip>
          <a:stretch>
            <a:fillRect/>
          </a:stretch>
        </p:blipFill>
        <p:spPr>
          <a:xfrm>
            <a:off x="4092927" y="0"/>
            <a:ext cx="8099073" cy="6858000"/>
          </a:xfrm>
          <a:prstGeom prst="rect">
            <a:avLst/>
          </a:prstGeom>
        </p:spPr>
      </p:pic>
      <p:pic>
        <p:nvPicPr>
          <p:cNvPr id="8" name="Content Placeholder 6" descr="This shows a group of students making sculptures at a class table. One is using a glue gun. ">
            <a:extLst>
              <a:ext uri="{FF2B5EF4-FFF2-40B4-BE49-F238E27FC236}">
                <a16:creationId xmlns:a16="http://schemas.microsoft.com/office/drawing/2014/main" id="{584A5CBC-1E38-E830-9E1A-5CFC03B6647B}"/>
              </a:ext>
            </a:extLst>
          </p:cNvPr>
          <p:cNvPicPr>
            <a:picLocks noGrp="1" noChangeAspect="1"/>
          </p:cNvPicPr>
          <p:nvPr>
            <p:ph idx="1"/>
          </p:nvPr>
        </p:nvPicPr>
        <p:blipFill>
          <a:blip r:embed="rId4"/>
          <a:stretch>
            <a:fillRect/>
          </a:stretch>
        </p:blipFill>
        <p:spPr>
          <a:xfrm>
            <a:off x="2996456" y="436321"/>
            <a:ext cx="9179827" cy="5985357"/>
          </a:xfrm>
        </p:spPr>
      </p:pic>
      <p:sp>
        <p:nvSpPr>
          <p:cNvPr id="10" name="Title 1" descr="Teaching Tips to Thrive #14.1Brianna Shetzler: Character Development Using Papier-Mâché Clay 2">
            <a:extLst>
              <a:ext uri="{FF2B5EF4-FFF2-40B4-BE49-F238E27FC236}">
                <a16:creationId xmlns:a16="http://schemas.microsoft.com/office/drawing/2014/main" id="{9614415F-41F7-427A-DC81-8983EA76E82D}"/>
              </a:ext>
            </a:extLst>
          </p:cNvPr>
          <p:cNvSpPr txBox="1">
            <a:spLocks noGrp="1"/>
          </p:cNvSpPr>
          <p:nvPr>
            <p:ph type="title"/>
          </p:nvPr>
        </p:nvSpPr>
        <p:spPr>
          <a:xfrm>
            <a:off x="43426" y="55225"/>
            <a:ext cx="2886811" cy="6747550"/>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br>
              <a:rPr lang="en-US" sz="2400" b="1" dirty="0">
                <a:solidFill>
                  <a:schemeClr val="tx1"/>
                </a:solidFill>
                <a:latin typeface="Copperplate Gothic Bold" panose="020E0705020206020404" pitchFamily="34" charset="77"/>
                <a:cs typeface="Bangla MN"/>
              </a:rPr>
            </a:br>
            <a:r>
              <a:rPr lang="en-US" sz="2800" b="1" dirty="0">
                <a:latin typeface="Copperplate Gothic Bold" panose="020E0705020206020404" pitchFamily="34" charset="77"/>
              </a:rPr>
              <a:t>Brianna </a:t>
            </a:r>
            <a:r>
              <a:rPr lang="en-US" sz="2800" b="1" dirty="0" err="1">
                <a:latin typeface="Copperplate Gothic Bold" panose="020E0705020206020404" pitchFamily="34" charset="77"/>
              </a:rPr>
              <a:t>Shetzler’s</a:t>
            </a:r>
            <a:r>
              <a:rPr lang="en-US" sz="2800" b="1" dirty="0">
                <a:latin typeface="Copperplate Gothic Bold" panose="020E0705020206020404" pitchFamily="34" charset="77"/>
              </a:rPr>
              <a:t> High School Classroom</a:t>
            </a:r>
            <a:endParaRPr lang="en-US" sz="700" b="1" dirty="0">
              <a:solidFill>
                <a:srgbClr val="FFFFFF"/>
              </a:solidFill>
              <a:latin typeface="Copperplate Gothic Bold" panose="020E0705020206020404" pitchFamily="34" charset="77"/>
              <a:cs typeface="Bangla MN" pitchFamily="2" charset="0"/>
            </a:endParaRPr>
          </a:p>
        </p:txBody>
      </p:sp>
    </p:spTree>
    <p:extLst>
      <p:ext uri="{BB962C8B-B14F-4D97-AF65-F5344CB8AC3E}">
        <p14:creationId xmlns:p14="http://schemas.microsoft.com/office/powerpoint/2010/main" val="352920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50D28-6D45-6E8D-EFCB-C4B20F5FF91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E563AEB-D1B0-32D3-0D9F-7B7EE61BB5A8}"/>
              </a:ext>
              <a:ext uri="{C183D7F6-B498-43B3-948B-1728B52AA6E4}">
                <adec:decorative xmlns:adec="http://schemas.microsoft.com/office/drawing/2017/decorative" val="1"/>
              </a:ext>
            </a:extLst>
          </p:cNvPr>
          <p:cNvPicPr/>
          <p:nvPr/>
        </p:nvPicPr>
        <p:blipFill>
          <a:blip r:embed="rId3">
            <a:alphaModFix amt="16000"/>
          </a:blip>
          <a:stretch>
            <a:fillRect/>
          </a:stretch>
        </p:blipFill>
        <p:spPr>
          <a:xfrm>
            <a:off x="4092927" y="0"/>
            <a:ext cx="8099073" cy="6858000"/>
          </a:xfrm>
          <a:prstGeom prst="rect">
            <a:avLst/>
          </a:prstGeom>
        </p:spPr>
      </p:pic>
      <p:sp>
        <p:nvSpPr>
          <p:cNvPr id="5" name="Title 1" descr="Early ChildhoodStudents’ Transformative Aesthetic Knowledge">
            <a:extLst>
              <a:ext uri="{FF2B5EF4-FFF2-40B4-BE49-F238E27FC236}">
                <a16:creationId xmlns:a16="http://schemas.microsoft.com/office/drawing/2014/main" id="{207EA0D5-BC96-DEA2-0E0D-81C999522F35}"/>
              </a:ext>
            </a:extLst>
          </p:cNvPr>
          <p:cNvSpPr>
            <a:spLocks noGrp="1"/>
          </p:cNvSpPr>
          <p:nvPr>
            <p:ph type="title"/>
          </p:nvPr>
        </p:nvSpPr>
        <p:spPr>
          <a:xfrm>
            <a:off x="320956" y="309850"/>
            <a:ext cx="3353577" cy="6312122"/>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200" b="1" dirty="0">
                <a:solidFill>
                  <a:schemeClr val="bg1"/>
                </a:solidFill>
                <a:latin typeface="Copperplate Gothic Bold" panose="020E0705020206020404" pitchFamily="34" charset="77"/>
                <a:cs typeface="Bangla MN"/>
              </a:rPr>
              <a:t>Early Childhood</a:t>
            </a:r>
            <a:br>
              <a:rPr lang="en-US" sz="3200" b="1" dirty="0">
                <a:solidFill>
                  <a:schemeClr val="bg1"/>
                </a:solidFill>
                <a:latin typeface="Copperplate Gothic Bold" panose="020E0705020206020404" pitchFamily="34" charset="77"/>
                <a:cs typeface="Bangla MN"/>
              </a:rPr>
            </a:br>
            <a:r>
              <a:rPr lang="en-US" sz="3200" b="1" dirty="0">
                <a:latin typeface="Copperplate Gothic Bold" panose="020E0705020206020404" pitchFamily="34" charset="77"/>
              </a:rPr>
              <a:t>All4Ed</a:t>
            </a:r>
            <a:br>
              <a:rPr lang="en-US" sz="3200" b="1" dirty="0">
                <a:latin typeface="Copperplate Gothic Bold" panose="020E0705020206020404" pitchFamily="34" charset="77"/>
              </a:rPr>
            </a:br>
            <a:r>
              <a:rPr lang="en-US" sz="3200" b="1" dirty="0">
                <a:latin typeface="Copperplate Gothic Bold" panose="020E0705020206020404" pitchFamily="34" charset="77"/>
              </a:rPr>
              <a:t>Documented Classroom</a:t>
            </a:r>
            <a:endParaRPr lang="en-US" sz="3200" b="1" dirty="0">
              <a:solidFill>
                <a:srgbClr val="FFFFFF"/>
              </a:solidFill>
              <a:latin typeface="Copperplate Gothic Bold" panose="020E0705020206020404" pitchFamily="34" charset="77"/>
              <a:cs typeface="Bangla MN"/>
            </a:endParaRPr>
          </a:p>
        </p:txBody>
      </p:sp>
      <p:pic>
        <p:nvPicPr>
          <p:cNvPr id="10" name="Content Placeholder 3" descr="A teacher is reading to children sitting on a carpet in an early childhood classroom.">
            <a:extLst>
              <a:ext uri="{FF2B5EF4-FFF2-40B4-BE49-F238E27FC236}">
                <a16:creationId xmlns:a16="http://schemas.microsoft.com/office/drawing/2014/main" id="{5C62BB1D-2B38-F422-B2FB-EC5C8783EB27}"/>
              </a:ext>
            </a:extLst>
          </p:cNvPr>
          <p:cNvPicPr>
            <a:picLocks noGrp="1" noChangeAspect="1"/>
          </p:cNvPicPr>
          <p:nvPr>
            <p:ph idx="1"/>
          </p:nvPr>
        </p:nvPicPr>
        <p:blipFill>
          <a:blip r:embed="rId4"/>
          <a:stretch>
            <a:fillRect/>
          </a:stretch>
        </p:blipFill>
        <p:spPr>
          <a:xfrm>
            <a:off x="4699588" y="259051"/>
            <a:ext cx="4251906" cy="6377860"/>
          </a:xfrm>
        </p:spPr>
      </p:pic>
    </p:spTree>
    <p:extLst>
      <p:ext uri="{BB962C8B-B14F-4D97-AF65-F5344CB8AC3E}">
        <p14:creationId xmlns:p14="http://schemas.microsoft.com/office/powerpoint/2010/main" val="4240763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9C057-8BE0-9A47-7BC7-E9E7A3575229}"/>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18E536FC-BF8F-B7A7-B8FD-D586CAFAC80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E1AE99EA-92B7-49A7-8EF4-F7432C4CE88E}"/>
              </a:ext>
            </a:extLst>
          </p:cNvPr>
          <p:cNvSpPr txBox="1">
            <a:spLocks noGrp="1"/>
          </p:cNvSpPr>
          <p:nvPr>
            <p:ph type="title"/>
          </p:nvPr>
        </p:nvSpPr>
        <p:spPr>
          <a:xfrm>
            <a:off x="224870" y="188261"/>
            <a:ext cx="2601458" cy="654381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a:latin typeface="Copperplate Gothic Bold" panose="020E0705020206020404" pitchFamily="34" charset="77"/>
              </a:rPr>
              <a:t>Paul Sweeney’s AP</a:t>
            </a:r>
            <a:br>
              <a:rPr lang="en-US" dirty="0"/>
            </a:br>
            <a:r>
              <a:rPr lang="en-US" sz="2400" dirty="0">
                <a:latin typeface="Copperplate Gothic Bold" panose="020E0705020206020404" pitchFamily="34" charset="77"/>
              </a:rPr>
              <a:t>High Art School Classroom</a:t>
            </a:r>
          </a:p>
        </p:txBody>
      </p:sp>
      <p:pic>
        <p:nvPicPr>
          <p:cNvPr id="7" name="Content Placeholder 6" descr="A group of people in a room with a large window&#10;&#10;AI-generated content may be incorrect.">
            <a:extLst>
              <a:ext uri="{FF2B5EF4-FFF2-40B4-BE49-F238E27FC236}">
                <a16:creationId xmlns:a16="http://schemas.microsoft.com/office/drawing/2014/main" id="{1C9CFB4E-429B-F859-7C2C-8A86F750070F}"/>
              </a:ext>
            </a:extLst>
          </p:cNvPr>
          <p:cNvPicPr>
            <a:picLocks noGrp="1" noChangeAspect="1"/>
          </p:cNvPicPr>
          <p:nvPr>
            <p:ph idx="1"/>
          </p:nvPr>
        </p:nvPicPr>
        <p:blipFill>
          <a:blip r:embed="rId4"/>
          <a:stretch>
            <a:fillRect/>
          </a:stretch>
        </p:blipFill>
        <p:spPr>
          <a:xfrm>
            <a:off x="3181732" y="188261"/>
            <a:ext cx="8785398" cy="6589049"/>
          </a:xfrm>
        </p:spPr>
      </p:pic>
    </p:spTree>
    <p:extLst>
      <p:ext uri="{BB962C8B-B14F-4D97-AF65-F5344CB8AC3E}">
        <p14:creationId xmlns:p14="http://schemas.microsoft.com/office/powerpoint/2010/main" val="809700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84D79-8FA2-27B3-5B91-9A7C45549D4D}"/>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39501F48-3BBF-0D88-7232-26B83FE0D4F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8F631C2A-2765-30EC-980A-6AA68C420D28}"/>
              </a:ext>
            </a:extLst>
          </p:cNvPr>
          <p:cNvSpPr txBox="1">
            <a:spLocks noGrp="1"/>
          </p:cNvSpPr>
          <p:nvPr>
            <p:ph type="title"/>
          </p:nvPr>
        </p:nvSpPr>
        <p:spPr>
          <a:xfrm>
            <a:off x="418924" y="365125"/>
            <a:ext cx="11334764" cy="1325563"/>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Jonathan Griffith and Frank Baugh </a:t>
            </a:r>
            <a:br>
              <a:rPr lang="en-US" sz="3200" dirty="0">
                <a:latin typeface="Copperplate Gothic Bold" panose="020E0705020206020404" pitchFamily="34" charset="77"/>
              </a:rPr>
            </a:br>
            <a:r>
              <a:rPr lang="en-US" sz="3200" dirty="0">
                <a:latin typeface="Copperplate Gothic Bold" panose="020E0705020206020404" pitchFamily="34" charset="77"/>
              </a:rPr>
              <a:t>High Art School Ceramics</a:t>
            </a:r>
          </a:p>
        </p:txBody>
      </p:sp>
      <p:pic>
        <p:nvPicPr>
          <p:cNvPr id="10" name="Content Placeholder 9" descr="Two preservice teachers stand in a kiln room next to clay storage shelves on wheels.">
            <a:extLst>
              <a:ext uri="{FF2B5EF4-FFF2-40B4-BE49-F238E27FC236}">
                <a16:creationId xmlns:a16="http://schemas.microsoft.com/office/drawing/2014/main" id="{576CDF17-A717-AD2B-40D5-DB7C25BFCE99}"/>
              </a:ext>
            </a:extLst>
          </p:cNvPr>
          <p:cNvPicPr>
            <a:picLocks noGrp="1" noChangeAspect="1"/>
          </p:cNvPicPr>
          <p:nvPr>
            <p:ph sz="half" idx="1"/>
          </p:nvPr>
        </p:nvPicPr>
        <p:blipFill>
          <a:blip r:embed="rId4"/>
          <a:stretch>
            <a:fillRect/>
          </a:stretch>
        </p:blipFill>
        <p:spPr>
          <a:xfrm>
            <a:off x="418924" y="1909096"/>
            <a:ext cx="3525001" cy="4700002"/>
          </a:xfrm>
        </p:spPr>
      </p:pic>
      <p:pic>
        <p:nvPicPr>
          <p:cNvPr id="12" name="Content Placeholder 11" descr="A preservice teacher reaches into a kiln.">
            <a:extLst>
              <a:ext uri="{FF2B5EF4-FFF2-40B4-BE49-F238E27FC236}">
                <a16:creationId xmlns:a16="http://schemas.microsoft.com/office/drawing/2014/main" id="{B78313F1-A20D-C7FB-91FA-3600BE87EF7B}"/>
              </a:ext>
            </a:extLst>
          </p:cNvPr>
          <p:cNvPicPr>
            <a:picLocks noGrp="1" noChangeAspect="1"/>
          </p:cNvPicPr>
          <p:nvPr>
            <p:ph sz="half" idx="2"/>
          </p:nvPr>
        </p:nvPicPr>
        <p:blipFill>
          <a:blip r:embed="rId5"/>
          <a:stretch>
            <a:fillRect/>
          </a:stretch>
        </p:blipFill>
        <p:spPr>
          <a:xfrm>
            <a:off x="8187769" y="1897064"/>
            <a:ext cx="3565919" cy="4754559"/>
          </a:xfrm>
        </p:spPr>
      </p:pic>
      <p:pic>
        <p:nvPicPr>
          <p:cNvPr id="14" name="Picture 13" descr="Clay storage shelves on wheels filled with clay pots and cups.">
            <a:extLst>
              <a:ext uri="{FF2B5EF4-FFF2-40B4-BE49-F238E27FC236}">
                <a16:creationId xmlns:a16="http://schemas.microsoft.com/office/drawing/2014/main" id="{1CCAD41A-EA60-ACF2-C92B-24F20DC451C6}"/>
              </a:ext>
            </a:extLst>
          </p:cNvPr>
          <p:cNvPicPr>
            <a:picLocks noChangeAspect="1"/>
          </p:cNvPicPr>
          <p:nvPr/>
        </p:nvPicPr>
        <p:blipFill>
          <a:blip r:embed="rId6"/>
          <a:stretch>
            <a:fillRect/>
          </a:stretch>
        </p:blipFill>
        <p:spPr>
          <a:xfrm>
            <a:off x="4183539" y="1909096"/>
            <a:ext cx="3565919" cy="4754559"/>
          </a:xfrm>
          <a:prstGeom prst="rect">
            <a:avLst/>
          </a:prstGeom>
        </p:spPr>
      </p:pic>
    </p:spTree>
    <p:extLst>
      <p:ext uri="{BB962C8B-B14F-4D97-AF65-F5344CB8AC3E}">
        <p14:creationId xmlns:p14="http://schemas.microsoft.com/office/powerpoint/2010/main" val="4238750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0D100-96E1-1010-B9E0-05E8500D4F74}"/>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C46890B1-2A1A-C72E-D925-0F16BCD1AE1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31547A37-8249-F639-9387-129DAA8A8B98}"/>
              </a:ext>
            </a:extLst>
          </p:cNvPr>
          <p:cNvSpPr txBox="1">
            <a:spLocks noGrp="1"/>
          </p:cNvSpPr>
          <p:nvPr>
            <p:ph type="title"/>
          </p:nvPr>
        </p:nvSpPr>
        <p:spPr>
          <a:xfrm>
            <a:off x="418924" y="365125"/>
            <a:ext cx="11334764" cy="1325563"/>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Before Its Transformation</a:t>
            </a:r>
          </a:p>
        </p:txBody>
      </p:sp>
      <p:pic>
        <p:nvPicPr>
          <p:cNvPr id="8" name="Content Placeholder 7" descr="A classroom with white cabinets and desks&#10;&#10;">
            <a:extLst>
              <a:ext uri="{FF2B5EF4-FFF2-40B4-BE49-F238E27FC236}">
                <a16:creationId xmlns:a16="http://schemas.microsoft.com/office/drawing/2014/main" id="{85267FC2-C940-E206-9487-CCFB5D718385}"/>
              </a:ext>
            </a:extLst>
          </p:cNvPr>
          <p:cNvPicPr>
            <a:picLocks noGrp="1" noChangeAspect="1"/>
          </p:cNvPicPr>
          <p:nvPr>
            <p:ph sz="half" idx="1"/>
          </p:nvPr>
        </p:nvPicPr>
        <p:blipFill>
          <a:blip r:embed="rId4"/>
          <a:stretch>
            <a:fillRect/>
          </a:stretch>
        </p:blipFill>
        <p:spPr>
          <a:xfrm>
            <a:off x="838200" y="2050604"/>
            <a:ext cx="5181600" cy="3901380"/>
          </a:xfrm>
        </p:spPr>
      </p:pic>
      <p:pic>
        <p:nvPicPr>
          <p:cNvPr id="13" name="Content Placeholder 12" descr="A classroom with tables, chairs, and shelving&#10;&#10;">
            <a:extLst>
              <a:ext uri="{FF2B5EF4-FFF2-40B4-BE49-F238E27FC236}">
                <a16:creationId xmlns:a16="http://schemas.microsoft.com/office/drawing/2014/main" id="{71463A85-1D24-24BA-9A4A-7E2C9197A794}"/>
              </a:ext>
            </a:extLst>
          </p:cNvPr>
          <p:cNvPicPr>
            <a:picLocks noGrp="1" noChangeAspect="1"/>
          </p:cNvPicPr>
          <p:nvPr>
            <p:ph sz="half" idx="2"/>
          </p:nvPr>
        </p:nvPicPr>
        <p:blipFill>
          <a:blip r:embed="rId5"/>
          <a:stretch>
            <a:fillRect/>
          </a:stretch>
        </p:blipFill>
        <p:spPr>
          <a:xfrm>
            <a:off x="6172200" y="2050604"/>
            <a:ext cx="5181600" cy="3901380"/>
          </a:xfrm>
        </p:spPr>
      </p:pic>
    </p:spTree>
    <p:extLst>
      <p:ext uri="{BB962C8B-B14F-4D97-AF65-F5344CB8AC3E}">
        <p14:creationId xmlns:p14="http://schemas.microsoft.com/office/powerpoint/2010/main" val="3209066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EB1CF-DFE1-D928-0AED-5F098B8FA66A}"/>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E2647B59-B1A5-5935-8032-4A1C0235DA9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9F0C3614-5ACD-0B87-9441-7ACB3E81CED6}"/>
              </a:ext>
            </a:extLst>
          </p:cNvPr>
          <p:cNvSpPr txBox="1">
            <a:spLocks noGrp="1"/>
          </p:cNvSpPr>
          <p:nvPr>
            <p:ph type="title"/>
          </p:nvPr>
        </p:nvSpPr>
        <p:spPr>
          <a:xfrm>
            <a:off x="418924" y="365125"/>
            <a:ext cx="11334764" cy="1325563"/>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Before Its Transformation</a:t>
            </a:r>
          </a:p>
        </p:txBody>
      </p:sp>
      <p:pic>
        <p:nvPicPr>
          <p:cNvPr id="10" name="Content Placeholder 9" descr="A classroom with tables, chairs, and roll paper.">
            <a:extLst>
              <a:ext uri="{FF2B5EF4-FFF2-40B4-BE49-F238E27FC236}">
                <a16:creationId xmlns:a16="http://schemas.microsoft.com/office/drawing/2014/main" id="{EC3B9CA6-63DC-23FF-5E1C-7663D22B3DB8}"/>
              </a:ext>
            </a:extLst>
          </p:cNvPr>
          <p:cNvPicPr>
            <a:picLocks noGrp="1" noChangeAspect="1"/>
          </p:cNvPicPr>
          <p:nvPr>
            <p:ph sz="half" idx="1"/>
          </p:nvPr>
        </p:nvPicPr>
        <p:blipFill>
          <a:blip r:embed="rId4"/>
          <a:stretch>
            <a:fillRect/>
          </a:stretch>
        </p:blipFill>
        <p:spPr>
          <a:xfrm>
            <a:off x="838200" y="2050604"/>
            <a:ext cx="5181600" cy="3901380"/>
          </a:xfrm>
        </p:spPr>
      </p:pic>
      <p:pic>
        <p:nvPicPr>
          <p:cNvPr id="12" name="Content Placeholder 11" descr="A classroom with tables and chairs&#10;&#10;">
            <a:extLst>
              <a:ext uri="{FF2B5EF4-FFF2-40B4-BE49-F238E27FC236}">
                <a16:creationId xmlns:a16="http://schemas.microsoft.com/office/drawing/2014/main" id="{A198B7D9-D772-D31A-A584-FE9CAF7205DF}"/>
              </a:ext>
            </a:extLst>
          </p:cNvPr>
          <p:cNvPicPr>
            <a:picLocks noGrp="1" noChangeAspect="1"/>
          </p:cNvPicPr>
          <p:nvPr>
            <p:ph sz="half" idx="2"/>
          </p:nvPr>
        </p:nvPicPr>
        <p:blipFill>
          <a:blip r:embed="rId5"/>
          <a:stretch>
            <a:fillRect/>
          </a:stretch>
        </p:blipFill>
        <p:spPr>
          <a:xfrm>
            <a:off x="6172200" y="2050604"/>
            <a:ext cx="5181600" cy="3901380"/>
          </a:xfrm>
        </p:spPr>
      </p:pic>
    </p:spTree>
    <p:extLst>
      <p:ext uri="{BB962C8B-B14F-4D97-AF65-F5344CB8AC3E}">
        <p14:creationId xmlns:p14="http://schemas.microsoft.com/office/powerpoint/2010/main" val="3816379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A675E-FA2C-0458-835B-75F22B910719}"/>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D538122F-EC71-4512-C956-5112A04BAD5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9F67F35B-A610-9FC6-5D90-6B2F8012D0EE}"/>
              </a:ext>
            </a:extLst>
          </p:cNvPr>
          <p:cNvSpPr txBox="1">
            <a:spLocks noGrp="1"/>
          </p:cNvSpPr>
          <p:nvPr>
            <p:ph type="title"/>
          </p:nvPr>
        </p:nvSpPr>
        <p:spPr>
          <a:xfrm>
            <a:off x="349628" y="523080"/>
            <a:ext cx="3163325" cy="602980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Before</a:t>
            </a:r>
            <a:br>
              <a:rPr lang="en-US" sz="3200" dirty="0">
                <a:latin typeface="Copperplate Gothic Bold" panose="020E0705020206020404" pitchFamily="34" charset="77"/>
              </a:rPr>
            </a:br>
            <a:r>
              <a:rPr lang="en-US" sz="3200" dirty="0">
                <a:latin typeface="Copperplate Gothic Bold" panose="020E0705020206020404" pitchFamily="34" charset="77"/>
              </a:rPr>
              <a:t>Its Transform-</a:t>
            </a:r>
            <a:r>
              <a:rPr lang="en-US" sz="3200" dirty="0" err="1">
                <a:latin typeface="Copperplate Gothic Bold" panose="020E0705020206020404" pitchFamily="34" charset="77"/>
              </a:rPr>
              <a:t>ation</a:t>
            </a:r>
            <a:br>
              <a:rPr lang="en-US" sz="3200" dirty="0">
                <a:latin typeface="Copperplate Gothic Bold" panose="020E0705020206020404" pitchFamily="34" charset="77"/>
              </a:rPr>
            </a:br>
            <a:endParaRPr lang="en-US" sz="3200" dirty="0">
              <a:latin typeface="Copperplate Gothic Bold" panose="020E0705020206020404" pitchFamily="34" charset="77"/>
            </a:endParaRPr>
          </a:p>
        </p:txBody>
      </p:sp>
      <p:pic>
        <p:nvPicPr>
          <p:cNvPr id="11" name="Content Placeholder 10" descr="A classroom with tables and chairs&#10;&#10;">
            <a:extLst>
              <a:ext uri="{FF2B5EF4-FFF2-40B4-BE49-F238E27FC236}">
                <a16:creationId xmlns:a16="http://schemas.microsoft.com/office/drawing/2014/main" id="{9D931254-9C57-E1D3-DCB3-83075C666AC3}"/>
              </a:ext>
            </a:extLst>
          </p:cNvPr>
          <p:cNvPicPr>
            <a:picLocks noGrp="1" noChangeAspect="1"/>
          </p:cNvPicPr>
          <p:nvPr>
            <p:ph idx="1"/>
          </p:nvPr>
        </p:nvPicPr>
        <p:blipFill>
          <a:blip r:embed="rId4"/>
          <a:stretch>
            <a:fillRect/>
          </a:stretch>
        </p:blipFill>
        <p:spPr>
          <a:xfrm>
            <a:off x="3512954" y="523081"/>
            <a:ext cx="8008461" cy="6029809"/>
          </a:xfrm>
        </p:spPr>
      </p:pic>
    </p:spTree>
    <p:extLst>
      <p:ext uri="{BB962C8B-B14F-4D97-AF65-F5344CB8AC3E}">
        <p14:creationId xmlns:p14="http://schemas.microsoft.com/office/powerpoint/2010/main" val="1460533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19AC6-ACB0-E848-EA78-FD78568AA5B3}"/>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5EFC87E6-720D-87B0-39CC-988E430174E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DBD4446A-1ADA-BF8F-3936-6E332ABE783A}"/>
              </a:ext>
            </a:extLst>
          </p:cNvPr>
          <p:cNvSpPr txBox="1">
            <a:spLocks noGrp="1"/>
          </p:cNvSpPr>
          <p:nvPr>
            <p:ph type="title"/>
          </p:nvPr>
        </p:nvSpPr>
        <p:spPr>
          <a:xfrm>
            <a:off x="349628" y="523080"/>
            <a:ext cx="3163325" cy="602980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Before</a:t>
            </a:r>
            <a:br>
              <a:rPr lang="en-US" sz="3200" dirty="0">
                <a:latin typeface="Copperplate Gothic Bold" panose="020E0705020206020404" pitchFamily="34" charset="77"/>
              </a:rPr>
            </a:br>
            <a:r>
              <a:rPr lang="en-US" sz="3200" dirty="0">
                <a:latin typeface="Copperplate Gothic Bold" panose="020E0705020206020404" pitchFamily="34" charset="77"/>
              </a:rPr>
              <a:t>Its Transform-</a:t>
            </a:r>
            <a:r>
              <a:rPr lang="en-US" sz="3200" dirty="0" err="1">
                <a:latin typeface="Copperplate Gothic Bold" panose="020E0705020206020404" pitchFamily="34" charset="77"/>
              </a:rPr>
              <a:t>ation</a:t>
            </a:r>
            <a:br>
              <a:rPr lang="en-US" sz="3200" dirty="0">
                <a:latin typeface="Copperplate Gothic Bold" panose="020E0705020206020404" pitchFamily="34" charset="77"/>
              </a:rPr>
            </a:br>
            <a:endParaRPr lang="en-US" sz="3200" dirty="0">
              <a:latin typeface="Copperplate Gothic Bold" panose="020E0705020206020404" pitchFamily="34" charset="77"/>
            </a:endParaRPr>
          </a:p>
        </p:txBody>
      </p:sp>
      <p:pic>
        <p:nvPicPr>
          <p:cNvPr id="5" name="Content Placeholder 4" descr="A classroom with tables and chairs">
            <a:extLst>
              <a:ext uri="{FF2B5EF4-FFF2-40B4-BE49-F238E27FC236}">
                <a16:creationId xmlns:a16="http://schemas.microsoft.com/office/drawing/2014/main" id="{91529E57-104B-821B-8530-5E2C9A9E9CFC}"/>
              </a:ext>
            </a:extLst>
          </p:cNvPr>
          <p:cNvPicPr>
            <a:picLocks noGrp="1" noChangeAspect="1"/>
          </p:cNvPicPr>
          <p:nvPr>
            <p:ph idx="1"/>
          </p:nvPr>
        </p:nvPicPr>
        <p:blipFill>
          <a:blip r:embed="rId4"/>
          <a:stretch>
            <a:fillRect/>
          </a:stretch>
        </p:blipFill>
        <p:spPr>
          <a:xfrm>
            <a:off x="3764746" y="523079"/>
            <a:ext cx="8008461" cy="6029809"/>
          </a:xfrm>
        </p:spPr>
      </p:pic>
    </p:spTree>
    <p:extLst>
      <p:ext uri="{BB962C8B-B14F-4D97-AF65-F5344CB8AC3E}">
        <p14:creationId xmlns:p14="http://schemas.microsoft.com/office/powerpoint/2010/main" val="1644066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DF392-09AE-70D2-AF4D-56E58B03A87E}"/>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46585471-DCB8-15E0-9E05-9FB282D5E97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373AF158-8C0D-D4E8-53A9-9E206B8B032D}"/>
              </a:ext>
            </a:extLst>
          </p:cNvPr>
          <p:cNvSpPr txBox="1">
            <a:spLocks noGrp="1"/>
          </p:cNvSpPr>
          <p:nvPr>
            <p:ph type="title"/>
          </p:nvPr>
        </p:nvSpPr>
        <p:spPr>
          <a:xfrm>
            <a:off x="418924" y="365125"/>
            <a:ext cx="11334764" cy="1325563"/>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Before Its Transformation</a:t>
            </a:r>
          </a:p>
        </p:txBody>
      </p:sp>
      <p:pic>
        <p:nvPicPr>
          <p:cNvPr id="15" name="Content Placeholder 14" descr="A classroom with a desk, chairs, and a carpeted seating area">
            <a:extLst>
              <a:ext uri="{FF2B5EF4-FFF2-40B4-BE49-F238E27FC236}">
                <a16:creationId xmlns:a16="http://schemas.microsoft.com/office/drawing/2014/main" id="{077D7F03-6892-9171-9BDB-8CF5BFE5DBAD}"/>
              </a:ext>
            </a:extLst>
          </p:cNvPr>
          <p:cNvPicPr>
            <a:picLocks noGrp="1" noChangeAspect="1"/>
          </p:cNvPicPr>
          <p:nvPr>
            <p:ph sz="half" idx="1"/>
          </p:nvPr>
        </p:nvPicPr>
        <p:blipFill>
          <a:blip r:embed="rId4"/>
          <a:stretch>
            <a:fillRect/>
          </a:stretch>
        </p:blipFill>
        <p:spPr>
          <a:xfrm>
            <a:off x="1472822" y="2019162"/>
            <a:ext cx="3276251" cy="4351338"/>
          </a:xfrm>
        </p:spPr>
      </p:pic>
      <p:pic>
        <p:nvPicPr>
          <p:cNvPr id="13" name="Content Placeholder 6" descr="A classroom with a whiteboard, bulletin board, and art supplies&#10;&#10;">
            <a:extLst>
              <a:ext uri="{FF2B5EF4-FFF2-40B4-BE49-F238E27FC236}">
                <a16:creationId xmlns:a16="http://schemas.microsoft.com/office/drawing/2014/main" id="{47285A4E-DEA5-2A79-C0D9-285F6DD978FA}"/>
              </a:ext>
            </a:extLst>
          </p:cNvPr>
          <p:cNvPicPr>
            <a:picLocks noGrp="1" noChangeAspect="1"/>
          </p:cNvPicPr>
          <p:nvPr>
            <p:ph sz="half" idx="2"/>
          </p:nvPr>
        </p:nvPicPr>
        <p:blipFill>
          <a:blip r:embed="rId5"/>
          <a:stretch>
            <a:fillRect/>
          </a:stretch>
        </p:blipFill>
        <p:spPr>
          <a:xfrm>
            <a:off x="5098773" y="2019161"/>
            <a:ext cx="6231835" cy="4692133"/>
          </a:xfrm>
        </p:spPr>
      </p:pic>
    </p:spTree>
    <p:extLst>
      <p:ext uri="{BB962C8B-B14F-4D97-AF65-F5344CB8AC3E}">
        <p14:creationId xmlns:p14="http://schemas.microsoft.com/office/powerpoint/2010/main" val="3288796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FC1CF-782E-95B5-4DFE-C4B12C1685BE}"/>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888E67CF-823D-A63F-CB57-B371E244BC3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09C541ED-C8F9-76A1-59D1-2EAB5A2C3101}"/>
              </a:ext>
            </a:extLst>
          </p:cNvPr>
          <p:cNvSpPr txBox="1">
            <a:spLocks noGrp="1"/>
          </p:cNvSpPr>
          <p:nvPr>
            <p:ph type="title"/>
          </p:nvPr>
        </p:nvSpPr>
        <p:spPr>
          <a:xfrm>
            <a:off x="418924" y="225979"/>
            <a:ext cx="11334764" cy="1325563"/>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During Its Transformation</a:t>
            </a:r>
          </a:p>
        </p:txBody>
      </p:sp>
      <p:pic>
        <p:nvPicPr>
          <p:cNvPr id="8" name="Content Placeholder 7" descr="A room being painted with green walls and windows&#10;&#10;">
            <a:extLst>
              <a:ext uri="{FF2B5EF4-FFF2-40B4-BE49-F238E27FC236}">
                <a16:creationId xmlns:a16="http://schemas.microsoft.com/office/drawing/2014/main" id="{3D669E05-7D97-4D82-EA04-AC0C9C332D3B}"/>
              </a:ext>
            </a:extLst>
          </p:cNvPr>
          <p:cNvPicPr>
            <a:picLocks noGrp="1" noChangeAspect="1"/>
          </p:cNvPicPr>
          <p:nvPr>
            <p:ph sz="half" idx="1"/>
          </p:nvPr>
        </p:nvPicPr>
        <p:blipFill>
          <a:blip r:embed="rId4"/>
          <a:stretch>
            <a:fillRect/>
          </a:stretch>
        </p:blipFill>
        <p:spPr>
          <a:xfrm>
            <a:off x="438312" y="1746113"/>
            <a:ext cx="3755161" cy="4987400"/>
          </a:xfrm>
        </p:spPr>
      </p:pic>
      <p:pic>
        <p:nvPicPr>
          <p:cNvPr id="13" name="Content Placeholder 12" descr="The classroomhas a light and a dark green wall.">
            <a:extLst>
              <a:ext uri="{FF2B5EF4-FFF2-40B4-BE49-F238E27FC236}">
                <a16:creationId xmlns:a16="http://schemas.microsoft.com/office/drawing/2014/main" id="{B8F6C302-7FF4-2CEA-69E8-B179A7744FC5}"/>
              </a:ext>
            </a:extLst>
          </p:cNvPr>
          <p:cNvPicPr>
            <a:picLocks noGrp="1" noChangeAspect="1"/>
          </p:cNvPicPr>
          <p:nvPr>
            <p:ph sz="half" idx="2"/>
          </p:nvPr>
        </p:nvPicPr>
        <p:blipFill>
          <a:blip r:embed="rId5"/>
          <a:stretch>
            <a:fillRect/>
          </a:stretch>
        </p:blipFill>
        <p:spPr>
          <a:xfrm>
            <a:off x="4887236" y="1709762"/>
            <a:ext cx="6601065" cy="4970137"/>
          </a:xfrm>
        </p:spPr>
      </p:pic>
    </p:spTree>
    <p:extLst>
      <p:ext uri="{BB962C8B-B14F-4D97-AF65-F5344CB8AC3E}">
        <p14:creationId xmlns:p14="http://schemas.microsoft.com/office/powerpoint/2010/main" val="829827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B5C1D-FFB6-07EA-A886-2CD7D609A584}"/>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59741AC1-4BD8-3620-70A4-854BE2A3AE1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2CE7797E-C2F7-C58E-8A82-264499BAAF19}"/>
              </a:ext>
            </a:extLst>
          </p:cNvPr>
          <p:cNvSpPr txBox="1">
            <a:spLocks noGrp="1"/>
          </p:cNvSpPr>
          <p:nvPr>
            <p:ph type="title"/>
          </p:nvPr>
        </p:nvSpPr>
        <p:spPr>
          <a:xfrm>
            <a:off x="349628" y="523080"/>
            <a:ext cx="3163325" cy="602980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Before</a:t>
            </a:r>
            <a:br>
              <a:rPr lang="en-US" sz="3200" dirty="0">
                <a:latin typeface="Copperplate Gothic Bold" panose="020E0705020206020404" pitchFamily="34" charset="77"/>
              </a:rPr>
            </a:br>
            <a:r>
              <a:rPr lang="en-US" sz="3200" dirty="0">
                <a:latin typeface="Copperplate Gothic Bold" panose="020E0705020206020404" pitchFamily="34" charset="77"/>
              </a:rPr>
              <a:t>Its Transform-</a:t>
            </a:r>
            <a:r>
              <a:rPr lang="en-US" sz="3200" dirty="0" err="1">
                <a:latin typeface="Copperplate Gothic Bold" panose="020E0705020206020404" pitchFamily="34" charset="77"/>
              </a:rPr>
              <a:t>ation</a:t>
            </a:r>
            <a:br>
              <a:rPr lang="en-US" sz="3200" dirty="0">
                <a:latin typeface="Copperplate Gothic Bold" panose="020E0705020206020404" pitchFamily="34" charset="77"/>
              </a:rPr>
            </a:br>
            <a:endParaRPr lang="en-US" sz="3200" dirty="0">
              <a:latin typeface="Copperplate Gothic Bold" panose="020E0705020206020404" pitchFamily="34" charset="77"/>
            </a:endParaRPr>
          </a:p>
        </p:txBody>
      </p:sp>
      <p:pic>
        <p:nvPicPr>
          <p:cNvPr id="12" name="Content Placeholder 11" descr="The green wall is freshly painted and has undecorated bulletin boards. &#10;&#10;">
            <a:extLst>
              <a:ext uri="{FF2B5EF4-FFF2-40B4-BE49-F238E27FC236}">
                <a16:creationId xmlns:a16="http://schemas.microsoft.com/office/drawing/2014/main" id="{56DED7DE-5D1C-4163-96A4-0A6F782BCCB4}"/>
              </a:ext>
            </a:extLst>
          </p:cNvPr>
          <p:cNvPicPr>
            <a:picLocks noGrp="1" noChangeAspect="1"/>
          </p:cNvPicPr>
          <p:nvPr>
            <p:ph idx="1"/>
          </p:nvPr>
        </p:nvPicPr>
        <p:blipFill>
          <a:blip r:embed="rId4"/>
          <a:stretch>
            <a:fillRect/>
          </a:stretch>
        </p:blipFill>
        <p:spPr>
          <a:xfrm>
            <a:off x="3663596" y="572776"/>
            <a:ext cx="7786282" cy="5862524"/>
          </a:xfrm>
        </p:spPr>
      </p:pic>
    </p:spTree>
    <p:extLst>
      <p:ext uri="{BB962C8B-B14F-4D97-AF65-F5344CB8AC3E}">
        <p14:creationId xmlns:p14="http://schemas.microsoft.com/office/powerpoint/2010/main" val="1209331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05B59-E616-63A5-2B79-8D9975B10FE5}"/>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8F80B277-BFCE-7704-957C-F040CFF7CD9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8CA4516A-02CD-40FF-212C-46462C673B78}"/>
              </a:ext>
            </a:extLst>
          </p:cNvPr>
          <p:cNvSpPr txBox="1">
            <a:spLocks noGrp="1"/>
          </p:cNvSpPr>
          <p:nvPr>
            <p:ph type="title"/>
          </p:nvPr>
        </p:nvSpPr>
        <p:spPr>
          <a:xfrm>
            <a:off x="418924" y="365125"/>
            <a:ext cx="11334764" cy="1325563"/>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Comparison</a:t>
            </a:r>
          </a:p>
        </p:txBody>
      </p:sp>
      <p:pic>
        <p:nvPicPr>
          <p:cNvPr id="4" name="Content Placeholder 10" descr="This is an ordinary classroom with tables and chairs. ">
            <a:extLst>
              <a:ext uri="{FF2B5EF4-FFF2-40B4-BE49-F238E27FC236}">
                <a16:creationId xmlns:a16="http://schemas.microsoft.com/office/drawing/2014/main" id="{3D54DF61-EE6B-2109-5F46-589521130CF9}"/>
              </a:ext>
            </a:extLst>
          </p:cNvPr>
          <p:cNvPicPr>
            <a:picLocks noGrp="1" noChangeAspect="1"/>
          </p:cNvPicPr>
          <p:nvPr>
            <p:ph sz="half" idx="1"/>
          </p:nvPr>
        </p:nvPicPr>
        <p:blipFill>
          <a:blip r:embed="rId4"/>
          <a:stretch>
            <a:fillRect/>
          </a:stretch>
        </p:blipFill>
        <p:spPr>
          <a:xfrm>
            <a:off x="838200" y="2050604"/>
            <a:ext cx="5181600" cy="3901380"/>
          </a:xfrm>
        </p:spPr>
      </p:pic>
      <p:pic>
        <p:nvPicPr>
          <p:cNvPr id="11" name="Content Placeholder 10" descr="This is a brightly painted classroom with fresh light green paint.">
            <a:extLst>
              <a:ext uri="{FF2B5EF4-FFF2-40B4-BE49-F238E27FC236}">
                <a16:creationId xmlns:a16="http://schemas.microsoft.com/office/drawing/2014/main" id="{44518D34-04B1-7D79-E45C-405E74017C36}"/>
              </a:ext>
            </a:extLst>
          </p:cNvPr>
          <p:cNvPicPr>
            <a:picLocks noGrp="1" noChangeAspect="1"/>
          </p:cNvPicPr>
          <p:nvPr>
            <p:ph sz="half" idx="2"/>
          </p:nvPr>
        </p:nvPicPr>
        <p:blipFill>
          <a:blip r:embed="rId5"/>
          <a:stretch>
            <a:fillRect/>
          </a:stretch>
        </p:blipFill>
        <p:spPr>
          <a:xfrm>
            <a:off x="6172200" y="2050604"/>
            <a:ext cx="5181600" cy="3901380"/>
          </a:xfrm>
        </p:spPr>
      </p:pic>
    </p:spTree>
    <p:extLst>
      <p:ext uri="{BB962C8B-B14F-4D97-AF65-F5344CB8AC3E}">
        <p14:creationId xmlns:p14="http://schemas.microsoft.com/office/powerpoint/2010/main" val="1007991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5B430-A81A-27A3-E520-F6E9A5C4D18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DCC165-CA89-BA40-2ACD-BAB7D56C0FC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7" name="Title 1">
            <a:extLst>
              <a:ext uri="{FF2B5EF4-FFF2-40B4-BE49-F238E27FC236}">
                <a16:creationId xmlns:a16="http://schemas.microsoft.com/office/drawing/2014/main" id="{DE18C3D8-ADD9-4688-A4D0-F38DFC6D1018}"/>
              </a:ext>
            </a:extLst>
          </p:cNvPr>
          <p:cNvSpPr>
            <a:spLocks noGrp="1"/>
          </p:cNvSpPr>
          <p:nvPr>
            <p:ph type="title"/>
          </p:nvPr>
        </p:nvSpPr>
        <p:spPr>
          <a:xfrm>
            <a:off x="368224" y="308876"/>
            <a:ext cx="3353171" cy="6374332"/>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latin typeface="Copperplate Gothic Bold" panose="020E0705020206020404" pitchFamily="34" charset="77"/>
              </a:rPr>
              <a:t>Cassie Stephens’ Elementary Art Classroom</a:t>
            </a:r>
            <a:endParaRPr lang="en-US" sz="3600" dirty="0">
              <a:latin typeface="Copperplate Gothic Bold" panose="020E0705020206020404" pitchFamily="34" charset="77"/>
            </a:endParaRPr>
          </a:p>
        </p:txBody>
      </p:sp>
      <p:pic>
        <p:nvPicPr>
          <p:cNvPr id="10" name="Content Placeholder 4" descr="This photograph shows art educator Cassie Stephens teaching students in her classroom using a stuffed poodle and suitcase as props.">
            <a:extLst>
              <a:ext uri="{FF2B5EF4-FFF2-40B4-BE49-F238E27FC236}">
                <a16:creationId xmlns:a16="http://schemas.microsoft.com/office/drawing/2014/main" id="{F3B97067-59D4-1AA2-1E63-98092122A6B4}"/>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1286" r="-1075"/>
          <a:stretch/>
        </p:blipFill>
        <p:spPr>
          <a:xfrm>
            <a:off x="4390638" y="308876"/>
            <a:ext cx="4853690" cy="6305855"/>
          </a:xfrm>
        </p:spPr>
      </p:pic>
    </p:spTree>
    <p:extLst>
      <p:ext uri="{BB962C8B-B14F-4D97-AF65-F5344CB8AC3E}">
        <p14:creationId xmlns:p14="http://schemas.microsoft.com/office/powerpoint/2010/main" val="3340416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BD841-9FD6-41A3-0915-CC6C6A000622}"/>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A8B71F7C-B387-35DC-8611-CDC242C2DD1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629F015C-28C3-F827-93F4-9FEC429177B1}"/>
              </a:ext>
            </a:extLst>
          </p:cNvPr>
          <p:cNvSpPr txBox="1">
            <a:spLocks noGrp="1"/>
          </p:cNvSpPr>
          <p:nvPr>
            <p:ph type="title"/>
          </p:nvPr>
        </p:nvSpPr>
        <p:spPr>
          <a:xfrm>
            <a:off x="349628" y="523080"/>
            <a:ext cx="3163325" cy="602980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Completed Transform-</a:t>
            </a:r>
            <a:r>
              <a:rPr lang="en-US" sz="3200" dirty="0" err="1">
                <a:latin typeface="Copperplate Gothic Bold" panose="020E0705020206020404" pitchFamily="34" charset="77"/>
              </a:rPr>
              <a:t>ation</a:t>
            </a:r>
            <a:endParaRPr lang="en-US" sz="3200" dirty="0">
              <a:latin typeface="Copperplate Gothic Bold" panose="020E0705020206020404" pitchFamily="34" charset="77"/>
            </a:endParaRPr>
          </a:p>
        </p:txBody>
      </p:sp>
      <p:pic>
        <p:nvPicPr>
          <p:cNvPr id="7" name="Content Placeholder 6" descr="The classroom is fully organized. Its tables and chairs are arranged. The walls and bulletin boards are filled with instructional resources and motivation materials. ">
            <a:extLst>
              <a:ext uri="{FF2B5EF4-FFF2-40B4-BE49-F238E27FC236}">
                <a16:creationId xmlns:a16="http://schemas.microsoft.com/office/drawing/2014/main" id="{6F1C0AEB-BF2B-5522-0ABF-D832C1146EFD}"/>
              </a:ext>
            </a:extLst>
          </p:cNvPr>
          <p:cNvPicPr>
            <a:picLocks noGrp="1" noChangeAspect="1"/>
          </p:cNvPicPr>
          <p:nvPr>
            <p:ph idx="1"/>
          </p:nvPr>
        </p:nvPicPr>
        <p:blipFill>
          <a:blip r:embed="rId4"/>
          <a:stretch>
            <a:fillRect/>
          </a:stretch>
        </p:blipFill>
        <p:spPr>
          <a:xfrm>
            <a:off x="3833911" y="523080"/>
            <a:ext cx="8008461" cy="6029809"/>
          </a:xfrm>
        </p:spPr>
      </p:pic>
    </p:spTree>
    <p:extLst>
      <p:ext uri="{BB962C8B-B14F-4D97-AF65-F5344CB8AC3E}">
        <p14:creationId xmlns:p14="http://schemas.microsoft.com/office/powerpoint/2010/main" val="3553252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0034F-B3B0-F38B-C00E-1D85C5BC38A2}"/>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7CECE544-4621-BD22-187E-5C552F66731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45608CE2-4FA4-B650-0FC2-649FC57336D3}"/>
              </a:ext>
            </a:extLst>
          </p:cNvPr>
          <p:cNvSpPr txBox="1">
            <a:spLocks noGrp="1"/>
          </p:cNvSpPr>
          <p:nvPr>
            <p:ph type="title"/>
          </p:nvPr>
        </p:nvSpPr>
        <p:spPr>
          <a:xfrm>
            <a:off x="349628" y="442086"/>
            <a:ext cx="3163325" cy="6191796"/>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Completed Transform-</a:t>
            </a:r>
            <a:r>
              <a:rPr lang="en-US" sz="3200" dirty="0" err="1">
                <a:latin typeface="Copperplate Gothic Bold" panose="020E0705020206020404" pitchFamily="34" charset="77"/>
              </a:rPr>
              <a:t>ation</a:t>
            </a:r>
            <a:endParaRPr lang="en-US" sz="3200" dirty="0">
              <a:latin typeface="Copperplate Gothic Bold" panose="020E0705020206020404" pitchFamily="34" charset="77"/>
            </a:endParaRPr>
          </a:p>
        </p:txBody>
      </p:sp>
      <p:pic>
        <p:nvPicPr>
          <p:cNvPr id="5" name="Content Placeholder 4" descr="The classroom is fully organized. Its tables and chairs are arranged. The walls and bulletin boards are filled with instructional resources and motivation materials. ">
            <a:extLst>
              <a:ext uri="{FF2B5EF4-FFF2-40B4-BE49-F238E27FC236}">
                <a16:creationId xmlns:a16="http://schemas.microsoft.com/office/drawing/2014/main" id="{C0F32353-0914-5BE0-0FA4-78A0355D8295}"/>
              </a:ext>
            </a:extLst>
          </p:cNvPr>
          <p:cNvPicPr>
            <a:picLocks noGrp="1" noChangeAspect="1"/>
          </p:cNvPicPr>
          <p:nvPr>
            <p:ph idx="1"/>
          </p:nvPr>
        </p:nvPicPr>
        <p:blipFill>
          <a:blip r:embed="rId4"/>
          <a:stretch>
            <a:fillRect/>
          </a:stretch>
        </p:blipFill>
        <p:spPr>
          <a:xfrm>
            <a:off x="3762987" y="442086"/>
            <a:ext cx="8223603" cy="6191796"/>
          </a:xfrm>
        </p:spPr>
      </p:pic>
    </p:spTree>
    <p:extLst>
      <p:ext uri="{BB962C8B-B14F-4D97-AF65-F5344CB8AC3E}">
        <p14:creationId xmlns:p14="http://schemas.microsoft.com/office/powerpoint/2010/main" val="141020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B94B0-D9A0-7962-AE1C-A97E16FBBE1B}"/>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17807B3B-A847-9039-170A-80315C935B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23B9E8EE-6E1F-3BA6-6295-C967C01675E3}"/>
              </a:ext>
            </a:extLst>
          </p:cNvPr>
          <p:cNvSpPr txBox="1">
            <a:spLocks noGrp="1"/>
          </p:cNvSpPr>
          <p:nvPr>
            <p:ph type="title"/>
          </p:nvPr>
        </p:nvSpPr>
        <p:spPr>
          <a:xfrm>
            <a:off x="200613" y="365122"/>
            <a:ext cx="2360072" cy="6075432"/>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a:latin typeface="Copperplate Gothic Bold" panose="020E0705020206020404" pitchFamily="34" charset="77"/>
              </a:rPr>
              <a:t>Ted Edinger’s Classroom</a:t>
            </a:r>
            <a:br>
              <a:rPr lang="en-US" sz="2400" dirty="0">
                <a:latin typeface="Copperplate Gothic Bold" panose="020E0705020206020404" pitchFamily="34" charset="77"/>
              </a:rPr>
            </a:br>
            <a:r>
              <a:rPr lang="en-US" sz="2400" dirty="0">
                <a:latin typeface="Copperplate Gothic Bold" panose="020E0705020206020404" pitchFamily="34" charset="77"/>
              </a:rPr>
              <a:t>Completed Trans-formation</a:t>
            </a:r>
          </a:p>
        </p:txBody>
      </p:sp>
      <p:pic>
        <p:nvPicPr>
          <p:cNvPr id="10" name="Content Placeholder 9" descr="This is a close-up of the classroom reading center. ">
            <a:extLst>
              <a:ext uri="{FF2B5EF4-FFF2-40B4-BE49-F238E27FC236}">
                <a16:creationId xmlns:a16="http://schemas.microsoft.com/office/drawing/2014/main" id="{DCBEEC86-9A94-61C1-A2B3-51B69A10539A}"/>
              </a:ext>
            </a:extLst>
          </p:cNvPr>
          <p:cNvPicPr>
            <a:picLocks noGrp="1" noChangeAspect="1"/>
          </p:cNvPicPr>
          <p:nvPr>
            <p:ph sz="half" idx="1"/>
          </p:nvPr>
        </p:nvPicPr>
        <p:blipFill>
          <a:blip r:embed="rId4"/>
          <a:stretch>
            <a:fillRect/>
          </a:stretch>
        </p:blipFill>
        <p:spPr>
          <a:xfrm>
            <a:off x="2721542" y="365122"/>
            <a:ext cx="4574372" cy="6075432"/>
          </a:xfrm>
        </p:spPr>
      </p:pic>
      <p:pic>
        <p:nvPicPr>
          <p:cNvPr id="12" name="Content Placeholder 11" descr="This is an area for storing art supplies like markers, glue bottles, and pencils.">
            <a:extLst>
              <a:ext uri="{FF2B5EF4-FFF2-40B4-BE49-F238E27FC236}">
                <a16:creationId xmlns:a16="http://schemas.microsoft.com/office/drawing/2014/main" id="{9F9A7666-277C-B321-9B22-00964F423B60}"/>
              </a:ext>
            </a:extLst>
          </p:cNvPr>
          <p:cNvPicPr>
            <a:picLocks noGrp="1" noChangeAspect="1"/>
          </p:cNvPicPr>
          <p:nvPr>
            <p:ph sz="half" idx="2"/>
          </p:nvPr>
        </p:nvPicPr>
        <p:blipFill>
          <a:blip r:embed="rId5"/>
          <a:stretch>
            <a:fillRect/>
          </a:stretch>
        </p:blipFill>
        <p:spPr>
          <a:xfrm>
            <a:off x="7456771" y="365124"/>
            <a:ext cx="4574372" cy="6075431"/>
          </a:xfrm>
        </p:spPr>
      </p:pic>
    </p:spTree>
    <p:extLst>
      <p:ext uri="{BB962C8B-B14F-4D97-AF65-F5344CB8AC3E}">
        <p14:creationId xmlns:p14="http://schemas.microsoft.com/office/powerpoint/2010/main" val="62377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AB00E-4A96-E6F6-0BFB-DA493FB6C8DB}"/>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BB325443-3C82-B05A-6A22-2D7CC043D483}"/>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7037E0DF-7EA6-5E52-137F-4510F91B3B73}"/>
              </a:ext>
            </a:extLst>
          </p:cNvPr>
          <p:cNvSpPr txBox="1">
            <a:spLocks noGrp="1"/>
          </p:cNvSpPr>
          <p:nvPr>
            <p:ph type="title"/>
          </p:nvPr>
        </p:nvSpPr>
        <p:spPr>
          <a:xfrm>
            <a:off x="250236" y="414094"/>
            <a:ext cx="3163325" cy="622437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Completed Transform-</a:t>
            </a:r>
            <a:r>
              <a:rPr lang="en-US" sz="3200" dirty="0" err="1">
                <a:latin typeface="Copperplate Gothic Bold" panose="020E0705020206020404" pitchFamily="34" charset="77"/>
              </a:rPr>
              <a:t>ation</a:t>
            </a:r>
            <a:endParaRPr lang="en-US" sz="3200" dirty="0">
              <a:latin typeface="Copperplate Gothic Bold" panose="020E0705020206020404" pitchFamily="34" charset="77"/>
            </a:endParaRPr>
          </a:p>
        </p:txBody>
      </p:sp>
      <p:pic>
        <p:nvPicPr>
          <p:cNvPr id="5" name="Content Placeholder 4" descr="The wall space and bulletin board provides students with information about color theory, class rules, and more. ">
            <a:extLst>
              <a:ext uri="{FF2B5EF4-FFF2-40B4-BE49-F238E27FC236}">
                <a16:creationId xmlns:a16="http://schemas.microsoft.com/office/drawing/2014/main" id="{B7CE0F0C-5C8D-36BD-C239-3CCF4C3D4568}"/>
              </a:ext>
            </a:extLst>
          </p:cNvPr>
          <p:cNvPicPr>
            <a:picLocks noGrp="1" noChangeAspect="1"/>
          </p:cNvPicPr>
          <p:nvPr>
            <p:ph idx="1"/>
          </p:nvPr>
        </p:nvPicPr>
        <p:blipFill>
          <a:blip r:embed="rId4"/>
          <a:stretch>
            <a:fillRect/>
          </a:stretch>
        </p:blipFill>
        <p:spPr>
          <a:xfrm>
            <a:off x="3674885" y="414093"/>
            <a:ext cx="8266879" cy="6224380"/>
          </a:xfrm>
        </p:spPr>
      </p:pic>
    </p:spTree>
    <p:extLst>
      <p:ext uri="{BB962C8B-B14F-4D97-AF65-F5344CB8AC3E}">
        <p14:creationId xmlns:p14="http://schemas.microsoft.com/office/powerpoint/2010/main" val="587547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EC850-2043-2A50-C7D7-FEBBBDA472B7}"/>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1141A6AB-675C-9E4F-70BF-8FC7E743FDC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4DBCD99D-6C00-3C53-E9C5-4B577195D656}"/>
              </a:ext>
            </a:extLst>
          </p:cNvPr>
          <p:cNvSpPr txBox="1">
            <a:spLocks noGrp="1"/>
          </p:cNvSpPr>
          <p:nvPr>
            <p:ph type="title"/>
          </p:nvPr>
        </p:nvSpPr>
        <p:spPr>
          <a:xfrm>
            <a:off x="250236" y="414094"/>
            <a:ext cx="3163325" cy="622437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Completed Transform-</a:t>
            </a:r>
            <a:r>
              <a:rPr lang="en-US" sz="3200" dirty="0" err="1">
                <a:latin typeface="Copperplate Gothic Bold" panose="020E0705020206020404" pitchFamily="34" charset="77"/>
              </a:rPr>
              <a:t>ation</a:t>
            </a:r>
            <a:endParaRPr lang="en-US" sz="3200" dirty="0">
              <a:latin typeface="Copperplate Gothic Bold" panose="020E0705020206020404" pitchFamily="34" charset="77"/>
            </a:endParaRPr>
          </a:p>
        </p:txBody>
      </p:sp>
      <p:pic>
        <p:nvPicPr>
          <p:cNvPr id="7" name="Content Placeholder 6" descr="This is the teacher’s demonstration area. It is before a set of windows with curtains that look like dripping paint in rainbow colors.">
            <a:extLst>
              <a:ext uri="{FF2B5EF4-FFF2-40B4-BE49-F238E27FC236}">
                <a16:creationId xmlns:a16="http://schemas.microsoft.com/office/drawing/2014/main" id="{A5A4FE6C-96FE-B1BC-39E3-380834871E2D}"/>
              </a:ext>
            </a:extLst>
          </p:cNvPr>
          <p:cNvPicPr>
            <a:picLocks noGrp="1" noChangeAspect="1"/>
          </p:cNvPicPr>
          <p:nvPr>
            <p:ph idx="1"/>
          </p:nvPr>
        </p:nvPicPr>
        <p:blipFill>
          <a:blip r:embed="rId4"/>
          <a:stretch>
            <a:fillRect/>
          </a:stretch>
        </p:blipFill>
        <p:spPr>
          <a:xfrm>
            <a:off x="3703352" y="354459"/>
            <a:ext cx="8278168" cy="6232879"/>
          </a:xfrm>
        </p:spPr>
      </p:pic>
    </p:spTree>
    <p:extLst>
      <p:ext uri="{BB962C8B-B14F-4D97-AF65-F5344CB8AC3E}">
        <p14:creationId xmlns:p14="http://schemas.microsoft.com/office/powerpoint/2010/main" val="1489763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80389-33BB-6863-2F5B-832CB500960B}"/>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2F800301-3096-A8E6-A2C8-82FE3DB99B2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453598F3-D1A6-8FE3-4D31-6C465648A06C}"/>
              </a:ext>
            </a:extLst>
          </p:cNvPr>
          <p:cNvSpPr txBox="1">
            <a:spLocks noGrp="1"/>
          </p:cNvSpPr>
          <p:nvPr>
            <p:ph type="title"/>
          </p:nvPr>
        </p:nvSpPr>
        <p:spPr>
          <a:xfrm>
            <a:off x="250236" y="354460"/>
            <a:ext cx="3163325" cy="6224379"/>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dirty="0">
                <a:latin typeface="Copperplate Gothic Bold" panose="020E0705020206020404" pitchFamily="34" charset="77"/>
              </a:rPr>
              <a:t>Ted Edinger’s Classroom</a:t>
            </a:r>
            <a:br>
              <a:rPr lang="en-US" sz="3200" dirty="0">
                <a:latin typeface="Copperplate Gothic Bold" panose="020E0705020206020404" pitchFamily="34" charset="77"/>
              </a:rPr>
            </a:br>
            <a:r>
              <a:rPr lang="en-US" sz="3200" dirty="0">
                <a:latin typeface="Copperplate Gothic Bold" panose="020E0705020206020404" pitchFamily="34" charset="77"/>
              </a:rPr>
              <a:t>Completed Transform-</a:t>
            </a:r>
            <a:r>
              <a:rPr lang="en-US" sz="3200" dirty="0" err="1">
                <a:latin typeface="Copperplate Gothic Bold" panose="020E0705020206020404" pitchFamily="34" charset="77"/>
              </a:rPr>
              <a:t>ation</a:t>
            </a:r>
            <a:endParaRPr lang="en-US" sz="3200" dirty="0">
              <a:latin typeface="Copperplate Gothic Bold" panose="020E0705020206020404" pitchFamily="34" charset="77"/>
            </a:endParaRPr>
          </a:p>
        </p:txBody>
      </p:sp>
      <p:pic>
        <p:nvPicPr>
          <p:cNvPr id="5" name="Content Placeholder 4" descr="The classroom is fully organized. Its tables and chairs are arranged. The walls and bulletin boards are filled with instructional resources and motivation materials. Mr. E wrote an inspiration message on the board reading Welcome to Art!!! I am glad you are here.">
            <a:extLst>
              <a:ext uri="{FF2B5EF4-FFF2-40B4-BE49-F238E27FC236}">
                <a16:creationId xmlns:a16="http://schemas.microsoft.com/office/drawing/2014/main" id="{86A2A90F-9F09-9F0E-D840-A22B94E28700}"/>
              </a:ext>
            </a:extLst>
          </p:cNvPr>
          <p:cNvPicPr>
            <a:picLocks noGrp="1" noChangeAspect="1"/>
          </p:cNvPicPr>
          <p:nvPr>
            <p:ph idx="1"/>
          </p:nvPr>
        </p:nvPicPr>
        <p:blipFill>
          <a:blip r:embed="rId4"/>
          <a:stretch>
            <a:fillRect/>
          </a:stretch>
        </p:blipFill>
        <p:spPr>
          <a:xfrm>
            <a:off x="3637092" y="312560"/>
            <a:ext cx="8278168" cy="6232879"/>
          </a:xfrm>
        </p:spPr>
      </p:pic>
    </p:spTree>
    <p:extLst>
      <p:ext uri="{BB962C8B-B14F-4D97-AF65-F5344CB8AC3E}">
        <p14:creationId xmlns:p14="http://schemas.microsoft.com/office/powerpoint/2010/main" val="3629551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E897-6032-0FE3-9D8A-96DA1834F31D}"/>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69CADD21-1D67-8566-52E4-B8EFCBC62C9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75F7D934-D1EA-35F1-DEC7-39C181161FFB}"/>
              </a:ext>
            </a:extLst>
          </p:cNvPr>
          <p:cNvSpPr txBox="1">
            <a:spLocks noGrp="1"/>
          </p:cNvSpPr>
          <p:nvPr>
            <p:ph type="title"/>
          </p:nvPr>
        </p:nvSpPr>
        <p:spPr>
          <a:xfrm>
            <a:off x="104554" y="125917"/>
            <a:ext cx="2951467" cy="6606164"/>
          </a:xfrm>
          <a:prstGeom prst="rect">
            <a:avLst/>
          </a:prstGeom>
          <a:solidFill>
            <a:srgbClr val="0011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a:latin typeface="Copperplate Gothic Bold" panose="020E0705020206020404" pitchFamily="34" charset="77"/>
              </a:rPr>
              <a:t>Meera Ramanathan’s Elementary Art Classroom</a:t>
            </a:r>
          </a:p>
        </p:txBody>
      </p:sp>
      <p:pic>
        <p:nvPicPr>
          <p:cNvPr id="16" name="Content Placeholder 15" descr="Meera Ramanathan is sitting at a table in her classroom with students. A computer screen is behind her.  ">
            <a:extLst>
              <a:ext uri="{FF2B5EF4-FFF2-40B4-BE49-F238E27FC236}">
                <a16:creationId xmlns:a16="http://schemas.microsoft.com/office/drawing/2014/main" id="{7886FABA-B964-A9F1-81CF-F05751CDDD1B}"/>
              </a:ext>
            </a:extLst>
          </p:cNvPr>
          <p:cNvPicPr>
            <a:picLocks noGrp="1" noChangeAspect="1"/>
          </p:cNvPicPr>
          <p:nvPr>
            <p:ph idx="1"/>
          </p:nvPr>
        </p:nvPicPr>
        <p:blipFill>
          <a:blip r:embed="rId4"/>
          <a:stretch>
            <a:fillRect/>
          </a:stretch>
        </p:blipFill>
        <p:spPr>
          <a:xfrm>
            <a:off x="3224462" y="125917"/>
            <a:ext cx="8822721" cy="6617041"/>
          </a:xfrm>
        </p:spPr>
      </p:pic>
    </p:spTree>
    <p:extLst>
      <p:ext uri="{BB962C8B-B14F-4D97-AF65-F5344CB8AC3E}">
        <p14:creationId xmlns:p14="http://schemas.microsoft.com/office/powerpoint/2010/main" val="3962213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0AD4E-BC76-F392-EE9C-FF77582F48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AC0DF1-981D-96DF-90F3-8ED5C95912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121778" y="24430"/>
            <a:ext cx="8070222" cy="6833570"/>
          </a:xfrm>
          <a:prstGeom prst="rect">
            <a:avLst/>
          </a:prstGeom>
        </p:spPr>
      </p:pic>
      <p:sp>
        <p:nvSpPr>
          <p:cNvPr id="3" name="Title 1" descr="Lifelong Learning: Mentoring">
            <a:extLst>
              <a:ext uri="{FF2B5EF4-FFF2-40B4-BE49-F238E27FC236}">
                <a16:creationId xmlns:a16="http://schemas.microsoft.com/office/drawing/2014/main" id="{F7E9B75C-C2C1-8FE2-03E0-96241D450BE5}"/>
              </a:ext>
            </a:extLst>
          </p:cNvPr>
          <p:cNvSpPr>
            <a:spLocks noGrp="1"/>
          </p:cNvSpPr>
          <p:nvPr>
            <p:ph type="title"/>
          </p:nvPr>
        </p:nvSpPr>
        <p:spPr>
          <a:xfrm>
            <a:off x="357694" y="245572"/>
            <a:ext cx="2553948" cy="6426105"/>
          </a:xfrm>
          <a:solidFill>
            <a:srgbClr val="001279"/>
          </a:solidFill>
          <a:ln/>
        </p:spPr>
        <p:style>
          <a:lnRef idx="0">
            <a:schemeClr val="accent1"/>
          </a:lnRef>
          <a:fillRef idx="3">
            <a:schemeClr val="accent1"/>
          </a:fillRef>
          <a:effectRef idx="3">
            <a:schemeClr val="accent1"/>
          </a:effectRef>
          <a:fontRef idx="minor">
            <a:schemeClr val="lt1"/>
          </a:fontRef>
        </p:style>
        <p:txBody>
          <a:bodyPr anchor="ctr" anchorCtr="0">
            <a:noAutofit/>
          </a:bodyPr>
          <a:lstStyle/>
          <a:p>
            <a:pPr algn="ctr"/>
            <a:r>
              <a:rPr lang="en-US" sz="2400" b="1" dirty="0">
                <a:solidFill>
                  <a:srgbClr val="FFFFFF"/>
                </a:solidFill>
                <a:latin typeface="Copperplate Gothic Bold" panose="020E0705020206020404" pitchFamily="34" charset="77"/>
                <a:cs typeface="Bangla MN"/>
              </a:rPr>
              <a:t>Ted Edinger’s</a:t>
            </a:r>
            <a:br>
              <a:rPr lang="en-US" sz="2400" b="1" dirty="0">
                <a:solidFill>
                  <a:srgbClr val="FFFFFF"/>
                </a:solidFill>
                <a:latin typeface="Copperplate Gothic Bold" panose="020E0705020206020404" pitchFamily="34" charset="77"/>
                <a:cs typeface="Bangla MN"/>
              </a:rPr>
            </a:br>
            <a:r>
              <a:rPr lang="en-US" sz="2400" b="1" dirty="0">
                <a:solidFill>
                  <a:srgbClr val="FFFFFF"/>
                </a:solidFill>
                <a:latin typeface="Copperplate Gothic Bold" panose="020E0705020206020404" pitchFamily="34" charset="77"/>
                <a:cs typeface="Bangla MN"/>
              </a:rPr>
              <a:t>Former Elementary Art Classroom</a:t>
            </a:r>
          </a:p>
        </p:txBody>
      </p:sp>
      <p:pic>
        <p:nvPicPr>
          <p:cNvPr id="18" name="Content Placeholder 17" descr="A classroom with tables and chairs&#10;&#10;AI-generated content may be incorrect.">
            <a:extLst>
              <a:ext uri="{FF2B5EF4-FFF2-40B4-BE49-F238E27FC236}">
                <a16:creationId xmlns:a16="http://schemas.microsoft.com/office/drawing/2014/main" id="{CFFF75B9-D9F9-4C4B-1D80-2D6C9BF9A440}"/>
              </a:ext>
            </a:extLst>
          </p:cNvPr>
          <p:cNvPicPr>
            <a:picLocks noGrp="1" noChangeAspect="1"/>
          </p:cNvPicPr>
          <p:nvPr>
            <p:ph sz="half" idx="2"/>
          </p:nvPr>
        </p:nvPicPr>
        <p:blipFill>
          <a:blip r:embed="rId4"/>
          <a:stretch>
            <a:fillRect/>
          </a:stretch>
        </p:blipFill>
        <p:spPr>
          <a:xfrm>
            <a:off x="3408425" y="245572"/>
            <a:ext cx="7829069" cy="6426105"/>
          </a:xfrm>
        </p:spPr>
      </p:pic>
    </p:spTree>
    <p:extLst>
      <p:ext uri="{BB962C8B-B14F-4D97-AF65-F5344CB8AC3E}">
        <p14:creationId xmlns:p14="http://schemas.microsoft.com/office/powerpoint/2010/main" val="827204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9DF0-0CE9-6251-2651-F12C1DACD75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5BBF6A-33BF-3FD8-8D6E-F4EB208EA2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pic>
        <p:nvPicPr>
          <p:cNvPr id="12" name="Content Placeholder 11" descr="Amber Buck teaches at the front of Sasha Burnette’s classroom. She asks the students questions and calls on a student raising her hand.">
            <a:extLst>
              <a:ext uri="{FF2B5EF4-FFF2-40B4-BE49-F238E27FC236}">
                <a16:creationId xmlns:a16="http://schemas.microsoft.com/office/drawing/2014/main" id="{3B0F07A2-D524-67B0-3CBC-B78EEA50372F}"/>
              </a:ext>
            </a:extLst>
          </p:cNvPr>
          <p:cNvPicPr>
            <a:picLocks noGrp="1" noChangeAspect="1"/>
          </p:cNvPicPr>
          <p:nvPr>
            <p:ph sz="half" idx="1"/>
          </p:nvPr>
        </p:nvPicPr>
        <p:blipFill>
          <a:blip r:embed="rId4"/>
          <a:stretch>
            <a:fillRect/>
          </a:stretch>
        </p:blipFill>
        <p:spPr>
          <a:xfrm>
            <a:off x="7505997" y="708874"/>
            <a:ext cx="4479139" cy="5440251"/>
          </a:xfrm>
        </p:spPr>
      </p:pic>
      <p:sp>
        <p:nvSpPr>
          <p:cNvPr id="8" name="Title 1" descr="Teaching Tips to Thrive #4.1Amber BuckAuthentic Teaching and Classroom Management">
            <a:extLst>
              <a:ext uri="{FF2B5EF4-FFF2-40B4-BE49-F238E27FC236}">
                <a16:creationId xmlns:a16="http://schemas.microsoft.com/office/drawing/2014/main" id="{791D7657-D729-3FD0-B8F5-29322D0B89B5}"/>
              </a:ext>
            </a:extLst>
          </p:cNvPr>
          <p:cNvSpPr txBox="1">
            <a:spLocks noGrp="1"/>
          </p:cNvSpPr>
          <p:nvPr>
            <p:ph type="title"/>
          </p:nvPr>
        </p:nvSpPr>
        <p:spPr>
          <a:xfrm>
            <a:off x="4588044" y="365126"/>
            <a:ext cx="2748421" cy="6127750"/>
          </a:xfrm>
          <a:prstGeom prst="rect">
            <a:avLst/>
          </a:prstGeom>
          <a:solidFill>
            <a:srgbClr val="001279"/>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Copperplate Gothic Bold" panose="020E0705020206020404" pitchFamily="34" charset="77"/>
              </a:rPr>
              <a:t>Sasha Burnette’s Elementary Art Classroom</a:t>
            </a:r>
            <a:br>
              <a:rPr lang="en-US" sz="2800" b="1" dirty="0">
                <a:latin typeface="Copperplate Gothic Bold" panose="020E0705020206020404" pitchFamily="34" charset="77"/>
                <a:cs typeface="Bangla MN"/>
              </a:rPr>
            </a:br>
            <a:endParaRPr lang="en-US" sz="2800" b="1" dirty="0">
              <a:solidFill>
                <a:srgbClr val="FFFFFF"/>
              </a:solidFill>
              <a:latin typeface="Copperplate Gothic Bold" panose="020E0705020206020404" pitchFamily="34" charset="77"/>
              <a:cs typeface="Bangla MN"/>
            </a:endParaRPr>
          </a:p>
        </p:txBody>
      </p:sp>
      <p:pic>
        <p:nvPicPr>
          <p:cNvPr id="6" name="Content Placeholder 7" descr="Sasha Burnette is in her classroom. She is wearing glasses and holding up two fingers on each hand to form peace signs. There is a wall and a white board filled with images and a rocking chair in the background.">
            <a:extLst>
              <a:ext uri="{FF2B5EF4-FFF2-40B4-BE49-F238E27FC236}">
                <a16:creationId xmlns:a16="http://schemas.microsoft.com/office/drawing/2014/main" id="{E91445A2-5FE5-D793-6656-F7B4B2CD718E}"/>
              </a:ext>
            </a:extLst>
          </p:cNvPr>
          <p:cNvPicPr>
            <a:picLocks noGrp="1" noChangeAspect="1"/>
          </p:cNvPicPr>
          <p:nvPr>
            <p:ph sz="half" idx="2"/>
          </p:nvPr>
        </p:nvPicPr>
        <p:blipFill>
          <a:blip r:embed="rId5"/>
          <a:stretch>
            <a:fillRect/>
          </a:stretch>
        </p:blipFill>
        <p:spPr>
          <a:xfrm>
            <a:off x="206864" y="751403"/>
            <a:ext cx="4080188" cy="5440251"/>
          </a:xfrm>
        </p:spPr>
      </p:pic>
    </p:spTree>
    <p:extLst>
      <p:ext uri="{BB962C8B-B14F-4D97-AF65-F5344CB8AC3E}">
        <p14:creationId xmlns:p14="http://schemas.microsoft.com/office/powerpoint/2010/main" val="409385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13DF7-7AAB-D6D5-5FAC-11C09B2D9F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914CE6-983D-1018-6FB8-116E4AF1257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8" name="Title 1" descr="Teaching Tips to Thrive #4.1Amber BuckAuthentic Teaching and Classroom Management">
            <a:extLst>
              <a:ext uri="{FF2B5EF4-FFF2-40B4-BE49-F238E27FC236}">
                <a16:creationId xmlns:a16="http://schemas.microsoft.com/office/drawing/2014/main" id="{E589BC41-74B3-ACD4-BE16-A19C5DAE721E}"/>
              </a:ext>
            </a:extLst>
          </p:cNvPr>
          <p:cNvSpPr txBox="1">
            <a:spLocks noGrp="1"/>
          </p:cNvSpPr>
          <p:nvPr>
            <p:ph type="title"/>
          </p:nvPr>
        </p:nvSpPr>
        <p:spPr>
          <a:xfrm>
            <a:off x="343034" y="365124"/>
            <a:ext cx="2748421" cy="6127750"/>
          </a:xfrm>
          <a:prstGeom prst="rect">
            <a:avLst/>
          </a:prstGeom>
          <a:solidFill>
            <a:srgbClr val="001279"/>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Copperplate Gothic Bold" panose="020E0705020206020404" pitchFamily="34" charset="77"/>
              </a:rPr>
              <a:t>Sasha Burnette’s Elementary Art Classroom</a:t>
            </a:r>
            <a:br>
              <a:rPr lang="en-US" sz="2800" b="1" dirty="0">
                <a:latin typeface="Copperplate Gothic Bold" panose="020E0705020206020404" pitchFamily="34" charset="77"/>
                <a:cs typeface="Bangla MN"/>
              </a:rPr>
            </a:br>
            <a:endParaRPr lang="en-US" sz="2800" b="1" dirty="0">
              <a:solidFill>
                <a:srgbClr val="FFFFFF"/>
              </a:solidFill>
              <a:latin typeface="Copperplate Gothic Bold" panose="020E0705020206020404" pitchFamily="34" charset="77"/>
              <a:cs typeface="Bangla MN"/>
            </a:endParaRPr>
          </a:p>
        </p:txBody>
      </p:sp>
      <p:pic>
        <p:nvPicPr>
          <p:cNvPr id="10" name="Content Placeholder 9" descr="This is a gaming activity center on a rug in Ms. Burnette’s classroom.&#10;&#10;">
            <a:extLst>
              <a:ext uri="{FF2B5EF4-FFF2-40B4-BE49-F238E27FC236}">
                <a16:creationId xmlns:a16="http://schemas.microsoft.com/office/drawing/2014/main" id="{FBEA22DF-1480-24E7-E28F-09468B477AE2}"/>
              </a:ext>
            </a:extLst>
          </p:cNvPr>
          <p:cNvPicPr>
            <a:picLocks noGrp="1" noChangeAspect="1"/>
          </p:cNvPicPr>
          <p:nvPr>
            <p:ph sz="half" idx="2"/>
          </p:nvPr>
        </p:nvPicPr>
        <p:blipFill>
          <a:blip r:embed="rId4"/>
          <a:stretch>
            <a:fillRect/>
          </a:stretch>
        </p:blipFill>
        <p:spPr>
          <a:xfrm>
            <a:off x="3304310" y="520340"/>
            <a:ext cx="7917872" cy="5938404"/>
          </a:xfrm>
        </p:spPr>
      </p:pic>
    </p:spTree>
    <p:extLst>
      <p:ext uri="{BB962C8B-B14F-4D97-AF65-F5344CB8AC3E}">
        <p14:creationId xmlns:p14="http://schemas.microsoft.com/office/powerpoint/2010/main" val="1445405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B60EB-8E9A-36EC-C071-737F156FC25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3D32FE4-CB4D-5A11-87A5-ACE7673B9F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Classroom Management Strategies for Teaching Art">
            <a:extLst>
              <a:ext uri="{FF2B5EF4-FFF2-40B4-BE49-F238E27FC236}">
                <a16:creationId xmlns:a16="http://schemas.microsoft.com/office/drawing/2014/main" id="{090654D6-3C57-8EFD-3564-BBC5A8261A27}"/>
              </a:ext>
            </a:extLst>
          </p:cNvPr>
          <p:cNvSpPr>
            <a:spLocks noGrp="1"/>
          </p:cNvSpPr>
          <p:nvPr>
            <p:ph type="title"/>
          </p:nvPr>
        </p:nvSpPr>
        <p:spPr>
          <a:xfrm>
            <a:off x="331319" y="365125"/>
            <a:ext cx="3444014" cy="6308722"/>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dirty="0">
                <a:solidFill>
                  <a:schemeClr val="tx1"/>
                </a:solidFill>
                <a:latin typeface="Copperplate Gothic Bold" panose="020E0705020206020404" pitchFamily="34" charset="77"/>
              </a:rPr>
              <a:t>Natsumi Kajisa Gregory’</a:t>
            </a:r>
            <a:r>
              <a:rPr lang="en-US" sz="3600" b="1" dirty="0">
                <a:latin typeface="Copperplate Gothic Bold" panose="020E0705020206020404" pitchFamily="34" charset="77"/>
              </a:rPr>
              <a:t> Elementary Art Classroom</a:t>
            </a:r>
            <a:r>
              <a:rPr lang="en-US" sz="3600" dirty="0">
                <a:solidFill>
                  <a:schemeClr val="tx1"/>
                </a:solidFill>
              </a:rPr>
              <a:t> </a:t>
            </a:r>
            <a:endParaRPr lang="en-US" sz="3600" dirty="0">
              <a:latin typeface="Copperplate Gothic Bold" panose="020E0705020206020404" pitchFamily="34" charset="77"/>
              <a:cs typeface="Bangla MN"/>
            </a:endParaRPr>
          </a:p>
        </p:txBody>
      </p:sp>
      <p:pic>
        <p:nvPicPr>
          <p:cNvPr id="8" name="Content Placeholder 7" descr="A teacher stands in her classroom in front of her desk. She proudly shows off the posters and signage she created for her classroom.">
            <a:extLst>
              <a:ext uri="{FF2B5EF4-FFF2-40B4-BE49-F238E27FC236}">
                <a16:creationId xmlns:a16="http://schemas.microsoft.com/office/drawing/2014/main" id="{247D9AF5-628A-837A-FFCB-6ED4ADF42956}"/>
              </a:ext>
            </a:extLst>
          </p:cNvPr>
          <p:cNvPicPr>
            <a:picLocks noGrp="1" noChangeAspect="1"/>
          </p:cNvPicPr>
          <p:nvPr>
            <p:ph sz="half" idx="1"/>
          </p:nvPr>
        </p:nvPicPr>
        <p:blipFill>
          <a:blip r:embed="rId4"/>
          <a:stretch>
            <a:fillRect/>
          </a:stretch>
        </p:blipFill>
        <p:spPr>
          <a:xfrm>
            <a:off x="4062203" y="365125"/>
            <a:ext cx="4720289" cy="6293719"/>
          </a:xfrm>
        </p:spPr>
      </p:pic>
    </p:spTree>
    <p:extLst>
      <p:ext uri="{BB962C8B-B14F-4D97-AF65-F5344CB8AC3E}">
        <p14:creationId xmlns:p14="http://schemas.microsoft.com/office/powerpoint/2010/main" val="3225907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E8968-2B97-AD9C-8A67-7CE2CA7D081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993AFF8-51E5-BFAD-EB13-4E25D30DA51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5" name="Title 1" descr="Multimodal Planning and Instruction 1">
            <a:extLst>
              <a:ext uri="{FF2B5EF4-FFF2-40B4-BE49-F238E27FC236}">
                <a16:creationId xmlns:a16="http://schemas.microsoft.com/office/drawing/2014/main" id="{497B1B47-AF94-7FC0-2719-F0D286DEECE3}"/>
              </a:ext>
            </a:extLst>
          </p:cNvPr>
          <p:cNvSpPr>
            <a:spLocks noGrp="1"/>
          </p:cNvSpPr>
          <p:nvPr>
            <p:ph type="title"/>
          </p:nvPr>
        </p:nvSpPr>
        <p:spPr>
          <a:xfrm>
            <a:off x="297873" y="489816"/>
            <a:ext cx="2258291" cy="6201930"/>
          </a:xfrm>
          <a:solidFill>
            <a:srgbClr val="001279"/>
          </a:solidFill>
        </p:spPr>
        <p:txBody>
          <a:bodyPr>
            <a:noAutofit/>
          </a:bodyPr>
          <a:lstStyle/>
          <a:p>
            <a:pPr algn="ctr"/>
            <a:r>
              <a:rPr lang="en-US" sz="2400" dirty="0">
                <a:latin typeface="Copperplate Gothic Bold" panose="020E0705020206020404" pitchFamily="34" charset="77"/>
              </a:rPr>
              <a:t>Janet Malone’s Elementary Art Classroom</a:t>
            </a:r>
            <a:endParaRPr lang="en-US" sz="400" dirty="0">
              <a:latin typeface="Copperplate Gothic Bold" panose="020E0705020206020404" pitchFamily="34" charset="77"/>
            </a:endParaRPr>
          </a:p>
        </p:txBody>
      </p:sp>
      <p:pic>
        <p:nvPicPr>
          <p:cNvPr id="9" name="Content Placeholder 8" descr="This is a reading center in Janet Malone’s classroom. She created the art supply sculptures on the wall.  &#10;">
            <a:extLst>
              <a:ext uri="{FF2B5EF4-FFF2-40B4-BE49-F238E27FC236}">
                <a16:creationId xmlns:a16="http://schemas.microsoft.com/office/drawing/2014/main" id="{C8835181-E59F-D7C8-BD68-74C94A49B64D}"/>
              </a:ext>
            </a:extLst>
          </p:cNvPr>
          <p:cNvPicPr>
            <a:picLocks noGrp="1" noChangeAspect="1"/>
          </p:cNvPicPr>
          <p:nvPr>
            <p:ph idx="1"/>
          </p:nvPr>
        </p:nvPicPr>
        <p:blipFill>
          <a:blip r:embed="rId4"/>
          <a:stretch>
            <a:fillRect/>
          </a:stretch>
        </p:blipFill>
        <p:spPr>
          <a:xfrm>
            <a:off x="2794512" y="489815"/>
            <a:ext cx="8269239" cy="6201929"/>
          </a:xfrm>
        </p:spPr>
      </p:pic>
    </p:spTree>
    <p:extLst>
      <p:ext uri="{BB962C8B-B14F-4D97-AF65-F5344CB8AC3E}">
        <p14:creationId xmlns:p14="http://schemas.microsoft.com/office/powerpoint/2010/main" val="3971435683"/>
      </p:ext>
    </p:extLst>
  </p:cSld>
  <p:clrMapOvr>
    <a:masterClrMapping/>
  </p:clrMapOvr>
</p:sld>
</file>

<file path=ppt/theme/theme1.xml><?xml version="1.0" encoding="utf-8"?>
<a:theme xmlns:a="http://schemas.openxmlformats.org/drawingml/2006/main" name="Office Theme">
  <a:themeElements>
    <a:clrScheme name="Custom 5">
      <a:dk1>
        <a:srgbClr val="FEFFFF"/>
      </a:dk1>
      <a:lt1>
        <a:srgbClr val="FFFFFF"/>
      </a:lt1>
      <a:dk2>
        <a:srgbClr val="0E2841"/>
      </a:dk2>
      <a:lt2>
        <a:srgbClr val="3BB3D4"/>
      </a:lt2>
      <a:accent1>
        <a:srgbClr val="E954BE"/>
      </a:accent1>
      <a:accent2>
        <a:srgbClr val="F48622"/>
      </a:accent2>
      <a:accent3>
        <a:srgbClr val="F2B607"/>
      </a:accent3>
      <a:accent4>
        <a:srgbClr val="56EA99"/>
      </a:accent4>
      <a:accent5>
        <a:srgbClr val="55C4EA"/>
      </a:accent5>
      <a:accent6>
        <a:srgbClr val="8D56EB"/>
      </a:accent6>
      <a:hlink>
        <a:srgbClr val="DE3D2C"/>
      </a:hlink>
      <a:folHlink>
        <a:srgbClr val="EE764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3DE67C22F4940BBE9D170DAE04CAF" ma:contentTypeVersion="17" ma:contentTypeDescription="Create a new document." ma:contentTypeScope="" ma:versionID="088e27328061002151cb25258914286a">
  <xsd:schema xmlns:xsd="http://www.w3.org/2001/XMLSchema" xmlns:xs="http://www.w3.org/2001/XMLSchema" xmlns:p="http://schemas.microsoft.com/office/2006/metadata/properties" xmlns:ns2="758b23b8-80ab-4871-af94-265c2a70562d" xmlns:ns3="94d707cb-8288-4c59-8fe9-a457835741f6" targetNamespace="http://schemas.microsoft.com/office/2006/metadata/properties" ma:root="true" ma:fieldsID="f0ecbfd986b47c7cd36b9ffca920b3b1" ns2:_="" ns3:_="">
    <xsd:import namespace="758b23b8-80ab-4871-af94-265c2a70562d"/>
    <xsd:import namespace="94d707cb-8288-4c59-8fe9-a457835741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b23b8-80ab-4871-af94-265c2a705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d707cb-8288-4c59-8fe9-a457835741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d51846-cd3e-44b1-a42e-8df071718a87}" ma:internalName="TaxCatchAll" ma:showField="CatchAllData" ma:web="94d707cb-8288-4c59-8fe9-a45783574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b23b8-80ab-4871-af94-265c2a70562d">
      <Terms xmlns="http://schemas.microsoft.com/office/infopath/2007/PartnerControls"/>
    </lcf76f155ced4ddcb4097134ff3c332f>
    <TaxCatchAll xmlns="94d707cb-8288-4c59-8fe9-a457835741f6" xsi:nil="true"/>
  </documentManagement>
</p:properties>
</file>

<file path=customXml/itemProps1.xml><?xml version="1.0" encoding="utf-8"?>
<ds:datastoreItem xmlns:ds="http://schemas.openxmlformats.org/officeDocument/2006/customXml" ds:itemID="{B516D9D1-8F82-4EED-8905-CF54AAEE7C42}"/>
</file>

<file path=customXml/itemProps2.xml><?xml version="1.0" encoding="utf-8"?>
<ds:datastoreItem xmlns:ds="http://schemas.openxmlformats.org/officeDocument/2006/customXml" ds:itemID="{51A300E4-4CAB-49D6-90DA-D66A2FD5F50D}"/>
</file>

<file path=customXml/itemProps3.xml><?xml version="1.0" encoding="utf-8"?>
<ds:datastoreItem xmlns:ds="http://schemas.openxmlformats.org/officeDocument/2006/customXml" ds:itemID="{1BD87DC9-7145-4A32-AEA7-462724546FEE}"/>
</file>

<file path=docProps/app.xml><?xml version="1.0" encoding="utf-8"?>
<Properties xmlns="http://schemas.openxmlformats.org/officeDocument/2006/extended-properties" xmlns:vt="http://schemas.openxmlformats.org/officeDocument/2006/docPropsVTypes">
  <TotalTime>26768</TotalTime>
  <Words>753</Words>
  <Application>Microsoft Macintosh PowerPoint</Application>
  <PresentationFormat>Widescreen</PresentationFormat>
  <Paragraphs>143</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Aptos</vt:lpstr>
      <vt:lpstr>Aptos Display</vt:lpstr>
      <vt:lpstr>Arial</vt:lpstr>
      <vt:lpstr>Calibri</vt:lpstr>
      <vt:lpstr>Copperplate Gothic Bold</vt:lpstr>
      <vt:lpstr>Helvetica Neue</vt:lpstr>
      <vt:lpstr>Office Theme</vt:lpstr>
      <vt:lpstr>Sample Art Classrooms</vt:lpstr>
      <vt:lpstr>Early Childhood All4Ed Documented Classroom</vt:lpstr>
      <vt:lpstr>Cassie Stephens’ Elementary Art Classroom</vt:lpstr>
      <vt:lpstr>Meera Ramanathan’s Elementary Art Classroom</vt:lpstr>
      <vt:lpstr>Ted Edinger’s Former Elementary Art Classroom</vt:lpstr>
      <vt:lpstr>Sasha Burnette’s Elementary Art Classroom </vt:lpstr>
      <vt:lpstr>Sasha Burnette’s Elementary Art Classroom </vt:lpstr>
      <vt:lpstr>Natsumi Kajisa Gregory’ Elementary Art Classroom </vt:lpstr>
      <vt:lpstr>Janet Malone’s Elementary Art Classroom</vt:lpstr>
      <vt:lpstr>Mike Muller’s Middle School Classroom</vt:lpstr>
      <vt:lpstr>Mike Muller’s Middle School Classroom</vt:lpstr>
      <vt:lpstr>Mike Muller’s Middle School Classroom</vt:lpstr>
      <vt:lpstr>Mike Muller’s Middle School Classroom</vt:lpstr>
      <vt:lpstr>Jenny Llewellyn-Jones’s Middle School Art Classroom</vt:lpstr>
      <vt:lpstr>Todd Johnson’s Middle School Art Classroom</vt:lpstr>
      <vt:lpstr> Todd Johnson’s Middle School Art Classroom</vt:lpstr>
      <vt:lpstr>Monica Leister’s Elementary- High School Art Classroom</vt:lpstr>
      <vt:lpstr>David Cassel’s High School Art Classroom</vt:lpstr>
      <vt:lpstr> Brianna Shetzler’s High School Classroom</vt:lpstr>
      <vt:lpstr>Paul Sweeney’s AP High Art School Classroom</vt:lpstr>
      <vt:lpstr>Jonathan Griffith and Frank Baugh  High Art School Ceramics</vt:lpstr>
      <vt:lpstr>Ted Edinger’s Classroom Before Its Transformation</vt:lpstr>
      <vt:lpstr>Ted Edinger’s Classroom Before Its Transformation</vt:lpstr>
      <vt:lpstr>Ted Edinger’s Classroom Before Its Transform-ation </vt:lpstr>
      <vt:lpstr>Ted Edinger’s Classroom Before Its Transform-ation </vt:lpstr>
      <vt:lpstr>Ted Edinger’s Classroom Before Its Transformation</vt:lpstr>
      <vt:lpstr>Ted Edinger’s Classroom During Its Transformation</vt:lpstr>
      <vt:lpstr>Ted Edinger’s Classroom Before Its Transform-ation </vt:lpstr>
      <vt:lpstr>Ted Edinger’s Classroom Comparison</vt:lpstr>
      <vt:lpstr>Ted Edinger’s Classroom Completed Transform-ation</vt:lpstr>
      <vt:lpstr>Ted Edinger’s Classroom Completed Transform-ation</vt:lpstr>
      <vt:lpstr>Ted Edinger’s Classroom Completed Trans-formation</vt:lpstr>
      <vt:lpstr>Ted Edinger’s Classroom Completed Transform-ation</vt:lpstr>
      <vt:lpstr>Ted Edinger’s Classroom Completed Transform-ation</vt:lpstr>
      <vt:lpstr>Ted Edinger’s Classroom Completed Transform-ation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Teaching and learning in Art Education : An Overview  Teaching and Learning in Art Education, 2nd Ed.</dc:title>
  <dc:creator>Debbie Sickler-Voigt</dc:creator>
  <cp:lastModifiedBy>Debrah Sickler-Voigt</cp:lastModifiedBy>
  <cp:revision>677</cp:revision>
  <dcterms:created xsi:type="dcterms:W3CDTF">2025-02-14T23:54:48Z</dcterms:created>
  <dcterms:modified xsi:type="dcterms:W3CDTF">2025-10-10T21:30:50Z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2056800.00000000</vt:lpwstr>
  </property>
  <property fmtid="{D5CDD505-2E9C-101B-9397-08002B2CF9AE}" pid="3" name="ContentTypeId">
    <vt:lpwstr>0x0101006B43DE67C22F4940BBE9D170DAE04CAF</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