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slides/slide1.xml" ContentType="application/vnd.openxmlformats-officedocument.presentationml.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media/image9.jpg" ContentType="image/jpg"/>
  <Override PartName="/ppt/media/image25.jpg" ContentType="image/jpg"/>
  <Override PartName="/ppt/media/image24.jpg" ContentType="image/jpg"/>
  <Override PartName="/ppt/media/image22.jpg" ContentType="image/jpg"/>
  <Override PartName="/ppt/media/image21.jpg" ContentType="image/jpg"/>
  <Override PartName="/ppt/media/image20.jpg" ContentType="image/jpg"/>
  <Override PartName="/ppt/media/image19.jpg" ContentType="image/jpg"/>
  <Override PartName="/ppt/media/image16.jpg" ContentType="image/jpg"/>
  <Override PartName="/ppt/media/image15.jpg" ContentType="image/jpg"/>
  <Override PartName="/ppt/media/image14.jpg" ContentType="image/jpg"/>
  <Override PartName="/ppt/media/image10.jpg" ContentType="image/jpg"/>
  <Override PartName="/ppt/media/image8.jpg" ContentType="image/jpg"/>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changesInfos/changesInfo1.xml" ContentType="application/vnd.ms-powerpoint.changes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615" r:id="rId2"/>
    <p:sldId id="698" r:id="rId3"/>
    <p:sldId id="675" r:id="rId4"/>
    <p:sldId id="673" r:id="rId5"/>
    <p:sldId id="685" r:id="rId6"/>
    <p:sldId id="686" r:id="rId7"/>
    <p:sldId id="693" r:id="rId8"/>
    <p:sldId id="676" r:id="rId9"/>
    <p:sldId id="678" r:id="rId10"/>
    <p:sldId id="679" r:id="rId11"/>
    <p:sldId id="680" r:id="rId12"/>
    <p:sldId id="687" r:id="rId13"/>
    <p:sldId id="688" r:id="rId14"/>
    <p:sldId id="694" r:id="rId15"/>
    <p:sldId id="677" r:id="rId16"/>
    <p:sldId id="682" r:id="rId17"/>
    <p:sldId id="681" r:id="rId18"/>
    <p:sldId id="689" r:id="rId19"/>
    <p:sldId id="690" r:id="rId20"/>
    <p:sldId id="695" r:id="rId21"/>
    <p:sldId id="684" r:id="rId22"/>
    <p:sldId id="691" r:id="rId23"/>
    <p:sldId id="692" r:id="rId24"/>
    <p:sldId id="6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B813B"/>
    <a:srgbClr val="003332"/>
    <a:srgbClr val="0093C9"/>
    <a:srgbClr val="095F36"/>
    <a:srgbClr val="007F7F"/>
    <a:srgbClr val="212121"/>
    <a:srgbClr val="009051"/>
    <a:srgbClr val="004242"/>
    <a:srgbClr val="FF2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9"/>
    <p:restoredTop sz="89779"/>
  </p:normalViewPr>
  <p:slideViewPr>
    <p:cSldViewPr snapToGrid="0">
      <p:cViewPr>
        <p:scale>
          <a:sx n="93" d="100"/>
          <a:sy n="93" d="100"/>
        </p:scale>
        <p:origin x="256" y="1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h Sickler-Voigt" userId="51f92fe3-75b2-459e-852b-462674414037" providerId="ADAL" clId="{69F92C4A-24A5-EC40-AFDC-BC0D5A384174}"/>
    <pc:docChg chg="undo custSel modSld">
      <pc:chgData name="Debrah Sickler-Voigt" userId="51f92fe3-75b2-459e-852b-462674414037" providerId="ADAL" clId="{69F92C4A-24A5-EC40-AFDC-BC0D5A384174}" dt="2025-07-16T10:14:37.635" v="3448" actId="962"/>
      <pc:docMkLst>
        <pc:docMk/>
      </pc:docMkLst>
      <pc:sldChg chg="modSp">
        <pc:chgData name="Debrah Sickler-Voigt" userId="51f92fe3-75b2-459e-852b-462674414037" providerId="ADAL" clId="{69F92C4A-24A5-EC40-AFDC-BC0D5A384174}" dt="2025-07-16T10:02:37.678" v="2825" actId="962"/>
        <pc:sldMkLst>
          <pc:docMk/>
          <pc:sldMk cId="41691996" sldId="345"/>
        </pc:sldMkLst>
        <pc:picChg chg="mod">
          <ac:chgData name="Debrah Sickler-Voigt" userId="51f92fe3-75b2-459e-852b-462674414037" providerId="ADAL" clId="{69F92C4A-24A5-EC40-AFDC-BC0D5A384174}" dt="2025-07-16T10:02:37.678" v="2825" actId="962"/>
          <ac:picMkLst>
            <pc:docMk/>
            <pc:sldMk cId="41691996" sldId="345"/>
            <ac:picMk id="5" creationId="{00000000-0000-0000-0000-000000000000}"/>
          </ac:picMkLst>
        </pc:picChg>
      </pc:sldChg>
      <pc:sldChg chg="modSp">
        <pc:chgData name="Debrah Sickler-Voigt" userId="51f92fe3-75b2-459e-852b-462674414037" providerId="ADAL" clId="{69F92C4A-24A5-EC40-AFDC-BC0D5A384174}" dt="2025-07-16T10:11:24.117" v="3260" actId="962"/>
        <pc:sldMkLst>
          <pc:docMk/>
          <pc:sldMk cId="2403243672" sldId="409"/>
        </pc:sldMkLst>
        <pc:picChg chg="mod">
          <ac:chgData name="Debrah Sickler-Voigt" userId="51f92fe3-75b2-459e-852b-462674414037" providerId="ADAL" clId="{69F92C4A-24A5-EC40-AFDC-BC0D5A384174}" dt="2025-07-16T10:11:09.752" v="3252" actId="962"/>
          <ac:picMkLst>
            <pc:docMk/>
            <pc:sldMk cId="2403243672" sldId="409"/>
            <ac:picMk id="7" creationId="{EA4F9E8E-9ECA-344D-47CA-6D4E83CE26A0}"/>
          </ac:picMkLst>
        </pc:picChg>
        <pc:picChg chg="mod">
          <ac:chgData name="Debrah Sickler-Voigt" userId="51f92fe3-75b2-459e-852b-462674414037" providerId="ADAL" clId="{69F92C4A-24A5-EC40-AFDC-BC0D5A384174}" dt="2025-07-16T10:11:24.117" v="3260" actId="962"/>
          <ac:picMkLst>
            <pc:docMk/>
            <pc:sldMk cId="2403243672" sldId="409"/>
            <ac:picMk id="8" creationId="{2CFFFC7F-6B42-FCBC-55D4-8F56D4088657}"/>
          </ac:picMkLst>
        </pc:picChg>
        <pc:picChg chg="mod">
          <ac:chgData name="Debrah Sickler-Voigt" userId="51f92fe3-75b2-459e-852b-462674414037" providerId="ADAL" clId="{69F92C4A-24A5-EC40-AFDC-BC0D5A384174}" dt="2025-07-16T10:11:01.062" v="3244" actId="962"/>
          <ac:picMkLst>
            <pc:docMk/>
            <pc:sldMk cId="2403243672" sldId="409"/>
            <ac:picMk id="9" creationId="{F0E78EFB-3909-8824-341A-2C6B2E7FDEAE}"/>
          </ac:picMkLst>
        </pc:picChg>
      </pc:sldChg>
      <pc:sldChg chg="modSp">
        <pc:chgData name="Debrah Sickler-Voigt" userId="51f92fe3-75b2-459e-852b-462674414037" providerId="ADAL" clId="{69F92C4A-24A5-EC40-AFDC-BC0D5A384174}" dt="2025-07-16T10:10:38.163" v="3234" actId="962"/>
        <pc:sldMkLst>
          <pc:docMk/>
          <pc:sldMk cId="1231864115" sldId="417"/>
        </pc:sldMkLst>
        <pc:picChg chg="mod">
          <ac:chgData name="Debrah Sickler-Voigt" userId="51f92fe3-75b2-459e-852b-462674414037" providerId="ADAL" clId="{69F92C4A-24A5-EC40-AFDC-BC0D5A384174}" dt="2025-07-14T11:39:53.933" v="1919" actId="962"/>
          <ac:picMkLst>
            <pc:docMk/>
            <pc:sldMk cId="1231864115" sldId="417"/>
            <ac:picMk id="7" creationId="{BFF9FF1B-0EC9-CF98-CC4C-248AC0984148}"/>
          </ac:picMkLst>
        </pc:picChg>
        <pc:picChg chg="mod">
          <ac:chgData name="Debrah Sickler-Voigt" userId="51f92fe3-75b2-459e-852b-462674414037" providerId="ADAL" clId="{69F92C4A-24A5-EC40-AFDC-BC0D5A384174}" dt="2025-07-16T10:10:38.163" v="3234" actId="962"/>
          <ac:picMkLst>
            <pc:docMk/>
            <pc:sldMk cId="1231864115" sldId="417"/>
            <ac:picMk id="8" creationId="{FC377426-2369-E503-5980-63D933F97D7B}"/>
          </ac:picMkLst>
        </pc:picChg>
      </pc:sldChg>
      <pc:sldChg chg="modSp">
        <pc:chgData name="Debrah Sickler-Voigt" userId="51f92fe3-75b2-459e-852b-462674414037" providerId="ADAL" clId="{69F92C4A-24A5-EC40-AFDC-BC0D5A384174}" dt="2025-07-14T11:13:26.338" v="99" actId="962"/>
        <pc:sldMkLst>
          <pc:docMk/>
          <pc:sldMk cId="652590735" sldId="549"/>
        </pc:sldMkLst>
        <pc:picChg chg="mod">
          <ac:chgData name="Debrah Sickler-Voigt" userId="51f92fe3-75b2-459e-852b-462674414037" providerId="ADAL" clId="{69F92C4A-24A5-EC40-AFDC-BC0D5A384174}" dt="2025-07-14T11:13:26.338" v="99" actId="962"/>
          <ac:picMkLst>
            <pc:docMk/>
            <pc:sldMk cId="652590735" sldId="549"/>
            <ac:picMk id="7" creationId="{863430E8-9A67-D0C8-B220-1DBB7EA315AF}"/>
          </ac:picMkLst>
        </pc:picChg>
      </pc:sldChg>
      <pc:sldChg chg="modSp">
        <pc:chgData name="Debrah Sickler-Voigt" userId="51f92fe3-75b2-459e-852b-462674414037" providerId="ADAL" clId="{69F92C4A-24A5-EC40-AFDC-BC0D5A384174}" dt="2025-07-14T16:49:19.268" v="2356" actId="962"/>
        <pc:sldMkLst>
          <pc:docMk/>
          <pc:sldMk cId="1870558317" sldId="577"/>
        </pc:sldMkLst>
        <pc:picChg chg="mod">
          <ac:chgData name="Debrah Sickler-Voigt" userId="51f92fe3-75b2-459e-852b-462674414037" providerId="ADAL" clId="{69F92C4A-24A5-EC40-AFDC-BC0D5A384174}" dt="2025-07-14T16:49:19.268" v="2356" actId="962"/>
          <ac:picMkLst>
            <pc:docMk/>
            <pc:sldMk cId="1870558317" sldId="577"/>
            <ac:picMk id="7" creationId="{E03F7B24-E758-CC9D-50C8-8474EEACF593}"/>
          </ac:picMkLst>
        </pc:picChg>
      </pc:sldChg>
      <pc:sldChg chg="modSp">
        <pc:chgData name="Debrah Sickler-Voigt" userId="51f92fe3-75b2-459e-852b-462674414037" providerId="ADAL" clId="{69F92C4A-24A5-EC40-AFDC-BC0D5A384174}" dt="2025-07-16T10:04:18.020" v="2864" actId="962"/>
        <pc:sldMkLst>
          <pc:docMk/>
          <pc:sldMk cId="2878104643" sldId="581"/>
        </pc:sldMkLst>
        <pc:picChg chg="mod">
          <ac:chgData name="Debrah Sickler-Voigt" userId="51f92fe3-75b2-459e-852b-462674414037" providerId="ADAL" clId="{69F92C4A-24A5-EC40-AFDC-BC0D5A384174}" dt="2025-07-16T10:04:18.020" v="2864" actId="962"/>
          <ac:picMkLst>
            <pc:docMk/>
            <pc:sldMk cId="2878104643" sldId="581"/>
            <ac:picMk id="7" creationId="{409860E6-A9D6-E297-01D0-CC971942862B}"/>
          </ac:picMkLst>
        </pc:picChg>
      </pc:sldChg>
      <pc:sldChg chg="modSp">
        <pc:chgData name="Debrah Sickler-Voigt" userId="51f92fe3-75b2-459e-852b-462674414037" providerId="ADAL" clId="{69F92C4A-24A5-EC40-AFDC-BC0D5A384174}" dt="2025-07-16T10:12:36.356" v="3300" actId="962"/>
        <pc:sldMkLst>
          <pc:docMk/>
          <pc:sldMk cId="3857317582" sldId="594"/>
        </pc:sldMkLst>
        <pc:picChg chg="mod">
          <ac:chgData name="Debrah Sickler-Voigt" userId="51f92fe3-75b2-459e-852b-462674414037" providerId="ADAL" clId="{69F92C4A-24A5-EC40-AFDC-BC0D5A384174}" dt="2025-07-16T10:12:36.356" v="3300" actId="962"/>
          <ac:picMkLst>
            <pc:docMk/>
            <pc:sldMk cId="3857317582" sldId="594"/>
            <ac:picMk id="7" creationId="{4669125F-F71F-093C-2F7C-B10F3769A072}"/>
          </ac:picMkLst>
        </pc:picChg>
      </pc:sldChg>
      <pc:sldChg chg="modSp">
        <pc:chgData name="Debrah Sickler-Voigt" userId="51f92fe3-75b2-459e-852b-462674414037" providerId="ADAL" clId="{69F92C4A-24A5-EC40-AFDC-BC0D5A384174}" dt="2025-07-16T10:03:54.060" v="2856" actId="962"/>
        <pc:sldMkLst>
          <pc:docMk/>
          <pc:sldMk cId="1745240424" sldId="601"/>
        </pc:sldMkLst>
        <pc:picChg chg="mod">
          <ac:chgData name="Debrah Sickler-Voigt" userId="51f92fe3-75b2-459e-852b-462674414037" providerId="ADAL" clId="{69F92C4A-24A5-EC40-AFDC-BC0D5A384174}" dt="2025-07-16T10:03:54.060" v="2856" actId="962"/>
          <ac:picMkLst>
            <pc:docMk/>
            <pc:sldMk cId="1745240424" sldId="601"/>
            <ac:picMk id="7" creationId="{C2E9B228-CFD4-AE5A-58A7-1B9778FE1935}"/>
          </ac:picMkLst>
        </pc:picChg>
      </pc:sldChg>
      <pc:sldChg chg="modSp">
        <pc:chgData name="Debrah Sickler-Voigt" userId="51f92fe3-75b2-459e-852b-462674414037" providerId="ADAL" clId="{69F92C4A-24A5-EC40-AFDC-BC0D5A384174}" dt="2025-07-14T16:49:54.399" v="2362" actId="962"/>
        <pc:sldMkLst>
          <pc:docMk/>
          <pc:sldMk cId="2578327578" sldId="615"/>
        </pc:sldMkLst>
        <pc:picChg chg="mod">
          <ac:chgData name="Debrah Sickler-Voigt" userId="51f92fe3-75b2-459e-852b-462674414037" providerId="ADAL" clId="{69F92C4A-24A5-EC40-AFDC-BC0D5A384174}" dt="2025-07-14T11:46:38.715" v="2327" actId="962"/>
          <ac:picMkLst>
            <pc:docMk/>
            <pc:sldMk cId="2578327578" sldId="615"/>
            <ac:picMk id="5" creationId="{FC78C25E-F9BF-14DD-F9A5-26C7B8E993B4}"/>
          </ac:picMkLst>
        </pc:picChg>
        <pc:picChg chg="mod">
          <ac:chgData name="Debrah Sickler-Voigt" userId="51f92fe3-75b2-459e-852b-462674414037" providerId="ADAL" clId="{69F92C4A-24A5-EC40-AFDC-BC0D5A384174}" dt="2025-07-14T16:49:54.399" v="2362" actId="962"/>
          <ac:picMkLst>
            <pc:docMk/>
            <pc:sldMk cId="2578327578" sldId="615"/>
            <ac:picMk id="7" creationId="{49908110-E1AB-635F-73AD-FBBE92B5DD47}"/>
          </ac:picMkLst>
        </pc:picChg>
      </pc:sldChg>
      <pc:sldChg chg="modSp">
        <pc:chgData name="Debrah Sickler-Voigt" userId="51f92fe3-75b2-459e-852b-462674414037" providerId="ADAL" clId="{69F92C4A-24A5-EC40-AFDC-BC0D5A384174}" dt="2025-07-14T11:27:56.473" v="1015" actId="962"/>
        <pc:sldMkLst>
          <pc:docMk/>
          <pc:sldMk cId="3456429237" sldId="654"/>
        </pc:sldMkLst>
        <pc:picChg chg="mod">
          <ac:chgData name="Debrah Sickler-Voigt" userId="51f92fe3-75b2-459e-852b-462674414037" providerId="ADAL" clId="{69F92C4A-24A5-EC40-AFDC-BC0D5A384174}" dt="2025-07-14T11:27:56.473" v="1015" actId="962"/>
          <ac:picMkLst>
            <pc:docMk/>
            <pc:sldMk cId="3456429237" sldId="654"/>
            <ac:picMk id="17" creationId="{09905620-475D-5A14-EFEA-5E90CB7C08BD}"/>
          </ac:picMkLst>
        </pc:picChg>
      </pc:sldChg>
      <pc:sldChg chg="modSp">
        <pc:chgData name="Debrah Sickler-Voigt" userId="51f92fe3-75b2-459e-852b-462674414037" providerId="ADAL" clId="{69F92C4A-24A5-EC40-AFDC-BC0D5A384174}" dt="2025-07-14T11:30:36.075" v="1155" actId="962"/>
        <pc:sldMkLst>
          <pc:docMk/>
          <pc:sldMk cId="443262249" sldId="655"/>
        </pc:sldMkLst>
        <pc:picChg chg="mod">
          <ac:chgData name="Debrah Sickler-Voigt" userId="51f92fe3-75b2-459e-852b-462674414037" providerId="ADAL" clId="{69F92C4A-24A5-EC40-AFDC-BC0D5A384174}" dt="2025-07-14T11:30:36.075" v="1155" actId="962"/>
          <ac:picMkLst>
            <pc:docMk/>
            <pc:sldMk cId="443262249" sldId="655"/>
            <ac:picMk id="13" creationId="{778E87DA-6422-E12A-C514-A951406776E5}"/>
          </ac:picMkLst>
        </pc:picChg>
      </pc:sldChg>
      <pc:sldChg chg="modSp">
        <pc:chgData name="Debrah Sickler-Voigt" userId="51f92fe3-75b2-459e-852b-462674414037" providerId="ADAL" clId="{69F92C4A-24A5-EC40-AFDC-BC0D5A384174}" dt="2025-07-14T11:32:27.596" v="1301" actId="962"/>
        <pc:sldMkLst>
          <pc:docMk/>
          <pc:sldMk cId="900427378" sldId="656"/>
        </pc:sldMkLst>
        <pc:picChg chg="mod">
          <ac:chgData name="Debrah Sickler-Voigt" userId="51f92fe3-75b2-459e-852b-462674414037" providerId="ADAL" clId="{69F92C4A-24A5-EC40-AFDC-BC0D5A384174}" dt="2025-07-14T11:32:27.596" v="1301" actId="962"/>
          <ac:picMkLst>
            <pc:docMk/>
            <pc:sldMk cId="900427378" sldId="656"/>
            <ac:picMk id="23" creationId="{553CD6D6-10F9-07C0-E306-8F0ADD419D2E}"/>
          </ac:picMkLst>
        </pc:picChg>
      </pc:sldChg>
      <pc:sldChg chg="modSp">
        <pc:chgData name="Debrah Sickler-Voigt" userId="51f92fe3-75b2-459e-852b-462674414037" providerId="ADAL" clId="{69F92C4A-24A5-EC40-AFDC-BC0D5A384174}" dt="2025-07-14T11:35:16.195" v="1523" actId="962"/>
        <pc:sldMkLst>
          <pc:docMk/>
          <pc:sldMk cId="1613740645" sldId="657"/>
        </pc:sldMkLst>
        <pc:picChg chg="mod">
          <ac:chgData name="Debrah Sickler-Voigt" userId="51f92fe3-75b2-459e-852b-462674414037" providerId="ADAL" clId="{69F92C4A-24A5-EC40-AFDC-BC0D5A384174}" dt="2025-07-14T11:35:16.195" v="1523" actId="962"/>
          <ac:picMkLst>
            <pc:docMk/>
            <pc:sldMk cId="1613740645" sldId="657"/>
            <ac:picMk id="9" creationId="{DB7B90B5-23BA-9F12-4DD5-ABE6514F4930}"/>
          </ac:picMkLst>
        </pc:picChg>
      </pc:sldChg>
      <pc:sldChg chg="modSp">
        <pc:chgData name="Debrah Sickler-Voigt" userId="51f92fe3-75b2-459e-852b-462674414037" providerId="ADAL" clId="{69F92C4A-24A5-EC40-AFDC-BC0D5A384174}" dt="2025-07-14T16:59:13.503" v="2398" actId="962"/>
        <pc:sldMkLst>
          <pc:docMk/>
          <pc:sldMk cId="3956356582" sldId="658"/>
        </pc:sldMkLst>
        <pc:picChg chg="mod">
          <ac:chgData name="Debrah Sickler-Voigt" userId="51f92fe3-75b2-459e-852b-462674414037" providerId="ADAL" clId="{69F92C4A-24A5-EC40-AFDC-BC0D5A384174}" dt="2025-07-14T16:59:13.503" v="2398" actId="962"/>
          <ac:picMkLst>
            <pc:docMk/>
            <pc:sldMk cId="3956356582" sldId="658"/>
            <ac:picMk id="13" creationId="{11957802-2886-D8B0-C561-E91374841DCC}"/>
          </ac:picMkLst>
        </pc:picChg>
      </pc:sldChg>
      <pc:sldChg chg="modSp">
        <pc:chgData name="Debrah Sickler-Voigt" userId="51f92fe3-75b2-459e-852b-462674414037" providerId="ADAL" clId="{69F92C4A-24A5-EC40-AFDC-BC0D5A384174}" dt="2025-07-14T16:50:41.506" v="2366" actId="962"/>
        <pc:sldMkLst>
          <pc:docMk/>
          <pc:sldMk cId="3308339470" sldId="672"/>
        </pc:sldMkLst>
        <pc:picChg chg="mod">
          <ac:chgData name="Debrah Sickler-Voigt" userId="51f92fe3-75b2-459e-852b-462674414037" providerId="ADAL" clId="{69F92C4A-24A5-EC40-AFDC-BC0D5A384174}" dt="2025-07-14T16:50:41.506" v="2366" actId="962"/>
          <ac:picMkLst>
            <pc:docMk/>
            <pc:sldMk cId="3308339470" sldId="672"/>
            <ac:picMk id="5" creationId="{00A83DA4-52FC-F447-2D15-AE0ADDD3F6E6}"/>
          </ac:picMkLst>
        </pc:picChg>
      </pc:sldChg>
      <pc:sldChg chg="modSp">
        <pc:chgData name="Debrah Sickler-Voigt" userId="51f92fe3-75b2-459e-852b-462674414037" providerId="ADAL" clId="{69F92C4A-24A5-EC40-AFDC-BC0D5A384174}" dt="2025-07-16T08:54:00.355" v="2461" actId="962"/>
        <pc:sldMkLst>
          <pc:docMk/>
          <pc:sldMk cId="1122578170" sldId="678"/>
        </pc:sldMkLst>
        <pc:picChg chg="mod">
          <ac:chgData name="Debrah Sickler-Voigt" userId="51f92fe3-75b2-459e-852b-462674414037" providerId="ADAL" clId="{69F92C4A-24A5-EC40-AFDC-BC0D5A384174}" dt="2025-07-16T08:54:00.355" v="2461" actId="962"/>
          <ac:picMkLst>
            <pc:docMk/>
            <pc:sldMk cId="1122578170" sldId="678"/>
            <ac:picMk id="8" creationId="{B3618D11-2529-7EE3-FD8A-7ED0CFA1AE6D}"/>
          </ac:picMkLst>
        </pc:picChg>
      </pc:sldChg>
      <pc:sldChg chg="modSp">
        <pc:chgData name="Debrah Sickler-Voigt" userId="51f92fe3-75b2-459e-852b-462674414037" providerId="ADAL" clId="{69F92C4A-24A5-EC40-AFDC-BC0D5A384174}" dt="2025-07-16T09:00:18.125" v="2575" actId="962"/>
        <pc:sldMkLst>
          <pc:docMk/>
          <pc:sldMk cId="11554307" sldId="679"/>
        </pc:sldMkLst>
        <pc:picChg chg="mod">
          <ac:chgData name="Debrah Sickler-Voigt" userId="51f92fe3-75b2-459e-852b-462674414037" providerId="ADAL" clId="{69F92C4A-24A5-EC40-AFDC-BC0D5A384174}" dt="2025-07-16T08:57:37.788" v="2561" actId="962"/>
          <ac:picMkLst>
            <pc:docMk/>
            <pc:sldMk cId="11554307" sldId="679"/>
            <ac:picMk id="12" creationId="{FB0F2452-12E8-578A-8FB7-601ADCA0319F}"/>
          </ac:picMkLst>
        </pc:picChg>
        <pc:picChg chg="mod">
          <ac:chgData name="Debrah Sickler-Voigt" userId="51f92fe3-75b2-459e-852b-462674414037" providerId="ADAL" clId="{69F92C4A-24A5-EC40-AFDC-BC0D5A384174}" dt="2025-07-16T09:00:18.125" v="2575" actId="962"/>
          <ac:picMkLst>
            <pc:docMk/>
            <pc:sldMk cId="11554307" sldId="679"/>
            <ac:picMk id="14" creationId="{DAF6D8A3-3BCB-877A-FDCB-C0FC156D977B}"/>
          </ac:picMkLst>
        </pc:picChg>
      </pc:sldChg>
      <pc:sldChg chg="modSp">
        <pc:chgData name="Debrah Sickler-Voigt" userId="51f92fe3-75b2-459e-852b-462674414037" providerId="ADAL" clId="{69F92C4A-24A5-EC40-AFDC-BC0D5A384174}" dt="2025-07-16T10:00:05.708" v="2619" actId="962"/>
        <pc:sldMkLst>
          <pc:docMk/>
          <pc:sldMk cId="4105342294" sldId="682"/>
        </pc:sldMkLst>
        <pc:picChg chg="mod">
          <ac:chgData name="Debrah Sickler-Voigt" userId="51f92fe3-75b2-459e-852b-462674414037" providerId="ADAL" clId="{69F92C4A-24A5-EC40-AFDC-BC0D5A384174}" dt="2025-07-16T10:00:05.708" v="2619" actId="962"/>
          <ac:picMkLst>
            <pc:docMk/>
            <pc:sldMk cId="4105342294" sldId="682"/>
            <ac:picMk id="11" creationId="{C73AB586-849F-3FA9-782E-36AF7359FBEA}"/>
          </ac:picMkLst>
        </pc:picChg>
      </pc:sldChg>
      <pc:sldChg chg="modSp">
        <pc:chgData name="Debrah Sickler-Voigt" userId="51f92fe3-75b2-459e-852b-462674414037" providerId="ADAL" clId="{69F92C4A-24A5-EC40-AFDC-BC0D5A384174}" dt="2025-07-14T11:15:27.963" v="267" actId="962"/>
        <pc:sldMkLst>
          <pc:docMk/>
          <pc:sldMk cId="167543061" sldId="683"/>
        </pc:sldMkLst>
        <pc:picChg chg="mod">
          <ac:chgData name="Debrah Sickler-Voigt" userId="51f92fe3-75b2-459e-852b-462674414037" providerId="ADAL" clId="{69F92C4A-24A5-EC40-AFDC-BC0D5A384174}" dt="2025-07-14T11:15:27.963" v="267" actId="962"/>
          <ac:picMkLst>
            <pc:docMk/>
            <pc:sldMk cId="167543061" sldId="683"/>
            <ac:picMk id="15" creationId="{056F2F37-6AE9-191F-1690-26CADB7028B4}"/>
          </ac:picMkLst>
        </pc:picChg>
      </pc:sldChg>
      <pc:sldChg chg="addSp modSp">
        <pc:chgData name="Debrah Sickler-Voigt" userId="51f92fe3-75b2-459e-852b-462674414037" providerId="ADAL" clId="{69F92C4A-24A5-EC40-AFDC-BC0D5A384174}" dt="2025-07-14T16:48:34.789" v="2348" actId="962"/>
        <pc:sldMkLst>
          <pc:docMk/>
          <pc:sldMk cId="2775395682" sldId="686"/>
        </pc:sldMkLst>
        <pc:picChg chg="mod">
          <ac:chgData name="Debrah Sickler-Voigt" userId="51f92fe3-75b2-459e-852b-462674414037" providerId="ADAL" clId="{69F92C4A-24A5-EC40-AFDC-BC0D5A384174}" dt="2025-07-14T16:48:34.789" v="2348" actId="962"/>
          <ac:picMkLst>
            <pc:docMk/>
            <pc:sldMk cId="2775395682" sldId="686"/>
            <ac:picMk id="7" creationId="{7D3AA41C-B445-0774-3BDD-7A5C71DD44A3}"/>
          </ac:picMkLst>
        </pc:picChg>
        <pc:inkChg chg="add">
          <ac:chgData name="Debrah Sickler-Voigt" userId="51f92fe3-75b2-459e-852b-462674414037" providerId="ADAL" clId="{69F92C4A-24A5-EC40-AFDC-BC0D5A384174}" dt="2025-07-14T16:47:45.949" v="2334"/>
          <ac:inkMkLst>
            <pc:docMk/>
            <pc:sldMk cId="2775395682" sldId="686"/>
            <ac:inkMk id="4" creationId="{D3F5238A-1348-967C-9885-FC1C88882CAC}"/>
          </ac:inkMkLst>
        </pc:inkChg>
        <pc:inkChg chg="add">
          <ac:chgData name="Debrah Sickler-Voigt" userId="51f92fe3-75b2-459e-852b-462674414037" providerId="ADAL" clId="{69F92C4A-24A5-EC40-AFDC-BC0D5A384174}" dt="2025-07-14T16:47:47.127" v="2335"/>
          <ac:inkMkLst>
            <pc:docMk/>
            <pc:sldMk cId="2775395682" sldId="686"/>
            <ac:inkMk id="5" creationId="{F8546A56-80CC-C8B7-4A0B-67C5A254C55E}"/>
          </ac:inkMkLst>
        </pc:inkChg>
        <pc:inkChg chg="add">
          <ac:chgData name="Debrah Sickler-Voigt" userId="51f92fe3-75b2-459e-852b-462674414037" providerId="ADAL" clId="{69F92C4A-24A5-EC40-AFDC-BC0D5A384174}" dt="2025-07-14T16:47:47.293" v="2336"/>
          <ac:inkMkLst>
            <pc:docMk/>
            <pc:sldMk cId="2775395682" sldId="686"/>
            <ac:inkMk id="8" creationId="{A0FF879E-3DEB-7F57-3B0C-0038D4E5F1A6}"/>
          </ac:inkMkLst>
        </pc:inkChg>
        <pc:inkChg chg="add">
          <ac:chgData name="Debrah Sickler-Voigt" userId="51f92fe3-75b2-459e-852b-462674414037" providerId="ADAL" clId="{69F92C4A-24A5-EC40-AFDC-BC0D5A384174}" dt="2025-07-14T16:47:48.077" v="2337"/>
          <ac:inkMkLst>
            <pc:docMk/>
            <pc:sldMk cId="2775395682" sldId="686"/>
            <ac:inkMk id="9" creationId="{AA798234-D6D0-9489-BC68-0F1F9D26FE30}"/>
          </ac:inkMkLst>
        </pc:inkChg>
        <pc:inkChg chg="add">
          <ac:chgData name="Debrah Sickler-Voigt" userId="51f92fe3-75b2-459e-852b-462674414037" providerId="ADAL" clId="{69F92C4A-24A5-EC40-AFDC-BC0D5A384174}" dt="2025-07-14T16:47:48.844" v="2338"/>
          <ac:inkMkLst>
            <pc:docMk/>
            <pc:sldMk cId="2775395682" sldId="686"/>
            <ac:inkMk id="10" creationId="{8AE7E8AB-F714-0CE7-B806-AA8739FA5E89}"/>
          </ac:inkMkLst>
        </pc:inkChg>
      </pc:sldChg>
      <pc:sldChg chg="modSp">
        <pc:chgData name="Debrah Sickler-Voigt" userId="51f92fe3-75b2-459e-852b-462674414037" providerId="ADAL" clId="{69F92C4A-24A5-EC40-AFDC-BC0D5A384174}" dt="2025-07-14T16:57:47.527" v="2386" actId="962"/>
        <pc:sldMkLst>
          <pc:docMk/>
          <pc:sldMk cId="384351951" sldId="687"/>
        </pc:sldMkLst>
        <pc:picChg chg="mod">
          <ac:chgData name="Debrah Sickler-Voigt" userId="51f92fe3-75b2-459e-852b-462674414037" providerId="ADAL" clId="{69F92C4A-24A5-EC40-AFDC-BC0D5A384174}" dt="2025-07-14T16:57:47.527" v="2386" actId="962"/>
          <ac:picMkLst>
            <pc:docMk/>
            <pc:sldMk cId="384351951" sldId="687"/>
            <ac:picMk id="12" creationId="{0F8941B9-976E-D265-A525-ACC3A397028D}"/>
          </ac:picMkLst>
        </pc:picChg>
      </pc:sldChg>
      <pc:sldChg chg="modSp">
        <pc:chgData name="Debrah Sickler-Voigt" userId="51f92fe3-75b2-459e-852b-462674414037" providerId="ADAL" clId="{69F92C4A-24A5-EC40-AFDC-BC0D5A384174}" dt="2025-07-14T11:22:20.124" v="637" actId="962"/>
        <pc:sldMkLst>
          <pc:docMk/>
          <pc:sldMk cId="861014201" sldId="688"/>
        </pc:sldMkLst>
        <pc:picChg chg="mod">
          <ac:chgData name="Debrah Sickler-Voigt" userId="51f92fe3-75b2-459e-852b-462674414037" providerId="ADAL" clId="{69F92C4A-24A5-EC40-AFDC-BC0D5A384174}" dt="2025-07-14T11:22:20.124" v="637" actId="962"/>
          <ac:picMkLst>
            <pc:docMk/>
            <pc:sldMk cId="861014201" sldId="688"/>
            <ac:picMk id="9" creationId="{6BFCA74D-8AED-D80F-2BD0-C7C191EBE69D}"/>
          </ac:picMkLst>
        </pc:picChg>
      </pc:sldChg>
      <pc:sldChg chg="modSp">
        <pc:chgData name="Debrah Sickler-Voigt" userId="51f92fe3-75b2-459e-852b-462674414037" providerId="ADAL" clId="{69F92C4A-24A5-EC40-AFDC-BC0D5A384174}" dt="2025-07-16T10:01:44.011" v="2713" actId="962"/>
        <pc:sldMkLst>
          <pc:docMk/>
          <pc:sldMk cId="4180154516" sldId="691"/>
        </pc:sldMkLst>
        <pc:picChg chg="mod">
          <ac:chgData name="Debrah Sickler-Voigt" userId="51f92fe3-75b2-459e-852b-462674414037" providerId="ADAL" clId="{69F92C4A-24A5-EC40-AFDC-BC0D5A384174}" dt="2025-07-16T10:01:12.109" v="2671" actId="962"/>
          <ac:picMkLst>
            <pc:docMk/>
            <pc:sldMk cId="4180154516" sldId="691"/>
            <ac:picMk id="9" creationId="{22368417-AE5F-F973-618A-447AB6813353}"/>
          </ac:picMkLst>
        </pc:picChg>
        <pc:picChg chg="mod">
          <ac:chgData name="Debrah Sickler-Voigt" userId="51f92fe3-75b2-459e-852b-462674414037" providerId="ADAL" clId="{69F92C4A-24A5-EC40-AFDC-BC0D5A384174}" dt="2025-07-16T10:01:44.011" v="2713" actId="962"/>
          <ac:picMkLst>
            <pc:docMk/>
            <pc:sldMk cId="4180154516" sldId="691"/>
            <ac:picMk id="10" creationId="{BDE4B092-E317-D26F-2C9E-A4E64C0C8281}"/>
          </ac:picMkLst>
        </pc:picChg>
      </pc:sldChg>
      <pc:sldChg chg="modSp">
        <pc:chgData name="Debrah Sickler-Voigt" userId="51f92fe3-75b2-459e-852b-462674414037" providerId="ADAL" clId="{69F92C4A-24A5-EC40-AFDC-BC0D5A384174}" dt="2025-07-14T11:24:56.206" v="787" actId="962"/>
        <pc:sldMkLst>
          <pc:docMk/>
          <pc:sldMk cId="945552187" sldId="693"/>
        </pc:sldMkLst>
        <pc:picChg chg="mod">
          <ac:chgData name="Debrah Sickler-Voigt" userId="51f92fe3-75b2-459e-852b-462674414037" providerId="ADAL" clId="{69F92C4A-24A5-EC40-AFDC-BC0D5A384174}" dt="2025-07-14T11:24:56.206" v="787" actId="962"/>
          <ac:picMkLst>
            <pc:docMk/>
            <pc:sldMk cId="945552187" sldId="693"/>
            <ac:picMk id="8" creationId="{25C4B2BE-9F4D-4F40-6E0D-9FD97CED1D9B}"/>
          </ac:picMkLst>
        </pc:picChg>
      </pc:sldChg>
      <pc:sldChg chg="modSp">
        <pc:chgData name="Debrah Sickler-Voigt" userId="51f92fe3-75b2-459e-852b-462674414037" providerId="ADAL" clId="{69F92C4A-24A5-EC40-AFDC-BC0D5A384174}" dt="2025-07-14T11:26:05.880" v="871" actId="962"/>
        <pc:sldMkLst>
          <pc:docMk/>
          <pc:sldMk cId="1966968572" sldId="694"/>
        </pc:sldMkLst>
        <pc:picChg chg="mod">
          <ac:chgData name="Debrah Sickler-Voigt" userId="51f92fe3-75b2-459e-852b-462674414037" providerId="ADAL" clId="{69F92C4A-24A5-EC40-AFDC-BC0D5A384174}" dt="2025-07-14T11:26:05.880" v="871" actId="962"/>
          <ac:picMkLst>
            <pc:docMk/>
            <pc:sldMk cId="1966968572" sldId="694"/>
            <ac:picMk id="11" creationId="{C3A1BA6E-AA2A-A54C-BF29-6D4AF5FCA59F}"/>
          </ac:picMkLst>
        </pc:picChg>
      </pc:sldChg>
      <pc:sldChg chg="modSp">
        <pc:chgData name="Debrah Sickler-Voigt" userId="51f92fe3-75b2-459e-852b-462674414037" providerId="ADAL" clId="{69F92C4A-24A5-EC40-AFDC-BC0D5A384174}" dt="2025-07-14T11:29:42.907" v="1099" actId="962"/>
        <pc:sldMkLst>
          <pc:docMk/>
          <pc:sldMk cId="2008930078" sldId="701"/>
        </pc:sldMkLst>
        <pc:picChg chg="mod">
          <ac:chgData name="Debrah Sickler-Voigt" userId="51f92fe3-75b2-459e-852b-462674414037" providerId="ADAL" clId="{69F92C4A-24A5-EC40-AFDC-BC0D5A384174}" dt="2025-07-14T11:29:42.907" v="1099" actId="962"/>
          <ac:picMkLst>
            <pc:docMk/>
            <pc:sldMk cId="2008930078" sldId="701"/>
            <ac:picMk id="15" creationId="{03579C3A-FF79-99E8-020F-2F1652994607}"/>
          </ac:picMkLst>
        </pc:picChg>
      </pc:sldChg>
      <pc:sldChg chg="modSp">
        <pc:chgData name="Debrah Sickler-Voigt" userId="51f92fe3-75b2-459e-852b-462674414037" providerId="ADAL" clId="{69F92C4A-24A5-EC40-AFDC-BC0D5A384174}" dt="2025-07-14T11:31:28.614" v="1237" actId="962"/>
        <pc:sldMkLst>
          <pc:docMk/>
          <pc:sldMk cId="1204533896" sldId="702"/>
        </pc:sldMkLst>
        <pc:picChg chg="mod">
          <ac:chgData name="Debrah Sickler-Voigt" userId="51f92fe3-75b2-459e-852b-462674414037" providerId="ADAL" clId="{69F92C4A-24A5-EC40-AFDC-BC0D5A384174}" dt="2025-07-14T11:31:28.614" v="1237" actId="962"/>
          <ac:picMkLst>
            <pc:docMk/>
            <pc:sldMk cId="1204533896" sldId="702"/>
            <ac:picMk id="7" creationId="{8B217731-7964-DA65-3503-9DE1916B9769}"/>
          </ac:picMkLst>
        </pc:picChg>
      </pc:sldChg>
      <pc:sldChg chg="modSp">
        <pc:chgData name="Debrah Sickler-Voigt" userId="51f92fe3-75b2-459e-852b-462674414037" providerId="ADAL" clId="{69F92C4A-24A5-EC40-AFDC-BC0D5A384174}" dt="2025-07-14T11:34:07.692" v="1419" actId="962"/>
        <pc:sldMkLst>
          <pc:docMk/>
          <pc:sldMk cId="1111423956" sldId="703"/>
        </pc:sldMkLst>
        <pc:picChg chg="mod">
          <ac:chgData name="Debrah Sickler-Voigt" userId="51f92fe3-75b2-459e-852b-462674414037" providerId="ADAL" clId="{69F92C4A-24A5-EC40-AFDC-BC0D5A384174}" dt="2025-07-14T11:34:07.692" v="1419" actId="962"/>
          <ac:picMkLst>
            <pc:docMk/>
            <pc:sldMk cId="1111423956" sldId="703"/>
            <ac:picMk id="10" creationId="{EC5134C6-4194-2E24-98D0-85B33711CC35}"/>
          </ac:picMkLst>
        </pc:picChg>
      </pc:sldChg>
      <pc:sldChg chg="modSp">
        <pc:chgData name="Debrah Sickler-Voigt" userId="51f92fe3-75b2-459e-852b-462674414037" providerId="ADAL" clId="{69F92C4A-24A5-EC40-AFDC-BC0D5A384174}" dt="2025-07-16T10:06:59.668" v="2950" actId="962"/>
        <pc:sldMkLst>
          <pc:docMk/>
          <pc:sldMk cId="684556575" sldId="704"/>
        </pc:sldMkLst>
        <pc:picChg chg="mod">
          <ac:chgData name="Debrah Sickler-Voigt" userId="51f92fe3-75b2-459e-852b-462674414037" providerId="ADAL" clId="{69F92C4A-24A5-EC40-AFDC-BC0D5A384174}" dt="2025-07-16T10:06:59.668" v="2950" actId="962"/>
          <ac:picMkLst>
            <pc:docMk/>
            <pc:sldMk cId="684556575" sldId="704"/>
            <ac:picMk id="12" creationId="{9009ED7E-0726-856D-6444-04A80D51BC84}"/>
          </ac:picMkLst>
        </pc:picChg>
      </pc:sldChg>
      <pc:sldChg chg="modSp">
        <pc:chgData name="Debrah Sickler-Voigt" userId="51f92fe3-75b2-459e-852b-462674414037" providerId="ADAL" clId="{69F92C4A-24A5-EC40-AFDC-BC0D5A384174}" dt="2025-07-14T11:37:26.318" v="1697" actId="962"/>
        <pc:sldMkLst>
          <pc:docMk/>
          <pc:sldMk cId="1858016529" sldId="705"/>
        </pc:sldMkLst>
        <pc:picChg chg="mod">
          <ac:chgData name="Debrah Sickler-Voigt" userId="51f92fe3-75b2-459e-852b-462674414037" providerId="ADAL" clId="{69F92C4A-24A5-EC40-AFDC-BC0D5A384174}" dt="2025-07-14T11:37:26.318" v="1697" actId="962"/>
          <ac:picMkLst>
            <pc:docMk/>
            <pc:sldMk cId="1858016529" sldId="705"/>
            <ac:picMk id="14" creationId="{E1CA0802-518E-1CFD-08FA-521F538A46AB}"/>
          </ac:picMkLst>
        </pc:picChg>
      </pc:sldChg>
      <pc:sldChg chg="modSp">
        <pc:chgData name="Debrah Sickler-Voigt" userId="51f92fe3-75b2-459e-852b-462674414037" providerId="ADAL" clId="{69F92C4A-24A5-EC40-AFDC-BC0D5A384174}" dt="2025-07-14T11:39:03.485" v="1833" actId="962"/>
        <pc:sldMkLst>
          <pc:docMk/>
          <pc:sldMk cId="1491586300" sldId="707"/>
        </pc:sldMkLst>
        <pc:picChg chg="mod">
          <ac:chgData name="Debrah Sickler-Voigt" userId="51f92fe3-75b2-459e-852b-462674414037" providerId="ADAL" clId="{69F92C4A-24A5-EC40-AFDC-BC0D5A384174}" dt="2025-07-14T11:39:03.485" v="1833" actId="962"/>
          <ac:picMkLst>
            <pc:docMk/>
            <pc:sldMk cId="1491586300" sldId="707"/>
            <ac:picMk id="19" creationId="{629818CE-DB7A-621B-0005-CAB40B770AF7}"/>
          </ac:picMkLst>
        </pc:picChg>
      </pc:sldChg>
      <pc:sldChg chg="modSp">
        <pc:chgData name="Debrah Sickler-Voigt" userId="51f92fe3-75b2-459e-852b-462674414037" providerId="ADAL" clId="{69F92C4A-24A5-EC40-AFDC-BC0D5A384174}" dt="2025-07-16T10:09:44.684" v="3158" actId="962"/>
        <pc:sldMkLst>
          <pc:docMk/>
          <pc:sldMk cId="900051595" sldId="708"/>
        </pc:sldMkLst>
        <pc:picChg chg="mod">
          <ac:chgData name="Debrah Sickler-Voigt" userId="51f92fe3-75b2-459e-852b-462674414037" providerId="ADAL" clId="{69F92C4A-24A5-EC40-AFDC-BC0D5A384174}" dt="2025-07-16T10:09:44.684" v="3158" actId="962"/>
          <ac:picMkLst>
            <pc:docMk/>
            <pc:sldMk cId="900051595" sldId="708"/>
            <ac:picMk id="10" creationId="{3027B472-01C3-941C-D461-7610008F16B1}"/>
          </ac:picMkLst>
        </pc:picChg>
      </pc:sldChg>
      <pc:sldChg chg="modSp">
        <pc:chgData name="Debrah Sickler-Voigt" userId="51f92fe3-75b2-459e-852b-462674414037" providerId="ADAL" clId="{69F92C4A-24A5-EC40-AFDC-BC0D5A384174}" dt="2025-07-16T10:10:30.422" v="3226" actId="962"/>
        <pc:sldMkLst>
          <pc:docMk/>
          <pc:sldMk cId="2173279166" sldId="709"/>
        </pc:sldMkLst>
        <pc:picChg chg="mod">
          <ac:chgData name="Debrah Sickler-Voigt" userId="51f92fe3-75b2-459e-852b-462674414037" providerId="ADAL" clId="{69F92C4A-24A5-EC40-AFDC-BC0D5A384174}" dt="2025-07-16T10:10:30.422" v="3226" actId="962"/>
          <ac:picMkLst>
            <pc:docMk/>
            <pc:sldMk cId="2173279166" sldId="709"/>
            <ac:picMk id="7" creationId="{CFDD1C8B-CB4B-9CAE-084A-01E297D27D7F}"/>
          </ac:picMkLst>
        </pc:picChg>
      </pc:sldChg>
      <pc:sldChg chg="modSp">
        <pc:chgData name="Debrah Sickler-Voigt" userId="51f92fe3-75b2-459e-852b-462674414037" providerId="ADAL" clId="{69F92C4A-24A5-EC40-AFDC-BC0D5A384174}" dt="2025-07-14T11:40:38.334" v="1993" actId="962"/>
        <pc:sldMkLst>
          <pc:docMk/>
          <pc:sldMk cId="1193814977" sldId="711"/>
        </pc:sldMkLst>
        <pc:picChg chg="mod">
          <ac:chgData name="Debrah Sickler-Voigt" userId="51f92fe3-75b2-459e-852b-462674414037" providerId="ADAL" clId="{69F92C4A-24A5-EC40-AFDC-BC0D5A384174}" dt="2025-07-14T11:40:38.334" v="1993" actId="962"/>
          <ac:picMkLst>
            <pc:docMk/>
            <pc:sldMk cId="1193814977" sldId="711"/>
            <ac:picMk id="12" creationId="{AC226A44-21D1-915A-9711-BEA6509EB6A6}"/>
          </ac:picMkLst>
        </pc:picChg>
      </pc:sldChg>
      <pc:sldChg chg="modSp">
        <pc:chgData name="Debrah Sickler-Voigt" userId="51f92fe3-75b2-459e-852b-462674414037" providerId="ADAL" clId="{69F92C4A-24A5-EC40-AFDC-BC0D5A384174}" dt="2025-07-16T10:10:53.817" v="3236" actId="962"/>
        <pc:sldMkLst>
          <pc:docMk/>
          <pc:sldMk cId="2214499245" sldId="712"/>
        </pc:sldMkLst>
        <pc:picChg chg="mod">
          <ac:chgData name="Debrah Sickler-Voigt" userId="51f92fe3-75b2-459e-852b-462674414037" providerId="ADAL" clId="{69F92C4A-24A5-EC40-AFDC-BC0D5A384174}" dt="2025-07-16T10:10:53.817" v="3236" actId="962"/>
          <ac:picMkLst>
            <pc:docMk/>
            <pc:sldMk cId="2214499245" sldId="712"/>
            <ac:picMk id="8" creationId="{B02F383C-9118-CD17-2C94-186C8C2D8AA8}"/>
          </ac:picMkLst>
        </pc:picChg>
      </pc:sldChg>
      <pc:sldChg chg="modSp">
        <pc:chgData name="Debrah Sickler-Voigt" userId="51f92fe3-75b2-459e-852b-462674414037" providerId="ADAL" clId="{69F92C4A-24A5-EC40-AFDC-BC0D5A384174}" dt="2025-07-16T10:11:40.011" v="3268" actId="962"/>
        <pc:sldMkLst>
          <pc:docMk/>
          <pc:sldMk cId="737828576" sldId="714"/>
        </pc:sldMkLst>
        <pc:picChg chg="mod">
          <ac:chgData name="Debrah Sickler-Voigt" userId="51f92fe3-75b2-459e-852b-462674414037" providerId="ADAL" clId="{69F92C4A-24A5-EC40-AFDC-BC0D5A384174}" dt="2025-07-16T10:11:40.011" v="3268" actId="962"/>
          <ac:picMkLst>
            <pc:docMk/>
            <pc:sldMk cId="737828576" sldId="714"/>
            <ac:picMk id="24" creationId="{DAAD9335-3E0C-780C-4C3F-D034E5EE68ED}"/>
          </ac:picMkLst>
        </pc:picChg>
      </pc:sldChg>
      <pc:sldChg chg="modSp">
        <pc:chgData name="Debrah Sickler-Voigt" userId="51f92fe3-75b2-459e-852b-462674414037" providerId="ADAL" clId="{69F92C4A-24A5-EC40-AFDC-BC0D5A384174}" dt="2025-07-14T11:19:54.802" v="427" actId="962"/>
        <pc:sldMkLst>
          <pc:docMk/>
          <pc:sldMk cId="518875443" sldId="715"/>
        </pc:sldMkLst>
        <pc:picChg chg="mod">
          <ac:chgData name="Debrah Sickler-Voigt" userId="51f92fe3-75b2-459e-852b-462674414037" providerId="ADAL" clId="{69F92C4A-24A5-EC40-AFDC-BC0D5A384174}" dt="2025-07-14T11:19:54.802" v="427" actId="962"/>
          <ac:picMkLst>
            <pc:docMk/>
            <pc:sldMk cId="518875443" sldId="715"/>
            <ac:picMk id="7" creationId="{9AFFF6FF-75D5-CE66-6CD9-F3E99CC3C9E2}"/>
          </ac:picMkLst>
        </pc:picChg>
      </pc:sldChg>
      <pc:sldChg chg="modSp">
        <pc:chgData name="Debrah Sickler-Voigt" userId="51f92fe3-75b2-459e-852b-462674414037" providerId="ADAL" clId="{69F92C4A-24A5-EC40-AFDC-BC0D5A384174}" dt="2025-07-14T11:20:41.972" v="477" actId="962"/>
        <pc:sldMkLst>
          <pc:docMk/>
          <pc:sldMk cId="261688667" sldId="716"/>
        </pc:sldMkLst>
        <pc:picChg chg="mod">
          <ac:chgData name="Debrah Sickler-Voigt" userId="51f92fe3-75b2-459e-852b-462674414037" providerId="ADAL" clId="{69F92C4A-24A5-EC40-AFDC-BC0D5A384174}" dt="2025-07-14T11:20:41.972" v="477" actId="962"/>
          <ac:picMkLst>
            <pc:docMk/>
            <pc:sldMk cId="261688667" sldId="716"/>
            <ac:picMk id="7" creationId="{A88CEECD-EC6D-69B7-1E59-11B58F03C05F}"/>
          </ac:picMkLst>
        </pc:picChg>
      </pc:sldChg>
      <pc:sldChg chg="modSp">
        <pc:chgData name="Debrah Sickler-Voigt" userId="51f92fe3-75b2-459e-852b-462674414037" providerId="ADAL" clId="{69F92C4A-24A5-EC40-AFDC-BC0D5A384174}" dt="2025-07-14T11:44:37.538" v="2251" actId="962"/>
        <pc:sldMkLst>
          <pc:docMk/>
          <pc:sldMk cId="2513985517" sldId="717"/>
        </pc:sldMkLst>
        <pc:picChg chg="mod">
          <ac:chgData name="Debrah Sickler-Voigt" userId="51f92fe3-75b2-459e-852b-462674414037" providerId="ADAL" clId="{69F92C4A-24A5-EC40-AFDC-BC0D5A384174}" dt="2025-07-14T11:44:37.538" v="2251" actId="962"/>
          <ac:picMkLst>
            <pc:docMk/>
            <pc:sldMk cId="2513985517" sldId="717"/>
            <ac:picMk id="18" creationId="{BEEBE47F-F46B-4EF2-B5F6-DAF5E8F4F238}"/>
          </ac:picMkLst>
        </pc:picChg>
      </pc:sldChg>
      <pc:sldChg chg="modSp">
        <pc:chgData name="Debrah Sickler-Voigt" userId="51f92fe3-75b2-459e-852b-462674414037" providerId="ADAL" clId="{69F92C4A-24A5-EC40-AFDC-BC0D5A384174}" dt="2025-07-14T11:18:42.193" v="333" actId="962"/>
        <pc:sldMkLst>
          <pc:docMk/>
          <pc:sldMk cId="3912624580" sldId="718"/>
        </pc:sldMkLst>
        <pc:picChg chg="mod">
          <ac:chgData name="Debrah Sickler-Voigt" userId="51f92fe3-75b2-459e-852b-462674414037" providerId="ADAL" clId="{69F92C4A-24A5-EC40-AFDC-BC0D5A384174}" dt="2025-07-14T11:18:42.193" v="333" actId="962"/>
          <ac:picMkLst>
            <pc:docMk/>
            <pc:sldMk cId="3912624580" sldId="718"/>
            <ac:picMk id="5" creationId="{6B706B4D-6E9F-2281-FD8B-376E2B2DFEE4}"/>
          </ac:picMkLst>
        </pc:picChg>
      </pc:sldChg>
      <pc:sldChg chg="modSp">
        <pc:chgData name="Debrah Sickler-Voigt" userId="51f92fe3-75b2-459e-852b-462674414037" providerId="ADAL" clId="{69F92C4A-24A5-EC40-AFDC-BC0D5A384174}" dt="2025-07-14T11:36:30.947" v="1603" actId="962"/>
        <pc:sldMkLst>
          <pc:docMk/>
          <pc:sldMk cId="3285966943" sldId="721"/>
        </pc:sldMkLst>
        <pc:picChg chg="mod">
          <ac:chgData name="Debrah Sickler-Voigt" userId="51f92fe3-75b2-459e-852b-462674414037" providerId="ADAL" clId="{69F92C4A-24A5-EC40-AFDC-BC0D5A384174}" dt="2025-07-14T11:36:30.947" v="1603" actId="962"/>
          <ac:picMkLst>
            <pc:docMk/>
            <pc:sldMk cId="3285966943" sldId="721"/>
            <ac:picMk id="9" creationId="{AB409EF9-3A83-0098-F843-6C8633BED353}"/>
          </ac:picMkLst>
        </pc:picChg>
      </pc:sldChg>
      <pc:sldChg chg="modSp">
        <pc:chgData name="Debrah Sickler-Voigt" userId="51f92fe3-75b2-459e-852b-462674414037" providerId="ADAL" clId="{69F92C4A-24A5-EC40-AFDC-BC0D5A384174}" dt="2025-07-16T10:14:37.635" v="3448" actId="962"/>
        <pc:sldMkLst>
          <pc:docMk/>
          <pc:sldMk cId="235529711" sldId="723"/>
        </pc:sldMkLst>
        <pc:picChg chg="mod">
          <ac:chgData name="Debrah Sickler-Voigt" userId="51f92fe3-75b2-459e-852b-462674414037" providerId="ADAL" clId="{69F92C4A-24A5-EC40-AFDC-BC0D5A384174}" dt="2025-07-16T10:14:37.635" v="3448" actId="962"/>
          <ac:picMkLst>
            <pc:docMk/>
            <pc:sldMk cId="235529711" sldId="723"/>
            <ac:picMk id="32" creationId="{4C83199C-D713-5314-A554-1937442D02A4}"/>
          </ac:picMkLst>
        </pc:picChg>
      </pc:sldChg>
      <pc:sldChg chg="modSp">
        <pc:chgData name="Debrah Sickler-Voigt" userId="51f92fe3-75b2-459e-852b-462674414037" providerId="ADAL" clId="{69F92C4A-24A5-EC40-AFDC-BC0D5A384174}" dt="2025-07-16T08:42:03.124" v="2399" actId="34135"/>
        <pc:sldMkLst>
          <pc:docMk/>
          <pc:sldMk cId="4024538552" sldId="724"/>
        </pc:sldMkLst>
        <pc:spChg chg="mod">
          <ac:chgData name="Debrah Sickler-Voigt" userId="51f92fe3-75b2-459e-852b-462674414037" providerId="ADAL" clId="{69F92C4A-24A5-EC40-AFDC-BC0D5A384174}" dt="2025-07-16T08:42:03.124" v="2399" actId="34135"/>
          <ac:spMkLst>
            <pc:docMk/>
            <pc:sldMk cId="4024538552" sldId="724"/>
            <ac:spMk id="9" creationId="{82E040B5-4CCA-04A6-C5A3-44C03D07DB12}"/>
          </ac:spMkLst>
        </pc:spChg>
      </pc:sldChg>
      <pc:sldChg chg="modSp">
        <pc:chgData name="Debrah Sickler-Voigt" userId="51f92fe3-75b2-459e-852b-462674414037" providerId="ADAL" clId="{69F92C4A-24A5-EC40-AFDC-BC0D5A384174}" dt="2025-07-16T10:12:50.741" v="3332" actId="962"/>
        <pc:sldMkLst>
          <pc:docMk/>
          <pc:sldMk cId="2001849151" sldId="725"/>
        </pc:sldMkLst>
        <pc:picChg chg="mod">
          <ac:chgData name="Debrah Sickler-Voigt" userId="51f92fe3-75b2-459e-852b-462674414037" providerId="ADAL" clId="{69F92C4A-24A5-EC40-AFDC-BC0D5A384174}" dt="2025-07-16T10:12:50.741" v="3332" actId="962"/>
          <ac:picMkLst>
            <pc:docMk/>
            <pc:sldMk cId="2001849151" sldId="725"/>
            <ac:picMk id="7" creationId="{7C21FE63-6641-331B-284C-BA650EE366E2}"/>
          </ac:picMkLst>
        </pc:picChg>
      </pc:sldChg>
    </pc:docChg>
  </pc:docChgLst>
  <pc:docChgLst>
    <pc:chgData name="Debrah Sickler-Voigt" userId="S::dsickler@mtsu.edu::51f92fe3-75b2-459e-852b-462674414037" providerId="AD" clId="Web-{3354E643-7CF1-C1B2-8BF8-35E0427B99B0}"/>
    <pc:docChg chg="modSld">
      <pc:chgData name="Debrah Sickler-Voigt" userId="S::dsickler@mtsu.edu::51f92fe3-75b2-459e-852b-462674414037" providerId="AD" clId="Web-{3354E643-7CF1-C1B2-8BF8-35E0427B99B0}" dt="2025-07-13T17:10:28.197" v="3"/>
      <pc:docMkLst>
        <pc:docMk/>
      </pc:docMkLst>
      <pc:sldChg chg="modNotes">
        <pc:chgData name="Debrah Sickler-Voigt" userId="S::dsickler@mtsu.edu::51f92fe3-75b2-459e-852b-462674414037" providerId="AD" clId="Web-{3354E643-7CF1-C1B2-8BF8-35E0427B99B0}" dt="2025-07-13T17:10:28.197" v="3"/>
        <pc:sldMkLst>
          <pc:docMk/>
          <pc:sldMk cId="2578327578" sldId="6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CE22D0-0BF9-AD48-BBDC-915F22F1CF3C}"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36BB31A5-6021-E74F-AB42-2701A745BCA9}">
      <dgm:prSet phldrT="[Text]" custT="1"/>
      <dgm:spPr>
        <a:solidFill>
          <a:srgbClr val="000000"/>
        </a:solidFill>
      </dgm:spPr>
      <dgm:t>
        <a:bodyPr/>
        <a:lstStyle/>
        <a:p>
          <a:r>
            <a:rPr lang="en-US" sz="2400" b="1" dirty="0"/>
            <a:t>The following examples showcase preservice teacher journal pages that document children’s artworks and apply children’s artistic development theories. Through this multimodal process, students gain personalized insights into children’s artistic growth by interweaving research, artwork analysis, and personal reflection. The artworks and visual designs are of their choosing.</a:t>
          </a:r>
        </a:p>
      </dgm:t>
    </dgm:pt>
    <dgm:pt modelId="{1E21B853-3F41-B240-9ED0-2459E017E62A}" type="parTrans" cxnId="{674C3DE9-CFF2-8D47-9895-EF259950FCB0}">
      <dgm:prSet/>
      <dgm:spPr/>
      <dgm:t>
        <a:bodyPr/>
        <a:lstStyle/>
        <a:p>
          <a:endParaRPr lang="en-US"/>
        </a:p>
      </dgm:t>
    </dgm:pt>
    <dgm:pt modelId="{FBD601DC-3C5A-304E-A486-0D067D819E5D}" type="sibTrans" cxnId="{674C3DE9-CFF2-8D47-9895-EF259950FCB0}">
      <dgm:prSet/>
      <dgm:spPr/>
      <dgm:t>
        <a:bodyPr/>
        <a:lstStyle/>
        <a:p>
          <a:endParaRPr lang="en-US"/>
        </a:p>
      </dgm:t>
    </dgm:pt>
    <dgm:pt modelId="{8F04F34B-DAA6-C94F-9D50-B70302A3B298}" type="pres">
      <dgm:prSet presAssocID="{C8CE22D0-0BF9-AD48-BBDC-915F22F1CF3C}" presName="linear" presStyleCnt="0">
        <dgm:presLayoutVars>
          <dgm:animLvl val="lvl"/>
          <dgm:resizeHandles val="exact"/>
        </dgm:presLayoutVars>
      </dgm:prSet>
      <dgm:spPr/>
    </dgm:pt>
    <dgm:pt modelId="{850AC31C-BB12-A143-B9FF-B243E30D8616}" type="pres">
      <dgm:prSet presAssocID="{36BB31A5-6021-E74F-AB42-2701A745BCA9}" presName="parentText" presStyleLbl="node1" presStyleIdx="0" presStyleCnt="1" custScaleY="1200880" custLinFactNeighborX="3359" custLinFactNeighborY="587">
        <dgm:presLayoutVars>
          <dgm:chMax val="0"/>
          <dgm:bulletEnabled val="1"/>
        </dgm:presLayoutVars>
      </dgm:prSet>
      <dgm:spPr/>
    </dgm:pt>
  </dgm:ptLst>
  <dgm:cxnLst>
    <dgm:cxn modelId="{8A460A97-20DE-514B-9739-EB7F5F2089CB}" type="presOf" srcId="{36BB31A5-6021-E74F-AB42-2701A745BCA9}" destId="{850AC31C-BB12-A143-B9FF-B243E30D8616}" srcOrd="0" destOrd="0" presId="urn:microsoft.com/office/officeart/2005/8/layout/vList2"/>
    <dgm:cxn modelId="{541F90AC-2752-FB4C-9C28-0C9E6EC056CD}" type="presOf" srcId="{C8CE22D0-0BF9-AD48-BBDC-915F22F1CF3C}" destId="{8F04F34B-DAA6-C94F-9D50-B70302A3B298}" srcOrd="0" destOrd="0" presId="urn:microsoft.com/office/officeart/2005/8/layout/vList2"/>
    <dgm:cxn modelId="{674C3DE9-CFF2-8D47-9895-EF259950FCB0}" srcId="{C8CE22D0-0BF9-AD48-BBDC-915F22F1CF3C}" destId="{36BB31A5-6021-E74F-AB42-2701A745BCA9}" srcOrd="0" destOrd="0" parTransId="{1E21B853-3F41-B240-9ED0-2459E017E62A}" sibTransId="{FBD601DC-3C5A-304E-A486-0D067D819E5D}"/>
    <dgm:cxn modelId="{6D006D6F-7B85-C340-8EAF-0C6DE5E52EA7}" type="presParOf" srcId="{8F04F34B-DAA6-C94F-9D50-B70302A3B298}" destId="{850AC31C-BB12-A143-B9FF-B243E30D861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AC31C-BB12-A143-B9FF-B243E30D8616}">
      <dsp:nvSpPr>
        <dsp:cNvPr id="0" name=""/>
        <dsp:cNvSpPr/>
      </dsp:nvSpPr>
      <dsp:spPr>
        <a:xfrm>
          <a:off x="0" y="4582"/>
          <a:ext cx="5847184" cy="4754323"/>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The following examples showcase preservice teacher journal pages that document children’s artworks and apply children’s artistic development theories. Through this multimodal process, students gain personalized insights into children’s artistic growth by interweaving research, artwork analysis, and personal reflection. The artworks and visual designs are of their choosing.</a:t>
          </a:r>
        </a:p>
      </dsp:txBody>
      <dsp:txXfrm>
        <a:off x="232087" y="236669"/>
        <a:ext cx="5383010" cy="42901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10/10/25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32710-EF1D-965F-3E90-D83B35E3A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9F1E6-3982-633D-C280-661C1116B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D6266-0E48-3D82-9B50-9F49ED5B95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r>
              <a:rPr lang="en-US" b="1" dirty="0"/>
              <a:t>Book Cover Artwork: </a:t>
            </a:r>
            <a:r>
              <a:rPr lang="en-US" b="0" dirty="0"/>
              <a:t>Paula Gale</a:t>
            </a:r>
          </a:p>
          <a:p>
            <a:endParaRPr lang="en-US" dirty="0"/>
          </a:p>
          <a:p>
            <a:r>
              <a:rPr lang="en-US" b="1" dirty="0"/>
              <a:t>Right Image: </a:t>
            </a:r>
            <a:r>
              <a:rPr lang="en-US" dirty="0"/>
              <a:t>Photo by </a:t>
            </a:r>
            <a:r>
              <a:rPr lang="en-US" sz="1200" kern="1200" dirty="0">
                <a:solidFill>
                  <a:schemeClr val="tx1"/>
                </a:solidFill>
                <a:effectLst/>
                <a:latin typeface="+mn-lt"/>
                <a:ea typeface="+mn-ea"/>
                <a:cs typeface="+mn-cs"/>
              </a:rPr>
              <a:t>Jan </a:t>
            </a:r>
            <a:r>
              <a:rPr lang="en-US" sz="1200" kern="1200" dirty="0" err="1">
                <a:solidFill>
                  <a:schemeClr val="tx1"/>
                </a:solidFill>
                <a:effectLst/>
                <a:latin typeface="+mn-lt"/>
                <a:ea typeface="+mn-ea"/>
                <a:cs typeface="+mn-cs"/>
              </a:rPr>
              <a:t>Kahánek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onUnsplash</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6D7907C-A5C0-C09A-22FE-BC2A7D0CFD5C}"/>
              </a:ext>
            </a:extLst>
          </p:cNvPr>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194208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E052A-DE8E-12A1-1689-1DF46EBEA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2E50F-0BD1-2F27-5349-F5F408EC0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3EAEC-D97A-31D8-12CE-C51061136FC9}"/>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Lizzie Stefaniak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9F40763-0826-F15B-3649-CF5A7B323B78}"/>
              </a:ext>
            </a:extLst>
          </p:cNvPr>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16496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D592-257D-0F24-0F6D-FDD31BABC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2E817-35D9-2085-FD42-3E77A0655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61B6C-3653-14E7-9608-B25CF7217362}"/>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Lizzie Stefaniak</a:t>
            </a:r>
          </a:p>
        </p:txBody>
      </p:sp>
      <p:sp>
        <p:nvSpPr>
          <p:cNvPr id="4" name="Slide Number Placeholder 3">
            <a:extLst>
              <a:ext uri="{FF2B5EF4-FFF2-40B4-BE49-F238E27FC236}">
                <a16:creationId xmlns:a16="http://schemas.microsoft.com/office/drawing/2014/main" id="{355D726F-8CA3-03E0-0318-EC79E99B7278}"/>
              </a:ext>
            </a:extLst>
          </p:cNvPr>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139181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F5DA9-3AD0-8BF5-DBAF-420774830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E7455-B513-ACEF-9668-27A1E000B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922F0-E723-44DF-F7F1-41F4F96777E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0A2A5132-90A9-F828-E88B-66498B3B75CD}"/>
              </a:ext>
            </a:extLst>
          </p:cNvPr>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1684022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8A1A-A34F-9351-730D-54F731BCB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00ED8-9A30-A2AC-ED4E-53177A7D3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4098A-4366-17E7-5F8C-9CCE071B5F4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07CAF365-2727-29BF-5C7C-85FFB301D318}"/>
              </a:ext>
            </a:extLst>
          </p:cNvPr>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25495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5101-81DB-C805-7C91-570436D07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D8703-1D01-8512-8E29-24C0230DA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BA087-D186-2FEB-1289-1A7A18977962}"/>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kern="1200" dirty="0">
                <a:solidFill>
                  <a:schemeClr val="tx1"/>
                </a:solidFill>
                <a:effectLst/>
                <a:latin typeface="+mn-lt"/>
                <a:ea typeface="+mn-ea"/>
                <a:cs typeface="+mn-cs"/>
              </a:rPr>
              <a:t>Kiersten Maddox</a:t>
            </a:r>
          </a:p>
        </p:txBody>
      </p:sp>
      <p:sp>
        <p:nvSpPr>
          <p:cNvPr id="4" name="Slide Number Placeholder 3">
            <a:extLst>
              <a:ext uri="{FF2B5EF4-FFF2-40B4-BE49-F238E27FC236}">
                <a16:creationId xmlns:a16="http://schemas.microsoft.com/office/drawing/2014/main" id="{07E3F7A3-B785-85CD-1B0E-9496AF2F29F6}"/>
              </a:ext>
            </a:extLst>
          </p:cNvPr>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284906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59083-DE9D-1285-6BFE-9FCBA5472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74708-0599-9839-CEA8-45098E2EF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763B1-FE5B-B76C-6586-7D8C62910B57}"/>
              </a:ext>
            </a:extLst>
          </p:cNvPr>
          <p:cNvSpPr>
            <a:spLocks noGrp="1"/>
          </p:cNvSpPr>
          <p:nvPr>
            <p:ph type="body" idx="1"/>
          </p:nvPr>
        </p:nvSpPr>
        <p:spPr/>
        <p:txBody>
          <a:bodyPr/>
          <a:lstStyle/>
          <a:p>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a:t>
            </a:r>
            <a:endParaRPr lang="en-US" dirty="0"/>
          </a:p>
        </p:txBody>
      </p:sp>
      <p:sp>
        <p:nvSpPr>
          <p:cNvPr id="4" name="Slide Number Placeholder 3">
            <a:extLst>
              <a:ext uri="{FF2B5EF4-FFF2-40B4-BE49-F238E27FC236}">
                <a16:creationId xmlns:a16="http://schemas.microsoft.com/office/drawing/2014/main" id="{AF749B99-296C-83BD-A288-D801F494249D}"/>
              </a:ext>
            </a:extLst>
          </p:cNvPr>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3129272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0478-1B2C-ECCE-EDC3-F49E09806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19C0D-B39C-47EA-1CB2-E20BAABD3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565D3-FA75-CD40-C4A9-8C581494AE6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Lizzie Stefaniak</a:t>
            </a:r>
          </a:p>
        </p:txBody>
      </p:sp>
      <p:sp>
        <p:nvSpPr>
          <p:cNvPr id="4" name="Slide Number Placeholder 3">
            <a:extLst>
              <a:ext uri="{FF2B5EF4-FFF2-40B4-BE49-F238E27FC236}">
                <a16:creationId xmlns:a16="http://schemas.microsoft.com/office/drawing/2014/main" id="{20F49CB0-9705-F25A-E26D-718D25C15F26}"/>
              </a:ext>
            </a:extLst>
          </p:cNvPr>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2235574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5167D-1498-2BFC-1052-74044D296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5532E-2996-3D56-379E-6FCD30A04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788C3-29C3-9128-87C0-975B2082E07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Lizzie Stefaniak</a:t>
            </a:r>
          </a:p>
        </p:txBody>
      </p:sp>
      <p:sp>
        <p:nvSpPr>
          <p:cNvPr id="4" name="Slide Number Placeholder 3">
            <a:extLst>
              <a:ext uri="{FF2B5EF4-FFF2-40B4-BE49-F238E27FC236}">
                <a16:creationId xmlns:a16="http://schemas.microsoft.com/office/drawing/2014/main" id="{8F764B23-48A7-58CA-BB50-4E604CEE0786}"/>
              </a:ext>
            </a:extLst>
          </p:cNvPr>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762290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BD07-4F28-DA5F-8249-9DBAFE67D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7DACA-F783-AE4B-B272-7C5FDD228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397B6-A700-0F50-DCB0-B891E6B236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F824A61C-502B-3C3B-819E-D5C48C7D2C30}"/>
              </a:ext>
            </a:extLst>
          </p:cNvPr>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114576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7AACA-3C12-2D1A-517D-C4BD8A990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35C30-CC84-492E-E5B8-5623E55E6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34063-2A6D-3B16-8B67-169C1B9CDD1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C17DEF0C-18E1-1471-356E-5026B71BA8BB}"/>
              </a:ext>
            </a:extLst>
          </p:cNvPr>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205053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1BAB9-EAAB-EA1B-3816-CE1B06878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7AED7-D3D2-7743-486C-F3D3E2D28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A84FD-12CE-4A8B-412F-F105304DDB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r>
              <a:rPr lang="en-US" b="1" dirty="0"/>
              <a:t>Book Cover Artwork: </a:t>
            </a:r>
            <a:r>
              <a:rPr lang="en-US" b="0" dirty="0"/>
              <a:t>Paula Gale</a:t>
            </a:r>
          </a:p>
          <a:p>
            <a:endParaRPr lang="en-US" dirty="0"/>
          </a:p>
          <a:p>
            <a:r>
              <a:rPr lang="en-US" b="1" dirty="0"/>
              <a:t>Right Image: </a:t>
            </a:r>
            <a:r>
              <a:rPr lang="en-US" dirty="0"/>
              <a:t>Photo by </a:t>
            </a:r>
            <a:r>
              <a:rPr lang="en-US" sz="1200" kern="1200" dirty="0">
                <a:solidFill>
                  <a:schemeClr val="tx1"/>
                </a:solidFill>
                <a:effectLst/>
                <a:latin typeface="+mn-lt"/>
                <a:ea typeface="+mn-ea"/>
                <a:cs typeface="+mn-cs"/>
              </a:rPr>
              <a:t>Jan </a:t>
            </a:r>
            <a:r>
              <a:rPr lang="en-US" sz="1200" kern="1200" dirty="0" err="1">
                <a:solidFill>
                  <a:schemeClr val="tx1"/>
                </a:solidFill>
                <a:effectLst/>
                <a:latin typeface="+mn-lt"/>
                <a:ea typeface="+mn-ea"/>
                <a:cs typeface="+mn-cs"/>
              </a:rPr>
              <a:t>Kahánek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onUnsplash</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C7515EA-7556-206B-6AF6-C57F09E4D1BD}"/>
              </a:ext>
            </a:extLst>
          </p:cNvPr>
          <p:cNvSpPr>
            <a:spLocks noGrp="1"/>
          </p:cNvSpPr>
          <p:nvPr>
            <p:ph type="sldNum" sz="quarter" idx="5"/>
          </p:nvPr>
        </p:nvSpPr>
        <p:spPr/>
        <p:txBody>
          <a:bodyPr/>
          <a:lstStyle/>
          <a:p>
            <a:fld id="{69D53F45-18BA-CD4D-B308-3B0F05C46499}" type="slidenum">
              <a:rPr lang="en-US" smtClean="0"/>
              <a:t>2</a:t>
            </a:fld>
            <a:endParaRPr lang="en-US"/>
          </a:p>
        </p:txBody>
      </p:sp>
    </p:spTree>
    <p:extLst>
      <p:ext uri="{BB962C8B-B14F-4D97-AF65-F5344CB8AC3E}">
        <p14:creationId xmlns:p14="http://schemas.microsoft.com/office/powerpoint/2010/main" val="1008551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6B397-EACB-E248-0353-58BD52973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1ACD5-140E-CD92-4F95-DB9797B14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D9A8F-4F57-782E-25D3-C0925F2CF65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kern="1200" dirty="0">
                <a:solidFill>
                  <a:schemeClr val="tx1"/>
                </a:solidFill>
                <a:effectLst/>
                <a:latin typeface="+mn-lt"/>
                <a:ea typeface="+mn-ea"/>
                <a:cs typeface="+mn-cs"/>
              </a:rPr>
              <a:t>Kiersten Maddox</a:t>
            </a:r>
          </a:p>
        </p:txBody>
      </p:sp>
      <p:sp>
        <p:nvSpPr>
          <p:cNvPr id="4" name="Slide Number Placeholder 3">
            <a:extLst>
              <a:ext uri="{FF2B5EF4-FFF2-40B4-BE49-F238E27FC236}">
                <a16:creationId xmlns:a16="http://schemas.microsoft.com/office/drawing/2014/main" id="{626A3E23-A28F-7843-B231-B516AC07DA8C}"/>
              </a:ext>
            </a:extLst>
          </p:cNvPr>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387250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4DCF-8497-EF2D-EA17-84EA17EE7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279C0-4EC8-B9C8-616D-9B0659DC1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B2943-7382-719E-7814-90C0B3AB3E2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Lizzie Stefaniak</a:t>
            </a:r>
          </a:p>
        </p:txBody>
      </p:sp>
      <p:sp>
        <p:nvSpPr>
          <p:cNvPr id="4" name="Slide Number Placeholder 3">
            <a:extLst>
              <a:ext uri="{FF2B5EF4-FFF2-40B4-BE49-F238E27FC236}">
                <a16:creationId xmlns:a16="http://schemas.microsoft.com/office/drawing/2014/main" id="{4264ACBB-A118-43B0-4EBB-D24CA3CDC4B5}"/>
              </a:ext>
            </a:extLst>
          </p:cNvPr>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954190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72EB6-2395-05CA-FF14-56AF4171E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6B997-3328-C386-1C4A-CE6BA276B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47AF8-8F68-669F-AF4F-0165055507F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AC65B2D5-939D-C86E-36C4-1D8683BF6616}"/>
              </a:ext>
            </a:extLst>
          </p:cNvPr>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38689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7314C-325B-FA72-F12F-B85D498E2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2274B-D427-EE1C-2C1F-B70CF59D5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0A23C-49E0-9F6A-4963-C8EF588B920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C7625F58-1D7D-2168-3748-2B5446B6F828}"/>
              </a:ext>
            </a:extLst>
          </p:cNvPr>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216509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E551-D632-1F2D-05E0-F333CFF50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E85A5-AD00-743F-69A0-2E0D5A94A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5E651-54E0-7EDD-DFB7-08C198E6DC2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sz="1200" dirty="0"/>
              <a:t>Bobby Shuey</a:t>
            </a:r>
          </a:p>
        </p:txBody>
      </p:sp>
      <p:sp>
        <p:nvSpPr>
          <p:cNvPr id="4" name="Slide Number Placeholder 3">
            <a:extLst>
              <a:ext uri="{FF2B5EF4-FFF2-40B4-BE49-F238E27FC236}">
                <a16:creationId xmlns:a16="http://schemas.microsoft.com/office/drawing/2014/main" id="{157C7846-5CF1-6BB9-AE4E-06AD7602DB37}"/>
              </a:ext>
            </a:extLst>
          </p:cNvPr>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285172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059E7-71E5-EA47-1890-8EF52E0F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DCAFB-B32F-BEB7-77F1-BEBB002B0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EA80B-A39E-6975-7F91-ED4C2CA7F410}"/>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Lizzie Stefaniak</a:t>
            </a:r>
          </a:p>
        </p:txBody>
      </p:sp>
      <p:sp>
        <p:nvSpPr>
          <p:cNvPr id="4" name="Slide Number Placeholder 3">
            <a:extLst>
              <a:ext uri="{FF2B5EF4-FFF2-40B4-BE49-F238E27FC236}">
                <a16:creationId xmlns:a16="http://schemas.microsoft.com/office/drawing/2014/main" id="{CCC65288-9FDA-E352-E72E-EEDBAD74BD62}"/>
              </a:ext>
            </a:extLst>
          </p:cNvPr>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5226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C9C0-36F7-3630-4C41-7D734F034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C9088-4B69-B45E-49F5-D83FA1CDA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F29EF-C283-B146-CCC6-BB9A0B0E83DA}"/>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Lizzie Stefaniak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3246103-C6F1-4749-E783-A9D1493E341B}"/>
              </a:ext>
            </a:extLst>
          </p:cNvPr>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322002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01C5-12DC-0FF4-AA38-327A94437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44F2-F9F0-A818-FFD2-3420B9B29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9EE0E-21D1-7D4B-8A71-FCF5F848EF45}"/>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C1F5EA2B-2156-05DC-7435-87E24403572B}"/>
              </a:ext>
            </a:extLst>
          </p:cNvPr>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2657650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A99D-2D40-482C-EB00-5E2ED30BE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8A7E4-842B-545B-B950-BDB75582B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30AD6-F075-E04A-ED33-3010E8F1EF70}"/>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Paige Brenner</a:t>
            </a:r>
          </a:p>
        </p:txBody>
      </p:sp>
      <p:sp>
        <p:nvSpPr>
          <p:cNvPr id="4" name="Slide Number Placeholder 3">
            <a:extLst>
              <a:ext uri="{FF2B5EF4-FFF2-40B4-BE49-F238E27FC236}">
                <a16:creationId xmlns:a16="http://schemas.microsoft.com/office/drawing/2014/main" id="{DE50446F-D3BB-14B1-0BF2-B67483278E29}"/>
              </a:ext>
            </a:extLst>
          </p:cNvPr>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300727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299C6-8636-261D-AEB6-605FA50D7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FAA5-EDAB-EE7A-4697-334FA165B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C31EB-9CD1-F624-C97E-3CF8396DDB00}"/>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kern="1200" dirty="0">
                <a:solidFill>
                  <a:schemeClr val="tx1"/>
                </a:solidFill>
                <a:effectLst/>
                <a:latin typeface="+mn-lt"/>
                <a:ea typeface="+mn-ea"/>
                <a:cs typeface="+mn-cs"/>
              </a:rPr>
              <a:t>Kiersten Maddox</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1D217806-781A-8FEF-00C5-78E85B2AF39F}"/>
              </a:ext>
            </a:extLst>
          </p:cNvPr>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345801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D9A95-3325-B920-8923-06C370B8C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A45A5-07F1-2955-736C-C62CCEB32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31A5D-3736-2635-5604-184D1042C10F}"/>
              </a:ext>
            </a:extLst>
          </p:cNvPr>
          <p:cNvSpPr>
            <a:spLocks noGrp="1"/>
          </p:cNvSpPr>
          <p:nvPr>
            <p:ph type="body" idx="1"/>
          </p:nvPr>
        </p:nvSpPr>
        <p:spPr/>
        <p:txBody>
          <a:bodyPr/>
          <a:lstStyle/>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kern="1200" dirty="0">
                <a:solidFill>
                  <a:schemeClr val="tx1"/>
                </a:solidFill>
                <a:effectLst/>
                <a:latin typeface="+mn-lt"/>
                <a:ea typeface="+mn-ea"/>
                <a:cs typeface="+mn-cs"/>
              </a:rPr>
              <a:t>Becky Fraser</a:t>
            </a:r>
          </a:p>
        </p:txBody>
      </p:sp>
      <p:sp>
        <p:nvSpPr>
          <p:cNvPr id="4" name="Slide Number Placeholder 3">
            <a:extLst>
              <a:ext uri="{FF2B5EF4-FFF2-40B4-BE49-F238E27FC236}">
                <a16:creationId xmlns:a16="http://schemas.microsoft.com/office/drawing/2014/main" id="{3DE39C36-73D5-827E-47E9-873A171575BD}"/>
              </a:ext>
            </a:extLst>
          </p:cNvPr>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2953319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002BB-4626-71E5-AAD2-269EF49E5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B4FD2-F2FC-C5B5-2CD2-1B3BBD47C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4008E-F031-EB57-5C4C-6310445925B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Credit: </a:t>
            </a:r>
            <a:r>
              <a:rPr lang="en-US" sz="1200" dirty="0"/>
              <a:t>Bobby Shuey</a:t>
            </a:r>
          </a:p>
        </p:txBody>
      </p:sp>
      <p:sp>
        <p:nvSpPr>
          <p:cNvPr id="4" name="Slide Number Placeholder 3">
            <a:extLst>
              <a:ext uri="{FF2B5EF4-FFF2-40B4-BE49-F238E27FC236}">
                <a16:creationId xmlns:a16="http://schemas.microsoft.com/office/drawing/2014/main" id="{4F145E40-6A51-2483-576C-12B2A25A9F9C}"/>
              </a:ext>
            </a:extLst>
          </p:cNvPr>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2474532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tiff"/><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4F92A-EFB0-A4B7-2A0E-7DDEC3B01716}"/>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BC9D364D-3DA9-A685-2EEA-BEF0D714124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670DECDD-77F1-5D7C-275C-264942460CE8}"/>
              </a:ext>
            </a:extLst>
          </p:cNvPr>
          <p:cNvSpPr txBox="1">
            <a:spLocks noGrp="1"/>
          </p:cNvSpPr>
          <p:nvPr>
            <p:ph type="title"/>
          </p:nvPr>
        </p:nvSpPr>
        <p:spPr>
          <a:xfrm>
            <a:off x="329310" y="206099"/>
            <a:ext cx="11533380"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4800" dirty="0">
                <a:latin typeface="Copperplate Gothic Bold" panose="020E0705020206020404" pitchFamily="34" charset="77"/>
              </a:rPr>
              <a:t>Sample Children’s Development Journal Pages</a:t>
            </a:r>
            <a:endParaRPr lang="en-US" sz="2400" dirty="0">
              <a:latin typeface="Copperplate Gothic Bold" panose="020E0705020206020404" pitchFamily="34" charset="77"/>
            </a:endParaRPr>
          </a:p>
        </p:txBody>
      </p:sp>
      <p:sp>
        <p:nvSpPr>
          <p:cNvPr id="3" name="Content Placeholder 10">
            <a:extLst>
              <a:ext uri="{FF2B5EF4-FFF2-40B4-BE49-F238E27FC236}">
                <a16:creationId xmlns:a16="http://schemas.microsoft.com/office/drawing/2014/main" id="{93CF705A-AF91-A6E7-9C75-EAA584D9DB43}"/>
              </a:ext>
            </a:extLst>
          </p:cNvPr>
          <p:cNvSpPr txBox="1">
            <a:spLocks/>
          </p:cNvSpPr>
          <p:nvPr/>
        </p:nvSpPr>
        <p:spPr>
          <a:xfrm>
            <a:off x="329310" y="6315363"/>
            <a:ext cx="11533380" cy="498429"/>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pic>
        <p:nvPicPr>
          <p:cNvPr id="5" name="Content Placeholder 3" descr="This is Teaching and Learning in Art Education’s 2nd edition cover with its featured mosaic artwork of a sun and birds. Its colors are red, yellow, and orange. The three flying birds are black against the bright sun.">
            <a:extLst>
              <a:ext uri="{FF2B5EF4-FFF2-40B4-BE49-F238E27FC236}">
                <a16:creationId xmlns:a16="http://schemas.microsoft.com/office/drawing/2014/main" id="{FC78C25E-F9BF-14DD-F9A5-26C7B8E993B4}"/>
              </a:ext>
            </a:extLst>
          </p:cNvPr>
          <p:cNvPicPr>
            <a:picLocks noGrp="1" noChangeAspect="1"/>
          </p:cNvPicPr>
          <p:nvPr>
            <p:ph idx="1"/>
          </p:nvPr>
        </p:nvPicPr>
        <p:blipFill>
          <a:blip r:embed="rId4"/>
          <a:stretch>
            <a:fillRect/>
          </a:stretch>
        </p:blipFill>
        <p:spPr>
          <a:xfrm>
            <a:off x="531533" y="1670200"/>
            <a:ext cx="3449783" cy="4464426"/>
          </a:xfrm>
          <a:prstGeom prst="rect">
            <a:avLst/>
          </a:prstGeom>
        </p:spPr>
      </p:pic>
      <p:pic>
        <p:nvPicPr>
          <p:cNvPr id="4" name="Picture 3" descr="A pencil on a notebook&#10;&#10;AI-generated content may be incorrect.">
            <a:extLst>
              <a:ext uri="{FF2B5EF4-FFF2-40B4-BE49-F238E27FC236}">
                <a16:creationId xmlns:a16="http://schemas.microsoft.com/office/drawing/2014/main" id="{0D60D13A-3F24-28E7-9880-47D2AA123189}"/>
              </a:ext>
            </a:extLst>
          </p:cNvPr>
          <p:cNvPicPr>
            <a:picLocks noChangeAspect="1"/>
          </p:cNvPicPr>
          <p:nvPr/>
        </p:nvPicPr>
        <p:blipFill>
          <a:blip r:embed="rId5"/>
          <a:stretch>
            <a:fillRect/>
          </a:stretch>
        </p:blipFill>
        <p:spPr>
          <a:xfrm>
            <a:off x="4914436" y="1737525"/>
            <a:ext cx="6546665" cy="4364444"/>
          </a:xfrm>
          <a:prstGeom prst="rect">
            <a:avLst/>
          </a:prstGeom>
        </p:spPr>
      </p:pic>
    </p:spTree>
    <p:extLst>
      <p:ext uri="{BB962C8B-B14F-4D97-AF65-F5344CB8AC3E}">
        <p14:creationId xmlns:p14="http://schemas.microsoft.com/office/powerpoint/2010/main" val="257832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85DEE-D8EC-1753-8EE8-127DCB0E1F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71139-A7E3-6CE1-1168-71058FFE1AD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CFA235EE-66A7-0228-8FB1-90A613BA69BF}"/>
              </a:ext>
            </a:extLst>
          </p:cNvPr>
          <p:cNvSpPr>
            <a:spLocks noGrp="1"/>
          </p:cNvSpPr>
          <p:nvPr>
            <p:ph type="title"/>
          </p:nvPr>
        </p:nvSpPr>
        <p:spPr>
          <a:xfrm>
            <a:off x="304800" y="495142"/>
            <a:ext cx="2225040" cy="6081078"/>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Middle Child-hood</a:t>
            </a:r>
            <a:br>
              <a:rPr lang="en-US" sz="3200" b="1" dirty="0">
                <a:solidFill>
                  <a:schemeClr val="tx1"/>
                </a:solidFill>
                <a:latin typeface="Copperplate Gothic Bold" panose="020E0705020206020404" pitchFamily="34" charset="77"/>
                <a:cs typeface="Bangla MN"/>
              </a:rPr>
            </a:br>
            <a:r>
              <a:rPr lang="en-US" sz="3200" b="1" dirty="0"/>
              <a:t>Lizzie Stefaniak</a:t>
            </a:r>
            <a:endParaRPr lang="en-US" sz="3200" b="1" dirty="0">
              <a:solidFill>
                <a:schemeClr val="tx1"/>
              </a:solidFill>
              <a:latin typeface="Copperplate Gothic Bold" panose="020E0705020206020404" pitchFamily="34" charset="77"/>
              <a:cs typeface="Bangla MN"/>
            </a:endParaRPr>
          </a:p>
        </p:txBody>
      </p:sp>
      <p:pic>
        <p:nvPicPr>
          <p:cNvPr id="5" name="Content Placeholder 4" descr="Text&#10;&#10;Description automatically generated">
            <a:extLst>
              <a:ext uri="{FF2B5EF4-FFF2-40B4-BE49-F238E27FC236}">
                <a16:creationId xmlns:a16="http://schemas.microsoft.com/office/drawing/2014/main" id="{8804D3A9-EEDE-53D0-EF01-85E8166DAD8F}"/>
              </a:ext>
            </a:extLst>
          </p:cNvPr>
          <p:cNvPicPr>
            <a:picLocks noGrp="1" noChangeAspect="1"/>
          </p:cNvPicPr>
          <p:nvPr>
            <p:ph idx="1"/>
          </p:nvPr>
        </p:nvPicPr>
        <p:blipFill>
          <a:blip r:embed="rId4"/>
          <a:stretch>
            <a:fillRect/>
          </a:stretch>
        </p:blipFill>
        <p:spPr>
          <a:xfrm>
            <a:off x="2817238" y="495142"/>
            <a:ext cx="9069962" cy="6122225"/>
          </a:xfrm>
        </p:spPr>
      </p:pic>
    </p:spTree>
    <p:extLst>
      <p:ext uri="{BB962C8B-B14F-4D97-AF65-F5344CB8AC3E}">
        <p14:creationId xmlns:p14="http://schemas.microsoft.com/office/powerpoint/2010/main" val="3959061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8A75-C179-C2CB-3BD2-B9F4589D55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FA8957-11EC-5172-73B2-28CB1D820AD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3378C22C-26BD-99A5-685E-68F9FFE1155B}"/>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Middle Childhood</a:t>
            </a:r>
          </a:p>
        </p:txBody>
      </p:sp>
      <p:sp>
        <p:nvSpPr>
          <p:cNvPr id="7" name="Content Placeholder 6">
            <a:extLst>
              <a:ext uri="{FF2B5EF4-FFF2-40B4-BE49-F238E27FC236}">
                <a16:creationId xmlns:a16="http://schemas.microsoft.com/office/drawing/2014/main" id="{FE840016-5186-991C-136F-887D11ECC8CF}"/>
              </a:ext>
            </a:extLst>
          </p:cNvPr>
          <p:cNvSpPr>
            <a:spLocks noGrp="1"/>
          </p:cNvSpPr>
          <p:nvPr>
            <p:ph sz="half" idx="2"/>
          </p:nvPr>
        </p:nvSpPr>
        <p:spPr>
          <a:xfrm>
            <a:off x="2400886" y="1940719"/>
            <a:ext cx="9288193" cy="4667250"/>
          </a:xfrm>
          <a:solidFill>
            <a:schemeClr val="bg1">
              <a:alpha val="83000"/>
            </a:schemeClr>
          </a:solidFill>
        </p:spPr>
        <p:txBody>
          <a:bodyPr>
            <a:normAutofit fontScale="32500" lnSpcReduction="20000"/>
          </a:bodyPr>
          <a:lstStyle/>
          <a:p>
            <a:endParaRPr lang="en-US" sz="4200" dirty="0">
              <a:solidFill>
                <a:srgbClr val="000000"/>
              </a:solidFill>
              <a:latin typeface="Arial" panose="020B0604020202020204" pitchFamily="34" charset="0"/>
              <a:ea typeface="+mn-lt"/>
              <a:cs typeface="Arial" panose="020B0604020202020204" pitchFamily="34" charset="0"/>
            </a:endParaRPr>
          </a:p>
          <a:p>
            <a:r>
              <a:rPr lang="en-US" sz="4900" dirty="0">
                <a:solidFill>
                  <a:srgbClr val="003332"/>
                </a:solidFill>
                <a:latin typeface="Cavolini"/>
              </a:rPr>
              <a:t>As children reach third through fifth grade, they feel more independent and have advanced their communication skills. They gain vocabulary and concrete reasoning skills. They are more social and establish a network of friends at this age, as well as work with others. They make speculations and begin to realize connections and how they relate to things in the world. A child’s thinking skills progress at this age. They can understand deeper topics and have greater inquiry skills. They can also understand international and social cultural concerns. Furthermore. The students can write artist statements and defend their decisions about art. In third and fourth grade, students can absorb small chunks of data, but in fifth grade students can comprehend multiple concepts at once. As they grow older, children use visual art less to express their emotions and instead can use verbal and written communication skills. Also, they become proud of their artwork and begin to feel enthusiastic about creating art, so they require practice time. They can feel frustrated and discouraged when they are not grasping innovative ideas, so positive reinforcement can help them to keep going. And finally, they can get frustrated if their observational drawings are not realistic enough and do not look like the real thing. Students can hold a pencil like an adult by third grade, allowing them to add finer details in their artwork. As they get older, they begin to decrease the use of flat planes of color and begin to explore layering and mixing colors. The imagery created becomes more proportional than before and is refined. Also, Teachers can teach the children observational drawing and how to draw from real life, instead of just from their heads.</a:t>
            </a:r>
            <a:r>
              <a:rPr lang="en-US" sz="4900" dirty="0">
                <a:solidFill>
                  <a:srgbClr val="003332"/>
                </a:solidFill>
                <a:latin typeface="Cavolini"/>
                <a:cs typeface="Cavolini"/>
              </a:rPr>
              <a:t> </a:t>
            </a:r>
            <a:r>
              <a:rPr lang="en-US" sz="5400" dirty="0">
                <a:solidFill>
                  <a:srgbClr val="000000"/>
                </a:solidFill>
                <a:latin typeface="Cavolini" panose="03000502040302020204" pitchFamily="66" charset="0"/>
                <a:cs typeface="Cavolini" panose="03000502040302020204" pitchFamily="66" charset="0"/>
              </a:rPr>
              <a:t>Lizzie Stefaniak</a:t>
            </a:r>
            <a:endParaRPr lang="en-US" sz="4900" dirty="0">
              <a:solidFill>
                <a:srgbClr val="000000"/>
              </a:solidFill>
              <a:latin typeface="Cavolini" panose="03000502040302020204" pitchFamily="66" charset="0"/>
              <a:cs typeface="Cavolini" panose="03000502040302020204" pitchFamily="66" charset="0"/>
            </a:endParaRPr>
          </a:p>
        </p:txBody>
      </p:sp>
      <p:pic>
        <p:nvPicPr>
          <p:cNvPr id="8" name="Picture 4" descr="Text&#10;&#10;Description automatically generated">
            <a:extLst>
              <a:ext uri="{FF2B5EF4-FFF2-40B4-BE49-F238E27FC236}">
                <a16:creationId xmlns:a16="http://schemas.microsoft.com/office/drawing/2014/main" id="{CA7F5DB4-8596-B354-F2F9-BC4DFD916F64}"/>
              </a:ext>
            </a:extLst>
          </p:cNvPr>
          <p:cNvPicPr>
            <a:picLocks noGrp="1" noChangeAspect="1"/>
          </p:cNvPicPr>
          <p:nvPr>
            <p:ph sz="half" idx="1"/>
          </p:nvPr>
        </p:nvPicPr>
        <p:blipFill>
          <a:blip r:embed="rId4"/>
          <a:stretch>
            <a:fillRect/>
          </a:stretch>
        </p:blipFill>
        <p:spPr>
          <a:xfrm>
            <a:off x="212207" y="1940719"/>
            <a:ext cx="1963797" cy="1325563"/>
          </a:xfrm>
        </p:spPr>
      </p:pic>
      <p:pic>
        <p:nvPicPr>
          <p:cNvPr id="9" name="Picture 4" descr="Text&#10;&#10;Description automatically generated">
            <a:extLst>
              <a:ext uri="{FF2B5EF4-FFF2-40B4-BE49-F238E27FC236}">
                <a16:creationId xmlns:a16="http://schemas.microsoft.com/office/drawing/2014/main" id="{75DED8D0-23CD-F3AD-0462-495026AFBBF4}"/>
              </a:ext>
            </a:extLst>
          </p:cNvPr>
          <p:cNvPicPr>
            <a:picLocks noChangeAspect="1"/>
          </p:cNvPicPr>
          <p:nvPr/>
        </p:nvPicPr>
        <p:blipFill>
          <a:blip r:embed="rId4"/>
          <a:stretch>
            <a:fillRect/>
          </a:stretch>
        </p:blipFill>
        <p:spPr>
          <a:xfrm>
            <a:off x="188769" y="3607753"/>
            <a:ext cx="1963797" cy="1325563"/>
          </a:xfrm>
          <a:prstGeom prst="rect">
            <a:avLst/>
          </a:prstGeom>
        </p:spPr>
      </p:pic>
      <p:pic>
        <p:nvPicPr>
          <p:cNvPr id="10" name="Picture 4" descr="Text&#10;&#10;Description automatically generated">
            <a:extLst>
              <a:ext uri="{FF2B5EF4-FFF2-40B4-BE49-F238E27FC236}">
                <a16:creationId xmlns:a16="http://schemas.microsoft.com/office/drawing/2014/main" id="{0FFF4428-5EB7-18C6-86D1-B3AAF927B170}"/>
              </a:ext>
            </a:extLst>
          </p:cNvPr>
          <p:cNvPicPr>
            <a:picLocks noChangeAspect="1"/>
          </p:cNvPicPr>
          <p:nvPr/>
        </p:nvPicPr>
        <p:blipFill>
          <a:blip r:embed="rId4"/>
          <a:stretch>
            <a:fillRect/>
          </a:stretch>
        </p:blipFill>
        <p:spPr>
          <a:xfrm>
            <a:off x="188770" y="5228272"/>
            <a:ext cx="1963797" cy="1325563"/>
          </a:xfrm>
          <a:prstGeom prst="rect">
            <a:avLst/>
          </a:prstGeom>
        </p:spPr>
      </p:pic>
    </p:spTree>
    <p:extLst>
      <p:ext uri="{BB962C8B-B14F-4D97-AF65-F5344CB8AC3E}">
        <p14:creationId xmlns:p14="http://schemas.microsoft.com/office/powerpoint/2010/main" val="3993819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99E0B-05DA-0581-2983-28ABC5F233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9B9C533-C722-3A79-DB5E-08BC45D294C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CCA3A324-6A66-AE44-584C-BFFC9A371176}"/>
              </a:ext>
            </a:extLst>
          </p:cNvPr>
          <p:cNvSpPr>
            <a:spLocks noGrp="1"/>
          </p:cNvSpPr>
          <p:nvPr>
            <p:ph type="title"/>
          </p:nvPr>
        </p:nvSpPr>
        <p:spPr>
          <a:xfrm>
            <a:off x="304800" y="495142"/>
            <a:ext cx="2225040" cy="6081078"/>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Middle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Paige Brenner</a:t>
            </a:r>
            <a:endParaRPr lang="en-US" sz="3200" b="1" dirty="0">
              <a:solidFill>
                <a:schemeClr val="tx1"/>
              </a:solidFill>
              <a:latin typeface="Copperplate Gothic Bold" panose="020E0705020206020404" pitchFamily="34" charset="77"/>
              <a:cs typeface="Bangla MN"/>
            </a:endParaRPr>
          </a:p>
        </p:txBody>
      </p:sp>
      <p:pic>
        <p:nvPicPr>
          <p:cNvPr id="11" name="object 4">
            <a:extLst>
              <a:ext uri="{FF2B5EF4-FFF2-40B4-BE49-F238E27FC236}">
                <a16:creationId xmlns:a16="http://schemas.microsoft.com/office/drawing/2014/main" id="{6CC91B5B-9E05-EB82-BB86-A7BD5E34BC8A}"/>
              </a:ext>
            </a:extLst>
          </p:cNvPr>
          <p:cNvPicPr>
            <a:picLocks noGrp="1"/>
          </p:cNvPicPr>
          <p:nvPr>
            <p:ph idx="1"/>
          </p:nvPr>
        </p:nvPicPr>
        <p:blipFill>
          <a:blip r:embed="rId4" cstate="print"/>
          <a:stretch>
            <a:fillRect/>
          </a:stretch>
        </p:blipFill>
        <p:spPr>
          <a:xfrm>
            <a:off x="2956560" y="585373"/>
            <a:ext cx="8656320" cy="5990847"/>
          </a:xfrm>
          <a:prstGeom prst="rect">
            <a:avLst/>
          </a:prstGeom>
        </p:spPr>
      </p:pic>
    </p:spTree>
    <p:extLst>
      <p:ext uri="{BB962C8B-B14F-4D97-AF65-F5344CB8AC3E}">
        <p14:creationId xmlns:p14="http://schemas.microsoft.com/office/powerpoint/2010/main" val="3765571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80048-877F-2981-82BC-1BF0B2B388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FC5B93-BA69-B0E0-8E58-6A009C64EB1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C7CA3A85-10D6-59E2-78E2-5F2388240DDB}"/>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Middle Childhood</a:t>
            </a:r>
          </a:p>
        </p:txBody>
      </p:sp>
      <p:sp>
        <p:nvSpPr>
          <p:cNvPr id="7" name="Content Placeholder 6">
            <a:extLst>
              <a:ext uri="{FF2B5EF4-FFF2-40B4-BE49-F238E27FC236}">
                <a16:creationId xmlns:a16="http://schemas.microsoft.com/office/drawing/2014/main" id="{358A471C-7550-13C0-BA70-ACDFED99CA03}"/>
              </a:ext>
            </a:extLst>
          </p:cNvPr>
          <p:cNvSpPr>
            <a:spLocks noGrp="1"/>
          </p:cNvSpPr>
          <p:nvPr>
            <p:ph sz="half" idx="2"/>
          </p:nvPr>
        </p:nvSpPr>
        <p:spPr>
          <a:xfrm>
            <a:off x="3168767" y="1936909"/>
            <a:ext cx="8520312" cy="4667250"/>
          </a:xfrm>
          <a:solidFill>
            <a:schemeClr val="bg1">
              <a:alpha val="83000"/>
            </a:schemeClr>
          </a:solidFill>
        </p:spPr>
        <p:txBody>
          <a:bodyPr>
            <a:normAutofit fontScale="92500"/>
          </a:bodyPr>
          <a:lstStyle/>
          <a:p>
            <a:pPr marR="385445">
              <a:lnSpc>
                <a:spcPct val="100000"/>
              </a:lnSpc>
              <a:spcBef>
                <a:spcPts val="100"/>
              </a:spcBef>
            </a:pPr>
            <a:r>
              <a:rPr lang="en-US" sz="3200" spc="-25" dirty="0">
                <a:solidFill>
                  <a:srgbClr val="003332"/>
                </a:solidFill>
                <a:latin typeface="Arial"/>
                <a:cs typeface="Arial"/>
              </a:rPr>
              <a:t>These</a:t>
            </a:r>
            <a:r>
              <a:rPr lang="en-US" sz="3200" spc="-5" dirty="0">
                <a:solidFill>
                  <a:srgbClr val="003332"/>
                </a:solidFill>
                <a:latin typeface="Arial"/>
                <a:cs typeface="Arial"/>
              </a:rPr>
              <a:t> </a:t>
            </a:r>
            <a:r>
              <a:rPr lang="en-US" sz="3200" dirty="0">
                <a:solidFill>
                  <a:srgbClr val="003332"/>
                </a:solidFill>
                <a:latin typeface="Arial"/>
                <a:cs typeface="Arial"/>
              </a:rPr>
              <a:t>pages</a:t>
            </a:r>
            <a:r>
              <a:rPr lang="en-US" sz="3200" spc="5" dirty="0">
                <a:solidFill>
                  <a:srgbClr val="003332"/>
                </a:solidFill>
                <a:latin typeface="Arial"/>
                <a:cs typeface="Arial"/>
              </a:rPr>
              <a:t> </a:t>
            </a:r>
            <a:r>
              <a:rPr lang="en-US" sz="3200" spc="-10" dirty="0">
                <a:solidFill>
                  <a:srgbClr val="003332"/>
                </a:solidFill>
                <a:latin typeface="Arial"/>
                <a:cs typeface="Arial"/>
              </a:rPr>
              <a:t>represent </a:t>
            </a:r>
            <a:r>
              <a:rPr lang="en-US" sz="3200" spc="65" dirty="0">
                <a:solidFill>
                  <a:srgbClr val="003332"/>
                </a:solidFill>
                <a:latin typeface="Arial"/>
                <a:cs typeface="Arial"/>
              </a:rPr>
              <a:t>‘Middle</a:t>
            </a:r>
            <a:r>
              <a:rPr lang="en-US" sz="3200" spc="-35" dirty="0">
                <a:solidFill>
                  <a:srgbClr val="003332"/>
                </a:solidFill>
                <a:latin typeface="Arial"/>
                <a:cs typeface="Arial"/>
              </a:rPr>
              <a:t> </a:t>
            </a:r>
            <a:r>
              <a:rPr lang="en-US" sz="3200" spc="60" dirty="0">
                <a:solidFill>
                  <a:srgbClr val="003332"/>
                </a:solidFill>
                <a:latin typeface="Arial"/>
                <a:cs typeface="Arial"/>
              </a:rPr>
              <a:t>Childhood’</a:t>
            </a:r>
            <a:r>
              <a:rPr lang="en-US" sz="3200" spc="-30" dirty="0">
                <a:solidFill>
                  <a:srgbClr val="003332"/>
                </a:solidFill>
                <a:latin typeface="Arial"/>
                <a:cs typeface="Arial"/>
              </a:rPr>
              <a:t> </a:t>
            </a:r>
            <a:r>
              <a:rPr lang="en-US" sz="3200" spc="-25" dirty="0">
                <a:solidFill>
                  <a:srgbClr val="003332"/>
                </a:solidFill>
                <a:latin typeface="Arial"/>
                <a:cs typeface="Arial"/>
              </a:rPr>
              <a:t>art </a:t>
            </a:r>
            <a:r>
              <a:rPr lang="en-US" sz="3200" dirty="0">
                <a:solidFill>
                  <a:srgbClr val="003332"/>
                </a:solidFill>
                <a:latin typeface="Arial"/>
                <a:cs typeface="Arial"/>
              </a:rPr>
              <a:t>and</a:t>
            </a:r>
            <a:r>
              <a:rPr lang="en-US" sz="3200" spc="45" dirty="0">
                <a:solidFill>
                  <a:srgbClr val="003332"/>
                </a:solidFill>
                <a:latin typeface="Arial"/>
                <a:cs typeface="Arial"/>
              </a:rPr>
              <a:t> </a:t>
            </a:r>
            <a:r>
              <a:rPr lang="en-US" sz="3200" dirty="0">
                <a:solidFill>
                  <a:srgbClr val="003332"/>
                </a:solidFill>
                <a:latin typeface="Arial"/>
                <a:cs typeface="Arial"/>
              </a:rPr>
              <a:t>art</a:t>
            </a:r>
            <a:r>
              <a:rPr lang="en-US" sz="3200" spc="45" dirty="0">
                <a:solidFill>
                  <a:srgbClr val="003332"/>
                </a:solidFill>
                <a:latin typeface="Arial"/>
                <a:cs typeface="Arial"/>
              </a:rPr>
              <a:t> </a:t>
            </a:r>
            <a:r>
              <a:rPr lang="en-US" sz="3200" spc="35" dirty="0">
                <a:solidFill>
                  <a:srgbClr val="003332"/>
                </a:solidFill>
                <a:latin typeface="Arial"/>
                <a:cs typeface="Arial"/>
              </a:rPr>
              <a:t>development. </a:t>
            </a:r>
            <a:r>
              <a:rPr lang="en-US" sz="3200" dirty="0">
                <a:solidFill>
                  <a:srgbClr val="003332"/>
                </a:solidFill>
                <a:latin typeface="Arial"/>
                <a:cs typeface="Arial"/>
              </a:rPr>
              <a:t>I</a:t>
            </a:r>
            <a:r>
              <a:rPr lang="en-US" sz="3200" spc="65" dirty="0">
                <a:solidFill>
                  <a:srgbClr val="003332"/>
                </a:solidFill>
                <a:latin typeface="Arial"/>
                <a:cs typeface="Arial"/>
              </a:rPr>
              <a:t> </a:t>
            </a:r>
            <a:r>
              <a:rPr lang="en-US" sz="3200" dirty="0">
                <a:solidFill>
                  <a:srgbClr val="003332"/>
                </a:solidFill>
                <a:latin typeface="Arial"/>
                <a:cs typeface="Arial"/>
              </a:rPr>
              <a:t>created</a:t>
            </a:r>
            <a:r>
              <a:rPr lang="en-US" sz="3200" spc="85" dirty="0">
                <a:solidFill>
                  <a:srgbClr val="003332"/>
                </a:solidFill>
                <a:latin typeface="Arial"/>
                <a:cs typeface="Arial"/>
              </a:rPr>
              <a:t> </a:t>
            </a:r>
            <a:r>
              <a:rPr lang="en-US" sz="3200" dirty="0">
                <a:solidFill>
                  <a:srgbClr val="003332"/>
                </a:solidFill>
                <a:latin typeface="Arial"/>
                <a:cs typeface="Arial"/>
              </a:rPr>
              <a:t>a</a:t>
            </a:r>
            <a:r>
              <a:rPr lang="en-US" sz="3200" spc="85" dirty="0">
                <a:solidFill>
                  <a:srgbClr val="003332"/>
                </a:solidFill>
                <a:latin typeface="Arial"/>
                <a:cs typeface="Arial"/>
              </a:rPr>
              <a:t> </a:t>
            </a:r>
            <a:r>
              <a:rPr lang="en-US" sz="3200" dirty="0">
                <a:solidFill>
                  <a:srgbClr val="003332"/>
                </a:solidFill>
                <a:latin typeface="Arial"/>
                <a:cs typeface="Arial"/>
              </a:rPr>
              <a:t>“</a:t>
            </a:r>
            <a:r>
              <a:rPr lang="en-US" sz="3200" dirty="0" err="1">
                <a:solidFill>
                  <a:srgbClr val="003332"/>
                </a:solidFill>
                <a:latin typeface="Arial"/>
                <a:cs typeface="Arial"/>
              </a:rPr>
              <a:t>zentangle</a:t>
            </a:r>
            <a:r>
              <a:rPr lang="en-US" sz="3200" dirty="0">
                <a:solidFill>
                  <a:srgbClr val="003332"/>
                </a:solidFill>
                <a:latin typeface="Arial"/>
                <a:cs typeface="Arial"/>
              </a:rPr>
              <a:t>”</a:t>
            </a:r>
            <a:r>
              <a:rPr lang="en-US" sz="3200" spc="80" dirty="0">
                <a:solidFill>
                  <a:srgbClr val="003332"/>
                </a:solidFill>
                <a:latin typeface="Arial"/>
                <a:cs typeface="Arial"/>
              </a:rPr>
              <a:t> </a:t>
            </a:r>
            <a:r>
              <a:rPr lang="en-US" sz="3200" spc="-25" dirty="0">
                <a:solidFill>
                  <a:srgbClr val="003332"/>
                </a:solidFill>
                <a:latin typeface="Arial"/>
                <a:cs typeface="Arial"/>
              </a:rPr>
              <a:t>in </a:t>
            </a:r>
            <a:r>
              <a:rPr lang="en-US" sz="3200" dirty="0">
                <a:solidFill>
                  <a:srgbClr val="003332"/>
                </a:solidFill>
                <a:latin typeface="Arial"/>
                <a:cs typeface="Arial"/>
              </a:rPr>
              <a:t>the </a:t>
            </a:r>
            <a:r>
              <a:rPr lang="en-US" sz="3200" spc="50" dirty="0">
                <a:solidFill>
                  <a:srgbClr val="003332"/>
                </a:solidFill>
                <a:latin typeface="Arial"/>
                <a:cs typeface="Arial"/>
              </a:rPr>
              <a:t>background</a:t>
            </a:r>
            <a:r>
              <a:rPr lang="en-US" sz="3200" spc="10" dirty="0">
                <a:solidFill>
                  <a:srgbClr val="003332"/>
                </a:solidFill>
                <a:latin typeface="Arial"/>
                <a:cs typeface="Arial"/>
              </a:rPr>
              <a:t> </a:t>
            </a:r>
            <a:r>
              <a:rPr lang="en-US" sz="3200" spc="-80" dirty="0">
                <a:solidFill>
                  <a:srgbClr val="003332"/>
                </a:solidFill>
                <a:latin typeface="Arial"/>
                <a:cs typeface="Arial"/>
              </a:rPr>
              <a:t>as</a:t>
            </a:r>
            <a:r>
              <a:rPr lang="en-US" sz="3200" spc="10" dirty="0">
                <a:solidFill>
                  <a:srgbClr val="003332"/>
                </a:solidFill>
                <a:latin typeface="Arial"/>
                <a:cs typeface="Arial"/>
              </a:rPr>
              <a:t> </a:t>
            </a:r>
            <a:r>
              <a:rPr lang="en-US" sz="3200" spc="-25" dirty="0">
                <a:solidFill>
                  <a:srgbClr val="003332"/>
                </a:solidFill>
                <a:latin typeface="Arial"/>
                <a:cs typeface="Arial"/>
              </a:rPr>
              <a:t>3</a:t>
            </a:r>
            <a:r>
              <a:rPr lang="en-US" sz="3200" spc="-37" baseline="23148" dirty="0">
                <a:solidFill>
                  <a:srgbClr val="003332"/>
                </a:solidFill>
                <a:latin typeface="Arial"/>
                <a:cs typeface="Arial"/>
              </a:rPr>
              <a:t>rd </a:t>
            </a:r>
            <a:r>
              <a:rPr lang="en-US" sz="3200" spc="55" dirty="0">
                <a:solidFill>
                  <a:srgbClr val="003332"/>
                </a:solidFill>
                <a:latin typeface="Arial"/>
                <a:cs typeface="Arial"/>
              </a:rPr>
              <a:t>through</a:t>
            </a:r>
            <a:r>
              <a:rPr lang="en-US" sz="3200" spc="-25" dirty="0">
                <a:solidFill>
                  <a:srgbClr val="003332"/>
                </a:solidFill>
                <a:latin typeface="Arial"/>
                <a:cs typeface="Arial"/>
              </a:rPr>
              <a:t> </a:t>
            </a:r>
            <a:r>
              <a:rPr lang="en-US" sz="3200" dirty="0">
                <a:solidFill>
                  <a:srgbClr val="003332"/>
                </a:solidFill>
                <a:latin typeface="Arial"/>
                <a:cs typeface="Arial"/>
              </a:rPr>
              <a:t>5</a:t>
            </a:r>
            <a:r>
              <a:rPr lang="en-US" sz="3200" baseline="23148" dirty="0">
                <a:solidFill>
                  <a:srgbClr val="003332"/>
                </a:solidFill>
                <a:latin typeface="Arial"/>
                <a:cs typeface="Arial"/>
              </a:rPr>
              <a:t>th</a:t>
            </a:r>
            <a:r>
              <a:rPr lang="en-US" sz="3200" spc="209" baseline="23148" dirty="0">
                <a:solidFill>
                  <a:srgbClr val="003332"/>
                </a:solidFill>
                <a:latin typeface="Arial"/>
                <a:cs typeface="Arial"/>
              </a:rPr>
              <a:t> </a:t>
            </a:r>
            <a:r>
              <a:rPr lang="en-US" sz="3200" spc="50" dirty="0">
                <a:solidFill>
                  <a:srgbClr val="003332"/>
                </a:solidFill>
                <a:latin typeface="Arial"/>
                <a:cs typeface="Arial"/>
              </a:rPr>
              <a:t>grade</a:t>
            </a:r>
            <a:r>
              <a:rPr lang="en-US" sz="3200" spc="-25" dirty="0">
                <a:solidFill>
                  <a:srgbClr val="003332"/>
                </a:solidFill>
                <a:latin typeface="Arial"/>
                <a:cs typeface="Arial"/>
              </a:rPr>
              <a:t> </a:t>
            </a:r>
            <a:r>
              <a:rPr lang="en-US" sz="3200" dirty="0">
                <a:solidFill>
                  <a:srgbClr val="003332"/>
                </a:solidFill>
                <a:latin typeface="Arial"/>
                <a:cs typeface="Arial"/>
              </a:rPr>
              <a:t>is</a:t>
            </a:r>
            <a:r>
              <a:rPr lang="en-US" sz="3200" spc="-25" dirty="0">
                <a:solidFill>
                  <a:srgbClr val="003332"/>
                </a:solidFill>
                <a:latin typeface="Arial"/>
                <a:cs typeface="Arial"/>
              </a:rPr>
              <a:t> </a:t>
            </a:r>
            <a:r>
              <a:rPr lang="en-US" sz="3200" spc="-20" dirty="0">
                <a:solidFill>
                  <a:srgbClr val="003332"/>
                </a:solidFill>
                <a:latin typeface="Arial"/>
                <a:cs typeface="Arial"/>
              </a:rPr>
              <a:t>when </a:t>
            </a:r>
            <a:r>
              <a:rPr lang="en-US" sz="3200" dirty="0">
                <a:solidFill>
                  <a:srgbClr val="003332"/>
                </a:solidFill>
                <a:latin typeface="Arial"/>
                <a:cs typeface="Arial"/>
              </a:rPr>
              <a:t>I created</a:t>
            </a:r>
            <a:r>
              <a:rPr lang="en-US" sz="3200" spc="15" dirty="0">
                <a:solidFill>
                  <a:srgbClr val="003332"/>
                </a:solidFill>
                <a:latin typeface="Arial"/>
                <a:cs typeface="Arial"/>
              </a:rPr>
              <a:t> </a:t>
            </a:r>
            <a:r>
              <a:rPr lang="en-US" sz="3200" dirty="0">
                <a:solidFill>
                  <a:srgbClr val="003332"/>
                </a:solidFill>
                <a:latin typeface="Arial"/>
                <a:cs typeface="Arial"/>
              </a:rPr>
              <a:t>many</a:t>
            </a:r>
            <a:r>
              <a:rPr lang="en-US" sz="3200" spc="5" dirty="0">
                <a:solidFill>
                  <a:srgbClr val="003332"/>
                </a:solidFill>
                <a:latin typeface="Arial"/>
                <a:cs typeface="Arial"/>
              </a:rPr>
              <a:t> </a:t>
            </a:r>
            <a:r>
              <a:rPr lang="en-US" sz="3200" spc="-10" dirty="0" err="1">
                <a:solidFill>
                  <a:srgbClr val="003332"/>
                </a:solidFill>
                <a:latin typeface="Arial"/>
                <a:cs typeface="Arial"/>
              </a:rPr>
              <a:t>zentangles</a:t>
            </a:r>
            <a:r>
              <a:rPr lang="en-US" sz="3200" spc="-10" dirty="0">
                <a:solidFill>
                  <a:srgbClr val="003332"/>
                </a:solidFill>
                <a:latin typeface="Arial"/>
                <a:cs typeface="Arial"/>
              </a:rPr>
              <a:t> </a:t>
            </a:r>
            <a:r>
              <a:rPr lang="en-US" sz="3200" dirty="0">
                <a:solidFill>
                  <a:srgbClr val="003332"/>
                </a:solidFill>
                <a:latin typeface="Arial"/>
                <a:cs typeface="Arial"/>
              </a:rPr>
              <a:t>and</a:t>
            </a:r>
            <a:r>
              <a:rPr lang="en-US" sz="3200" spc="25" dirty="0">
                <a:solidFill>
                  <a:srgbClr val="003332"/>
                </a:solidFill>
                <a:latin typeface="Arial"/>
                <a:cs typeface="Arial"/>
              </a:rPr>
              <a:t> </a:t>
            </a:r>
            <a:r>
              <a:rPr lang="en-US" sz="3200" dirty="0">
                <a:solidFill>
                  <a:srgbClr val="003332"/>
                </a:solidFill>
                <a:latin typeface="Arial"/>
                <a:cs typeface="Arial"/>
              </a:rPr>
              <a:t>in</a:t>
            </a:r>
            <a:r>
              <a:rPr lang="en-US" sz="3200" spc="30" dirty="0">
                <a:solidFill>
                  <a:srgbClr val="003332"/>
                </a:solidFill>
                <a:latin typeface="Arial"/>
                <a:cs typeface="Arial"/>
              </a:rPr>
              <a:t> </a:t>
            </a:r>
            <a:r>
              <a:rPr lang="en-US" sz="3200" spc="60" dirty="0">
                <a:solidFill>
                  <a:srgbClr val="003332"/>
                </a:solidFill>
                <a:latin typeface="Arial"/>
                <a:cs typeface="Arial"/>
              </a:rPr>
              <a:t>looking</a:t>
            </a:r>
            <a:r>
              <a:rPr lang="en-US" sz="3200" spc="25" dirty="0">
                <a:solidFill>
                  <a:srgbClr val="003332"/>
                </a:solidFill>
                <a:latin typeface="Arial"/>
                <a:cs typeface="Arial"/>
              </a:rPr>
              <a:t> </a:t>
            </a:r>
            <a:r>
              <a:rPr lang="en-US" sz="3200" spc="45" dirty="0">
                <a:solidFill>
                  <a:srgbClr val="003332"/>
                </a:solidFill>
                <a:latin typeface="Arial"/>
                <a:cs typeface="Arial"/>
              </a:rPr>
              <a:t>through</a:t>
            </a:r>
            <a:r>
              <a:rPr lang="en-US" sz="3200" spc="500" dirty="0">
                <a:solidFill>
                  <a:srgbClr val="003332"/>
                </a:solidFill>
                <a:latin typeface="Arial"/>
                <a:cs typeface="Arial"/>
              </a:rPr>
              <a:t> </a:t>
            </a:r>
            <a:r>
              <a:rPr lang="en-US" sz="3200" dirty="0">
                <a:solidFill>
                  <a:srgbClr val="003332"/>
                </a:solidFill>
                <a:latin typeface="Arial"/>
                <a:cs typeface="Arial"/>
              </a:rPr>
              <a:t>the</a:t>
            </a:r>
            <a:r>
              <a:rPr lang="en-US" sz="3200" spc="-5" dirty="0">
                <a:solidFill>
                  <a:srgbClr val="003332"/>
                </a:solidFill>
                <a:latin typeface="Arial"/>
                <a:cs typeface="Arial"/>
              </a:rPr>
              <a:t> </a:t>
            </a:r>
            <a:r>
              <a:rPr lang="en-US" sz="3200" dirty="0">
                <a:solidFill>
                  <a:srgbClr val="003332"/>
                </a:solidFill>
                <a:latin typeface="Arial"/>
                <a:cs typeface="Arial"/>
              </a:rPr>
              <a:t>works</a:t>
            </a:r>
            <a:r>
              <a:rPr lang="en-US" sz="3200" spc="5" dirty="0">
                <a:solidFill>
                  <a:srgbClr val="003332"/>
                </a:solidFill>
                <a:latin typeface="Arial"/>
                <a:cs typeface="Arial"/>
              </a:rPr>
              <a:t> </a:t>
            </a:r>
            <a:r>
              <a:rPr lang="en-US" sz="3200" spc="50" dirty="0">
                <a:solidFill>
                  <a:srgbClr val="003332"/>
                </a:solidFill>
                <a:latin typeface="Arial"/>
                <a:cs typeface="Arial"/>
              </a:rPr>
              <a:t>for</a:t>
            </a:r>
            <a:r>
              <a:rPr lang="en-US" sz="3200" dirty="0">
                <a:solidFill>
                  <a:srgbClr val="003332"/>
                </a:solidFill>
                <a:latin typeface="Arial"/>
                <a:cs typeface="Arial"/>
              </a:rPr>
              <a:t> these </a:t>
            </a:r>
            <a:r>
              <a:rPr lang="en-US" sz="3200" spc="-10" dirty="0">
                <a:solidFill>
                  <a:srgbClr val="003332"/>
                </a:solidFill>
                <a:latin typeface="Arial"/>
                <a:cs typeface="Arial"/>
              </a:rPr>
              <a:t>pages, </a:t>
            </a:r>
            <a:r>
              <a:rPr lang="en-US" sz="3200" dirty="0">
                <a:solidFill>
                  <a:srgbClr val="003332"/>
                </a:solidFill>
                <a:latin typeface="Arial"/>
                <a:cs typeface="Arial"/>
              </a:rPr>
              <a:t>I</a:t>
            </a:r>
            <a:r>
              <a:rPr lang="en-US" sz="3200" spc="-45" dirty="0">
                <a:solidFill>
                  <a:srgbClr val="003332"/>
                </a:solidFill>
                <a:latin typeface="Arial"/>
                <a:cs typeface="Arial"/>
              </a:rPr>
              <a:t> </a:t>
            </a:r>
            <a:r>
              <a:rPr lang="en-US" sz="3200" spc="-30" dirty="0">
                <a:solidFill>
                  <a:srgbClr val="003332"/>
                </a:solidFill>
                <a:latin typeface="Arial"/>
                <a:cs typeface="Arial"/>
              </a:rPr>
              <a:t>saw</a:t>
            </a:r>
            <a:r>
              <a:rPr lang="en-US" sz="3200" spc="-45" dirty="0">
                <a:solidFill>
                  <a:srgbClr val="003332"/>
                </a:solidFill>
                <a:latin typeface="Arial"/>
                <a:cs typeface="Arial"/>
              </a:rPr>
              <a:t> </a:t>
            </a:r>
            <a:r>
              <a:rPr lang="en-US" sz="3200" dirty="0">
                <a:solidFill>
                  <a:srgbClr val="003332"/>
                </a:solidFill>
                <a:latin typeface="Arial"/>
                <a:cs typeface="Arial"/>
              </a:rPr>
              <a:t>this</a:t>
            </a:r>
            <a:r>
              <a:rPr lang="en-US" sz="3200" spc="-35" dirty="0">
                <a:solidFill>
                  <a:srgbClr val="003332"/>
                </a:solidFill>
                <a:latin typeface="Arial"/>
                <a:cs typeface="Arial"/>
              </a:rPr>
              <a:t> </a:t>
            </a:r>
            <a:r>
              <a:rPr lang="en-US" sz="3200" spc="-30" dirty="0">
                <a:solidFill>
                  <a:srgbClr val="003332"/>
                </a:solidFill>
                <a:latin typeface="Arial"/>
                <a:cs typeface="Arial"/>
              </a:rPr>
              <a:t>was</a:t>
            </a:r>
            <a:r>
              <a:rPr lang="en-US" sz="3200" spc="-35" dirty="0">
                <a:solidFill>
                  <a:srgbClr val="003332"/>
                </a:solidFill>
                <a:latin typeface="Arial"/>
                <a:cs typeface="Arial"/>
              </a:rPr>
              <a:t> </a:t>
            </a:r>
            <a:r>
              <a:rPr lang="en-US" sz="3200" dirty="0">
                <a:solidFill>
                  <a:srgbClr val="003332"/>
                </a:solidFill>
                <a:latin typeface="Arial"/>
                <a:cs typeface="Arial"/>
              </a:rPr>
              <a:t>still</a:t>
            </a:r>
            <a:r>
              <a:rPr lang="en-US" sz="3200" spc="-35" dirty="0">
                <a:solidFill>
                  <a:srgbClr val="003332"/>
                </a:solidFill>
                <a:latin typeface="Arial"/>
                <a:cs typeface="Arial"/>
              </a:rPr>
              <a:t> </a:t>
            </a:r>
            <a:r>
              <a:rPr lang="en-US" sz="3200" spc="-10" dirty="0">
                <a:solidFill>
                  <a:srgbClr val="003332"/>
                </a:solidFill>
                <a:latin typeface="Arial"/>
                <a:cs typeface="Arial"/>
              </a:rPr>
              <a:t>popular. </a:t>
            </a:r>
            <a:r>
              <a:rPr lang="en-US" sz="3200" dirty="0">
                <a:solidFill>
                  <a:srgbClr val="003332"/>
                </a:solidFill>
                <a:latin typeface="Arial"/>
                <a:cs typeface="Arial"/>
              </a:rPr>
              <a:t>I</a:t>
            </a:r>
            <a:r>
              <a:rPr lang="en-US" sz="3200" spc="-55" dirty="0">
                <a:solidFill>
                  <a:srgbClr val="003332"/>
                </a:solidFill>
                <a:latin typeface="Arial"/>
                <a:cs typeface="Arial"/>
              </a:rPr>
              <a:t> </a:t>
            </a:r>
            <a:r>
              <a:rPr lang="en-US" sz="3200" spc="55" dirty="0">
                <a:solidFill>
                  <a:srgbClr val="003332"/>
                </a:solidFill>
                <a:latin typeface="Arial"/>
                <a:cs typeface="Arial"/>
              </a:rPr>
              <a:t>included</a:t>
            </a:r>
            <a:r>
              <a:rPr lang="en-US" sz="3200" spc="-40" dirty="0">
                <a:solidFill>
                  <a:srgbClr val="003332"/>
                </a:solidFill>
                <a:latin typeface="Arial"/>
                <a:cs typeface="Arial"/>
              </a:rPr>
              <a:t> </a:t>
            </a:r>
            <a:r>
              <a:rPr lang="en-US" sz="3200" dirty="0">
                <a:solidFill>
                  <a:srgbClr val="003332"/>
                </a:solidFill>
                <a:latin typeface="Arial"/>
                <a:cs typeface="Arial"/>
              </a:rPr>
              <a:t>many</a:t>
            </a:r>
            <a:r>
              <a:rPr lang="en-US" sz="3200" spc="-45" dirty="0">
                <a:solidFill>
                  <a:srgbClr val="003332"/>
                </a:solidFill>
                <a:latin typeface="Arial"/>
                <a:cs typeface="Arial"/>
              </a:rPr>
              <a:t> </a:t>
            </a:r>
            <a:r>
              <a:rPr lang="en-US" sz="3200" spc="30" dirty="0">
                <a:solidFill>
                  <a:srgbClr val="003332"/>
                </a:solidFill>
                <a:latin typeface="Arial"/>
                <a:cs typeface="Arial"/>
              </a:rPr>
              <a:t>other </a:t>
            </a:r>
            <a:r>
              <a:rPr lang="en-US" sz="3200" dirty="0">
                <a:solidFill>
                  <a:srgbClr val="003332"/>
                </a:solidFill>
                <a:latin typeface="Arial"/>
                <a:cs typeface="Arial"/>
              </a:rPr>
              <a:t>facts</a:t>
            </a:r>
            <a:r>
              <a:rPr lang="en-US" sz="3200" spc="-35" dirty="0">
                <a:solidFill>
                  <a:srgbClr val="003332"/>
                </a:solidFill>
                <a:latin typeface="Arial"/>
                <a:cs typeface="Arial"/>
              </a:rPr>
              <a:t> </a:t>
            </a:r>
            <a:r>
              <a:rPr lang="en-US" sz="3200" spc="60" dirty="0">
                <a:solidFill>
                  <a:srgbClr val="003332"/>
                </a:solidFill>
                <a:latin typeface="Arial"/>
                <a:cs typeface="Arial"/>
              </a:rPr>
              <a:t>about</a:t>
            </a:r>
            <a:r>
              <a:rPr lang="en-US" sz="3200" spc="-35" dirty="0">
                <a:solidFill>
                  <a:srgbClr val="003332"/>
                </a:solidFill>
                <a:latin typeface="Arial"/>
                <a:cs typeface="Arial"/>
              </a:rPr>
              <a:t> </a:t>
            </a:r>
            <a:r>
              <a:rPr lang="en-US" sz="3200" dirty="0">
                <a:solidFill>
                  <a:srgbClr val="003332"/>
                </a:solidFill>
                <a:latin typeface="Arial"/>
                <a:cs typeface="Arial"/>
              </a:rPr>
              <a:t>student’s</a:t>
            </a:r>
            <a:r>
              <a:rPr lang="en-US" sz="3200" spc="-30" dirty="0">
                <a:solidFill>
                  <a:srgbClr val="003332"/>
                </a:solidFill>
                <a:latin typeface="Arial"/>
                <a:cs typeface="Arial"/>
              </a:rPr>
              <a:t> </a:t>
            </a:r>
            <a:r>
              <a:rPr lang="en-US" sz="3200" spc="-25" dirty="0">
                <a:solidFill>
                  <a:srgbClr val="003332"/>
                </a:solidFill>
                <a:latin typeface="Arial"/>
                <a:cs typeface="Arial"/>
              </a:rPr>
              <a:t>art </a:t>
            </a:r>
            <a:r>
              <a:rPr lang="en-US" sz="3200" spc="50" dirty="0">
                <a:solidFill>
                  <a:srgbClr val="003332"/>
                </a:solidFill>
                <a:latin typeface="Arial"/>
                <a:cs typeface="Arial"/>
              </a:rPr>
              <a:t>development</a:t>
            </a:r>
            <a:r>
              <a:rPr lang="en-US" sz="3200" spc="-25" dirty="0">
                <a:solidFill>
                  <a:srgbClr val="003332"/>
                </a:solidFill>
                <a:latin typeface="Arial"/>
                <a:cs typeface="Arial"/>
              </a:rPr>
              <a:t> </a:t>
            </a:r>
            <a:r>
              <a:rPr lang="en-US" sz="3200" spc="50" dirty="0">
                <a:solidFill>
                  <a:srgbClr val="003332"/>
                </a:solidFill>
                <a:latin typeface="Arial"/>
                <a:cs typeface="Arial"/>
              </a:rPr>
              <a:t>for</a:t>
            </a:r>
            <a:r>
              <a:rPr lang="en-US" sz="3200" spc="-25" dirty="0">
                <a:solidFill>
                  <a:srgbClr val="003332"/>
                </a:solidFill>
                <a:latin typeface="Arial"/>
                <a:cs typeface="Arial"/>
              </a:rPr>
              <a:t> </a:t>
            </a:r>
            <a:r>
              <a:rPr lang="en-US" sz="3200" spc="-20" dirty="0">
                <a:solidFill>
                  <a:srgbClr val="003332"/>
                </a:solidFill>
                <a:latin typeface="Arial"/>
                <a:cs typeface="Arial"/>
              </a:rPr>
              <a:t>this </a:t>
            </a:r>
            <a:r>
              <a:rPr lang="en-US" sz="3200" dirty="0">
                <a:solidFill>
                  <a:srgbClr val="003332"/>
                </a:solidFill>
                <a:latin typeface="Arial"/>
                <a:cs typeface="Arial"/>
              </a:rPr>
              <a:t>specific</a:t>
            </a:r>
            <a:r>
              <a:rPr lang="en-US" sz="3200" spc="40" dirty="0">
                <a:solidFill>
                  <a:srgbClr val="003332"/>
                </a:solidFill>
                <a:latin typeface="Arial"/>
                <a:cs typeface="Arial"/>
              </a:rPr>
              <a:t> </a:t>
            </a:r>
            <a:r>
              <a:rPr lang="en-US" sz="3200" dirty="0">
                <a:solidFill>
                  <a:srgbClr val="003332"/>
                </a:solidFill>
                <a:latin typeface="Arial"/>
                <a:cs typeface="Arial"/>
              </a:rPr>
              <a:t>age</a:t>
            </a:r>
            <a:r>
              <a:rPr lang="en-US" sz="3200" spc="45" dirty="0">
                <a:solidFill>
                  <a:srgbClr val="003332"/>
                </a:solidFill>
                <a:latin typeface="Arial"/>
                <a:cs typeface="Arial"/>
              </a:rPr>
              <a:t> </a:t>
            </a:r>
            <a:r>
              <a:rPr lang="en-US" sz="3200" spc="80" dirty="0">
                <a:solidFill>
                  <a:srgbClr val="003332"/>
                </a:solidFill>
                <a:latin typeface="Arial"/>
                <a:cs typeface="Arial"/>
              </a:rPr>
              <a:t>group</a:t>
            </a:r>
            <a:r>
              <a:rPr lang="en-US" sz="3200" spc="40" dirty="0">
                <a:solidFill>
                  <a:srgbClr val="003332"/>
                </a:solidFill>
                <a:latin typeface="Arial"/>
                <a:cs typeface="Arial"/>
              </a:rPr>
              <a:t> </a:t>
            </a:r>
            <a:r>
              <a:rPr lang="en-US" sz="3200" dirty="0">
                <a:solidFill>
                  <a:srgbClr val="003332"/>
                </a:solidFill>
                <a:latin typeface="Arial"/>
                <a:cs typeface="Arial"/>
              </a:rPr>
              <a:t>and</a:t>
            </a:r>
            <a:r>
              <a:rPr lang="en-US" sz="3200" spc="50" dirty="0">
                <a:solidFill>
                  <a:srgbClr val="003332"/>
                </a:solidFill>
                <a:latin typeface="Arial"/>
                <a:cs typeface="Arial"/>
              </a:rPr>
              <a:t> </a:t>
            </a:r>
            <a:r>
              <a:rPr lang="en-US" sz="3200" spc="-50" dirty="0">
                <a:solidFill>
                  <a:srgbClr val="003332"/>
                </a:solidFill>
                <a:latin typeface="Arial"/>
                <a:cs typeface="Arial"/>
              </a:rPr>
              <a:t>I </a:t>
            </a:r>
            <a:r>
              <a:rPr lang="en-US" sz="3200" spc="-30" dirty="0">
                <a:solidFill>
                  <a:srgbClr val="003332"/>
                </a:solidFill>
                <a:latin typeface="Arial"/>
                <a:cs typeface="Arial"/>
              </a:rPr>
              <a:t>was</a:t>
            </a:r>
            <a:r>
              <a:rPr lang="en-US" sz="3200" spc="-45" dirty="0">
                <a:solidFill>
                  <a:srgbClr val="003332"/>
                </a:solidFill>
                <a:latin typeface="Arial"/>
                <a:cs typeface="Arial"/>
              </a:rPr>
              <a:t> </a:t>
            </a:r>
            <a:r>
              <a:rPr lang="en-US" sz="3200" dirty="0">
                <a:solidFill>
                  <a:srgbClr val="003332"/>
                </a:solidFill>
                <a:latin typeface="Arial"/>
                <a:cs typeface="Arial"/>
              </a:rPr>
              <a:t>amazed</a:t>
            </a:r>
            <a:r>
              <a:rPr lang="en-US" sz="3200" spc="-45" dirty="0">
                <a:solidFill>
                  <a:srgbClr val="003332"/>
                </a:solidFill>
                <a:latin typeface="Arial"/>
                <a:cs typeface="Arial"/>
              </a:rPr>
              <a:t> </a:t>
            </a:r>
            <a:r>
              <a:rPr lang="en-US" sz="3200" dirty="0">
                <a:solidFill>
                  <a:srgbClr val="003332"/>
                </a:solidFill>
                <a:latin typeface="Arial"/>
                <a:cs typeface="Arial"/>
              </a:rPr>
              <a:t>at</a:t>
            </a:r>
            <a:r>
              <a:rPr lang="en-US" sz="3200" spc="-45" dirty="0">
                <a:solidFill>
                  <a:srgbClr val="003332"/>
                </a:solidFill>
                <a:latin typeface="Arial"/>
                <a:cs typeface="Arial"/>
              </a:rPr>
              <a:t> </a:t>
            </a:r>
            <a:r>
              <a:rPr lang="en-US" sz="3200" spc="30" dirty="0">
                <a:solidFill>
                  <a:srgbClr val="003332"/>
                </a:solidFill>
                <a:latin typeface="Arial"/>
                <a:cs typeface="Arial"/>
              </a:rPr>
              <a:t>how </a:t>
            </a:r>
            <a:r>
              <a:rPr lang="en-US" sz="3200" dirty="0">
                <a:solidFill>
                  <a:srgbClr val="003332"/>
                </a:solidFill>
                <a:latin typeface="Arial"/>
                <a:cs typeface="Arial"/>
              </a:rPr>
              <a:t>advanced</a:t>
            </a:r>
            <a:r>
              <a:rPr lang="en-US" sz="3200" spc="85" dirty="0">
                <a:solidFill>
                  <a:srgbClr val="003332"/>
                </a:solidFill>
                <a:latin typeface="Arial"/>
                <a:cs typeface="Arial"/>
              </a:rPr>
              <a:t> </a:t>
            </a:r>
            <a:r>
              <a:rPr lang="en-US" sz="3200" dirty="0">
                <a:solidFill>
                  <a:srgbClr val="003332"/>
                </a:solidFill>
                <a:latin typeface="Arial"/>
                <a:cs typeface="Arial"/>
              </a:rPr>
              <a:t>the</a:t>
            </a:r>
            <a:r>
              <a:rPr lang="en-US" sz="3200" spc="75" dirty="0">
                <a:solidFill>
                  <a:srgbClr val="003332"/>
                </a:solidFill>
                <a:latin typeface="Arial"/>
                <a:cs typeface="Arial"/>
              </a:rPr>
              <a:t> </a:t>
            </a:r>
            <a:r>
              <a:rPr lang="en-US" sz="3200" dirty="0">
                <a:solidFill>
                  <a:srgbClr val="003332"/>
                </a:solidFill>
                <a:latin typeface="Arial"/>
                <a:cs typeface="Arial"/>
              </a:rPr>
              <a:t>art</a:t>
            </a:r>
            <a:r>
              <a:rPr lang="en-US" sz="3200" spc="85" dirty="0">
                <a:solidFill>
                  <a:srgbClr val="003332"/>
                </a:solidFill>
                <a:latin typeface="Arial"/>
                <a:cs typeface="Arial"/>
              </a:rPr>
              <a:t> </a:t>
            </a:r>
            <a:r>
              <a:rPr lang="en-US" sz="3200" spc="-10" dirty="0">
                <a:solidFill>
                  <a:srgbClr val="003332"/>
                </a:solidFill>
                <a:latin typeface="Arial"/>
                <a:cs typeface="Arial"/>
              </a:rPr>
              <a:t>pieces </a:t>
            </a:r>
            <a:r>
              <a:rPr lang="en-US" sz="3200" dirty="0">
                <a:solidFill>
                  <a:srgbClr val="003332"/>
                </a:solidFill>
                <a:latin typeface="Arial"/>
                <a:cs typeface="Arial"/>
              </a:rPr>
              <a:t>were</a:t>
            </a:r>
            <a:r>
              <a:rPr lang="en-US" sz="3200" spc="75" dirty="0">
                <a:solidFill>
                  <a:srgbClr val="003332"/>
                </a:solidFill>
                <a:latin typeface="Arial"/>
                <a:cs typeface="Arial"/>
              </a:rPr>
              <a:t> </a:t>
            </a:r>
            <a:r>
              <a:rPr lang="en-US" sz="3200" dirty="0">
                <a:solidFill>
                  <a:srgbClr val="003332"/>
                </a:solidFill>
                <a:latin typeface="Arial"/>
                <a:cs typeface="Arial"/>
              </a:rPr>
              <a:t>within</a:t>
            </a:r>
            <a:r>
              <a:rPr lang="en-US" sz="3200" spc="80" dirty="0">
                <a:solidFill>
                  <a:srgbClr val="003332"/>
                </a:solidFill>
                <a:latin typeface="Arial"/>
                <a:cs typeface="Arial"/>
              </a:rPr>
              <a:t> </a:t>
            </a:r>
            <a:r>
              <a:rPr lang="en-US" sz="3200" dirty="0">
                <a:solidFill>
                  <a:srgbClr val="003332"/>
                </a:solidFill>
                <a:latin typeface="Arial"/>
                <a:cs typeface="Arial"/>
              </a:rPr>
              <a:t>this</a:t>
            </a:r>
            <a:r>
              <a:rPr lang="en-US" sz="3200" spc="80" dirty="0">
                <a:solidFill>
                  <a:srgbClr val="003332"/>
                </a:solidFill>
                <a:latin typeface="Arial"/>
                <a:cs typeface="Arial"/>
              </a:rPr>
              <a:t> </a:t>
            </a:r>
            <a:r>
              <a:rPr lang="en-US" sz="3200" spc="-25" dirty="0">
                <a:solidFill>
                  <a:srgbClr val="003332"/>
                </a:solidFill>
                <a:latin typeface="Arial"/>
                <a:cs typeface="Arial"/>
              </a:rPr>
              <a:t>age</a:t>
            </a:r>
            <a:r>
              <a:rPr lang="en-US" sz="3200" spc="500" dirty="0">
                <a:solidFill>
                  <a:srgbClr val="003332"/>
                </a:solidFill>
                <a:latin typeface="Arial"/>
                <a:cs typeface="Arial"/>
              </a:rPr>
              <a:t> </a:t>
            </a:r>
            <a:r>
              <a:rPr lang="en-US" sz="3200" spc="-10" dirty="0">
                <a:solidFill>
                  <a:srgbClr val="003332"/>
                </a:solidFill>
                <a:latin typeface="Arial"/>
                <a:cs typeface="Arial"/>
              </a:rPr>
              <a:t>range. </a:t>
            </a:r>
            <a:r>
              <a:rPr lang="en-US" sz="3200" dirty="0">
                <a:solidFill>
                  <a:srgbClr val="000000"/>
                </a:solidFill>
              </a:rPr>
              <a:t>Paige Brenner</a:t>
            </a:r>
            <a:endParaRPr lang="en-US" sz="3200" dirty="0">
              <a:solidFill>
                <a:srgbClr val="000000"/>
              </a:solidFill>
              <a:latin typeface="Arial"/>
              <a:cs typeface="Arial"/>
            </a:endParaRPr>
          </a:p>
        </p:txBody>
      </p:sp>
      <p:pic>
        <p:nvPicPr>
          <p:cNvPr id="14" name="object 4">
            <a:extLst>
              <a:ext uri="{FF2B5EF4-FFF2-40B4-BE49-F238E27FC236}">
                <a16:creationId xmlns:a16="http://schemas.microsoft.com/office/drawing/2014/main" id="{AB2ADBA3-5C31-3E24-0A37-0B86397AA194}"/>
              </a:ext>
            </a:extLst>
          </p:cNvPr>
          <p:cNvPicPr>
            <a:picLocks noGrp="1"/>
          </p:cNvPicPr>
          <p:nvPr>
            <p:ph sz="half" idx="1"/>
          </p:nvPr>
        </p:nvPicPr>
        <p:blipFill>
          <a:blip r:embed="rId4" cstate="print"/>
          <a:stretch>
            <a:fillRect/>
          </a:stretch>
        </p:blipFill>
        <p:spPr>
          <a:xfrm>
            <a:off x="357565" y="2132766"/>
            <a:ext cx="2471130" cy="1710214"/>
          </a:xfrm>
          <a:prstGeom prst="rect">
            <a:avLst/>
          </a:prstGeom>
        </p:spPr>
      </p:pic>
      <p:pic>
        <p:nvPicPr>
          <p:cNvPr id="15" name="object 4">
            <a:extLst>
              <a:ext uri="{FF2B5EF4-FFF2-40B4-BE49-F238E27FC236}">
                <a16:creationId xmlns:a16="http://schemas.microsoft.com/office/drawing/2014/main" id="{498B7BFF-2BF0-DA86-3183-FFB19287AA90}"/>
              </a:ext>
            </a:extLst>
          </p:cNvPr>
          <p:cNvPicPr>
            <a:picLocks/>
          </p:cNvPicPr>
          <p:nvPr/>
        </p:nvPicPr>
        <p:blipFill>
          <a:blip r:embed="rId4" cstate="print"/>
          <a:stretch>
            <a:fillRect/>
          </a:stretch>
        </p:blipFill>
        <p:spPr>
          <a:xfrm>
            <a:off x="386919" y="4285059"/>
            <a:ext cx="2471130" cy="1710214"/>
          </a:xfrm>
          <a:prstGeom prst="rect">
            <a:avLst/>
          </a:prstGeom>
        </p:spPr>
      </p:pic>
    </p:spTree>
    <p:extLst>
      <p:ext uri="{BB962C8B-B14F-4D97-AF65-F5344CB8AC3E}">
        <p14:creationId xmlns:p14="http://schemas.microsoft.com/office/powerpoint/2010/main" val="3567743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16DA9-771D-A828-6C93-322E98863B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48D3E2-D33E-A587-07D7-8A8F0A0524C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616F4EF3-A5D8-6AEA-F8A9-26D27A6F6CBD}"/>
              </a:ext>
            </a:extLst>
          </p:cNvPr>
          <p:cNvSpPr>
            <a:spLocks noGrp="1"/>
          </p:cNvSpPr>
          <p:nvPr>
            <p:ph type="title"/>
          </p:nvPr>
        </p:nvSpPr>
        <p:spPr>
          <a:xfrm>
            <a:off x="304800" y="495142"/>
            <a:ext cx="2225040" cy="6081078"/>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Middle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solidFill>
                  <a:schemeClr val="tx1"/>
                </a:solidFill>
              </a:rPr>
              <a:t>Kiersten Maddox</a:t>
            </a:r>
            <a:endParaRPr lang="en-US" sz="3200" b="1" dirty="0">
              <a:solidFill>
                <a:schemeClr val="tx1"/>
              </a:solidFill>
              <a:latin typeface="Copperplate Gothic Bold" panose="020E0705020206020404" pitchFamily="34" charset="77"/>
              <a:cs typeface="Bangla MN"/>
            </a:endParaRPr>
          </a:p>
        </p:txBody>
      </p:sp>
      <p:pic>
        <p:nvPicPr>
          <p:cNvPr id="7" name="object 3">
            <a:extLst>
              <a:ext uri="{FF2B5EF4-FFF2-40B4-BE49-F238E27FC236}">
                <a16:creationId xmlns:a16="http://schemas.microsoft.com/office/drawing/2014/main" id="{62404918-B5B5-ACB4-28F9-F6BB5CE74F2E}"/>
              </a:ext>
            </a:extLst>
          </p:cNvPr>
          <p:cNvPicPr>
            <a:picLocks noGrp="1"/>
          </p:cNvPicPr>
          <p:nvPr>
            <p:ph idx="1"/>
          </p:nvPr>
        </p:nvPicPr>
        <p:blipFill>
          <a:blip r:embed="rId4" cstate="print"/>
          <a:stretch>
            <a:fillRect/>
          </a:stretch>
        </p:blipFill>
        <p:spPr>
          <a:xfrm>
            <a:off x="2846651" y="495142"/>
            <a:ext cx="4200255" cy="6081078"/>
          </a:xfrm>
          <a:prstGeom prst="rect">
            <a:avLst/>
          </a:prstGeom>
        </p:spPr>
      </p:pic>
      <p:pic>
        <p:nvPicPr>
          <p:cNvPr id="8" name="object 4">
            <a:extLst>
              <a:ext uri="{FF2B5EF4-FFF2-40B4-BE49-F238E27FC236}">
                <a16:creationId xmlns:a16="http://schemas.microsoft.com/office/drawing/2014/main" id="{765E4CFB-2CDD-DDCC-DDF3-3051E412BD9F}"/>
              </a:ext>
            </a:extLst>
          </p:cNvPr>
          <p:cNvPicPr/>
          <p:nvPr/>
        </p:nvPicPr>
        <p:blipFill>
          <a:blip r:embed="rId5" cstate="print"/>
          <a:stretch>
            <a:fillRect/>
          </a:stretch>
        </p:blipFill>
        <p:spPr>
          <a:xfrm>
            <a:off x="7443146" y="495142"/>
            <a:ext cx="4444054" cy="6153306"/>
          </a:xfrm>
          <a:prstGeom prst="rect">
            <a:avLst/>
          </a:prstGeom>
        </p:spPr>
      </p:pic>
    </p:spTree>
    <p:extLst>
      <p:ext uri="{BB962C8B-B14F-4D97-AF65-F5344CB8AC3E}">
        <p14:creationId xmlns:p14="http://schemas.microsoft.com/office/powerpoint/2010/main" val="2854332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547CB-A160-EC67-98D7-DD3FC5B741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35574A9-3FED-607C-BFE8-772934BB5B8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A45D1666-F2C1-4E94-62A5-D13C9D732EBE}"/>
              </a:ext>
            </a:extLst>
          </p:cNvPr>
          <p:cNvSpPr>
            <a:spLocks noGrp="1"/>
          </p:cNvSpPr>
          <p:nvPr>
            <p:ph type="title"/>
          </p:nvPr>
        </p:nvSpPr>
        <p:spPr>
          <a:xfrm>
            <a:off x="304800" y="380683"/>
            <a:ext cx="2646468" cy="6081078"/>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Middle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solidFill>
                  <a:schemeClr val="tx1"/>
                </a:solidFill>
              </a:rPr>
              <a:t>Emily </a:t>
            </a:r>
            <a:br>
              <a:rPr lang="en-US" sz="3200" b="1" dirty="0">
                <a:solidFill>
                  <a:schemeClr val="tx1"/>
                </a:solidFill>
              </a:rPr>
            </a:br>
            <a:r>
              <a:rPr lang="en-US" sz="3200" b="1" dirty="0">
                <a:solidFill>
                  <a:schemeClr val="tx1"/>
                </a:solidFill>
              </a:rPr>
              <a:t>James</a:t>
            </a:r>
            <a:endParaRPr lang="en-US" sz="3200" b="1" dirty="0">
              <a:solidFill>
                <a:schemeClr val="tx1"/>
              </a:solidFill>
              <a:latin typeface="Copperplate Gothic Bold" panose="020E0705020206020404" pitchFamily="34" charset="77"/>
              <a:cs typeface="Bangla MN"/>
            </a:endParaRPr>
          </a:p>
        </p:txBody>
      </p:sp>
      <p:pic>
        <p:nvPicPr>
          <p:cNvPr id="8" name="Content Placeholder 7" descr="A sketchbook with drawings and text&#10;&#10;AI-generated content may be incorrect.">
            <a:extLst>
              <a:ext uri="{FF2B5EF4-FFF2-40B4-BE49-F238E27FC236}">
                <a16:creationId xmlns:a16="http://schemas.microsoft.com/office/drawing/2014/main" id="{0A96E94E-CE33-F5D6-FB49-9E56A4FE4FC9}"/>
              </a:ext>
            </a:extLst>
          </p:cNvPr>
          <p:cNvPicPr>
            <a:picLocks noGrp="1" noChangeAspect="1"/>
          </p:cNvPicPr>
          <p:nvPr>
            <p:ph idx="1"/>
          </p:nvPr>
        </p:nvPicPr>
        <p:blipFill>
          <a:blip r:embed="rId4"/>
          <a:srcRect t="3240" b="-3240"/>
          <a:stretch>
            <a:fillRect/>
          </a:stretch>
        </p:blipFill>
        <p:spPr>
          <a:xfrm>
            <a:off x="3195108" y="380682"/>
            <a:ext cx="8692092" cy="6519069"/>
          </a:xfrm>
        </p:spPr>
      </p:pic>
    </p:spTree>
    <p:extLst>
      <p:ext uri="{BB962C8B-B14F-4D97-AF65-F5344CB8AC3E}">
        <p14:creationId xmlns:p14="http://schemas.microsoft.com/office/powerpoint/2010/main" val="2826761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C47B-0C70-7652-560B-EF774AEF0A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00BD3B-2EDF-FA5D-0D0D-981A64A1F45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F001D62D-8C4E-02F6-E8F5-35BE233104D4}"/>
              </a:ext>
            </a:extLst>
          </p:cNvPr>
          <p:cNvSpPr>
            <a:spLocks noGrp="1"/>
          </p:cNvSpPr>
          <p:nvPr>
            <p:ph type="title"/>
          </p:nvPr>
        </p:nvSpPr>
        <p:spPr>
          <a:xfrm>
            <a:off x="304800" y="396239"/>
            <a:ext cx="2535169" cy="6065522"/>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a:t>
            </a:r>
            <a:r>
              <a:rPr lang="en-US" sz="3200" b="1" dirty="0" err="1">
                <a:solidFill>
                  <a:schemeClr val="tx1"/>
                </a:solidFill>
                <a:latin typeface="Copperplate Gothic Bold" panose="020E0705020206020404" pitchFamily="34" charset="77"/>
                <a:cs typeface="Bangla MN"/>
              </a:rPr>
              <a:t>Adole-scence</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Lizzie Stefaniak</a:t>
            </a:r>
            <a:endParaRPr lang="en-US" sz="3200" b="1" dirty="0">
              <a:solidFill>
                <a:schemeClr val="tx1"/>
              </a:solidFill>
              <a:latin typeface="Copperplate Gothic Bold" panose="020E0705020206020404" pitchFamily="34" charset="77"/>
              <a:cs typeface="Bangla MN"/>
            </a:endParaRPr>
          </a:p>
        </p:txBody>
      </p:sp>
      <p:pic>
        <p:nvPicPr>
          <p:cNvPr id="7" name="Picture 4" descr="A picture containing text&#10;&#10;Description automatically generated">
            <a:extLst>
              <a:ext uri="{FF2B5EF4-FFF2-40B4-BE49-F238E27FC236}">
                <a16:creationId xmlns:a16="http://schemas.microsoft.com/office/drawing/2014/main" id="{BE45A2DC-1F82-D7E3-F899-7377C04825E2}"/>
              </a:ext>
            </a:extLst>
          </p:cNvPr>
          <p:cNvPicPr>
            <a:picLocks noGrp="1" noChangeAspect="1"/>
          </p:cNvPicPr>
          <p:nvPr>
            <p:ph idx="1"/>
          </p:nvPr>
        </p:nvPicPr>
        <p:blipFill>
          <a:blip r:embed="rId4"/>
          <a:stretch>
            <a:fillRect/>
          </a:stretch>
        </p:blipFill>
        <p:spPr>
          <a:xfrm>
            <a:off x="3073188" y="426719"/>
            <a:ext cx="8885593" cy="6081078"/>
          </a:xfrm>
        </p:spPr>
      </p:pic>
    </p:spTree>
    <p:extLst>
      <p:ext uri="{BB962C8B-B14F-4D97-AF65-F5344CB8AC3E}">
        <p14:creationId xmlns:p14="http://schemas.microsoft.com/office/powerpoint/2010/main" val="2845019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892DE-0B48-6724-916A-AE840ECFC00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B6C30A-9BBC-4032-584B-2F338A8A03C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DE332400-554C-442C-1E75-F8DDF75CBFFF}"/>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Early Adolescence</a:t>
            </a:r>
          </a:p>
        </p:txBody>
      </p:sp>
      <p:sp>
        <p:nvSpPr>
          <p:cNvPr id="7" name="Content Placeholder 6">
            <a:extLst>
              <a:ext uri="{FF2B5EF4-FFF2-40B4-BE49-F238E27FC236}">
                <a16:creationId xmlns:a16="http://schemas.microsoft.com/office/drawing/2014/main" id="{87307E02-C64D-A78C-B17E-8E6F782EA181}"/>
              </a:ext>
            </a:extLst>
          </p:cNvPr>
          <p:cNvSpPr>
            <a:spLocks noGrp="1"/>
          </p:cNvSpPr>
          <p:nvPr>
            <p:ph sz="half" idx="2"/>
          </p:nvPr>
        </p:nvSpPr>
        <p:spPr>
          <a:xfrm>
            <a:off x="2400886" y="1940719"/>
            <a:ext cx="9288193" cy="4667250"/>
          </a:xfrm>
          <a:solidFill>
            <a:schemeClr val="bg1">
              <a:alpha val="83000"/>
            </a:schemeClr>
          </a:solidFill>
        </p:spPr>
        <p:txBody>
          <a:bodyPr>
            <a:normAutofit fontScale="25000" lnSpcReduction="20000"/>
          </a:bodyPr>
          <a:lstStyle/>
          <a:p>
            <a:endParaRPr lang="en-US" sz="4200" dirty="0">
              <a:solidFill>
                <a:srgbClr val="000000"/>
              </a:solidFill>
              <a:latin typeface="Arial" panose="020B0604020202020204" pitchFamily="34" charset="0"/>
              <a:ea typeface="+mn-lt"/>
              <a:cs typeface="Arial" panose="020B0604020202020204" pitchFamily="34" charset="0"/>
            </a:endParaRPr>
          </a:p>
          <a:p>
            <a:r>
              <a:rPr lang="en-US" sz="6400" dirty="0">
                <a:solidFill>
                  <a:srgbClr val="003332"/>
                </a:solidFill>
                <a:latin typeface="Arial" panose="020B0604020202020204" pitchFamily="34" charset="0"/>
                <a:cs typeface="Arial" panose="020B0604020202020204" pitchFamily="34" charset="0"/>
              </a:rPr>
              <a:t>During this beginning transition from childhood to adulthood, children experience rapid skeletal growth, muscle development, and hormonal changes. With these physical changes, puberty comes along as well. Girls begin puberty in middle school, rapidly changing their bodies faster than they think. On the other hand, boys start to begin puberty towards the end of the 8</a:t>
            </a:r>
            <a:r>
              <a:rPr lang="en-US" sz="6400" baseline="30000" dirty="0">
                <a:solidFill>
                  <a:srgbClr val="003332"/>
                </a:solidFill>
                <a:latin typeface="Arial" panose="020B0604020202020204" pitchFamily="34" charset="0"/>
                <a:cs typeface="Arial" panose="020B0604020202020204" pitchFamily="34" charset="0"/>
              </a:rPr>
              <a:t>th</a:t>
            </a:r>
            <a:r>
              <a:rPr lang="en-US" sz="6400" dirty="0">
                <a:solidFill>
                  <a:srgbClr val="003332"/>
                </a:solidFill>
                <a:latin typeface="Arial" panose="020B0604020202020204" pitchFamily="34" charset="0"/>
                <a:cs typeface="Arial" panose="020B0604020202020204" pitchFamily="34" charset="0"/>
              </a:rPr>
              <a:t> grade. Both boys and girls are now dealing with these physical changes, which can become apparent in the classroom. They also experience sleep deprivation, which can then affect their performance in the classroom from being too tired. At this age, children do a lot of thinking. Along with the changes happening in their body, they also are having changes in their thoughts. They begin to compare themselves to their peers. This could be comparing their artwork, but also their bodies, mannerisms, and things they decide to do. These changes play into their decision making and how they decide right from wrong. This can be brought into the classroom, so if negative behavior is happening, it must be taken care of quickly. During this period of a child’s life, they are experiencing several new emotions and levels of those emotions. They experience peer pressure and just want to feel like they belong with their peers. This can lead to unwise decision making, so we need to teach them smart decision making. Also, during early adolescence, children may sense sexual urges being induced by hormonal changes. They may want to act out adult behaviors and activities because of puberty. It is important to implement classroom management skills to help control any aggressive behaviors. In early adolescence, students will start to develop their own artistic style. They will stick with what they know well and practice it until it comes out perfect. On the other hand, they will shy away from things they are not familiar with. Also, they will start to communicate their personal interests and topics they like, in their artwork. By this age, they are aware of events going on in the world and may implement these into their artwork.</a:t>
            </a:r>
          </a:p>
        </p:txBody>
      </p:sp>
      <p:pic>
        <p:nvPicPr>
          <p:cNvPr id="8" name="Picture 4" descr="A picture containing text&#10;&#10;Description automatically generated">
            <a:extLst>
              <a:ext uri="{FF2B5EF4-FFF2-40B4-BE49-F238E27FC236}">
                <a16:creationId xmlns:a16="http://schemas.microsoft.com/office/drawing/2014/main" id="{59F79501-B461-F71A-0AC7-769113C54537}"/>
              </a:ext>
            </a:extLst>
          </p:cNvPr>
          <p:cNvPicPr>
            <a:picLocks noGrp="1" noChangeAspect="1"/>
          </p:cNvPicPr>
          <p:nvPr>
            <p:ph sz="half" idx="1"/>
          </p:nvPr>
        </p:nvPicPr>
        <p:blipFill>
          <a:blip r:embed="rId4"/>
          <a:stretch>
            <a:fillRect/>
          </a:stretch>
        </p:blipFill>
        <p:spPr>
          <a:xfrm>
            <a:off x="259081" y="2011997"/>
            <a:ext cx="1936896" cy="1325563"/>
          </a:xfrm>
        </p:spPr>
      </p:pic>
      <p:pic>
        <p:nvPicPr>
          <p:cNvPr id="9" name="Picture 4" descr="A picture containing text&#10;&#10;Description automatically generated">
            <a:extLst>
              <a:ext uri="{FF2B5EF4-FFF2-40B4-BE49-F238E27FC236}">
                <a16:creationId xmlns:a16="http://schemas.microsoft.com/office/drawing/2014/main" id="{1F99E6A6-7742-90AA-128A-8C76BCBB1B70}"/>
              </a:ext>
            </a:extLst>
          </p:cNvPr>
          <p:cNvPicPr>
            <a:picLocks noChangeAspect="1"/>
          </p:cNvPicPr>
          <p:nvPr/>
        </p:nvPicPr>
        <p:blipFill>
          <a:blip r:embed="rId4"/>
          <a:stretch>
            <a:fillRect/>
          </a:stretch>
        </p:blipFill>
        <p:spPr>
          <a:xfrm>
            <a:off x="289439" y="3611562"/>
            <a:ext cx="1936896" cy="1325563"/>
          </a:xfrm>
          <a:prstGeom prst="rect">
            <a:avLst/>
          </a:prstGeom>
        </p:spPr>
      </p:pic>
      <p:pic>
        <p:nvPicPr>
          <p:cNvPr id="10" name="Picture 4" descr="A picture containing text&#10;&#10;Description automatically generated">
            <a:extLst>
              <a:ext uri="{FF2B5EF4-FFF2-40B4-BE49-F238E27FC236}">
                <a16:creationId xmlns:a16="http://schemas.microsoft.com/office/drawing/2014/main" id="{A0C58E70-6485-F5E8-B351-0253876E8D2E}"/>
              </a:ext>
            </a:extLst>
          </p:cNvPr>
          <p:cNvPicPr>
            <a:picLocks noChangeAspect="1"/>
          </p:cNvPicPr>
          <p:nvPr/>
        </p:nvPicPr>
        <p:blipFill>
          <a:blip r:embed="rId4"/>
          <a:stretch>
            <a:fillRect/>
          </a:stretch>
        </p:blipFill>
        <p:spPr>
          <a:xfrm>
            <a:off x="259081" y="5312250"/>
            <a:ext cx="1936896" cy="1325563"/>
          </a:xfrm>
          <a:prstGeom prst="rect">
            <a:avLst/>
          </a:prstGeom>
        </p:spPr>
      </p:pic>
    </p:spTree>
    <p:extLst>
      <p:ext uri="{BB962C8B-B14F-4D97-AF65-F5344CB8AC3E}">
        <p14:creationId xmlns:p14="http://schemas.microsoft.com/office/powerpoint/2010/main" val="4242024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44F34-F1E0-E749-A5A8-E0D9DD25A9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51B9A1-15F1-5BF3-E30D-F74835C8A3B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8DB6A085-3851-CB24-D6AE-10739C5329EF}"/>
              </a:ext>
            </a:extLst>
          </p:cNvPr>
          <p:cNvSpPr>
            <a:spLocks noGrp="1"/>
          </p:cNvSpPr>
          <p:nvPr>
            <p:ph type="title"/>
          </p:nvPr>
        </p:nvSpPr>
        <p:spPr>
          <a:xfrm>
            <a:off x="304800" y="741033"/>
            <a:ext cx="2535169" cy="5375934"/>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a:t>
            </a:r>
            <a:r>
              <a:rPr lang="en-US" sz="3200" b="1" dirty="0" err="1">
                <a:solidFill>
                  <a:schemeClr val="tx1"/>
                </a:solidFill>
                <a:latin typeface="Copperplate Gothic Bold" panose="020E0705020206020404" pitchFamily="34" charset="77"/>
                <a:cs typeface="Bangla MN"/>
              </a:rPr>
              <a:t>Adole-scence</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Paige Brenner</a:t>
            </a:r>
            <a:endParaRPr lang="en-US" sz="3200" b="1" dirty="0">
              <a:solidFill>
                <a:schemeClr val="tx1"/>
              </a:solidFill>
              <a:latin typeface="Copperplate Gothic Bold" panose="020E0705020206020404" pitchFamily="34" charset="77"/>
              <a:cs typeface="Bangla MN"/>
            </a:endParaRPr>
          </a:p>
        </p:txBody>
      </p:sp>
      <p:pic>
        <p:nvPicPr>
          <p:cNvPr id="11" name="object 7">
            <a:extLst>
              <a:ext uri="{FF2B5EF4-FFF2-40B4-BE49-F238E27FC236}">
                <a16:creationId xmlns:a16="http://schemas.microsoft.com/office/drawing/2014/main" id="{14DA863A-9526-03B4-7079-857C5B204AB7}"/>
              </a:ext>
            </a:extLst>
          </p:cNvPr>
          <p:cNvPicPr/>
          <p:nvPr/>
        </p:nvPicPr>
        <p:blipFill>
          <a:blip r:embed="rId4" cstate="print"/>
          <a:stretch>
            <a:fillRect/>
          </a:stretch>
        </p:blipFill>
        <p:spPr>
          <a:xfrm>
            <a:off x="7730600" y="741033"/>
            <a:ext cx="3983823" cy="5375934"/>
          </a:xfrm>
          <a:prstGeom prst="rect">
            <a:avLst/>
          </a:prstGeom>
        </p:spPr>
      </p:pic>
      <p:pic>
        <p:nvPicPr>
          <p:cNvPr id="12" name="object 4">
            <a:extLst>
              <a:ext uri="{FF2B5EF4-FFF2-40B4-BE49-F238E27FC236}">
                <a16:creationId xmlns:a16="http://schemas.microsoft.com/office/drawing/2014/main" id="{C12885FC-1B9A-774F-866E-A2530613F794}"/>
              </a:ext>
            </a:extLst>
          </p:cNvPr>
          <p:cNvPicPr>
            <a:picLocks noGrp="1"/>
          </p:cNvPicPr>
          <p:nvPr>
            <p:ph idx="1"/>
          </p:nvPr>
        </p:nvPicPr>
        <p:blipFill>
          <a:blip r:embed="rId5" cstate="print"/>
          <a:stretch>
            <a:fillRect/>
          </a:stretch>
        </p:blipFill>
        <p:spPr>
          <a:xfrm>
            <a:off x="3144769" y="741033"/>
            <a:ext cx="4347374" cy="5375934"/>
          </a:xfrm>
          <a:prstGeom prst="rect">
            <a:avLst/>
          </a:prstGeom>
        </p:spPr>
      </p:pic>
    </p:spTree>
    <p:extLst>
      <p:ext uri="{BB962C8B-B14F-4D97-AF65-F5344CB8AC3E}">
        <p14:creationId xmlns:p14="http://schemas.microsoft.com/office/powerpoint/2010/main" val="3401160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9F4A2-81CB-1C77-CE43-F335149CE7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74DDBD-7780-548E-EB35-E3FC4F811DE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0CDA4734-75C0-F8E8-3289-1B9DE128421F}"/>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Early Adolescence</a:t>
            </a:r>
          </a:p>
        </p:txBody>
      </p:sp>
      <p:sp>
        <p:nvSpPr>
          <p:cNvPr id="7" name="Content Placeholder 6">
            <a:extLst>
              <a:ext uri="{FF2B5EF4-FFF2-40B4-BE49-F238E27FC236}">
                <a16:creationId xmlns:a16="http://schemas.microsoft.com/office/drawing/2014/main" id="{ED8CB7E7-52E2-D1C8-D1E0-B5F23D8C4AAE}"/>
              </a:ext>
            </a:extLst>
          </p:cNvPr>
          <p:cNvSpPr>
            <a:spLocks noGrp="1"/>
          </p:cNvSpPr>
          <p:nvPr>
            <p:ph sz="half" idx="2"/>
          </p:nvPr>
        </p:nvSpPr>
        <p:spPr>
          <a:xfrm>
            <a:off x="2377440" y="1940719"/>
            <a:ext cx="9311639" cy="4667250"/>
          </a:xfrm>
          <a:solidFill>
            <a:schemeClr val="bg1">
              <a:alpha val="83000"/>
            </a:schemeClr>
          </a:solidFill>
        </p:spPr>
        <p:txBody>
          <a:bodyPr>
            <a:normAutofit/>
          </a:bodyPr>
          <a:lstStyle/>
          <a:p>
            <a:endParaRPr lang="en-US" sz="4200" dirty="0">
              <a:solidFill>
                <a:srgbClr val="000000"/>
              </a:solidFill>
              <a:latin typeface="Arial" panose="020B0604020202020204" pitchFamily="34" charset="0"/>
              <a:ea typeface="+mn-lt"/>
              <a:cs typeface="Arial" panose="020B0604020202020204" pitchFamily="34" charset="0"/>
            </a:endParaRPr>
          </a:p>
          <a:p>
            <a:r>
              <a:rPr lang="en-US" dirty="0">
                <a:solidFill>
                  <a:srgbClr val="003332"/>
                </a:solidFill>
              </a:rPr>
              <a:t>These pages from my journal represent “Early Adolescence.” This is the age group that I think I would enjoy teaching the most so it was really fun for me to look through all of the artworks associated with this age range. Children at this age are getting into more advanced techniques and abstract thought. These artworks were extremely impressive to look at and learning about this age group deepened my desire to work within this age range. </a:t>
            </a:r>
            <a:r>
              <a:rPr lang="en-US" dirty="0">
                <a:solidFill>
                  <a:srgbClr val="000000"/>
                </a:solidFill>
              </a:rPr>
              <a:t>Paige Brenner</a:t>
            </a:r>
          </a:p>
        </p:txBody>
      </p:sp>
      <p:pic>
        <p:nvPicPr>
          <p:cNvPr id="5" name="object 4">
            <a:extLst>
              <a:ext uri="{FF2B5EF4-FFF2-40B4-BE49-F238E27FC236}">
                <a16:creationId xmlns:a16="http://schemas.microsoft.com/office/drawing/2014/main" id="{259D891C-92E7-995F-CC53-4FA2E6300E31}"/>
              </a:ext>
            </a:extLst>
          </p:cNvPr>
          <p:cNvPicPr>
            <a:picLocks noGrp="1"/>
          </p:cNvPicPr>
          <p:nvPr>
            <p:ph sz="half" idx="1"/>
          </p:nvPr>
        </p:nvPicPr>
        <p:blipFill>
          <a:blip r:embed="rId4" cstate="print"/>
          <a:stretch>
            <a:fillRect/>
          </a:stretch>
        </p:blipFill>
        <p:spPr>
          <a:xfrm>
            <a:off x="259081" y="1940718"/>
            <a:ext cx="1647032" cy="2021681"/>
          </a:xfrm>
          <a:prstGeom prst="rect">
            <a:avLst/>
          </a:prstGeom>
        </p:spPr>
      </p:pic>
      <p:pic>
        <p:nvPicPr>
          <p:cNvPr id="11" name="object 7">
            <a:extLst>
              <a:ext uri="{FF2B5EF4-FFF2-40B4-BE49-F238E27FC236}">
                <a16:creationId xmlns:a16="http://schemas.microsoft.com/office/drawing/2014/main" id="{6E3008F0-ADA2-4F4D-6017-077AB69B9F91}"/>
              </a:ext>
            </a:extLst>
          </p:cNvPr>
          <p:cNvPicPr/>
          <p:nvPr/>
        </p:nvPicPr>
        <p:blipFill>
          <a:blip r:embed="rId5" cstate="print"/>
          <a:stretch>
            <a:fillRect/>
          </a:stretch>
        </p:blipFill>
        <p:spPr>
          <a:xfrm>
            <a:off x="266381" y="4202430"/>
            <a:ext cx="1722927" cy="2323580"/>
          </a:xfrm>
          <a:prstGeom prst="rect">
            <a:avLst/>
          </a:prstGeom>
        </p:spPr>
      </p:pic>
    </p:spTree>
    <p:extLst>
      <p:ext uri="{BB962C8B-B14F-4D97-AF65-F5344CB8AC3E}">
        <p14:creationId xmlns:p14="http://schemas.microsoft.com/office/powerpoint/2010/main" val="1602452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E897-6032-0FE3-9D8A-96DA1834F31D}"/>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69CADD21-1D67-8566-52E4-B8EFCBC62C9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75F7D934-D1EA-35F1-DEC7-39C181161FFB}"/>
              </a:ext>
            </a:extLst>
          </p:cNvPr>
          <p:cNvSpPr txBox="1">
            <a:spLocks noGrp="1"/>
          </p:cNvSpPr>
          <p:nvPr>
            <p:ph type="title"/>
          </p:nvPr>
        </p:nvSpPr>
        <p:spPr>
          <a:xfrm>
            <a:off x="283793" y="365125"/>
            <a:ext cx="11659391"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4800" dirty="0">
                <a:latin typeface="Copperplate Gothic Bold" panose="020E0705020206020404" pitchFamily="34" charset="77"/>
              </a:rPr>
              <a:t>Children’s Development Journal Pages</a:t>
            </a:r>
            <a:endParaRPr lang="en-US" sz="2400" dirty="0">
              <a:latin typeface="Copperplate Gothic Bold" panose="020E0705020206020404" pitchFamily="34" charset="77"/>
            </a:endParaRPr>
          </a:p>
        </p:txBody>
      </p:sp>
      <p:pic>
        <p:nvPicPr>
          <p:cNvPr id="11" name="Content Placeholder 10" descr="A pencil on a notebook&#10;&#10;AI-generated content may be incorrect.">
            <a:extLst>
              <a:ext uri="{FF2B5EF4-FFF2-40B4-BE49-F238E27FC236}">
                <a16:creationId xmlns:a16="http://schemas.microsoft.com/office/drawing/2014/main" id="{99E05DE9-3093-C145-BA85-DE77ACC46147}"/>
              </a:ext>
            </a:extLst>
          </p:cNvPr>
          <p:cNvPicPr>
            <a:picLocks noGrp="1" noChangeAspect="1"/>
          </p:cNvPicPr>
          <p:nvPr>
            <p:ph sz="half" idx="1"/>
          </p:nvPr>
        </p:nvPicPr>
        <p:blipFill>
          <a:blip r:embed="rId4"/>
          <a:stretch>
            <a:fillRect/>
          </a:stretch>
        </p:blipFill>
        <p:spPr>
          <a:xfrm>
            <a:off x="283793" y="1765079"/>
            <a:ext cx="5494968" cy="3663312"/>
          </a:xfrm>
          <a:prstGeom prst="rect">
            <a:avLst/>
          </a:prstGeom>
        </p:spPr>
      </p:pic>
      <p:graphicFrame>
        <p:nvGraphicFramePr>
          <p:cNvPr id="13" name="Content Placeholder 12">
            <a:extLst>
              <a:ext uri="{FF2B5EF4-FFF2-40B4-BE49-F238E27FC236}">
                <a16:creationId xmlns:a16="http://schemas.microsoft.com/office/drawing/2014/main" id="{F3529C7F-D003-9745-E08A-5A8F5CD9EE7E}"/>
              </a:ext>
            </a:extLst>
          </p:cNvPr>
          <p:cNvGraphicFramePr>
            <a:graphicFrameLocks noGrp="1"/>
          </p:cNvGraphicFramePr>
          <p:nvPr>
            <p:ph sz="half" idx="2"/>
            <p:extLst>
              <p:ext uri="{D42A27DB-BD31-4B8C-83A1-F6EECF244321}">
                <p14:modId xmlns:p14="http://schemas.microsoft.com/office/powerpoint/2010/main" val="3012203672"/>
              </p:ext>
            </p:extLst>
          </p:nvPr>
        </p:nvGraphicFramePr>
        <p:xfrm>
          <a:off x="6049065" y="1839053"/>
          <a:ext cx="5847184" cy="47589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6D752BFB-E476-29B8-878C-6BFDD68741FD}"/>
              </a:ext>
            </a:extLst>
          </p:cNvPr>
          <p:cNvSpPr txBox="1"/>
          <p:nvPr/>
        </p:nvSpPr>
        <p:spPr>
          <a:xfrm>
            <a:off x="230638" y="5488928"/>
            <a:ext cx="5550386" cy="1323439"/>
          </a:xfrm>
          <a:prstGeom prst="rect">
            <a:avLst/>
          </a:prstGeom>
          <a:solidFill>
            <a:srgbClr val="0B813B"/>
          </a:solidFill>
        </p:spPr>
        <p:txBody>
          <a:bodyPr wrap="square" rtlCol="0">
            <a:spAutoFit/>
          </a:bodyPr>
          <a:lstStyle/>
          <a:p>
            <a:r>
              <a:rPr lang="en-US" sz="2000" b="1" dirty="0"/>
              <a:t>Note: The preservice teachers’ writings are unedited and some additional written segments are concealed in the journals’ pockets and flaps. </a:t>
            </a:r>
          </a:p>
        </p:txBody>
      </p:sp>
    </p:spTree>
    <p:extLst>
      <p:ext uri="{BB962C8B-B14F-4D97-AF65-F5344CB8AC3E}">
        <p14:creationId xmlns:p14="http://schemas.microsoft.com/office/powerpoint/2010/main" val="396221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853C6-CACC-C2A0-1665-A9F52F332F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2D657A5-4067-A345-9F5E-8626EE05FFC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91D2EB06-2B48-2D26-1F4B-84612542367D}"/>
              </a:ext>
            </a:extLst>
          </p:cNvPr>
          <p:cNvSpPr>
            <a:spLocks noGrp="1"/>
          </p:cNvSpPr>
          <p:nvPr>
            <p:ph type="title"/>
          </p:nvPr>
        </p:nvSpPr>
        <p:spPr>
          <a:xfrm>
            <a:off x="304801" y="311958"/>
            <a:ext cx="2255520" cy="624092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a:t>
            </a:r>
            <a:r>
              <a:rPr lang="en-US" sz="3200" b="1" dirty="0" err="1">
                <a:solidFill>
                  <a:schemeClr val="tx1"/>
                </a:solidFill>
                <a:latin typeface="Copperplate Gothic Bold" panose="020E0705020206020404" pitchFamily="34" charset="77"/>
                <a:cs typeface="Bangla MN"/>
              </a:rPr>
              <a:t>Adole-scence</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solidFill>
                  <a:schemeClr val="tx1"/>
                </a:solidFill>
              </a:rPr>
              <a:t>Kiersten Maddox</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endParaRPr lang="en-US" sz="3200" b="1" dirty="0">
              <a:solidFill>
                <a:schemeClr val="tx1"/>
              </a:solidFill>
              <a:latin typeface="Copperplate Gothic Bold" panose="020E0705020206020404" pitchFamily="34" charset="77"/>
              <a:cs typeface="Bangla MN"/>
            </a:endParaRPr>
          </a:p>
        </p:txBody>
      </p:sp>
      <p:pic>
        <p:nvPicPr>
          <p:cNvPr id="5" name="object 3">
            <a:extLst>
              <a:ext uri="{FF2B5EF4-FFF2-40B4-BE49-F238E27FC236}">
                <a16:creationId xmlns:a16="http://schemas.microsoft.com/office/drawing/2014/main" id="{A491B81C-A67F-395C-3583-85B73F40DC74}"/>
              </a:ext>
            </a:extLst>
          </p:cNvPr>
          <p:cNvPicPr>
            <a:picLocks noGrp="1"/>
          </p:cNvPicPr>
          <p:nvPr>
            <p:ph idx="1"/>
          </p:nvPr>
        </p:nvPicPr>
        <p:blipFill>
          <a:blip r:embed="rId4" cstate="print"/>
          <a:stretch>
            <a:fillRect/>
          </a:stretch>
        </p:blipFill>
        <p:spPr>
          <a:xfrm>
            <a:off x="2848046" y="311958"/>
            <a:ext cx="4450116" cy="6240923"/>
          </a:xfrm>
          <a:prstGeom prst="rect">
            <a:avLst/>
          </a:prstGeom>
        </p:spPr>
      </p:pic>
      <p:pic>
        <p:nvPicPr>
          <p:cNvPr id="7" name="object 4">
            <a:extLst>
              <a:ext uri="{FF2B5EF4-FFF2-40B4-BE49-F238E27FC236}">
                <a16:creationId xmlns:a16="http://schemas.microsoft.com/office/drawing/2014/main" id="{DF2CFF64-D2BB-5F11-D157-FF471106FE32}"/>
              </a:ext>
            </a:extLst>
          </p:cNvPr>
          <p:cNvPicPr/>
          <p:nvPr/>
        </p:nvPicPr>
        <p:blipFill>
          <a:blip r:embed="rId5" cstate="print"/>
          <a:stretch>
            <a:fillRect/>
          </a:stretch>
        </p:blipFill>
        <p:spPr>
          <a:xfrm>
            <a:off x="7467564" y="311958"/>
            <a:ext cx="4783468" cy="6157049"/>
          </a:xfrm>
          <a:prstGeom prst="rect">
            <a:avLst/>
          </a:prstGeom>
        </p:spPr>
      </p:pic>
    </p:spTree>
    <p:extLst>
      <p:ext uri="{BB962C8B-B14F-4D97-AF65-F5344CB8AC3E}">
        <p14:creationId xmlns:p14="http://schemas.microsoft.com/office/powerpoint/2010/main" val="60016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0826B-56C2-5952-AAA2-7CB25D8B1E0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C9BC47-6F95-B6B4-8C33-EE02196FEAB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E8B72596-6D91-7346-9735-93F13E14C355}"/>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Adolescence</a:t>
            </a:r>
          </a:p>
        </p:txBody>
      </p:sp>
      <p:sp>
        <p:nvSpPr>
          <p:cNvPr id="7" name="Content Placeholder 6">
            <a:extLst>
              <a:ext uri="{FF2B5EF4-FFF2-40B4-BE49-F238E27FC236}">
                <a16:creationId xmlns:a16="http://schemas.microsoft.com/office/drawing/2014/main" id="{F864B515-5C00-7D91-7BC4-2C325515F398}"/>
              </a:ext>
            </a:extLst>
          </p:cNvPr>
          <p:cNvSpPr>
            <a:spLocks noGrp="1"/>
          </p:cNvSpPr>
          <p:nvPr>
            <p:ph sz="half" idx="2"/>
          </p:nvPr>
        </p:nvSpPr>
        <p:spPr>
          <a:xfrm>
            <a:off x="2400886" y="1940719"/>
            <a:ext cx="9288193" cy="4667250"/>
          </a:xfrm>
          <a:solidFill>
            <a:schemeClr val="bg1">
              <a:alpha val="83000"/>
            </a:schemeClr>
          </a:solidFill>
        </p:spPr>
        <p:txBody>
          <a:bodyPr>
            <a:normAutofit fontScale="25000" lnSpcReduction="20000"/>
          </a:bodyPr>
          <a:lstStyle/>
          <a:p>
            <a:endParaRPr lang="en-US" sz="4200" dirty="0">
              <a:solidFill>
                <a:srgbClr val="000000"/>
              </a:solidFill>
              <a:latin typeface="Arial" panose="020B0604020202020204" pitchFamily="34" charset="0"/>
              <a:ea typeface="+mn-lt"/>
              <a:cs typeface="Arial" panose="020B0604020202020204" pitchFamily="34" charset="0"/>
            </a:endParaRPr>
          </a:p>
          <a:p>
            <a:r>
              <a:rPr lang="en-US" sz="6400" dirty="0">
                <a:solidFill>
                  <a:srgbClr val="003332"/>
                </a:solidFill>
                <a:latin typeface="Arial" panose="020B0604020202020204" pitchFamily="34" charset="0"/>
                <a:cs typeface="Arial" panose="020B0604020202020204" pitchFamily="34" charset="0"/>
              </a:rPr>
              <a:t>As children enter and go through high school, they are facing some of the same physical changes as they did in early adolescence. However, by the end, they will be nearing their physical growth. By this time, girls have completed going through puberty. Also, on the other hand, boys are now at the end of puberty. Due to the increase of hormones and physical changes, they may experience more sexual urges. They spend a larger amount of time paying attention to how they look and may be interested in exercise or dieting. And finally, they may not get enough sleep to function properly. Children at this age are now maturing in their cognitive function. They can answer hypothetical questions, explore abstract ideas, and achieve long term goals. They can take the things they learn in the classroom and now apply them to the real world. In addition to that, they can take ideas from their lives (and social events for example) and apply them to their work. They begin thinking about the future past high school, and now investigate an adult pathway. At this age, students are gaining more control over their emotions and reactions. They seek independence from adults but need guidance on how to obtain independence. It is important to be supportive and set parameters, but to not be too controlling towards the student. Students become more aware of the things going on around them such as: peers' exploration of drinking, drug use, sexual activity, and knowing the difference between right and wrong. At this age they are just trying to figure out how they belong and want to strive forward. At this point in a student’s artistic development, they can build upon their past art foundations (if applicable) and enhance their design skills. They can implement their personal life into their artwork and express their emotions through their work. They can also participate in community projects. Also, they create artworks to build their portfolios and journals for college applications. And finally, they can explore other artists’ space and artworks at museums to gain inspiration and further expand their exposure to public artworks. </a:t>
            </a:r>
            <a:r>
              <a:rPr lang="en-US" sz="6600" dirty="0">
                <a:solidFill>
                  <a:srgbClr val="000000"/>
                </a:solidFill>
              </a:rPr>
              <a:t>Lizzie Stefaniak</a:t>
            </a:r>
            <a:endParaRPr lang="en-US" sz="6400" dirty="0">
              <a:solidFill>
                <a:srgbClr val="000000"/>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02582AEC-A3A3-FC5E-4852-CAD80FF51B3A}"/>
              </a:ext>
            </a:extLst>
          </p:cNvPr>
          <p:cNvPicPr>
            <a:picLocks noGrp="1" noChangeAspect="1"/>
          </p:cNvPicPr>
          <p:nvPr>
            <p:ph sz="half" idx="1"/>
          </p:nvPr>
        </p:nvPicPr>
        <p:blipFill rotWithShape="1">
          <a:blip r:embed="rId4"/>
          <a:srcRect l="21661" t="5185" r="7942"/>
          <a:stretch/>
        </p:blipFill>
        <p:spPr>
          <a:xfrm rot="10800000">
            <a:off x="259081" y="2055813"/>
            <a:ext cx="2025334" cy="1325562"/>
          </a:xfrm>
        </p:spPr>
      </p:pic>
      <p:pic>
        <p:nvPicPr>
          <p:cNvPr id="11" name="Content Placeholder 4">
            <a:extLst>
              <a:ext uri="{FF2B5EF4-FFF2-40B4-BE49-F238E27FC236}">
                <a16:creationId xmlns:a16="http://schemas.microsoft.com/office/drawing/2014/main" id="{D5BC0DF5-3135-4DB0-80E9-332D819FFCA8}"/>
              </a:ext>
            </a:extLst>
          </p:cNvPr>
          <p:cNvPicPr>
            <a:picLocks noChangeAspect="1"/>
          </p:cNvPicPr>
          <p:nvPr/>
        </p:nvPicPr>
        <p:blipFill rotWithShape="1">
          <a:blip r:embed="rId4"/>
          <a:srcRect l="21661" t="5185" r="7942"/>
          <a:stretch/>
        </p:blipFill>
        <p:spPr>
          <a:xfrm rot="10800000">
            <a:off x="226871" y="3574654"/>
            <a:ext cx="2025334" cy="1325562"/>
          </a:xfrm>
          <a:prstGeom prst="rect">
            <a:avLst/>
          </a:prstGeom>
        </p:spPr>
      </p:pic>
      <p:pic>
        <p:nvPicPr>
          <p:cNvPr id="12" name="Content Placeholder 4">
            <a:extLst>
              <a:ext uri="{FF2B5EF4-FFF2-40B4-BE49-F238E27FC236}">
                <a16:creationId xmlns:a16="http://schemas.microsoft.com/office/drawing/2014/main" id="{581E6F58-BD0B-24B3-F03F-BAF5495496ED}"/>
              </a:ext>
            </a:extLst>
          </p:cNvPr>
          <p:cNvPicPr>
            <a:picLocks noChangeAspect="1"/>
          </p:cNvPicPr>
          <p:nvPr/>
        </p:nvPicPr>
        <p:blipFill rotWithShape="1">
          <a:blip r:embed="rId4"/>
          <a:srcRect l="21661" t="5185" r="7942"/>
          <a:stretch/>
        </p:blipFill>
        <p:spPr>
          <a:xfrm rot="10800000">
            <a:off x="226870" y="5142707"/>
            <a:ext cx="2025334" cy="1325562"/>
          </a:xfrm>
          <a:prstGeom prst="rect">
            <a:avLst/>
          </a:prstGeom>
        </p:spPr>
      </p:pic>
    </p:spTree>
    <p:extLst>
      <p:ext uri="{BB962C8B-B14F-4D97-AF65-F5344CB8AC3E}">
        <p14:creationId xmlns:p14="http://schemas.microsoft.com/office/powerpoint/2010/main" val="1024242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07588-F464-E0D4-C8F6-7FBD2F9421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971E6C-8C74-6EE2-6603-5661C375619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0AC24257-CF14-FBF8-14BF-E83C44955199}"/>
              </a:ext>
            </a:extLst>
          </p:cNvPr>
          <p:cNvSpPr>
            <a:spLocks noGrp="1"/>
          </p:cNvSpPr>
          <p:nvPr>
            <p:ph type="title"/>
          </p:nvPr>
        </p:nvSpPr>
        <p:spPr>
          <a:xfrm>
            <a:off x="304800" y="741033"/>
            <a:ext cx="2565649" cy="5375934"/>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err="1">
                <a:solidFill>
                  <a:schemeClr val="tx1"/>
                </a:solidFill>
                <a:latin typeface="Copperplate Gothic Bold" panose="020E0705020206020404" pitchFamily="34" charset="77"/>
                <a:cs typeface="Bangla MN"/>
              </a:rPr>
              <a:t>Adole-scence</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Paige Brenner</a:t>
            </a:r>
            <a:endParaRPr lang="en-US" sz="3200" b="1" dirty="0">
              <a:solidFill>
                <a:schemeClr val="tx1"/>
              </a:solidFill>
              <a:latin typeface="Copperplate Gothic Bold" panose="020E0705020206020404" pitchFamily="34" charset="77"/>
              <a:cs typeface="Bangla MN"/>
            </a:endParaRPr>
          </a:p>
        </p:txBody>
      </p:sp>
      <p:pic>
        <p:nvPicPr>
          <p:cNvPr id="22" name="object 7">
            <a:extLst>
              <a:ext uri="{FF2B5EF4-FFF2-40B4-BE49-F238E27FC236}">
                <a16:creationId xmlns:a16="http://schemas.microsoft.com/office/drawing/2014/main" id="{F4B92C0E-1B79-62F9-1033-E508AC2A6127}"/>
              </a:ext>
            </a:extLst>
          </p:cNvPr>
          <p:cNvPicPr/>
          <p:nvPr/>
        </p:nvPicPr>
        <p:blipFill>
          <a:blip r:embed="rId4" cstate="print"/>
          <a:stretch>
            <a:fillRect/>
          </a:stretch>
        </p:blipFill>
        <p:spPr>
          <a:xfrm>
            <a:off x="7537711" y="741033"/>
            <a:ext cx="4180922" cy="5375934"/>
          </a:xfrm>
          <a:prstGeom prst="rect">
            <a:avLst/>
          </a:prstGeom>
        </p:spPr>
      </p:pic>
      <p:pic>
        <p:nvPicPr>
          <p:cNvPr id="23" name="object 4">
            <a:extLst>
              <a:ext uri="{FF2B5EF4-FFF2-40B4-BE49-F238E27FC236}">
                <a16:creationId xmlns:a16="http://schemas.microsoft.com/office/drawing/2014/main" id="{9385668D-DAE2-4BA1-3A56-3875794D8248}"/>
              </a:ext>
            </a:extLst>
          </p:cNvPr>
          <p:cNvPicPr>
            <a:picLocks noGrp="1"/>
          </p:cNvPicPr>
          <p:nvPr>
            <p:ph idx="1"/>
          </p:nvPr>
        </p:nvPicPr>
        <p:blipFill>
          <a:blip r:embed="rId5" cstate="print"/>
          <a:stretch>
            <a:fillRect/>
          </a:stretch>
        </p:blipFill>
        <p:spPr>
          <a:xfrm>
            <a:off x="3331811" y="741033"/>
            <a:ext cx="4110298" cy="5375934"/>
          </a:xfrm>
          <a:prstGeom prst="rect">
            <a:avLst/>
          </a:prstGeom>
        </p:spPr>
      </p:pic>
    </p:spTree>
    <p:extLst>
      <p:ext uri="{BB962C8B-B14F-4D97-AF65-F5344CB8AC3E}">
        <p14:creationId xmlns:p14="http://schemas.microsoft.com/office/powerpoint/2010/main" val="381803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461E4-AEED-9F27-F264-EF4113D864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8227A0D-87E1-BB7F-1984-BB6A334CE19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6E01294A-9C30-0C51-E349-FF302BCE2C84}"/>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Adolescence</a:t>
            </a:r>
          </a:p>
        </p:txBody>
      </p:sp>
      <p:sp>
        <p:nvSpPr>
          <p:cNvPr id="7" name="Content Placeholder 6">
            <a:extLst>
              <a:ext uri="{FF2B5EF4-FFF2-40B4-BE49-F238E27FC236}">
                <a16:creationId xmlns:a16="http://schemas.microsoft.com/office/drawing/2014/main" id="{381666DA-F37D-C5C0-AF93-3CFCB7760E9F}"/>
              </a:ext>
            </a:extLst>
          </p:cNvPr>
          <p:cNvSpPr>
            <a:spLocks noGrp="1"/>
          </p:cNvSpPr>
          <p:nvPr>
            <p:ph sz="half" idx="2"/>
          </p:nvPr>
        </p:nvSpPr>
        <p:spPr>
          <a:xfrm>
            <a:off x="2400886" y="1940719"/>
            <a:ext cx="9288193" cy="4667250"/>
          </a:xfrm>
          <a:solidFill>
            <a:schemeClr val="bg1">
              <a:alpha val="83000"/>
            </a:schemeClr>
          </a:solidFill>
        </p:spPr>
        <p:txBody>
          <a:bodyPr>
            <a:normAutofit fontScale="92500"/>
          </a:bodyPr>
          <a:lstStyle/>
          <a:p>
            <a:endParaRPr lang="en-US" sz="2400" dirty="0">
              <a:solidFill>
                <a:srgbClr val="000000"/>
              </a:solidFill>
              <a:latin typeface="Arial" panose="020B0604020202020204" pitchFamily="34" charset="0"/>
              <a:ea typeface="+mn-lt"/>
              <a:cs typeface="Arial" panose="020B0604020202020204" pitchFamily="34" charset="0"/>
            </a:endParaRPr>
          </a:p>
          <a:p>
            <a:pPr marR="5080">
              <a:lnSpc>
                <a:spcPct val="100099"/>
              </a:lnSpc>
              <a:spcBef>
                <a:spcPts val="95"/>
              </a:spcBef>
            </a:pPr>
            <a:r>
              <a:rPr lang="en-US" sz="3200" spc="-25" dirty="0">
                <a:solidFill>
                  <a:srgbClr val="003332"/>
                </a:solidFill>
                <a:latin typeface="Arial"/>
                <a:cs typeface="Arial"/>
              </a:rPr>
              <a:t>These</a:t>
            </a:r>
            <a:r>
              <a:rPr lang="en-US" sz="3200" spc="15" dirty="0">
                <a:solidFill>
                  <a:srgbClr val="003332"/>
                </a:solidFill>
                <a:latin typeface="Arial"/>
                <a:cs typeface="Arial"/>
              </a:rPr>
              <a:t> </a:t>
            </a:r>
            <a:r>
              <a:rPr lang="en-US" sz="3200" dirty="0">
                <a:solidFill>
                  <a:srgbClr val="003332"/>
                </a:solidFill>
                <a:latin typeface="Arial"/>
                <a:cs typeface="Arial"/>
              </a:rPr>
              <a:t>are</a:t>
            </a:r>
            <a:r>
              <a:rPr lang="en-US" sz="3200" spc="15" dirty="0">
                <a:solidFill>
                  <a:srgbClr val="003332"/>
                </a:solidFill>
                <a:latin typeface="Arial"/>
                <a:cs typeface="Arial"/>
              </a:rPr>
              <a:t> </a:t>
            </a:r>
            <a:r>
              <a:rPr lang="en-US" sz="3200" dirty="0">
                <a:solidFill>
                  <a:srgbClr val="003332"/>
                </a:solidFill>
                <a:latin typeface="Arial"/>
                <a:cs typeface="Arial"/>
              </a:rPr>
              <a:t>the</a:t>
            </a:r>
            <a:r>
              <a:rPr lang="en-US" sz="3200" spc="15" dirty="0">
                <a:solidFill>
                  <a:srgbClr val="003332"/>
                </a:solidFill>
                <a:latin typeface="Arial"/>
                <a:cs typeface="Arial"/>
              </a:rPr>
              <a:t> </a:t>
            </a:r>
            <a:r>
              <a:rPr lang="en-US" sz="3200" dirty="0">
                <a:solidFill>
                  <a:srgbClr val="003332"/>
                </a:solidFill>
                <a:latin typeface="Arial"/>
                <a:cs typeface="Arial"/>
              </a:rPr>
              <a:t>the</a:t>
            </a:r>
            <a:r>
              <a:rPr lang="en-US" sz="3200" spc="15" dirty="0">
                <a:solidFill>
                  <a:srgbClr val="003332"/>
                </a:solidFill>
                <a:latin typeface="Arial"/>
                <a:cs typeface="Arial"/>
              </a:rPr>
              <a:t> </a:t>
            </a:r>
            <a:r>
              <a:rPr lang="en-US" sz="3200" dirty="0">
                <a:solidFill>
                  <a:srgbClr val="003332"/>
                </a:solidFill>
                <a:latin typeface="Arial"/>
                <a:cs typeface="Arial"/>
              </a:rPr>
              <a:t>pages</a:t>
            </a:r>
            <a:r>
              <a:rPr lang="en-US" sz="3200" spc="20" dirty="0">
                <a:solidFill>
                  <a:srgbClr val="003332"/>
                </a:solidFill>
                <a:latin typeface="Arial"/>
                <a:cs typeface="Arial"/>
              </a:rPr>
              <a:t> </a:t>
            </a:r>
            <a:r>
              <a:rPr lang="en-US" sz="3200" spc="-25" dirty="0">
                <a:solidFill>
                  <a:srgbClr val="003332"/>
                </a:solidFill>
                <a:latin typeface="Arial"/>
                <a:cs typeface="Arial"/>
              </a:rPr>
              <a:t>in </a:t>
            </a:r>
            <a:r>
              <a:rPr lang="en-US" sz="3200" dirty="0">
                <a:solidFill>
                  <a:srgbClr val="003332"/>
                </a:solidFill>
                <a:latin typeface="Arial"/>
                <a:cs typeface="Arial"/>
              </a:rPr>
              <a:t>my</a:t>
            </a:r>
            <a:r>
              <a:rPr lang="en-US" sz="3200" spc="85" dirty="0">
                <a:solidFill>
                  <a:srgbClr val="003332"/>
                </a:solidFill>
                <a:latin typeface="Arial"/>
                <a:cs typeface="Arial"/>
              </a:rPr>
              <a:t> </a:t>
            </a:r>
            <a:r>
              <a:rPr lang="en-US" sz="3200" dirty="0">
                <a:solidFill>
                  <a:srgbClr val="003332"/>
                </a:solidFill>
                <a:latin typeface="Arial"/>
                <a:cs typeface="Arial"/>
              </a:rPr>
              <a:t>journal</a:t>
            </a:r>
            <a:r>
              <a:rPr lang="en-US" sz="3200" spc="90" dirty="0">
                <a:solidFill>
                  <a:srgbClr val="003332"/>
                </a:solidFill>
                <a:latin typeface="Arial"/>
                <a:cs typeface="Arial"/>
              </a:rPr>
              <a:t> </a:t>
            </a:r>
            <a:r>
              <a:rPr lang="en-US" sz="3200" dirty="0">
                <a:solidFill>
                  <a:srgbClr val="003332"/>
                </a:solidFill>
                <a:latin typeface="Arial"/>
                <a:cs typeface="Arial"/>
              </a:rPr>
              <a:t>that</a:t>
            </a:r>
            <a:r>
              <a:rPr lang="en-US" sz="3200" spc="95" dirty="0">
                <a:solidFill>
                  <a:srgbClr val="003332"/>
                </a:solidFill>
                <a:latin typeface="Arial"/>
                <a:cs typeface="Arial"/>
              </a:rPr>
              <a:t> </a:t>
            </a:r>
            <a:r>
              <a:rPr lang="en-US" sz="3200" spc="-10" dirty="0">
                <a:solidFill>
                  <a:srgbClr val="003332"/>
                </a:solidFill>
                <a:latin typeface="Arial"/>
                <a:cs typeface="Arial"/>
              </a:rPr>
              <a:t>represent </a:t>
            </a:r>
            <a:r>
              <a:rPr lang="en-US" sz="3200" dirty="0">
                <a:solidFill>
                  <a:srgbClr val="003332"/>
                </a:solidFill>
                <a:latin typeface="Arial"/>
                <a:cs typeface="Arial"/>
              </a:rPr>
              <a:t>“Adolescent”</a:t>
            </a:r>
            <a:r>
              <a:rPr lang="en-US" sz="3200" spc="110" dirty="0">
                <a:solidFill>
                  <a:srgbClr val="003332"/>
                </a:solidFill>
                <a:latin typeface="Arial"/>
                <a:cs typeface="Arial"/>
              </a:rPr>
              <a:t> </a:t>
            </a:r>
            <a:r>
              <a:rPr lang="en-US" sz="3200" dirty="0">
                <a:solidFill>
                  <a:srgbClr val="003332"/>
                </a:solidFill>
                <a:latin typeface="Arial"/>
                <a:cs typeface="Arial"/>
              </a:rPr>
              <a:t>art.</a:t>
            </a:r>
            <a:r>
              <a:rPr lang="en-US" sz="3200" spc="-30" dirty="0">
                <a:solidFill>
                  <a:srgbClr val="003332"/>
                </a:solidFill>
                <a:latin typeface="Arial"/>
                <a:cs typeface="Arial"/>
              </a:rPr>
              <a:t> </a:t>
            </a:r>
            <a:r>
              <a:rPr lang="en-US" sz="3200" spc="-20" dirty="0">
                <a:solidFill>
                  <a:srgbClr val="003332"/>
                </a:solidFill>
                <a:latin typeface="Arial"/>
                <a:cs typeface="Arial"/>
              </a:rPr>
              <a:t>This</a:t>
            </a:r>
            <a:r>
              <a:rPr lang="en-US" sz="3200" spc="110" dirty="0">
                <a:solidFill>
                  <a:srgbClr val="003332"/>
                </a:solidFill>
                <a:latin typeface="Arial"/>
                <a:cs typeface="Arial"/>
              </a:rPr>
              <a:t> </a:t>
            </a:r>
            <a:r>
              <a:rPr lang="en-US" sz="3200" spc="-25" dirty="0">
                <a:solidFill>
                  <a:srgbClr val="003332"/>
                </a:solidFill>
                <a:latin typeface="Arial"/>
                <a:cs typeface="Arial"/>
              </a:rPr>
              <a:t>was </a:t>
            </a:r>
            <a:r>
              <a:rPr lang="en-US" sz="3200" dirty="0">
                <a:solidFill>
                  <a:srgbClr val="003332"/>
                </a:solidFill>
                <a:latin typeface="Arial"/>
                <a:cs typeface="Arial"/>
              </a:rPr>
              <a:t>an</a:t>
            </a:r>
            <a:r>
              <a:rPr lang="en-US" sz="3200" spc="65" dirty="0">
                <a:solidFill>
                  <a:srgbClr val="003332"/>
                </a:solidFill>
                <a:latin typeface="Arial"/>
                <a:cs typeface="Arial"/>
              </a:rPr>
              <a:t> </a:t>
            </a:r>
            <a:r>
              <a:rPr lang="en-US" sz="3200" dirty="0">
                <a:solidFill>
                  <a:srgbClr val="003332"/>
                </a:solidFill>
                <a:latin typeface="Arial"/>
                <a:cs typeface="Arial"/>
              </a:rPr>
              <a:t>interesting</a:t>
            </a:r>
            <a:r>
              <a:rPr lang="en-US" sz="3200" spc="70" dirty="0">
                <a:solidFill>
                  <a:srgbClr val="003332"/>
                </a:solidFill>
                <a:latin typeface="Arial"/>
                <a:cs typeface="Arial"/>
              </a:rPr>
              <a:t> </a:t>
            </a:r>
            <a:r>
              <a:rPr lang="en-US" sz="3200" dirty="0">
                <a:solidFill>
                  <a:srgbClr val="003332"/>
                </a:solidFill>
                <a:latin typeface="Arial"/>
                <a:cs typeface="Arial"/>
              </a:rPr>
              <a:t>age</a:t>
            </a:r>
            <a:r>
              <a:rPr lang="en-US" sz="3200" spc="65" dirty="0">
                <a:solidFill>
                  <a:srgbClr val="003332"/>
                </a:solidFill>
                <a:latin typeface="Arial"/>
                <a:cs typeface="Arial"/>
              </a:rPr>
              <a:t> </a:t>
            </a:r>
            <a:r>
              <a:rPr lang="en-US" sz="3200" spc="80" dirty="0">
                <a:solidFill>
                  <a:srgbClr val="003332"/>
                </a:solidFill>
                <a:latin typeface="Arial"/>
                <a:cs typeface="Arial"/>
              </a:rPr>
              <a:t>group</a:t>
            </a:r>
            <a:r>
              <a:rPr lang="en-US" sz="3200" spc="55" dirty="0">
                <a:solidFill>
                  <a:srgbClr val="003332"/>
                </a:solidFill>
                <a:latin typeface="Arial"/>
                <a:cs typeface="Arial"/>
              </a:rPr>
              <a:t> to </a:t>
            </a:r>
            <a:r>
              <a:rPr lang="en-US" sz="3200" dirty="0">
                <a:solidFill>
                  <a:srgbClr val="003332"/>
                </a:solidFill>
                <a:latin typeface="Arial"/>
                <a:cs typeface="Arial"/>
              </a:rPr>
              <a:t>learn</a:t>
            </a:r>
            <a:r>
              <a:rPr lang="en-US" sz="3200" spc="25" dirty="0">
                <a:solidFill>
                  <a:srgbClr val="003332"/>
                </a:solidFill>
                <a:latin typeface="Arial"/>
                <a:cs typeface="Arial"/>
              </a:rPr>
              <a:t> </a:t>
            </a:r>
            <a:r>
              <a:rPr lang="en-US" sz="3200" spc="60" dirty="0">
                <a:solidFill>
                  <a:srgbClr val="003332"/>
                </a:solidFill>
                <a:latin typeface="Arial"/>
                <a:cs typeface="Arial"/>
              </a:rPr>
              <a:t>about</a:t>
            </a:r>
            <a:r>
              <a:rPr lang="en-US" sz="3200" spc="30" dirty="0">
                <a:solidFill>
                  <a:srgbClr val="003332"/>
                </a:solidFill>
                <a:latin typeface="Arial"/>
                <a:cs typeface="Arial"/>
              </a:rPr>
              <a:t> </a:t>
            </a:r>
            <a:r>
              <a:rPr lang="en-US" sz="3200" dirty="0">
                <a:solidFill>
                  <a:srgbClr val="003332"/>
                </a:solidFill>
                <a:latin typeface="Arial"/>
                <a:cs typeface="Arial"/>
              </a:rPr>
              <a:t>and</a:t>
            </a:r>
            <a:r>
              <a:rPr lang="en-US" sz="3200" spc="25" dirty="0">
                <a:solidFill>
                  <a:srgbClr val="003332"/>
                </a:solidFill>
                <a:latin typeface="Arial"/>
                <a:cs typeface="Arial"/>
              </a:rPr>
              <a:t> </a:t>
            </a:r>
            <a:r>
              <a:rPr lang="en-US" sz="3200" spc="-10" dirty="0">
                <a:solidFill>
                  <a:srgbClr val="003332"/>
                </a:solidFill>
                <a:latin typeface="Arial"/>
                <a:cs typeface="Arial"/>
              </a:rPr>
              <a:t>another </a:t>
            </a:r>
            <a:r>
              <a:rPr lang="en-US" sz="3200" dirty="0">
                <a:solidFill>
                  <a:srgbClr val="003332"/>
                </a:solidFill>
                <a:latin typeface="Arial"/>
                <a:cs typeface="Arial"/>
              </a:rPr>
              <a:t>that</a:t>
            </a:r>
            <a:r>
              <a:rPr lang="en-US" sz="3200" spc="15" dirty="0">
                <a:solidFill>
                  <a:srgbClr val="003332"/>
                </a:solidFill>
                <a:latin typeface="Arial"/>
                <a:cs typeface="Arial"/>
              </a:rPr>
              <a:t> </a:t>
            </a:r>
            <a:r>
              <a:rPr lang="en-US" sz="3200" dirty="0">
                <a:solidFill>
                  <a:srgbClr val="003332"/>
                </a:solidFill>
                <a:latin typeface="Arial"/>
                <a:cs typeface="Arial"/>
              </a:rPr>
              <a:t>I</a:t>
            </a:r>
            <a:r>
              <a:rPr lang="en-US" sz="3200" spc="5" dirty="0">
                <a:solidFill>
                  <a:srgbClr val="003332"/>
                </a:solidFill>
                <a:latin typeface="Arial"/>
                <a:cs typeface="Arial"/>
              </a:rPr>
              <a:t> </a:t>
            </a:r>
            <a:r>
              <a:rPr lang="en-US" sz="3200" spc="65" dirty="0">
                <a:solidFill>
                  <a:srgbClr val="003332"/>
                </a:solidFill>
                <a:latin typeface="Arial"/>
                <a:cs typeface="Arial"/>
              </a:rPr>
              <a:t>would</a:t>
            </a:r>
            <a:r>
              <a:rPr lang="en-US" sz="3200" spc="15" dirty="0">
                <a:solidFill>
                  <a:srgbClr val="003332"/>
                </a:solidFill>
                <a:latin typeface="Arial"/>
                <a:cs typeface="Arial"/>
              </a:rPr>
              <a:t> </a:t>
            </a:r>
            <a:r>
              <a:rPr lang="en-US" sz="3200" spc="80" dirty="0">
                <a:solidFill>
                  <a:srgbClr val="003332"/>
                </a:solidFill>
                <a:latin typeface="Arial"/>
                <a:cs typeface="Arial"/>
              </a:rPr>
              <a:t>be</a:t>
            </a:r>
            <a:r>
              <a:rPr lang="en-US" sz="3200" spc="10" dirty="0">
                <a:solidFill>
                  <a:srgbClr val="003332"/>
                </a:solidFill>
                <a:latin typeface="Arial"/>
                <a:cs typeface="Arial"/>
              </a:rPr>
              <a:t> </a:t>
            </a:r>
            <a:r>
              <a:rPr lang="en-US" sz="3200" dirty="0">
                <a:solidFill>
                  <a:srgbClr val="003332"/>
                </a:solidFill>
                <a:latin typeface="Arial"/>
                <a:cs typeface="Arial"/>
              </a:rPr>
              <a:t>excited</a:t>
            </a:r>
            <a:r>
              <a:rPr lang="en-US" sz="3200" spc="15" dirty="0">
                <a:solidFill>
                  <a:srgbClr val="003332"/>
                </a:solidFill>
                <a:latin typeface="Arial"/>
                <a:cs typeface="Arial"/>
              </a:rPr>
              <a:t> </a:t>
            </a:r>
            <a:r>
              <a:rPr lang="en-US" sz="3200" spc="55" dirty="0">
                <a:solidFill>
                  <a:srgbClr val="003332"/>
                </a:solidFill>
                <a:latin typeface="Arial"/>
                <a:cs typeface="Arial"/>
              </a:rPr>
              <a:t>to </a:t>
            </a:r>
            <a:r>
              <a:rPr lang="en-US" sz="3200" dirty="0">
                <a:solidFill>
                  <a:srgbClr val="003332"/>
                </a:solidFill>
                <a:latin typeface="Arial"/>
                <a:cs typeface="Arial"/>
              </a:rPr>
              <a:t>teach.</a:t>
            </a:r>
            <a:r>
              <a:rPr lang="en-US" sz="3200" spc="-135" dirty="0">
                <a:solidFill>
                  <a:srgbClr val="003332"/>
                </a:solidFill>
                <a:latin typeface="Arial"/>
                <a:cs typeface="Arial"/>
              </a:rPr>
              <a:t> </a:t>
            </a:r>
            <a:r>
              <a:rPr lang="en-US" sz="3200" dirty="0">
                <a:solidFill>
                  <a:srgbClr val="003332"/>
                </a:solidFill>
                <a:latin typeface="Arial"/>
                <a:cs typeface="Arial"/>
              </a:rPr>
              <a:t>There</a:t>
            </a:r>
            <a:r>
              <a:rPr lang="en-US" sz="3200" spc="-25" dirty="0">
                <a:solidFill>
                  <a:srgbClr val="003332"/>
                </a:solidFill>
                <a:latin typeface="Arial"/>
                <a:cs typeface="Arial"/>
              </a:rPr>
              <a:t> </a:t>
            </a:r>
            <a:r>
              <a:rPr lang="en-US" sz="3200" dirty="0">
                <a:solidFill>
                  <a:srgbClr val="003332"/>
                </a:solidFill>
                <a:latin typeface="Arial"/>
                <a:cs typeface="Arial"/>
              </a:rPr>
              <a:t>were</a:t>
            </a:r>
            <a:r>
              <a:rPr lang="en-US" sz="3200" spc="-30" dirty="0">
                <a:solidFill>
                  <a:srgbClr val="003332"/>
                </a:solidFill>
                <a:latin typeface="Arial"/>
                <a:cs typeface="Arial"/>
              </a:rPr>
              <a:t> </a:t>
            </a:r>
            <a:r>
              <a:rPr lang="en-US" sz="3200" spc="-50" dirty="0">
                <a:solidFill>
                  <a:srgbClr val="003332"/>
                </a:solidFill>
                <a:latin typeface="Arial"/>
                <a:cs typeface="Arial"/>
              </a:rPr>
              <a:t>a </a:t>
            </a:r>
            <a:r>
              <a:rPr lang="en-US" sz="3200" spc="55" dirty="0">
                <a:solidFill>
                  <a:srgbClr val="003332"/>
                </a:solidFill>
                <a:latin typeface="Arial"/>
                <a:cs typeface="Arial"/>
              </a:rPr>
              <a:t>number</a:t>
            </a:r>
            <a:r>
              <a:rPr lang="en-US" sz="3200" spc="10" dirty="0">
                <a:solidFill>
                  <a:srgbClr val="003332"/>
                </a:solidFill>
                <a:latin typeface="Arial"/>
                <a:cs typeface="Arial"/>
              </a:rPr>
              <a:t> </a:t>
            </a:r>
            <a:r>
              <a:rPr lang="en-US" sz="3200" spc="60" dirty="0">
                <a:solidFill>
                  <a:srgbClr val="003332"/>
                </a:solidFill>
                <a:latin typeface="Arial"/>
                <a:cs typeface="Arial"/>
              </a:rPr>
              <a:t>of</a:t>
            </a:r>
            <a:r>
              <a:rPr lang="en-US" sz="3200" spc="50" dirty="0">
                <a:solidFill>
                  <a:srgbClr val="003332"/>
                </a:solidFill>
                <a:latin typeface="Arial"/>
                <a:cs typeface="Arial"/>
              </a:rPr>
              <a:t> </a:t>
            </a:r>
            <a:r>
              <a:rPr lang="en-US" sz="3200" dirty="0">
                <a:solidFill>
                  <a:srgbClr val="003332"/>
                </a:solidFill>
                <a:latin typeface="Arial"/>
                <a:cs typeface="Arial"/>
              </a:rPr>
              <a:t>fascinating</a:t>
            </a:r>
            <a:r>
              <a:rPr lang="en-US" sz="3200" spc="15" dirty="0">
                <a:solidFill>
                  <a:srgbClr val="003332"/>
                </a:solidFill>
                <a:latin typeface="Arial"/>
                <a:cs typeface="Arial"/>
              </a:rPr>
              <a:t> </a:t>
            </a:r>
            <a:r>
              <a:rPr lang="en-US" sz="3200" spc="-25" dirty="0">
                <a:solidFill>
                  <a:srgbClr val="003332"/>
                </a:solidFill>
                <a:latin typeface="Arial"/>
                <a:cs typeface="Arial"/>
              </a:rPr>
              <a:t>art </a:t>
            </a:r>
            <a:r>
              <a:rPr lang="en-US" sz="3200" dirty="0">
                <a:solidFill>
                  <a:srgbClr val="003332"/>
                </a:solidFill>
                <a:latin typeface="Arial"/>
                <a:cs typeface="Arial"/>
              </a:rPr>
              <a:t>techniques</a:t>
            </a:r>
            <a:r>
              <a:rPr lang="en-US" sz="3200" spc="150" dirty="0">
                <a:solidFill>
                  <a:srgbClr val="003332"/>
                </a:solidFill>
                <a:latin typeface="Arial"/>
                <a:cs typeface="Arial"/>
              </a:rPr>
              <a:t> </a:t>
            </a:r>
            <a:r>
              <a:rPr lang="en-US" sz="3200" dirty="0">
                <a:solidFill>
                  <a:srgbClr val="003332"/>
                </a:solidFill>
                <a:latin typeface="Arial"/>
                <a:cs typeface="Arial"/>
              </a:rPr>
              <a:t>that</a:t>
            </a:r>
            <a:r>
              <a:rPr lang="en-US" sz="3200" spc="150" dirty="0">
                <a:solidFill>
                  <a:srgbClr val="003332"/>
                </a:solidFill>
                <a:latin typeface="Arial"/>
                <a:cs typeface="Arial"/>
              </a:rPr>
              <a:t> </a:t>
            </a:r>
            <a:r>
              <a:rPr lang="en-US" sz="3200" spc="-20" dirty="0">
                <a:solidFill>
                  <a:srgbClr val="003332"/>
                </a:solidFill>
                <a:latin typeface="Arial"/>
                <a:cs typeface="Arial"/>
              </a:rPr>
              <a:t>were </a:t>
            </a:r>
            <a:r>
              <a:rPr lang="en-US" sz="3200" spc="60" dirty="0">
                <a:solidFill>
                  <a:srgbClr val="003332"/>
                </a:solidFill>
                <a:latin typeface="Arial"/>
                <a:cs typeface="Arial"/>
              </a:rPr>
              <a:t>popular </a:t>
            </a:r>
            <a:r>
              <a:rPr lang="en-US" sz="3200" dirty="0">
                <a:solidFill>
                  <a:srgbClr val="003332"/>
                </a:solidFill>
                <a:latin typeface="Arial"/>
                <a:cs typeface="Arial"/>
              </a:rPr>
              <a:t>within</a:t>
            </a:r>
            <a:r>
              <a:rPr lang="en-US" sz="3200" spc="65" dirty="0">
                <a:solidFill>
                  <a:srgbClr val="003332"/>
                </a:solidFill>
                <a:latin typeface="Arial"/>
                <a:cs typeface="Arial"/>
              </a:rPr>
              <a:t> </a:t>
            </a:r>
            <a:r>
              <a:rPr lang="en-US" sz="3200" dirty="0">
                <a:solidFill>
                  <a:srgbClr val="003332"/>
                </a:solidFill>
                <a:latin typeface="Arial"/>
                <a:cs typeface="Arial"/>
              </a:rPr>
              <a:t>this</a:t>
            </a:r>
            <a:r>
              <a:rPr lang="en-US" sz="3200" spc="65" dirty="0">
                <a:solidFill>
                  <a:srgbClr val="003332"/>
                </a:solidFill>
                <a:latin typeface="Arial"/>
                <a:cs typeface="Arial"/>
              </a:rPr>
              <a:t> </a:t>
            </a:r>
            <a:r>
              <a:rPr lang="en-US" sz="3200" spc="-25" dirty="0">
                <a:solidFill>
                  <a:srgbClr val="003332"/>
                </a:solidFill>
                <a:latin typeface="Arial"/>
                <a:cs typeface="Arial"/>
              </a:rPr>
              <a:t>age </a:t>
            </a:r>
            <a:r>
              <a:rPr lang="en-US" sz="3200" dirty="0">
                <a:solidFill>
                  <a:srgbClr val="003332"/>
                </a:solidFill>
                <a:latin typeface="Arial"/>
                <a:cs typeface="Arial"/>
              </a:rPr>
              <a:t>range</a:t>
            </a:r>
            <a:r>
              <a:rPr lang="en-US" sz="3200" spc="45" dirty="0">
                <a:solidFill>
                  <a:srgbClr val="003332"/>
                </a:solidFill>
                <a:latin typeface="Arial"/>
                <a:cs typeface="Arial"/>
              </a:rPr>
              <a:t> </a:t>
            </a:r>
            <a:r>
              <a:rPr lang="en-US" sz="3200" dirty="0">
                <a:solidFill>
                  <a:srgbClr val="003332"/>
                </a:solidFill>
                <a:latin typeface="Arial"/>
                <a:cs typeface="Arial"/>
              </a:rPr>
              <a:t>from</a:t>
            </a:r>
            <a:r>
              <a:rPr lang="en-US" sz="3200" spc="45" dirty="0">
                <a:solidFill>
                  <a:srgbClr val="003332"/>
                </a:solidFill>
                <a:latin typeface="Arial"/>
                <a:cs typeface="Arial"/>
              </a:rPr>
              <a:t> </a:t>
            </a:r>
            <a:r>
              <a:rPr lang="en-US" sz="3200" dirty="0">
                <a:solidFill>
                  <a:srgbClr val="003332"/>
                </a:solidFill>
                <a:latin typeface="Arial"/>
                <a:cs typeface="Arial"/>
              </a:rPr>
              <a:t>what</a:t>
            </a:r>
            <a:r>
              <a:rPr lang="en-US" sz="3200" spc="55" dirty="0">
                <a:solidFill>
                  <a:srgbClr val="003332"/>
                </a:solidFill>
                <a:latin typeface="Arial"/>
                <a:cs typeface="Arial"/>
              </a:rPr>
              <a:t> </a:t>
            </a:r>
            <a:r>
              <a:rPr lang="en-US" sz="3200" dirty="0">
                <a:solidFill>
                  <a:srgbClr val="003332"/>
                </a:solidFill>
                <a:latin typeface="Arial"/>
                <a:cs typeface="Arial"/>
              </a:rPr>
              <a:t>I</a:t>
            </a:r>
            <a:r>
              <a:rPr lang="en-US" sz="3200" spc="40" dirty="0">
                <a:solidFill>
                  <a:srgbClr val="003332"/>
                </a:solidFill>
                <a:latin typeface="Arial"/>
                <a:cs typeface="Arial"/>
              </a:rPr>
              <a:t> </a:t>
            </a:r>
            <a:r>
              <a:rPr lang="en-US" sz="3200" spc="-25" dirty="0">
                <a:solidFill>
                  <a:srgbClr val="003332"/>
                </a:solidFill>
                <a:latin typeface="Arial"/>
                <a:cs typeface="Arial"/>
              </a:rPr>
              <a:t>saw </a:t>
            </a:r>
            <a:r>
              <a:rPr lang="en-US" sz="3200" spc="55" dirty="0">
                <a:solidFill>
                  <a:srgbClr val="003332"/>
                </a:solidFill>
                <a:latin typeface="Arial"/>
                <a:cs typeface="Arial"/>
              </a:rPr>
              <a:t>including</a:t>
            </a:r>
            <a:r>
              <a:rPr lang="en-US" sz="3200" spc="-30" dirty="0">
                <a:solidFill>
                  <a:srgbClr val="003332"/>
                </a:solidFill>
                <a:latin typeface="Arial"/>
                <a:cs typeface="Arial"/>
              </a:rPr>
              <a:t> </a:t>
            </a:r>
            <a:r>
              <a:rPr lang="en-US" sz="3200" spc="60" dirty="0">
                <a:solidFill>
                  <a:srgbClr val="003332"/>
                </a:solidFill>
                <a:latin typeface="Arial"/>
                <a:cs typeface="Arial"/>
              </a:rPr>
              <a:t>digital</a:t>
            </a:r>
            <a:r>
              <a:rPr lang="en-US" sz="3200" spc="-30" dirty="0">
                <a:solidFill>
                  <a:srgbClr val="003332"/>
                </a:solidFill>
                <a:latin typeface="Arial"/>
                <a:cs typeface="Arial"/>
              </a:rPr>
              <a:t> </a:t>
            </a:r>
            <a:r>
              <a:rPr lang="en-US" sz="3200" dirty="0">
                <a:solidFill>
                  <a:srgbClr val="003332"/>
                </a:solidFill>
                <a:latin typeface="Arial"/>
                <a:cs typeface="Arial"/>
              </a:rPr>
              <a:t>art,</a:t>
            </a:r>
            <a:r>
              <a:rPr lang="en-US" sz="3200" spc="-90" dirty="0">
                <a:solidFill>
                  <a:srgbClr val="003332"/>
                </a:solidFill>
                <a:latin typeface="Arial"/>
                <a:cs typeface="Arial"/>
              </a:rPr>
              <a:t> </a:t>
            </a:r>
            <a:r>
              <a:rPr lang="en-US" sz="3200" spc="-25" dirty="0">
                <a:solidFill>
                  <a:srgbClr val="003332"/>
                </a:solidFill>
                <a:latin typeface="Arial"/>
                <a:cs typeface="Arial"/>
              </a:rPr>
              <a:t>in </a:t>
            </a:r>
            <a:r>
              <a:rPr lang="en-US" sz="3200" spc="75" dirty="0">
                <a:solidFill>
                  <a:srgbClr val="003332"/>
                </a:solidFill>
                <a:latin typeface="Arial"/>
                <a:cs typeface="Arial"/>
              </a:rPr>
              <a:t>depth</a:t>
            </a:r>
            <a:r>
              <a:rPr lang="en-US" sz="3200" spc="150" dirty="0">
                <a:solidFill>
                  <a:srgbClr val="003332"/>
                </a:solidFill>
                <a:latin typeface="Arial"/>
                <a:cs typeface="Arial"/>
              </a:rPr>
              <a:t> </a:t>
            </a:r>
            <a:r>
              <a:rPr lang="en-US" sz="3200" spc="10" dirty="0">
                <a:solidFill>
                  <a:srgbClr val="003332"/>
                </a:solidFill>
                <a:latin typeface="Arial"/>
                <a:cs typeface="Arial"/>
              </a:rPr>
              <a:t>portfolios,</a:t>
            </a:r>
            <a:r>
              <a:rPr lang="en-US" sz="3200" spc="65" dirty="0">
                <a:solidFill>
                  <a:srgbClr val="003332"/>
                </a:solidFill>
                <a:latin typeface="Arial"/>
                <a:cs typeface="Arial"/>
              </a:rPr>
              <a:t> </a:t>
            </a:r>
            <a:r>
              <a:rPr lang="en-US" sz="3200" spc="-25" dirty="0">
                <a:solidFill>
                  <a:srgbClr val="003332"/>
                </a:solidFill>
                <a:latin typeface="Arial"/>
                <a:cs typeface="Arial"/>
              </a:rPr>
              <a:t>and </a:t>
            </a:r>
            <a:r>
              <a:rPr lang="en-US" sz="3200" dirty="0">
                <a:solidFill>
                  <a:srgbClr val="003332"/>
                </a:solidFill>
                <a:latin typeface="Arial"/>
                <a:cs typeface="Arial"/>
              </a:rPr>
              <a:t>students</a:t>
            </a:r>
            <a:r>
              <a:rPr lang="en-US" sz="3200" spc="50" dirty="0">
                <a:solidFill>
                  <a:srgbClr val="003332"/>
                </a:solidFill>
                <a:latin typeface="Arial"/>
                <a:cs typeface="Arial"/>
              </a:rPr>
              <a:t> </a:t>
            </a:r>
            <a:r>
              <a:rPr lang="en-US" sz="3200" dirty="0">
                <a:solidFill>
                  <a:srgbClr val="003332"/>
                </a:solidFill>
                <a:latin typeface="Arial"/>
                <a:cs typeface="Arial"/>
              </a:rPr>
              <a:t>eager</a:t>
            </a:r>
            <a:r>
              <a:rPr lang="en-US" sz="3200" spc="55" dirty="0">
                <a:solidFill>
                  <a:srgbClr val="003332"/>
                </a:solidFill>
                <a:latin typeface="Arial"/>
                <a:cs typeface="Arial"/>
              </a:rPr>
              <a:t> </a:t>
            </a:r>
            <a:r>
              <a:rPr lang="en-US" sz="3200" spc="80" dirty="0">
                <a:solidFill>
                  <a:srgbClr val="003332"/>
                </a:solidFill>
                <a:latin typeface="Arial"/>
                <a:cs typeface="Arial"/>
              </a:rPr>
              <a:t>to</a:t>
            </a:r>
            <a:r>
              <a:rPr lang="en-US" sz="3200" spc="55" dirty="0">
                <a:solidFill>
                  <a:srgbClr val="003332"/>
                </a:solidFill>
                <a:latin typeface="Arial"/>
                <a:cs typeface="Arial"/>
              </a:rPr>
              <a:t> </a:t>
            </a:r>
            <a:r>
              <a:rPr lang="en-US" sz="3200" spc="-10" dirty="0">
                <a:solidFill>
                  <a:srgbClr val="003332"/>
                </a:solidFill>
                <a:latin typeface="Arial"/>
                <a:cs typeface="Arial"/>
              </a:rPr>
              <a:t>create </a:t>
            </a:r>
            <a:r>
              <a:rPr lang="en-US" sz="3200" dirty="0">
                <a:solidFill>
                  <a:srgbClr val="003332"/>
                </a:solidFill>
                <a:latin typeface="Arial"/>
                <a:cs typeface="Arial"/>
              </a:rPr>
              <a:t>professional</a:t>
            </a:r>
            <a:r>
              <a:rPr lang="en-US" sz="3200" spc="70" dirty="0">
                <a:solidFill>
                  <a:srgbClr val="003332"/>
                </a:solidFill>
                <a:latin typeface="Arial"/>
                <a:cs typeface="Arial"/>
              </a:rPr>
              <a:t> </a:t>
            </a:r>
            <a:r>
              <a:rPr lang="en-US" sz="3200" spc="60" dirty="0">
                <a:solidFill>
                  <a:srgbClr val="003332"/>
                </a:solidFill>
                <a:latin typeface="Arial"/>
                <a:cs typeface="Arial"/>
              </a:rPr>
              <a:t>looking</a:t>
            </a:r>
            <a:r>
              <a:rPr lang="en-US" sz="3200" spc="75" dirty="0">
                <a:solidFill>
                  <a:srgbClr val="003332"/>
                </a:solidFill>
                <a:latin typeface="Arial"/>
                <a:cs typeface="Arial"/>
              </a:rPr>
              <a:t> </a:t>
            </a:r>
            <a:r>
              <a:rPr lang="en-US" sz="3200" spc="-25" dirty="0">
                <a:solidFill>
                  <a:srgbClr val="003332"/>
                </a:solidFill>
                <a:latin typeface="Arial"/>
                <a:cs typeface="Arial"/>
              </a:rPr>
              <a:t>art</a:t>
            </a:r>
            <a:r>
              <a:rPr lang="en-US" sz="3200" spc="500" dirty="0">
                <a:solidFill>
                  <a:srgbClr val="003332"/>
                </a:solidFill>
                <a:latin typeface="Arial"/>
                <a:cs typeface="Arial"/>
              </a:rPr>
              <a:t> </a:t>
            </a:r>
            <a:r>
              <a:rPr lang="en-US" sz="3200" dirty="0">
                <a:solidFill>
                  <a:srgbClr val="003332"/>
                </a:solidFill>
                <a:latin typeface="Arial"/>
                <a:cs typeface="Arial"/>
              </a:rPr>
              <a:t>that they can </a:t>
            </a:r>
            <a:r>
              <a:rPr lang="en-US" sz="3200" spc="75" dirty="0">
                <a:solidFill>
                  <a:srgbClr val="003332"/>
                </a:solidFill>
                <a:latin typeface="Arial"/>
                <a:cs typeface="Arial"/>
              </a:rPr>
              <a:t>bring</a:t>
            </a:r>
            <a:r>
              <a:rPr lang="en-US" sz="3200" spc="5" dirty="0">
                <a:solidFill>
                  <a:srgbClr val="003332"/>
                </a:solidFill>
                <a:latin typeface="Arial"/>
                <a:cs typeface="Arial"/>
              </a:rPr>
              <a:t> </a:t>
            </a:r>
            <a:r>
              <a:rPr lang="en-US" sz="3200" spc="-20" dirty="0">
                <a:solidFill>
                  <a:srgbClr val="003332"/>
                </a:solidFill>
                <a:latin typeface="Arial"/>
                <a:cs typeface="Arial"/>
              </a:rPr>
              <a:t>with </a:t>
            </a:r>
            <a:r>
              <a:rPr lang="en-US" sz="3200" spc="50" dirty="0">
                <a:solidFill>
                  <a:srgbClr val="003332"/>
                </a:solidFill>
                <a:latin typeface="Arial"/>
                <a:cs typeface="Arial"/>
              </a:rPr>
              <a:t>them</a:t>
            </a:r>
            <a:r>
              <a:rPr lang="en-US" sz="3200" spc="-10" dirty="0">
                <a:solidFill>
                  <a:srgbClr val="003332"/>
                </a:solidFill>
                <a:latin typeface="Arial"/>
                <a:cs typeface="Arial"/>
              </a:rPr>
              <a:t> </a:t>
            </a:r>
            <a:r>
              <a:rPr lang="en-US" sz="3200" spc="55" dirty="0">
                <a:solidFill>
                  <a:srgbClr val="003332"/>
                </a:solidFill>
                <a:latin typeface="Arial"/>
                <a:cs typeface="Arial"/>
              </a:rPr>
              <a:t>into</a:t>
            </a:r>
            <a:r>
              <a:rPr lang="en-US" sz="3200" dirty="0">
                <a:solidFill>
                  <a:srgbClr val="003332"/>
                </a:solidFill>
                <a:latin typeface="Arial"/>
                <a:cs typeface="Arial"/>
              </a:rPr>
              <a:t> the</a:t>
            </a:r>
            <a:r>
              <a:rPr lang="en-US" sz="3200" spc="-5" dirty="0">
                <a:solidFill>
                  <a:srgbClr val="003332"/>
                </a:solidFill>
                <a:latin typeface="Arial"/>
                <a:cs typeface="Arial"/>
              </a:rPr>
              <a:t> </a:t>
            </a:r>
            <a:r>
              <a:rPr lang="en-US" sz="3200" spc="-10" dirty="0">
                <a:solidFill>
                  <a:srgbClr val="003332"/>
                </a:solidFill>
                <a:latin typeface="Arial"/>
                <a:cs typeface="Arial"/>
              </a:rPr>
              <a:t>future. </a:t>
            </a:r>
            <a:r>
              <a:rPr lang="en-US" sz="3200" dirty="0">
                <a:solidFill>
                  <a:srgbClr val="000000"/>
                </a:solidFill>
              </a:rPr>
              <a:t>Paige Brenner</a:t>
            </a:r>
            <a:endParaRPr lang="en-US" sz="3200" dirty="0">
              <a:solidFill>
                <a:srgbClr val="000000"/>
              </a:solidFill>
              <a:latin typeface="Arial"/>
              <a:cs typeface="Arial"/>
            </a:endParaRPr>
          </a:p>
        </p:txBody>
      </p:sp>
      <p:pic>
        <p:nvPicPr>
          <p:cNvPr id="8" name="object 4">
            <a:extLst>
              <a:ext uri="{FF2B5EF4-FFF2-40B4-BE49-F238E27FC236}">
                <a16:creationId xmlns:a16="http://schemas.microsoft.com/office/drawing/2014/main" id="{E6469E2F-F842-6583-CF24-115D1B0A57FE}"/>
              </a:ext>
            </a:extLst>
          </p:cNvPr>
          <p:cNvPicPr>
            <a:picLocks noGrp="1"/>
          </p:cNvPicPr>
          <p:nvPr>
            <p:ph sz="half" idx="1"/>
          </p:nvPr>
        </p:nvPicPr>
        <p:blipFill>
          <a:blip r:embed="rId4" cstate="print"/>
          <a:stretch>
            <a:fillRect/>
          </a:stretch>
        </p:blipFill>
        <p:spPr>
          <a:xfrm>
            <a:off x="259081" y="1940719"/>
            <a:ext cx="1725376" cy="2256651"/>
          </a:xfrm>
          <a:prstGeom prst="rect">
            <a:avLst/>
          </a:prstGeom>
        </p:spPr>
      </p:pic>
      <p:pic>
        <p:nvPicPr>
          <p:cNvPr id="9" name="object 7">
            <a:extLst>
              <a:ext uri="{FF2B5EF4-FFF2-40B4-BE49-F238E27FC236}">
                <a16:creationId xmlns:a16="http://schemas.microsoft.com/office/drawing/2014/main" id="{7C740336-E3DD-0E59-73DD-B3FF69A313E4}"/>
              </a:ext>
            </a:extLst>
          </p:cNvPr>
          <p:cNvPicPr/>
          <p:nvPr/>
        </p:nvPicPr>
        <p:blipFill>
          <a:blip r:embed="rId5" cstate="print"/>
          <a:stretch>
            <a:fillRect/>
          </a:stretch>
        </p:blipFill>
        <p:spPr>
          <a:xfrm>
            <a:off x="290033" y="4274344"/>
            <a:ext cx="1725376" cy="2218531"/>
          </a:xfrm>
          <a:prstGeom prst="rect">
            <a:avLst/>
          </a:prstGeom>
        </p:spPr>
      </p:pic>
    </p:spTree>
    <p:extLst>
      <p:ext uri="{BB962C8B-B14F-4D97-AF65-F5344CB8AC3E}">
        <p14:creationId xmlns:p14="http://schemas.microsoft.com/office/powerpoint/2010/main" val="107181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2917D-2928-FCA8-6B71-E40F897F47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805358-D979-768D-0DF9-FDA92F5EAE3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75639490-1870-3A87-58DA-D5B3CFF55E1B}"/>
              </a:ext>
            </a:extLst>
          </p:cNvPr>
          <p:cNvSpPr>
            <a:spLocks noGrp="1"/>
          </p:cNvSpPr>
          <p:nvPr>
            <p:ph type="title"/>
          </p:nvPr>
        </p:nvSpPr>
        <p:spPr>
          <a:xfrm>
            <a:off x="274321" y="396239"/>
            <a:ext cx="2571608" cy="6065522"/>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err="1">
                <a:solidFill>
                  <a:schemeClr val="tx1"/>
                </a:solidFill>
                <a:latin typeface="Copperplate Gothic Bold" panose="020E0705020206020404" pitchFamily="34" charset="77"/>
                <a:cs typeface="Bangla MN"/>
              </a:rPr>
              <a:t>Adole-scence</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Bobby Shuey</a:t>
            </a:r>
            <a:endParaRPr lang="en-US" sz="3200" b="1" dirty="0">
              <a:solidFill>
                <a:schemeClr val="tx1"/>
              </a:solidFill>
              <a:latin typeface="Copperplate Gothic Bold" panose="020E0705020206020404" pitchFamily="34" charset="77"/>
              <a:cs typeface="Bangla MN"/>
            </a:endParaRPr>
          </a:p>
        </p:txBody>
      </p:sp>
      <p:pic>
        <p:nvPicPr>
          <p:cNvPr id="8" name="Content Placeholder 7" descr="A close up of a book&#10;&#10;AI-generated content may be incorrect.">
            <a:extLst>
              <a:ext uri="{FF2B5EF4-FFF2-40B4-BE49-F238E27FC236}">
                <a16:creationId xmlns:a16="http://schemas.microsoft.com/office/drawing/2014/main" id="{2D3EF7B2-4159-4A06-A217-5BF97EDCE31B}"/>
              </a:ext>
            </a:extLst>
          </p:cNvPr>
          <p:cNvPicPr>
            <a:picLocks noGrp="1" noChangeAspect="1"/>
          </p:cNvPicPr>
          <p:nvPr>
            <p:ph idx="1"/>
          </p:nvPr>
        </p:nvPicPr>
        <p:blipFill>
          <a:blip r:embed="rId4"/>
          <a:stretch>
            <a:fillRect/>
          </a:stretch>
        </p:blipFill>
        <p:spPr>
          <a:xfrm>
            <a:off x="3422367" y="283765"/>
            <a:ext cx="8387292" cy="6290469"/>
          </a:xfrm>
        </p:spPr>
      </p:pic>
    </p:spTree>
    <p:extLst>
      <p:ext uri="{BB962C8B-B14F-4D97-AF65-F5344CB8AC3E}">
        <p14:creationId xmlns:p14="http://schemas.microsoft.com/office/powerpoint/2010/main" val="82858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58CE4-1B6C-6EE7-BCB7-416B581316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F345E9-70B7-3529-5096-213117D327B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A9AE60E8-1884-0558-ACA5-BE4BB1F49773}"/>
              </a:ext>
            </a:extLst>
          </p:cNvPr>
          <p:cNvSpPr>
            <a:spLocks noGrp="1"/>
          </p:cNvSpPr>
          <p:nvPr>
            <p:ph type="title"/>
          </p:nvPr>
        </p:nvSpPr>
        <p:spPr>
          <a:xfrm>
            <a:off x="426720" y="380682"/>
            <a:ext cx="2015984" cy="6096635"/>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Lizzie Stefaniak</a:t>
            </a:r>
            <a:endParaRPr lang="en-US" sz="3200" b="1" dirty="0">
              <a:solidFill>
                <a:schemeClr val="tx1"/>
              </a:solidFill>
              <a:latin typeface="Copperplate Gothic Bold" panose="020E0705020206020404" pitchFamily="34" charset="77"/>
              <a:cs typeface="Bangla MN"/>
            </a:endParaRPr>
          </a:p>
        </p:txBody>
      </p:sp>
      <p:pic>
        <p:nvPicPr>
          <p:cNvPr id="12" name="Picture 4" descr="A picture containing diagram&#10;&#10;Description automatically generated">
            <a:extLst>
              <a:ext uri="{FF2B5EF4-FFF2-40B4-BE49-F238E27FC236}">
                <a16:creationId xmlns:a16="http://schemas.microsoft.com/office/drawing/2014/main" id="{49A1FBF2-D5BC-213B-036F-224848E1BC84}"/>
              </a:ext>
            </a:extLst>
          </p:cNvPr>
          <p:cNvPicPr>
            <a:picLocks noGrp="1" noChangeAspect="1"/>
          </p:cNvPicPr>
          <p:nvPr>
            <p:ph idx="1"/>
          </p:nvPr>
        </p:nvPicPr>
        <p:blipFill>
          <a:blip r:embed="rId4"/>
          <a:srcRect b="922"/>
          <a:stretch>
            <a:fillRect/>
          </a:stretch>
        </p:blipFill>
        <p:spPr>
          <a:xfrm>
            <a:off x="2514600" y="271584"/>
            <a:ext cx="9250680" cy="6205733"/>
          </a:xfrm>
          <a:prstGeom prst="rect">
            <a:avLst/>
          </a:prstGeom>
          <a:effectLst/>
        </p:spPr>
      </p:pic>
    </p:spTree>
    <p:extLst>
      <p:ext uri="{BB962C8B-B14F-4D97-AF65-F5344CB8AC3E}">
        <p14:creationId xmlns:p14="http://schemas.microsoft.com/office/powerpoint/2010/main" val="273353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A2F0-3581-E6EC-92CA-6751565D37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0B480C-767C-0E6E-B6CB-EBD2AEF571A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8879FD74-065C-2E27-837C-282996A18A80}"/>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Early Childhood</a:t>
            </a:r>
          </a:p>
        </p:txBody>
      </p:sp>
      <p:pic>
        <p:nvPicPr>
          <p:cNvPr id="5" name="Content Placeholder 4" descr="A picture containing diagram&#10;&#10;Description automatically generated">
            <a:extLst>
              <a:ext uri="{FF2B5EF4-FFF2-40B4-BE49-F238E27FC236}">
                <a16:creationId xmlns:a16="http://schemas.microsoft.com/office/drawing/2014/main" id="{6D2A1F8F-9906-54A8-9565-E3749AAAF54D}"/>
              </a:ext>
            </a:extLst>
          </p:cNvPr>
          <p:cNvPicPr>
            <a:picLocks noGrp="1" noChangeAspect="1"/>
          </p:cNvPicPr>
          <p:nvPr>
            <p:ph sz="half" idx="1"/>
          </p:nvPr>
        </p:nvPicPr>
        <p:blipFill>
          <a:blip r:embed="rId4"/>
          <a:stretch>
            <a:fillRect/>
          </a:stretch>
        </p:blipFill>
        <p:spPr>
          <a:xfrm>
            <a:off x="259079" y="2037397"/>
            <a:ext cx="1957755" cy="1325563"/>
          </a:xfrm>
        </p:spPr>
      </p:pic>
      <p:sp>
        <p:nvSpPr>
          <p:cNvPr id="7" name="Content Placeholder 6">
            <a:extLst>
              <a:ext uri="{FF2B5EF4-FFF2-40B4-BE49-F238E27FC236}">
                <a16:creationId xmlns:a16="http://schemas.microsoft.com/office/drawing/2014/main" id="{73EC54B9-576A-E120-4533-651629CE7D22}"/>
              </a:ext>
            </a:extLst>
          </p:cNvPr>
          <p:cNvSpPr>
            <a:spLocks noGrp="1"/>
          </p:cNvSpPr>
          <p:nvPr>
            <p:ph sz="half" idx="2"/>
          </p:nvPr>
        </p:nvSpPr>
        <p:spPr>
          <a:xfrm>
            <a:off x="2400886" y="1940719"/>
            <a:ext cx="9288193" cy="4667250"/>
          </a:xfrm>
          <a:solidFill>
            <a:schemeClr val="bg1">
              <a:alpha val="83000"/>
            </a:schemeClr>
          </a:solidFill>
        </p:spPr>
        <p:txBody>
          <a:bodyPr>
            <a:normAutofit fontScale="40000" lnSpcReduction="20000"/>
          </a:bodyPr>
          <a:lstStyle/>
          <a:p>
            <a:endParaRPr lang="en-US" sz="4200" dirty="0">
              <a:solidFill>
                <a:srgbClr val="000000"/>
              </a:solidFill>
              <a:latin typeface="Arial" panose="020B0604020202020204" pitchFamily="34" charset="0"/>
              <a:ea typeface="+mn-lt"/>
              <a:cs typeface="Arial" panose="020B0604020202020204" pitchFamily="34" charset="0"/>
            </a:endParaRPr>
          </a:p>
          <a:p>
            <a:r>
              <a:rPr lang="en-US" sz="4200" dirty="0">
                <a:solidFill>
                  <a:srgbClr val="000000"/>
                </a:solidFill>
                <a:latin typeface="Arial" panose="020B0604020202020204" pitchFamily="34" charset="0"/>
                <a:ea typeface="+mn-lt"/>
                <a:cs typeface="Arial" panose="020B0604020202020204" pitchFamily="34" charset="0"/>
              </a:rPr>
              <a:t>In this stage of a child’s physical development, the bodies grow quickly. From PreK to 2</a:t>
            </a:r>
            <a:r>
              <a:rPr lang="en-US" sz="4200" baseline="30000" dirty="0">
                <a:solidFill>
                  <a:srgbClr val="000000"/>
                </a:solidFill>
                <a:latin typeface="Arial" panose="020B0604020202020204" pitchFamily="34" charset="0"/>
                <a:ea typeface="+mn-lt"/>
                <a:cs typeface="Arial" panose="020B0604020202020204" pitchFamily="34" charset="0"/>
              </a:rPr>
              <a:t>nd</a:t>
            </a:r>
            <a:r>
              <a:rPr lang="en-US" sz="4200" dirty="0">
                <a:solidFill>
                  <a:srgbClr val="000000"/>
                </a:solidFill>
                <a:latin typeface="Arial" panose="020B0604020202020204" pitchFamily="34" charset="0"/>
                <a:ea typeface="+mn-lt"/>
                <a:cs typeface="Arial" panose="020B0604020202020204" pitchFamily="34" charset="0"/>
              </a:rPr>
              <a:t> grade, they are developing basic motor and speech skills. Their large muscles are developing. Since they have a limited vocabulary and cannot understand abstract symbols or shapes, it is important to learn how to communicate with children of this age. At this age, they learn how to control their muscle and nerve movements. Also, they need to move around often and get their bodies going. During this age, children have a limited attention span, so you need to take that into account when teaching. They also begin the processes of assimilation and multiple intelligences. These processes progress a child's way of thinking and make them identify things and start their learning process. Even though these children are young, they are still soaking up this information and it is just as important to show them new things. The social interaction children have played a significant role in their emotional development. As a teacher, it is important to give your students that outlet to discuss, play, create artwork, and write. This lets them express their emotions in other ways besides verbally. When this young, expressing emotions can be hard so they can create symbols and tell stories. It is also important to give praise to kids. When this is done it makes them feel good and want to keep going. Children are capable of so much at an early age. Their artistic development starts with disordered scribbles from 12 to 18 months (about 1 and a half years) and uses a fist to hold the utensil. As they grow older, they learn how to draw a mandala to create </a:t>
            </a:r>
            <a:r>
              <a:rPr lang="en-US" sz="4200" dirty="0" err="1">
                <a:solidFill>
                  <a:srgbClr val="000000"/>
                </a:solidFill>
                <a:latin typeface="Arial" panose="020B0604020202020204" pitchFamily="34" charset="0"/>
                <a:ea typeface="+mn-lt"/>
                <a:cs typeface="Arial" panose="020B0604020202020204" pitchFamily="34" charset="0"/>
              </a:rPr>
              <a:t>preschematic</a:t>
            </a:r>
            <a:r>
              <a:rPr lang="en-US" sz="4200" dirty="0">
                <a:solidFill>
                  <a:srgbClr val="000000"/>
                </a:solidFill>
                <a:latin typeface="Arial" panose="020B0604020202020204" pitchFamily="34" charset="0"/>
                <a:ea typeface="+mn-lt"/>
                <a:cs typeface="Arial" panose="020B0604020202020204" pitchFamily="34" charset="0"/>
              </a:rPr>
              <a:t> symbols. Around age 3 or 4 they begin to use 4 fingers to hold a pencil and around 5 they use three fingers, called a tripod grip. Also, younger students design pieces using </a:t>
            </a:r>
            <a:r>
              <a:rPr lang="en-US" sz="4200" dirty="0" err="1">
                <a:solidFill>
                  <a:srgbClr val="000000"/>
                </a:solidFill>
                <a:latin typeface="Arial" panose="020B0604020202020204" pitchFamily="34" charset="0"/>
                <a:ea typeface="+mn-lt"/>
                <a:cs typeface="Arial" panose="020B0604020202020204" pitchFamily="34" charset="0"/>
              </a:rPr>
              <a:t>nonrepresental</a:t>
            </a:r>
            <a:r>
              <a:rPr lang="en-US" sz="4200" dirty="0">
                <a:solidFill>
                  <a:srgbClr val="000000"/>
                </a:solidFill>
                <a:latin typeface="Arial" panose="020B0604020202020204" pitchFamily="34" charset="0"/>
                <a:ea typeface="+mn-lt"/>
                <a:cs typeface="Arial" panose="020B0604020202020204" pitchFamily="34" charset="0"/>
              </a:rPr>
              <a:t> space and use either one baseline or multiple baselines in their artwork. They do not understand perspective, so they can use methods such as x-ray and fold over views. </a:t>
            </a:r>
            <a:r>
              <a:rPr lang="en-US" sz="4400" dirty="0">
                <a:solidFill>
                  <a:srgbClr val="000000"/>
                </a:solidFill>
              </a:rPr>
              <a:t>Lizzie Stefaniak</a:t>
            </a:r>
            <a:endParaRPr lang="en-US" sz="4200" dirty="0">
              <a:solidFill>
                <a:srgbClr val="000000"/>
              </a:solidFill>
              <a:latin typeface="Arial" panose="020B0604020202020204" pitchFamily="34" charset="0"/>
              <a:ea typeface="+mn-lt"/>
              <a:cs typeface="Arial" panose="020B0604020202020204" pitchFamily="34" charset="0"/>
            </a:endParaRPr>
          </a:p>
        </p:txBody>
      </p:sp>
      <p:pic>
        <p:nvPicPr>
          <p:cNvPr id="12" name="Content Placeholder 4" descr="A picture containing diagram&#10;&#10;Description automatically generated">
            <a:extLst>
              <a:ext uri="{FF2B5EF4-FFF2-40B4-BE49-F238E27FC236}">
                <a16:creationId xmlns:a16="http://schemas.microsoft.com/office/drawing/2014/main" id="{D79E2063-E9CE-556C-FD57-6610BACE5784}"/>
              </a:ext>
            </a:extLst>
          </p:cNvPr>
          <p:cNvPicPr>
            <a:picLocks noChangeAspect="1"/>
          </p:cNvPicPr>
          <p:nvPr/>
        </p:nvPicPr>
        <p:blipFill>
          <a:blip r:embed="rId4"/>
          <a:stretch>
            <a:fillRect/>
          </a:stretch>
        </p:blipFill>
        <p:spPr>
          <a:xfrm>
            <a:off x="218249" y="3611562"/>
            <a:ext cx="1957755" cy="1325563"/>
          </a:xfrm>
          <a:prstGeom prst="rect">
            <a:avLst/>
          </a:prstGeom>
        </p:spPr>
      </p:pic>
      <p:pic>
        <p:nvPicPr>
          <p:cNvPr id="13" name="Content Placeholder 4" descr="A picture containing diagram&#10;&#10;Description automatically generated">
            <a:extLst>
              <a:ext uri="{FF2B5EF4-FFF2-40B4-BE49-F238E27FC236}">
                <a16:creationId xmlns:a16="http://schemas.microsoft.com/office/drawing/2014/main" id="{FDEC5529-5F34-5917-EA5C-94EDFDCFE024}"/>
              </a:ext>
            </a:extLst>
          </p:cNvPr>
          <p:cNvPicPr>
            <a:picLocks noChangeAspect="1"/>
          </p:cNvPicPr>
          <p:nvPr/>
        </p:nvPicPr>
        <p:blipFill>
          <a:blip r:embed="rId4"/>
          <a:stretch>
            <a:fillRect/>
          </a:stretch>
        </p:blipFill>
        <p:spPr>
          <a:xfrm>
            <a:off x="259079" y="5221446"/>
            <a:ext cx="1957755" cy="1325563"/>
          </a:xfrm>
          <a:prstGeom prst="rect">
            <a:avLst/>
          </a:prstGeom>
        </p:spPr>
      </p:pic>
    </p:spTree>
    <p:extLst>
      <p:ext uri="{BB962C8B-B14F-4D97-AF65-F5344CB8AC3E}">
        <p14:creationId xmlns:p14="http://schemas.microsoft.com/office/powerpoint/2010/main" val="2234650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F7CFE-90C8-6E5A-8E50-A6C01427B6E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11FB8D-81D5-FEC8-877E-5C9922A049E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3561DE83-86EF-0BF6-07B4-28BF0B98C3AB}"/>
              </a:ext>
            </a:extLst>
          </p:cNvPr>
          <p:cNvSpPr>
            <a:spLocks noGrp="1"/>
          </p:cNvSpPr>
          <p:nvPr>
            <p:ph type="title"/>
          </p:nvPr>
        </p:nvSpPr>
        <p:spPr>
          <a:xfrm>
            <a:off x="426720" y="380682"/>
            <a:ext cx="2015984" cy="6096635"/>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Paige Brenner</a:t>
            </a:r>
            <a:endParaRPr lang="en-US" sz="3200" b="1" dirty="0">
              <a:solidFill>
                <a:schemeClr val="tx1"/>
              </a:solidFill>
              <a:latin typeface="Copperplate Gothic Bold" panose="020E0705020206020404" pitchFamily="34" charset="77"/>
              <a:cs typeface="Bangla MN"/>
            </a:endParaRPr>
          </a:p>
        </p:txBody>
      </p:sp>
      <p:pic>
        <p:nvPicPr>
          <p:cNvPr id="18" name="Content Placeholder 17" descr="A bulletin board with handprints and notes&#10;&#10;AI-generated content may be incorrect.">
            <a:extLst>
              <a:ext uri="{FF2B5EF4-FFF2-40B4-BE49-F238E27FC236}">
                <a16:creationId xmlns:a16="http://schemas.microsoft.com/office/drawing/2014/main" id="{F5403143-299C-CC3C-18AF-261768E49087}"/>
              </a:ext>
            </a:extLst>
          </p:cNvPr>
          <p:cNvPicPr>
            <a:picLocks noGrp="1" noChangeAspect="1"/>
          </p:cNvPicPr>
          <p:nvPr>
            <p:ph idx="1"/>
          </p:nvPr>
        </p:nvPicPr>
        <p:blipFill>
          <a:blip r:embed="rId4"/>
          <a:stretch>
            <a:fillRect/>
          </a:stretch>
        </p:blipFill>
        <p:spPr>
          <a:xfrm>
            <a:off x="2586661" y="380681"/>
            <a:ext cx="4262374" cy="6289963"/>
          </a:xfrm>
          <a:prstGeom prst="rect">
            <a:avLst/>
          </a:prstGeom>
        </p:spPr>
      </p:pic>
      <p:pic>
        <p:nvPicPr>
          <p:cNvPr id="20" name="Picture 19" descr="A close-up of a board&#10;&#10;AI-generated content may be incorrect.">
            <a:extLst>
              <a:ext uri="{FF2B5EF4-FFF2-40B4-BE49-F238E27FC236}">
                <a16:creationId xmlns:a16="http://schemas.microsoft.com/office/drawing/2014/main" id="{45D60E4F-0777-BB15-4D39-8A852C2C62B9}"/>
              </a:ext>
            </a:extLst>
          </p:cNvPr>
          <p:cNvPicPr>
            <a:picLocks noChangeAspect="1"/>
          </p:cNvPicPr>
          <p:nvPr/>
        </p:nvPicPr>
        <p:blipFill>
          <a:blip r:embed="rId5"/>
          <a:stretch>
            <a:fillRect/>
          </a:stretch>
        </p:blipFill>
        <p:spPr>
          <a:xfrm>
            <a:off x="7040137" y="380682"/>
            <a:ext cx="4725143" cy="6289964"/>
          </a:xfrm>
          <a:prstGeom prst="rect">
            <a:avLst/>
          </a:prstGeom>
        </p:spPr>
      </p:pic>
    </p:spTree>
    <p:extLst>
      <p:ext uri="{BB962C8B-B14F-4D97-AF65-F5344CB8AC3E}">
        <p14:creationId xmlns:p14="http://schemas.microsoft.com/office/powerpoint/2010/main" val="175660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9E9F-43C6-0630-44E8-B633ABDFE8A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1B8D20-6EA8-2F0B-756D-C87B0054151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178339F5-8BBB-3135-5766-B918E32058E3}"/>
              </a:ext>
            </a:extLst>
          </p:cNvPr>
          <p:cNvSpPr>
            <a:spLocks noGrp="1"/>
          </p:cNvSpPr>
          <p:nvPr>
            <p:ph type="title"/>
          </p:nvPr>
        </p:nvSpPr>
        <p:spPr>
          <a:xfrm>
            <a:off x="259081" y="365125"/>
            <a:ext cx="114299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5400" b="1" dirty="0">
                <a:solidFill>
                  <a:schemeClr val="tx1"/>
                </a:solidFill>
                <a:latin typeface="Copperplate Gothic Bold" panose="020E0705020206020404" pitchFamily="34" charset="77"/>
                <a:cs typeface="Bangla MN"/>
              </a:rPr>
              <a:t>Early Childhood</a:t>
            </a:r>
          </a:p>
        </p:txBody>
      </p:sp>
      <p:sp>
        <p:nvSpPr>
          <p:cNvPr id="7" name="Content Placeholder 6">
            <a:extLst>
              <a:ext uri="{FF2B5EF4-FFF2-40B4-BE49-F238E27FC236}">
                <a16:creationId xmlns:a16="http://schemas.microsoft.com/office/drawing/2014/main" id="{0C769601-EF62-4D77-6B67-2F5D9A16E28D}"/>
              </a:ext>
            </a:extLst>
          </p:cNvPr>
          <p:cNvSpPr>
            <a:spLocks noGrp="1"/>
          </p:cNvSpPr>
          <p:nvPr>
            <p:ph sz="half" idx="2"/>
          </p:nvPr>
        </p:nvSpPr>
        <p:spPr>
          <a:xfrm>
            <a:off x="4092927" y="1940719"/>
            <a:ext cx="7596152" cy="4667250"/>
          </a:xfrm>
          <a:solidFill>
            <a:schemeClr val="bg1">
              <a:alpha val="83000"/>
            </a:schemeClr>
          </a:solidFill>
        </p:spPr>
        <p:txBody>
          <a:bodyPr>
            <a:normAutofit fontScale="70000" lnSpcReduction="20000"/>
          </a:bodyPr>
          <a:lstStyle/>
          <a:p>
            <a:endParaRPr lang="en-US" sz="4200" dirty="0">
              <a:solidFill>
                <a:srgbClr val="000000"/>
              </a:solidFill>
              <a:latin typeface="Arial" panose="020B0604020202020204" pitchFamily="34" charset="0"/>
              <a:ea typeface="+mn-lt"/>
              <a:cs typeface="Arial" panose="020B0604020202020204" pitchFamily="34" charset="0"/>
            </a:endParaRPr>
          </a:p>
          <a:p>
            <a:pPr marR="5080">
              <a:lnSpc>
                <a:spcPct val="100400"/>
              </a:lnSpc>
              <a:spcBef>
                <a:spcPts val="90"/>
              </a:spcBef>
            </a:pPr>
            <a:r>
              <a:rPr lang="en-US" sz="4400" spc="-25" dirty="0">
                <a:solidFill>
                  <a:srgbClr val="003332"/>
                </a:solidFill>
                <a:latin typeface="Arial"/>
                <a:cs typeface="Arial"/>
              </a:rPr>
              <a:t>These</a:t>
            </a:r>
            <a:r>
              <a:rPr lang="en-US" sz="4400" spc="10" dirty="0">
                <a:solidFill>
                  <a:srgbClr val="003332"/>
                </a:solidFill>
                <a:latin typeface="Arial"/>
                <a:cs typeface="Arial"/>
              </a:rPr>
              <a:t> </a:t>
            </a:r>
            <a:r>
              <a:rPr lang="en-US" sz="4400" dirty="0">
                <a:solidFill>
                  <a:srgbClr val="003332"/>
                </a:solidFill>
                <a:latin typeface="Arial"/>
                <a:cs typeface="Arial"/>
              </a:rPr>
              <a:t>are</a:t>
            </a:r>
            <a:r>
              <a:rPr lang="en-US" sz="4400" spc="15" dirty="0">
                <a:solidFill>
                  <a:srgbClr val="003332"/>
                </a:solidFill>
                <a:latin typeface="Arial"/>
                <a:cs typeface="Arial"/>
              </a:rPr>
              <a:t> </a:t>
            </a:r>
            <a:r>
              <a:rPr lang="en-US" sz="4400" dirty="0">
                <a:solidFill>
                  <a:srgbClr val="003332"/>
                </a:solidFill>
                <a:latin typeface="Arial"/>
                <a:cs typeface="Arial"/>
              </a:rPr>
              <a:t>my</a:t>
            </a:r>
            <a:r>
              <a:rPr lang="en-US" sz="4400" spc="15" dirty="0">
                <a:solidFill>
                  <a:srgbClr val="003332"/>
                </a:solidFill>
                <a:latin typeface="Arial"/>
                <a:cs typeface="Arial"/>
              </a:rPr>
              <a:t> </a:t>
            </a:r>
            <a:r>
              <a:rPr lang="en-US" sz="4400" spc="-20" dirty="0">
                <a:solidFill>
                  <a:srgbClr val="003332"/>
                </a:solidFill>
                <a:latin typeface="Arial"/>
                <a:cs typeface="Arial"/>
              </a:rPr>
              <a:t>‘Early</a:t>
            </a:r>
            <a:r>
              <a:rPr lang="en-US" sz="4400" spc="10" dirty="0">
                <a:solidFill>
                  <a:srgbClr val="003332"/>
                </a:solidFill>
                <a:latin typeface="Arial"/>
                <a:cs typeface="Arial"/>
              </a:rPr>
              <a:t> </a:t>
            </a:r>
            <a:r>
              <a:rPr lang="en-US" sz="4400" spc="60" dirty="0">
                <a:solidFill>
                  <a:srgbClr val="003332"/>
                </a:solidFill>
                <a:latin typeface="Arial"/>
                <a:cs typeface="Arial"/>
              </a:rPr>
              <a:t>Childhood’</a:t>
            </a:r>
            <a:r>
              <a:rPr lang="en-US" sz="4400" spc="20" dirty="0">
                <a:solidFill>
                  <a:srgbClr val="003332"/>
                </a:solidFill>
                <a:latin typeface="Arial"/>
                <a:cs typeface="Arial"/>
              </a:rPr>
              <a:t> </a:t>
            </a:r>
            <a:r>
              <a:rPr lang="en-US" sz="4400" dirty="0">
                <a:solidFill>
                  <a:srgbClr val="003332"/>
                </a:solidFill>
                <a:latin typeface="Arial"/>
                <a:cs typeface="Arial"/>
              </a:rPr>
              <a:t>pages</a:t>
            </a:r>
            <a:r>
              <a:rPr lang="en-US" sz="4400" spc="20" dirty="0">
                <a:solidFill>
                  <a:srgbClr val="003332"/>
                </a:solidFill>
                <a:latin typeface="Arial"/>
                <a:cs typeface="Arial"/>
              </a:rPr>
              <a:t> </a:t>
            </a:r>
            <a:r>
              <a:rPr lang="en-US" sz="4400" dirty="0">
                <a:solidFill>
                  <a:srgbClr val="003332"/>
                </a:solidFill>
                <a:latin typeface="Arial"/>
                <a:cs typeface="Arial"/>
              </a:rPr>
              <a:t>from</a:t>
            </a:r>
            <a:r>
              <a:rPr lang="en-US" sz="4400" spc="15" dirty="0">
                <a:solidFill>
                  <a:srgbClr val="003332"/>
                </a:solidFill>
                <a:latin typeface="Arial"/>
                <a:cs typeface="Arial"/>
              </a:rPr>
              <a:t> </a:t>
            </a:r>
            <a:r>
              <a:rPr lang="en-US" sz="4400" dirty="0">
                <a:solidFill>
                  <a:srgbClr val="003332"/>
                </a:solidFill>
                <a:latin typeface="Arial"/>
                <a:cs typeface="Arial"/>
              </a:rPr>
              <a:t>my</a:t>
            </a:r>
            <a:r>
              <a:rPr lang="en-US" sz="4400" spc="10" dirty="0">
                <a:solidFill>
                  <a:srgbClr val="003332"/>
                </a:solidFill>
                <a:latin typeface="Arial"/>
                <a:cs typeface="Arial"/>
              </a:rPr>
              <a:t> </a:t>
            </a:r>
            <a:r>
              <a:rPr lang="en-US" sz="4400" dirty="0">
                <a:solidFill>
                  <a:srgbClr val="003332"/>
                </a:solidFill>
                <a:latin typeface="Arial"/>
                <a:cs typeface="Arial"/>
              </a:rPr>
              <a:t>journal</a:t>
            </a:r>
            <a:r>
              <a:rPr lang="en-US" sz="4400" spc="15" dirty="0">
                <a:solidFill>
                  <a:srgbClr val="003332"/>
                </a:solidFill>
                <a:latin typeface="Arial"/>
                <a:cs typeface="Arial"/>
              </a:rPr>
              <a:t> </a:t>
            </a:r>
            <a:r>
              <a:rPr lang="en-US" sz="4400" dirty="0">
                <a:solidFill>
                  <a:srgbClr val="003332"/>
                </a:solidFill>
                <a:latin typeface="Arial"/>
                <a:cs typeface="Arial"/>
              </a:rPr>
              <a:t>which</a:t>
            </a:r>
            <a:r>
              <a:rPr lang="en-US" sz="4400" spc="20" dirty="0">
                <a:solidFill>
                  <a:srgbClr val="003332"/>
                </a:solidFill>
                <a:latin typeface="Arial"/>
                <a:cs typeface="Arial"/>
              </a:rPr>
              <a:t> </a:t>
            </a:r>
            <a:r>
              <a:rPr lang="en-US" sz="4400" spc="-10" dirty="0">
                <a:solidFill>
                  <a:srgbClr val="003332"/>
                </a:solidFill>
                <a:latin typeface="Arial"/>
                <a:cs typeface="Arial"/>
              </a:rPr>
              <a:t>showcase</a:t>
            </a:r>
            <a:r>
              <a:rPr lang="en-US" sz="4400" spc="15" dirty="0">
                <a:solidFill>
                  <a:srgbClr val="003332"/>
                </a:solidFill>
                <a:latin typeface="Arial"/>
                <a:cs typeface="Arial"/>
              </a:rPr>
              <a:t> </a:t>
            </a:r>
            <a:r>
              <a:rPr lang="en-US" sz="4400" spc="55" dirty="0">
                <a:solidFill>
                  <a:srgbClr val="003332"/>
                </a:solidFill>
                <a:latin typeface="Arial"/>
                <a:cs typeface="Arial"/>
              </a:rPr>
              <a:t>multiple</a:t>
            </a:r>
            <a:r>
              <a:rPr lang="en-US" sz="4400" spc="10" dirty="0">
                <a:solidFill>
                  <a:srgbClr val="003332"/>
                </a:solidFill>
                <a:latin typeface="Arial"/>
                <a:cs typeface="Arial"/>
              </a:rPr>
              <a:t> </a:t>
            </a:r>
            <a:r>
              <a:rPr lang="en-US" sz="4400" dirty="0">
                <a:solidFill>
                  <a:srgbClr val="003332"/>
                </a:solidFill>
                <a:latin typeface="Arial"/>
                <a:cs typeface="Arial"/>
              </a:rPr>
              <a:t>art</a:t>
            </a:r>
            <a:r>
              <a:rPr lang="en-US" sz="4400" spc="20" dirty="0">
                <a:solidFill>
                  <a:srgbClr val="003332"/>
                </a:solidFill>
                <a:latin typeface="Arial"/>
                <a:cs typeface="Arial"/>
              </a:rPr>
              <a:t> </a:t>
            </a:r>
            <a:r>
              <a:rPr lang="en-US" sz="4400" dirty="0">
                <a:solidFill>
                  <a:srgbClr val="003332"/>
                </a:solidFill>
                <a:latin typeface="Arial"/>
                <a:cs typeface="Arial"/>
              </a:rPr>
              <a:t>pieces</a:t>
            </a:r>
            <a:r>
              <a:rPr lang="en-US" sz="4400" spc="20" dirty="0">
                <a:solidFill>
                  <a:srgbClr val="003332"/>
                </a:solidFill>
                <a:latin typeface="Arial"/>
                <a:cs typeface="Arial"/>
              </a:rPr>
              <a:t> </a:t>
            </a:r>
            <a:r>
              <a:rPr lang="en-US" sz="4400" spc="-20" dirty="0">
                <a:solidFill>
                  <a:srgbClr val="003332"/>
                </a:solidFill>
                <a:latin typeface="Arial"/>
                <a:cs typeface="Arial"/>
              </a:rPr>
              <a:t>from </a:t>
            </a:r>
            <a:r>
              <a:rPr lang="en-US" sz="4400" dirty="0">
                <a:solidFill>
                  <a:srgbClr val="003332"/>
                </a:solidFill>
                <a:latin typeface="Arial"/>
                <a:cs typeface="Arial"/>
              </a:rPr>
              <a:t>students</a:t>
            </a:r>
            <a:r>
              <a:rPr lang="en-US" sz="4400" spc="35" dirty="0">
                <a:solidFill>
                  <a:srgbClr val="003332"/>
                </a:solidFill>
                <a:latin typeface="Arial"/>
                <a:cs typeface="Arial"/>
              </a:rPr>
              <a:t> </a:t>
            </a:r>
            <a:r>
              <a:rPr lang="en-US" sz="4400" spc="60" dirty="0">
                <a:solidFill>
                  <a:srgbClr val="003332"/>
                </a:solidFill>
                <a:latin typeface="Arial"/>
                <a:cs typeface="Arial"/>
              </a:rPr>
              <a:t>aged</a:t>
            </a:r>
            <a:r>
              <a:rPr lang="en-US" sz="4400" spc="35" dirty="0">
                <a:solidFill>
                  <a:srgbClr val="003332"/>
                </a:solidFill>
                <a:latin typeface="Arial"/>
                <a:cs typeface="Arial"/>
              </a:rPr>
              <a:t> </a:t>
            </a:r>
            <a:r>
              <a:rPr lang="en-US" sz="4400" dirty="0">
                <a:solidFill>
                  <a:srgbClr val="003332"/>
                </a:solidFill>
                <a:latin typeface="Arial"/>
                <a:cs typeface="Arial"/>
              </a:rPr>
              <a:t>pre-k</a:t>
            </a:r>
            <a:r>
              <a:rPr lang="en-US" sz="4400" spc="20" dirty="0">
                <a:solidFill>
                  <a:srgbClr val="003332"/>
                </a:solidFill>
                <a:latin typeface="Arial"/>
                <a:cs typeface="Arial"/>
              </a:rPr>
              <a:t> </a:t>
            </a:r>
            <a:r>
              <a:rPr lang="en-US" sz="4400" spc="80" dirty="0">
                <a:solidFill>
                  <a:srgbClr val="003332"/>
                </a:solidFill>
                <a:latin typeface="Arial"/>
                <a:cs typeface="Arial"/>
              </a:rPr>
              <a:t>to</a:t>
            </a:r>
            <a:r>
              <a:rPr lang="en-US" sz="4400" spc="35" dirty="0">
                <a:solidFill>
                  <a:srgbClr val="003332"/>
                </a:solidFill>
                <a:latin typeface="Arial"/>
                <a:cs typeface="Arial"/>
              </a:rPr>
              <a:t> </a:t>
            </a:r>
            <a:r>
              <a:rPr lang="en-US" sz="4400" dirty="0">
                <a:solidFill>
                  <a:srgbClr val="003332"/>
                </a:solidFill>
                <a:latin typeface="Arial"/>
                <a:cs typeface="Arial"/>
              </a:rPr>
              <a:t>second</a:t>
            </a:r>
            <a:r>
              <a:rPr lang="en-US" sz="4400" spc="35" dirty="0">
                <a:solidFill>
                  <a:srgbClr val="003332"/>
                </a:solidFill>
                <a:latin typeface="Arial"/>
                <a:cs typeface="Arial"/>
              </a:rPr>
              <a:t> </a:t>
            </a:r>
            <a:r>
              <a:rPr lang="en-US" sz="4400" dirty="0">
                <a:solidFill>
                  <a:srgbClr val="003332"/>
                </a:solidFill>
                <a:latin typeface="Arial"/>
                <a:cs typeface="Arial"/>
              </a:rPr>
              <a:t>grade.</a:t>
            </a:r>
            <a:r>
              <a:rPr lang="en-US" sz="4400" spc="-85" dirty="0">
                <a:solidFill>
                  <a:srgbClr val="003332"/>
                </a:solidFill>
                <a:latin typeface="Arial"/>
                <a:cs typeface="Arial"/>
              </a:rPr>
              <a:t> </a:t>
            </a:r>
            <a:r>
              <a:rPr lang="en-US" sz="4400" dirty="0">
                <a:solidFill>
                  <a:srgbClr val="003332"/>
                </a:solidFill>
                <a:latin typeface="Arial"/>
                <a:cs typeface="Arial"/>
              </a:rPr>
              <a:t>There</a:t>
            </a:r>
            <a:r>
              <a:rPr lang="en-US" sz="4400" spc="25" dirty="0">
                <a:solidFill>
                  <a:srgbClr val="003332"/>
                </a:solidFill>
                <a:latin typeface="Arial"/>
                <a:cs typeface="Arial"/>
              </a:rPr>
              <a:t> </a:t>
            </a:r>
            <a:r>
              <a:rPr lang="en-US" sz="4400" dirty="0">
                <a:solidFill>
                  <a:srgbClr val="003332"/>
                </a:solidFill>
                <a:latin typeface="Arial"/>
                <a:cs typeface="Arial"/>
              </a:rPr>
              <a:t>are</a:t>
            </a:r>
            <a:r>
              <a:rPr lang="en-US" sz="4400" spc="30" dirty="0">
                <a:solidFill>
                  <a:srgbClr val="003332"/>
                </a:solidFill>
                <a:latin typeface="Arial"/>
                <a:cs typeface="Arial"/>
              </a:rPr>
              <a:t> </a:t>
            </a:r>
            <a:r>
              <a:rPr lang="en-US" sz="4400" dirty="0">
                <a:solidFill>
                  <a:srgbClr val="003332"/>
                </a:solidFill>
                <a:latin typeface="Arial"/>
                <a:cs typeface="Arial"/>
              </a:rPr>
              <a:t>also</a:t>
            </a:r>
            <a:r>
              <a:rPr lang="en-US" sz="4400" spc="35" dirty="0">
                <a:solidFill>
                  <a:srgbClr val="003332"/>
                </a:solidFill>
                <a:latin typeface="Arial"/>
                <a:cs typeface="Arial"/>
              </a:rPr>
              <a:t> </a:t>
            </a:r>
            <a:r>
              <a:rPr lang="en-US" sz="4400" dirty="0">
                <a:solidFill>
                  <a:srgbClr val="003332"/>
                </a:solidFill>
                <a:latin typeface="Arial"/>
                <a:cs typeface="Arial"/>
              </a:rPr>
              <a:t>explanations</a:t>
            </a:r>
            <a:r>
              <a:rPr lang="en-US" sz="4400" spc="35" dirty="0">
                <a:solidFill>
                  <a:srgbClr val="003332"/>
                </a:solidFill>
                <a:latin typeface="Arial"/>
                <a:cs typeface="Arial"/>
              </a:rPr>
              <a:t> </a:t>
            </a:r>
            <a:r>
              <a:rPr lang="en-US" sz="4400" spc="60" dirty="0">
                <a:solidFill>
                  <a:srgbClr val="003332"/>
                </a:solidFill>
                <a:latin typeface="Arial"/>
                <a:cs typeface="Arial"/>
              </a:rPr>
              <a:t>of</a:t>
            </a:r>
            <a:r>
              <a:rPr lang="en-US" sz="4400" spc="80" dirty="0">
                <a:solidFill>
                  <a:srgbClr val="003332"/>
                </a:solidFill>
                <a:latin typeface="Arial"/>
                <a:cs typeface="Arial"/>
              </a:rPr>
              <a:t> </a:t>
            </a:r>
            <a:r>
              <a:rPr lang="en-US" sz="4400" dirty="0">
                <a:solidFill>
                  <a:srgbClr val="003332"/>
                </a:solidFill>
                <a:latin typeface="Arial"/>
                <a:cs typeface="Arial"/>
              </a:rPr>
              <a:t>children’s</a:t>
            </a:r>
            <a:r>
              <a:rPr lang="en-US" sz="4400" spc="35" dirty="0">
                <a:solidFill>
                  <a:srgbClr val="003332"/>
                </a:solidFill>
                <a:latin typeface="Arial"/>
                <a:cs typeface="Arial"/>
              </a:rPr>
              <a:t> </a:t>
            </a:r>
            <a:r>
              <a:rPr lang="en-US" sz="4400" spc="40" dirty="0">
                <a:solidFill>
                  <a:srgbClr val="003332"/>
                </a:solidFill>
                <a:latin typeface="Arial"/>
                <a:cs typeface="Arial"/>
              </a:rPr>
              <a:t>development </a:t>
            </a:r>
            <a:r>
              <a:rPr lang="en-US" sz="4400" dirty="0">
                <a:solidFill>
                  <a:srgbClr val="003332"/>
                </a:solidFill>
                <a:latin typeface="Arial"/>
                <a:cs typeface="Arial"/>
              </a:rPr>
              <a:t>specifically</a:t>
            </a:r>
            <a:r>
              <a:rPr lang="en-US" sz="4400" spc="60" dirty="0">
                <a:solidFill>
                  <a:srgbClr val="003332"/>
                </a:solidFill>
                <a:latin typeface="Arial"/>
                <a:cs typeface="Arial"/>
              </a:rPr>
              <a:t> </a:t>
            </a:r>
            <a:r>
              <a:rPr lang="en-US" sz="4400" dirty="0">
                <a:solidFill>
                  <a:srgbClr val="003332"/>
                </a:solidFill>
                <a:latin typeface="Arial"/>
                <a:cs typeface="Arial"/>
              </a:rPr>
              <a:t>in</a:t>
            </a:r>
            <a:r>
              <a:rPr lang="en-US" sz="4400" spc="75" dirty="0">
                <a:solidFill>
                  <a:srgbClr val="003332"/>
                </a:solidFill>
                <a:latin typeface="Arial"/>
                <a:cs typeface="Arial"/>
              </a:rPr>
              <a:t> </a:t>
            </a:r>
            <a:r>
              <a:rPr lang="en-US" sz="4400" dirty="0">
                <a:solidFill>
                  <a:srgbClr val="003332"/>
                </a:solidFill>
                <a:latin typeface="Arial"/>
                <a:cs typeface="Arial"/>
              </a:rPr>
              <a:t>reference</a:t>
            </a:r>
            <a:r>
              <a:rPr lang="en-US" sz="4400" spc="65" dirty="0">
                <a:solidFill>
                  <a:srgbClr val="003332"/>
                </a:solidFill>
                <a:latin typeface="Arial"/>
                <a:cs typeface="Arial"/>
              </a:rPr>
              <a:t> </a:t>
            </a:r>
            <a:r>
              <a:rPr lang="en-US" sz="4400" spc="80" dirty="0">
                <a:solidFill>
                  <a:srgbClr val="003332"/>
                </a:solidFill>
                <a:latin typeface="Arial"/>
                <a:cs typeface="Arial"/>
              </a:rPr>
              <a:t>to</a:t>
            </a:r>
            <a:r>
              <a:rPr lang="en-US" sz="4400" spc="70" dirty="0">
                <a:solidFill>
                  <a:srgbClr val="003332"/>
                </a:solidFill>
                <a:latin typeface="Arial"/>
                <a:cs typeface="Arial"/>
              </a:rPr>
              <a:t> </a:t>
            </a:r>
            <a:r>
              <a:rPr lang="en-US" sz="4400" dirty="0">
                <a:solidFill>
                  <a:srgbClr val="003332"/>
                </a:solidFill>
                <a:latin typeface="Arial"/>
                <a:cs typeface="Arial"/>
              </a:rPr>
              <a:t>“creating”</a:t>
            </a:r>
            <a:r>
              <a:rPr lang="en-US" sz="4400" spc="70" dirty="0">
                <a:solidFill>
                  <a:srgbClr val="003332"/>
                </a:solidFill>
                <a:latin typeface="Arial"/>
                <a:cs typeface="Arial"/>
              </a:rPr>
              <a:t> </a:t>
            </a:r>
            <a:r>
              <a:rPr lang="en-US" sz="4400" dirty="0">
                <a:solidFill>
                  <a:srgbClr val="003332"/>
                </a:solidFill>
                <a:latin typeface="Arial"/>
                <a:cs typeface="Arial"/>
              </a:rPr>
              <a:t>that</a:t>
            </a:r>
            <a:r>
              <a:rPr lang="en-US" sz="4400" spc="70" dirty="0">
                <a:solidFill>
                  <a:srgbClr val="003332"/>
                </a:solidFill>
                <a:latin typeface="Arial"/>
                <a:cs typeface="Arial"/>
              </a:rPr>
              <a:t> </a:t>
            </a:r>
            <a:r>
              <a:rPr lang="en-US" sz="4400" spc="45" dirty="0">
                <a:solidFill>
                  <a:srgbClr val="003332"/>
                </a:solidFill>
                <a:latin typeface="Arial"/>
                <a:cs typeface="Arial"/>
              </a:rPr>
              <a:t>coincide</a:t>
            </a:r>
            <a:r>
              <a:rPr lang="en-US" sz="4400" spc="65" dirty="0">
                <a:solidFill>
                  <a:srgbClr val="003332"/>
                </a:solidFill>
                <a:latin typeface="Arial"/>
                <a:cs typeface="Arial"/>
              </a:rPr>
              <a:t> </a:t>
            </a:r>
            <a:r>
              <a:rPr lang="en-US" sz="4400" dirty="0">
                <a:solidFill>
                  <a:srgbClr val="003332"/>
                </a:solidFill>
                <a:latin typeface="Arial"/>
                <a:cs typeface="Arial"/>
              </a:rPr>
              <a:t>with</a:t>
            </a:r>
            <a:r>
              <a:rPr lang="en-US" sz="4400" spc="70" dirty="0">
                <a:solidFill>
                  <a:srgbClr val="003332"/>
                </a:solidFill>
                <a:latin typeface="Arial"/>
                <a:cs typeface="Arial"/>
              </a:rPr>
              <a:t> </a:t>
            </a:r>
            <a:r>
              <a:rPr lang="en-US" sz="4400" dirty="0">
                <a:solidFill>
                  <a:srgbClr val="003332"/>
                </a:solidFill>
                <a:latin typeface="Arial"/>
                <a:cs typeface="Arial"/>
              </a:rPr>
              <a:t>the</a:t>
            </a:r>
            <a:r>
              <a:rPr lang="en-US" sz="4400" spc="65" dirty="0">
                <a:solidFill>
                  <a:srgbClr val="003332"/>
                </a:solidFill>
                <a:latin typeface="Arial"/>
                <a:cs typeface="Arial"/>
              </a:rPr>
              <a:t> </a:t>
            </a:r>
            <a:r>
              <a:rPr lang="en-US" sz="4400" dirty="0">
                <a:solidFill>
                  <a:srgbClr val="003332"/>
                </a:solidFill>
                <a:latin typeface="Arial"/>
                <a:cs typeface="Arial"/>
              </a:rPr>
              <a:t>artworks</a:t>
            </a:r>
            <a:r>
              <a:rPr lang="en-US" sz="4400" spc="75" dirty="0">
                <a:solidFill>
                  <a:srgbClr val="003332"/>
                </a:solidFill>
                <a:latin typeface="Arial"/>
                <a:cs typeface="Arial"/>
              </a:rPr>
              <a:t> </a:t>
            </a:r>
            <a:r>
              <a:rPr lang="en-US" sz="4400" dirty="0">
                <a:solidFill>
                  <a:srgbClr val="003332"/>
                </a:solidFill>
                <a:latin typeface="Arial"/>
                <a:cs typeface="Arial"/>
              </a:rPr>
              <a:t>that</a:t>
            </a:r>
            <a:r>
              <a:rPr lang="en-US" sz="4400" spc="70" dirty="0">
                <a:solidFill>
                  <a:srgbClr val="003332"/>
                </a:solidFill>
                <a:latin typeface="Arial"/>
                <a:cs typeface="Arial"/>
              </a:rPr>
              <a:t> </a:t>
            </a:r>
            <a:r>
              <a:rPr lang="en-US" sz="4400" dirty="0">
                <a:solidFill>
                  <a:srgbClr val="003332"/>
                </a:solidFill>
                <a:latin typeface="Arial"/>
                <a:cs typeface="Arial"/>
              </a:rPr>
              <a:t>are</a:t>
            </a:r>
            <a:r>
              <a:rPr lang="en-US" sz="4400" spc="65" dirty="0">
                <a:solidFill>
                  <a:srgbClr val="003332"/>
                </a:solidFill>
                <a:latin typeface="Arial"/>
                <a:cs typeface="Arial"/>
              </a:rPr>
              <a:t> </a:t>
            </a:r>
            <a:r>
              <a:rPr lang="en-US" sz="4400" spc="70" dirty="0">
                <a:solidFill>
                  <a:srgbClr val="003332"/>
                </a:solidFill>
                <a:latin typeface="Arial"/>
                <a:cs typeface="Arial"/>
              </a:rPr>
              <a:t>being </a:t>
            </a:r>
            <a:r>
              <a:rPr lang="en-US" sz="4400" dirty="0">
                <a:solidFill>
                  <a:srgbClr val="003332"/>
                </a:solidFill>
                <a:latin typeface="Arial"/>
                <a:cs typeface="Arial"/>
              </a:rPr>
              <a:t>presented.</a:t>
            </a:r>
            <a:r>
              <a:rPr lang="en-US" sz="4400" spc="-5" dirty="0">
                <a:solidFill>
                  <a:srgbClr val="003332"/>
                </a:solidFill>
                <a:latin typeface="Arial"/>
                <a:cs typeface="Arial"/>
              </a:rPr>
              <a:t> </a:t>
            </a:r>
            <a:r>
              <a:rPr lang="en-US" sz="4400" spc="-25" dirty="0">
                <a:solidFill>
                  <a:srgbClr val="003332"/>
                </a:solidFill>
                <a:latin typeface="Arial"/>
                <a:cs typeface="Arial"/>
              </a:rPr>
              <a:t>My </a:t>
            </a:r>
            <a:r>
              <a:rPr lang="en-US" sz="4400" dirty="0">
                <a:solidFill>
                  <a:srgbClr val="003332"/>
                </a:solidFill>
                <a:latin typeface="Arial"/>
                <a:cs typeface="Arial"/>
              </a:rPr>
              <a:t>four-</a:t>
            </a:r>
            <a:r>
              <a:rPr lang="en-US" sz="4400" spc="-30" dirty="0">
                <a:solidFill>
                  <a:srgbClr val="003332"/>
                </a:solidFill>
                <a:latin typeface="Arial"/>
                <a:cs typeface="Arial"/>
              </a:rPr>
              <a:t>year-</a:t>
            </a:r>
            <a:r>
              <a:rPr lang="en-US" sz="4400" spc="90" dirty="0">
                <a:solidFill>
                  <a:srgbClr val="003332"/>
                </a:solidFill>
                <a:latin typeface="Arial"/>
                <a:cs typeface="Arial"/>
              </a:rPr>
              <a:t>old</a:t>
            </a:r>
            <a:r>
              <a:rPr lang="en-US" sz="4400" spc="20" dirty="0">
                <a:solidFill>
                  <a:srgbClr val="003332"/>
                </a:solidFill>
                <a:latin typeface="Arial"/>
                <a:cs typeface="Arial"/>
              </a:rPr>
              <a:t> </a:t>
            </a:r>
            <a:r>
              <a:rPr lang="en-US" sz="4400" dirty="0">
                <a:solidFill>
                  <a:srgbClr val="003332"/>
                </a:solidFill>
                <a:latin typeface="Arial"/>
                <a:cs typeface="Arial"/>
              </a:rPr>
              <a:t>nephew</a:t>
            </a:r>
            <a:r>
              <a:rPr lang="en-US" sz="4400" spc="15" dirty="0">
                <a:solidFill>
                  <a:srgbClr val="003332"/>
                </a:solidFill>
                <a:latin typeface="Arial"/>
                <a:cs typeface="Arial"/>
              </a:rPr>
              <a:t> </a:t>
            </a:r>
            <a:r>
              <a:rPr lang="en-US" sz="4400" spc="50" dirty="0">
                <a:solidFill>
                  <a:srgbClr val="003332"/>
                </a:solidFill>
                <a:latin typeface="Arial"/>
                <a:cs typeface="Arial"/>
              </a:rPr>
              <a:t>who</a:t>
            </a:r>
            <a:r>
              <a:rPr lang="en-US" sz="4400" spc="25" dirty="0">
                <a:solidFill>
                  <a:srgbClr val="003332"/>
                </a:solidFill>
                <a:latin typeface="Arial"/>
                <a:cs typeface="Arial"/>
              </a:rPr>
              <a:t> </a:t>
            </a:r>
            <a:r>
              <a:rPr lang="en-US" sz="4400" dirty="0">
                <a:solidFill>
                  <a:srgbClr val="003332"/>
                </a:solidFill>
                <a:latin typeface="Arial"/>
                <a:cs typeface="Arial"/>
              </a:rPr>
              <a:t>is</a:t>
            </a:r>
            <a:r>
              <a:rPr lang="en-US" sz="4400" spc="25" dirty="0">
                <a:solidFill>
                  <a:srgbClr val="003332"/>
                </a:solidFill>
                <a:latin typeface="Arial"/>
                <a:cs typeface="Arial"/>
              </a:rPr>
              <a:t> </a:t>
            </a:r>
            <a:r>
              <a:rPr lang="en-US" sz="4400" dirty="0">
                <a:solidFill>
                  <a:srgbClr val="003332"/>
                </a:solidFill>
                <a:latin typeface="Arial"/>
                <a:cs typeface="Arial"/>
              </a:rPr>
              <a:t>in</a:t>
            </a:r>
            <a:r>
              <a:rPr lang="en-US" sz="4400" spc="25" dirty="0">
                <a:solidFill>
                  <a:srgbClr val="003332"/>
                </a:solidFill>
                <a:latin typeface="Arial"/>
                <a:cs typeface="Arial"/>
              </a:rPr>
              <a:t> </a:t>
            </a:r>
            <a:r>
              <a:rPr lang="en-US" sz="4400" spc="-70" dirty="0">
                <a:solidFill>
                  <a:srgbClr val="003332"/>
                </a:solidFill>
                <a:latin typeface="Arial"/>
                <a:cs typeface="Arial"/>
              </a:rPr>
              <a:t>Pre-</a:t>
            </a:r>
            <a:r>
              <a:rPr lang="en-US" sz="4400" spc="-80" dirty="0">
                <a:solidFill>
                  <a:srgbClr val="003332"/>
                </a:solidFill>
                <a:latin typeface="Arial"/>
                <a:cs typeface="Arial"/>
              </a:rPr>
              <a:t>K</a:t>
            </a:r>
            <a:r>
              <a:rPr lang="en-US" sz="4400" spc="-15" dirty="0">
                <a:solidFill>
                  <a:srgbClr val="003332"/>
                </a:solidFill>
                <a:latin typeface="Arial"/>
                <a:cs typeface="Arial"/>
              </a:rPr>
              <a:t> </a:t>
            </a:r>
            <a:r>
              <a:rPr lang="en-US" sz="4400" dirty="0">
                <a:solidFill>
                  <a:srgbClr val="003332"/>
                </a:solidFill>
                <a:latin typeface="Arial"/>
                <a:cs typeface="Arial"/>
              </a:rPr>
              <a:t>lent</a:t>
            </a:r>
            <a:r>
              <a:rPr lang="en-US" sz="4400" spc="25" dirty="0">
                <a:solidFill>
                  <a:srgbClr val="003332"/>
                </a:solidFill>
                <a:latin typeface="Arial"/>
                <a:cs typeface="Arial"/>
              </a:rPr>
              <a:t> </a:t>
            </a:r>
            <a:r>
              <a:rPr lang="en-US" sz="4400" dirty="0">
                <a:solidFill>
                  <a:srgbClr val="003332"/>
                </a:solidFill>
                <a:latin typeface="Arial"/>
                <a:cs typeface="Arial"/>
              </a:rPr>
              <a:t>his</a:t>
            </a:r>
            <a:r>
              <a:rPr lang="en-US" sz="4400" spc="25" dirty="0">
                <a:solidFill>
                  <a:srgbClr val="003332"/>
                </a:solidFill>
                <a:latin typeface="Arial"/>
                <a:cs typeface="Arial"/>
              </a:rPr>
              <a:t> </a:t>
            </a:r>
            <a:r>
              <a:rPr lang="en-US" sz="4400" dirty="0">
                <a:solidFill>
                  <a:srgbClr val="003332"/>
                </a:solidFill>
                <a:latin typeface="Arial"/>
                <a:cs typeface="Arial"/>
              </a:rPr>
              <a:t>hands</a:t>
            </a:r>
            <a:r>
              <a:rPr lang="en-US" sz="4400" spc="25" dirty="0">
                <a:solidFill>
                  <a:srgbClr val="003332"/>
                </a:solidFill>
                <a:latin typeface="Arial"/>
                <a:cs typeface="Arial"/>
              </a:rPr>
              <a:t> </a:t>
            </a:r>
            <a:r>
              <a:rPr lang="en-US" sz="4400" spc="80" dirty="0">
                <a:solidFill>
                  <a:srgbClr val="003332"/>
                </a:solidFill>
                <a:latin typeface="Arial"/>
                <a:cs typeface="Arial"/>
              </a:rPr>
              <a:t>to</a:t>
            </a:r>
            <a:r>
              <a:rPr lang="en-US" sz="4400" spc="25" dirty="0">
                <a:solidFill>
                  <a:srgbClr val="003332"/>
                </a:solidFill>
                <a:latin typeface="Arial"/>
                <a:cs typeface="Arial"/>
              </a:rPr>
              <a:t> </a:t>
            </a:r>
            <a:r>
              <a:rPr lang="en-US" sz="4400" dirty="0">
                <a:solidFill>
                  <a:srgbClr val="003332"/>
                </a:solidFill>
                <a:latin typeface="Arial"/>
                <a:cs typeface="Arial"/>
              </a:rPr>
              <a:t>the</a:t>
            </a:r>
            <a:r>
              <a:rPr lang="en-US" sz="4400" spc="20" dirty="0">
                <a:solidFill>
                  <a:srgbClr val="003332"/>
                </a:solidFill>
                <a:latin typeface="Arial"/>
                <a:cs typeface="Arial"/>
              </a:rPr>
              <a:t> </a:t>
            </a:r>
            <a:r>
              <a:rPr lang="en-US" sz="4400" spc="50" dirty="0">
                <a:solidFill>
                  <a:srgbClr val="003332"/>
                </a:solidFill>
                <a:latin typeface="Arial"/>
                <a:cs typeface="Arial"/>
              </a:rPr>
              <a:t>background</a:t>
            </a:r>
            <a:r>
              <a:rPr lang="en-US" sz="4400" spc="25" dirty="0">
                <a:solidFill>
                  <a:srgbClr val="003332"/>
                </a:solidFill>
                <a:latin typeface="Arial"/>
                <a:cs typeface="Arial"/>
              </a:rPr>
              <a:t> </a:t>
            </a:r>
            <a:r>
              <a:rPr lang="en-US" sz="4400" spc="60" dirty="0">
                <a:solidFill>
                  <a:srgbClr val="003332"/>
                </a:solidFill>
                <a:latin typeface="Arial"/>
                <a:cs typeface="Arial"/>
              </a:rPr>
              <a:t>of</a:t>
            </a:r>
            <a:r>
              <a:rPr lang="en-US" sz="4400" spc="65" dirty="0">
                <a:solidFill>
                  <a:srgbClr val="003332"/>
                </a:solidFill>
                <a:latin typeface="Arial"/>
                <a:cs typeface="Arial"/>
              </a:rPr>
              <a:t> </a:t>
            </a:r>
            <a:r>
              <a:rPr lang="en-US" sz="4400" dirty="0">
                <a:solidFill>
                  <a:srgbClr val="003332"/>
                </a:solidFill>
                <a:latin typeface="Arial"/>
                <a:cs typeface="Arial"/>
              </a:rPr>
              <a:t>the</a:t>
            </a:r>
            <a:r>
              <a:rPr lang="en-US" sz="4400" spc="15" dirty="0">
                <a:solidFill>
                  <a:srgbClr val="003332"/>
                </a:solidFill>
                <a:latin typeface="Arial"/>
                <a:cs typeface="Arial"/>
              </a:rPr>
              <a:t> </a:t>
            </a:r>
            <a:r>
              <a:rPr lang="en-US" sz="4400" spc="-10" dirty="0">
                <a:solidFill>
                  <a:srgbClr val="003332"/>
                </a:solidFill>
                <a:latin typeface="Arial"/>
                <a:cs typeface="Arial"/>
              </a:rPr>
              <a:t>pages</a:t>
            </a:r>
            <a:r>
              <a:rPr lang="en-US" sz="4400" spc="-10" dirty="0">
                <a:solidFill>
                  <a:srgbClr val="000000"/>
                </a:solidFill>
                <a:latin typeface="Arial"/>
                <a:cs typeface="Arial"/>
              </a:rPr>
              <a:t>. </a:t>
            </a:r>
            <a:r>
              <a:rPr lang="en-US" sz="4400" dirty="0">
                <a:solidFill>
                  <a:srgbClr val="000000"/>
                </a:solidFill>
              </a:rPr>
              <a:t>Paige Brenner</a:t>
            </a:r>
            <a:endParaRPr lang="en-US" sz="4400" dirty="0">
              <a:solidFill>
                <a:srgbClr val="000000"/>
              </a:solidFill>
              <a:latin typeface="Arial"/>
              <a:cs typeface="Arial"/>
            </a:endParaRPr>
          </a:p>
        </p:txBody>
      </p:sp>
      <p:pic>
        <p:nvPicPr>
          <p:cNvPr id="14" name="object 4">
            <a:extLst>
              <a:ext uri="{FF2B5EF4-FFF2-40B4-BE49-F238E27FC236}">
                <a16:creationId xmlns:a16="http://schemas.microsoft.com/office/drawing/2014/main" id="{0F0EA180-C2BB-8A8B-56E2-F7DE8A875436}"/>
              </a:ext>
            </a:extLst>
          </p:cNvPr>
          <p:cNvPicPr>
            <a:picLocks noGrp="1"/>
          </p:cNvPicPr>
          <p:nvPr>
            <p:ph sz="half" idx="1"/>
          </p:nvPr>
        </p:nvPicPr>
        <p:blipFill>
          <a:blip r:embed="rId4" cstate="print"/>
          <a:stretch>
            <a:fillRect/>
          </a:stretch>
        </p:blipFill>
        <p:spPr>
          <a:xfrm>
            <a:off x="381000" y="1873250"/>
            <a:ext cx="3330925" cy="2308736"/>
          </a:xfrm>
          <a:prstGeom prst="rect">
            <a:avLst/>
          </a:prstGeom>
        </p:spPr>
      </p:pic>
      <p:pic>
        <p:nvPicPr>
          <p:cNvPr id="15" name="object 4">
            <a:extLst>
              <a:ext uri="{FF2B5EF4-FFF2-40B4-BE49-F238E27FC236}">
                <a16:creationId xmlns:a16="http://schemas.microsoft.com/office/drawing/2014/main" id="{BA11BE0D-9C46-5A2C-C47F-E3B5E271803F}"/>
              </a:ext>
            </a:extLst>
          </p:cNvPr>
          <p:cNvPicPr>
            <a:picLocks/>
          </p:cNvPicPr>
          <p:nvPr/>
        </p:nvPicPr>
        <p:blipFill>
          <a:blip r:embed="rId4" cstate="print"/>
          <a:stretch>
            <a:fillRect/>
          </a:stretch>
        </p:blipFill>
        <p:spPr>
          <a:xfrm>
            <a:off x="381001" y="4364549"/>
            <a:ext cx="3330925" cy="2308736"/>
          </a:xfrm>
          <a:prstGeom prst="rect">
            <a:avLst/>
          </a:prstGeom>
        </p:spPr>
      </p:pic>
    </p:spTree>
    <p:extLst>
      <p:ext uri="{BB962C8B-B14F-4D97-AF65-F5344CB8AC3E}">
        <p14:creationId xmlns:p14="http://schemas.microsoft.com/office/powerpoint/2010/main" val="2273752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7CFEF-410B-1629-9C2F-6C2BCDA4F7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130087-74F6-1F06-B638-66913ABBDCB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73857BE2-B6C9-E736-57BA-74BB20ECF68C}"/>
              </a:ext>
            </a:extLst>
          </p:cNvPr>
          <p:cNvSpPr>
            <a:spLocks noGrp="1"/>
          </p:cNvSpPr>
          <p:nvPr>
            <p:ph type="title"/>
          </p:nvPr>
        </p:nvSpPr>
        <p:spPr>
          <a:xfrm>
            <a:off x="426720" y="380682"/>
            <a:ext cx="2015984" cy="6096635"/>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solidFill>
                  <a:schemeClr val="tx1"/>
                </a:solidFill>
              </a:rPr>
              <a:t>Kiersten Maddox</a:t>
            </a:r>
            <a:endParaRPr lang="en-US" sz="3200" b="1" dirty="0">
              <a:solidFill>
                <a:schemeClr val="tx1"/>
              </a:solidFill>
              <a:latin typeface="Copperplate Gothic Bold" panose="020E0705020206020404" pitchFamily="34" charset="77"/>
              <a:cs typeface="Bangla MN"/>
            </a:endParaRPr>
          </a:p>
        </p:txBody>
      </p:sp>
      <p:pic>
        <p:nvPicPr>
          <p:cNvPr id="7" name="object 3">
            <a:extLst>
              <a:ext uri="{FF2B5EF4-FFF2-40B4-BE49-F238E27FC236}">
                <a16:creationId xmlns:a16="http://schemas.microsoft.com/office/drawing/2014/main" id="{5D275CBC-E5DE-3B4F-8C7B-0E1125C25EF2}"/>
              </a:ext>
            </a:extLst>
          </p:cNvPr>
          <p:cNvPicPr>
            <a:picLocks noGrp="1"/>
          </p:cNvPicPr>
          <p:nvPr>
            <p:ph idx="1"/>
          </p:nvPr>
        </p:nvPicPr>
        <p:blipFill>
          <a:blip r:embed="rId4" cstate="print"/>
          <a:stretch>
            <a:fillRect/>
          </a:stretch>
        </p:blipFill>
        <p:spPr>
          <a:xfrm>
            <a:off x="2993488" y="380681"/>
            <a:ext cx="4382672" cy="6125533"/>
          </a:xfrm>
          <a:prstGeom prst="rect">
            <a:avLst/>
          </a:prstGeom>
        </p:spPr>
      </p:pic>
      <p:pic>
        <p:nvPicPr>
          <p:cNvPr id="8" name="object 4">
            <a:extLst>
              <a:ext uri="{FF2B5EF4-FFF2-40B4-BE49-F238E27FC236}">
                <a16:creationId xmlns:a16="http://schemas.microsoft.com/office/drawing/2014/main" id="{BAE25F65-ADB0-2B2F-49CC-30FDC829F97C}"/>
              </a:ext>
            </a:extLst>
          </p:cNvPr>
          <p:cNvPicPr/>
          <p:nvPr/>
        </p:nvPicPr>
        <p:blipFill>
          <a:blip r:embed="rId5" cstate="print"/>
          <a:stretch>
            <a:fillRect/>
          </a:stretch>
        </p:blipFill>
        <p:spPr>
          <a:xfrm>
            <a:off x="7464376" y="380681"/>
            <a:ext cx="4382671" cy="6054411"/>
          </a:xfrm>
          <a:prstGeom prst="rect">
            <a:avLst/>
          </a:prstGeom>
        </p:spPr>
      </p:pic>
    </p:spTree>
    <p:extLst>
      <p:ext uri="{BB962C8B-B14F-4D97-AF65-F5344CB8AC3E}">
        <p14:creationId xmlns:p14="http://schemas.microsoft.com/office/powerpoint/2010/main" val="244783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D3B2B-C071-0E8B-0A2E-28FF295C23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95B7F1F-EF15-9193-C882-FE979B815A2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21FCC4FD-6B9A-8DE2-FCD8-C86F3FB202EA}"/>
              </a:ext>
            </a:extLst>
          </p:cNvPr>
          <p:cNvSpPr>
            <a:spLocks noGrp="1"/>
          </p:cNvSpPr>
          <p:nvPr>
            <p:ph type="title"/>
          </p:nvPr>
        </p:nvSpPr>
        <p:spPr>
          <a:xfrm>
            <a:off x="304800" y="380683"/>
            <a:ext cx="2646468" cy="6081078"/>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solidFill>
                  <a:schemeClr val="tx1"/>
                </a:solidFill>
              </a:rPr>
              <a:t>Becky </a:t>
            </a:r>
            <a:br>
              <a:rPr lang="en-US" sz="3200" b="1" dirty="0">
                <a:solidFill>
                  <a:schemeClr val="tx1"/>
                </a:solidFill>
              </a:rPr>
            </a:br>
            <a:r>
              <a:rPr lang="en-US" sz="3200" b="1" dirty="0">
                <a:solidFill>
                  <a:schemeClr val="tx1"/>
                </a:solidFill>
              </a:rPr>
              <a:t>Fraser</a:t>
            </a:r>
            <a:endParaRPr lang="en-US" sz="3200" b="1" dirty="0">
              <a:solidFill>
                <a:schemeClr val="tx1"/>
              </a:solidFill>
              <a:latin typeface="Copperplate Gothic Bold" panose="020E0705020206020404" pitchFamily="34" charset="77"/>
              <a:cs typeface="Bangla MN"/>
            </a:endParaRPr>
          </a:p>
        </p:txBody>
      </p:sp>
      <p:pic>
        <p:nvPicPr>
          <p:cNvPr id="5" name="Content Placeholder 8" descr="A drawing of a child&#10;&#10;AI-generated content may be incorrect.">
            <a:extLst>
              <a:ext uri="{FF2B5EF4-FFF2-40B4-BE49-F238E27FC236}">
                <a16:creationId xmlns:a16="http://schemas.microsoft.com/office/drawing/2014/main" id="{946F75C4-2BFB-2130-BFED-63E874B185E8}"/>
              </a:ext>
            </a:extLst>
          </p:cNvPr>
          <p:cNvPicPr>
            <a:picLocks noGrp="1" noChangeAspect="1"/>
          </p:cNvPicPr>
          <p:nvPr>
            <p:ph idx="1"/>
          </p:nvPr>
        </p:nvPicPr>
        <p:blipFill>
          <a:blip r:embed="rId4"/>
          <a:stretch>
            <a:fillRect/>
          </a:stretch>
        </p:blipFill>
        <p:spPr>
          <a:xfrm>
            <a:off x="3195108" y="169465"/>
            <a:ext cx="8692092" cy="6519069"/>
          </a:xfrm>
        </p:spPr>
      </p:pic>
    </p:spTree>
    <p:extLst>
      <p:ext uri="{BB962C8B-B14F-4D97-AF65-F5344CB8AC3E}">
        <p14:creationId xmlns:p14="http://schemas.microsoft.com/office/powerpoint/2010/main" val="27363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B056C-2C13-BCAB-42C9-09FD43BAD55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3591F3-5B87-9D5D-E89E-394642C8D7B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Chapter 1 Topics">
            <a:extLst>
              <a:ext uri="{FF2B5EF4-FFF2-40B4-BE49-F238E27FC236}">
                <a16:creationId xmlns:a16="http://schemas.microsoft.com/office/drawing/2014/main" id="{6339A456-2B23-CFC4-F6EA-16FB88C2258C}"/>
              </a:ext>
            </a:extLst>
          </p:cNvPr>
          <p:cNvSpPr>
            <a:spLocks noGrp="1"/>
          </p:cNvSpPr>
          <p:nvPr>
            <p:ph type="title"/>
          </p:nvPr>
        </p:nvSpPr>
        <p:spPr>
          <a:xfrm>
            <a:off x="304800" y="380682"/>
            <a:ext cx="2890308" cy="6290469"/>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chemeClr val="tx1"/>
                </a:solidFill>
                <a:latin typeface="Copperplate Gothic Bold" panose="020E0705020206020404" pitchFamily="34" charset="77"/>
                <a:cs typeface="Bangla MN"/>
              </a:rPr>
              <a:t>Early Childhood</a:t>
            </a:r>
            <a:br>
              <a:rPr lang="en-US" sz="3200" b="1" dirty="0">
                <a:solidFill>
                  <a:schemeClr val="tx1"/>
                </a:solidFill>
                <a:latin typeface="Copperplate Gothic Bold" panose="020E0705020206020404" pitchFamily="34" charset="77"/>
                <a:cs typeface="Bangla MN"/>
              </a:rPr>
            </a:br>
            <a:br>
              <a:rPr lang="en-US" sz="3200" b="1" dirty="0">
                <a:solidFill>
                  <a:schemeClr val="tx1"/>
                </a:solidFill>
                <a:latin typeface="Copperplate Gothic Bold" panose="020E0705020206020404" pitchFamily="34" charset="77"/>
                <a:cs typeface="Bangla MN"/>
              </a:rPr>
            </a:br>
            <a:r>
              <a:rPr lang="en-US" sz="3200" b="1" dirty="0"/>
              <a:t>Bobby Shuey</a:t>
            </a:r>
            <a:endParaRPr lang="en-US" sz="3200" b="1" dirty="0">
              <a:solidFill>
                <a:schemeClr val="tx1"/>
              </a:solidFill>
              <a:latin typeface="Copperplate Gothic Bold" panose="020E0705020206020404" pitchFamily="34" charset="77"/>
              <a:cs typeface="Bangla MN"/>
            </a:endParaRPr>
          </a:p>
        </p:txBody>
      </p:sp>
      <p:pic>
        <p:nvPicPr>
          <p:cNvPr id="8" name="Content Placeholder 7" descr="A close up of a notebook&#10;&#10;AI-generated content may be incorrect.">
            <a:extLst>
              <a:ext uri="{FF2B5EF4-FFF2-40B4-BE49-F238E27FC236}">
                <a16:creationId xmlns:a16="http://schemas.microsoft.com/office/drawing/2014/main" id="{C39CA347-021D-5168-23E5-42213E664105}"/>
              </a:ext>
            </a:extLst>
          </p:cNvPr>
          <p:cNvPicPr>
            <a:picLocks noGrp="1" noChangeAspect="1"/>
          </p:cNvPicPr>
          <p:nvPr>
            <p:ph idx="1"/>
          </p:nvPr>
        </p:nvPicPr>
        <p:blipFill>
          <a:blip r:embed="rId4"/>
          <a:stretch>
            <a:fillRect/>
          </a:stretch>
        </p:blipFill>
        <p:spPr>
          <a:xfrm>
            <a:off x="3499908" y="380683"/>
            <a:ext cx="8387292" cy="6290469"/>
          </a:xfrm>
        </p:spPr>
      </p:pic>
    </p:spTree>
    <p:extLst>
      <p:ext uri="{BB962C8B-B14F-4D97-AF65-F5344CB8AC3E}">
        <p14:creationId xmlns:p14="http://schemas.microsoft.com/office/powerpoint/2010/main" val="1681803350"/>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11B15B4A-33BB-494F-9FA3-8BAB141F4847}"/>
</file>

<file path=customXml/itemProps2.xml><?xml version="1.0" encoding="utf-8"?>
<ds:datastoreItem xmlns:ds="http://schemas.openxmlformats.org/officeDocument/2006/customXml" ds:itemID="{66B3EEFA-319A-44EF-984D-3693BB6C7A12}"/>
</file>

<file path=customXml/itemProps3.xml><?xml version="1.0" encoding="utf-8"?>
<ds:datastoreItem xmlns:ds="http://schemas.openxmlformats.org/officeDocument/2006/customXml" ds:itemID="{2D86BBCB-DB91-479B-9A31-CCE380D5EB75}"/>
</file>

<file path=docProps/app.xml><?xml version="1.0" encoding="utf-8"?>
<Properties xmlns="http://schemas.openxmlformats.org/officeDocument/2006/extended-properties" xmlns:vt="http://schemas.openxmlformats.org/officeDocument/2006/docPropsVTypes">
  <TotalTime>25739</TotalTime>
  <Words>2152</Words>
  <Application>Microsoft Macintosh PowerPoint</Application>
  <PresentationFormat>Widescreen</PresentationFormat>
  <Paragraphs>110</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Cavolini</vt:lpstr>
      <vt:lpstr>Copperplate Gothic Bold</vt:lpstr>
      <vt:lpstr>Office Theme</vt:lpstr>
      <vt:lpstr>Sample Children’s Development Journal Pages</vt:lpstr>
      <vt:lpstr>Children’s Development Journal Pages</vt:lpstr>
      <vt:lpstr>Early Child-hood  Lizzie Stefaniak</vt:lpstr>
      <vt:lpstr>Early Childhood</vt:lpstr>
      <vt:lpstr>Early Child-hood  Paige Brenner</vt:lpstr>
      <vt:lpstr>Early Childhood</vt:lpstr>
      <vt:lpstr>Early Child-hood  Kiersten Maddox</vt:lpstr>
      <vt:lpstr>Early Child-hood  Becky  Fraser</vt:lpstr>
      <vt:lpstr>Early Childhood  Bobby Shuey</vt:lpstr>
      <vt:lpstr>Middle Child-hood Lizzie Stefaniak</vt:lpstr>
      <vt:lpstr>Middle Childhood</vt:lpstr>
      <vt:lpstr>Middle Child-hood  Paige Brenner</vt:lpstr>
      <vt:lpstr>Middle Childhood</vt:lpstr>
      <vt:lpstr>Middle Child-hood  Kiersten Maddox</vt:lpstr>
      <vt:lpstr>Middle Child-hood  Emily  James</vt:lpstr>
      <vt:lpstr>Early Adole-scence  Lizzie Stefaniak</vt:lpstr>
      <vt:lpstr>Early Adolescence</vt:lpstr>
      <vt:lpstr>Early Adole-scence  Paige Brenner</vt:lpstr>
      <vt:lpstr>Early Adolescence</vt:lpstr>
      <vt:lpstr>Early Adole-scence  Kiersten Maddox  </vt:lpstr>
      <vt:lpstr>Adolescence</vt:lpstr>
      <vt:lpstr>Adole-scence  Paige Brenner</vt:lpstr>
      <vt:lpstr>Adolescence</vt:lpstr>
      <vt:lpstr>Adole-scence  Bobby Shuey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Teaching and learning in Art Education : An Overview  Teaching and Learning in Art Education, 2nd Ed.</dc:title>
  <dc:creator>Debbie Sickler-Voigt</dc:creator>
  <cp:lastModifiedBy>Debrah Sickler-Voigt</cp:lastModifiedBy>
  <cp:revision>642</cp:revision>
  <dcterms:created xsi:type="dcterms:W3CDTF">2025-02-14T23:54:48Z</dcterms:created>
  <dcterms:modified xsi:type="dcterms:W3CDTF">2025-10-10T21:50:58Z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2057200.00000000</vt:lpwstr>
  </property>
  <property fmtid="{D5CDD505-2E9C-101B-9397-08002B2CF9AE}" pid="3" name="ContentTypeId">
    <vt:lpwstr>0x0101006B43DE67C22F4940BBE9D170DAE04CAF</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