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91" r:id="rId4"/>
  </p:sldMasterIdLst>
  <p:notesMasterIdLst>
    <p:notesMasterId r:id="rId46"/>
  </p:notesMasterIdLst>
  <p:handoutMasterIdLst>
    <p:handoutMasterId r:id="rId47"/>
  </p:handoutMasterIdLst>
  <p:sldIdLst>
    <p:sldId id="266" r:id="rId5"/>
    <p:sldId id="329" r:id="rId6"/>
    <p:sldId id="330" r:id="rId7"/>
    <p:sldId id="267" r:id="rId8"/>
    <p:sldId id="273" r:id="rId9"/>
    <p:sldId id="299" r:id="rId10"/>
    <p:sldId id="331" r:id="rId11"/>
    <p:sldId id="295" r:id="rId12"/>
    <p:sldId id="268" r:id="rId13"/>
    <p:sldId id="274" r:id="rId14"/>
    <p:sldId id="304" r:id="rId15"/>
    <p:sldId id="288" r:id="rId16"/>
    <p:sldId id="286" r:id="rId17"/>
    <p:sldId id="336" r:id="rId18"/>
    <p:sldId id="275" r:id="rId19"/>
    <p:sldId id="289" r:id="rId20"/>
    <p:sldId id="276" r:id="rId21"/>
    <p:sldId id="291" r:id="rId22"/>
    <p:sldId id="277" r:id="rId23"/>
    <p:sldId id="278" r:id="rId24"/>
    <p:sldId id="290" r:id="rId25"/>
    <p:sldId id="306" r:id="rId26"/>
    <p:sldId id="328" r:id="rId27"/>
    <p:sldId id="335" r:id="rId28"/>
    <p:sldId id="332" r:id="rId29"/>
    <p:sldId id="300" r:id="rId30"/>
    <p:sldId id="327" r:id="rId31"/>
    <p:sldId id="285" r:id="rId32"/>
    <p:sldId id="333" r:id="rId33"/>
    <p:sldId id="292" r:id="rId34"/>
    <p:sldId id="293" r:id="rId35"/>
    <p:sldId id="320" r:id="rId36"/>
    <p:sldId id="303" r:id="rId37"/>
    <p:sldId id="334" r:id="rId38"/>
    <p:sldId id="287" r:id="rId39"/>
    <p:sldId id="324" r:id="rId40"/>
    <p:sldId id="325" r:id="rId41"/>
    <p:sldId id="322" r:id="rId42"/>
    <p:sldId id="302" r:id="rId43"/>
    <p:sldId id="282" r:id="rId44"/>
    <p:sldId id="283" r:id="rId45"/>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Century Gothic" pitchFamily="34" charset="0"/>
        <a:ea typeface="+mn-ea"/>
        <a:cs typeface="+mn-cs"/>
      </a:defRPr>
    </a:lvl1pPr>
    <a:lvl2pPr marL="457200" algn="l" rtl="0" fontAlgn="base">
      <a:spcBef>
        <a:spcPct val="0"/>
      </a:spcBef>
      <a:spcAft>
        <a:spcPct val="0"/>
      </a:spcAft>
      <a:defRPr kern="1200">
        <a:solidFill>
          <a:schemeClr val="tx1"/>
        </a:solidFill>
        <a:latin typeface="Century Gothic" pitchFamily="34" charset="0"/>
        <a:ea typeface="+mn-ea"/>
        <a:cs typeface="+mn-cs"/>
      </a:defRPr>
    </a:lvl2pPr>
    <a:lvl3pPr marL="914400" algn="l" rtl="0" fontAlgn="base">
      <a:spcBef>
        <a:spcPct val="0"/>
      </a:spcBef>
      <a:spcAft>
        <a:spcPct val="0"/>
      </a:spcAft>
      <a:defRPr kern="1200">
        <a:solidFill>
          <a:schemeClr val="tx1"/>
        </a:solidFill>
        <a:latin typeface="Century Gothic" pitchFamily="34" charset="0"/>
        <a:ea typeface="+mn-ea"/>
        <a:cs typeface="+mn-cs"/>
      </a:defRPr>
    </a:lvl3pPr>
    <a:lvl4pPr marL="1371600" algn="l" rtl="0" fontAlgn="base">
      <a:spcBef>
        <a:spcPct val="0"/>
      </a:spcBef>
      <a:spcAft>
        <a:spcPct val="0"/>
      </a:spcAft>
      <a:defRPr kern="1200">
        <a:solidFill>
          <a:schemeClr val="tx1"/>
        </a:solidFill>
        <a:latin typeface="Century Gothic" pitchFamily="34" charset="0"/>
        <a:ea typeface="+mn-ea"/>
        <a:cs typeface="+mn-cs"/>
      </a:defRPr>
    </a:lvl4pPr>
    <a:lvl5pPr marL="1828800" algn="l" rtl="0" fontAlgn="base">
      <a:spcBef>
        <a:spcPct val="0"/>
      </a:spcBef>
      <a:spcAft>
        <a:spcPct val="0"/>
      </a:spcAft>
      <a:defRPr kern="1200">
        <a:solidFill>
          <a:schemeClr val="tx1"/>
        </a:solidFill>
        <a:latin typeface="Century Gothic" pitchFamily="34" charset="0"/>
        <a:ea typeface="+mn-ea"/>
        <a:cs typeface="+mn-cs"/>
      </a:defRPr>
    </a:lvl5pPr>
    <a:lvl6pPr marL="2286000" algn="l" defTabSz="914400" rtl="0" eaLnBrk="1" latinLnBrk="0" hangingPunct="1">
      <a:defRPr kern="1200">
        <a:solidFill>
          <a:schemeClr val="tx1"/>
        </a:solidFill>
        <a:latin typeface="Century Gothic" pitchFamily="34" charset="0"/>
        <a:ea typeface="+mn-ea"/>
        <a:cs typeface="+mn-cs"/>
      </a:defRPr>
    </a:lvl6pPr>
    <a:lvl7pPr marL="2743200" algn="l" defTabSz="914400" rtl="0" eaLnBrk="1" latinLnBrk="0" hangingPunct="1">
      <a:defRPr kern="1200">
        <a:solidFill>
          <a:schemeClr val="tx1"/>
        </a:solidFill>
        <a:latin typeface="Century Gothic" pitchFamily="34" charset="0"/>
        <a:ea typeface="+mn-ea"/>
        <a:cs typeface="+mn-cs"/>
      </a:defRPr>
    </a:lvl7pPr>
    <a:lvl8pPr marL="3200400" algn="l" defTabSz="914400" rtl="0" eaLnBrk="1" latinLnBrk="0" hangingPunct="1">
      <a:defRPr kern="1200">
        <a:solidFill>
          <a:schemeClr val="tx1"/>
        </a:solidFill>
        <a:latin typeface="Century Gothic" pitchFamily="34" charset="0"/>
        <a:ea typeface="+mn-ea"/>
        <a:cs typeface="+mn-cs"/>
      </a:defRPr>
    </a:lvl8pPr>
    <a:lvl9pPr marL="3657600" algn="l" defTabSz="914400" rtl="0" eaLnBrk="1" latinLnBrk="0" hangingPunct="1">
      <a:defRPr kern="1200">
        <a:solidFill>
          <a:schemeClr val="tx1"/>
        </a:solidFill>
        <a:latin typeface="Century Gothic"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B4122"/>
    <a:srgbClr val="005C44"/>
    <a:srgbClr val="607F8A"/>
    <a:srgbClr val="6A726C"/>
    <a:srgbClr val="6A7594"/>
    <a:srgbClr val="406F74"/>
    <a:srgbClr val="D7DDCD"/>
    <a:srgbClr val="DDE7C3"/>
    <a:srgbClr val="E7FFDF"/>
    <a:srgbClr val="C4D4B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180" autoAdjust="0"/>
    <p:restoredTop sz="91374" autoAdjust="0"/>
  </p:normalViewPr>
  <p:slideViewPr>
    <p:cSldViewPr snapToGrid="0" showGuides="1">
      <p:cViewPr varScale="1">
        <p:scale>
          <a:sx n="99" d="100"/>
          <a:sy n="99" d="100"/>
        </p:scale>
        <p:origin x="90" y="72"/>
      </p:cViewPr>
      <p:guideLst>
        <p:guide orient="horz" pos="2160"/>
        <p:guide pos="2880"/>
      </p:guideLst>
    </p:cSldViewPr>
  </p:slideViewPr>
  <p:notesTextViewPr>
    <p:cViewPr>
      <p:scale>
        <a:sx n="1" d="1"/>
        <a:sy n="1" d="1"/>
      </p:scale>
      <p:origin x="0" y="0"/>
    </p:cViewPr>
  </p:notesTextViewPr>
  <p:sorterViewPr>
    <p:cViewPr>
      <p:scale>
        <a:sx n="100" d="100"/>
        <a:sy n="100" d="100"/>
      </p:scale>
      <p:origin x="0" y="-799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ook, Samantha" userId="S::samantha.cook@informa.com::deb809be-f916-48e0-bedc-9d8c402e617f" providerId="AD" clId="Web-{C5031931-6AFA-0067-B5E8-853E32E964F3}"/>
    <pc:docChg chg="mod modMainMaster">
      <pc:chgData name="Cook, Samantha" userId="S::samantha.cook@informa.com::deb809be-f916-48e0-bedc-9d8c402e617f" providerId="AD" clId="Web-{C5031931-6AFA-0067-B5E8-853E32E964F3}" dt="2026-07-01T13:53:35.648" v="1" actId="33475"/>
      <pc:docMkLst>
        <pc:docMk/>
      </pc:docMkLst>
      <pc:sldMasterChg chg="addSp">
        <pc:chgData name="Cook, Samantha" userId="S::samantha.cook@informa.com::deb809be-f916-48e0-bedc-9d8c402e617f" providerId="AD" clId="Web-{C5031931-6AFA-0067-B5E8-853E32E964F3}" dt="2026-07-01T13:53:35.648" v="0" actId="33475"/>
        <pc:sldMasterMkLst>
          <pc:docMk/>
          <pc:sldMasterMk cId="3260888325" sldId="2147483891"/>
        </pc:sldMasterMkLst>
        <pc:spChg chg="add">
          <ac:chgData name="Cook, Samantha" userId="S::samantha.cook@informa.com::deb809be-f916-48e0-bedc-9d8c402e617f" providerId="AD" clId="Web-{C5031931-6AFA-0067-B5E8-853E32E964F3}" dt="2026-07-01T13:53:35.648" v="0" actId="33475"/>
          <ac:spMkLst>
            <pc:docMk/>
            <pc:sldMasterMk cId="3260888325" sldId="2147483891"/>
            <ac:spMk id="3" creationId="{FFD3CF27-27C2-BD99-34CA-2B65854ED8C4}"/>
          </ac:spMkLst>
        </pc:sp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C45C6D2-52CF-45AC-A396-DB0D09B5332B}" type="doc">
      <dgm:prSet loTypeId="urn:microsoft.com/office/officeart/2005/8/layout/process1" loCatId="process" qsTypeId="urn:microsoft.com/office/officeart/2005/8/quickstyle/simple1" qsCatId="simple" csTypeId="urn:microsoft.com/office/officeart/2005/8/colors/accent2_3" csCatId="accent2" phldr="1"/>
      <dgm:spPr/>
      <dgm:t>
        <a:bodyPr/>
        <a:lstStyle/>
        <a:p>
          <a:endParaRPr lang="en-US"/>
        </a:p>
      </dgm:t>
    </dgm:pt>
    <dgm:pt modelId="{6E33C4E5-A239-47B2-872C-06E5638C5B13}">
      <dgm:prSet/>
      <dgm:spPr>
        <a:solidFill>
          <a:srgbClr val="607F8A"/>
        </a:solidFill>
      </dgm:spPr>
      <dgm:t>
        <a:bodyPr/>
        <a:lstStyle/>
        <a:p>
          <a:pPr rtl="0"/>
          <a:r>
            <a:rPr lang="en-US" dirty="0"/>
            <a:t>Purpose</a:t>
          </a:r>
        </a:p>
      </dgm:t>
    </dgm:pt>
    <dgm:pt modelId="{02230D76-C33C-4055-97C6-C279F6C5A6D7}" type="parTrans" cxnId="{7A0594E6-07EE-43E3-8CB1-68CCA17FA84B}">
      <dgm:prSet/>
      <dgm:spPr/>
      <dgm:t>
        <a:bodyPr/>
        <a:lstStyle/>
        <a:p>
          <a:endParaRPr lang="en-US"/>
        </a:p>
      </dgm:t>
    </dgm:pt>
    <dgm:pt modelId="{4162D91B-8DF3-4239-A336-4678DA0E3939}" type="sibTrans" cxnId="{7A0594E6-07EE-43E3-8CB1-68CCA17FA84B}">
      <dgm:prSet/>
      <dgm:spPr>
        <a:solidFill>
          <a:srgbClr val="6A7594">
            <a:alpha val="89804"/>
          </a:srgbClr>
        </a:solidFill>
      </dgm:spPr>
      <dgm:t>
        <a:bodyPr/>
        <a:lstStyle/>
        <a:p>
          <a:endParaRPr lang="en-US"/>
        </a:p>
      </dgm:t>
    </dgm:pt>
    <dgm:pt modelId="{7D5378FE-7012-4AF0-8507-58B9E6261194}">
      <dgm:prSet/>
      <dgm:spPr>
        <a:solidFill>
          <a:srgbClr val="607F8A">
            <a:alpha val="89804"/>
          </a:srgbClr>
        </a:solidFill>
      </dgm:spPr>
      <dgm:t>
        <a:bodyPr/>
        <a:lstStyle/>
        <a:p>
          <a:pPr rtl="0"/>
          <a:r>
            <a:rPr lang="en-US" dirty="0"/>
            <a:t>Goals</a:t>
          </a:r>
        </a:p>
      </dgm:t>
    </dgm:pt>
    <dgm:pt modelId="{B03C2300-96B3-4A54-8E0E-6A5B6B43B213}" type="parTrans" cxnId="{831FC4A2-6E28-4771-99A3-58F77A7F961C}">
      <dgm:prSet/>
      <dgm:spPr/>
      <dgm:t>
        <a:bodyPr/>
        <a:lstStyle/>
        <a:p>
          <a:endParaRPr lang="en-US"/>
        </a:p>
      </dgm:t>
    </dgm:pt>
    <dgm:pt modelId="{593980F3-AEE7-4B3D-9B80-315FEEE49372}" type="sibTrans" cxnId="{831FC4A2-6E28-4771-99A3-58F77A7F961C}">
      <dgm:prSet/>
      <dgm:spPr>
        <a:solidFill>
          <a:srgbClr val="6A7594">
            <a:alpha val="80000"/>
          </a:srgbClr>
        </a:solidFill>
      </dgm:spPr>
      <dgm:t>
        <a:bodyPr/>
        <a:lstStyle/>
        <a:p>
          <a:endParaRPr lang="en-US"/>
        </a:p>
      </dgm:t>
    </dgm:pt>
    <dgm:pt modelId="{F4B77D5E-82BA-4C41-B2C4-6C357A8158E4}">
      <dgm:prSet/>
      <dgm:spPr>
        <a:solidFill>
          <a:srgbClr val="607F8A">
            <a:alpha val="80000"/>
          </a:srgbClr>
        </a:solidFill>
      </dgm:spPr>
      <dgm:t>
        <a:bodyPr/>
        <a:lstStyle/>
        <a:p>
          <a:pPr rtl="0"/>
          <a:r>
            <a:rPr lang="en-US" dirty="0"/>
            <a:t>Strategies</a:t>
          </a:r>
        </a:p>
      </dgm:t>
    </dgm:pt>
    <dgm:pt modelId="{D5140526-B029-4CE3-AC17-F8332285E4F4}" type="parTrans" cxnId="{C670C70B-27C7-48D6-BDCD-641D6C5699F6}">
      <dgm:prSet/>
      <dgm:spPr/>
      <dgm:t>
        <a:bodyPr/>
        <a:lstStyle/>
        <a:p>
          <a:endParaRPr lang="en-US"/>
        </a:p>
      </dgm:t>
    </dgm:pt>
    <dgm:pt modelId="{B74734D4-31A0-486D-942D-394FD4D19088}" type="sibTrans" cxnId="{C670C70B-27C7-48D6-BDCD-641D6C5699F6}">
      <dgm:prSet/>
      <dgm:spPr>
        <a:solidFill>
          <a:srgbClr val="6A7594">
            <a:alpha val="69804"/>
          </a:srgbClr>
        </a:solidFill>
      </dgm:spPr>
      <dgm:t>
        <a:bodyPr/>
        <a:lstStyle/>
        <a:p>
          <a:endParaRPr lang="en-US"/>
        </a:p>
      </dgm:t>
    </dgm:pt>
    <dgm:pt modelId="{A18542F1-4385-4063-9A10-8F0FAE17A649}">
      <dgm:prSet/>
      <dgm:spPr>
        <a:solidFill>
          <a:srgbClr val="607F8A">
            <a:alpha val="69804"/>
          </a:srgbClr>
        </a:solidFill>
      </dgm:spPr>
      <dgm:t>
        <a:bodyPr/>
        <a:lstStyle/>
        <a:p>
          <a:pPr rtl="0"/>
          <a:r>
            <a:rPr lang="en-US" dirty="0"/>
            <a:t>Tactics</a:t>
          </a:r>
        </a:p>
      </dgm:t>
    </dgm:pt>
    <dgm:pt modelId="{C1B0012B-1641-4F99-8B6F-A7E6F90781FB}" type="parTrans" cxnId="{D75342F9-4349-46FF-ABDA-33956A836942}">
      <dgm:prSet/>
      <dgm:spPr/>
      <dgm:t>
        <a:bodyPr/>
        <a:lstStyle/>
        <a:p>
          <a:endParaRPr lang="en-US"/>
        </a:p>
      </dgm:t>
    </dgm:pt>
    <dgm:pt modelId="{48625224-A0F3-4958-848F-93A892BB1A69}" type="sibTrans" cxnId="{D75342F9-4349-46FF-ABDA-33956A836942}">
      <dgm:prSet/>
      <dgm:spPr>
        <a:solidFill>
          <a:srgbClr val="6A7594">
            <a:alpha val="60000"/>
          </a:srgbClr>
        </a:solidFill>
      </dgm:spPr>
      <dgm:t>
        <a:bodyPr/>
        <a:lstStyle/>
        <a:p>
          <a:endParaRPr lang="en-US"/>
        </a:p>
      </dgm:t>
    </dgm:pt>
    <dgm:pt modelId="{1F71F4E4-5BAB-43AE-B8B7-278E3D1C54E2}">
      <dgm:prSet/>
      <dgm:spPr>
        <a:solidFill>
          <a:srgbClr val="607F8A">
            <a:alpha val="60000"/>
          </a:srgbClr>
        </a:solidFill>
      </dgm:spPr>
      <dgm:t>
        <a:bodyPr/>
        <a:lstStyle/>
        <a:p>
          <a:pPr rtl="0"/>
          <a:r>
            <a:rPr lang="en-US" dirty="0"/>
            <a:t>Monitor</a:t>
          </a:r>
        </a:p>
      </dgm:t>
    </dgm:pt>
    <dgm:pt modelId="{3ECD4A30-87C1-4ABA-9F31-5ABE637CF436}" type="parTrans" cxnId="{48EF2143-C40B-4478-B53B-273BF1CEE6D2}">
      <dgm:prSet/>
      <dgm:spPr/>
      <dgm:t>
        <a:bodyPr/>
        <a:lstStyle/>
        <a:p>
          <a:endParaRPr lang="en-US"/>
        </a:p>
      </dgm:t>
    </dgm:pt>
    <dgm:pt modelId="{13701C4C-9463-4D79-B3FE-06B7E13A2244}" type="sibTrans" cxnId="{48EF2143-C40B-4478-B53B-273BF1CEE6D2}">
      <dgm:prSet/>
      <dgm:spPr/>
      <dgm:t>
        <a:bodyPr/>
        <a:lstStyle/>
        <a:p>
          <a:endParaRPr lang="en-US"/>
        </a:p>
      </dgm:t>
    </dgm:pt>
    <dgm:pt modelId="{C5C47912-036A-4FC9-8C23-1AFE979AB123}" type="pres">
      <dgm:prSet presAssocID="{CC45C6D2-52CF-45AC-A396-DB0D09B5332B}" presName="Name0" presStyleCnt="0">
        <dgm:presLayoutVars>
          <dgm:dir/>
          <dgm:resizeHandles val="exact"/>
        </dgm:presLayoutVars>
      </dgm:prSet>
      <dgm:spPr/>
    </dgm:pt>
    <dgm:pt modelId="{381E0495-F9C3-47C7-AF26-634315646907}" type="pres">
      <dgm:prSet presAssocID="{6E33C4E5-A239-47B2-872C-06E5638C5B13}" presName="node" presStyleLbl="node1" presStyleIdx="0" presStyleCnt="5">
        <dgm:presLayoutVars>
          <dgm:bulletEnabled val="1"/>
        </dgm:presLayoutVars>
      </dgm:prSet>
      <dgm:spPr/>
    </dgm:pt>
    <dgm:pt modelId="{ECB574A8-8A80-46CD-91FC-0865F1DA86C5}" type="pres">
      <dgm:prSet presAssocID="{4162D91B-8DF3-4239-A336-4678DA0E3939}" presName="sibTrans" presStyleLbl="sibTrans2D1" presStyleIdx="0" presStyleCnt="4"/>
      <dgm:spPr/>
    </dgm:pt>
    <dgm:pt modelId="{7FE571CC-B91A-4B22-9373-DF42F17661B3}" type="pres">
      <dgm:prSet presAssocID="{4162D91B-8DF3-4239-A336-4678DA0E3939}" presName="connectorText" presStyleLbl="sibTrans2D1" presStyleIdx="0" presStyleCnt="4"/>
      <dgm:spPr/>
    </dgm:pt>
    <dgm:pt modelId="{D49BC856-304C-4173-A0FC-DC0DFC84DE98}" type="pres">
      <dgm:prSet presAssocID="{7D5378FE-7012-4AF0-8507-58B9E6261194}" presName="node" presStyleLbl="node1" presStyleIdx="1" presStyleCnt="5">
        <dgm:presLayoutVars>
          <dgm:bulletEnabled val="1"/>
        </dgm:presLayoutVars>
      </dgm:prSet>
      <dgm:spPr/>
    </dgm:pt>
    <dgm:pt modelId="{B64001B0-080A-41FA-9327-E79C3B4A2D0E}" type="pres">
      <dgm:prSet presAssocID="{593980F3-AEE7-4B3D-9B80-315FEEE49372}" presName="sibTrans" presStyleLbl="sibTrans2D1" presStyleIdx="1" presStyleCnt="4"/>
      <dgm:spPr/>
    </dgm:pt>
    <dgm:pt modelId="{8383C049-4756-4A8C-B547-53A0A5DB314F}" type="pres">
      <dgm:prSet presAssocID="{593980F3-AEE7-4B3D-9B80-315FEEE49372}" presName="connectorText" presStyleLbl="sibTrans2D1" presStyleIdx="1" presStyleCnt="4"/>
      <dgm:spPr/>
    </dgm:pt>
    <dgm:pt modelId="{6501DDCB-9E43-465F-8549-198C1C1CC7AB}" type="pres">
      <dgm:prSet presAssocID="{F4B77D5E-82BA-4C41-B2C4-6C357A8158E4}" presName="node" presStyleLbl="node1" presStyleIdx="2" presStyleCnt="5">
        <dgm:presLayoutVars>
          <dgm:bulletEnabled val="1"/>
        </dgm:presLayoutVars>
      </dgm:prSet>
      <dgm:spPr/>
    </dgm:pt>
    <dgm:pt modelId="{F75C574D-00FD-45F0-A982-47CD6B33D333}" type="pres">
      <dgm:prSet presAssocID="{B74734D4-31A0-486D-942D-394FD4D19088}" presName="sibTrans" presStyleLbl="sibTrans2D1" presStyleIdx="2" presStyleCnt="4"/>
      <dgm:spPr/>
    </dgm:pt>
    <dgm:pt modelId="{57D9C7D0-C893-4EB3-A5FA-152878D65E5C}" type="pres">
      <dgm:prSet presAssocID="{B74734D4-31A0-486D-942D-394FD4D19088}" presName="connectorText" presStyleLbl="sibTrans2D1" presStyleIdx="2" presStyleCnt="4"/>
      <dgm:spPr/>
    </dgm:pt>
    <dgm:pt modelId="{1E32C7C4-1F05-4E7C-8477-C8D1C118DC90}" type="pres">
      <dgm:prSet presAssocID="{A18542F1-4385-4063-9A10-8F0FAE17A649}" presName="node" presStyleLbl="node1" presStyleIdx="3" presStyleCnt="5">
        <dgm:presLayoutVars>
          <dgm:bulletEnabled val="1"/>
        </dgm:presLayoutVars>
      </dgm:prSet>
      <dgm:spPr/>
    </dgm:pt>
    <dgm:pt modelId="{B99275E7-A536-4FAA-8E06-1CD2E7153CDD}" type="pres">
      <dgm:prSet presAssocID="{48625224-A0F3-4958-848F-93A892BB1A69}" presName="sibTrans" presStyleLbl="sibTrans2D1" presStyleIdx="3" presStyleCnt="4"/>
      <dgm:spPr/>
    </dgm:pt>
    <dgm:pt modelId="{1880DE0A-14BB-41A8-91CD-A11695A6D00B}" type="pres">
      <dgm:prSet presAssocID="{48625224-A0F3-4958-848F-93A892BB1A69}" presName="connectorText" presStyleLbl="sibTrans2D1" presStyleIdx="3" presStyleCnt="4"/>
      <dgm:spPr/>
    </dgm:pt>
    <dgm:pt modelId="{9F81564F-8E6B-4767-80BD-A0FC799F8D64}" type="pres">
      <dgm:prSet presAssocID="{1F71F4E4-5BAB-43AE-B8B7-278E3D1C54E2}" presName="node" presStyleLbl="node1" presStyleIdx="4" presStyleCnt="5">
        <dgm:presLayoutVars>
          <dgm:bulletEnabled val="1"/>
        </dgm:presLayoutVars>
      </dgm:prSet>
      <dgm:spPr/>
    </dgm:pt>
  </dgm:ptLst>
  <dgm:cxnLst>
    <dgm:cxn modelId="{C670C70B-27C7-48D6-BDCD-641D6C5699F6}" srcId="{CC45C6D2-52CF-45AC-A396-DB0D09B5332B}" destId="{F4B77D5E-82BA-4C41-B2C4-6C357A8158E4}" srcOrd="2" destOrd="0" parTransId="{D5140526-B029-4CE3-AC17-F8332285E4F4}" sibTransId="{B74734D4-31A0-486D-942D-394FD4D19088}"/>
    <dgm:cxn modelId="{B98E540F-D743-4EF5-B2ED-40F820EA3CB5}" type="presOf" srcId="{4162D91B-8DF3-4239-A336-4678DA0E3939}" destId="{ECB574A8-8A80-46CD-91FC-0865F1DA86C5}" srcOrd="0" destOrd="0" presId="urn:microsoft.com/office/officeart/2005/8/layout/process1"/>
    <dgm:cxn modelId="{812DDC1D-AD47-44A8-B861-FA2001D282C0}" type="presOf" srcId="{7D5378FE-7012-4AF0-8507-58B9E6261194}" destId="{D49BC856-304C-4173-A0FC-DC0DFC84DE98}" srcOrd="0" destOrd="0" presId="urn:microsoft.com/office/officeart/2005/8/layout/process1"/>
    <dgm:cxn modelId="{0629013B-F732-444A-818E-E6802FB0AD71}" type="presOf" srcId="{CC45C6D2-52CF-45AC-A396-DB0D09B5332B}" destId="{C5C47912-036A-4FC9-8C23-1AFE979AB123}" srcOrd="0" destOrd="0" presId="urn:microsoft.com/office/officeart/2005/8/layout/process1"/>
    <dgm:cxn modelId="{E078505D-2627-4C96-A1B3-D031664AF48E}" type="presOf" srcId="{B74734D4-31A0-486D-942D-394FD4D19088}" destId="{F75C574D-00FD-45F0-A982-47CD6B33D333}" srcOrd="0" destOrd="0" presId="urn:microsoft.com/office/officeart/2005/8/layout/process1"/>
    <dgm:cxn modelId="{48EF2143-C40B-4478-B53B-273BF1CEE6D2}" srcId="{CC45C6D2-52CF-45AC-A396-DB0D09B5332B}" destId="{1F71F4E4-5BAB-43AE-B8B7-278E3D1C54E2}" srcOrd="4" destOrd="0" parTransId="{3ECD4A30-87C1-4ABA-9F31-5ABE637CF436}" sibTransId="{13701C4C-9463-4D79-B3FE-06B7E13A2244}"/>
    <dgm:cxn modelId="{BA11CE4C-D56B-4D19-B882-4A626E4A58A8}" type="presOf" srcId="{593980F3-AEE7-4B3D-9B80-315FEEE49372}" destId="{8383C049-4756-4A8C-B547-53A0A5DB314F}" srcOrd="1" destOrd="0" presId="urn:microsoft.com/office/officeart/2005/8/layout/process1"/>
    <dgm:cxn modelId="{8C5F834E-B794-4A5D-93C4-B348AD475D26}" type="presOf" srcId="{593980F3-AEE7-4B3D-9B80-315FEEE49372}" destId="{B64001B0-080A-41FA-9327-E79C3B4A2D0E}" srcOrd="0" destOrd="0" presId="urn:microsoft.com/office/officeart/2005/8/layout/process1"/>
    <dgm:cxn modelId="{EBCDE64E-C431-4E21-823A-2552C01E89DA}" type="presOf" srcId="{A18542F1-4385-4063-9A10-8F0FAE17A649}" destId="{1E32C7C4-1F05-4E7C-8477-C8D1C118DC90}" srcOrd="0" destOrd="0" presId="urn:microsoft.com/office/officeart/2005/8/layout/process1"/>
    <dgm:cxn modelId="{C612CB73-E63F-4638-96A7-2C63C3183CED}" type="presOf" srcId="{48625224-A0F3-4958-848F-93A892BB1A69}" destId="{B99275E7-A536-4FAA-8E06-1CD2E7153CDD}" srcOrd="0" destOrd="0" presId="urn:microsoft.com/office/officeart/2005/8/layout/process1"/>
    <dgm:cxn modelId="{F8782C56-CB83-4655-9F37-DCD1C5CE53B0}" type="presOf" srcId="{B74734D4-31A0-486D-942D-394FD4D19088}" destId="{57D9C7D0-C893-4EB3-A5FA-152878D65E5C}" srcOrd="1" destOrd="0" presId="urn:microsoft.com/office/officeart/2005/8/layout/process1"/>
    <dgm:cxn modelId="{C7630E79-2FD6-470F-AD6E-686E2E5DC695}" type="presOf" srcId="{1F71F4E4-5BAB-43AE-B8B7-278E3D1C54E2}" destId="{9F81564F-8E6B-4767-80BD-A0FC799F8D64}" srcOrd="0" destOrd="0" presId="urn:microsoft.com/office/officeart/2005/8/layout/process1"/>
    <dgm:cxn modelId="{C3784999-EB26-4693-98F7-DEA10C8A6267}" type="presOf" srcId="{6E33C4E5-A239-47B2-872C-06E5638C5B13}" destId="{381E0495-F9C3-47C7-AF26-634315646907}" srcOrd="0" destOrd="0" presId="urn:microsoft.com/office/officeart/2005/8/layout/process1"/>
    <dgm:cxn modelId="{831FC4A2-6E28-4771-99A3-58F77A7F961C}" srcId="{CC45C6D2-52CF-45AC-A396-DB0D09B5332B}" destId="{7D5378FE-7012-4AF0-8507-58B9E6261194}" srcOrd="1" destOrd="0" parTransId="{B03C2300-96B3-4A54-8E0E-6A5B6B43B213}" sibTransId="{593980F3-AEE7-4B3D-9B80-315FEEE49372}"/>
    <dgm:cxn modelId="{0DA664A6-AFA0-4858-A02A-972EF38CD93F}" type="presOf" srcId="{F4B77D5E-82BA-4C41-B2C4-6C357A8158E4}" destId="{6501DDCB-9E43-465F-8549-198C1C1CC7AB}" srcOrd="0" destOrd="0" presId="urn:microsoft.com/office/officeart/2005/8/layout/process1"/>
    <dgm:cxn modelId="{83B815BB-C0DE-4A8C-AC54-C3DA215D8F50}" type="presOf" srcId="{4162D91B-8DF3-4239-A336-4678DA0E3939}" destId="{7FE571CC-B91A-4B22-9373-DF42F17661B3}" srcOrd="1" destOrd="0" presId="urn:microsoft.com/office/officeart/2005/8/layout/process1"/>
    <dgm:cxn modelId="{080BB6D4-DAEF-4587-B6FB-3CE10A4B21D3}" type="presOf" srcId="{48625224-A0F3-4958-848F-93A892BB1A69}" destId="{1880DE0A-14BB-41A8-91CD-A11695A6D00B}" srcOrd="1" destOrd="0" presId="urn:microsoft.com/office/officeart/2005/8/layout/process1"/>
    <dgm:cxn modelId="{7A0594E6-07EE-43E3-8CB1-68CCA17FA84B}" srcId="{CC45C6D2-52CF-45AC-A396-DB0D09B5332B}" destId="{6E33C4E5-A239-47B2-872C-06E5638C5B13}" srcOrd="0" destOrd="0" parTransId="{02230D76-C33C-4055-97C6-C279F6C5A6D7}" sibTransId="{4162D91B-8DF3-4239-A336-4678DA0E3939}"/>
    <dgm:cxn modelId="{D75342F9-4349-46FF-ABDA-33956A836942}" srcId="{CC45C6D2-52CF-45AC-A396-DB0D09B5332B}" destId="{A18542F1-4385-4063-9A10-8F0FAE17A649}" srcOrd="3" destOrd="0" parTransId="{C1B0012B-1641-4F99-8B6F-A7E6F90781FB}" sibTransId="{48625224-A0F3-4958-848F-93A892BB1A69}"/>
    <dgm:cxn modelId="{F8B7BF23-7810-4B41-80C2-CBE5EA5CCADC}" type="presParOf" srcId="{C5C47912-036A-4FC9-8C23-1AFE979AB123}" destId="{381E0495-F9C3-47C7-AF26-634315646907}" srcOrd="0" destOrd="0" presId="urn:microsoft.com/office/officeart/2005/8/layout/process1"/>
    <dgm:cxn modelId="{DF0F85E7-4163-4B7B-9923-36FBC4ED81FD}" type="presParOf" srcId="{C5C47912-036A-4FC9-8C23-1AFE979AB123}" destId="{ECB574A8-8A80-46CD-91FC-0865F1DA86C5}" srcOrd="1" destOrd="0" presId="urn:microsoft.com/office/officeart/2005/8/layout/process1"/>
    <dgm:cxn modelId="{D381E99B-82E8-4729-A19E-8AC417DE46E3}" type="presParOf" srcId="{ECB574A8-8A80-46CD-91FC-0865F1DA86C5}" destId="{7FE571CC-B91A-4B22-9373-DF42F17661B3}" srcOrd="0" destOrd="0" presId="urn:microsoft.com/office/officeart/2005/8/layout/process1"/>
    <dgm:cxn modelId="{C024DB45-3F87-46BC-9AED-BF6E88F09D3F}" type="presParOf" srcId="{C5C47912-036A-4FC9-8C23-1AFE979AB123}" destId="{D49BC856-304C-4173-A0FC-DC0DFC84DE98}" srcOrd="2" destOrd="0" presId="urn:microsoft.com/office/officeart/2005/8/layout/process1"/>
    <dgm:cxn modelId="{86A97C5B-3FF3-4286-B00B-BFBD55DA9E1C}" type="presParOf" srcId="{C5C47912-036A-4FC9-8C23-1AFE979AB123}" destId="{B64001B0-080A-41FA-9327-E79C3B4A2D0E}" srcOrd="3" destOrd="0" presId="urn:microsoft.com/office/officeart/2005/8/layout/process1"/>
    <dgm:cxn modelId="{4B5F7980-830F-4883-81AE-1E287E15B654}" type="presParOf" srcId="{B64001B0-080A-41FA-9327-E79C3B4A2D0E}" destId="{8383C049-4756-4A8C-B547-53A0A5DB314F}" srcOrd="0" destOrd="0" presId="urn:microsoft.com/office/officeart/2005/8/layout/process1"/>
    <dgm:cxn modelId="{6F7A328C-F52D-4895-9583-4D4A3BD4D01C}" type="presParOf" srcId="{C5C47912-036A-4FC9-8C23-1AFE979AB123}" destId="{6501DDCB-9E43-465F-8549-198C1C1CC7AB}" srcOrd="4" destOrd="0" presId="urn:microsoft.com/office/officeart/2005/8/layout/process1"/>
    <dgm:cxn modelId="{013ABB1A-4EA2-4B86-A777-C1B096067A4A}" type="presParOf" srcId="{C5C47912-036A-4FC9-8C23-1AFE979AB123}" destId="{F75C574D-00FD-45F0-A982-47CD6B33D333}" srcOrd="5" destOrd="0" presId="urn:microsoft.com/office/officeart/2005/8/layout/process1"/>
    <dgm:cxn modelId="{04B615BF-E71C-49CD-9A36-60FF039127E9}" type="presParOf" srcId="{F75C574D-00FD-45F0-A982-47CD6B33D333}" destId="{57D9C7D0-C893-4EB3-A5FA-152878D65E5C}" srcOrd="0" destOrd="0" presId="urn:microsoft.com/office/officeart/2005/8/layout/process1"/>
    <dgm:cxn modelId="{2CA7DD0F-4A8B-4E50-8BC2-A8137BD71A34}" type="presParOf" srcId="{C5C47912-036A-4FC9-8C23-1AFE979AB123}" destId="{1E32C7C4-1F05-4E7C-8477-C8D1C118DC90}" srcOrd="6" destOrd="0" presId="urn:microsoft.com/office/officeart/2005/8/layout/process1"/>
    <dgm:cxn modelId="{943C50DB-147C-4F52-9B1C-B02E0C5BFF75}" type="presParOf" srcId="{C5C47912-036A-4FC9-8C23-1AFE979AB123}" destId="{B99275E7-A536-4FAA-8E06-1CD2E7153CDD}" srcOrd="7" destOrd="0" presId="urn:microsoft.com/office/officeart/2005/8/layout/process1"/>
    <dgm:cxn modelId="{B4A82C1F-3A47-4A93-A570-096F6F49982E}" type="presParOf" srcId="{B99275E7-A536-4FAA-8E06-1CD2E7153CDD}" destId="{1880DE0A-14BB-41A8-91CD-A11695A6D00B}" srcOrd="0" destOrd="0" presId="urn:microsoft.com/office/officeart/2005/8/layout/process1"/>
    <dgm:cxn modelId="{16D9C971-887E-4E98-9918-B6BD88B074B5}" type="presParOf" srcId="{C5C47912-036A-4FC9-8C23-1AFE979AB123}" destId="{9F81564F-8E6B-4767-80BD-A0FC799F8D64}" srcOrd="8"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1E0495-F9C3-47C7-AF26-634315646907}">
      <dsp:nvSpPr>
        <dsp:cNvPr id="0" name=""/>
        <dsp:cNvSpPr/>
      </dsp:nvSpPr>
      <dsp:spPr>
        <a:xfrm>
          <a:off x="4055" y="765832"/>
          <a:ext cx="1257225" cy="754335"/>
        </a:xfrm>
        <a:prstGeom prst="roundRect">
          <a:avLst>
            <a:gd name="adj" fmla="val 10000"/>
          </a:avLst>
        </a:prstGeom>
        <a:solidFill>
          <a:srgbClr val="607F8A"/>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n-US" sz="1800" kern="1200" dirty="0"/>
            <a:t>Purpose</a:t>
          </a:r>
        </a:p>
      </dsp:txBody>
      <dsp:txXfrm>
        <a:off x="26149" y="787926"/>
        <a:ext cx="1213037" cy="710147"/>
      </dsp:txXfrm>
    </dsp:sp>
    <dsp:sp modelId="{ECB574A8-8A80-46CD-91FC-0865F1DA86C5}">
      <dsp:nvSpPr>
        <dsp:cNvPr id="0" name=""/>
        <dsp:cNvSpPr/>
      </dsp:nvSpPr>
      <dsp:spPr>
        <a:xfrm>
          <a:off x="1387003" y="987104"/>
          <a:ext cx="266531" cy="311791"/>
        </a:xfrm>
        <a:prstGeom prst="rightArrow">
          <a:avLst>
            <a:gd name="adj1" fmla="val 60000"/>
            <a:gd name="adj2" fmla="val 50000"/>
          </a:avLst>
        </a:prstGeom>
        <a:solidFill>
          <a:srgbClr val="6A7594">
            <a:alpha val="89804"/>
          </a:srgb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1387003" y="1049462"/>
        <a:ext cx="186572" cy="187075"/>
      </dsp:txXfrm>
    </dsp:sp>
    <dsp:sp modelId="{D49BC856-304C-4173-A0FC-DC0DFC84DE98}">
      <dsp:nvSpPr>
        <dsp:cNvPr id="0" name=""/>
        <dsp:cNvSpPr/>
      </dsp:nvSpPr>
      <dsp:spPr>
        <a:xfrm>
          <a:off x="1764171" y="765832"/>
          <a:ext cx="1257225" cy="754335"/>
        </a:xfrm>
        <a:prstGeom prst="roundRect">
          <a:avLst>
            <a:gd name="adj" fmla="val 10000"/>
          </a:avLst>
        </a:prstGeom>
        <a:solidFill>
          <a:srgbClr val="607F8A">
            <a:alpha val="89804"/>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n-US" sz="1800" kern="1200" dirty="0"/>
            <a:t>Goals</a:t>
          </a:r>
        </a:p>
      </dsp:txBody>
      <dsp:txXfrm>
        <a:off x="1786265" y="787926"/>
        <a:ext cx="1213037" cy="710147"/>
      </dsp:txXfrm>
    </dsp:sp>
    <dsp:sp modelId="{B64001B0-080A-41FA-9327-E79C3B4A2D0E}">
      <dsp:nvSpPr>
        <dsp:cNvPr id="0" name=""/>
        <dsp:cNvSpPr/>
      </dsp:nvSpPr>
      <dsp:spPr>
        <a:xfrm>
          <a:off x="3147119" y="987104"/>
          <a:ext cx="266531" cy="311791"/>
        </a:xfrm>
        <a:prstGeom prst="rightArrow">
          <a:avLst>
            <a:gd name="adj1" fmla="val 60000"/>
            <a:gd name="adj2" fmla="val 50000"/>
          </a:avLst>
        </a:prstGeom>
        <a:solidFill>
          <a:srgbClr val="6A7594">
            <a:alpha val="80000"/>
          </a:srgb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3147119" y="1049462"/>
        <a:ext cx="186572" cy="187075"/>
      </dsp:txXfrm>
    </dsp:sp>
    <dsp:sp modelId="{6501DDCB-9E43-465F-8549-198C1C1CC7AB}">
      <dsp:nvSpPr>
        <dsp:cNvPr id="0" name=""/>
        <dsp:cNvSpPr/>
      </dsp:nvSpPr>
      <dsp:spPr>
        <a:xfrm>
          <a:off x="3524287" y="765832"/>
          <a:ext cx="1257225" cy="754335"/>
        </a:xfrm>
        <a:prstGeom prst="roundRect">
          <a:avLst>
            <a:gd name="adj" fmla="val 10000"/>
          </a:avLst>
        </a:prstGeom>
        <a:solidFill>
          <a:srgbClr val="607F8A">
            <a:alpha val="8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n-US" sz="1800" kern="1200" dirty="0"/>
            <a:t>Strategies</a:t>
          </a:r>
        </a:p>
      </dsp:txBody>
      <dsp:txXfrm>
        <a:off x="3546381" y="787926"/>
        <a:ext cx="1213037" cy="710147"/>
      </dsp:txXfrm>
    </dsp:sp>
    <dsp:sp modelId="{F75C574D-00FD-45F0-A982-47CD6B33D333}">
      <dsp:nvSpPr>
        <dsp:cNvPr id="0" name=""/>
        <dsp:cNvSpPr/>
      </dsp:nvSpPr>
      <dsp:spPr>
        <a:xfrm>
          <a:off x="4907235" y="987104"/>
          <a:ext cx="266531" cy="311791"/>
        </a:xfrm>
        <a:prstGeom prst="rightArrow">
          <a:avLst>
            <a:gd name="adj1" fmla="val 60000"/>
            <a:gd name="adj2" fmla="val 50000"/>
          </a:avLst>
        </a:prstGeom>
        <a:solidFill>
          <a:srgbClr val="6A7594">
            <a:alpha val="69804"/>
          </a:srgb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4907235" y="1049462"/>
        <a:ext cx="186572" cy="187075"/>
      </dsp:txXfrm>
    </dsp:sp>
    <dsp:sp modelId="{1E32C7C4-1F05-4E7C-8477-C8D1C118DC90}">
      <dsp:nvSpPr>
        <dsp:cNvPr id="0" name=""/>
        <dsp:cNvSpPr/>
      </dsp:nvSpPr>
      <dsp:spPr>
        <a:xfrm>
          <a:off x="5284403" y="765832"/>
          <a:ext cx="1257225" cy="754335"/>
        </a:xfrm>
        <a:prstGeom prst="roundRect">
          <a:avLst>
            <a:gd name="adj" fmla="val 10000"/>
          </a:avLst>
        </a:prstGeom>
        <a:solidFill>
          <a:srgbClr val="607F8A">
            <a:alpha val="69804"/>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n-US" sz="1800" kern="1200" dirty="0"/>
            <a:t>Tactics</a:t>
          </a:r>
        </a:p>
      </dsp:txBody>
      <dsp:txXfrm>
        <a:off x="5306497" y="787926"/>
        <a:ext cx="1213037" cy="710147"/>
      </dsp:txXfrm>
    </dsp:sp>
    <dsp:sp modelId="{B99275E7-A536-4FAA-8E06-1CD2E7153CDD}">
      <dsp:nvSpPr>
        <dsp:cNvPr id="0" name=""/>
        <dsp:cNvSpPr/>
      </dsp:nvSpPr>
      <dsp:spPr>
        <a:xfrm>
          <a:off x="6667351" y="987104"/>
          <a:ext cx="266531" cy="311791"/>
        </a:xfrm>
        <a:prstGeom prst="rightArrow">
          <a:avLst>
            <a:gd name="adj1" fmla="val 60000"/>
            <a:gd name="adj2" fmla="val 50000"/>
          </a:avLst>
        </a:prstGeom>
        <a:solidFill>
          <a:srgbClr val="6A7594">
            <a:alpha val="60000"/>
          </a:srgb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6667351" y="1049462"/>
        <a:ext cx="186572" cy="187075"/>
      </dsp:txXfrm>
    </dsp:sp>
    <dsp:sp modelId="{9F81564F-8E6B-4767-80BD-A0FC799F8D64}">
      <dsp:nvSpPr>
        <dsp:cNvPr id="0" name=""/>
        <dsp:cNvSpPr/>
      </dsp:nvSpPr>
      <dsp:spPr>
        <a:xfrm>
          <a:off x="7044518" y="765832"/>
          <a:ext cx="1257225" cy="754335"/>
        </a:xfrm>
        <a:prstGeom prst="roundRect">
          <a:avLst>
            <a:gd name="adj" fmla="val 10000"/>
          </a:avLst>
        </a:prstGeom>
        <a:solidFill>
          <a:srgbClr val="607F8A">
            <a:alpha val="6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n-US" sz="1800" kern="1200" dirty="0"/>
            <a:t>Monitor</a:t>
          </a:r>
        </a:p>
      </dsp:txBody>
      <dsp:txXfrm>
        <a:off x="7066612" y="787926"/>
        <a:ext cx="1213037" cy="710147"/>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3177" tIns="46589" rIns="93177" bIns="46589" rtlCol="0"/>
          <a:lstStyle>
            <a:lvl1pPr algn="l">
              <a:defRPr sz="1200"/>
            </a:lvl1pPr>
          </a:lstStyle>
          <a:p>
            <a:pPr>
              <a:defRPr/>
            </a:pPr>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3177" tIns="46589" rIns="93177" bIns="46589" rtlCol="0"/>
          <a:lstStyle>
            <a:lvl1pPr algn="r">
              <a:defRPr sz="1200"/>
            </a:lvl1pPr>
          </a:lstStyle>
          <a:p>
            <a:pPr>
              <a:defRPr/>
            </a:pPr>
            <a:fld id="{63120888-E304-4822-A50F-9B638C0D1E43}" type="datetimeFigureOut">
              <a:rPr lang="en-US"/>
              <a:pPr>
                <a:defRPr/>
              </a:pPr>
              <a:t>7/1/2026</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3177" tIns="46589" rIns="93177" bIns="46589" rtlCol="0" anchor="b"/>
          <a:lstStyle>
            <a:lvl1pPr algn="l">
              <a:defRPr sz="1200"/>
            </a:lvl1pPr>
          </a:lstStyle>
          <a:p>
            <a:pPr>
              <a:defRPr/>
            </a:pPr>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3177" tIns="46589" rIns="93177" bIns="46589" rtlCol="0" anchor="b"/>
          <a:lstStyle>
            <a:lvl1pPr algn="r">
              <a:defRPr sz="1200"/>
            </a:lvl1pPr>
          </a:lstStyle>
          <a:p>
            <a:pPr>
              <a:defRPr/>
            </a:pPr>
            <a:fld id="{45130119-FFDE-464E-958E-2677F952A113}" type="slidenum">
              <a:rPr lang="en-US"/>
              <a:pPr>
                <a:defRPr/>
              </a:pPr>
              <a:t>‹#›</a:t>
            </a:fld>
            <a:endParaRPr lang="en-US"/>
          </a:p>
        </p:txBody>
      </p:sp>
    </p:spTree>
    <p:extLst>
      <p:ext uri="{BB962C8B-B14F-4D97-AF65-F5344CB8AC3E}">
        <p14:creationId xmlns:p14="http://schemas.microsoft.com/office/powerpoint/2010/main" val="3699955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3177" tIns="46589" rIns="93177" bIns="46589"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970338" y="0"/>
            <a:ext cx="3038475" cy="465138"/>
          </a:xfrm>
          <a:prstGeom prst="rect">
            <a:avLst/>
          </a:prstGeom>
        </p:spPr>
        <p:txBody>
          <a:bodyPr vert="horz" lIns="93177" tIns="46589" rIns="93177" bIns="46589" rtlCol="0"/>
          <a:lstStyle>
            <a:lvl1pPr algn="r" fontAlgn="auto">
              <a:spcBef>
                <a:spcPts val="0"/>
              </a:spcBef>
              <a:spcAft>
                <a:spcPts val="0"/>
              </a:spcAft>
              <a:defRPr sz="1200">
                <a:latin typeface="+mn-lt"/>
              </a:defRPr>
            </a:lvl1pPr>
          </a:lstStyle>
          <a:p>
            <a:pPr>
              <a:defRPr/>
            </a:pPr>
            <a:fld id="{445F4F36-FC36-4400-BF9E-D2841870FAEA}" type="datetimeFigureOut">
              <a:rPr lang="en-US"/>
              <a:pPr>
                <a:defRPr/>
              </a:pPr>
              <a:t>7/1/2026</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3177" tIns="46589" rIns="93177" bIns="46589"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829675"/>
            <a:ext cx="3038475" cy="465138"/>
          </a:xfrm>
          <a:prstGeom prst="rect">
            <a:avLst/>
          </a:prstGeom>
        </p:spPr>
        <p:txBody>
          <a:bodyPr vert="horz" lIns="93177" tIns="46589" rIns="93177" bIns="46589"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3177" tIns="46589" rIns="93177" bIns="46589" rtlCol="0" anchor="b"/>
          <a:lstStyle>
            <a:lvl1pPr algn="r" fontAlgn="auto">
              <a:spcBef>
                <a:spcPts val="0"/>
              </a:spcBef>
              <a:spcAft>
                <a:spcPts val="0"/>
              </a:spcAft>
              <a:defRPr sz="1200">
                <a:latin typeface="+mn-lt"/>
              </a:defRPr>
            </a:lvl1pPr>
          </a:lstStyle>
          <a:p>
            <a:pPr>
              <a:defRPr/>
            </a:pPr>
            <a:fld id="{8C8B751E-3667-4587-A84D-6E6CCF0BDE7C}" type="slidenum">
              <a:rPr lang="en-US"/>
              <a:pPr>
                <a:defRPr/>
              </a:pPr>
              <a:t>‹#›</a:t>
            </a:fld>
            <a:endParaRPr lang="en-US"/>
          </a:p>
        </p:txBody>
      </p:sp>
    </p:spTree>
    <p:extLst>
      <p:ext uri="{BB962C8B-B14F-4D97-AF65-F5344CB8AC3E}">
        <p14:creationId xmlns:p14="http://schemas.microsoft.com/office/powerpoint/2010/main" val="6199482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8C8B751E-3667-4587-A84D-6E6CCF0BDE7C}" type="slidenum">
              <a:rPr lang="en-US" smtClean="0"/>
              <a:pPr>
                <a:defRPr/>
              </a:pPr>
              <a:t>7</a:t>
            </a:fld>
            <a:endParaRPr lang="en-US"/>
          </a:p>
        </p:txBody>
      </p:sp>
    </p:spTree>
    <p:extLst>
      <p:ext uri="{BB962C8B-B14F-4D97-AF65-F5344CB8AC3E}">
        <p14:creationId xmlns:p14="http://schemas.microsoft.com/office/powerpoint/2010/main" val="8056073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8C8B751E-3667-4587-A84D-6E6CCF0BDE7C}" type="slidenum">
              <a:rPr lang="en-US" smtClean="0"/>
              <a:pPr>
                <a:defRPr/>
              </a:pPr>
              <a:t>29</a:t>
            </a:fld>
            <a:endParaRPr lang="en-US"/>
          </a:p>
        </p:txBody>
      </p:sp>
    </p:spTree>
    <p:extLst>
      <p:ext uri="{BB962C8B-B14F-4D97-AF65-F5344CB8AC3E}">
        <p14:creationId xmlns:p14="http://schemas.microsoft.com/office/powerpoint/2010/main" val="26223714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1DBA88C-A9D4-4795-8CF8-1A653E002044}" type="slidenum">
              <a:rPr lang="en-US"/>
              <a:pPr>
                <a:defRPr/>
              </a:pPr>
              <a:t>‹#›</a:t>
            </a:fld>
            <a:endParaRPr lang="en-US"/>
          </a:p>
        </p:txBody>
      </p:sp>
    </p:spTree>
    <p:extLst>
      <p:ext uri="{BB962C8B-B14F-4D97-AF65-F5344CB8AC3E}">
        <p14:creationId xmlns:p14="http://schemas.microsoft.com/office/powerpoint/2010/main" val="2366739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B0E8780-23EE-472D-8B73-7CCBD3C572A0}" type="slidenum">
              <a:rPr lang="en-US"/>
              <a:pPr>
                <a:defRPr/>
              </a:pPr>
              <a:t>‹#›</a:t>
            </a:fld>
            <a:endParaRPr lang="en-US"/>
          </a:p>
        </p:txBody>
      </p:sp>
    </p:spTree>
    <p:extLst>
      <p:ext uri="{BB962C8B-B14F-4D97-AF65-F5344CB8AC3E}">
        <p14:creationId xmlns:p14="http://schemas.microsoft.com/office/powerpoint/2010/main" val="6292955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52010CD-4744-430B-9794-6302152E8025}" type="slidenum">
              <a:rPr lang="en-US"/>
              <a:pPr>
                <a:defRPr/>
              </a:pPr>
              <a:t>‹#›</a:t>
            </a:fld>
            <a:endParaRPr lang="en-US"/>
          </a:p>
        </p:txBody>
      </p:sp>
    </p:spTree>
    <p:extLst>
      <p:ext uri="{BB962C8B-B14F-4D97-AF65-F5344CB8AC3E}">
        <p14:creationId xmlns:p14="http://schemas.microsoft.com/office/powerpoint/2010/main" val="13697956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a:t>Click to edit Master title style</a:t>
            </a:r>
          </a:p>
        </p:txBody>
      </p:sp>
      <p:sp>
        <p:nvSpPr>
          <p:cNvPr id="3" name="Text Placeholder 2"/>
          <p:cNvSpPr>
            <a:spLocks noGrp="1"/>
          </p:cNvSpPr>
          <p:nvPr>
            <p:ph type="body" sz="half" idx="1"/>
          </p:nvPr>
        </p:nvSpPr>
        <p:spPr>
          <a:xfrm>
            <a:off x="457200" y="1600200"/>
            <a:ext cx="4038600" cy="4525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quarter" idx="2"/>
          </p:nvPr>
        </p:nvSpPr>
        <p:spPr>
          <a:xfrm>
            <a:off x="4648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496ECDC1-0E8C-4933-8C23-985D0F00814C}" type="slidenum">
              <a:rPr lang="en-US"/>
              <a:pPr>
                <a:defRPr/>
              </a:pPr>
              <a:t>‹#›</a:t>
            </a:fld>
            <a:endParaRPr lang="en-US"/>
          </a:p>
        </p:txBody>
      </p:sp>
    </p:spTree>
    <p:extLst>
      <p:ext uri="{BB962C8B-B14F-4D97-AF65-F5344CB8AC3E}">
        <p14:creationId xmlns:p14="http://schemas.microsoft.com/office/powerpoint/2010/main" val="41226056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4FAFCFD-E0B0-4277-BEE7-B6FAB1AB7782}" type="slidenum">
              <a:rPr lang="en-US"/>
              <a:pPr>
                <a:defRPr/>
              </a:pPr>
              <a:t>‹#›</a:t>
            </a:fld>
            <a:endParaRPr lang="en-US"/>
          </a:p>
        </p:txBody>
      </p:sp>
    </p:spTree>
    <p:extLst>
      <p:ext uri="{BB962C8B-B14F-4D97-AF65-F5344CB8AC3E}">
        <p14:creationId xmlns:p14="http://schemas.microsoft.com/office/powerpoint/2010/main" val="8441812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1B4122"/>
                </a:solidFill>
              </a:defRPr>
            </a:lvl1pPr>
          </a:lstStyle>
          <a:p>
            <a:r>
              <a:rPr lang="en-US" dirty="0"/>
              <a:t>Click to edit Master title style</a:t>
            </a:r>
          </a:p>
        </p:txBody>
      </p:sp>
      <p:sp>
        <p:nvSpPr>
          <p:cNvPr id="3" name="Content Placeholder 2"/>
          <p:cNvSpPr>
            <a:spLocks noGrp="1"/>
          </p:cNvSpPr>
          <p:nvPr>
            <p:ph idx="1"/>
          </p:nvPr>
        </p:nvSpPr>
        <p:spPr/>
        <p:txBody>
          <a:bodyPr/>
          <a:lstStyle>
            <a:lvl1pPr>
              <a:defRPr>
                <a:solidFill>
                  <a:srgbClr val="1B4122"/>
                </a:soli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6E0102D-FA93-497C-A1C2-7F2C51D1EF12}" type="slidenum">
              <a:rPr lang="en-US"/>
              <a:pPr>
                <a:defRPr/>
              </a:pPr>
              <a:t>‹#›</a:t>
            </a:fld>
            <a:endParaRPr lang="en-US"/>
          </a:p>
        </p:txBody>
      </p:sp>
    </p:spTree>
    <p:extLst>
      <p:ext uri="{BB962C8B-B14F-4D97-AF65-F5344CB8AC3E}">
        <p14:creationId xmlns:p14="http://schemas.microsoft.com/office/powerpoint/2010/main" val="26005952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A9C1DE3-8203-499C-A85C-938B686400C7}" type="slidenum">
              <a:rPr lang="en-US"/>
              <a:pPr>
                <a:defRPr/>
              </a:pPr>
              <a:t>‹#›</a:t>
            </a:fld>
            <a:endParaRPr lang="en-US"/>
          </a:p>
        </p:txBody>
      </p:sp>
    </p:spTree>
    <p:extLst>
      <p:ext uri="{BB962C8B-B14F-4D97-AF65-F5344CB8AC3E}">
        <p14:creationId xmlns:p14="http://schemas.microsoft.com/office/powerpoint/2010/main" val="13439326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000">
                <a:solidFill>
                  <a:srgbClr val="1B4122"/>
                </a:solidFill>
              </a:defRPr>
            </a:lvl1pPr>
            <a:lvl2pPr>
              <a:defRPr sz="18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lstStyle>
            <a:lvl1pPr>
              <a:defRPr sz="2000"/>
            </a:lvl1pPr>
            <a:lvl2pPr>
              <a:defRPr sz="18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4879EEC-0B10-4256-9412-5C5A352DF0AE}" type="slidenum">
              <a:rPr lang="en-US"/>
              <a:pPr>
                <a:defRPr/>
              </a:pPr>
              <a:t>‹#›</a:t>
            </a:fld>
            <a:endParaRPr lang="en-US"/>
          </a:p>
        </p:txBody>
      </p:sp>
    </p:spTree>
    <p:extLst>
      <p:ext uri="{BB962C8B-B14F-4D97-AF65-F5344CB8AC3E}">
        <p14:creationId xmlns:p14="http://schemas.microsoft.com/office/powerpoint/2010/main" val="11169423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26EAE70E-771F-4CB7-8576-226025F2E286}" type="slidenum">
              <a:rPr lang="en-US"/>
              <a:pPr>
                <a:defRPr/>
              </a:pPr>
              <a:t>‹#›</a:t>
            </a:fld>
            <a:endParaRPr lang="en-US"/>
          </a:p>
        </p:txBody>
      </p:sp>
    </p:spTree>
    <p:extLst>
      <p:ext uri="{BB962C8B-B14F-4D97-AF65-F5344CB8AC3E}">
        <p14:creationId xmlns:p14="http://schemas.microsoft.com/office/powerpoint/2010/main" val="35527201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7578A86F-7C26-47E3-8FF4-FB43A4EB0CBA}" type="slidenum">
              <a:rPr lang="en-US"/>
              <a:pPr>
                <a:defRPr/>
              </a:pPr>
              <a:t>‹#›</a:t>
            </a:fld>
            <a:endParaRPr lang="en-US"/>
          </a:p>
        </p:txBody>
      </p:sp>
    </p:spTree>
    <p:extLst>
      <p:ext uri="{BB962C8B-B14F-4D97-AF65-F5344CB8AC3E}">
        <p14:creationId xmlns:p14="http://schemas.microsoft.com/office/powerpoint/2010/main" val="38390787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74D5264B-F1FB-4CCD-95FD-1E5C99D04E10}" type="slidenum">
              <a:rPr lang="en-US"/>
              <a:pPr>
                <a:defRPr/>
              </a:pPr>
              <a:t>‹#›</a:t>
            </a:fld>
            <a:endParaRPr lang="en-US"/>
          </a:p>
        </p:txBody>
      </p:sp>
    </p:spTree>
    <p:extLst>
      <p:ext uri="{BB962C8B-B14F-4D97-AF65-F5344CB8AC3E}">
        <p14:creationId xmlns:p14="http://schemas.microsoft.com/office/powerpoint/2010/main" val="6911149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023C009-150F-4E52-B26D-2109614D2656}" type="slidenum">
              <a:rPr lang="en-US"/>
              <a:pPr>
                <a:defRPr/>
              </a:pPr>
              <a:t>‹#›</a:t>
            </a:fld>
            <a:endParaRPr lang="en-US"/>
          </a:p>
        </p:txBody>
      </p:sp>
    </p:spTree>
    <p:extLst>
      <p:ext uri="{BB962C8B-B14F-4D97-AF65-F5344CB8AC3E}">
        <p14:creationId xmlns:p14="http://schemas.microsoft.com/office/powerpoint/2010/main" val="20376585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202DB9D-E580-403B-BCB1-9EF8662AC88D}" type="slidenum">
              <a:rPr lang="en-US"/>
              <a:pPr>
                <a:defRPr/>
              </a:pPr>
              <a:t>‹#›</a:t>
            </a:fld>
            <a:endParaRPr lang="en-US"/>
          </a:p>
        </p:txBody>
      </p:sp>
    </p:spTree>
    <p:extLst>
      <p:ext uri="{BB962C8B-B14F-4D97-AF65-F5344CB8AC3E}">
        <p14:creationId xmlns:p14="http://schemas.microsoft.com/office/powerpoint/2010/main" val="35184180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6FFAF">
            <a:alpha val="24706"/>
          </a:srgbClr>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34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US"/>
          </a:p>
        </p:txBody>
      </p:sp>
      <p:sp>
        <p:nvSpPr>
          <p:cNvPr id="1434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n-US"/>
          </a:p>
        </p:txBody>
      </p:sp>
      <p:sp>
        <p:nvSpPr>
          <p:cNvPr id="14342" name="Rectangle 6"/>
          <p:cNvSpPr>
            <a:spLocks noGrp="1" noChangeArrowheads="1"/>
          </p:cNvSpPr>
          <p:nvPr>
            <p:ph type="sldNum" sz="quarter" idx="4"/>
          </p:nvPr>
        </p:nvSpPr>
        <p:spPr bwMode="auto">
          <a:xfrm>
            <a:off x="6934200" y="647700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solidFill>
                  <a:srgbClr val="1B4122"/>
                </a:solidFill>
              </a:defRPr>
            </a:lvl1pPr>
          </a:lstStyle>
          <a:p>
            <a:pPr>
              <a:defRPr/>
            </a:pPr>
            <a:fld id="{9076670E-E591-4E63-8129-4701ADB71592}" type="slidenum">
              <a:rPr lang="en-US"/>
              <a:pPr>
                <a:defRPr/>
              </a:pPr>
              <a:t>‹#›</a:t>
            </a:fld>
            <a:endParaRPr lang="en-US"/>
          </a:p>
        </p:txBody>
      </p:sp>
      <p:sp>
        <p:nvSpPr>
          <p:cNvPr id="1030" name="Rectangle 8"/>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3" name="TextBox 2">
            <a:extLst>
              <a:ext uri="{FF2B5EF4-FFF2-40B4-BE49-F238E27FC236}">
                <a16:creationId xmlns:a16="http://schemas.microsoft.com/office/drawing/2014/main" id="{FFD3CF27-27C2-BD99-34CA-2B65854ED8C4}"/>
              </a:ext>
            </a:extLst>
          </p:cNvPr>
          <p:cNvSpPr txBox="1"/>
          <p:nvPr>
            <p:extLst>
              <p:ext uri="{1162E1C5-73C7-4A58-AE30-91384D911F3F}">
                <p184:classification xmlns:p184="http://schemas.microsoft.com/office/powerpoint/2018/4/main" val="ftr"/>
              </p:ext>
            </p:extLst>
          </p:nvPr>
        </p:nvSpPr>
        <p:spPr>
          <a:xfrm>
            <a:off x="190500" y="6530340"/>
            <a:ext cx="1857375" cy="137160"/>
          </a:xfrm>
          <a:prstGeom prst="rect">
            <a:avLst/>
          </a:prstGeom>
        </p:spPr>
        <p:txBody>
          <a:bodyPr horzOverflow="overflow" lIns="0" tIns="0" rIns="0" bIns="0">
            <a:spAutoFit/>
          </a:bodyPr>
          <a:lstStyle/>
          <a:p>
            <a:pPr algn="l"/>
            <a:r>
              <a:rPr lang="en-GB" sz="900">
                <a:solidFill>
                  <a:srgbClr val="0078D7">
                    <a:alpha val="50000"/>
                  </a:srgbClr>
                </a:solidFill>
                <a:latin typeface="Rockwell" panose="02060603020205020403" pitchFamily="18" charset="0"/>
              </a:rPr>
              <a:t>Information Classification: General</a:t>
            </a:r>
          </a:p>
        </p:txBody>
      </p:sp>
    </p:spTree>
    <p:extLst>
      <p:ext uri="{BB962C8B-B14F-4D97-AF65-F5344CB8AC3E}">
        <p14:creationId xmlns:p14="http://schemas.microsoft.com/office/powerpoint/2010/main" val="3260888325"/>
      </p:ext>
    </p:extLst>
  </p:cSld>
  <p:clrMap bg1="dk2" tx1="lt1" bg2="dk1" tx2="lt2" accent1="accent1" accent2="accent2" accent3="accent3" accent4="accent4" accent5="accent5" accent6="accent6" hlink="hlink" folHlink="folHlink"/>
  <p:sldLayoutIdLst>
    <p:sldLayoutId id="2147483892" r:id="rId1"/>
    <p:sldLayoutId id="2147483893" r:id="rId2"/>
    <p:sldLayoutId id="2147483894" r:id="rId3"/>
    <p:sldLayoutId id="2147483895" r:id="rId4"/>
    <p:sldLayoutId id="2147483896" r:id="rId5"/>
    <p:sldLayoutId id="2147483897" r:id="rId6"/>
    <p:sldLayoutId id="2147483898" r:id="rId7"/>
    <p:sldLayoutId id="2147483899" r:id="rId8"/>
    <p:sldLayoutId id="2147483900" r:id="rId9"/>
    <p:sldLayoutId id="2147483901" r:id="rId10"/>
    <p:sldLayoutId id="2147483902" r:id="rId11"/>
    <p:sldLayoutId id="2147483903" r:id="rId12"/>
    <p:sldLayoutId id="2147483904" r:id="rId13"/>
  </p:sldLayoutIdLst>
  <p:hf hdr="0" ftr="0" dt="0"/>
  <p:txStyles>
    <p:title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p:titleStyle>
    <p:bodyStyle>
      <a:lvl1pPr marL="342900" indent="-342900" algn="l" rtl="0" eaLnBrk="0" fontAlgn="base" hangingPunct="0">
        <a:spcBef>
          <a:spcPct val="20000"/>
        </a:spcBef>
        <a:spcAft>
          <a:spcPct val="0"/>
        </a:spcAft>
        <a:buChar char="•"/>
        <a:defRPr sz="2000">
          <a:solidFill>
            <a:srgbClr val="1B4122"/>
          </a:solidFill>
          <a:latin typeface="+mn-lt"/>
          <a:ea typeface="+mn-ea"/>
          <a:cs typeface="+mn-cs"/>
        </a:defRPr>
      </a:lvl1pPr>
      <a:lvl2pPr marL="742950" indent="-285750" algn="l" rtl="0" eaLnBrk="0" fontAlgn="base" hangingPunct="0">
        <a:spcBef>
          <a:spcPct val="20000"/>
        </a:spcBef>
        <a:spcAft>
          <a:spcPct val="0"/>
        </a:spcAft>
        <a:buSzPct val="75000"/>
        <a:buFont typeface="Wingdings" pitchFamily="2" charset="2"/>
        <a:buChar char="§"/>
        <a:defRPr sz="1800">
          <a:solidFill>
            <a:srgbClr val="1B4122"/>
          </a:solidFill>
          <a:latin typeface="+mn-lt"/>
        </a:defRPr>
      </a:lvl2pPr>
      <a:lvl3pPr marL="1143000" indent="-228600" algn="l" rtl="0" eaLnBrk="0" fontAlgn="base" hangingPunct="0">
        <a:spcBef>
          <a:spcPct val="20000"/>
        </a:spcBef>
        <a:spcAft>
          <a:spcPct val="0"/>
        </a:spcAft>
        <a:buChar char="•"/>
        <a:defRPr sz="1800">
          <a:solidFill>
            <a:srgbClr val="1B4122"/>
          </a:solidFill>
          <a:latin typeface="+mn-lt"/>
        </a:defRPr>
      </a:lvl3pPr>
      <a:lvl4pPr marL="1600200" indent="-228600" algn="l" rtl="0" eaLnBrk="0" fontAlgn="base" hangingPunct="0">
        <a:spcBef>
          <a:spcPct val="20000"/>
        </a:spcBef>
        <a:spcAft>
          <a:spcPct val="0"/>
        </a:spcAft>
        <a:buChar char="–"/>
        <a:defRPr sz="2000">
          <a:solidFill>
            <a:srgbClr val="1B4122"/>
          </a:solidFill>
          <a:latin typeface="+mn-lt"/>
        </a:defRPr>
      </a:lvl4pPr>
      <a:lvl5pPr marL="2057400" indent="-228600" algn="l" rtl="0" eaLnBrk="0" fontAlgn="base" hangingPunct="0">
        <a:spcBef>
          <a:spcPct val="20000"/>
        </a:spcBef>
        <a:spcAft>
          <a:spcPct val="0"/>
        </a:spcAft>
        <a:buChar char="»"/>
        <a:defRPr sz="2000">
          <a:solidFill>
            <a:srgbClr val="1B4122"/>
          </a:solidFill>
          <a:latin typeface="+mn-lt"/>
        </a:defRPr>
      </a:lvl5pPr>
      <a:lvl6pPr marL="2514600" indent="-228600" algn="l" rtl="0" fontAlgn="base">
        <a:spcBef>
          <a:spcPct val="20000"/>
        </a:spcBef>
        <a:spcAft>
          <a:spcPct val="0"/>
        </a:spcAft>
        <a:buChar char="»"/>
        <a:defRPr sz="2000">
          <a:solidFill>
            <a:srgbClr val="1B4122"/>
          </a:solidFill>
          <a:latin typeface="+mn-lt"/>
        </a:defRPr>
      </a:lvl6pPr>
      <a:lvl7pPr marL="2971800" indent="-228600" algn="l" rtl="0" fontAlgn="base">
        <a:spcBef>
          <a:spcPct val="20000"/>
        </a:spcBef>
        <a:spcAft>
          <a:spcPct val="0"/>
        </a:spcAft>
        <a:buChar char="»"/>
        <a:defRPr sz="2000">
          <a:solidFill>
            <a:srgbClr val="1B4122"/>
          </a:solidFill>
          <a:latin typeface="+mn-lt"/>
        </a:defRPr>
      </a:lvl7pPr>
      <a:lvl8pPr marL="3429000" indent="-228600" algn="l" rtl="0" fontAlgn="base">
        <a:spcBef>
          <a:spcPct val="20000"/>
        </a:spcBef>
        <a:spcAft>
          <a:spcPct val="0"/>
        </a:spcAft>
        <a:buChar char="»"/>
        <a:defRPr sz="2000">
          <a:solidFill>
            <a:srgbClr val="1B4122"/>
          </a:solidFill>
          <a:latin typeface="+mn-lt"/>
        </a:defRPr>
      </a:lvl8pPr>
      <a:lvl9pPr marL="3886200" indent="-228600" algn="l" rtl="0" fontAlgn="base">
        <a:spcBef>
          <a:spcPct val="20000"/>
        </a:spcBef>
        <a:spcAft>
          <a:spcPct val="0"/>
        </a:spcAft>
        <a:buChar char="»"/>
        <a:defRPr sz="2000">
          <a:solidFill>
            <a:srgbClr val="1B412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14.png"/><Relationship Id="rId1" Type="http://schemas.openxmlformats.org/officeDocument/2006/relationships/slideLayout" Target="../slideLayouts/slideLayout4.xml"/><Relationship Id="rId5" Type="http://schemas.microsoft.com/office/2007/relationships/hdphoto" Target="../media/hdphoto8.wdp"/><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18.png"/><Relationship Id="rId1" Type="http://schemas.openxmlformats.org/officeDocument/2006/relationships/slideLayout" Target="../slideLayouts/slideLayout4.xml"/><Relationship Id="rId4" Type="http://schemas.openxmlformats.org/officeDocument/2006/relationships/image" Target="../media/image19.jpeg"/></Relationships>
</file>

<file path=ppt/slides/_rels/slide17.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microsoft.com/office/2007/relationships/hdphoto" Target="../media/hdphoto12.wdp"/><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Layout" Target="../slideLayouts/slideLayout4.xml"/><Relationship Id="rId4" Type="http://schemas.openxmlformats.org/officeDocument/2006/relationships/image" Target="../media/image27.jpg"/></Relationships>
</file>

<file path=ppt/slides/_rels/slide2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microsoft.com/office/2007/relationships/hdphoto" Target="../media/hdphoto13.wdp"/><Relationship Id="rId2" Type="http://schemas.openxmlformats.org/officeDocument/2006/relationships/image" Target="../media/image29.png"/><Relationship Id="rId1" Type="http://schemas.openxmlformats.org/officeDocument/2006/relationships/slideLayout" Target="../slideLayouts/slideLayout4.xml"/><Relationship Id="rId4" Type="http://schemas.openxmlformats.org/officeDocument/2006/relationships/image" Target="../media/image30.jpeg"/></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microsoft.com/office/2007/relationships/hdphoto" Target="../media/hdphoto14.wdp"/><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0.jpe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39.jpeg"/><Relationship Id="rId5" Type="http://schemas.openxmlformats.org/officeDocument/2006/relationships/image" Target="../media/image38.jpeg"/><Relationship Id="rId4" Type="http://schemas.microsoft.com/office/2007/relationships/hdphoto" Target="../media/hdphoto15.wdp"/></Relationships>
</file>

<file path=ppt/slides/_rels/slide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4.xml"/><Relationship Id="rId5" Type="http://schemas.openxmlformats.org/officeDocument/2006/relationships/image" Target="../media/image5.jpeg"/><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microsoft.com/office/2007/relationships/hdphoto" Target="../media/hdphoto16.wdp"/><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microsoft.com/office/2007/relationships/hdphoto" Target="../media/hdphoto17.wdp"/><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microsoft.com/office/2007/relationships/hdphoto" Target="../media/hdphoto18.wdp"/><Relationship Id="rId2" Type="http://schemas.openxmlformats.org/officeDocument/2006/relationships/image" Target="../media/image43.pn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microsoft.com/office/2007/relationships/hdphoto" Target="../media/hdphoto19.wdp"/><Relationship Id="rId2" Type="http://schemas.openxmlformats.org/officeDocument/2006/relationships/image" Target="../media/image44.png"/><Relationship Id="rId1" Type="http://schemas.openxmlformats.org/officeDocument/2006/relationships/slideLayout" Target="../slideLayouts/slideLayout4.xml"/><Relationship Id="rId5" Type="http://schemas.microsoft.com/office/2007/relationships/hdphoto" Target="../media/hdphoto20.wdp"/><Relationship Id="rId4" Type="http://schemas.openxmlformats.org/officeDocument/2006/relationships/image" Target="../media/image45.png"/></Relationships>
</file>

<file path=ppt/slides/_rels/slide34.xml.rels><?xml version="1.0" encoding="UTF-8" standalone="yes"?>
<Relationships xmlns="http://schemas.openxmlformats.org/package/2006/relationships"><Relationship Id="rId3" Type="http://schemas.microsoft.com/office/2007/relationships/hdphoto" Target="../media/hdphoto21.wdp"/><Relationship Id="rId2" Type="http://schemas.openxmlformats.org/officeDocument/2006/relationships/image" Target="../media/image46.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jpeg"/><Relationship Id="rId1" Type="http://schemas.openxmlformats.org/officeDocument/2006/relationships/slideLayout" Target="../slideLayouts/slideLayout4.xml"/><Relationship Id="rId4" Type="http://schemas.microsoft.com/office/2007/relationships/hdphoto" Target="../media/hdphoto22.wdp"/></Relationships>
</file>

<file path=ppt/slides/_rels/slide37.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image" Target="../media/image49.JP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a:xfrm>
            <a:off x="1767936" y="328203"/>
            <a:ext cx="5611055" cy="1477193"/>
          </a:xfrm>
        </p:spPr>
        <p:txBody>
          <a:bodyPr/>
          <a:lstStyle/>
          <a:p>
            <a:pPr algn="ctr">
              <a:spcBef>
                <a:spcPts val="0"/>
              </a:spcBef>
              <a:spcAft>
                <a:spcPts val="0"/>
              </a:spcAft>
            </a:pPr>
            <a:r>
              <a:rPr lang="en-US" i="1" dirty="0">
                <a:latin typeface="+mn-lt"/>
                <a:ea typeface="Cambria" panose="02040503050406030204" pitchFamily="18" charset="0"/>
                <a:cs typeface="Courier New" panose="02070309020205020404" pitchFamily="49" charset="0"/>
              </a:rPr>
              <a:t>Sustainability</a:t>
            </a:r>
            <a:br>
              <a:rPr lang="en-US" i="1" dirty="0">
                <a:latin typeface="+mn-lt"/>
                <a:ea typeface="Cambria" panose="02040503050406030204" pitchFamily="18" charset="0"/>
                <a:cs typeface="Courier New" panose="02070309020205020404" pitchFamily="49" charset="0"/>
              </a:rPr>
            </a:br>
            <a:r>
              <a:rPr lang="en-US" i="1" dirty="0">
                <a:latin typeface="+mn-lt"/>
                <a:ea typeface="Cambria" panose="02040503050406030204" pitchFamily="18" charset="0"/>
                <a:cs typeface="Courier New" panose="02070309020205020404" pitchFamily="49" charset="0"/>
              </a:rPr>
              <a:t>Principles and Practice</a:t>
            </a:r>
            <a:r>
              <a:rPr lang="en-US" dirty="0">
                <a:latin typeface="+mn-lt"/>
                <a:ea typeface="Cambria" panose="02040503050406030204" pitchFamily="18" charset="0"/>
                <a:cs typeface="Courier New" panose="02070309020205020404" pitchFamily="49" charset="0"/>
              </a:rPr>
              <a:t>, </a:t>
            </a:r>
            <a:br>
              <a:rPr lang="en-US" dirty="0">
                <a:latin typeface="+mn-lt"/>
                <a:ea typeface="Cambria" panose="02040503050406030204" pitchFamily="18" charset="0"/>
                <a:cs typeface="Courier New" panose="02070309020205020404" pitchFamily="49" charset="0"/>
              </a:rPr>
            </a:br>
            <a:br>
              <a:rPr lang="en-US" sz="400" dirty="0">
                <a:latin typeface="+mn-lt"/>
                <a:ea typeface="Cambria" panose="02040503050406030204" pitchFamily="18" charset="0"/>
                <a:cs typeface="Courier New" panose="02070309020205020404" pitchFamily="49" charset="0"/>
              </a:rPr>
            </a:br>
            <a:r>
              <a:rPr lang="en-US" sz="2200" dirty="0">
                <a:latin typeface="+mn-lt"/>
                <a:ea typeface="Cambria" panose="02040503050406030204" pitchFamily="18" charset="0"/>
                <a:cs typeface="Courier New" panose="02070309020205020404" pitchFamily="49" charset="0"/>
              </a:rPr>
              <a:t>4</a:t>
            </a:r>
            <a:r>
              <a:rPr lang="en-US" sz="2200" baseline="30000" dirty="0">
                <a:latin typeface="+mn-lt"/>
                <a:ea typeface="Cambria" panose="02040503050406030204" pitchFamily="18" charset="0"/>
                <a:cs typeface="Courier New" panose="02070309020205020404" pitchFamily="49" charset="0"/>
              </a:rPr>
              <a:t>th</a:t>
            </a:r>
            <a:r>
              <a:rPr lang="en-US" sz="2200" dirty="0">
                <a:latin typeface="+mn-lt"/>
                <a:ea typeface="Cambria" panose="02040503050406030204" pitchFamily="18" charset="0"/>
                <a:cs typeface="Courier New" panose="02070309020205020404" pitchFamily="49" charset="0"/>
              </a:rPr>
              <a:t> ed.</a:t>
            </a:r>
          </a:p>
        </p:txBody>
      </p:sp>
      <p:sp>
        <p:nvSpPr>
          <p:cNvPr id="86019" name="Rectangle 3"/>
          <p:cNvSpPr>
            <a:spLocks noGrp="1" noChangeArrowheads="1"/>
          </p:cNvSpPr>
          <p:nvPr>
            <p:ph idx="1"/>
          </p:nvPr>
        </p:nvSpPr>
        <p:spPr>
          <a:xfrm>
            <a:off x="470198" y="2618508"/>
            <a:ext cx="8205788" cy="758534"/>
          </a:xfrm>
        </p:spPr>
        <p:txBody>
          <a:bodyPr/>
          <a:lstStyle/>
          <a:p>
            <a:pPr marL="0" indent="0" algn="ctr">
              <a:lnSpc>
                <a:spcPct val="150000"/>
              </a:lnSpc>
              <a:buNone/>
            </a:pPr>
            <a:r>
              <a:rPr lang="en-US" sz="3200" dirty="0">
                <a:latin typeface="+mj-lt"/>
              </a:rPr>
              <a:t>Sustainable Event Planning</a:t>
            </a:r>
          </a:p>
        </p:txBody>
      </p:sp>
      <p:pic>
        <p:nvPicPr>
          <p:cNvPr id="7" name="Picture 6" descr="Logo shows ink painted in a circle, inside of which is a tree and around which three birds fly.">
            <a:extLst>
              <a:ext uri="{FF2B5EF4-FFF2-40B4-BE49-F238E27FC236}">
                <a16:creationId xmlns:a16="http://schemas.microsoft.com/office/drawing/2014/main" id="{09271A6D-1B37-F411-427F-979467652FBF}"/>
              </a:ext>
            </a:extLst>
          </p:cNvPr>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228610" y="179343"/>
            <a:ext cx="1652810" cy="164937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59FD44-5A9A-F447-E5C0-04B4C47F819E}"/>
              </a:ext>
            </a:extLst>
          </p:cNvPr>
          <p:cNvSpPr>
            <a:spLocks noGrp="1"/>
          </p:cNvSpPr>
          <p:nvPr>
            <p:ph type="title"/>
          </p:nvPr>
        </p:nvSpPr>
        <p:spPr>
          <a:xfrm>
            <a:off x="2199373" y="274638"/>
            <a:ext cx="4403558" cy="1143000"/>
          </a:xfrm>
        </p:spPr>
        <p:txBody>
          <a:bodyPr/>
          <a:lstStyle/>
          <a:p>
            <a:r>
              <a:rPr lang="en-US" dirty="0"/>
              <a:t>Sustainable Event Planning</a:t>
            </a:r>
          </a:p>
        </p:txBody>
      </p:sp>
      <p:sp>
        <p:nvSpPr>
          <p:cNvPr id="3" name="Content Placeholder 2">
            <a:extLst>
              <a:ext uri="{FF2B5EF4-FFF2-40B4-BE49-F238E27FC236}">
                <a16:creationId xmlns:a16="http://schemas.microsoft.com/office/drawing/2014/main" id="{0569A44B-CA8C-8476-7963-940673D98D5D}"/>
              </a:ext>
            </a:extLst>
          </p:cNvPr>
          <p:cNvSpPr>
            <a:spLocks noGrp="1"/>
          </p:cNvSpPr>
          <p:nvPr>
            <p:ph sz="half" idx="1"/>
          </p:nvPr>
        </p:nvSpPr>
        <p:spPr>
          <a:xfrm>
            <a:off x="2199373" y="1319644"/>
            <a:ext cx="4653816" cy="457199"/>
          </a:xfrm>
        </p:spPr>
        <p:txBody>
          <a:bodyPr/>
          <a:lstStyle/>
          <a:p>
            <a:r>
              <a:rPr lang="en-US" dirty="0"/>
              <a:t>Prioritize – you can’t do everything</a:t>
            </a:r>
          </a:p>
          <a:p>
            <a:endParaRPr lang="en-US" dirty="0"/>
          </a:p>
        </p:txBody>
      </p:sp>
      <p:sp>
        <p:nvSpPr>
          <p:cNvPr id="5" name="Slide Number Placeholder 4">
            <a:extLst>
              <a:ext uri="{FF2B5EF4-FFF2-40B4-BE49-F238E27FC236}">
                <a16:creationId xmlns:a16="http://schemas.microsoft.com/office/drawing/2014/main" id="{6B9D88D3-B603-8E9A-7217-0DFF783346CC}"/>
              </a:ext>
            </a:extLst>
          </p:cNvPr>
          <p:cNvSpPr>
            <a:spLocks noGrp="1"/>
          </p:cNvSpPr>
          <p:nvPr>
            <p:ph type="sldNum" sz="quarter" idx="12"/>
          </p:nvPr>
        </p:nvSpPr>
        <p:spPr/>
        <p:txBody>
          <a:bodyPr/>
          <a:lstStyle/>
          <a:p>
            <a:pPr>
              <a:defRPr/>
            </a:pPr>
            <a:fld id="{94879EEC-0B10-4256-9412-5C5A352DF0AE}" type="slidenum">
              <a:rPr lang="en-US" smtClean="0"/>
              <a:pPr>
                <a:defRPr/>
              </a:pPr>
              <a:t>10</a:t>
            </a:fld>
            <a:endParaRPr lang="en-US"/>
          </a:p>
        </p:txBody>
      </p:sp>
      <p:sp>
        <p:nvSpPr>
          <p:cNvPr id="6" name="Title 1">
            <a:extLst>
              <a:ext uri="{FF2B5EF4-FFF2-40B4-BE49-F238E27FC236}">
                <a16:creationId xmlns:a16="http://schemas.microsoft.com/office/drawing/2014/main" id="{934071E7-4688-EC92-9323-2E7DF8DB0D5C}"/>
              </a:ext>
            </a:extLst>
          </p:cNvPr>
          <p:cNvSpPr txBox="1">
            <a:spLocks/>
          </p:cNvSpPr>
          <p:nvPr/>
        </p:nvSpPr>
        <p:spPr bwMode="auto">
          <a:xfrm rot="16200000">
            <a:off x="5949611" y="4488180"/>
            <a:ext cx="4410777" cy="304800"/>
          </a:xfrm>
          <a:prstGeom prst="rect">
            <a:avLst/>
          </a:prstGeom>
          <a:noFill/>
          <a:ln>
            <a:noFill/>
          </a:ln>
          <a:effectLst/>
          <a:extLst>
            <a:ext uri="{909E8E84-426E-40DD-AFC4-6F175D3DCCD1}">
              <a14:hiddenFill xmlns:a14="http://schemas.microsoft.com/office/drawing/2010/main">
                <a:solidFill>
                  <a:srgbClr val="11147D"/>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marL="192088" algn="l" rtl="0" fontAlgn="base">
              <a:spcBef>
                <a:spcPct val="0"/>
              </a:spcBef>
              <a:spcAft>
                <a:spcPct val="0"/>
              </a:spcAft>
              <a:defRPr sz="3200">
                <a:solidFill>
                  <a:schemeClr val="tx2"/>
                </a:solidFill>
                <a:latin typeface="+mj-lt"/>
                <a:ea typeface="+mj-ea"/>
                <a:cs typeface="+mj-cs"/>
              </a:defRPr>
            </a:lvl1pPr>
            <a:lvl2pPr marL="192088" algn="l" rtl="0" fontAlgn="base">
              <a:spcBef>
                <a:spcPct val="0"/>
              </a:spcBef>
              <a:spcAft>
                <a:spcPct val="0"/>
              </a:spcAft>
              <a:defRPr sz="3600">
                <a:solidFill>
                  <a:schemeClr val="tx2"/>
                </a:solidFill>
                <a:latin typeface="Verdana" pitchFamily="66" charset="0"/>
              </a:defRPr>
            </a:lvl2pPr>
            <a:lvl3pPr marL="192088" algn="l" rtl="0" fontAlgn="base">
              <a:spcBef>
                <a:spcPct val="0"/>
              </a:spcBef>
              <a:spcAft>
                <a:spcPct val="0"/>
              </a:spcAft>
              <a:defRPr sz="3600">
                <a:solidFill>
                  <a:schemeClr val="tx2"/>
                </a:solidFill>
                <a:latin typeface="Verdana" pitchFamily="66" charset="0"/>
              </a:defRPr>
            </a:lvl3pPr>
            <a:lvl4pPr marL="192088" algn="l" rtl="0" fontAlgn="base">
              <a:spcBef>
                <a:spcPct val="0"/>
              </a:spcBef>
              <a:spcAft>
                <a:spcPct val="0"/>
              </a:spcAft>
              <a:defRPr sz="3600">
                <a:solidFill>
                  <a:schemeClr val="tx2"/>
                </a:solidFill>
                <a:latin typeface="Verdana" pitchFamily="66" charset="0"/>
              </a:defRPr>
            </a:lvl4pPr>
            <a:lvl5pPr marL="192088" algn="l" rtl="0" fontAlgn="base">
              <a:spcBef>
                <a:spcPct val="0"/>
              </a:spcBef>
              <a:spcAft>
                <a:spcPct val="0"/>
              </a:spcAft>
              <a:defRPr sz="3600">
                <a:solidFill>
                  <a:schemeClr val="tx2"/>
                </a:solidFill>
                <a:latin typeface="Verdana" pitchFamily="66" charset="0"/>
              </a:defRPr>
            </a:lvl5pPr>
            <a:lvl6pPr marL="649288" algn="l" rtl="0" fontAlgn="base">
              <a:spcBef>
                <a:spcPct val="0"/>
              </a:spcBef>
              <a:spcAft>
                <a:spcPct val="0"/>
              </a:spcAft>
              <a:defRPr sz="3600">
                <a:solidFill>
                  <a:schemeClr val="tx2"/>
                </a:solidFill>
                <a:latin typeface="Verdana" pitchFamily="66" charset="0"/>
              </a:defRPr>
            </a:lvl6pPr>
            <a:lvl7pPr marL="1106488" algn="l" rtl="0" fontAlgn="base">
              <a:spcBef>
                <a:spcPct val="0"/>
              </a:spcBef>
              <a:spcAft>
                <a:spcPct val="0"/>
              </a:spcAft>
              <a:defRPr sz="3600">
                <a:solidFill>
                  <a:schemeClr val="tx2"/>
                </a:solidFill>
                <a:latin typeface="Verdana" pitchFamily="66" charset="0"/>
              </a:defRPr>
            </a:lvl7pPr>
            <a:lvl8pPr marL="1563688" algn="l" rtl="0" fontAlgn="base">
              <a:spcBef>
                <a:spcPct val="0"/>
              </a:spcBef>
              <a:spcAft>
                <a:spcPct val="0"/>
              </a:spcAft>
              <a:defRPr sz="3600">
                <a:solidFill>
                  <a:schemeClr val="tx2"/>
                </a:solidFill>
                <a:latin typeface="Verdana" pitchFamily="66" charset="0"/>
              </a:defRPr>
            </a:lvl8pPr>
            <a:lvl9pPr marL="2020888" algn="l" rtl="0" fontAlgn="base">
              <a:spcBef>
                <a:spcPct val="0"/>
              </a:spcBef>
              <a:spcAft>
                <a:spcPct val="0"/>
              </a:spcAft>
              <a:defRPr sz="3600">
                <a:solidFill>
                  <a:schemeClr val="tx2"/>
                </a:solidFill>
                <a:latin typeface="Verdana" pitchFamily="66" charset="0"/>
              </a:defRPr>
            </a:lvl9pPr>
          </a:lstStyle>
          <a:p>
            <a:pPr marL="0" eaLnBrk="1" hangingPunct="1"/>
            <a:r>
              <a:rPr lang="en-US" sz="1000" dirty="0">
                <a:solidFill>
                  <a:srgbClr val="1B4122"/>
                </a:solidFill>
                <a:latin typeface="+mn-lt"/>
              </a:rPr>
              <a:t>Greenhouse Gas Protocol: </a:t>
            </a:r>
            <a:r>
              <a:rPr lang="en-US" sz="1000" i="1" dirty="0">
                <a:solidFill>
                  <a:srgbClr val="1B4122"/>
                </a:solidFill>
                <a:latin typeface="+mn-lt"/>
              </a:rPr>
              <a:t>Corporate Value Chain (Scope 3) Accounting and Reporting Standard </a:t>
            </a:r>
            <a:r>
              <a:rPr lang="en-US" sz="1000" dirty="0">
                <a:solidFill>
                  <a:srgbClr val="1B4122"/>
                </a:solidFill>
                <a:latin typeface="+mn-lt"/>
              </a:rPr>
              <a:t>(WRI/WBCSD, 2011)</a:t>
            </a:r>
            <a:endParaRPr lang="en-US" sz="1000" kern="0" dirty="0">
              <a:solidFill>
                <a:srgbClr val="1B4122"/>
              </a:solidFill>
              <a:latin typeface="+mn-lt"/>
            </a:endParaRPr>
          </a:p>
        </p:txBody>
      </p:sp>
      <p:pic>
        <p:nvPicPr>
          <p:cNvPr id="7" name="Picture 6" descr="Diagram showing, on the left, arrows above the name “Upstream activities” labeled Scope 2 indirect and Scope 3 indirect pointed toward clouds containing the names of 6 GHGs. In the center, above the name “Reporting company,” an arrow labeled Scole 1 direct points toward the clouds. On the right, above the name “Downstream activities,” another Scope 3 indirect arrow points toward the clouds.">
            <a:extLst>
              <a:ext uri="{FF2B5EF4-FFF2-40B4-BE49-F238E27FC236}">
                <a16:creationId xmlns:a16="http://schemas.microsoft.com/office/drawing/2014/main" id="{BACD5794-5A43-967F-9196-E299F699C010}"/>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tretch>
            <a:fillRect/>
          </a:stretch>
        </p:blipFill>
        <p:spPr>
          <a:xfrm>
            <a:off x="1200899" y="2178970"/>
            <a:ext cx="6772826" cy="4561291"/>
          </a:xfrm>
          <a:prstGeom prst="rect">
            <a:avLst/>
          </a:prstGeom>
        </p:spPr>
      </p:pic>
    </p:spTree>
    <p:extLst>
      <p:ext uri="{BB962C8B-B14F-4D97-AF65-F5344CB8AC3E}">
        <p14:creationId xmlns:p14="http://schemas.microsoft.com/office/powerpoint/2010/main" val="34739092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F2F98C-9BF7-56D7-B5A9-F3BAC7B4375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EA67D3D-D004-A3AF-B5A0-DF367181D7A6}"/>
              </a:ext>
            </a:extLst>
          </p:cNvPr>
          <p:cNvSpPr>
            <a:spLocks noGrp="1"/>
          </p:cNvSpPr>
          <p:nvPr>
            <p:ph type="title"/>
          </p:nvPr>
        </p:nvSpPr>
        <p:spPr>
          <a:xfrm>
            <a:off x="457200" y="274638"/>
            <a:ext cx="3397827" cy="1143000"/>
          </a:xfrm>
        </p:spPr>
        <p:txBody>
          <a:bodyPr/>
          <a:lstStyle/>
          <a:p>
            <a:r>
              <a:rPr lang="en-US" dirty="0"/>
              <a:t>The Event Experience</a:t>
            </a:r>
          </a:p>
        </p:txBody>
      </p:sp>
      <p:sp>
        <p:nvSpPr>
          <p:cNvPr id="3" name="Content Placeholder 2">
            <a:extLst>
              <a:ext uri="{FF2B5EF4-FFF2-40B4-BE49-F238E27FC236}">
                <a16:creationId xmlns:a16="http://schemas.microsoft.com/office/drawing/2014/main" id="{5811167A-873D-934E-2923-6E6BADD6B6FF}"/>
              </a:ext>
            </a:extLst>
          </p:cNvPr>
          <p:cNvSpPr>
            <a:spLocks noGrp="1"/>
          </p:cNvSpPr>
          <p:nvPr>
            <p:ph sz="half" idx="1"/>
          </p:nvPr>
        </p:nvSpPr>
        <p:spPr>
          <a:xfrm>
            <a:off x="457200" y="1600200"/>
            <a:ext cx="4038600" cy="1059873"/>
          </a:xfrm>
        </p:spPr>
        <p:txBody>
          <a:bodyPr/>
          <a:lstStyle/>
          <a:p>
            <a:r>
              <a:rPr lang="en-US" dirty="0"/>
              <a:t>Event: A special place and time outside normal routine</a:t>
            </a:r>
          </a:p>
        </p:txBody>
      </p:sp>
      <p:sp>
        <p:nvSpPr>
          <p:cNvPr id="5" name="Slide Number Placeholder 4">
            <a:extLst>
              <a:ext uri="{FF2B5EF4-FFF2-40B4-BE49-F238E27FC236}">
                <a16:creationId xmlns:a16="http://schemas.microsoft.com/office/drawing/2014/main" id="{7A5F13B2-F5E3-64DD-9F92-765164A3A432}"/>
              </a:ext>
            </a:extLst>
          </p:cNvPr>
          <p:cNvSpPr>
            <a:spLocks noGrp="1"/>
          </p:cNvSpPr>
          <p:nvPr>
            <p:ph type="sldNum" sz="quarter" idx="12"/>
          </p:nvPr>
        </p:nvSpPr>
        <p:spPr/>
        <p:txBody>
          <a:bodyPr/>
          <a:lstStyle/>
          <a:p>
            <a:pPr>
              <a:defRPr/>
            </a:pPr>
            <a:fld id="{94879EEC-0B10-4256-9412-5C5A352DF0AE}" type="slidenum">
              <a:rPr lang="en-US" smtClean="0"/>
              <a:pPr>
                <a:defRPr/>
              </a:pPr>
              <a:t>11</a:t>
            </a:fld>
            <a:endParaRPr lang="en-US"/>
          </a:p>
        </p:txBody>
      </p:sp>
      <p:pic>
        <p:nvPicPr>
          <p:cNvPr id="9" name="Content Placeholder 8">
            <a:extLst>
              <a:ext uri="{FF2B5EF4-FFF2-40B4-BE49-F238E27FC236}">
                <a16:creationId xmlns:a16="http://schemas.microsoft.com/office/drawing/2014/main" id="{DE1511BB-6DFC-6751-2B69-E8176EC22738}"/>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251960" y="1464786"/>
            <a:ext cx="4251960" cy="3188970"/>
          </a:xfrm>
        </p:spPr>
      </p:pic>
      <p:sp>
        <p:nvSpPr>
          <p:cNvPr id="12" name="TextBox 11">
            <a:extLst>
              <a:ext uri="{FF2B5EF4-FFF2-40B4-BE49-F238E27FC236}">
                <a16:creationId xmlns:a16="http://schemas.microsoft.com/office/drawing/2014/main" id="{A99DB542-97A6-32B7-CFCD-38C4A3CAFACF}"/>
              </a:ext>
            </a:extLst>
          </p:cNvPr>
          <p:cNvSpPr txBox="1"/>
          <p:nvPr/>
        </p:nvSpPr>
        <p:spPr>
          <a:xfrm>
            <a:off x="4828541" y="4733351"/>
            <a:ext cx="3086099" cy="338554"/>
          </a:xfrm>
          <a:prstGeom prst="rect">
            <a:avLst/>
          </a:prstGeom>
          <a:noFill/>
        </p:spPr>
        <p:txBody>
          <a:bodyPr wrap="square">
            <a:spAutoFit/>
          </a:bodyPr>
          <a:lstStyle/>
          <a:p>
            <a:r>
              <a:rPr lang="en-US" sz="1600" dirty="0">
                <a:solidFill>
                  <a:srgbClr val="1B4122"/>
                </a:solidFill>
                <a:effectLst/>
                <a:latin typeface="+mn-lt"/>
                <a:ea typeface="Calibri" panose="020F0502020204030204" pitchFamily="34" charset="0"/>
                <a:cs typeface="Times New Roman" panose="02020603050405020304" pitchFamily="18" charset="0"/>
              </a:rPr>
              <a:t>AASHE 2019, Spokane, WA</a:t>
            </a:r>
            <a:endParaRPr lang="en-US" sz="1600" dirty="0">
              <a:solidFill>
                <a:srgbClr val="1B4122"/>
              </a:solidFill>
              <a:latin typeface="+mn-lt"/>
            </a:endParaRPr>
          </a:p>
        </p:txBody>
      </p:sp>
      <p:sp>
        <p:nvSpPr>
          <p:cNvPr id="13" name="Title 1">
            <a:extLst>
              <a:ext uri="{FF2B5EF4-FFF2-40B4-BE49-F238E27FC236}">
                <a16:creationId xmlns:a16="http://schemas.microsoft.com/office/drawing/2014/main" id="{88ACF92C-D913-0B18-5B08-938263B56527}"/>
              </a:ext>
            </a:extLst>
          </p:cNvPr>
          <p:cNvSpPr txBox="1">
            <a:spLocks/>
          </p:cNvSpPr>
          <p:nvPr/>
        </p:nvSpPr>
        <p:spPr bwMode="auto">
          <a:xfrm rot="16200000">
            <a:off x="7053502" y="2791538"/>
            <a:ext cx="3327557" cy="487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000" dirty="0">
                <a:latin typeface="+mn-lt"/>
              </a:rPr>
              <a:t>Association for the Advancement of Sustainability in Higher Education (AASHE)</a:t>
            </a:r>
          </a:p>
        </p:txBody>
      </p:sp>
    </p:spTree>
    <p:extLst>
      <p:ext uri="{BB962C8B-B14F-4D97-AF65-F5344CB8AC3E}">
        <p14:creationId xmlns:p14="http://schemas.microsoft.com/office/powerpoint/2010/main" val="15495714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E3A521-76A1-2037-A0E0-6A3AA755FA6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5E0640D-515D-DD85-2507-A90C83372D4E}"/>
              </a:ext>
            </a:extLst>
          </p:cNvPr>
          <p:cNvSpPr>
            <a:spLocks noGrp="1"/>
          </p:cNvSpPr>
          <p:nvPr>
            <p:ph type="title"/>
          </p:nvPr>
        </p:nvSpPr>
        <p:spPr>
          <a:xfrm>
            <a:off x="457200" y="274638"/>
            <a:ext cx="3397827" cy="1143000"/>
          </a:xfrm>
        </p:spPr>
        <p:txBody>
          <a:bodyPr/>
          <a:lstStyle/>
          <a:p>
            <a:r>
              <a:rPr lang="en-US" dirty="0"/>
              <a:t>The Event Experience</a:t>
            </a:r>
          </a:p>
        </p:txBody>
      </p:sp>
      <p:sp>
        <p:nvSpPr>
          <p:cNvPr id="3" name="Content Placeholder 2">
            <a:extLst>
              <a:ext uri="{FF2B5EF4-FFF2-40B4-BE49-F238E27FC236}">
                <a16:creationId xmlns:a16="http://schemas.microsoft.com/office/drawing/2014/main" id="{12CC54D2-595B-1B26-0057-E16C291EA217}"/>
              </a:ext>
            </a:extLst>
          </p:cNvPr>
          <p:cNvSpPr>
            <a:spLocks noGrp="1"/>
          </p:cNvSpPr>
          <p:nvPr>
            <p:ph sz="half" idx="1"/>
          </p:nvPr>
        </p:nvSpPr>
        <p:spPr>
          <a:xfrm>
            <a:off x="457200" y="1340318"/>
            <a:ext cx="4038600" cy="1579418"/>
          </a:xfrm>
        </p:spPr>
        <p:txBody>
          <a:bodyPr/>
          <a:lstStyle/>
          <a:p>
            <a:r>
              <a:rPr lang="en-US" dirty="0"/>
              <a:t>Event design includes:</a:t>
            </a:r>
          </a:p>
          <a:p>
            <a:pPr lvl="1"/>
            <a:r>
              <a:rPr lang="en-US" dirty="0"/>
              <a:t>Setting</a:t>
            </a:r>
          </a:p>
          <a:p>
            <a:pPr lvl="1"/>
            <a:r>
              <a:rPr lang="en-US" dirty="0"/>
              <a:t>Services</a:t>
            </a:r>
          </a:p>
          <a:p>
            <a:pPr lvl="1"/>
            <a:r>
              <a:rPr lang="en-US" dirty="0"/>
              <a:t>Theme </a:t>
            </a:r>
          </a:p>
        </p:txBody>
      </p:sp>
      <p:sp>
        <p:nvSpPr>
          <p:cNvPr id="5" name="Slide Number Placeholder 4">
            <a:extLst>
              <a:ext uri="{FF2B5EF4-FFF2-40B4-BE49-F238E27FC236}">
                <a16:creationId xmlns:a16="http://schemas.microsoft.com/office/drawing/2014/main" id="{7970EC79-E71A-B8D1-FFEA-3330D49CB52D}"/>
              </a:ext>
            </a:extLst>
          </p:cNvPr>
          <p:cNvSpPr>
            <a:spLocks noGrp="1"/>
          </p:cNvSpPr>
          <p:nvPr>
            <p:ph type="sldNum" sz="quarter" idx="12"/>
          </p:nvPr>
        </p:nvSpPr>
        <p:spPr/>
        <p:txBody>
          <a:bodyPr/>
          <a:lstStyle/>
          <a:p>
            <a:pPr>
              <a:defRPr/>
            </a:pPr>
            <a:fld id="{94879EEC-0B10-4256-9412-5C5A352DF0AE}" type="slidenum">
              <a:rPr lang="en-US" smtClean="0"/>
              <a:pPr>
                <a:defRPr/>
              </a:pPr>
              <a:t>12</a:t>
            </a:fld>
            <a:endParaRPr lang="en-US"/>
          </a:p>
        </p:txBody>
      </p:sp>
      <p:sp>
        <p:nvSpPr>
          <p:cNvPr id="8" name="Title 1">
            <a:extLst>
              <a:ext uri="{FF2B5EF4-FFF2-40B4-BE49-F238E27FC236}">
                <a16:creationId xmlns:a16="http://schemas.microsoft.com/office/drawing/2014/main" id="{9EB304DF-667D-501E-8911-C26B0FB454C5}"/>
              </a:ext>
            </a:extLst>
          </p:cNvPr>
          <p:cNvSpPr txBox="1">
            <a:spLocks/>
          </p:cNvSpPr>
          <p:nvPr/>
        </p:nvSpPr>
        <p:spPr bwMode="auto">
          <a:xfrm>
            <a:off x="4820654" y="5524818"/>
            <a:ext cx="3536372" cy="341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600" dirty="0">
                <a:latin typeface="+mn-lt"/>
              </a:rPr>
              <a:t>Greenbuild 2010, Chicago, IL</a:t>
            </a:r>
            <a:endParaRPr lang="en-US" sz="1600" kern="0" dirty="0">
              <a:latin typeface="+mn-lt"/>
            </a:endParaRPr>
          </a:p>
        </p:txBody>
      </p:sp>
      <p:pic>
        <p:nvPicPr>
          <p:cNvPr id="7" name="Content Placeholder 6">
            <a:extLst>
              <a:ext uri="{FF2B5EF4-FFF2-40B4-BE49-F238E27FC236}">
                <a16:creationId xmlns:a16="http://schemas.microsoft.com/office/drawing/2014/main" id="{44926039-C448-BC90-C237-A8EE1B449475}"/>
              </a:ext>
            </a:extLst>
          </p:cNvPr>
          <p:cNvPicPr>
            <a:picLocks noGrp="1" noChangeAspect="1"/>
          </p:cNvPicPr>
          <p:nvPr>
            <p:ph sz="half" idx="2"/>
          </p:nvPr>
        </p:nvPicPr>
        <p:blipFill>
          <a:blip r:embed="rId2" cstate="print">
            <a:extLst>
              <a:ext uri="{BEBA8EAE-BF5A-486C-A8C5-ECC9F3942E4B}">
                <a14:imgProps xmlns:a14="http://schemas.microsoft.com/office/drawing/2010/main">
                  <a14:imgLayer r:embed="rId3">
                    <a14:imgEffect>
                      <a14:brightnessContrast bright="22000" contrast="-12000"/>
                    </a14:imgEffect>
                  </a14:imgLayer>
                </a14:imgProps>
              </a:ext>
              <a:ext uri="{28A0092B-C50C-407E-A947-70E740481C1C}">
                <a14:useLocalDpi xmlns:a14="http://schemas.microsoft.com/office/drawing/2010/main" val="0"/>
              </a:ext>
            </a:extLst>
          </a:blip>
          <a:stretch>
            <a:fillRect/>
          </a:stretch>
        </p:blipFill>
        <p:spPr>
          <a:xfrm>
            <a:off x="3423780" y="1907772"/>
            <a:ext cx="5337718" cy="3573182"/>
          </a:xfrm>
        </p:spPr>
      </p:pic>
      <p:sp>
        <p:nvSpPr>
          <p:cNvPr id="11" name="Title 1">
            <a:extLst>
              <a:ext uri="{FF2B5EF4-FFF2-40B4-BE49-F238E27FC236}">
                <a16:creationId xmlns:a16="http://schemas.microsoft.com/office/drawing/2014/main" id="{4BF640ED-FE37-861A-ACB2-1B424DC6CA6B}"/>
              </a:ext>
            </a:extLst>
          </p:cNvPr>
          <p:cNvSpPr txBox="1">
            <a:spLocks/>
          </p:cNvSpPr>
          <p:nvPr/>
        </p:nvSpPr>
        <p:spPr bwMode="auto">
          <a:xfrm rot="16200000">
            <a:off x="7905527" y="4184391"/>
            <a:ext cx="2036618" cy="217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000" dirty="0">
                <a:latin typeface="+mn-lt"/>
              </a:rPr>
              <a:t>Wikimedia Commons</a:t>
            </a:r>
          </a:p>
        </p:txBody>
      </p:sp>
    </p:spTree>
    <p:extLst>
      <p:ext uri="{BB962C8B-B14F-4D97-AF65-F5344CB8AC3E}">
        <p14:creationId xmlns:p14="http://schemas.microsoft.com/office/powerpoint/2010/main" val="28993012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A46F4B-E32F-422A-452F-6486F8A5621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4B4CD4-DA8A-FC0E-9631-0FB32D658E0A}"/>
              </a:ext>
            </a:extLst>
          </p:cNvPr>
          <p:cNvSpPr>
            <a:spLocks noGrp="1"/>
          </p:cNvSpPr>
          <p:nvPr>
            <p:ph type="title"/>
          </p:nvPr>
        </p:nvSpPr>
        <p:spPr>
          <a:xfrm>
            <a:off x="457200" y="274638"/>
            <a:ext cx="3397827" cy="1143000"/>
          </a:xfrm>
        </p:spPr>
        <p:txBody>
          <a:bodyPr/>
          <a:lstStyle/>
          <a:p>
            <a:r>
              <a:rPr lang="en-US" dirty="0"/>
              <a:t>The Event Experience</a:t>
            </a:r>
          </a:p>
        </p:txBody>
      </p:sp>
      <p:sp>
        <p:nvSpPr>
          <p:cNvPr id="3" name="Content Placeholder 2">
            <a:extLst>
              <a:ext uri="{FF2B5EF4-FFF2-40B4-BE49-F238E27FC236}">
                <a16:creationId xmlns:a16="http://schemas.microsoft.com/office/drawing/2014/main" id="{666B31AA-E945-19D7-7B9B-675F2D822C24}"/>
              </a:ext>
            </a:extLst>
          </p:cNvPr>
          <p:cNvSpPr>
            <a:spLocks noGrp="1"/>
          </p:cNvSpPr>
          <p:nvPr>
            <p:ph sz="half" idx="1"/>
          </p:nvPr>
        </p:nvSpPr>
        <p:spPr>
          <a:xfrm>
            <a:off x="457199" y="1600201"/>
            <a:ext cx="4393934" cy="1528010"/>
          </a:xfrm>
        </p:spPr>
        <p:txBody>
          <a:bodyPr/>
          <a:lstStyle/>
          <a:p>
            <a:r>
              <a:rPr lang="en-US" dirty="0"/>
              <a:t>Look and overlay</a:t>
            </a:r>
          </a:p>
          <a:p>
            <a:pPr lvl="1"/>
            <a:r>
              <a:rPr lang="en-US" dirty="0"/>
              <a:t>Signs, booths, décor, etc.</a:t>
            </a:r>
          </a:p>
          <a:p>
            <a:pPr lvl="1"/>
            <a:r>
              <a:rPr lang="en-US" dirty="0"/>
              <a:t>Use elements that can be reused</a:t>
            </a:r>
          </a:p>
        </p:txBody>
      </p:sp>
      <p:sp>
        <p:nvSpPr>
          <p:cNvPr id="5" name="Slide Number Placeholder 4">
            <a:extLst>
              <a:ext uri="{FF2B5EF4-FFF2-40B4-BE49-F238E27FC236}">
                <a16:creationId xmlns:a16="http://schemas.microsoft.com/office/drawing/2014/main" id="{19518FCB-08E2-6DEF-FB15-072E9207CFBE}"/>
              </a:ext>
            </a:extLst>
          </p:cNvPr>
          <p:cNvSpPr>
            <a:spLocks noGrp="1"/>
          </p:cNvSpPr>
          <p:nvPr>
            <p:ph type="sldNum" sz="quarter" idx="12"/>
          </p:nvPr>
        </p:nvSpPr>
        <p:spPr/>
        <p:txBody>
          <a:bodyPr/>
          <a:lstStyle/>
          <a:p>
            <a:pPr>
              <a:defRPr/>
            </a:pPr>
            <a:fld id="{94879EEC-0B10-4256-9412-5C5A352DF0AE}" type="slidenum">
              <a:rPr lang="en-US" smtClean="0"/>
              <a:pPr>
                <a:defRPr/>
              </a:pPr>
              <a:t>13</a:t>
            </a:fld>
            <a:endParaRPr lang="en-US"/>
          </a:p>
        </p:txBody>
      </p:sp>
      <p:sp>
        <p:nvSpPr>
          <p:cNvPr id="13" name="TextBox 12">
            <a:extLst>
              <a:ext uri="{FF2B5EF4-FFF2-40B4-BE49-F238E27FC236}">
                <a16:creationId xmlns:a16="http://schemas.microsoft.com/office/drawing/2014/main" id="{FF699415-AB26-4896-01AB-19017E2412C6}"/>
              </a:ext>
            </a:extLst>
          </p:cNvPr>
          <p:cNvSpPr txBox="1"/>
          <p:nvPr/>
        </p:nvSpPr>
        <p:spPr>
          <a:xfrm>
            <a:off x="5174516" y="4428016"/>
            <a:ext cx="3086099" cy="338554"/>
          </a:xfrm>
          <a:prstGeom prst="rect">
            <a:avLst/>
          </a:prstGeom>
          <a:noFill/>
        </p:spPr>
        <p:txBody>
          <a:bodyPr wrap="square">
            <a:spAutoFit/>
          </a:bodyPr>
          <a:lstStyle/>
          <a:p>
            <a:r>
              <a:rPr lang="en-US" sz="1600" dirty="0">
                <a:solidFill>
                  <a:srgbClr val="1B4122"/>
                </a:solidFill>
                <a:effectLst/>
                <a:latin typeface="+mn-lt"/>
                <a:ea typeface="Calibri" panose="020F0502020204030204" pitchFamily="34" charset="0"/>
                <a:cs typeface="Times New Roman" panose="02020603050405020304" pitchFamily="18" charset="0"/>
              </a:rPr>
              <a:t>AASHE 2019, Spokane, WA</a:t>
            </a:r>
            <a:endParaRPr lang="en-US" sz="1600" dirty="0">
              <a:solidFill>
                <a:srgbClr val="1B4122"/>
              </a:solidFill>
              <a:latin typeface="+mn-lt"/>
            </a:endParaRPr>
          </a:p>
        </p:txBody>
      </p:sp>
      <p:sp>
        <p:nvSpPr>
          <p:cNvPr id="14" name="Title 1">
            <a:extLst>
              <a:ext uri="{FF2B5EF4-FFF2-40B4-BE49-F238E27FC236}">
                <a16:creationId xmlns:a16="http://schemas.microsoft.com/office/drawing/2014/main" id="{447C5283-ABF0-D4CA-F7C3-10141A84F32D}"/>
              </a:ext>
            </a:extLst>
          </p:cNvPr>
          <p:cNvSpPr txBox="1">
            <a:spLocks/>
          </p:cNvSpPr>
          <p:nvPr/>
        </p:nvSpPr>
        <p:spPr bwMode="auto">
          <a:xfrm rot="16200000">
            <a:off x="7929671" y="3988010"/>
            <a:ext cx="562966" cy="21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000" dirty="0" err="1">
                <a:latin typeface="+mn-lt"/>
              </a:rPr>
              <a:t>Kaust</a:t>
            </a:r>
            <a:endParaRPr lang="en-US" sz="1000" dirty="0">
              <a:latin typeface="+mn-lt"/>
            </a:endParaRPr>
          </a:p>
        </p:txBody>
      </p:sp>
      <p:pic>
        <p:nvPicPr>
          <p:cNvPr id="18" name="Picture 17">
            <a:extLst>
              <a:ext uri="{FF2B5EF4-FFF2-40B4-BE49-F238E27FC236}">
                <a16:creationId xmlns:a16="http://schemas.microsoft.com/office/drawing/2014/main" id="{856E6EAB-1A63-DFAE-5C60-A4179E33304E}"/>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16000"/>
                    </a14:imgEffect>
                  </a14:imgLayer>
                </a14:imgProps>
              </a:ext>
              <a:ext uri="{28A0092B-C50C-407E-A947-70E740481C1C}">
                <a14:useLocalDpi xmlns:a14="http://schemas.microsoft.com/office/drawing/2010/main" val="0"/>
              </a:ext>
            </a:extLst>
          </a:blip>
          <a:stretch>
            <a:fillRect/>
          </a:stretch>
        </p:blipFill>
        <p:spPr>
          <a:xfrm>
            <a:off x="5062889" y="1133157"/>
            <a:ext cx="3034263" cy="3217463"/>
          </a:xfrm>
          <a:prstGeom prst="rect">
            <a:avLst/>
          </a:prstGeom>
        </p:spPr>
      </p:pic>
    </p:spTree>
    <p:extLst>
      <p:ext uri="{BB962C8B-B14F-4D97-AF65-F5344CB8AC3E}">
        <p14:creationId xmlns:p14="http://schemas.microsoft.com/office/powerpoint/2010/main" val="31766182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27C66A-9B9F-73B1-F2F8-96059A3830AB}"/>
            </a:ext>
          </a:extLst>
        </p:cNvPr>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09AB169-5687-82D9-101F-68856B09AFC6}"/>
              </a:ext>
            </a:extLst>
          </p:cNvPr>
          <p:cNvSpPr>
            <a:spLocks noGrp="1"/>
          </p:cNvSpPr>
          <p:nvPr>
            <p:ph type="sldNum" sz="quarter" idx="12"/>
          </p:nvPr>
        </p:nvSpPr>
        <p:spPr/>
        <p:txBody>
          <a:bodyPr/>
          <a:lstStyle/>
          <a:p>
            <a:pPr>
              <a:defRPr/>
            </a:pPr>
            <a:fld id="{94879EEC-0B10-4256-9412-5C5A352DF0AE}" type="slidenum">
              <a:rPr lang="en-US" smtClean="0"/>
              <a:pPr>
                <a:defRPr/>
              </a:pPr>
              <a:t>14</a:t>
            </a:fld>
            <a:endParaRPr lang="en-US"/>
          </a:p>
        </p:txBody>
      </p:sp>
      <p:sp>
        <p:nvSpPr>
          <p:cNvPr id="14" name="Title 1">
            <a:extLst>
              <a:ext uri="{FF2B5EF4-FFF2-40B4-BE49-F238E27FC236}">
                <a16:creationId xmlns:a16="http://schemas.microsoft.com/office/drawing/2014/main" id="{118AFC0F-8F32-015E-1CA5-92028D2B22D8}"/>
              </a:ext>
            </a:extLst>
          </p:cNvPr>
          <p:cNvSpPr txBox="1">
            <a:spLocks/>
          </p:cNvSpPr>
          <p:nvPr/>
        </p:nvSpPr>
        <p:spPr bwMode="auto">
          <a:xfrm rot="16200000">
            <a:off x="7736363" y="5825631"/>
            <a:ext cx="1496617" cy="259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000" dirty="0">
                <a:latin typeface="+mn-lt"/>
              </a:rPr>
              <a:t>National Park Service</a:t>
            </a:r>
          </a:p>
        </p:txBody>
      </p:sp>
      <p:sp>
        <p:nvSpPr>
          <p:cNvPr id="7" name="Content Placeholder 2">
            <a:extLst>
              <a:ext uri="{FF2B5EF4-FFF2-40B4-BE49-F238E27FC236}">
                <a16:creationId xmlns:a16="http://schemas.microsoft.com/office/drawing/2014/main" id="{18D2008F-F4AC-EC6F-9DEC-1A2B7E1DC9AA}"/>
              </a:ext>
            </a:extLst>
          </p:cNvPr>
          <p:cNvSpPr txBox="1">
            <a:spLocks/>
          </p:cNvSpPr>
          <p:nvPr/>
        </p:nvSpPr>
        <p:spPr bwMode="auto">
          <a:xfrm>
            <a:off x="1063592" y="1022685"/>
            <a:ext cx="4057047" cy="392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000">
                <a:solidFill>
                  <a:srgbClr val="1B4122"/>
                </a:solidFill>
                <a:latin typeface="+mn-lt"/>
                <a:ea typeface="+mn-ea"/>
                <a:cs typeface="+mn-cs"/>
              </a:defRPr>
            </a:lvl1pPr>
            <a:lvl2pPr marL="742950" indent="-285750" algn="l" rtl="0" eaLnBrk="0" fontAlgn="base" hangingPunct="0">
              <a:spcBef>
                <a:spcPct val="20000"/>
              </a:spcBef>
              <a:spcAft>
                <a:spcPct val="0"/>
              </a:spcAft>
              <a:buSzPct val="75000"/>
              <a:buFont typeface="Wingdings" pitchFamily="2" charset="2"/>
              <a:buChar char="§"/>
              <a:defRPr sz="1800">
                <a:solidFill>
                  <a:srgbClr val="1B4122"/>
                </a:solidFill>
                <a:latin typeface="+mn-lt"/>
              </a:defRPr>
            </a:lvl2pPr>
            <a:lvl3pPr marL="1143000" indent="-228600" algn="l" rtl="0" eaLnBrk="0" fontAlgn="base" hangingPunct="0">
              <a:spcBef>
                <a:spcPct val="20000"/>
              </a:spcBef>
              <a:spcAft>
                <a:spcPct val="0"/>
              </a:spcAft>
              <a:buChar char="•"/>
              <a:defRPr sz="2000">
                <a:solidFill>
                  <a:srgbClr val="1B4122"/>
                </a:solidFill>
                <a:latin typeface="+mn-lt"/>
              </a:defRPr>
            </a:lvl3pPr>
            <a:lvl4pPr marL="1600200" indent="-228600" algn="l" rtl="0" eaLnBrk="0" fontAlgn="base" hangingPunct="0">
              <a:spcBef>
                <a:spcPct val="20000"/>
              </a:spcBef>
              <a:spcAft>
                <a:spcPct val="0"/>
              </a:spcAft>
              <a:buChar char="–"/>
              <a:defRPr sz="1800">
                <a:solidFill>
                  <a:srgbClr val="1B4122"/>
                </a:solidFill>
                <a:latin typeface="+mn-lt"/>
              </a:defRPr>
            </a:lvl4pPr>
            <a:lvl5pPr marL="2057400" indent="-228600" algn="l" rtl="0" eaLnBrk="0" fontAlgn="base" hangingPunct="0">
              <a:spcBef>
                <a:spcPct val="20000"/>
              </a:spcBef>
              <a:spcAft>
                <a:spcPct val="0"/>
              </a:spcAft>
              <a:buChar char="»"/>
              <a:defRPr sz="1800">
                <a:solidFill>
                  <a:srgbClr val="1B4122"/>
                </a:solidFill>
                <a:latin typeface="+mn-lt"/>
              </a:defRPr>
            </a:lvl5pPr>
            <a:lvl6pPr marL="2514600" indent="-228600" algn="l" rtl="0" fontAlgn="base">
              <a:spcBef>
                <a:spcPct val="20000"/>
              </a:spcBef>
              <a:spcAft>
                <a:spcPct val="0"/>
              </a:spcAft>
              <a:buChar char="»"/>
              <a:defRPr sz="1800">
                <a:solidFill>
                  <a:srgbClr val="1B4122"/>
                </a:solidFill>
                <a:latin typeface="+mn-lt"/>
              </a:defRPr>
            </a:lvl6pPr>
            <a:lvl7pPr marL="2971800" indent="-228600" algn="l" rtl="0" fontAlgn="base">
              <a:spcBef>
                <a:spcPct val="20000"/>
              </a:spcBef>
              <a:spcAft>
                <a:spcPct val="0"/>
              </a:spcAft>
              <a:buChar char="»"/>
              <a:defRPr sz="1800">
                <a:solidFill>
                  <a:srgbClr val="1B4122"/>
                </a:solidFill>
                <a:latin typeface="+mn-lt"/>
              </a:defRPr>
            </a:lvl7pPr>
            <a:lvl8pPr marL="3429000" indent="-228600" algn="l" rtl="0" fontAlgn="base">
              <a:spcBef>
                <a:spcPct val="20000"/>
              </a:spcBef>
              <a:spcAft>
                <a:spcPct val="0"/>
              </a:spcAft>
              <a:buChar char="»"/>
              <a:defRPr sz="1800">
                <a:solidFill>
                  <a:srgbClr val="1B4122"/>
                </a:solidFill>
                <a:latin typeface="+mn-lt"/>
              </a:defRPr>
            </a:lvl8pPr>
            <a:lvl9pPr marL="3886200" indent="-228600" algn="l" rtl="0" fontAlgn="base">
              <a:spcBef>
                <a:spcPct val="20000"/>
              </a:spcBef>
              <a:spcAft>
                <a:spcPct val="0"/>
              </a:spcAft>
              <a:buChar char="»"/>
              <a:defRPr sz="1800">
                <a:solidFill>
                  <a:srgbClr val="1B4122"/>
                </a:solidFill>
                <a:latin typeface="+mn-lt"/>
              </a:defRPr>
            </a:lvl9pPr>
          </a:lstStyle>
          <a:p>
            <a:pPr marL="0" indent="0">
              <a:buNone/>
            </a:pPr>
            <a:r>
              <a:rPr lang="en-US" dirty="0"/>
              <a:t>Wayfinding</a:t>
            </a:r>
          </a:p>
        </p:txBody>
      </p:sp>
      <p:pic>
        <p:nvPicPr>
          <p:cNvPr id="4" name="Picture 3">
            <a:extLst>
              <a:ext uri="{FF2B5EF4-FFF2-40B4-BE49-F238E27FC236}">
                <a16:creationId xmlns:a16="http://schemas.microsoft.com/office/drawing/2014/main" id="{7B372648-1D5C-6880-7BE3-07D5BB450178}"/>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tretch>
            <a:fillRect/>
          </a:stretch>
        </p:blipFill>
        <p:spPr>
          <a:xfrm>
            <a:off x="3817189" y="2454441"/>
            <a:ext cx="4491619" cy="4206240"/>
          </a:xfrm>
          <a:prstGeom prst="rect">
            <a:avLst/>
          </a:prstGeom>
        </p:spPr>
      </p:pic>
      <p:pic>
        <p:nvPicPr>
          <p:cNvPr id="12" name="Picture 11">
            <a:extLst>
              <a:ext uri="{FF2B5EF4-FFF2-40B4-BE49-F238E27FC236}">
                <a16:creationId xmlns:a16="http://schemas.microsoft.com/office/drawing/2014/main" id="{2F767A89-A483-A6A4-A67A-AAE9FCE826AC}"/>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15000" contrast="4000"/>
                    </a14:imgEffect>
                  </a14:imgLayer>
                </a14:imgProps>
              </a:ext>
              <a:ext uri="{28A0092B-C50C-407E-A947-70E740481C1C}">
                <a14:useLocalDpi xmlns:a14="http://schemas.microsoft.com/office/drawing/2010/main" val="0"/>
              </a:ext>
            </a:extLst>
          </a:blip>
          <a:stretch>
            <a:fillRect/>
          </a:stretch>
        </p:blipFill>
        <p:spPr>
          <a:xfrm>
            <a:off x="1193033" y="2990253"/>
            <a:ext cx="2069932" cy="2662132"/>
          </a:xfrm>
          <a:prstGeom prst="rect">
            <a:avLst/>
          </a:prstGeom>
        </p:spPr>
      </p:pic>
      <p:sp>
        <p:nvSpPr>
          <p:cNvPr id="2" name="Content Placeholder 2">
            <a:extLst>
              <a:ext uri="{FF2B5EF4-FFF2-40B4-BE49-F238E27FC236}">
                <a16:creationId xmlns:a16="http://schemas.microsoft.com/office/drawing/2014/main" id="{C41EA5A7-CD7D-7751-FE25-BD4ECAA5614E}"/>
              </a:ext>
            </a:extLst>
          </p:cNvPr>
          <p:cNvSpPr>
            <a:spLocks noGrp="1"/>
          </p:cNvSpPr>
          <p:nvPr>
            <p:ph sz="half" idx="1"/>
          </p:nvPr>
        </p:nvSpPr>
        <p:spPr>
          <a:xfrm>
            <a:off x="1102091" y="1520792"/>
            <a:ext cx="6116855" cy="1386038"/>
          </a:xfrm>
        </p:spPr>
        <p:txBody>
          <a:bodyPr/>
          <a:lstStyle/>
          <a:p>
            <a:r>
              <a:rPr lang="en-US" dirty="0"/>
              <a:t>Being able to find one’s way</a:t>
            </a:r>
          </a:p>
          <a:p>
            <a:r>
              <a:rPr lang="en-US" dirty="0"/>
              <a:t>Provide signs and maps that are clear</a:t>
            </a:r>
          </a:p>
        </p:txBody>
      </p:sp>
      <p:sp>
        <p:nvSpPr>
          <p:cNvPr id="3" name="Title 1">
            <a:extLst>
              <a:ext uri="{FF2B5EF4-FFF2-40B4-BE49-F238E27FC236}">
                <a16:creationId xmlns:a16="http://schemas.microsoft.com/office/drawing/2014/main" id="{79313086-3B96-16B7-CACF-B0DE08558F07}"/>
              </a:ext>
            </a:extLst>
          </p:cNvPr>
          <p:cNvSpPr>
            <a:spLocks noGrp="1"/>
          </p:cNvSpPr>
          <p:nvPr>
            <p:ph type="title"/>
          </p:nvPr>
        </p:nvSpPr>
        <p:spPr>
          <a:xfrm>
            <a:off x="1025090" y="226511"/>
            <a:ext cx="6515100" cy="610886"/>
          </a:xfrm>
        </p:spPr>
        <p:txBody>
          <a:bodyPr/>
          <a:lstStyle/>
          <a:p>
            <a:r>
              <a:rPr lang="en-US" dirty="0"/>
              <a:t>Design – The Event Experience</a:t>
            </a:r>
          </a:p>
        </p:txBody>
      </p:sp>
    </p:spTree>
    <p:extLst>
      <p:ext uri="{BB962C8B-B14F-4D97-AF65-F5344CB8AC3E}">
        <p14:creationId xmlns:p14="http://schemas.microsoft.com/office/powerpoint/2010/main" val="42427419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42B3A4-DC28-85E6-5DB7-DFAE21004FC2}"/>
              </a:ext>
            </a:extLst>
          </p:cNvPr>
          <p:cNvSpPr>
            <a:spLocks noGrp="1"/>
          </p:cNvSpPr>
          <p:nvPr>
            <p:ph type="title"/>
          </p:nvPr>
        </p:nvSpPr>
        <p:spPr>
          <a:xfrm>
            <a:off x="457200" y="274638"/>
            <a:ext cx="6515100" cy="1143000"/>
          </a:xfrm>
        </p:spPr>
        <p:txBody>
          <a:bodyPr/>
          <a:lstStyle/>
          <a:p>
            <a:r>
              <a:rPr lang="en-US" dirty="0"/>
              <a:t>Design – The Event Experience</a:t>
            </a:r>
          </a:p>
        </p:txBody>
      </p:sp>
      <p:sp>
        <p:nvSpPr>
          <p:cNvPr id="3" name="Content Placeholder 2">
            <a:extLst>
              <a:ext uri="{FF2B5EF4-FFF2-40B4-BE49-F238E27FC236}">
                <a16:creationId xmlns:a16="http://schemas.microsoft.com/office/drawing/2014/main" id="{FD39615E-3961-24E4-E7F9-DEBD44FD9119}"/>
              </a:ext>
            </a:extLst>
          </p:cNvPr>
          <p:cNvSpPr>
            <a:spLocks noGrp="1"/>
          </p:cNvSpPr>
          <p:nvPr>
            <p:ph sz="half" idx="1"/>
          </p:nvPr>
        </p:nvSpPr>
        <p:spPr>
          <a:xfrm>
            <a:off x="457200" y="1600201"/>
            <a:ext cx="3574473" cy="1444336"/>
          </a:xfrm>
        </p:spPr>
        <p:txBody>
          <a:bodyPr/>
          <a:lstStyle/>
          <a:p>
            <a:r>
              <a:rPr lang="en-US" dirty="0"/>
              <a:t>Wayfinding</a:t>
            </a:r>
          </a:p>
          <a:p>
            <a:pPr lvl="1"/>
            <a:r>
              <a:rPr lang="en-US" dirty="0"/>
              <a:t>Signs without dates can be reused every year.</a:t>
            </a:r>
          </a:p>
        </p:txBody>
      </p:sp>
      <p:pic>
        <p:nvPicPr>
          <p:cNvPr id="7" name="Content Placeholder 6">
            <a:extLst>
              <a:ext uri="{FF2B5EF4-FFF2-40B4-BE49-F238E27FC236}">
                <a16:creationId xmlns:a16="http://schemas.microsoft.com/office/drawing/2014/main" id="{0FE08A9A-B417-BB03-D69E-EBC4A47FDA53}"/>
              </a:ext>
            </a:extLst>
          </p:cNvPr>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161451" y="1794674"/>
            <a:ext cx="4712385" cy="3141590"/>
          </a:xfrm>
        </p:spPr>
      </p:pic>
      <p:sp>
        <p:nvSpPr>
          <p:cNvPr id="5" name="Slide Number Placeholder 4">
            <a:extLst>
              <a:ext uri="{FF2B5EF4-FFF2-40B4-BE49-F238E27FC236}">
                <a16:creationId xmlns:a16="http://schemas.microsoft.com/office/drawing/2014/main" id="{A05CDD08-EA87-F859-C457-B160A87D68EF}"/>
              </a:ext>
            </a:extLst>
          </p:cNvPr>
          <p:cNvSpPr>
            <a:spLocks noGrp="1"/>
          </p:cNvSpPr>
          <p:nvPr>
            <p:ph type="sldNum" sz="quarter" idx="12"/>
          </p:nvPr>
        </p:nvSpPr>
        <p:spPr/>
        <p:txBody>
          <a:bodyPr/>
          <a:lstStyle/>
          <a:p>
            <a:pPr>
              <a:defRPr/>
            </a:pPr>
            <a:fld id="{94879EEC-0B10-4256-9412-5C5A352DF0AE}" type="slidenum">
              <a:rPr lang="en-US" smtClean="0"/>
              <a:pPr>
                <a:defRPr/>
              </a:pPr>
              <a:t>15</a:t>
            </a:fld>
            <a:endParaRPr lang="en-US"/>
          </a:p>
        </p:txBody>
      </p:sp>
      <p:sp>
        <p:nvSpPr>
          <p:cNvPr id="8" name="Title 1">
            <a:extLst>
              <a:ext uri="{FF2B5EF4-FFF2-40B4-BE49-F238E27FC236}">
                <a16:creationId xmlns:a16="http://schemas.microsoft.com/office/drawing/2014/main" id="{52AD05BC-60A4-B03E-5B6F-9256F4481E7E}"/>
              </a:ext>
            </a:extLst>
          </p:cNvPr>
          <p:cNvSpPr txBox="1">
            <a:spLocks/>
          </p:cNvSpPr>
          <p:nvPr/>
        </p:nvSpPr>
        <p:spPr bwMode="auto">
          <a:xfrm>
            <a:off x="4111337" y="5027257"/>
            <a:ext cx="4762500" cy="341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600" kern="0" dirty="0">
                <a:latin typeface="+mn-lt"/>
              </a:rPr>
              <a:t>Greenbuild 2025</a:t>
            </a:r>
            <a:r>
              <a:rPr lang="en-US" sz="1600" kern="0" dirty="0"/>
              <a:t>, Los Angeles Convention Center</a:t>
            </a:r>
            <a:endParaRPr lang="en-US" sz="1600" kern="0" dirty="0">
              <a:latin typeface="+mn-lt"/>
            </a:endParaRPr>
          </a:p>
        </p:txBody>
      </p:sp>
      <p:sp>
        <p:nvSpPr>
          <p:cNvPr id="9" name="Title 1">
            <a:extLst>
              <a:ext uri="{FF2B5EF4-FFF2-40B4-BE49-F238E27FC236}">
                <a16:creationId xmlns:a16="http://schemas.microsoft.com/office/drawing/2014/main" id="{A6B09D53-AE56-5346-7F5E-368FC24F39BB}"/>
              </a:ext>
            </a:extLst>
          </p:cNvPr>
          <p:cNvSpPr txBox="1">
            <a:spLocks/>
          </p:cNvSpPr>
          <p:nvPr/>
        </p:nvSpPr>
        <p:spPr bwMode="auto">
          <a:xfrm rot="16200000">
            <a:off x="3312359" y="5683900"/>
            <a:ext cx="701891" cy="196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000" dirty="0" err="1">
                <a:latin typeface="+mn-lt"/>
              </a:rPr>
              <a:t>Pexels</a:t>
            </a:r>
            <a:endParaRPr lang="en-US" sz="1000" dirty="0">
              <a:latin typeface="+mn-lt"/>
            </a:endParaRPr>
          </a:p>
        </p:txBody>
      </p:sp>
      <p:pic>
        <p:nvPicPr>
          <p:cNvPr id="10" name="Content Placeholder 9">
            <a:extLst>
              <a:ext uri="{FF2B5EF4-FFF2-40B4-BE49-F238E27FC236}">
                <a16:creationId xmlns:a16="http://schemas.microsoft.com/office/drawing/2014/main" id="{F71D3E08-49EE-997E-672F-32549D0B181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1291937" y="4647250"/>
            <a:ext cx="2209800" cy="1473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001264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302015-1C1B-A4F9-A41A-2C4DA4B553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65085A7-C5B1-1BDB-3DAC-A3E8208C36BF}"/>
              </a:ext>
            </a:extLst>
          </p:cNvPr>
          <p:cNvSpPr>
            <a:spLocks noGrp="1"/>
          </p:cNvSpPr>
          <p:nvPr>
            <p:ph type="title"/>
          </p:nvPr>
        </p:nvSpPr>
        <p:spPr>
          <a:xfrm>
            <a:off x="457200" y="1132608"/>
            <a:ext cx="2722418" cy="440893"/>
          </a:xfrm>
        </p:spPr>
        <p:txBody>
          <a:bodyPr/>
          <a:lstStyle/>
          <a:p>
            <a:r>
              <a:rPr lang="en-US" dirty="0"/>
              <a:t>Climate Impact</a:t>
            </a:r>
          </a:p>
        </p:txBody>
      </p:sp>
      <p:sp>
        <p:nvSpPr>
          <p:cNvPr id="3" name="Content Placeholder 2">
            <a:extLst>
              <a:ext uri="{FF2B5EF4-FFF2-40B4-BE49-F238E27FC236}">
                <a16:creationId xmlns:a16="http://schemas.microsoft.com/office/drawing/2014/main" id="{C9D89AC1-EA7D-4A07-F47B-02BCCA453A23}"/>
              </a:ext>
            </a:extLst>
          </p:cNvPr>
          <p:cNvSpPr>
            <a:spLocks noGrp="1"/>
          </p:cNvSpPr>
          <p:nvPr>
            <p:ph sz="half" idx="1"/>
          </p:nvPr>
        </p:nvSpPr>
        <p:spPr>
          <a:xfrm>
            <a:off x="457200" y="1787236"/>
            <a:ext cx="4038600" cy="1153391"/>
          </a:xfrm>
        </p:spPr>
        <p:txBody>
          <a:bodyPr/>
          <a:lstStyle/>
          <a:p>
            <a:r>
              <a:rPr lang="en-US" dirty="0"/>
              <a:t>Is an in-person event really needed?</a:t>
            </a:r>
          </a:p>
          <a:p>
            <a:r>
              <a:rPr lang="en-US" dirty="0"/>
              <a:t>Can it be virtual?</a:t>
            </a:r>
          </a:p>
        </p:txBody>
      </p:sp>
      <p:sp>
        <p:nvSpPr>
          <p:cNvPr id="5" name="Slide Number Placeholder 4">
            <a:extLst>
              <a:ext uri="{FF2B5EF4-FFF2-40B4-BE49-F238E27FC236}">
                <a16:creationId xmlns:a16="http://schemas.microsoft.com/office/drawing/2014/main" id="{78937795-C829-E024-9E09-80B1EAE18E43}"/>
              </a:ext>
            </a:extLst>
          </p:cNvPr>
          <p:cNvSpPr>
            <a:spLocks noGrp="1"/>
          </p:cNvSpPr>
          <p:nvPr>
            <p:ph type="sldNum" sz="quarter" idx="12"/>
          </p:nvPr>
        </p:nvSpPr>
        <p:spPr/>
        <p:txBody>
          <a:bodyPr/>
          <a:lstStyle/>
          <a:p>
            <a:pPr>
              <a:defRPr/>
            </a:pPr>
            <a:fld id="{94879EEC-0B10-4256-9412-5C5A352DF0AE}" type="slidenum">
              <a:rPr lang="en-US" smtClean="0"/>
              <a:pPr>
                <a:defRPr/>
              </a:pPr>
              <a:t>16</a:t>
            </a:fld>
            <a:endParaRPr lang="en-US"/>
          </a:p>
        </p:txBody>
      </p:sp>
      <p:pic>
        <p:nvPicPr>
          <p:cNvPr id="9" name="Content Placeholder 8">
            <a:extLst>
              <a:ext uri="{FF2B5EF4-FFF2-40B4-BE49-F238E27FC236}">
                <a16:creationId xmlns:a16="http://schemas.microsoft.com/office/drawing/2014/main" id="{06924D23-3AE7-FC3E-1070-8EB4AC31C315}"/>
              </a:ext>
            </a:extLst>
          </p:cNvPr>
          <p:cNvPicPr>
            <a:picLocks noGrp="1" noChangeAspect="1"/>
          </p:cNvPicPr>
          <p:nvPr>
            <p:ph sz="half" idx="2"/>
          </p:nvPr>
        </p:nvPicPr>
        <p:blipFill>
          <a:blip r:embed="rId2" cstate="print">
            <a:extLst>
              <a:ext uri="{BEBA8EAE-BF5A-486C-A8C5-ECC9F3942E4B}">
                <a14:imgProps xmlns:a14="http://schemas.microsoft.com/office/drawing/2010/main">
                  <a14:imgLayer r:embed="rId3">
                    <a14:imgEffect>
                      <a14:saturation sat="83000"/>
                    </a14:imgEffect>
                    <a14:imgEffect>
                      <a14:brightnessContrast bright="7000"/>
                    </a14:imgEffect>
                  </a14:imgLayer>
                </a14:imgProps>
              </a:ext>
              <a:ext uri="{28A0092B-C50C-407E-A947-70E740481C1C}">
                <a14:useLocalDpi xmlns:a14="http://schemas.microsoft.com/office/drawing/2010/main" val="0"/>
              </a:ext>
            </a:extLst>
          </a:blip>
          <a:stretch>
            <a:fillRect/>
          </a:stretch>
        </p:blipFill>
        <p:spPr>
          <a:xfrm>
            <a:off x="4326082" y="1407512"/>
            <a:ext cx="4038600" cy="2105793"/>
          </a:xfrm>
        </p:spPr>
      </p:pic>
      <p:sp>
        <p:nvSpPr>
          <p:cNvPr id="10" name="Title 1">
            <a:extLst>
              <a:ext uri="{FF2B5EF4-FFF2-40B4-BE49-F238E27FC236}">
                <a16:creationId xmlns:a16="http://schemas.microsoft.com/office/drawing/2014/main" id="{5320E0BB-8E78-FFF5-6F2D-A694326B395E}"/>
              </a:ext>
            </a:extLst>
          </p:cNvPr>
          <p:cNvSpPr txBox="1">
            <a:spLocks/>
          </p:cNvSpPr>
          <p:nvPr/>
        </p:nvSpPr>
        <p:spPr bwMode="auto">
          <a:xfrm rot="16200000">
            <a:off x="8201786" y="3006326"/>
            <a:ext cx="732054" cy="237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000" dirty="0" err="1">
                <a:latin typeface="+mn-lt"/>
              </a:rPr>
              <a:t>FreePik</a:t>
            </a:r>
            <a:endParaRPr lang="en-US" sz="1000" dirty="0">
              <a:latin typeface="+mn-lt"/>
            </a:endParaRPr>
          </a:p>
        </p:txBody>
      </p:sp>
      <p:pic>
        <p:nvPicPr>
          <p:cNvPr id="12" name="Picture 11">
            <a:extLst>
              <a:ext uri="{FF2B5EF4-FFF2-40B4-BE49-F238E27FC236}">
                <a16:creationId xmlns:a16="http://schemas.microsoft.com/office/drawing/2014/main" id="{56E011FE-31DC-E6D9-C87F-76AC768FEBA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30036" y="3707477"/>
            <a:ext cx="7045036" cy="2818014"/>
          </a:xfrm>
          <a:prstGeom prst="rect">
            <a:avLst/>
          </a:prstGeom>
        </p:spPr>
      </p:pic>
      <p:sp>
        <p:nvSpPr>
          <p:cNvPr id="13" name="Title 1">
            <a:extLst>
              <a:ext uri="{FF2B5EF4-FFF2-40B4-BE49-F238E27FC236}">
                <a16:creationId xmlns:a16="http://schemas.microsoft.com/office/drawing/2014/main" id="{C713BB99-D238-64ED-C62F-686ABF35A69C}"/>
              </a:ext>
            </a:extLst>
          </p:cNvPr>
          <p:cNvSpPr txBox="1">
            <a:spLocks/>
          </p:cNvSpPr>
          <p:nvPr/>
        </p:nvSpPr>
        <p:spPr bwMode="auto">
          <a:xfrm rot="16200000">
            <a:off x="7856034" y="5691259"/>
            <a:ext cx="1420091" cy="241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000" dirty="0">
                <a:latin typeface="+mn-lt"/>
              </a:rPr>
              <a:t>Geralt, </a:t>
            </a:r>
            <a:r>
              <a:rPr lang="en-US" sz="1000" dirty="0" err="1">
                <a:latin typeface="+mn-lt"/>
              </a:rPr>
              <a:t>Pxabay</a:t>
            </a:r>
            <a:endParaRPr lang="en-US" sz="1000" dirty="0">
              <a:latin typeface="+mn-lt"/>
            </a:endParaRPr>
          </a:p>
        </p:txBody>
      </p:sp>
      <p:sp>
        <p:nvSpPr>
          <p:cNvPr id="17" name="Title 1">
            <a:extLst>
              <a:ext uri="{FF2B5EF4-FFF2-40B4-BE49-F238E27FC236}">
                <a16:creationId xmlns:a16="http://schemas.microsoft.com/office/drawing/2014/main" id="{42C11C9F-CFE8-0B99-F4BB-06E499C61720}"/>
              </a:ext>
            </a:extLst>
          </p:cNvPr>
          <p:cNvSpPr txBox="1">
            <a:spLocks/>
          </p:cNvSpPr>
          <p:nvPr/>
        </p:nvSpPr>
        <p:spPr bwMode="auto">
          <a:xfrm>
            <a:off x="453735" y="103909"/>
            <a:ext cx="5167748" cy="894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3200" kern="0" dirty="0"/>
              <a:t>Sustainable Event Issues</a:t>
            </a:r>
          </a:p>
        </p:txBody>
      </p:sp>
    </p:spTree>
    <p:extLst>
      <p:ext uri="{BB962C8B-B14F-4D97-AF65-F5344CB8AC3E}">
        <p14:creationId xmlns:p14="http://schemas.microsoft.com/office/powerpoint/2010/main" val="1532777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D4217B-8C76-4DF2-9034-4E1AD71686F7}"/>
              </a:ext>
            </a:extLst>
          </p:cNvPr>
          <p:cNvSpPr>
            <a:spLocks noGrp="1"/>
          </p:cNvSpPr>
          <p:nvPr>
            <p:ph type="title"/>
          </p:nvPr>
        </p:nvSpPr>
        <p:spPr>
          <a:xfrm>
            <a:off x="457200" y="1672936"/>
            <a:ext cx="3636818" cy="752619"/>
          </a:xfrm>
        </p:spPr>
        <p:txBody>
          <a:bodyPr/>
          <a:lstStyle/>
          <a:p>
            <a:r>
              <a:rPr lang="en-US" sz="2000" dirty="0"/>
              <a:t>For in-person events:</a:t>
            </a:r>
          </a:p>
        </p:txBody>
      </p:sp>
      <p:sp>
        <p:nvSpPr>
          <p:cNvPr id="3" name="Content Placeholder 2">
            <a:extLst>
              <a:ext uri="{FF2B5EF4-FFF2-40B4-BE49-F238E27FC236}">
                <a16:creationId xmlns:a16="http://schemas.microsoft.com/office/drawing/2014/main" id="{EE6B1F6F-2168-8F22-6E38-2F5C6C18D5A8}"/>
              </a:ext>
            </a:extLst>
          </p:cNvPr>
          <p:cNvSpPr>
            <a:spLocks noGrp="1"/>
          </p:cNvSpPr>
          <p:nvPr>
            <p:ph sz="half" idx="1"/>
          </p:nvPr>
        </p:nvSpPr>
        <p:spPr>
          <a:xfrm>
            <a:off x="457200" y="2608119"/>
            <a:ext cx="3574473" cy="1506682"/>
          </a:xfrm>
        </p:spPr>
        <p:txBody>
          <a:bodyPr/>
          <a:lstStyle/>
          <a:p>
            <a:r>
              <a:rPr lang="en-US" dirty="0"/>
              <a:t>Minimize travel</a:t>
            </a:r>
          </a:p>
          <a:p>
            <a:r>
              <a:rPr lang="en-US" dirty="0"/>
              <a:t>Near public transit</a:t>
            </a:r>
          </a:p>
          <a:p>
            <a:r>
              <a:rPr lang="en-US" dirty="0"/>
              <a:t>Walkable, bikeable</a:t>
            </a:r>
          </a:p>
          <a:p>
            <a:r>
              <a:rPr lang="en-US" dirty="0"/>
              <a:t>Carpools or shuttles</a:t>
            </a:r>
          </a:p>
        </p:txBody>
      </p:sp>
      <p:pic>
        <p:nvPicPr>
          <p:cNvPr id="7" name="Content Placeholder 6">
            <a:extLst>
              <a:ext uri="{FF2B5EF4-FFF2-40B4-BE49-F238E27FC236}">
                <a16:creationId xmlns:a16="http://schemas.microsoft.com/office/drawing/2014/main" id="{E7E89ECB-FD87-B841-347B-84C2CEE74949}"/>
              </a:ext>
            </a:extLst>
          </p:cNvPr>
          <p:cNvPicPr>
            <a:picLocks noGrp="1" noChangeAspect="1"/>
          </p:cNvPicPr>
          <p:nvPr>
            <p:ph sz="half" idx="2"/>
          </p:nvPr>
        </p:nvPicPr>
        <p:blipFill>
          <a:blip r:embed="rId2" cstate="print">
            <a:extLst>
              <a:ext uri="{BEBA8EAE-BF5A-486C-A8C5-ECC9F3942E4B}">
                <a14:imgProps xmlns:a14="http://schemas.microsoft.com/office/drawing/2010/main">
                  <a14:imgLayer r:embed="rId3">
                    <a14:imgEffect>
                      <a14:brightnessContrast bright="12000"/>
                    </a14:imgEffect>
                  </a14:imgLayer>
                </a14:imgProps>
              </a:ext>
              <a:ext uri="{28A0092B-C50C-407E-A947-70E740481C1C}">
                <a14:useLocalDpi xmlns:a14="http://schemas.microsoft.com/office/drawing/2010/main" val="0"/>
              </a:ext>
            </a:extLst>
          </a:blip>
          <a:stretch>
            <a:fillRect/>
          </a:stretch>
        </p:blipFill>
        <p:spPr>
          <a:xfrm>
            <a:off x="4346863" y="2057333"/>
            <a:ext cx="4584750" cy="2566621"/>
          </a:xfrm>
        </p:spPr>
      </p:pic>
      <p:sp>
        <p:nvSpPr>
          <p:cNvPr id="5" name="Slide Number Placeholder 4">
            <a:extLst>
              <a:ext uri="{FF2B5EF4-FFF2-40B4-BE49-F238E27FC236}">
                <a16:creationId xmlns:a16="http://schemas.microsoft.com/office/drawing/2014/main" id="{CBAF2350-A81C-AB22-44BB-6DB8804E2FC1}"/>
              </a:ext>
            </a:extLst>
          </p:cNvPr>
          <p:cNvSpPr>
            <a:spLocks noGrp="1"/>
          </p:cNvSpPr>
          <p:nvPr>
            <p:ph type="sldNum" sz="quarter" idx="12"/>
          </p:nvPr>
        </p:nvSpPr>
        <p:spPr/>
        <p:txBody>
          <a:bodyPr/>
          <a:lstStyle/>
          <a:p>
            <a:pPr>
              <a:defRPr/>
            </a:pPr>
            <a:fld id="{94879EEC-0B10-4256-9412-5C5A352DF0AE}" type="slidenum">
              <a:rPr lang="en-US" smtClean="0"/>
              <a:pPr>
                <a:defRPr/>
              </a:pPr>
              <a:t>17</a:t>
            </a:fld>
            <a:endParaRPr lang="en-US"/>
          </a:p>
        </p:txBody>
      </p:sp>
      <p:sp>
        <p:nvSpPr>
          <p:cNvPr id="8" name="Title 1">
            <a:extLst>
              <a:ext uri="{FF2B5EF4-FFF2-40B4-BE49-F238E27FC236}">
                <a16:creationId xmlns:a16="http://schemas.microsoft.com/office/drawing/2014/main" id="{3B43DF80-7653-7114-EAF8-CD18B6F0164A}"/>
              </a:ext>
            </a:extLst>
          </p:cNvPr>
          <p:cNvSpPr txBox="1">
            <a:spLocks/>
          </p:cNvSpPr>
          <p:nvPr/>
        </p:nvSpPr>
        <p:spPr bwMode="auto">
          <a:xfrm>
            <a:off x="4953000" y="4739264"/>
            <a:ext cx="3432463" cy="341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600" kern="0" dirty="0">
                <a:latin typeface="+mn-lt"/>
              </a:rPr>
              <a:t>Greenbuild 2015</a:t>
            </a:r>
            <a:r>
              <a:rPr lang="en-US" sz="1600" kern="0" dirty="0"/>
              <a:t>, Washington, DC</a:t>
            </a:r>
            <a:endParaRPr lang="en-US" sz="1600" kern="0" dirty="0">
              <a:latin typeface="+mn-lt"/>
            </a:endParaRPr>
          </a:p>
        </p:txBody>
      </p:sp>
      <p:sp>
        <p:nvSpPr>
          <p:cNvPr id="9" name="Title 1">
            <a:extLst>
              <a:ext uri="{FF2B5EF4-FFF2-40B4-BE49-F238E27FC236}">
                <a16:creationId xmlns:a16="http://schemas.microsoft.com/office/drawing/2014/main" id="{004952C7-8B2C-B6CA-7763-AA0DC402BA35}"/>
              </a:ext>
            </a:extLst>
          </p:cNvPr>
          <p:cNvSpPr txBox="1">
            <a:spLocks/>
          </p:cNvSpPr>
          <p:nvPr/>
        </p:nvSpPr>
        <p:spPr bwMode="auto">
          <a:xfrm>
            <a:off x="453734" y="84137"/>
            <a:ext cx="842010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3200" kern="0" dirty="0"/>
              <a:t>Sustainable Event Issues</a:t>
            </a:r>
          </a:p>
        </p:txBody>
      </p:sp>
    </p:spTree>
    <p:extLst>
      <p:ext uri="{BB962C8B-B14F-4D97-AF65-F5344CB8AC3E}">
        <p14:creationId xmlns:p14="http://schemas.microsoft.com/office/powerpoint/2010/main" val="20442994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C3A9D5-C616-A898-A989-398004A9AB4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586DCCE-8025-2664-926F-D922D9D92425}"/>
              </a:ext>
            </a:extLst>
          </p:cNvPr>
          <p:cNvSpPr>
            <a:spLocks noGrp="1"/>
          </p:cNvSpPr>
          <p:nvPr>
            <p:ph type="title"/>
          </p:nvPr>
        </p:nvSpPr>
        <p:spPr/>
        <p:txBody>
          <a:bodyPr/>
          <a:lstStyle/>
          <a:p>
            <a:r>
              <a:rPr lang="en-US" dirty="0"/>
              <a:t>Venue</a:t>
            </a:r>
          </a:p>
        </p:txBody>
      </p:sp>
      <p:sp>
        <p:nvSpPr>
          <p:cNvPr id="3" name="Content Placeholder 2">
            <a:extLst>
              <a:ext uri="{FF2B5EF4-FFF2-40B4-BE49-F238E27FC236}">
                <a16:creationId xmlns:a16="http://schemas.microsoft.com/office/drawing/2014/main" id="{98121E2B-41EA-D111-76B3-89BA8CF91AE7}"/>
              </a:ext>
            </a:extLst>
          </p:cNvPr>
          <p:cNvSpPr>
            <a:spLocks noGrp="1"/>
          </p:cNvSpPr>
          <p:nvPr>
            <p:ph sz="half" idx="1"/>
          </p:nvPr>
        </p:nvSpPr>
        <p:spPr/>
        <p:txBody>
          <a:bodyPr/>
          <a:lstStyle/>
          <a:p>
            <a:r>
              <a:rPr lang="en-US" dirty="0"/>
              <a:t>Venue = the place</a:t>
            </a:r>
          </a:p>
        </p:txBody>
      </p:sp>
      <p:sp>
        <p:nvSpPr>
          <p:cNvPr id="5" name="Slide Number Placeholder 4">
            <a:extLst>
              <a:ext uri="{FF2B5EF4-FFF2-40B4-BE49-F238E27FC236}">
                <a16:creationId xmlns:a16="http://schemas.microsoft.com/office/drawing/2014/main" id="{532341A0-66B0-EDFD-7CA7-DBE6D268FF1F}"/>
              </a:ext>
            </a:extLst>
          </p:cNvPr>
          <p:cNvSpPr>
            <a:spLocks noGrp="1"/>
          </p:cNvSpPr>
          <p:nvPr>
            <p:ph type="sldNum" sz="quarter" idx="12"/>
          </p:nvPr>
        </p:nvSpPr>
        <p:spPr/>
        <p:txBody>
          <a:bodyPr/>
          <a:lstStyle/>
          <a:p>
            <a:pPr>
              <a:defRPr/>
            </a:pPr>
            <a:fld id="{94879EEC-0B10-4256-9412-5C5A352DF0AE}" type="slidenum">
              <a:rPr lang="en-US" smtClean="0"/>
              <a:pPr>
                <a:defRPr/>
              </a:pPr>
              <a:t>18</a:t>
            </a:fld>
            <a:endParaRPr lang="en-US"/>
          </a:p>
        </p:txBody>
      </p:sp>
      <p:sp>
        <p:nvSpPr>
          <p:cNvPr id="12" name="Title 1">
            <a:extLst>
              <a:ext uri="{FF2B5EF4-FFF2-40B4-BE49-F238E27FC236}">
                <a16:creationId xmlns:a16="http://schemas.microsoft.com/office/drawing/2014/main" id="{CE9A5D59-05A8-B1ED-0D35-C71FF817B3A2}"/>
              </a:ext>
            </a:extLst>
          </p:cNvPr>
          <p:cNvSpPr txBox="1">
            <a:spLocks/>
          </p:cNvSpPr>
          <p:nvPr/>
        </p:nvSpPr>
        <p:spPr bwMode="auto">
          <a:xfrm>
            <a:off x="3865418" y="4541837"/>
            <a:ext cx="4343400" cy="341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600" kern="0" dirty="0">
                <a:latin typeface="+mn-lt"/>
              </a:rPr>
              <a:t>Outdoor conference setup, SINAL Multimedia</a:t>
            </a:r>
          </a:p>
        </p:txBody>
      </p:sp>
      <p:sp>
        <p:nvSpPr>
          <p:cNvPr id="13" name="Title 1">
            <a:extLst>
              <a:ext uri="{FF2B5EF4-FFF2-40B4-BE49-F238E27FC236}">
                <a16:creationId xmlns:a16="http://schemas.microsoft.com/office/drawing/2014/main" id="{687EBA23-EC3C-064E-F53B-9A017B3EE5D0}"/>
              </a:ext>
            </a:extLst>
          </p:cNvPr>
          <p:cNvSpPr txBox="1">
            <a:spLocks/>
          </p:cNvSpPr>
          <p:nvPr/>
        </p:nvSpPr>
        <p:spPr bwMode="auto">
          <a:xfrm rot="16200000">
            <a:off x="8051226" y="3998768"/>
            <a:ext cx="758537" cy="284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000" dirty="0" err="1">
                <a:latin typeface="+mn-lt"/>
              </a:rPr>
              <a:t>Pexels</a:t>
            </a:r>
            <a:endParaRPr lang="en-US" sz="1000" dirty="0">
              <a:latin typeface="+mn-lt"/>
            </a:endParaRPr>
          </a:p>
        </p:txBody>
      </p:sp>
      <p:pic>
        <p:nvPicPr>
          <p:cNvPr id="10" name="Content Placeholder 9">
            <a:extLst>
              <a:ext uri="{FF2B5EF4-FFF2-40B4-BE49-F238E27FC236}">
                <a16:creationId xmlns:a16="http://schemas.microsoft.com/office/drawing/2014/main" id="{9177578E-11C6-6445-17AA-410ACAE211FA}"/>
              </a:ext>
            </a:extLst>
          </p:cNvPr>
          <p:cNvPicPr>
            <a:picLocks noGrp="1" noChangeAspect="1"/>
          </p:cNvPicPr>
          <p:nvPr>
            <p:ph sz="half" idx="2"/>
          </p:nvPr>
        </p:nvPicPr>
        <p:blipFill>
          <a:blip r:embed="rId2" cstate="print">
            <a:extLst>
              <a:ext uri="{BEBA8EAE-BF5A-486C-A8C5-ECC9F3942E4B}">
                <a14:imgProps xmlns:a14="http://schemas.microsoft.com/office/drawing/2010/main">
                  <a14:imgLayer r:embed="rId3">
                    <a14:imgEffect>
                      <a14:brightnessContrast bright="10000"/>
                    </a14:imgEffect>
                  </a14:imgLayer>
                </a14:imgProps>
              </a:ext>
              <a:ext uri="{28A0092B-C50C-407E-A947-70E740481C1C}">
                <a14:useLocalDpi xmlns:a14="http://schemas.microsoft.com/office/drawing/2010/main" val="0"/>
              </a:ext>
            </a:extLst>
          </a:blip>
          <a:stretch>
            <a:fillRect/>
          </a:stretch>
        </p:blipFill>
        <p:spPr>
          <a:xfrm>
            <a:off x="3667992" y="1048877"/>
            <a:ext cx="4620812" cy="3465609"/>
          </a:xfrm>
        </p:spPr>
      </p:pic>
    </p:spTree>
    <p:extLst>
      <p:ext uri="{BB962C8B-B14F-4D97-AF65-F5344CB8AC3E}">
        <p14:creationId xmlns:p14="http://schemas.microsoft.com/office/powerpoint/2010/main" val="26118780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71D213-430F-B728-986B-313745E6BB9A}"/>
              </a:ext>
            </a:extLst>
          </p:cNvPr>
          <p:cNvSpPr>
            <a:spLocks noGrp="1"/>
          </p:cNvSpPr>
          <p:nvPr>
            <p:ph type="title"/>
          </p:nvPr>
        </p:nvSpPr>
        <p:spPr>
          <a:xfrm>
            <a:off x="457200" y="139885"/>
            <a:ext cx="8229600" cy="1143000"/>
          </a:xfrm>
        </p:spPr>
        <p:txBody>
          <a:bodyPr/>
          <a:lstStyle/>
          <a:p>
            <a:r>
              <a:rPr lang="en-US" dirty="0"/>
              <a:t>Venue</a:t>
            </a:r>
          </a:p>
        </p:txBody>
      </p:sp>
      <p:sp>
        <p:nvSpPr>
          <p:cNvPr id="3" name="Content Placeholder 2">
            <a:extLst>
              <a:ext uri="{FF2B5EF4-FFF2-40B4-BE49-F238E27FC236}">
                <a16:creationId xmlns:a16="http://schemas.microsoft.com/office/drawing/2014/main" id="{E1D6D872-8A3D-F0CD-EA8C-D78739EB8047}"/>
              </a:ext>
            </a:extLst>
          </p:cNvPr>
          <p:cNvSpPr>
            <a:spLocks noGrp="1"/>
          </p:cNvSpPr>
          <p:nvPr>
            <p:ph sz="half" idx="1"/>
          </p:nvPr>
        </p:nvSpPr>
        <p:spPr/>
        <p:txBody>
          <a:bodyPr/>
          <a:lstStyle/>
          <a:p>
            <a:r>
              <a:rPr lang="en-US" dirty="0"/>
              <a:t>Use checklist for criteria:</a:t>
            </a:r>
          </a:p>
          <a:p>
            <a:pPr lvl="1"/>
            <a:r>
              <a:rPr lang="en-US" dirty="0"/>
              <a:t>Energy</a:t>
            </a:r>
          </a:p>
          <a:p>
            <a:pPr lvl="1"/>
            <a:r>
              <a:rPr lang="en-US" dirty="0"/>
              <a:t>Water</a:t>
            </a:r>
          </a:p>
          <a:p>
            <a:pPr lvl="1"/>
            <a:r>
              <a:rPr lang="en-US" dirty="0"/>
              <a:t>Green cleaning</a:t>
            </a:r>
          </a:p>
          <a:p>
            <a:pPr lvl="1"/>
            <a:r>
              <a:rPr lang="en-US" dirty="0"/>
              <a:t>Public transit, walkable, bikeable</a:t>
            </a:r>
          </a:p>
          <a:p>
            <a:pPr marL="457200" lvl="1" indent="0">
              <a:buNone/>
            </a:pPr>
            <a:endParaRPr lang="en-US" dirty="0"/>
          </a:p>
          <a:p>
            <a:r>
              <a:rPr lang="en-US" dirty="0"/>
              <a:t>Contract</a:t>
            </a:r>
          </a:p>
          <a:p>
            <a:pPr lvl="1"/>
            <a:r>
              <a:rPr lang="en-US" dirty="0"/>
              <a:t>Get-in and get-out times specified</a:t>
            </a:r>
          </a:p>
          <a:p>
            <a:pPr lvl="1"/>
            <a:r>
              <a:rPr lang="en-US" dirty="0"/>
              <a:t>Furniture, equipment provided?</a:t>
            </a:r>
          </a:p>
          <a:p>
            <a:pPr lvl="1"/>
            <a:r>
              <a:rPr lang="en-US" dirty="0"/>
              <a:t>Are there extra fees?</a:t>
            </a:r>
          </a:p>
        </p:txBody>
      </p:sp>
      <p:pic>
        <p:nvPicPr>
          <p:cNvPr id="7" name="Content Placeholder 6">
            <a:extLst>
              <a:ext uri="{FF2B5EF4-FFF2-40B4-BE49-F238E27FC236}">
                <a16:creationId xmlns:a16="http://schemas.microsoft.com/office/drawing/2014/main" id="{E03EA158-51E4-BBE3-4548-417C0A081D37}"/>
              </a:ext>
            </a:extLst>
          </p:cNvPr>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3879273" y="1620981"/>
            <a:ext cx="4734791" cy="2608080"/>
          </a:xfrm>
        </p:spPr>
      </p:pic>
      <p:sp>
        <p:nvSpPr>
          <p:cNvPr id="5" name="Slide Number Placeholder 4">
            <a:extLst>
              <a:ext uri="{FF2B5EF4-FFF2-40B4-BE49-F238E27FC236}">
                <a16:creationId xmlns:a16="http://schemas.microsoft.com/office/drawing/2014/main" id="{83A7B530-46E5-E7DE-8738-A6EC74A80D7C}"/>
              </a:ext>
            </a:extLst>
          </p:cNvPr>
          <p:cNvSpPr>
            <a:spLocks noGrp="1"/>
          </p:cNvSpPr>
          <p:nvPr>
            <p:ph type="sldNum" sz="quarter" idx="12"/>
          </p:nvPr>
        </p:nvSpPr>
        <p:spPr/>
        <p:txBody>
          <a:bodyPr/>
          <a:lstStyle/>
          <a:p>
            <a:pPr>
              <a:defRPr/>
            </a:pPr>
            <a:fld id="{94879EEC-0B10-4256-9412-5C5A352DF0AE}" type="slidenum">
              <a:rPr lang="en-US" smtClean="0"/>
              <a:pPr>
                <a:defRPr/>
              </a:pPr>
              <a:t>19</a:t>
            </a:fld>
            <a:endParaRPr lang="en-US"/>
          </a:p>
        </p:txBody>
      </p:sp>
      <p:sp>
        <p:nvSpPr>
          <p:cNvPr id="8" name="Title 1">
            <a:extLst>
              <a:ext uri="{FF2B5EF4-FFF2-40B4-BE49-F238E27FC236}">
                <a16:creationId xmlns:a16="http://schemas.microsoft.com/office/drawing/2014/main" id="{E0EB319A-C2B4-CA2E-C439-1D86D1499DDC}"/>
              </a:ext>
            </a:extLst>
          </p:cNvPr>
          <p:cNvSpPr txBox="1">
            <a:spLocks/>
          </p:cNvSpPr>
          <p:nvPr/>
        </p:nvSpPr>
        <p:spPr bwMode="auto">
          <a:xfrm>
            <a:off x="4530438" y="4221445"/>
            <a:ext cx="3875809" cy="341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600" kern="0" dirty="0">
                <a:latin typeface="+mn-lt"/>
              </a:rPr>
              <a:t>Delaware Wetlands Conference 2024</a:t>
            </a:r>
          </a:p>
        </p:txBody>
      </p:sp>
      <p:sp>
        <p:nvSpPr>
          <p:cNvPr id="9" name="Title 1">
            <a:extLst>
              <a:ext uri="{FF2B5EF4-FFF2-40B4-BE49-F238E27FC236}">
                <a16:creationId xmlns:a16="http://schemas.microsoft.com/office/drawing/2014/main" id="{D9AC9B18-90B7-E315-EB4B-5F7AED4AFB6F}"/>
              </a:ext>
            </a:extLst>
          </p:cNvPr>
          <p:cNvSpPr txBox="1">
            <a:spLocks/>
          </p:cNvSpPr>
          <p:nvPr/>
        </p:nvSpPr>
        <p:spPr bwMode="auto">
          <a:xfrm rot="16200000">
            <a:off x="7493334" y="2741714"/>
            <a:ext cx="2729845" cy="467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000" dirty="0">
                <a:latin typeface="+mn-lt"/>
              </a:rPr>
              <a:t>Delaware Department of Natural Resources and Environmental Control (DNREC)</a:t>
            </a:r>
          </a:p>
        </p:txBody>
      </p:sp>
      <p:sp>
        <p:nvSpPr>
          <p:cNvPr id="14" name="Title 1">
            <a:extLst>
              <a:ext uri="{FF2B5EF4-FFF2-40B4-BE49-F238E27FC236}">
                <a16:creationId xmlns:a16="http://schemas.microsoft.com/office/drawing/2014/main" id="{0E769B4E-BBA4-742F-8DB2-D37F0FEE940F}"/>
              </a:ext>
            </a:extLst>
          </p:cNvPr>
          <p:cNvSpPr txBox="1">
            <a:spLocks/>
          </p:cNvSpPr>
          <p:nvPr/>
        </p:nvSpPr>
        <p:spPr bwMode="auto">
          <a:xfrm>
            <a:off x="457200" y="914728"/>
            <a:ext cx="3636818" cy="752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2000" kern="0" dirty="0">
                <a:latin typeface="+mn-lt"/>
              </a:rPr>
              <a:t>If not your own site:</a:t>
            </a:r>
          </a:p>
        </p:txBody>
      </p:sp>
    </p:spTree>
    <p:extLst>
      <p:ext uri="{BB962C8B-B14F-4D97-AF65-F5344CB8AC3E}">
        <p14:creationId xmlns:p14="http://schemas.microsoft.com/office/powerpoint/2010/main" val="27606230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52CD6AC-D55D-5F8D-D8DC-065213510692}"/>
              </a:ext>
            </a:extLst>
          </p:cNvPr>
          <p:cNvSpPr>
            <a:spLocks noGrp="1"/>
          </p:cNvSpPr>
          <p:nvPr>
            <p:ph type="title"/>
          </p:nvPr>
        </p:nvSpPr>
        <p:spPr>
          <a:xfrm>
            <a:off x="2507381" y="274638"/>
            <a:ext cx="2103120" cy="1143000"/>
          </a:xfrm>
        </p:spPr>
        <p:txBody>
          <a:bodyPr/>
          <a:lstStyle/>
          <a:p>
            <a:r>
              <a:rPr lang="en-US" dirty="0"/>
              <a:t>An event:</a:t>
            </a:r>
          </a:p>
        </p:txBody>
      </p:sp>
      <p:sp>
        <p:nvSpPr>
          <p:cNvPr id="6" name="Content Placeholder 5">
            <a:extLst>
              <a:ext uri="{FF2B5EF4-FFF2-40B4-BE49-F238E27FC236}">
                <a16:creationId xmlns:a16="http://schemas.microsoft.com/office/drawing/2014/main" id="{90A3CD6C-2606-E67B-FB92-010F433AE79E}"/>
              </a:ext>
            </a:extLst>
          </p:cNvPr>
          <p:cNvSpPr>
            <a:spLocks noGrp="1"/>
          </p:cNvSpPr>
          <p:nvPr>
            <p:ph sz="half" idx="1"/>
          </p:nvPr>
        </p:nvSpPr>
        <p:spPr>
          <a:xfrm>
            <a:off x="2507381" y="1272942"/>
            <a:ext cx="4038600" cy="1633888"/>
          </a:xfrm>
        </p:spPr>
        <p:txBody>
          <a:bodyPr/>
          <a:lstStyle/>
          <a:p>
            <a:r>
              <a:rPr lang="en-US" dirty="0"/>
              <a:t>Is a gathering of people</a:t>
            </a:r>
          </a:p>
          <a:p>
            <a:r>
              <a:rPr lang="en-US" dirty="0"/>
              <a:t>Is planned</a:t>
            </a:r>
          </a:p>
          <a:p>
            <a:r>
              <a:rPr lang="en-US" dirty="0"/>
              <a:t>Has a beginning and an end</a:t>
            </a:r>
          </a:p>
          <a:p>
            <a:r>
              <a:rPr lang="en-US" dirty="0"/>
              <a:t>Is in a particular place</a:t>
            </a:r>
          </a:p>
        </p:txBody>
      </p:sp>
      <p:pic>
        <p:nvPicPr>
          <p:cNvPr id="9" name="Content Placeholder 8">
            <a:extLst>
              <a:ext uri="{FF2B5EF4-FFF2-40B4-BE49-F238E27FC236}">
                <a16:creationId xmlns:a16="http://schemas.microsoft.com/office/drawing/2014/main" id="{22C3E215-72B7-C3FC-A08F-5530E9E42CB0}"/>
              </a:ext>
            </a:extLst>
          </p:cNvPr>
          <p:cNvPicPr>
            <a:picLocks noGrp="1" noChangeAspect="1"/>
          </p:cNvPicPr>
          <p:nvPr>
            <p:ph sz="half" idx="2"/>
          </p:nvPr>
        </p:nvPicPr>
        <p:blipFill>
          <a:blip r:embed="rId2" cstate="print">
            <a:extLst>
              <a:ext uri="{BEBA8EAE-BF5A-486C-A8C5-ECC9F3942E4B}">
                <a14:imgProps xmlns:a14="http://schemas.microsoft.com/office/drawing/2010/main">
                  <a14:imgLayer r:embed="rId3">
                    <a14:imgEffect>
                      <a14:saturation sat="105000"/>
                    </a14:imgEffect>
                    <a14:imgEffect>
                      <a14:brightnessContrast bright="15000"/>
                    </a14:imgEffect>
                  </a14:imgLayer>
                </a14:imgProps>
              </a:ext>
              <a:ext uri="{28A0092B-C50C-407E-A947-70E740481C1C}">
                <a14:useLocalDpi xmlns:a14="http://schemas.microsoft.com/office/drawing/2010/main" val="0"/>
              </a:ext>
            </a:extLst>
          </a:blip>
          <a:stretch>
            <a:fillRect/>
          </a:stretch>
        </p:blipFill>
        <p:spPr>
          <a:xfrm>
            <a:off x="1935744" y="3785434"/>
            <a:ext cx="5297641" cy="1845345"/>
          </a:xfrm>
        </p:spPr>
      </p:pic>
      <p:sp>
        <p:nvSpPr>
          <p:cNvPr id="4" name="Slide Number Placeholder 3">
            <a:extLst>
              <a:ext uri="{FF2B5EF4-FFF2-40B4-BE49-F238E27FC236}">
                <a16:creationId xmlns:a16="http://schemas.microsoft.com/office/drawing/2014/main" id="{70FF6442-D1BB-6224-ACFF-450851DFD3E8}"/>
              </a:ext>
            </a:extLst>
          </p:cNvPr>
          <p:cNvSpPr>
            <a:spLocks noGrp="1"/>
          </p:cNvSpPr>
          <p:nvPr>
            <p:ph type="sldNum" sz="quarter" idx="12"/>
          </p:nvPr>
        </p:nvSpPr>
        <p:spPr/>
        <p:txBody>
          <a:bodyPr/>
          <a:lstStyle/>
          <a:p>
            <a:pPr>
              <a:defRPr/>
            </a:pPr>
            <a:fld id="{66E0102D-FA93-497C-A1C2-7F2C51D1EF12}" type="slidenum">
              <a:rPr lang="en-US" smtClean="0"/>
              <a:pPr>
                <a:defRPr/>
              </a:pPr>
              <a:t>2</a:t>
            </a:fld>
            <a:endParaRPr lang="en-US"/>
          </a:p>
        </p:txBody>
      </p:sp>
      <p:sp>
        <p:nvSpPr>
          <p:cNvPr id="10" name="Title 1">
            <a:extLst>
              <a:ext uri="{FF2B5EF4-FFF2-40B4-BE49-F238E27FC236}">
                <a16:creationId xmlns:a16="http://schemas.microsoft.com/office/drawing/2014/main" id="{4EA4F575-98EC-AA89-F0D7-D1F4A6D1DD5D}"/>
              </a:ext>
            </a:extLst>
          </p:cNvPr>
          <p:cNvSpPr txBox="1">
            <a:spLocks/>
          </p:cNvSpPr>
          <p:nvPr/>
        </p:nvSpPr>
        <p:spPr bwMode="auto">
          <a:xfrm>
            <a:off x="3080084" y="5605866"/>
            <a:ext cx="2887579" cy="640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600" dirty="0">
                <a:latin typeface="+mn-lt"/>
              </a:rPr>
              <a:t>AASHE 2016, Baltimore, MD</a:t>
            </a:r>
          </a:p>
        </p:txBody>
      </p:sp>
      <p:sp>
        <p:nvSpPr>
          <p:cNvPr id="11" name="Title 1">
            <a:extLst>
              <a:ext uri="{FF2B5EF4-FFF2-40B4-BE49-F238E27FC236}">
                <a16:creationId xmlns:a16="http://schemas.microsoft.com/office/drawing/2014/main" id="{4BFAABB4-222A-8B18-0647-A9D7808011D9}"/>
              </a:ext>
            </a:extLst>
          </p:cNvPr>
          <p:cNvSpPr txBox="1">
            <a:spLocks/>
          </p:cNvSpPr>
          <p:nvPr/>
        </p:nvSpPr>
        <p:spPr bwMode="auto">
          <a:xfrm rot="16200000">
            <a:off x="6530258" y="4735153"/>
            <a:ext cx="1650746" cy="207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000" dirty="0">
                <a:latin typeface="+mn-lt"/>
              </a:rPr>
              <a:t>Bowie State University</a:t>
            </a:r>
          </a:p>
        </p:txBody>
      </p:sp>
    </p:spTree>
    <p:extLst>
      <p:ext uri="{BB962C8B-B14F-4D97-AF65-F5344CB8AC3E}">
        <p14:creationId xmlns:p14="http://schemas.microsoft.com/office/powerpoint/2010/main" val="10423474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B27F14-EA3F-6A75-8FA1-F7C8B46EC18A}"/>
              </a:ext>
            </a:extLst>
          </p:cNvPr>
          <p:cNvSpPr>
            <a:spLocks noGrp="1"/>
          </p:cNvSpPr>
          <p:nvPr>
            <p:ph type="title"/>
          </p:nvPr>
        </p:nvSpPr>
        <p:spPr/>
        <p:txBody>
          <a:bodyPr/>
          <a:lstStyle/>
          <a:p>
            <a:r>
              <a:rPr lang="en-US" dirty="0"/>
              <a:t>Food</a:t>
            </a:r>
          </a:p>
        </p:txBody>
      </p:sp>
      <p:sp>
        <p:nvSpPr>
          <p:cNvPr id="3" name="Content Placeholder 2">
            <a:extLst>
              <a:ext uri="{FF2B5EF4-FFF2-40B4-BE49-F238E27FC236}">
                <a16:creationId xmlns:a16="http://schemas.microsoft.com/office/drawing/2014/main" id="{93930AC8-436D-00AB-9406-089845501AA0}"/>
              </a:ext>
            </a:extLst>
          </p:cNvPr>
          <p:cNvSpPr>
            <a:spLocks noGrp="1"/>
          </p:cNvSpPr>
          <p:nvPr>
            <p:ph sz="half" idx="1"/>
          </p:nvPr>
        </p:nvSpPr>
        <p:spPr>
          <a:xfrm>
            <a:off x="457200" y="1600200"/>
            <a:ext cx="4038600" cy="716973"/>
          </a:xfrm>
        </p:spPr>
        <p:txBody>
          <a:bodyPr/>
          <a:lstStyle/>
          <a:p>
            <a:r>
              <a:rPr lang="en-US" dirty="0"/>
              <a:t>Local, organic, in season</a:t>
            </a:r>
          </a:p>
        </p:txBody>
      </p:sp>
      <p:sp>
        <p:nvSpPr>
          <p:cNvPr id="5" name="Slide Number Placeholder 4">
            <a:extLst>
              <a:ext uri="{FF2B5EF4-FFF2-40B4-BE49-F238E27FC236}">
                <a16:creationId xmlns:a16="http://schemas.microsoft.com/office/drawing/2014/main" id="{5E0FC689-6445-F516-56DE-3538223FC495}"/>
              </a:ext>
            </a:extLst>
          </p:cNvPr>
          <p:cNvSpPr>
            <a:spLocks noGrp="1"/>
          </p:cNvSpPr>
          <p:nvPr>
            <p:ph type="sldNum" sz="quarter" idx="12"/>
          </p:nvPr>
        </p:nvSpPr>
        <p:spPr/>
        <p:txBody>
          <a:bodyPr/>
          <a:lstStyle/>
          <a:p>
            <a:pPr>
              <a:defRPr/>
            </a:pPr>
            <a:fld id="{94879EEC-0B10-4256-9412-5C5A352DF0AE}" type="slidenum">
              <a:rPr lang="en-US" smtClean="0"/>
              <a:pPr>
                <a:defRPr/>
              </a:pPr>
              <a:t>20</a:t>
            </a:fld>
            <a:endParaRPr lang="en-US"/>
          </a:p>
        </p:txBody>
      </p:sp>
      <p:sp>
        <p:nvSpPr>
          <p:cNvPr id="8" name="TextBox 7">
            <a:extLst>
              <a:ext uri="{FF2B5EF4-FFF2-40B4-BE49-F238E27FC236}">
                <a16:creationId xmlns:a16="http://schemas.microsoft.com/office/drawing/2014/main" id="{90A30B10-915F-AF12-9C66-16190F41BF7C}"/>
              </a:ext>
            </a:extLst>
          </p:cNvPr>
          <p:cNvSpPr txBox="1"/>
          <p:nvPr/>
        </p:nvSpPr>
        <p:spPr>
          <a:xfrm>
            <a:off x="4327451" y="4461157"/>
            <a:ext cx="4274288" cy="584775"/>
          </a:xfrm>
          <a:prstGeom prst="rect">
            <a:avLst/>
          </a:prstGeom>
          <a:noFill/>
        </p:spPr>
        <p:txBody>
          <a:bodyPr wrap="square">
            <a:spAutoFit/>
          </a:bodyPr>
          <a:lstStyle/>
          <a:p>
            <a:r>
              <a:rPr lang="en-US" sz="1600" dirty="0">
                <a:solidFill>
                  <a:srgbClr val="1B4122"/>
                </a:solidFill>
                <a:effectLst/>
                <a:latin typeface="+mn-lt"/>
                <a:ea typeface="Calibri" panose="020F0502020204030204" pitchFamily="34" charset="0"/>
                <a:cs typeface="Times New Roman" panose="02020603050405020304" pitchFamily="18" charset="0"/>
              </a:rPr>
              <a:t>Bringing Organic Products to International Trade Shows, 2015</a:t>
            </a:r>
            <a:endParaRPr lang="en-US" sz="1600" dirty="0">
              <a:solidFill>
                <a:srgbClr val="1B4122"/>
              </a:solidFill>
              <a:latin typeface="+mn-lt"/>
            </a:endParaRPr>
          </a:p>
        </p:txBody>
      </p:sp>
      <p:sp>
        <p:nvSpPr>
          <p:cNvPr id="9" name="Title 1">
            <a:extLst>
              <a:ext uri="{FF2B5EF4-FFF2-40B4-BE49-F238E27FC236}">
                <a16:creationId xmlns:a16="http://schemas.microsoft.com/office/drawing/2014/main" id="{A851F673-8A9E-22CC-167D-E8CC3974601D}"/>
              </a:ext>
            </a:extLst>
          </p:cNvPr>
          <p:cNvSpPr txBox="1">
            <a:spLocks/>
          </p:cNvSpPr>
          <p:nvPr/>
        </p:nvSpPr>
        <p:spPr bwMode="auto">
          <a:xfrm rot="16200000">
            <a:off x="7491677" y="2971772"/>
            <a:ext cx="2561381" cy="232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000" dirty="0">
                <a:latin typeface="+mn-lt"/>
              </a:rPr>
              <a:t>USDA Foreign Agricultural Service</a:t>
            </a:r>
          </a:p>
        </p:txBody>
      </p:sp>
      <p:pic>
        <p:nvPicPr>
          <p:cNvPr id="12" name="Content Placeholder 11">
            <a:extLst>
              <a:ext uri="{FF2B5EF4-FFF2-40B4-BE49-F238E27FC236}">
                <a16:creationId xmlns:a16="http://schemas.microsoft.com/office/drawing/2014/main" id="{43F0D498-9DC4-ED9D-8BCD-6ECDCF0AE464}"/>
              </a:ext>
            </a:extLst>
          </p:cNvPr>
          <p:cNvPicPr>
            <a:picLocks noGrp="1" noChangeAspect="1"/>
          </p:cNvPicPr>
          <p:nvPr>
            <p:ph sz="half" idx="2"/>
          </p:nvPr>
        </p:nvPicPr>
        <p:blipFill>
          <a:blip r:embed="rId2" cstate="print">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tretch>
            <a:fillRect/>
          </a:stretch>
        </p:blipFill>
        <p:spPr>
          <a:xfrm>
            <a:off x="4211781" y="1059873"/>
            <a:ext cx="4427007" cy="3320255"/>
          </a:xfrm>
        </p:spPr>
      </p:pic>
    </p:spTree>
    <p:extLst>
      <p:ext uri="{BB962C8B-B14F-4D97-AF65-F5344CB8AC3E}">
        <p14:creationId xmlns:p14="http://schemas.microsoft.com/office/powerpoint/2010/main" val="23834072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2AFA92-89EC-7126-31AA-8032F045F0A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74B4718-8F1D-C7F6-05BA-3AE15345019F}"/>
              </a:ext>
            </a:extLst>
          </p:cNvPr>
          <p:cNvSpPr>
            <a:spLocks noGrp="1"/>
          </p:cNvSpPr>
          <p:nvPr>
            <p:ph type="title"/>
          </p:nvPr>
        </p:nvSpPr>
        <p:spPr/>
        <p:txBody>
          <a:bodyPr/>
          <a:lstStyle/>
          <a:p>
            <a:r>
              <a:rPr lang="en-US" dirty="0"/>
              <a:t>Food</a:t>
            </a:r>
          </a:p>
        </p:txBody>
      </p:sp>
      <p:sp>
        <p:nvSpPr>
          <p:cNvPr id="3" name="Content Placeholder 2">
            <a:extLst>
              <a:ext uri="{FF2B5EF4-FFF2-40B4-BE49-F238E27FC236}">
                <a16:creationId xmlns:a16="http://schemas.microsoft.com/office/drawing/2014/main" id="{B2268922-5E53-7CCF-A06A-0650EFDF8ED7}"/>
              </a:ext>
            </a:extLst>
          </p:cNvPr>
          <p:cNvSpPr>
            <a:spLocks noGrp="1"/>
          </p:cNvSpPr>
          <p:nvPr>
            <p:ph sz="half" idx="1"/>
          </p:nvPr>
        </p:nvSpPr>
        <p:spPr/>
        <p:txBody>
          <a:bodyPr/>
          <a:lstStyle/>
          <a:p>
            <a:r>
              <a:rPr lang="en-US" dirty="0"/>
              <a:t>Plant-based options</a:t>
            </a:r>
          </a:p>
        </p:txBody>
      </p:sp>
      <p:sp>
        <p:nvSpPr>
          <p:cNvPr id="5" name="Slide Number Placeholder 4">
            <a:extLst>
              <a:ext uri="{FF2B5EF4-FFF2-40B4-BE49-F238E27FC236}">
                <a16:creationId xmlns:a16="http://schemas.microsoft.com/office/drawing/2014/main" id="{6495147A-3BF7-82EA-76E0-F6770BE8551E}"/>
              </a:ext>
            </a:extLst>
          </p:cNvPr>
          <p:cNvSpPr>
            <a:spLocks noGrp="1"/>
          </p:cNvSpPr>
          <p:nvPr>
            <p:ph type="sldNum" sz="quarter" idx="12"/>
          </p:nvPr>
        </p:nvSpPr>
        <p:spPr/>
        <p:txBody>
          <a:bodyPr/>
          <a:lstStyle/>
          <a:p>
            <a:pPr>
              <a:defRPr/>
            </a:pPr>
            <a:fld id="{94879EEC-0B10-4256-9412-5C5A352DF0AE}" type="slidenum">
              <a:rPr lang="en-US" smtClean="0"/>
              <a:pPr>
                <a:defRPr/>
              </a:pPr>
              <a:t>21</a:t>
            </a:fld>
            <a:endParaRPr lang="en-US"/>
          </a:p>
        </p:txBody>
      </p:sp>
      <p:sp>
        <p:nvSpPr>
          <p:cNvPr id="8" name="TextBox 7">
            <a:extLst>
              <a:ext uri="{FF2B5EF4-FFF2-40B4-BE49-F238E27FC236}">
                <a16:creationId xmlns:a16="http://schemas.microsoft.com/office/drawing/2014/main" id="{77FF5528-FD23-3337-9873-824983090675}"/>
              </a:ext>
            </a:extLst>
          </p:cNvPr>
          <p:cNvSpPr txBox="1"/>
          <p:nvPr/>
        </p:nvSpPr>
        <p:spPr>
          <a:xfrm>
            <a:off x="4828541" y="4733351"/>
            <a:ext cx="3086099" cy="338554"/>
          </a:xfrm>
          <a:prstGeom prst="rect">
            <a:avLst/>
          </a:prstGeom>
          <a:noFill/>
        </p:spPr>
        <p:txBody>
          <a:bodyPr wrap="square">
            <a:spAutoFit/>
          </a:bodyPr>
          <a:lstStyle/>
          <a:p>
            <a:r>
              <a:rPr lang="en-US" sz="1600" dirty="0">
                <a:solidFill>
                  <a:srgbClr val="1B4122"/>
                </a:solidFill>
                <a:effectLst/>
                <a:latin typeface="+mn-lt"/>
                <a:ea typeface="Calibri" panose="020F0502020204030204" pitchFamily="34" charset="0"/>
                <a:cs typeface="Times New Roman" panose="02020603050405020304" pitchFamily="18" charset="0"/>
              </a:rPr>
              <a:t>AASHE 2018, Pittsburgh, PA</a:t>
            </a:r>
            <a:endParaRPr lang="en-US" sz="1600" dirty="0">
              <a:solidFill>
                <a:srgbClr val="1B4122"/>
              </a:solidFill>
              <a:latin typeface="+mn-lt"/>
            </a:endParaRPr>
          </a:p>
        </p:txBody>
      </p:sp>
      <p:sp>
        <p:nvSpPr>
          <p:cNvPr id="9" name="Title 1">
            <a:extLst>
              <a:ext uri="{FF2B5EF4-FFF2-40B4-BE49-F238E27FC236}">
                <a16:creationId xmlns:a16="http://schemas.microsoft.com/office/drawing/2014/main" id="{1A2218F9-E23D-D626-78A6-192DBD4580BB}"/>
              </a:ext>
            </a:extLst>
          </p:cNvPr>
          <p:cNvSpPr txBox="1">
            <a:spLocks/>
          </p:cNvSpPr>
          <p:nvPr/>
        </p:nvSpPr>
        <p:spPr bwMode="auto">
          <a:xfrm rot="16200000">
            <a:off x="6179741" y="2476578"/>
            <a:ext cx="4099719" cy="487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000" dirty="0">
                <a:latin typeface="+mn-lt"/>
              </a:rPr>
              <a:t>Association for the Advancement of Sustainability in Higher Education (AASHE)</a:t>
            </a:r>
          </a:p>
        </p:txBody>
      </p:sp>
      <p:pic>
        <p:nvPicPr>
          <p:cNvPr id="10" name="Content Placeholder 9">
            <a:extLst>
              <a:ext uri="{FF2B5EF4-FFF2-40B4-BE49-F238E27FC236}">
                <a16:creationId xmlns:a16="http://schemas.microsoft.com/office/drawing/2014/main" id="{624DD590-CE4E-F05D-1178-E95F8D76D6F6}"/>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826000" y="767080"/>
            <a:ext cx="3165594" cy="3910105"/>
          </a:xfrm>
        </p:spPr>
      </p:pic>
    </p:spTree>
    <p:extLst>
      <p:ext uri="{BB962C8B-B14F-4D97-AF65-F5344CB8AC3E}">
        <p14:creationId xmlns:p14="http://schemas.microsoft.com/office/powerpoint/2010/main" val="26273470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1DF97F-63CF-2780-B5CF-82FDB90E75E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782B52D-2C36-FAD3-41AE-71426EB26DD6}"/>
              </a:ext>
            </a:extLst>
          </p:cNvPr>
          <p:cNvSpPr>
            <a:spLocks noGrp="1"/>
          </p:cNvSpPr>
          <p:nvPr>
            <p:ph type="title"/>
          </p:nvPr>
        </p:nvSpPr>
        <p:spPr>
          <a:xfrm>
            <a:off x="800100" y="160338"/>
            <a:ext cx="2784763" cy="442335"/>
          </a:xfrm>
        </p:spPr>
        <p:txBody>
          <a:bodyPr/>
          <a:lstStyle/>
          <a:p>
            <a:r>
              <a:rPr lang="en-US" dirty="0"/>
              <a:t>Food Serviceware</a:t>
            </a:r>
          </a:p>
        </p:txBody>
      </p:sp>
      <p:sp>
        <p:nvSpPr>
          <p:cNvPr id="3" name="Content Placeholder 2">
            <a:extLst>
              <a:ext uri="{FF2B5EF4-FFF2-40B4-BE49-F238E27FC236}">
                <a16:creationId xmlns:a16="http://schemas.microsoft.com/office/drawing/2014/main" id="{DF596D6F-E492-4BB6-C068-D376EDEDA1F4}"/>
              </a:ext>
            </a:extLst>
          </p:cNvPr>
          <p:cNvSpPr>
            <a:spLocks noGrp="1"/>
          </p:cNvSpPr>
          <p:nvPr>
            <p:ph sz="half" idx="1"/>
          </p:nvPr>
        </p:nvSpPr>
        <p:spPr>
          <a:xfrm>
            <a:off x="4104409" y="207820"/>
            <a:ext cx="3803073" cy="904008"/>
          </a:xfrm>
        </p:spPr>
        <p:txBody>
          <a:bodyPr/>
          <a:lstStyle/>
          <a:p>
            <a:r>
              <a:rPr lang="en-US" dirty="0"/>
              <a:t>Best: Washable, reusable</a:t>
            </a:r>
          </a:p>
          <a:p>
            <a:r>
              <a:rPr lang="en-US" dirty="0"/>
              <a:t>2</a:t>
            </a:r>
            <a:r>
              <a:rPr lang="en-US" baseline="30000" dirty="0"/>
              <a:t>nd</a:t>
            </a:r>
            <a:r>
              <a:rPr lang="en-US" dirty="0"/>
              <a:t> best: compostable</a:t>
            </a:r>
          </a:p>
        </p:txBody>
      </p:sp>
      <p:sp>
        <p:nvSpPr>
          <p:cNvPr id="5" name="Slide Number Placeholder 4">
            <a:extLst>
              <a:ext uri="{FF2B5EF4-FFF2-40B4-BE49-F238E27FC236}">
                <a16:creationId xmlns:a16="http://schemas.microsoft.com/office/drawing/2014/main" id="{22033F95-AB9B-1158-6691-65972CED0E03}"/>
              </a:ext>
            </a:extLst>
          </p:cNvPr>
          <p:cNvSpPr>
            <a:spLocks noGrp="1"/>
          </p:cNvSpPr>
          <p:nvPr>
            <p:ph type="sldNum" sz="quarter" idx="12"/>
          </p:nvPr>
        </p:nvSpPr>
        <p:spPr/>
        <p:txBody>
          <a:bodyPr/>
          <a:lstStyle/>
          <a:p>
            <a:pPr>
              <a:defRPr/>
            </a:pPr>
            <a:fld id="{94879EEC-0B10-4256-9412-5C5A352DF0AE}" type="slidenum">
              <a:rPr lang="en-US" smtClean="0"/>
              <a:pPr>
                <a:defRPr/>
              </a:pPr>
              <a:t>22</a:t>
            </a:fld>
            <a:endParaRPr lang="en-US"/>
          </a:p>
        </p:txBody>
      </p:sp>
      <p:pic>
        <p:nvPicPr>
          <p:cNvPr id="14" name="Picture 13">
            <a:extLst>
              <a:ext uri="{FF2B5EF4-FFF2-40B4-BE49-F238E27FC236}">
                <a16:creationId xmlns:a16="http://schemas.microsoft.com/office/drawing/2014/main" id="{EFE9D7CE-501E-FD77-4363-5359B5E2CB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7802" y="3898742"/>
            <a:ext cx="7668836" cy="1514921"/>
          </a:xfrm>
          <a:prstGeom prst="rect">
            <a:avLst/>
          </a:prstGeom>
        </p:spPr>
      </p:pic>
      <p:sp>
        <p:nvSpPr>
          <p:cNvPr id="19" name="Title 1">
            <a:extLst>
              <a:ext uri="{FF2B5EF4-FFF2-40B4-BE49-F238E27FC236}">
                <a16:creationId xmlns:a16="http://schemas.microsoft.com/office/drawing/2014/main" id="{07C73491-E328-6921-41B6-0B3BFB897BE8}"/>
              </a:ext>
            </a:extLst>
          </p:cNvPr>
          <p:cNvSpPr txBox="1">
            <a:spLocks/>
          </p:cNvSpPr>
          <p:nvPr/>
        </p:nvSpPr>
        <p:spPr bwMode="auto">
          <a:xfrm rot="16200000">
            <a:off x="7169872" y="5320288"/>
            <a:ext cx="2628899" cy="342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000" dirty="0">
                <a:latin typeface="+mn-lt"/>
              </a:rPr>
              <a:t>Adapted from Zero Waste Sonoma, Sonoma County, CA</a:t>
            </a:r>
          </a:p>
        </p:txBody>
      </p:sp>
      <p:pic>
        <p:nvPicPr>
          <p:cNvPr id="25" name="Picture 24">
            <a:extLst>
              <a:ext uri="{FF2B5EF4-FFF2-40B4-BE49-F238E27FC236}">
                <a16:creationId xmlns:a16="http://schemas.microsoft.com/office/drawing/2014/main" id="{8141A545-AE75-DF03-8C8C-221D9B1A86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18525"/>
            <a:ext cx="9144000" cy="2041531"/>
          </a:xfrm>
          <a:prstGeom prst="rect">
            <a:avLst/>
          </a:prstGeom>
        </p:spPr>
      </p:pic>
      <p:pic>
        <p:nvPicPr>
          <p:cNvPr id="29" name="Picture 28">
            <a:extLst>
              <a:ext uri="{FF2B5EF4-FFF2-40B4-BE49-F238E27FC236}">
                <a16:creationId xmlns:a16="http://schemas.microsoft.com/office/drawing/2014/main" id="{F2046DC0-AB34-97B6-D5C0-A9FD77DFFC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40426" y="5648335"/>
            <a:ext cx="6504710" cy="1136927"/>
          </a:xfrm>
          <a:prstGeom prst="rect">
            <a:avLst/>
          </a:prstGeom>
        </p:spPr>
      </p:pic>
    </p:spTree>
    <p:extLst>
      <p:ext uri="{BB962C8B-B14F-4D97-AF65-F5344CB8AC3E}">
        <p14:creationId xmlns:p14="http://schemas.microsoft.com/office/powerpoint/2010/main" val="19123648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5A69CB-CF2A-C63D-CB4F-2B44905D4A7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718172-D76B-140C-41A4-3756259E73B2}"/>
              </a:ext>
            </a:extLst>
          </p:cNvPr>
          <p:cNvSpPr>
            <a:spLocks noGrp="1"/>
          </p:cNvSpPr>
          <p:nvPr>
            <p:ph type="title"/>
          </p:nvPr>
        </p:nvSpPr>
        <p:spPr/>
        <p:txBody>
          <a:bodyPr/>
          <a:lstStyle/>
          <a:p>
            <a:r>
              <a:rPr lang="en-US" dirty="0"/>
              <a:t>Food</a:t>
            </a:r>
          </a:p>
        </p:txBody>
      </p:sp>
      <p:sp>
        <p:nvSpPr>
          <p:cNvPr id="3" name="Content Placeholder 2">
            <a:extLst>
              <a:ext uri="{FF2B5EF4-FFF2-40B4-BE49-F238E27FC236}">
                <a16:creationId xmlns:a16="http://schemas.microsoft.com/office/drawing/2014/main" id="{CE386B5A-5C9F-D4CD-6574-E8D8BAD4A142}"/>
              </a:ext>
            </a:extLst>
          </p:cNvPr>
          <p:cNvSpPr>
            <a:spLocks noGrp="1"/>
          </p:cNvSpPr>
          <p:nvPr>
            <p:ph sz="half" idx="1"/>
          </p:nvPr>
        </p:nvSpPr>
        <p:spPr>
          <a:xfrm>
            <a:off x="457200" y="1600200"/>
            <a:ext cx="3667991" cy="1903395"/>
          </a:xfrm>
        </p:spPr>
        <p:txBody>
          <a:bodyPr/>
          <a:lstStyle/>
          <a:p>
            <a:r>
              <a:rPr lang="en-US" dirty="0"/>
              <a:t>Minimize food waste</a:t>
            </a:r>
          </a:p>
          <a:p>
            <a:pPr lvl="1"/>
            <a:r>
              <a:rPr lang="en-US" dirty="0"/>
              <a:t>Plan carefully.</a:t>
            </a:r>
          </a:p>
          <a:p>
            <a:pPr lvl="1"/>
            <a:r>
              <a:rPr lang="en-US" dirty="0"/>
              <a:t>Donate leftovers.</a:t>
            </a:r>
          </a:p>
          <a:p>
            <a:pPr lvl="1"/>
            <a:endParaRPr lang="en-US" dirty="0"/>
          </a:p>
          <a:p>
            <a:r>
              <a:rPr lang="en-US" dirty="0"/>
              <a:t>Compost what’s left</a:t>
            </a:r>
          </a:p>
        </p:txBody>
      </p:sp>
      <p:sp>
        <p:nvSpPr>
          <p:cNvPr id="5" name="Slide Number Placeholder 4">
            <a:extLst>
              <a:ext uri="{FF2B5EF4-FFF2-40B4-BE49-F238E27FC236}">
                <a16:creationId xmlns:a16="http://schemas.microsoft.com/office/drawing/2014/main" id="{13D367EF-7D4A-4B5E-FF07-4F139658A348}"/>
              </a:ext>
            </a:extLst>
          </p:cNvPr>
          <p:cNvSpPr>
            <a:spLocks noGrp="1"/>
          </p:cNvSpPr>
          <p:nvPr>
            <p:ph type="sldNum" sz="quarter" idx="12"/>
          </p:nvPr>
        </p:nvSpPr>
        <p:spPr/>
        <p:txBody>
          <a:bodyPr/>
          <a:lstStyle/>
          <a:p>
            <a:pPr>
              <a:defRPr/>
            </a:pPr>
            <a:fld id="{94879EEC-0B10-4256-9412-5C5A352DF0AE}" type="slidenum">
              <a:rPr lang="en-US" smtClean="0"/>
              <a:pPr>
                <a:defRPr/>
              </a:pPr>
              <a:t>23</a:t>
            </a:fld>
            <a:endParaRPr lang="en-US"/>
          </a:p>
        </p:txBody>
      </p:sp>
      <p:pic>
        <p:nvPicPr>
          <p:cNvPr id="6" name="Content Placeholder 5" descr="Inverted triangle with arrow along the slanted left side going from most preferred at the top to least preferred at the bottom. Six horizontal layers, from widest or most preferred at the top to narrowest or least preferred at the bottom, are source reduction, feed hungry people, feed animals, industrial uses, composting, and incineration/landfill.">
            <a:extLst>
              <a:ext uri="{FF2B5EF4-FFF2-40B4-BE49-F238E27FC236}">
                <a16:creationId xmlns:a16="http://schemas.microsoft.com/office/drawing/2014/main" id="{64E6741C-3DA7-4DFD-E809-D9298330F6A5}"/>
              </a:ext>
            </a:extLst>
          </p:cNvPr>
          <p:cNvPicPr>
            <a:picLocks noGrp="1" noChangeAspect="1"/>
          </p:cNvPicPr>
          <p:nvPr>
            <p:ph sz="half" idx="2"/>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689764" y="1124262"/>
            <a:ext cx="4038600" cy="3545128"/>
          </a:xfrm>
          <a:prstGeom prst="rect">
            <a:avLst/>
          </a:prstGeom>
        </p:spPr>
      </p:pic>
    </p:spTree>
    <p:extLst>
      <p:ext uri="{BB962C8B-B14F-4D97-AF65-F5344CB8AC3E}">
        <p14:creationId xmlns:p14="http://schemas.microsoft.com/office/powerpoint/2010/main" val="15875090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527D53-3E8F-C5C6-AE74-FFB78EFA34ED}"/>
              </a:ext>
            </a:extLst>
          </p:cNvPr>
          <p:cNvSpPr>
            <a:spLocks noGrp="1"/>
          </p:cNvSpPr>
          <p:nvPr>
            <p:ph type="title"/>
          </p:nvPr>
        </p:nvSpPr>
        <p:spPr>
          <a:xfrm>
            <a:off x="457200" y="274638"/>
            <a:ext cx="1833613" cy="1143000"/>
          </a:xfrm>
        </p:spPr>
        <p:txBody>
          <a:bodyPr/>
          <a:lstStyle/>
          <a:p>
            <a:r>
              <a:rPr lang="en-US" dirty="0"/>
              <a:t>Water</a:t>
            </a:r>
          </a:p>
        </p:txBody>
      </p:sp>
      <p:sp>
        <p:nvSpPr>
          <p:cNvPr id="3" name="Content Placeholder 2">
            <a:extLst>
              <a:ext uri="{FF2B5EF4-FFF2-40B4-BE49-F238E27FC236}">
                <a16:creationId xmlns:a16="http://schemas.microsoft.com/office/drawing/2014/main" id="{A4FB7BBF-6A2D-70F5-FB79-A9C121FE5DF9}"/>
              </a:ext>
            </a:extLst>
          </p:cNvPr>
          <p:cNvSpPr>
            <a:spLocks noGrp="1"/>
          </p:cNvSpPr>
          <p:nvPr>
            <p:ph sz="half" idx="1"/>
          </p:nvPr>
        </p:nvSpPr>
        <p:spPr>
          <a:xfrm>
            <a:off x="457199" y="1600201"/>
            <a:ext cx="2776889" cy="440355"/>
          </a:xfrm>
        </p:spPr>
        <p:txBody>
          <a:bodyPr/>
          <a:lstStyle/>
          <a:p>
            <a:r>
              <a:rPr lang="en-US" dirty="0"/>
              <a:t>No bottled water</a:t>
            </a:r>
          </a:p>
        </p:txBody>
      </p:sp>
      <p:pic>
        <p:nvPicPr>
          <p:cNvPr id="7" name="Content Placeholder 6">
            <a:extLst>
              <a:ext uri="{FF2B5EF4-FFF2-40B4-BE49-F238E27FC236}">
                <a16:creationId xmlns:a16="http://schemas.microsoft.com/office/drawing/2014/main" id="{6E20224B-E03F-EE33-816B-11F74367920E}"/>
              </a:ext>
            </a:extLst>
          </p:cNvPr>
          <p:cNvPicPr>
            <a:picLocks noGrp="1" noChangeAspect="1"/>
          </p:cNvPicPr>
          <p:nvPr>
            <p:ph sz="half" idx="2"/>
          </p:nvPr>
        </p:nvPicPr>
        <p:blipFill>
          <a:blip r:embed="rId2" cstate="print">
            <a:extLst>
              <a:ext uri="{BEBA8EAE-BF5A-486C-A8C5-ECC9F3942E4B}">
                <a14:imgProps xmlns:a14="http://schemas.microsoft.com/office/drawing/2010/main">
                  <a14:imgLayer r:embed="rId3">
                    <a14:imgEffect>
                      <a14:brightnessContrast bright="19000"/>
                    </a14:imgEffect>
                  </a14:imgLayer>
                </a14:imgProps>
              </a:ext>
              <a:ext uri="{28A0092B-C50C-407E-A947-70E740481C1C}">
                <a14:useLocalDpi xmlns:a14="http://schemas.microsoft.com/office/drawing/2010/main" val="0"/>
              </a:ext>
            </a:extLst>
          </a:blip>
          <a:stretch>
            <a:fillRect/>
          </a:stretch>
        </p:blipFill>
        <p:spPr>
          <a:xfrm>
            <a:off x="3797112" y="3034036"/>
            <a:ext cx="4244795" cy="2829863"/>
          </a:xfrm>
        </p:spPr>
      </p:pic>
      <p:sp>
        <p:nvSpPr>
          <p:cNvPr id="5" name="Slide Number Placeholder 4">
            <a:extLst>
              <a:ext uri="{FF2B5EF4-FFF2-40B4-BE49-F238E27FC236}">
                <a16:creationId xmlns:a16="http://schemas.microsoft.com/office/drawing/2014/main" id="{9777C02B-4595-AAD9-8187-CC4F15CDDBBB}"/>
              </a:ext>
            </a:extLst>
          </p:cNvPr>
          <p:cNvSpPr>
            <a:spLocks noGrp="1"/>
          </p:cNvSpPr>
          <p:nvPr>
            <p:ph type="sldNum" sz="quarter" idx="12"/>
          </p:nvPr>
        </p:nvSpPr>
        <p:spPr/>
        <p:txBody>
          <a:bodyPr/>
          <a:lstStyle/>
          <a:p>
            <a:pPr>
              <a:defRPr/>
            </a:pPr>
            <a:fld id="{94879EEC-0B10-4256-9412-5C5A352DF0AE}" type="slidenum">
              <a:rPr lang="en-US" smtClean="0"/>
              <a:pPr>
                <a:defRPr/>
              </a:pPr>
              <a:t>24</a:t>
            </a:fld>
            <a:endParaRPr lang="en-US" dirty="0"/>
          </a:p>
        </p:txBody>
      </p:sp>
      <p:sp>
        <p:nvSpPr>
          <p:cNvPr id="8" name="TextBox 7">
            <a:extLst>
              <a:ext uri="{FF2B5EF4-FFF2-40B4-BE49-F238E27FC236}">
                <a16:creationId xmlns:a16="http://schemas.microsoft.com/office/drawing/2014/main" id="{75B615CC-AF16-F8B5-3ADA-C9BEEDC17AD9}"/>
              </a:ext>
            </a:extLst>
          </p:cNvPr>
          <p:cNvSpPr txBox="1"/>
          <p:nvPr/>
        </p:nvSpPr>
        <p:spPr>
          <a:xfrm>
            <a:off x="3963112" y="5946948"/>
            <a:ext cx="4274288" cy="584775"/>
          </a:xfrm>
          <a:prstGeom prst="rect">
            <a:avLst/>
          </a:prstGeom>
          <a:noFill/>
        </p:spPr>
        <p:txBody>
          <a:bodyPr wrap="square">
            <a:spAutoFit/>
          </a:bodyPr>
          <a:lstStyle/>
          <a:p>
            <a:r>
              <a:rPr lang="en-US" sz="1600" dirty="0">
                <a:solidFill>
                  <a:srgbClr val="1B4122"/>
                </a:solidFill>
                <a:effectLst/>
                <a:latin typeface="+mn-lt"/>
                <a:ea typeface="Calibri" panose="020F0502020204030204" pitchFamily="34" charset="0"/>
                <a:cs typeface="Times New Roman" panose="02020603050405020304" pitchFamily="18" charset="0"/>
              </a:rPr>
              <a:t>Reusable water glasses,</a:t>
            </a:r>
          </a:p>
          <a:p>
            <a:r>
              <a:rPr lang="en-US" sz="1600" dirty="0" err="1">
                <a:solidFill>
                  <a:srgbClr val="1B4122"/>
                </a:solidFill>
                <a:latin typeface="+mn-lt"/>
                <a:cs typeface="Times New Roman" panose="02020603050405020304" pitchFamily="18" charset="0"/>
              </a:rPr>
              <a:t>Cottonbro</a:t>
            </a:r>
            <a:r>
              <a:rPr lang="en-US" sz="1600" dirty="0">
                <a:solidFill>
                  <a:srgbClr val="1B4122"/>
                </a:solidFill>
                <a:latin typeface="+mn-lt"/>
                <a:cs typeface="Times New Roman" panose="02020603050405020304" pitchFamily="18" charset="0"/>
              </a:rPr>
              <a:t> Studio</a:t>
            </a:r>
            <a:endParaRPr lang="en-US" sz="1600" dirty="0">
              <a:solidFill>
                <a:srgbClr val="1B4122"/>
              </a:solidFill>
              <a:latin typeface="+mn-lt"/>
            </a:endParaRPr>
          </a:p>
        </p:txBody>
      </p:sp>
      <p:sp>
        <p:nvSpPr>
          <p:cNvPr id="9" name="Title 1">
            <a:extLst>
              <a:ext uri="{FF2B5EF4-FFF2-40B4-BE49-F238E27FC236}">
                <a16:creationId xmlns:a16="http://schemas.microsoft.com/office/drawing/2014/main" id="{B4E20E29-2333-474E-7CE8-8BC0F54EDD45}"/>
              </a:ext>
            </a:extLst>
          </p:cNvPr>
          <p:cNvSpPr txBox="1">
            <a:spLocks/>
          </p:cNvSpPr>
          <p:nvPr/>
        </p:nvSpPr>
        <p:spPr bwMode="auto">
          <a:xfrm rot="16200000">
            <a:off x="7174775" y="4739156"/>
            <a:ext cx="2036618" cy="217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000" dirty="0" err="1">
                <a:latin typeface="+mn-lt"/>
              </a:rPr>
              <a:t>Pexels</a:t>
            </a:r>
            <a:endParaRPr lang="en-US" sz="1000" dirty="0">
              <a:latin typeface="+mn-lt"/>
            </a:endParaRPr>
          </a:p>
        </p:txBody>
      </p:sp>
      <p:sp>
        <p:nvSpPr>
          <p:cNvPr id="4" name="Content Placeholder 2">
            <a:extLst>
              <a:ext uri="{FF2B5EF4-FFF2-40B4-BE49-F238E27FC236}">
                <a16:creationId xmlns:a16="http://schemas.microsoft.com/office/drawing/2014/main" id="{E400BC81-006F-0FA9-130F-060D00BF1615}"/>
              </a:ext>
            </a:extLst>
          </p:cNvPr>
          <p:cNvSpPr txBox="1">
            <a:spLocks/>
          </p:cNvSpPr>
          <p:nvPr/>
        </p:nvSpPr>
        <p:spPr bwMode="auto">
          <a:xfrm>
            <a:off x="455596" y="3167515"/>
            <a:ext cx="2940518" cy="1221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000">
                <a:solidFill>
                  <a:srgbClr val="1B4122"/>
                </a:solidFill>
                <a:latin typeface="+mn-lt"/>
                <a:ea typeface="+mn-ea"/>
                <a:cs typeface="+mn-cs"/>
              </a:defRPr>
            </a:lvl1pPr>
            <a:lvl2pPr marL="742950" indent="-285750" algn="l" rtl="0" eaLnBrk="0" fontAlgn="base" hangingPunct="0">
              <a:spcBef>
                <a:spcPct val="20000"/>
              </a:spcBef>
              <a:spcAft>
                <a:spcPct val="0"/>
              </a:spcAft>
              <a:buSzPct val="75000"/>
              <a:buFont typeface="Wingdings" pitchFamily="2" charset="2"/>
              <a:buChar char="§"/>
              <a:defRPr sz="1800">
                <a:solidFill>
                  <a:srgbClr val="1B4122"/>
                </a:solidFill>
                <a:latin typeface="+mn-lt"/>
              </a:defRPr>
            </a:lvl2pPr>
            <a:lvl3pPr marL="1143000" indent="-228600" algn="l" rtl="0" eaLnBrk="0" fontAlgn="base" hangingPunct="0">
              <a:spcBef>
                <a:spcPct val="20000"/>
              </a:spcBef>
              <a:spcAft>
                <a:spcPct val="0"/>
              </a:spcAft>
              <a:buChar char="•"/>
              <a:defRPr sz="2000">
                <a:solidFill>
                  <a:srgbClr val="1B4122"/>
                </a:solidFill>
                <a:latin typeface="+mn-lt"/>
              </a:defRPr>
            </a:lvl3pPr>
            <a:lvl4pPr marL="1600200" indent="-228600" algn="l" rtl="0" eaLnBrk="0" fontAlgn="base" hangingPunct="0">
              <a:spcBef>
                <a:spcPct val="20000"/>
              </a:spcBef>
              <a:spcAft>
                <a:spcPct val="0"/>
              </a:spcAft>
              <a:buChar char="–"/>
              <a:defRPr sz="1800">
                <a:solidFill>
                  <a:srgbClr val="1B4122"/>
                </a:solidFill>
                <a:latin typeface="+mn-lt"/>
              </a:defRPr>
            </a:lvl4pPr>
            <a:lvl5pPr marL="2057400" indent="-228600" algn="l" rtl="0" eaLnBrk="0" fontAlgn="base" hangingPunct="0">
              <a:spcBef>
                <a:spcPct val="20000"/>
              </a:spcBef>
              <a:spcAft>
                <a:spcPct val="0"/>
              </a:spcAft>
              <a:buChar char="»"/>
              <a:defRPr sz="1800">
                <a:solidFill>
                  <a:srgbClr val="1B4122"/>
                </a:solidFill>
                <a:latin typeface="+mn-lt"/>
              </a:defRPr>
            </a:lvl5pPr>
            <a:lvl6pPr marL="2514600" indent="-228600" algn="l" rtl="0" fontAlgn="base">
              <a:spcBef>
                <a:spcPct val="20000"/>
              </a:spcBef>
              <a:spcAft>
                <a:spcPct val="0"/>
              </a:spcAft>
              <a:buChar char="»"/>
              <a:defRPr sz="1800">
                <a:solidFill>
                  <a:srgbClr val="1B4122"/>
                </a:solidFill>
                <a:latin typeface="+mn-lt"/>
              </a:defRPr>
            </a:lvl6pPr>
            <a:lvl7pPr marL="2971800" indent="-228600" algn="l" rtl="0" fontAlgn="base">
              <a:spcBef>
                <a:spcPct val="20000"/>
              </a:spcBef>
              <a:spcAft>
                <a:spcPct val="0"/>
              </a:spcAft>
              <a:buChar char="»"/>
              <a:defRPr sz="1800">
                <a:solidFill>
                  <a:srgbClr val="1B4122"/>
                </a:solidFill>
                <a:latin typeface="+mn-lt"/>
              </a:defRPr>
            </a:lvl7pPr>
            <a:lvl8pPr marL="3429000" indent="-228600" algn="l" rtl="0" fontAlgn="base">
              <a:spcBef>
                <a:spcPct val="20000"/>
              </a:spcBef>
              <a:spcAft>
                <a:spcPct val="0"/>
              </a:spcAft>
              <a:buChar char="»"/>
              <a:defRPr sz="1800">
                <a:solidFill>
                  <a:srgbClr val="1B4122"/>
                </a:solidFill>
                <a:latin typeface="+mn-lt"/>
              </a:defRPr>
            </a:lvl8pPr>
            <a:lvl9pPr marL="3886200" indent="-228600" algn="l" rtl="0" fontAlgn="base">
              <a:spcBef>
                <a:spcPct val="20000"/>
              </a:spcBef>
              <a:spcAft>
                <a:spcPct val="0"/>
              </a:spcAft>
              <a:buChar char="»"/>
              <a:defRPr sz="1800">
                <a:solidFill>
                  <a:srgbClr val="1B4122"/>
                </a:solidFill>
                <a:latin typeface="+mn-lt"/>
              </a:defRPr>
            </a:lvl9pPr>
          </a:lstStyle>
          <a:p>
            <a:r>
              <a:rPr lang="en-US" kern="0" dirty="0"/>
              <a:t>Refillable bottles</a:t>
            </a:r>
          </a:p>
          <a:p>
            <a:r>
              <a:rPr lang="en-US" kern="0" dirty="0"/>
              <a:t>Drinking fountains</a:t>
            </a:r>
          </a:p>
          <a:p>
            <a:r>
              <a:rPr lang="en-US" kern="0" dirty="0"/>
              <a:t>Reusable glasses</a:t>
            </a:r>
          </a:p>
          <a:p>
            <a:pPr marL="0" indent="0">
              <a:buFontTx/>
              <a:buNone/>
            </a:pPr>
            <a:endParaRPr lang="en-US" kern="0" dirty="0"/>
          </a:p>
        </p:txBody>
      </p:sp>
      <p:pic>
        <p:nvPicPr>
          <p:cNvPr id="10" name="Picture 9">
            <a:extLst>
              <a:ext uri="{FF2B5EF4-FFF2-40B4-BE49-F238E27FC236}">
                <a16:creationId xmlns:a16="http://schemas.microsoft.com/office/drawing/2014/main" id="{3647BE0C-D603-89FF-E0DA-7F9CCD76162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44227" y="791678"/>
            <a:ext cx="3262964" cy="1631482"/>
          </a:xfrm>
          <a:prstGeom prst="rect">
            <a:avLst/>
          </a:prstGeom>
        </p:spPr>
      </p:pic>
      <p:sp>
        <p:nvSpPr>
          <p:cNvPr id="11" name="Title 1">
            <a:extLst>
              <a:ext uri="{FF2B5EF4-FFF2-40B4-BE49-F238E27FC236}">
                <a16:creationId xmlns:a16="http://schemas.microsoft.com/office/drawing/2014/main" id="{AA6D5B0F-25B9-BB71-ACAE-FF657D6726F2}"/>
              </a:ext>
            </a:extLst>
          </p:cNvPr>
          <p:cNvSpPr txBox="1">
            <a:spLocks/>
          </p:cNvSpPr>
          <p:nvPr/>
        </p:nvSpPr>
        <p:spPr bwMode="auto">
          <a:xfrm rot="16200000">
            <a:off x="6297229" y="1477644"/>
            <a:ext cx="1764099" cy="214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000" dirty="0">
                <a:latin typeface="+mn-lt"/>
              </a:rPr>
              <a:t>National Institutes of Health</a:t>
            </a:r>
          </a:p>
        </p:txBody>
      </p:sp>
    </p:spTree>
    <p:extLst>
      <p:ext uri="{BB962C8B-B14F-4D97-AF65-F5344CB8AC3E}">
        <p14:creationId xmlns:p14="http://schemas.microsoft.com/office/powerpoint/2010/main" val="23900351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7CDEE5-C4F3-3E95-5C87-70CBADBF5D43}"/>
              </a:ext>
            </a:extLst>
          </p:cNvPr>
          <p:cNvSpPr>
            <a:spLocks noGrp="1"/>
          </p:cNvSpPr>
          <p:nvPr>
            <p:ph type="title"/>
          </p:nvPr>
        </p:nvSpPr>
        <p:spPr/>
        <p:txBody>
          <a:bodyPr/>
          <a:lstStyle/>
          <a:p>
            <a:r>
              <a:rPr lang="en-US" dirty="0"/>
              <a:t>Waste and Recycling</a:t>
            </a:r>
          </a:p>
        </p:txBody>
      </p:sp>
      <p:sp>
        <p:nvSpPr>
          <p:cNvPr id="3" name="Content Placeholder 2">
            <a:extLst>
              <a:ext uri="{FF2B5EF4-FFF2-40B4-BE49-F238E27FC236}">
                <a16:creationId xmlns:a16="http://schemas.microsoft.com/office/drawing/2014/main" id="{C84020B2-E459-6707-DC1A-2C225CBBD21F}"/>
              </a:ext>
            </a:extLst>
          </p:cNvPr>
          <p:cNvSpPr>
            <a:spLocks noGrp="1"/>
          </p:cNvSpPr>
          <p:nvPr>
            <p:ph sz="half" idx="1"/>
          </p:nvPr>
        </p:nvSpPr>
        <p:spPr>
          <a:xfrm>
            <a:off x="457200" y="1600201"/>
            <a:ext cx="3758665" cy="1653138"/>
          </a:xfrm>
        </p:spPr>
        <p:txBody>
          <a:bodyPr/>
          <a:lstStyle/>
          <a:p>
            <a:r>
              <a:rPr lang="en-US" dirty="0"/>
              <a:t>Minimize paper use</a:t>
            </a:r>
          </a:p>
          <a:p>
            <a:pPr lvl="1"/>
            <a:r>
              <a:rPr lang="en-US" dirty="0"/>
              <a:t>Instead of paper:  </a:t>
            </a:r>
          </a:p>
          <a:p>
            <a:pPr marL="747713" lvl="1" indent="0">
              <a:buNone/>
            </a:pPr>
            <a:r>
              <a:rPr lang="en-US" dirty="0"/>
              <a:t>Electronic announcements, registration, agendas, handouts</a:t>
            </a:r>
          </a:p>
        </p:txBody>
      </p:sp>
      <p:pic>
        <p:nvPicPr>
          <p:cNvPr id="7" name="Content Placeholder 6">
            <a:extLst>
              <a:ext uri="{FF2B5EF4-FFF2-40B4-BE49-F238E27FC236}">
                <a16:creationId xmlns:a16="http://schemas.microsoft.com/office/drawing/2014/main" id="{009E8693-60E5-6F28-EA0A-6029649A1F61}"/>
              </a:ext>
            </a:extLst>
          </p:cNvPr>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440382" y="3982545"/>
            <a:ext cx="4038600" cy="2692166"/>
          </a:xfrm>
        </p:spPr>
      </p:pic>
      <p:sp>
        <p:nvSpPr>
          <p:cNvPr id="5" name="Slide Number Placeholder 4">
            <a:extLst>
              <a:ext uri="{FF2B5EF4-FFF2-40B4-BE49-F238E27FC236}">
                <a16:creationId xmlns:a16="http://schemas.microsoft.com/office/drawing/2014/main" id="{BFA66CD4-3D7B-F4E8-F159-3AC01B7C97E2}"/>
              </a:ext>
            </a:extLst>
          </p:cNvPr>
          <p:cNvSpPr>
            <a:spLocks noGrp="1"/>
          </p:cNvSpPr>
          <p:nvPr>
            <p:ph type="sldNum" sz="quarter" idx="12"/>
          </p:nvPr>
        </p:nvSpPr>
        <p:spPr/>
        <p:txBody>
          <a:bodyPr/>
          <a:lstStyle/>
          <a:p>
            <a:pPr>
              <a:defRPr/>
            </a:pPr>
            <a:fld id="{94879EEC-0B10-4256-9412-5C5A352DF0AE}" type="slidenum">
              <a:rPr lang="en-US" smtClean="0"/>
              <a:pPr>
                <a:defRPr/>
              </a:pPr>
              <a:t>25</a:t>
            </a:fld>
            <a:endParaRPr lang="en-US"/>
          </a:p>
        </p:txBody>
      </p:sp>
      <p:sp>
        <p:nvSpPr>
          <p:cNvPr id="8" name="Title 1">
            <a:extLst>
              <a:ext uri="{FF2B5EF4-FFF2-40B4-BE49-F238E27FC236}">
                <a16:creationId xmlns:a16="http://schemas.microsoft.com/office/drawing/2014/main" id="{FDF5614C-0EED-78EA-85F6-E17606C4F2B1}"/>
              </a:ext>
            </a:extLst>
          </p:cNvPr>
          <p:cNvSpPr txBox="1">
            <a:spLocks/>
          </p:cNvSpPr>
          <p:nvPr/>
        </p:nvSpPr>
        <p:spPr bwMode="auto">
          <a:xfrm rot="16200000">
            <a:off x="7626928" y="5518913"/>
            <a:ext cx="2036618" cy="341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000" dirty="0">
                <a:latin typeface="+mn-lt"/>
              </a:rPr>
              <a:t>Nikolai </a:t>
            </a:r>
            <a:r>
              <a:rPr lang="en-US" sz="1000" dirty="0" err="1">
                <a:latin typeface="+mn-lt"/>
              </a:rPr>
              <a:t>Tsuguliev</a:t>
            </a:r>
            <a:r>
              <a:rPr lang="en-US" sz="1000" dirty="0">
                <a:latin typeface="+mn-lt"/>
              </a:rPr>
              <a:t>, Adobe Stock</a:t>
            </a:r>
          </a:p>
        </p:txBody>
      </p:sp>
      <p:pic>
        <p:nvPicPr>
          <p:cNvPr id="10" name="Picture 9">
            <a:extLst>
              <a:ext uri="{FF2B5EF4-FFF2-40B4-BE49-F238E27FC236}">
                <a16:creationId xmlns:a16="http://schemas.microsoft.com/office/drawing/2014/main" id="{0ABAEAB8-D13C-08B6-2DA4-07DC6E0DD894}"/>
              </a:ext>
            </a:extLst>
          </p:cNvPr>
          <p:cNvPicPr>
            <a:picLocks noChangeAspect="1"/>
          </p:cNvPicPr>
          <p:nvPr/>
        </p:nvPicPr>
        <p:blipFill>
          <a:blip r:embed="rId3"/>
          <a:stretch>
            <a:fillRect/>
          </a:stretch>
        </p:blipFill>
        <p:spPr>
          <a:xfrm>
            <a:off x="4437245" y="1214663"/>
            <a:ext cx="4350619" cy="2400211"/>
          </a:xfrm>
          <a:prstGeom prst="rect">
            <a:avLst/>
          </a:prstGeom>
        </p:spPr>
      </p:pic>
      <p:sp>
        <p:nvSpPr>
          <p:cNvPr id="11" name="Content Placeholder 2">
            <a:extLst>
              <a:ext uri="{FF2B5EF4-FFF2-40B4-BE49-F238E27FC236}">
                <a16:creationId xmlns:a16="http://schemas.microsoft.com/office/drawing/2014/main" id="{BC7876D6-AE72-91D4-B421-A2E9152464A0}"/>
              </a:ext>
            </a:extLst>
          </p:cNvPr>
          <p:cNvSpPr txBox="1">
            <a:spLocks/>
          </p:cNvSpPr>
          <p:nvPr/>
        </p:nvSpPr>
        <p:spPr bwMode="auto">
          <a:xfrm>
            <a:off x="465221" y="4110790"/>
            <a:ext cx="3625515" cy="692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000">
                <a:solidFill>
                  <a:srgbClr val="1B4122"/>
                </a:solidFill>
                <a:latin typeface="+mn-lt"/>
                <a:ea typeface="+mn-ea"/>
                <a:cs typeface="+mn-cs"/>
              </a:defRPr>
            </a:lvl1pPr>
            <a:lvl2pPr marL="742950" indent="-285750" algn="l" rtl="0" eaLnBrk="0" fontAlgn="base" hangingPunct="0">
              <a:spcBef>
                <a:spcPct val="20000"/>
              </a:spcBef>
              <a:spcAft>
                <a:spcPct val="0"/>
              </a:spcAft>
              <a:buSzPct val="75000"/>
              <a:buFont typeface="Wingdings" pitchFamily="2" charset="2"/>
              <a:buChar char="§"/>
              <a:defRPr sz="1800">
                <a:solidFill>
                  <a:srgbClr val="1B4122"/>
                </a:solidFill>
                <a:latin typeface="+mn-lt"/>
              </a:defRPr>
            </a:lvl2pPr>
            <a:lvl3pPr marL="1143000" indent="-228600" algn="l" rtl="0" eaLnBrk="0" fontAlgn="base" hangingPunct="0">
              <a:spcBef>
                <a:spcPct val="20000"/>
              </a:spcBef>
              <a:spcAft>
                <a:spcPct val="0"/>
              </a:spcAft>
              <a:buChar char="•"/>
              <a:defRPr sz="2000">
                <a:solidFill>
                  <a:srgbClr val="1B4122"/>
                </a:solidFill>
                <a:latin typeface="+mn-lt"/>
              </a:defRPr>
            </a:lvl3pPr>
            <a:lvl4pPr marL="1600200" indent="-228600" algn="l" rtl="0" eaLnBrk="0" fontAlgn="base" hangingPunct="0">
              <a:spcBef>
                <a:spcPct val="20000"/>
              </a:spcBef>
              <a:spcAft>
                <a:spcPct val="0"/>
              </a:spcAft>
              <a:buChar char="–"/>
              <a:defRPr sz="1800">
                <a:solidFill>
                  <a:srgbClr val="1B4122"/>
                </a:solidFill>
                <a:latin typeface="+mn-lt"/>
              </a:defRPr>
            </a:lvl4pPr>
            <a:lvl5pPr marL="2057400" indent="-228600" algn="l" rtl="0" eaLnBrk="0" fontAlgn="base" hangingPunct="0">
              <a:spcBef>
                <a:spcPct val="20000"/>
              </a:spcBef>
              <a:spcAft>
                <a:spcPct val="0"/>
              </a:spcAft>
              <a:buChar char="»"/>
              <a:defRPr sz="1800">
                <a:solidFill>
                  <a:srgbClr val="1B4122"/>
                </a:solidFill>
                <a:latin typeface="+mn-lt"/>
              </a:defRPr>
            </a:lvl5pPr>
            <a:lvl6pPr marL="2514600" indent="-228600" algn="l" rtl="0" fontAlgn="base">
              <a:spcBef>
                <a:spcPct val="20000"/>
              </a:spcBef>
              <a:spcAft>
                <a:spcPct val="0"/>
              </a:spcAft>
              <a:buChar char="»"/>
              <a:defRPr sz="1800">
                <a:solidFill>
                  <a:srgbClr val="1B4122"/>
                </a:solidFill>
                <a:latin typeface="+mn-lt"/>
              </a:defRPr>
            </a:lvl6pPr>
            <a:lvl7pPr marL="2971800" indent="-228600" algn="l" rtl="0" fontAlgn="base">
              <a:spcBef>
                <a:spcPct val="20000"/>
              </a:spcBef>
              <a:spcAft>
                <a:spcPct val="0"/>
              </a:spcAft>
              <a:buChar char="»"/>
              <a:defRPr sz="1800">
                <a:solidFill>
                  <a:srgbClr val="1B4122"/>
                </a:solidFill>
                <a:latin typeface="+mn-lt"/>
              </a:defRPr>
            </a:lvl7pPr>
            <a:lvl8pPr marL="3429000" indent="-228600" algn="l" rtl="0" fontAlgn="base">
              <a:spcBef>
                <a:spcPct val="20000"/>
              </a:spcBef>
              <a:spcAft>
                <a:spcPct val="0"/>
              </a:spcAft>
              <a:buChar char="»"/>
              <a:defRPr sz="1800">
                <a:solidFill>
                  <a:srgbClr val="1B4122"/>
                </a:solidFill>
                <a:latin typeface="+mn-lt"/>
              </a:defRPr>
            </a:lvl8pPr>
            <a:lvl9pPr marL="3886200" indent="-228600" algn="l" rtl="0" fontAlgn="base">
              <a:spcBef>
                <a:spcPct val="20000"/>
              </a:spcBef>
              <a:spcAft>
                <a:spcPct val="0"/>
              </a:spcAft>
              <a:buChar char="»"/>
              <a:defRPr sz="1800">
                <a:solidFill>
                  <a:srgbClr val="1B4122"/>
                </a:solidFill>
                <a:latin typeface="+mn-lt"/>
              </a:defRPr>
            </a:lvl9pPr>
          </a:lstStyle>
          <a:p>
            <a:r>
              <a:rPr lang="en-US" kern="0" dirty="0"/>
              <a:t>Use recyclable badges and lanyards</a:t>
            </a:r>
          </a:p>
        </p:txBody>
      </p:sp>
      <p:sp>
        <p:nvSpPr>
          <p:cNvPr id="12" name="Title 1">
            <a:extLst>
              <a:ext uri="{FF2B5EF4-FFF2-40B4-BE49-F238E27FC236}">
                <a16:creationId xmlns:a16="http://schemas.microsoft.com/office/drawing/2014/main" id="{57A8A2C8-85AC-7878-12F6-74C9DC022C54}"/>
              </a:ext>
            </a:extLst>
          </p:cNvPr>
          <p:cNvSpPr txBox="1">
            <a:spLocks/>
          </p:cNvSpPr>
          <p:nvPr/>
        </p:nvSpPr>
        <p:spPr bwMode="auto">
          <a:xfrm rot="16200000">
            <a:off x="8422147" y="3031917"/>
            <a:ext cx="998781" cy="286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000" dirty="0">
                <a:latin typeface="+mn-lt"/>
              </a:rPr>
              <a:t>Living Future</a:t>
            </a:r>
          </a:p>
        </p:txBody>
      </p:sp>
    </p:spTree>
    <p:extLst>
      <p:ext uri="{BB962C8B-B14F-4D97-AF65-F5344CB8AC3E}">
        <p14:creationId xmlns:p14="http://schemas.microsoft.com/office/powerpoint/2010/main" val="11275515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7F9650-8289-229C-F531-6D0227BA0D5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5D02A7B-973E-323C-8B6F-3152249E40E2}"/>
              </a:ext>
            </a:extLst>
          </p:cNvPr>
          <p:cNvSpPr>
            <a:spLocks noGrp="1"/>
          </p:cNvSpPr>
          <p:nvPr>
            <p:ph type="title"/>
          </p:nvPr>
        </p:nvSpPr>
        <p:spPr/>
        <p:txBody>
          <a:bodyPr/>
          <a:lstStyle/>
          <a:p>
            <a:r>
              <a:rPr lang="en-US" dirty="0"/>
              <a:t>Waste and Recycling</a:t>
            </a:r>
          </a:p>
        </p:txBody>
      </p:sp>
      <p:sp>
        <p:nvSpPr>
          <p:cNvPr id="3" name="Content Placeholder 2">
            <a:extLst>
              <a:ext uri="{FF2B5EF4-FFF2-40B4-BE49-F238E27FC236}">
                <a16:creationId xmlns:a16="http://schemas.microsoft.com/office/drawing/2014/main" id="{361FD18C-0A68-D245-3E0F-CBC9504FE5AB}"/>
              </a:ext>
            </a:extLst>
          </p:cNvPr>
          <p:cNvSpPr>
            <a:spLocks noGrp="1"/>
          </p:cNvSpPr>
          <p:nvPr>
            <p:ph sz="half" idx="1"/>
          </p:nvPr>
        </p:nvSpPr>
        <p:spPr>
          <a:xfrm>
            <a:off x="457200" y="2005445"/>
            <a:ext cx="4038600" cy="2056416"/>
          </a:xfrm>
        </p:spPr>
        <p:txBody>
          <a:bodyPr/>
          <a:lstStyle/>
          <a:p>
            <a:r>
              <a:rPr lang="en-US" dirty="0"/>
              <a:t>Incentives for reusable materials and for minimizing waste</a:t>
            </a:r>
          </a:p>
          <a:p>
            <a:endParaRPr lang="en-US" dirty="0"/>
          </a:p>
          <a:p>
            <a:r>
              <a:rPr lang="en-US" dirty="0"/>
              <a:t>Plastic and disposable packaging not allowed</a:t>
            </a:r>
          </a:p>
        </p:txBody>
      </p:sp>
      <p:sp>
        <p:nvSpPr>
          <p:cNvPr id="5" name="Slide Number Placeholder 4">
            <a:extLst>
              <a:ext uri="{FF2B5EF4-FFF2-40B4-BE49-F238E27FC236}">
                <a16:creationId xmlns:a16="http://schemas.microsoft.com/office/drawing/2014/main" id="{6A88B501-20F2-BEE7-7F9E-3B528C55B7A4}"/>
              </a:ext>
            </a:extLst>
          </p:cNvPr>
          <p:cNvSpPr>
            <a:spLocks noGrp="1"/>
          </p:cNvSpPr>
          <p:nvPr>
            <p:ph type="sldNum" sz="quarter" idx="12"/>
          </p:nvPr>
        </p:nvSpPr>
        <p:spPr/>
        <p:txBody>
          <a:bodyPr/>
          <a:lstStyle/>
          <a:p>
            <a:pPr>
              <a:defRPr/>
            </a:pPr>
            <a:fld id="{94879EEC-0B10-4256-9412-5C5A352DF0AE}" type="slidenum">
              <a:rPr lang="en-US" smtClean="0"/>
              <a:pPr>
                <a:defRPr/>
              </a:pPr>
              <a:t>26</a:t>
            </a:fld>
            <a:endParaRPr lang="en-US"/>
          </a:p>
        </p:txBody>
      </p:sp>
      <p:sp>
        <p:nvSpPr>
          <p:cNvPr id="8" name="Title 1">
            <a:extLst>
              <a:ext uri="{FF2B5EF4-FFF2-40B4-BE49-F238E27FC236}">
                <a16:creationId xmlns:a16="http://schemas.microsoft.com/office/drawing/2014/main" id="{2ABA1BB3-405A-9F66-2513-E45CBC28BD84}"/>
              </a:ext>
            </a:extLst>
          </p:cNvPr>
          <p:cNvSpPr txBox="1">
            <a:spLocks/>
          </p:cNvSpPr>
          <p:nvPr/>
        </p:nvSpPr>
        <p:spPr bwMode="auto">
          <a:xfrm rot="16200000">
            <a:off x="7491846" y="2131148"/>
            <a:ext cx="2036618" cy="341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000" dirty="0" err="1">
                <a:latin typeface="+mn-lt"/>
              </a:rPr>
              <a:t>Xisxas</a:t>
            </a:r>
            <a:r>
              <a:rPr lang="en-US" sz="1000" dirty="0">
                <a:latin typeface="+mn-lt"/>
              </a:rPr>
              <a:t>, Adobe Stock</a:t>
            </a:r>
          </a:p>
        </p:txBody>
      </p:sp>
      <p:pic>
        <p:nvPicPr>
          <p:cNvPr id="9" name="Content Placeholder 8">
            <a:extLst>
              <a:ext uri="{FF2B5EF4-FFF2-40B4-BE49-F238E27FC236}">
                <a16:creationId xmlns:a16="http://schemas.microsoft.com/office/drawing/2014/main" id="{22ECB066-13FC-7817-29D4-7BF88F6D7A23}"/>
              </a:ext>
            </a:extLst>
          </p:cNvPr>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305300" y="1068167"/>
            <a:ext cx="4038600" cy="2202592"/>
          </a:xfrm>
          <a:ln>
            <a:solidFill>
              <a:srgbClr val="1B4122"/>
            </a:solidFill>
          </a:ln>
        </p:spPr>
      </p:pic>
      <p:sp>
        <p:nvSpPr>
          <p:cNvPr id="10" name="Title 1">
            <a:extLst>
              <a:ext uri="{FF2B5EF4-FFF2-40B4-BE49-F238E27FC236}">
                <a16:creationId xmlns:a16="http://schemas.microsoft.com/office/drawing/2014/main" id="{CD182B96-6F48-3827-0A2D-DFC91B20A65B}"/>
              </a:ext>
            </a:extLst>
          </p:cNvPr>
          <p:cNvSpPr txBox="1">
            <a:spLocks/>
          </p:cNvSpPr>
          <p:nvPr/>
        </p:nvSpPr>
        <p:spPr bwMode="auto">
          <a:xfrm>
            <a:off x="457200" y="1496291"/>
            <a:ext cx="3636818" cy="482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2000" kern="0" dirty="0">
                <a:latin typeface="+mn-lt"/>
              </a:rPr>
              <a:t>Exhibitors:</a:t>
            </a:r>
          </a:p>
        </p:txBody>
      </p:sp>
      <p:pic>
        <p:nvPicPr>
          <p:cNvPr id="11" name="Content Placeholder 8">
            <a:extLst>
              <a:ext uri="{FF2B5EF4-FFF2-40B4-BE49-F238E27FC236}">
                <a16:creationId xmlns:a16="http://schemas.microsoft.com/office/drawing/2014/main" id="{15139952-C23C-F2DE-6815-97AE5894CEC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4696691" y="3503875"/>
            <a:ext cx="3667991" cy="2440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a:extLst>
              <a:ext uri="{FF2B5EF4-FFF2-40B4-BE49-F238E27FC236}">
                <a16:creationId xmlns:a16="http://schemas.microsoft.com/office/drawing/2014/main" id="{1EF77A75-3999-FFC6-A15F-82F4571DD032}"/>
              </a:ext>
            </a:extLst>
          </p:cNvPr>
          <p:cNvSpPr txBox="1"/>
          <p:nvPr/>
        </p:nvSpPr>
        <p:spPr>
          <a:xfrm>
            <a:off x="4686300" y="5982338"/>
            <a:ext cx="3823855" cy="584775"/>
          </a:xfrm>
          <a:prstGeom prst="rect">
            <a:avLst/>
          </a:prstGeom>
          <a:noFill/>
        </p:spPr>
        <p:txBody>
          <a:bodyPr wrap="square">
            <a:spAutoFit/>
          </a:bodyPr>
          <a:lstStyle/>
          <a:p>
            <a:r>
              <a:rPr lang="en-US" sz="1600" dirty="0">
                <a:solidFill>
                  <a:srgbClr val="1B4122"/>
                </a:solidFill>
                <a:effectLst/>
                <a:latin typeface="+mn-lt"/>
                <a:ea typeface="Calibri" panose="020F0502020204030204" pitchFamily="34" charset="0"/>
                <a:cs typeface="Times New Roman" panose="02020603050405020304" pitchFamily="18" charset="0"/>
              </a:rPr>
              <a:t>Setting up booths </a:t>
            </a:r>
          </a:p>
          <a:p>
            <a:r>
              <a:rPr lang="en-US" sz="1600" dirty="0">
                <a:solidFill>
                  <a:srgbClr val="1B4122"/>
                </a:solidFill>
                <a:effectLst/>
                <a:latin typeface="+mn-lt"/>
                <a:ea typeface="Calibri" panose="020F0502020204030204" pitchFamily="34" charset="0"/>
                <a:cs typeface="Times New Roman" panose="02020603050405020304" pitchFamily="18" charset="0"/>
              </a:rPr>
              <a:t>Emergency Planning and Security, 2011</a:t>
            </a:r>
            <a:endParaRPr lang="en-US" sz="1600" dirty="0">
              <a:solidFill>
                <a:srgbClr val="1B4122"/>
              </a:solidFill>
              <a:latin typeface="+mn-lt"/>
            </a:endParaRPr>
          </a:p>
        </p:txBody>
      </p:sp>
      <p:sp>
        <p:nvSpPr>
          <p:cNvPr id="13" name="Title 1">
            <a:extLst>
              <a:ext uri="{FF2B5EF4-FFF2-40B4-BE49-F238E27FC236}">
                <a16:creationId xmlns:a16="http://schemas.microsoft.com/office/drawing/2014/main" id="{25D926BB-675D-8355-FC90-388FAF3F307B}"/>
              </a:ext>
            </a:extLst>
          </p:cNvPr>
          <p:cNvSpPr txBox="1">
            <a:spLocks/>
          </p:cNvSpPr>
          <p:nvPr/>
        </p:nvSpPr>
        <p:spPr bwMode="auto">
          <a:xfrm rot="16200000">
            <a:off x="7487158" y="4832783"/>
            <a:ext cx="2036618" cy="217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000" dirty="0">
                <a:latin typeface="+mn-lt"/>
              </a:rPr>
              <a:t>Wikimedia Commons</a:t>
            </a:r>
          </a:p>
        </p:txBody>
      </p:sp>
    </p:spTree>
    <p:extLst>
      <p:ext uri="{BB962C8B-B14F-4D97-AF65-F5344CB8AC3E}">
        <p14:creationId xmlns:p14="http://schemas.microsoft.com/office/powerpoint/2010/main" val="26148882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11E9C1-E6D5-381C-52CF-4306E7CDA25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0053931-1167-23B1-1E11-F51C52705FAE}"/>
              </a:ext>
            </a:extLst>
          </p:cNvPr>
          <p:cNvSpPr>
            <a:spLocks noGrp="1"/>
          </p:cNvSpPr>
          <p:nvPr>
            <p:ph type="title"/>
          </p:nvPr>
        </p:nvSpPr>
        <p:spPr>
          <a:xfrm>
            <a:off x="457200" y="274638"/>
            <a:ext cx="3441032" cy="630137"/>
          </a:xfrm>
        </p:spPr>
        <p:txBody>
          <a:bodyPr/>
          <a:lstStyle/>
          <a:p>
            <a:r>
              <a:rPr lang="en-US" dirty="0"/>
              <a:t>Waste and Recycling</a:t>
            </a:r>
          </a:p>
        </p:txBody>
      </p:sp>
      <p:sp>
        <p:nvSpPr>
          <p:cNvPr id="3" name="Content Placeholder 2">
            <a:extLst>
              <a:ext uri="{FF2B5EF4-FFF2-40B4-BE49-F238E27FC236}">
                <a16:creationId xmlns:a16="http://schemas.microsoft.com/office/drawing/2014/main" id="{01E49E68-D605-72A1-32F2-010EE894C6E2}"/>
              </a:ext>
            </a:extLst>
          </p:cNvPr>
          <p:cNvSpPr>
            <a:spLocks noGrp="1"/>
          </p:cNvSpPr>
          <p:nvPr>
            <p:ph sz="half" idx="1"/>
          </p:nvPr>
        </p:nvSpPr>
        <p:spPr>
          <a:xfrm>
            <a:off x="457200" y="1601184"/>
            <a:ext cx="8032282" cy="622252"/>
          </a:xfrm>
        </p:spPr>
        <p:txBody>
          <a:bodyPr/>
          <a:lstStyle/>
          <a:p>
            <a:r>
              <a:rPr lang="en-US" dirty="0"/>
              <a:t>Exhibitors must take back discarded materials at their own cost</a:t>
            </a:r>
          </a:p>
        </p:txBody>
      </p:sp>
      <p:sp>
        <p:nvSpPr>
          <p:cNvPr id="5" name="Slide Number Placeholder 4">
            <a:extLst>
              <a:ext uri="{FF2B5EF4-FFF2-40B4-BE49-F238E27FC236}">
                <a16:creationId xmlns:a16="http://schemas.microsoft.com/office/drawing/2014/main" id="{917A5DC4-0C52-B708-38CD-8630B80E8263}"/>
              </a:ext>
            </a:extLst>
          </p:cNvPr>
          <p:cNvSpPr>
            <a:spLocks noGrp="1"/>
          </p:cNvSpPr>
          <p:nvPr>
            <p:ph type="sldNum" sz="quarter" idx="12"/>
          </p:nvPr>
        </p:nvSpPr>
        <p:spPr/>
        <p:txBody>
          <a:bodyPr/>
          <a:lstStyle/>
          <a:p>
            <a:pPr>
              <a:defRPr/>
            </a:pPr>
            <a:fld id="{94879EEC-0B10-4256-9412-5C5A352DF0AE}" type="slidenum">
              <a:rPr lang="en-US" smtClean="0"/>
              <a:pPr>
                <a:defRPr/>
              </a:pPr>
              <a:t>27</a:t>
            </a:fld>
            <a:endParaRPr lang="en-US"/>
          </a:p>
        </p:txBody>
      </p:sp>
      <p:sp>
        <p:nvSpPr>
          <p:cNvPr id="10" name="Title 1">
            <a:extLst>
              <a:ext uri="{FF2B5EF4-FFF2-40B4-BE49-F238E27FC236}">
                <a16:creationId xmlns:a16="http://schemas.microsoft.com/office/drawing/2014/main" id="{5D2D0A91-CF4C-0C49-BBA7-695403F9C973}"/>
              </a:ext>
            </a:extLst>
          </p:cNvPr>
          <p:cNvSpPr txBox="1">
            <a:spLocks/>
          </p:cNvSpPr>
          <p:nvPr/>
        </p:nvSpPr>
        <p:spPr bwMode="auto">
          <a:xfrm>
            <a:off x="457200" y="1092030"/>
            <a:ext cx="3636818" cy="482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2000" kern="0" dirty="0">
                <a:latin typeface="+mn-lt"/>
              </a:rPr>
              <a:t>Exhibitors:</a:t>
            </a:r>
          </a:p>
        </p:txBody>
      </p:sp>
      <p:pic>
        <p:nvPicPr>
          <p:cNvPr id="6" name="Picture 5">
            <a:extLst>
              <a:ext uri="{FF2B5EF4-FFF2-40B4-BE49-F238E27FC236}">
                <a16:creationId xmlns:a16="http://schemas.microsoft.com/office/drawing/2014/main" id="{00BF7507-BC86-4FFE-457D-798FC7CB511F}"/>
              </a:ext>
            </a:extLst>
          </p:cNvPr>
          <p:cNvPicPr>
            <a:picLocks noChangeAspect="1"/>
          </p:cNvPicPr>
          <p:nvPr/>
        </p:nvPicPr>
        <p:blipFill>
          <a:blip r:embed="rId2" cstate="print">
            <a:extLst>
              <a:ext uri="{BEBA8EAE-BF5A-486C-A8C5-ECC9F3942E4B}">
                <a14:imgProps xmlns:a14="http://schemas.microsoft.com/office/drawing/2010/main">
                  <a14:imgLayer r:embed="rId3">
                    <a14:imgEffect>
                      <a14:brightnessContrast bright="12000"/>
                    </a14:imgEffect>
                  </a14:imgLayer>
                </a14:imgProps>
              </a:ext>
              <a:ext uri="{28A0092B-C50C-407E-A947-70E740481C1C}">
                <a14:useLocalDpi xmlns:a14="http://schemas.microsoft.com/office/drawing/2010/main" val="0"/>
              </a:ext>
            </a:extLst>
          </a:blip>
          <a:stretch>
            <a:fillRect/>
          </a:stretch>
        </p:blipFill>
        <p:spPr>
          <a:xfrm>
            <a:off x="1962461" y="2436067"/>
            <a:ext cx="5133108" cy="3849831"/>
          </a:xfrm>
          <a:prstGeom prst="rect">
            <a:avLst/>
          </a:prstGeom>
        </p:spPr>
      </p:pic>
      <p:sp>
        <p:nvSpPr>
          <p:cNvPr id="7" name="Title 1">
            <a:extLst>
              <a:ext uri="{FF2B5EF4-FFF2-40B4-BE49-F238E27FC236}">
                <a16:creationId xmlns:a16="http://schemas.microsoft.com/office/drawing/2014/main" id="{CFF959E6-F55C-30D7-E4FC-DB4FD4EB9822}"/>
              </a:ext>
            </a:extLst>
          </p:cNvPr>
          <p:cNvSpPr txBox="1">
            <a:spLocks/>
          </p:cNvSpPr>
          <p:nvPr/>
        </p:nvSpPr>
        <p:spPr bwMode="auto">
          <a:xfrm>
            <a:off x="2894179" y="6385622"/>
            <a:ext cx="4284517" cy="341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600" dirty="0">
                <a:latin typeface="+mn-lt"/>
              </a:rPr>
              <a:t>AAAS Annual Meeting 2012, Vancouver, BC</a:t>
            </a:r>
            <a:endParaRPr lang="en-US" sz="1600" kern="0" dirty="0">
              <a:latin typeface="+mn-lt"/>
            </a:endParaRPr>
          </a:p>
        </p:txBody>
      </p:sp>
      <p:sp>
        <p:nvSpPr>
          <p:cNvPr id="14" name="Title 1">
            <a:extLst>
              <a:ext uri="{FF2B5EF4-FFF2-40B4-BE49-F238E27FC236}">
                <a16:creationId xmlns:a16="http://schemas.microsoft.com/office/drawing/2014/main" id="{5D270828-698C-7FE7-743C-B77391830D6A}"/>
              </a:ext>
            </a:extLst>
          </p:cNvPr>
          <p:cNvSpPr txBox="1">
            <a:spLocks/>
          </p:cNvSpPr>
          <p:nvPr/>
        </p:nvSpPr>
        <p:spPr bwMode="auto">
          <a:xfrm rot="16200000">
            <a:off x="6218043" y="5201058"/>
            <a:ext cx="2036618" cy="217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000" dirty="0">
                <a:latin typeface="+mn-lt"/>
              </a:rPr>
              <a:t>National Science Foundation</a:t>
            </a:r>
          </a:p>
        </p:txBody>
      </p:sp>
    </p:spTree>
    <p:extLst>
      <p:ext uri="{BB962C8B-B14F-4D97-AF65-F5344CB8AC3E}">
        <p14:creationId xmlns:p14="http://schemas.microsoft.com/office/powerpoint/2010/main" val="40771264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6D2CD4-4660-C189-D028-2DA4B1F28C0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B855F28-0B1F-FB61-DAB1-D51757642EDF}"/>
              </a:ext>
            </a:extLst>
          </p:cNvPr>
          <p:cNvSpPr>
            <a:spLocks noGrp="1"/>
          </p:cNvSpPr>
          <p:nvPr>
            <p:ph type="title"/>
          </p:nvPr>
        </p:nvSpPr>
        <p:spPr/>
        <p:txBody>
          <a:bodyPr/>
          <a:lstStyle/>
          <a:p>
            <a:r>
              <a:rPr lang="en-US" dirty="0"/>
              <a:t>Waste and Recycling</a:t>
            </a:r>
          </a:p>
        </p:txBody>
      </p:sp>
      <p:sp>
        <p:nvSpPr>
          <p:cNvPr id="3" name="Content Placeholder 2">
            <a:extLst>
              <a:ext uri="{FF2B5EF4-FFF2-40B4-BE49-F238E27FC236}">
                <a16:creationId xmlns:a16="http://schemas.microsoft.com/office/drawing/2014/main" id="{8A4970EF-073E-32CC-6990-0938E5127320}"/>
              </a:ext>
            </a:extLst>
          </p:cNvPr>
          <p:cNvSpPr>
            <a:spLocks noGrp="1"/>
          </p:cNvSpPr>
          <p:nvPr>
            <p:ph sz="half" idx="1"/>
          </p:nvPr>
        </p:nvSpPr>
        <p:spPr>
          <a:xfrm>
            <a:off x="457200" y="2150919"/>
            <a:ext cx="4038600" cy="820882"/>
          </a:xfrm>
        </p:spPr>
        <p:txBody>
          <a:bodyPr/>
          <a:lstStyle/>
          <a:p>
            <a:r>
              <a:rPr lang="en-US" dirty="0"/>
              <a:t>Minimize or eliminate promotional giveaways</a:t>
            </a:r>
          </a:p>
        </p:txBody>
      </p:sp>
      <p:sp>
        <p:nvSpPr>
          <p:cNvPr id="5" name="Slide Number Placeholder 4">
            <a:extLst>
              <a:ext uri="{FF2B5EF4-FFF2-40B4-BE49-F238E27FC236}">
                <a16:creationId xmlns:a16="http://schemas.microsoft.com/office/drawing/2014/main" id="{2D5BF5AA-D5AB-02A6-4528-9C8AA2A1AAFC}"/>
              </a:ext>
            </a:extLst>
          </p:cNvPr>
          <p:cNvSpPr>
            <a:spLocks noGrp="1"/>
          </p:cNvSpPr>
          <p:nvPr>
            <p:ph type="sldNum" sz="quarter" idx="12"/>
          </p:nvPr>
        </p:nvSpPr>
        <p:spPr/>
        <p:txBody>
          <a:bodyPr/>
          <a:lstStyle/>
          <a:p>
            <a:pPr>
              <a:defRPr/>
            </a:pPr>
            <a:fld id="{94879EEC-0B10-4256-9412-5C5A352DF0AE}" type="slidenum">
              <a:rPr lang="en-US" smtClean="0"/>
              <a:pPr>
                <a:defRPr/>
              </a:pPr>
              <a:t>28</a:t>
            </a:fld>
            <a:endParaRPr lang="en-US"/>
          </a:p>
        </p:txBody>
      </p:sp>
      <p:sp>
        <p:nvSpPr>
          <p:cNvPr id="11" name="TextBox 10">
            <a:extLst>
              <a:ext uri="{FF2B5EF4-FFF2-40B4-BE49-F238E27FC236}">
                <a16:creationId xmlns:a16="http://schemas.microsoft.com/office/drawing/2014/main" id="{A973760E-3087-0D70-C689-32E285B73190}"/>
              </a:ext>
            </a:extLst>
          </p:cNvPr>
          <p:cNvSpPr txBox="1"/>
          <p:nvPr/>
        </p:nvSpPr>
        <p:spPr>
          <a:xfrm>
            <a:off x="4520045" y="3987284"/>
            <a:ext cx="4312228" cy="584775"/>
          </a:xfrm>
          <a:prstGeom prst="rect">
            <a:avLst/>
          </a:prstGeom>
          <a:noFill/>
        </p:spPr>
        <p:txBody>
          <a:bodyPr wrap="square">
            <a:spAutoFit/>
          </a:bodyPr>
          <a:lstStyle/>
          <a:p>
            <a:r>
              <a:rPr lang="en-US" sz="1600" dirty="0">
                <a:solidFill>
                  <a:srgbClr val="1B4122"/>
                </a:solidFill>
                <a:effectLst/>
                <a:latin typeface="+mn-lt"/>
                <a:ea typeface="Calibri" panose="020F0502020204030204" pitchFamily="34" charset="0"/>
                <a:cs typeface="Times New Roman" panose="02020603050405020304" pitchFamily="18" charset="0"/>
              </a:rPr>
              <a:t>Giveaways at Wildfire Prevention Event, </a:t>
            </a:r>
          </a:p>
          <a:p>
            <a:r>
              <a:rPr lang="en-US" sz="1600" dirty="0">
                <a:solidFill>
                  <a:srgbClr val="1B4122"/>
                </a:solidFill>
                <a:effectLst/>
                <a:latin typeface="+mn-lt"/>
                <a:ea typeface="Calibri" panose="020F0502020204030204" pitchFamily="34" charset="0"/>
                <a:cs typeface="Times New Roman" panose="02020603050405020304" pitchFamily="18" charset="0"/>
              </a:rPr>
              <a:t>Arizona 2025</a:t>
            </a:r>
            <a:endParaRPr lang="en-US" sz="1600" dirty="0">
              <a:solidFill>
                <a:srgbClr val="1B4122"/>
              </a:solidFill>
              <a:latin typeface="+mn-lt"/>
            </a:endParaRPr>
          </a:p>
        </p:txBody>
      </p:sp>
      <p:sp>
        <p:nvSpPr>
          <p:cNvPr id="12" name="Title 1">
            <a:extLst>
              <a:ext uri="{FF2B5EF4-FFF2-40B4-BE49-F238E27FC236}">
                <a16:creationId xmlns:a16="http://schemas.microsoft.com/office/drawing/2014/main" id="{BB0AAB7F-9472-09BA-BE1D-907183D238BE}"/>
              </a:ext>
            </a:extLst>
          </p:cNvPr>
          <p:cNvSpPr txBox="1">
            <a:spLocks/>
          </p:cNvSpPr>
          <p:nvPr/>
        </p:nvSpPr>
        <p:spPr bwMode="auto">
          <a:xfrm rot="16200000">
            <a:off x="8476639" y="3463526"/>
            <a:ext cx="546028" cy="186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000" dirty="0">
                <a:latin typeface="+mn-lt"/>
              </a:rPr>
              <a:t>BLM</a:t>
            </a:r>
          </a:p>
        </p:txBody>
      </p:sp>
      <p:pic>
        <p:nvPicPr>
          <p:cNvPr id="7" name="Content Placeholder 6">
            <a:extLst>
              <a:ext uri="{FF2B5EF4-FFF2-40B4-BE49-F238E27FC236}">
                <a16:creationId xmlns:a16="http://schemas.microsoft.com/office/drawing/2014/main" id="{EDAC6DE3-FF7F-284B-530C-5FCC93ED639A}"/>
              </a:ext>
            </a:extLst>
          </p:cNvPr>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499264" y="1136146"/>
            <a:ext cx="4114799" cy="2743199"/>
          </a:xfrm>
        </p:spPr>
      </p:pic>
      <p:sp>
        <p:nvSpPr>
          <p:cNvPr id="8" name="Title 1">
            <a:extLst>
              <a:ext uri="{FF2B5EF4-FFF2-40B4-BE49-F238E27FC236}">
                <a16:creationId xmlns:a16="http://schemas.microsoft.com/office/drawing/2014/main" id="{783E92C4-B9A7-1689-9463-DB3F5905A167}"/>
              </a:ext>
            </a:extLst>
          </p:cNvPr>
          <p:cNvSpPr txBox="1">
            <a:spLocks/>
          </p:cNvSpPr>
          <p:nvPr/>
        </p:nvSpPr>
        <p:spPr bwMode="auto">
          <a:xfrm>
            <a:off x="457200" y="1496291"/>
            <a:ext cx="3636818" cy="482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2000" kern="0" dirty="0">
                <a:latin typeface="+mn-lt"/>
              </a:rPr>
              <a:t>Exhibitors:</a:t>
            </a:r>
          </a:p>
        </p:txBody>
      </p:sp>
      <p:sp>
        <p:nvSpPr>
          <p:cNvPr id="10" name="Content Placeholder 2">
            <a:extLst>
              <a:ext uri="{FF2B5EF4-FFF2-40B4-BE49-F238E27FC236}">
                <a16:creationId xmlns:a16="http://schemas.microsoft.com/office/drawing/2014/main" id="{22293342-ACA0-717C-E599-D6B4A3AB8DA4}"/>
              </a:ext>
            </a:extLst>
          </p:cNvPr>
          <p:cNvSpPr txBox="1">
            <a:spLocks/>
          </p:cNvSpPr>
          <p:nvPr/>
        </p:nvSpPr>
        <p:spPr bwMode="auto">
          <a:xfrm>
            <a:off x="453735" y="4371111"/>
            <a:ext cx="4038600" cy="820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000">
                <a:solidFill>
                  <a:srgbClr val="1B4122"/>
                </a:solidFill>
                <a:latin typeface="+mn-lt"/>
                <a:ea typeface="+mn-ea"/>
                <a:cs typeface="+mn-cs"/>
              </a:defRPr>
            </a:lvl1pPr>
            <a:lvl2pPr marL="742950" indent="-285750" algn="l" rtl="0" eaLnBrk="0" fontAlgn="base" hangingPunct="0">
              <a:spcBef>
                <a:spcPct val="20000"/>
              </a:spcBef>
              <a:spcAft>
                <a:spcPct val="0"/>
              </a:spcAft>
              <a:buSzPct val="75000"/>
              <a:buFont typeface="Wingdings" pitchFamily="2" charset="2"/>
              <a:buChar char="§"/>
              <a:defRPr sz="1800">
                <a:solidFill>
                  <a:srgbClr val="1B4122"/>
                </a:solidFill>
                <a:latin typeface="+mn-lt"/>
              </a:defRPr>
            </a:lvl2pPr>
            <a:lvl3pPr marL="1143000" indent="-228600" algn="l" rtl="0" eaLnBrk="0" fontAlgn="base" hangingPunct="0">
              <a:spcBef>
                <a:spcPct val="20000"/>
              </a:spcBef>
              <a:spcAft>
                <a:spcPct val="0"/>
              </a:spcAft>
              <a:buChar char="•"/>
              <a:defRPr sz="2000">
                <a:solidFill>
                  <a:srgbClr val="1B4122"/>
                </a:solidFill>
                <a:latin typeface="+mn-lt"/>
              </a:defRPr>
            </a:lvl3pPr>
            <a:lvl4pPr marL="1600200" indent="-228600" algn="l" rtl="0" eaLnBrk="0" fontAlgn="base" hangingPunct="0">
              <a:spcBef>
                <a:spcPct val="20000"/>
              </a:spcBef>
              <a:spcAft>
                <a:spcPct val="0"/>
              </a:spcAft>
              <a:buChar char="–"/>
              <a:defRPr sz="1800">
                <a:solidFill>
                  <a:srgbClr val="1B4122"/>
                </a:solidFill>
                <a:latin typeface="+mn-lt"/>
              </a:defRPr>
            </a:lvl4pPr>
            <a:lvl5pPr marL="2057400" indent="-228600" algn="l" rtl="0" eaLnBrk="0" fontAlgn="base" hangingPunct="0">
              <a:spcBef>
                <a:spcPct val="20000"/>
              </a:spcBef>
              <a:spcAft>
                <a:spcPct val="0"/>
              </a:spcAft>
              <a:buChar char="»"/>
              <a:defRPr sz="1800">
                <a:solidFill>
                  <a:srgbClr val="1B4122"/>
                </a:solidFill>
                <a:latin typeface="+mn-lt"/>
              </a:defRPr>
            </a:lvl5pPr>
            <a:lvl6pPr marL="2514600" indent="-228600" algn="l" rtl="0" fontAlgn="base">
              <a:spcBef>
                <a:spcPct val="20000"/>
              </a:spcBef>
              <a:spcAft>
                <a:spcPct val="0"/>
              </a:spcAft>
              <a:buChar char="»"/>
              <a:defRPr sz="1800">
                <a:solidFill>
                  <a:srgbClr val="1B4122"/>
                </a:solidFill>
                <a:latin typeface="+mn-lt"/>
              </a:defRPr>
            </a:lvl6pPr>
            <a:lvl7pPr marL="2971800" indent="-228600" algn="l" rtl="0" fontAlgn="base">
              <a:spcBef>
                <a:spcPct val="20000"/>
              </a:spcBef>
              <a:spcAft>
                <a:spcPct val="0"/>
              </a:spcAft>
              <a:buChar char="»"/>
              <a:defRPr sz="1800">
                <a:solidFill>
                  <a:srgbClr val="1B4122"/>
                </a:solidFill>
                <a:latin typeface="+mn-lt"/>
              </a:defRPr>
            </a:lvl7pPr>
            <a:lvl8pPr marL="3429000" indent="-228600" algn="l" rtl="0" fontAlgn="base">
              <a:spcBef>
                <a:spcPct val="20000"/>
              </a:spcBef>
              <a:spcAft>
                <a:spcPct val="0"/>
              </a:spcAft>
              <a:buChar char="»"/>
              <a:defRPr sz="1800">
                <a:solidFill>
                  <a:srgbClr val="1B4122"/>
                </a:solidFill>
                <a:latin typeface="+mn-lt"/>
              </a:defRPr>
            </a:lvl8pPr>
            <a:lvl9pPr marL="3886200" indent="-228600" algn="l" rtl="0" fontAlgn="base">
              <a:spcBef>
                <a:spcPct val="20000"/>
              </a:spcBef>
              <a:spcAft>
                <a:spcPct val="0"/>
              </a:spcAft>
              <a:buChar char="»"/>
              <a:defRPr sz="1800">
                <a:solidFill>
                  <a:srgbClr val="1B4122"/>
                </a:solidFill>
                <a:latin typeface="+mn-lt"/>
              </a:defRPr>
            </a:lvl9pPr>
          </a:lstStyle>
          <a:p>
            <a:r>
              <a:rPr lang="en-US" kern="0" dirty="0"/>
              <a:t>No balloons, glitter, confetti</a:t>
            </a:r>
          </a:p>
        </p:txBody>
      </p:sp>
      <p:sp>
        <p:nvSpPr>
          <p:cNvPr id="13" name="Content Placeholder 2">
            <a:extLst>
              <a:ext uri="{FF2B5EF4-FFF2-40B4-BE49-F238E27FC236}">
                <a16:creationId xmlns:a16="http://schemas.microsoft.com/office/drawing/2014/main" id="{7EA9A219-79B3-56D6-2926-70291FCF8980}"/>
              </a:ext>
            </a:extLst>
          </p:cNvPr>
          <p:cNvSpPr txBox="1">
            <a:spLocks/>
          </p:cNvSpPr>
          <p:nvPr/>
        </p:nvSpPr>
        <p:spPr bwMode="auto">
          <a:xfrm>
            <a:off x="450270" y="3255821"/>
            <a:ext cx="4038600" cy="820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000">
                <a:solidFill>
                  <a:srgbClr val="1B4122"/>
                </a:solidFill>
                <a:latin typeface="+mn-lt"/>
                <a:ea typeface="+mn-ea"/>
                <a:cs typeface="+mn-cs"/>
              </a:defRPr>
            </a:lvl1pPr>
            <a:lvl2pPr marL="742950" indent="-285750" algn="l" rtl="0" eaLnBrk="0" fontAlgn="base" hangingPunct="0">
              <a:spcBef>
                <a:spcPct val="20000"/>
              </a:spcBef>
              <a:spcAft>
                <a:spcPct val="0"/>
              </a:spcAft>
              <a:buSzPct val="75000"/>
              <a:buFont typeface="Wingdings" pitchFamily="2" charset="2"/>
              <a:buChar char="§"/>
              <a:defRPr sz="1800">
                <a:solidFill>
                  <a:srgbClr val="1B4122"/>
                </a:solidFill>
                <a:latin typeface="+mn-lt"/>
              </a:defRPr>
            </a:lvl2pPr>
            <a:lvl3pPr marL="1143000" indent="-228600" algn="l" rtl="0" eaLnBrk="0" fontAlgn="base" hangingPunct="0">
              <a:spcBef>
                <a:spcPct val="20000"/>
              </a:spcBef>
              <a:spcAft>
                <a:spcPct val="0"/>
              </a:spcAft>
              <a:buChar char="•"/>
              <a:defRPr sz="2000">
                <a:solidFill>
                  <a:srgbClr val="1B4122"/>
                </a:solidFill>
                <a:latin typeface="+mn-lt"/>
              </a:defRPr>
            </a:lvl3pPr>
            <a:lvl4pPr marL="1600200" indent="-228600" algn="l" rtl="0" eaLnBrk="0" fontAlgn="base" hangingPunct="0">
              <a:spcBef>
                <a:spcPct val="20000"/>
              </a:spcBef>
              <a:spcAft>
                <a:spcPct val="0"/>
              </a:spcAft>
              <a:buChar char="–"/>
              <a:defRPr sz="1800">
                <a:solidFill>
                  <a:srgbClr val="1B4122"/>
                </a:solidFill>
                <a:latin typeface="+mn-lt"/>
              </a:defRPr>
            </a:lvl4pPr>
            <a:lvl5pPr marL="2057400" indent="-228600" algn="l" rtl="0" eaLnBrk="0" fontAlgn="base" hangingPunct="0">
              <a:spcBef>
                <a:spcPct val="20000"/>
              </a:spcBef>
              <a:spcAft>
                <a:spcPct val="0"/>
              </a:spcAft>
              <a:buChar char="»"/>
              <a:defRPr sz="1800">
                <a:solidFill>
                  <a:srgbClr val="1B4122"/>
                </a:solidFill>
                <a:latin typeface="+mn-lt"/>
              </a:defRPr>
            </a:lvl5pPr>
            <a:lvl6pPr marL="2514600" indent="-228600" algn="l" rtl="0" fontAlgn="base">
              <a:spcBef>
                <a:spcPct val="20000"/>
              </a:spcBef>
              <a:spcAft>
                <a:spcPct val="0"/>
              </a:spcAft>
              <a:buChar char="»"/>
              <a:defRPr sz="1800">
                <a:solidFill>
                  <a:srgbClr val="1B4122"/>
                </a:solidFill>
                <a:latin typeface="+mn-lt"/>
              </a:defRPr>
            </a:lvl6pPr>
            <a:lvl7pPr marL="2971800" indent="-228600" algn="l" rtl="0" fontAlgn="base">
              <a:spcBef>
                <a:spcPct val="20000"/>
              </a:spcBef>
              <a:spcAft>
                <a:spcPct val="0"/>
              </a:spcAft>
              <a:buChar char="»"/>
              <a:defRPr sz="1800">
                <a:solidFill>
                  <a:srgbClr val="1B4122"/>
                </a:solidFill>
                <a:latin typeface="+mn-lt"/>
              </a:defRPr>
            </a:lvl7pPr>
            <a:lvl8pPr marL="3429000" indent="-228600" algn="l" rtl="0" fontAlgn="base">
              <a:spcBef>
                <a:spcPct val="20000"/>
              </a:spcBef>
              <a:spcAft>
                <a:spcPct val="0"/>
              </a:spcAft>
              <a:buChar char="»"/>
              <a:defRPr sz="1800">
                <a:solidFill>
                  <a:srgbClr val="1B4122"/>
                </a:solidFill>
                <a:latin typeface="+mn-lt"/>
              </a:defRPr>
            </a:lvl8pPr>
            <a:lvl9pPr marL="3886200" indent="-228600" algn="l" rtl="0" fontAlgn="base">
              <a:spcBef>
                <a:spcPct val="20000"/>
              </a:spcBef>
              <a:spcAft>
                <a:spcPct val="0"/>
              </a:spcAft>
              <a:buChar char="»"/>
              <a:defRPr sz="1800">
                <a:solidFill>
                  <a:srgbClr val="1B4122"/>
                </a:solidFill>
                <a:latin typeface="+mn-lt"/>
              </a:defRPr>
            </a:lvl9pPr>
          </a:lstStyle>
          <a:p>
            <a:r>
              <a:rPr lang="en-US" kern="0" dirty="0"/>
              <a:t>No branded disposable swag</a:t>
            </a:r>
          </a:p>
          <a:p>
            <a:r>
              <a:rPr lang="en-US" kern="0" dirty="0"/>
              <a:t>No plastic swag</a:t>
            </a:r>
          </a:p>
        </p:txBody>
      </p:sp>
      <p:sp>
        <p:nvSpPr>
          <p:cNvPr id="14" name="Title 1">
            <a:extLst>
              <a:ext uri="{FF2B5EF4-FFF2-40B4-BE49-F238E27FC236}">
                <a16:creationId xmlns:a16="http://schemas.microsoft.com/office/drawing/2014/main" id="{B3143FA4-872D-49C9-9FBC-E462463DDAF1}"/>
              </a:ext>
            </a:extLst>
          </p:cNvPr>
          <p:cNvSpPr txBox="1">
            <a:spLocks/>
          </p:cNvSpPr>
          <p:nvPr/>
        </p:nvSpPr>
        <p:spPr bwMode="auto">
          <a:xfrm>
            <a:off x="765463" y="5566063"/>
            <a:ext cx="4897582" cy="482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600" kern="0" dirty="0">
                <a:latin typeface="+mn-lt"/>
              </a:rPr>
              <a:t>SWAG: “</a:t>
            </a:r>
            <a:r>
              <a:rPr lang="en-US" sz="1600" b="1" kern="0" dirty="0"/>
              <a:t>S</a:t>
            </a:r>
            <a:r>
              <a:rPr lang="en-US" sz="1600" kern="0" dirty="0"/>
              <a:t>tuff </a:t>
            </a:r>
            <a:r>
              <a:rPr lang="en-US" sz="1600" b="1" kern="0" dirty="0"/>
              <a:t>W</a:t>
            </a:r>
            <a:r>
              <a:rPr lang="en-US" sz="1600" kern="0" dirty="0"/>
              <a:t>e </a:t>
            </a:r>
            <a:r>
              <a:rPr lang="en-US" sz="1600" b="1" kern="0" dirty="0"/>
              <a:t>A</a:t>
            </a:r>
            <a:r>
              <a:rPr lang="en-US" sz="1600" kern="0" dirty="0"/>
              <a:t>lways </a:t>
            </a:r>
            <a:r>
              <a:rPr lang="en-US" sz="1600" b="1" kern="0" dirty="0"/>
              <a:t>G</a:t>
            </a:r>
            <a:r>
              <a:rPr lang="en-US" sz="1600" kern="0" dirty="0"/>
              <a:t>ive </a:t>
            </a:r>
            <a:r>
              <a:rPr lang="en-US" sz="1600" kern="0" dirty="0">
                <a:latin typeface="+mn-lt"/>
              </a:rPr>
              <a:t>away”</a:t>
            </a:r>
          </a:p>
        </p:txBody>
      </p:sp>
    </p:spTree>
    <p:extLst>
      <p:ext uri="{BB962C8B-B14F-4D97-AF65-F5344CB8AC3E}">
        <p14:creationId xmlns:p14="http://schemas.microsoft.com/office/powerpoint/2010/main" val="3143344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FEF792-67FB-668D-A5E4-C3531DE0666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E455BF3-238B-BA97-5216-01103DD7651F}"/>
              </a:ext>
            </a:extLst>
          </p:cNvPr>
          <p:cNvSpPr>
            <a:spLocks noGrp="1"/>
          </p:cNvSpPr>
          <p:nvPr>
            <p:ph type="title"/>
          </p:nvPr>
        </p:nvSpPr>
        <p:spPr/>
        <p:txBody>
          <a:bodyPr/>
          <a:lstStyle/>
          <a:p>
            <a:r>
              <a:rPr lang="en-US" dirty="0"/>
              <a:t>Waste and Recycling</a:t>
            </a:r>
          </a:p>
        </p:txBody>
      </p:sp>
      <p:sp>
        <p:nvSpPr>
          <p:cNvPr id="3" name="Content Placeholder 2">
            <a:extLst>
              <a:ext uri="{FF2B5EF4-FFF2-40B4-BE49-F238E27FC236}">
                <a16:creationId xmlns:a16="http://schemas.microsoft.com/office/drawing/2014/main" id="{6B3377D9-8F85-17F0-D15C-D7FF9CC7EA62}"/>
              </a:ext>
            </a:extLst>
          </p:cNvPr>
          <p:cNvSpPr>
            <a:spLocks noGrp="1"/>
          </p:cNvSpPr>
          <p:nvPr>
            <p:ph sz="half" idx="1"/>
          </p:nvPr>
        </p:nvSpPr>
        <p:spPr>
          <a:xfrm>
            <a:off x="457199" y="1413165"/>
            <a:ext cx="5982101" cy="893617"/>
          </a:xfrm>
        </p:spPr>
        <p:txBody>
          <a:bodyPr/>
          <a:lstStyle/>
          <a:p>
            <a:r>
              <a:rPr lang="en-US" dirty="0"/>
              <a:t>Waste separation bins in </a:t>
            </a:r>
            <a:r>
              <a:rPr lang="en-US"/>
              <a:t>visible locations</a:t>
            </a:r>
            <a:endParaRPr lang="en-US" dirty="0"/>
          </a:p>
        </p:txBody>
      </p:sp>
      <p:sp>
        <p:nvSpPr>
          <p:cNvPr id="5" name="Slide Number Placeholder 4">
            <a:extLst>
              <a:ext uri="{FF2B5EF4-FFF2-40B4-BE49-F238E27FC236}">
                <a16:creationId xmlns:a16="http://schemas.microsoft.com/office/drawing/2014/main" id="{E9914088-958C-C780-2C05-7A46F47F5046}"/>
              </a:ext>
            </a:extLst>
          </p:cNvPr>
          <p:cNvSpPr>
            <a:spLocks noGrp="1"/>
          </p:cNvSpPr>
          <p:nvPr>
            <p:ph type="sldNum" sz="quarter" idx="12"/>
          </p:nvPr>
        </p:nvSpPr>
        <p:spPr/>
        <p:txBody>
          <a:bodyPr/>
          <a:lstStyle/>
          <a:p>
            <a:pPr>
              <a:defRPr/>
            </a:pPr>
            <a:fld id="{94879EEC-0B10-4256-9412-5C5A352DF0AE}" type="slidenum">
              <a:rPr lang="en-US" smtClean="0"/>
              <a:pPr>
                <a:defRPr/>
              </a:pPr>
              <a:t>29</a:t>
            </a:fld>
            <a:endParaRPr lang="en-US"/>
          </a:p>
        </p:txBody>
      </p:sp>
      <p:sp>
        <p:nvSpPr>
          <p:cNvPr id="11" name="TextBox 10">
            <a:extLst>
              <a:ext uri="{FF2B5EF4-FFF2-40B4-BE49-F238E27FC236}">
                <a16:creationId xmlns:a16="http://schemas.microsoft.com/office/drawing/2014/main" id="{D739FCF8-5362-56D2-5A88-A286223A331C}"/>
              </a:ext>
            </a:extLst>
          </p:cNvPr>
          <p:cNvSpPr txBox="1"/>
          <p:nvPr/>
        </p:nvSpPr>
        <p:spPr>
          <a:xfrm>
            <a:off x="1568941" y="5373797"/>
            <a:ext cx="3231574" cy="338554"/>
          </a:xfrm>
          <a:prstGeom prst="rect">
            <a:avLst/>
          </a:prstGeom>
          <a:noFill/>
        </p:spPr>
        <p:txBody>
          <a:bodyPr wrap="square">
            <a:spAutoFit/>
          </a:bodyPr>
          <a:lstStyle/>
          <a:p>
            <a:r>
              <a:rPr lang="en-US" sz="1600" dirty="0">
                <a:solidFill>
                  <a:srgbClr val="1B4122"/>
                </a:solidFill>
                <a:effectLst/>
                <a:latin typeface="+mn-lt"/>
                <a:ea typeface="Calibri" panose="020F0502020204030204" pitchFamily="34" charset="0"/>
                <a:cs typeface="Times New Roman" panose="02020603050405020304" pitchFamily="18" charset="0"/>
              </a:rPr>
              <a:t>AASHE 2025, Minneapolis, MN</a:t>
            </a:r>
            <a:endParaRPr lang="en-US" sz="1600" dirty="0">
              <a:solidFill>
                <a:srgbClr val="1B4122"/>
              </a:solidFill>
              <a:latin typeface="+mn-lt"/>
            </a:endParaRPr>
          </a:p>
        </p:txBody>
      </p:sp>
      <p:sp>
        <p:nvSpPr>
          <p:cNvPr id="14" name="Title 1">
            <a:extLst>
              <a:ext uri="{FF2B5EF4-FFF2-40B4-BE49-F238E27FC236}">
                <a16:creationId xmlns:a16="http://schemas.microsoft.com/office/drawing/2014/main" id="{4C22FA4F-0BED-AFB5-B08F-D4E7497EC3C7}"/>
              </a:ext>
            </a:extLst>
          </p:cNvPr>
          <p:cNvSpPr txBox="1">
            <a:spLocks/>
          </p:cNvSpPr>
          <p:nvPr/>
        </p:nvSpPr>
        <p:spPr bwMode="auto">
          <a:xfrm rot="16200000">
            <a:off x="4832773" y="4149657"/>
            <a:ext cx="2036618" cy="217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000" dirty="0">
                <a:latin typeface="+mn-lt"/>
              </a:rPr>
              <a:t>Busch Systems</a:t>
            </a:r>
          </a:p>
        </p:txBody>
      </p:sp>
      <p:sp>
        <p:nvSpPr>
          <p:cNvPr id="15" name="Title 1">
            <a:extLst>
              <a:ext uri="{FF2B5EF4-FFF2-40B4-BE49-F238E27FC236}">
                <a16:creationId xmlns:a16="http://schemas.microsoft.com/office/drawing/2014/main" id="{F2E96A07-A942-5FE3-097C-615FB7E7E3D3}"/>
              </a:ext>
            </a:extLst>
          </p:cNvPr>
          <p:cNvSpPr txBox="1">
            <a:spLocks/>
          </p:cNvSpPr>
          <p:nvPr/>
        </p:nvSpPr>
        <p:spPr bwMode="auto">
          <a:xfrm rot="16200000">
            <a:off x="8439962" y="5452797"/>
            <a:ext cx="698369" cy="193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000" dirty="0">
                <a:latin typeface="+mn-lt"/>
              </a:rPr>
              <a:t>Author</a:t>
            </a:r>
          </a:p>
        </p:txBody>
      </p:sp>
      <p:pic>
        <p:nvPicPr>
          <p:cNvPr id="18" name="Content Placeholder 17">
            <a:extLst>
              <a:ext uri="{FF2B5EF4-FFF2-40B4-BE49-F238E27FC236}">
                <a16:creationId xmlns:a16="http://schemas.microsoft.com/office/drawing/2014/main" id="{4FA066CC-099B-5955-9345-B67D81273EC4}"/>
              </a:ext>
            </a:extLst>
          </p:cNvPr>
          <p:cNvPicPr>
            <a:picLocks noGrp="1" noChangeAspect="1"/>
          </p:cNvPicPr>
          <p:nvPr>
            <p:ph sz="half" idx="2"/>
          </p:nvPr>
        </p:nvPicPr>
        <p:blipFill>
          <a:blip r:embed="rId3" cstate="print">
            <a:extLst>
              <a:ext uri="{BEBA8EAE-BF5A-486C-A8C5-ECC9F3942E4B}">
                <a14:imgProps xmlns:a14="http://schemas.microsoft.com/office/drawing/2010/main">
                  <a14:imgLayer r:embed="rId4">
                    <a14:imgEffect>
                      <a14:brightnessContrast bright="9000"/>
                    </a14:imgEffect>
                  </a14:imgLayer>
                </a14:imgProps>
              </a:ext>
              <a:ext uri="{28A0092B-C50C-407E-A947-70E740481C1C}">
                <a14:useLocalDpi xmlns:a14="http://schemas.microsoft.com/office/drawing/2010/main" val="0"/>
              </a:ext>
            </a:extLst>
          </a:blip>
          <a:stretch>
            <a:fillRect/>
          </a:stretch>
        </p:blipFill>
        <p:spPr>
          <a:xfrm>
            <a:off x="585271" y="2402572"/>
            <a:ext cx="5129670" cy="2885439"/>
          </a:xfrm>
        </p:spPr>
      </p:pic>
      <p:sp>
        <p:nvSpPr>
          <p:cNvPr id="6" name="TextBox 5">
            <a:extLst>
              <a:ext uri="{FF2B5EF4-FFF2-40B4-BE49-F238E27FC236}">
                <a16:creationId xmlns:a16="http://schemas.microsoft.com/office/drawing/2014/main" id="{8A199040-F948-0AC9-DACF-2C06DE055E56}"/>
              </a:ext>
            </a:extLst>
          </p:cNvPr>
          <p:cNvSpPr txBox="1"/>
          <p:nvPr/>
        </p:nvSpPr>
        <p:spPr>
          <a:xfrm>
            <a:off x="6930190" y="6113340"/>
            <a:ext cx="1414913" cy="584775"/>
          </a:xfrm>
          <a:prstGeom prst="rect">
            <a:avLst/>
          </a:prstGeom>
          <a:noFill/>
        </p:spPr>
        <p:txBody>
          <a:bodyPr wrap="square">
            <a:spAutoFit/>
          </a:bodyPr>
          <a:lstStyle/>
          <a:p>
            <a:r>
              <a:rPr lang="en-US" sz="1600" dirty="0">
                <a:solidFill>
                  <a:srgbClr val="1B4122"/>
                </a:solidFill>
                <a:effectLst/>
                <a:latin typeface="+mn-lt"/>
                <a:ea typeface="Calibri" panose="020F0502020204030204" pitchFamily="34" charset="0"/>
                <a:cs typeface="Times New Roman" panose="02020603050405020304" pitchFamily="18" charset="0"/>
              </a:rPr>
              <a:t>Simple signs, with pictures</a:t>
            </a:r>
            <a:endParaRPr lang="en-US" sz="1600" dirty="0">
              <a:solidFill>
                <a:srgbClr val="1B4122"/>
              </a:solidFill>
              <a:latin typeface="+mn-lt"/>
            </a:endParaRPr>
          </a:p>
        </p:txBody>
      </p:sp>
      <p:pic>
        <p:nvPicPr>
          <p:cNvPr id="7" name="Picture 6">
            <a:extLst>
              <a:ext uri="{FF2B5EF4-FFF2-40B4-BE49-F238E27FC236}">
                <a16:creationId xmlns:a16="http://schemas.microsoft.com/office/drawing/2014/main" id="{5A89A7EF-42CB-E6A9-032B-077EFEF3A22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29676" y="548641"/>
            <a:ext cx="2225276" cy="1722664"/>
          </a:xfrm>
          <a:prstGeom prst="rect">
            <a:avLst/>
          </a:prstGeom>
        </p:spPr>
      </p:pic>
      <p:pic>
        <p:nvPicPr>
          <p:cNvPr id="16" name="Picture 15">
            <a:extLst>
              <a:ext uri="{FF2B5EF4-FFF2-40B4-BE49-F238E27FC236}">
                <a16:creationId xmlns:a16="http://schemas.microsoft.com/office/drawing/2014/main" id="{C68DF513-4B1A-9D39-DD9E-20AA2A74FF2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29961" y="4311901"/>
            <a:ext cx="2242402" cy="1732765"/>
          </a:xfrm>
          <a:prstGeom prst="rect">
            <a:avLst/>
          </a:prstGeom>
        </p:spPr>
      </p:pic>
      <p:pic>
        <p:nvPicPr>
          <p:cNvPr id="17" name="Picture 16">
            <a:extLst>
              <a:ext uri="{FF2B5EF4-FFF2-40B4-BE49-F238E27FC236}">
                <a16:creationId xmlns:a16="http://schemas.microsoft.com/office/drawing/2014/main" id="{836DC99C-8E6B-7037-F4B6-90797E9C87C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430524" y="2414397"/>
            <a:ext cx="2231662" cy="1724466"/>
          </a:xfrm>
          <a:prstGeom prst="rect">
            <a:avLst/>
          </a:prstGeom>
        </p:spPr>
      </p:pic>
    </p:spTree>
    <p:extLst>
      <p:ext uri="{BB962C8B-B14F-4D97-AF65-F5344CB8AC3E}">
        <p14:creationId xmlns:p14="http://schemas.microsoft.com/office/powerpoint/2010/main" val="26336608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4F619B-CA14-2484-D7A0-DFE17CD74B8A}"/>
              </a:ext>
            </a:extLst>
          </p:cNvPr>
          <p:cNvSpPr>
            <a:spLocks noGrp="1"/>
          </p:cNvSpPr>
          <p:nvPr>
            <p:ph type="title"/>
          </p:nvPr>
        </p:nvSpPr>
        <p:spPr>
          <a:xfrm>
            <a:off x="77002" y="1063909"/>
            <a:ext cx="4966636" cy="418381"/>
          </a:xfrm>
        </p:spPr>
        <p:txBody>
          <a:bodyPr/>
          <a:lstStyle/>
          <a:p>
            <a:r>
              <a:rPr lang="en-US" dirty="0"/>
              <a:t>Events can be large and formal . . .</a:t>
            </a:r>
          </a:p>
        </p:txBody>
      </p:sp>
      <p:pic>
        <p:nvPicPr>
          <p:cNvPr id="7" name="Content Placeholder 6">
            <a:extLst>
              <a:ext uri="{FF2B5EF4-FFF2-40B4-BE49-F238E27FC236}">
                <a16:creationId xmlns:a16="http://schemas.microsoft.com/office/drawing/2014/main" id="{B4D2B475-4F74-F809-4876-0E6A1077A086}"/>
              </a:ext>
            </a:extLst>
          </p:cNvPr>
          <p:cNvPicPr>
            <a:picLocks noGrp="1" noChangeAspect="1"/>
          </p:cNvPicPr>
          <p:nvPr>
            <p:ph sz="half" idx="1"/>
          </p:nvPr>
        </p:nvPicPr>
        <p:blipFill>
          <a:blip r:embed="rId2" cstate="print">
            <a:extLst>
              <a:ext uri="{BEBA8EAE-BF5A-486C-A8C5-ECC9F3942E4B}">
                <a14:imgProps xmlns:a14="http://schemas.microsoft.com/office/drawing/2010/main">
                  <a14:imgLayer r:embed="rId3">
                    <a14:imgEffect>
                      <a14:brightnessContrast bright="12000"/>
                    </a14:imgEffect>
                  </a14:imgLayer>
                </a14:imgProps>
              </a:ext>
              <a:ext uri="{28A0092B-C50C-407E-A947-70E740481C1C}">
                <a14:useLocalDpi xmlns:a14="http://schemas.microsoft.com/office/drawing/2010/main" val="0"/>
              </a:ext>
            </a:extLst>
          </a:blip>
          <a:stretch>
            <a:fillRect/>
          </a:stretch>
        </p:blipFill>
        <p:spPr>
          <a:xfrm>
            <a:off x="53888" y="1645920"/>
            <a:ext cx="4540692" cy="3039636"/>
          </a:xfrm>
        </p:spPr>
      </p:pic>
      <p:pic>
        <p:nvPicPr>
          <p:cNvPr id="12" name="Content Placeholder 11">
            <a:extLst>
              <a:ext uri="{FF2B5EF4-FFF2-40B4-BE49-F238E27FC236}">
                <a16:creationId xmlns:a16="http://schemas.microsoft.com/office/drawing/2014/main" id="{B3122FD8-8F7D-8C92-507D-40ED5860981C}"/>
              </a:ext>
            </a:extLst>
          </p:cNvPr>
          <p:cNvPicPr>
            <a:picLocks noGrp="1" noChangeAspect="1"/>
          </p:cNvPicPr>
          <p:nvPr>
            <p:ph sz="half" idx="2"/>
          </p:nvPr>
        </p:nvPicPr>
        <p:blipFill>
          <a:blip r:embed="rId4" cstate="print">
            <a:extLst>
              <a:ext uri="{28A0092B-C50C-407E-A947-70E740481C1C}">
                <a14:useLocalDpi xmlns:a14="http://schemas.microsoft.com/office/drawing/2010/main" val="0"/>
              </a:ext>
            </a:extLst>
          </a:blip>
          <a:stretch>
            <a:fillRect/>
          </a:stretch>
        </p:blipFill>
        <p:spPr>
          <a:xfrm>
            <a:off x="5120639" y="3732146"/>
            <a:ext cx="3758664" cy="1988725"/>
          </a:xfrm>
        </p:spPr>
      </p:pic>
      <p:sp>
        <p:nvSpPr>
          <p:cNvPr id="5" name="Slide Number Placeholder 4">
            <a:extLst>
              <a:ext uri="{FF2B5EF4-FFF2-40B4-BE49-F238E27FC236}">
                <a16:creationId xmlns:a16="http://schemas.microsoft.com/office/drawing/2014/main" id="{8A9FAB82-A46A-4DBC-AFAC-F2E67973A5D8}"/>
              </a:ext>
            </a:extLst>
          </p:cNvPr>
          <p:cNvSpPr>
            <a:spLocks noGrp="1"/>
          </p:cNvSpPr>
          <p:nvPr>
            <p:ph type="sldNum" sz="quarter" idx="12"/>
          </p:nvPr>
        </p:nvSpPr>
        <p:spPr/>
        <p:txBody>
          <a:bodyPr/>
          <a:lstStyle/>
          <a:p>
            <a:pPr>
              <a:defRPr/>
            </a:pPr>
            <a:fld id="{94879EEC-0B10-4256-9412-5C5A352DF0AE}" type="slidenum">
              <a:rPr lang="en-US" smtClean="0"/>
              <a:pPr>
                <a:defRPr/>
              </a:pPr>
              <a:t>3</a:t>
            </a:fld>
            <a:endParaRPr lang="en-US"/>
          </a:p>
        </p:txBody>
      </p:sp>
      <p:sp>
        <p:nvSpPr>
          <p:cNvPr id="8" name="Title 1">
            <a:extLst>
              <a:ext uri="{FF2B5EF4-FFF2-40B4-BE49-F238E27FC236}">
                <a16:creationId xmlns:a16="http://schemas.microsoft.com/office/drawing/2014/main" id="{456B4028-1185-182D-257B-A2B6642281F1}"/>
              </a:ext>
            </a:extLst>
          </p:cNvPr>
          <p:cNvSpPr txBox="1">
            <a:spLocks/>
          </p:cNvSpPr>
          <p:nvPr/>
        </p:nvSpPr>
        <p:spPr bwMode="auto">
          <a:xfrm>
            <a:off x="643289" y="4697044"/>
            <a:ext cx="3536372" cy="341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600" dirty="0">
                <a:latin typeface="+mn-lt"/>
              </a:rPr>
              <a:t>Greenbuild 2010, Chicago, IL</a:t>
            </a:r>
            <a:endParaRPr lang="en-US" sz="1600" kern="0" dirty="0">
              <a:latin typeface="+mn-lt"/>
            </a:endParaRPr>
          </a:p>
        </p:txBody>
      </p:sp>
      <p:sp>
        <p:nvSpPr>
          <p:cNvPr id="9" name="Title 1">
            <a:extLst>
              <a:ext uri="{FF2B5EF4-FFF2-40B4-BE49-F238E27FC236}">
                <a16:creationId xmlns:a16="http://schemas.microsoft.com/office/drawing/2014/main" id="{BE47C8AF-3727-F903-254A-FC9691BF9E9D}"/>
              </a:ext>
            </a:extLst>
          </p:cNvPr>
          <p:cNvSpPr txBox="1">
            <a:spLocks/>
          </p:cNvSpPr>
          <p:nvPr/>
        </p:nvSpPr>
        <p:spPr bwMode="auto">
          <a:xfrm rot="16200000">
            <a:off x="3689665" y="3520247"/>
            <a:ext cx="2036618" cy="217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000" dirty="0">
                <a:latin typeface="+mn-lt"/>
              </a:rPr>
              <a:t>Wikimedia Commons</a:t>
            </a:r>
          </a:p>
        </p:txBody>
      </p:sp>
      <p:sp>
        <p:nvSpPr>
          <p:cNvPr id="10" name="Title 1">
            <a:extLst>
              <a:ext uri="{FF2B5EF4-FFF2-40B4-BE49-F238E27FC236}">
                <a16:creationId xmlns:a16="http://schemas.microsoft.com/office/drawing/2014/main" id="{9C550C00-5F5E-7F3E-4B61-208502CC5FC0}"/>
              </a:ext>
            </a:extLst>
          </p:cNvPr>
          <p:cNvSpPr txBox="1">
            <a:spLocks/>
          </p:cNvSpPr>
          <p:nvPr/>
        </p:nvSpPr>
        <p:spPr bwMode="auto">
          <a:xfrm>
            <a:off x="5220097" y="850548"/>
            <a:ext cx="2104727" cy="1190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kern="0" dirty="0"/>
              <a:t>or small and informal.</a:t>
            </a:r>
          </a:p>
        </p:txBody>
      </p:sp>
      <p:pic>
        <p:nvPicPr>
          <p:cNvPr id="14" name="Picture 13">
            <a:extLst>
              <a:ext uri="{FF2B5EF4-FFF2-40B4-BE49-F238E27FC236}">
                <a16:creationId xmlns:a16="http://schemas.microsoft.com/office/drawing/2014/main" id="{BAAAABF1-DB5A-C6E2-C95B-4F40D26D91F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80557" y="2088682"/>
            <a:ext cx="1704711" cy="1434164"/>
          </a:xfrm>
          <a:prstGeom prst="rect">
            <a:avLst/>
          </a:prstGeom>
        </p:spPr>
      </p:pic>
      <p:sp>
        <p:nvSpPr>
          <p:cNvPr id="15" name="Title 1">
            <a:extLst>
              <a:ext uri="{FF2B5EF4-FFF2-40B4-BE49-F238E27FC236}">
                <a16:creationId xmlns:a16="http://schemas.microsoft.com/office/drawing/2014/main" id="{D12A9E87-3F57-C21C-17EF-606FC03670AA}"/>
              </a:ext>
            </a:extLst>
          </p:cNvPr>
          <p:cNvSpPr txBox="1">
            <a:spLocks/>
          </p:cNvSpPr>
          <p:nvPr/>
        </p:nvSpPr>
        <p:spPr bwMode="auto">
          <a:xfrm>
            <a:off x="5062889" y="5715715"/>
            <a:ext cx="4158114" cy="341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600" dirty="0">
                <a:latin typeface="+mn-lt"/>
              </a:rPr>
              <a:t>“Green bag lunch:” Learn about composting</a:t>
            </a:r>
            <a:endParaRPr lang="en-US" sz="1600" kern="0" dirty="0">
              <a:latin typeface="+mn-lt"/>
            </a:endParaRPr>
          </a:p>
        </p:txBody>
      </p:sp>
      <p:sp>
        <p:nvSpPr>
          <p:cNvPr id="16" name="Title 1">
            <a:extLst>
              <a:ext uri="{FF2B5EF4-FFF2-40B4-BE49-F238E27FC236}">
                <a16:creationId xmlns:a16="http://schemas.microsoft.com/office/drawing/2014/main" id="{2F0FBCF4-73B1-B073-28AB-08F42E6CCBDD}"/>
              </a:ext>
            </a:extLst>
          </p:cNvPr>
          <p:cNvSpPr txBox="1">
            <a:spLocks/>
          </p:cNvSpPr>
          <p:nvPr/>
        </p:nvSpPr>
        <p:spPr bwMode="auto">
          <a:xfrm rot="16200000">
            <a:off x="7339435" y="3919015"/>
            <a:ext cx="3336518" cy="234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000" dirty="0">
                <a:latin typeface="+mn-lt"/>
              </a:rPr>
              <a:t>Author, Lane Community College, Eugene, OR</a:t>
            </a:r>
          </a:p>
        </p:txBody>
      </p:sp>
    </p:spTree>
    <p:extLst>
      <p:ext uri="{BB962C8B-B14F-4D97-AF65-F5344CB8AC3E}">
        <p14:creationId xmlns:p14="http://schemas.microsoft.com/office/powerpoint/2010/main" val="86509522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D2C3E2-01CA-3517-73AA-9EFDD467754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0142D86-87D2-40AA-09E5-9F7E40038CF7}"/>
              </a:ext>
            </a:extLst>
          </p:cNvPr>
          <p:cNvSpPr>
            <a:spLocks noGrp="1"/>
          </p:cNvSpPr>
          <p:nvPr>
            <p:ph type="title"/>
          </p:nvPr>
        </p:nvSpPr>
        <p:spPr/>
        <p:txBody>
          <a:bodyPr/>
          <a:lstStyle/>
          <a:p>
            <a:r>
              <a:rPr lang="en-US" dirty="0"/>
              <a:t>Waste and Recycling</a:t>
            </a:r>
          </a:p>
        </p:txBody>
      </p:sp>
      <p:sp>
        <p:nvSpPr>
          <p:cNvPr id="3" name="Content Placeholder 2">
            <a:extLst>
              <a:ext uri="{FF2B5EF4-FFF2-40B4-BE49-F238E27FC236}">
                <a16:creationId xmlns:a16="http://schemas.microsoft.com/office/drawing/2014/main" id="{BD436DF4-9D6E-78F8-C771-C4B435A827A5}"/>
              </a:ext>
            </a:extLst>
          </p:cNvPr>
          <p:cNvSpPr>
            <a:spLocks noGrp="1"/>
          </p:cNvSpPr>
          <p:nvPr>
            <p:ph sz="half" idx="1"/>
          </p:nvPr>
        </p:nvSpPr>
        <p:spPr>
          <a:xfrm>
            <a:off x="457200" y="1732547"/>
            <a:ext cx="4038600" cy="1896177"/>
          </a:xfrm>
        </p:spPr>
        <p:txBody>
          <a:bodyPr/>
          <a:lstStyle/>
          <a:p>
            <a:r>
              <a:rPr lang="en-US" dirty="0"/>
              <a:t>Closed top to prevent copycat contamination</a:t>
            </a:r>
          </a:p>
          <a:p>
            <a:pPr marL="0" indent="0">
              <a:buNone/>
            </a:pPr>
            <a:endParaRPr lang="en-US" dirty="0"/>
          </a:p>
          <a:p>
            <a:r>
              <a:rPr lang="en-US" dirty="0"/>
              <a:t>Consider volunteers to answer questions</a:t>
            </a:r>
          </a:p>
        </p:txBody>
      </p:sp>
      <p:sp>
        <p:nvSpPr>
          <p:cNvPr id="5" name="Slide Number Placeholder 4">
            <a:extLst>
              <a:ext uri="{FF2B5EF4-FFF2-40B4-BE49-F238E27FC236}">
                <a16:creationId xmlns:a16="http://schemas.microsoft.com/office/drawing/2014/main" id="{A39B69B1-648B-FC38-DE74-7BD436B6725C}"/>
              </a:ext>
            </a:extLst>
          </p:cNvPr>
          <p:cNvSpPr>
            <a:spLocks noGrp="1"/>
          </p:cNvSpPr>
          <p:nvPr>
            <p:ph type="sldNum" sz="quarter" idx="12"/>
          </p:nvPr>
        </p:nvSpPr>
        <p:spPr/>
        <p:txBody>
          <a:bodyPr/>
          <a:lstStyle/>
          <a:p>
            <a:pPr>
              <a:defRPr/>
            </a:pPr>
            <a:fld id="{94879EEC-0B10-4256-9412-5C5A352DF0AE}" type="slidenum">
              <a:rPr lang="en-US" smtClean="0"/>
              <a:pPr>
                <a:defRPr/>
              </a:pPr>
              <a:t>30</a:t>
            </a:fld>
            <a:endParaRPr lang="en-US"/>
          </a:p>
        </p:txBody>
      </p:sp>
      <p:sp>
        <p:nvSpPr>
          <p:cNvPr id="11" name="TextBox 10">
            <a:extLst>
              <a:ext uri="{FF2B5EF4-FFF2-40B4-BE49-F238E27FC236}">
                <a16:creationId xmlns:a16="http://schemas.microsoft.com/office/drawing/2014/main" id="{ACC71E9E-24E8-5C78-7B33-C44B6AAB9320}"/>
              </a:ext>
            </a:extLst>
          </p:cNvPr>
          <p:cNvSpPr txBox="1"/>
          <p:nvPr/>
        </p:nvSpPr>
        <p:spPr>
          <a:xfrm>
            <a:off x="5070763" y="4163930"/>
            <a:ext cx="3023756" cy="584775"/>
          </a:xfrm>
          <a:prstGeom prst="rect">
            <a:avLst/>
          </a:prstGeom>
          <a:noFill/>
        </p:spPr>
        <p:txBody>
          <a:bodyPr wrap="square">
            <a:spAutoFit/>
          </a:bodyPr>
          <a:lstStyle/>
          <a:p>
            <a:r>
              <a:rPr lang="en-US" sz="1600" dirty="0">
                <a:solidFill>
                  <a:srgbClr val="1B4122"/>
                </a:solidFill>
                <a:effectLst/>
                <a:latin typeface="+mn-lt"/>
                <a:ea typeface="Calibri" panose="020F0502020204030204" pitchFamily="34" charset="0"/>
                <a:cs typeface="Times New Roman" panose="02020603050405020304" pitchFamily="18" charset="0"/>
              </a:rPr>
              <a:t>Recycling bins with volunteer</a:t>
            </a:r>
          </a:p>
          <a:p>
            <a:r>
              <a:rPr lang="en-US" sz="1600" dirty="0">
                <a:solidFill>
                  <a:srgbClr val="1B4122"/>
                </a:solidFill>
                <a:latin typeface="+mn-lt"/>
                <a:cs typeface="Times New Roman" panose="02020603050405020304" pitchFamily="18" charset="0"/>
              </a:rPr>
              <a:t>Greenbuild 2010</a:t>
            </a:r>
            <a:endParaRPr lang="en-US" sz="1600" dirty="0">
              <a:solidFill>
                <a:srgbClr val="1B4122"/>
              </a:solidFill>
              <a:latin typeface="+mn-lt"/>
            </a:endParaRPr>
          </a:p>
        </p:txBody>
      </p:sp>
      <p:pic>
        <p:nvPicPr>
          <p:cNvPr id="13" name="Content Placeholder 12">
            <a:extLst>
              <a:ext uri="{FF2B5EF4-FFF2-40B4-BE49-F238E27FC236}">
                <a16:creationId xmlns:a16="http://schemas.microsoft.com/office/drawing/2014/main" id="{2FC89B9D-C0AC-1387-A3E5-EB7FAD7AE3BD}"/>
              </a:ext>
            </a:extLst>
          </p:cNvPr>
          <p:cNvPicPr>
            <a:picLocks noGrp="1" noChangeAspect="1"/>
          </p:cNvPicPr>
          <p:nvPr>
            <p:ph sz="half" idx="2"/>
          </p:nvPr>
        </p:nvPicPr>
        <p:blipFill>
          <a:blip r:embed="rId2" cstate="print">
            <a:extLst>
              <a:ext uri="{BEBA8EAE-BF5A-486C-A8C5-ECC9F3942E4B}">
                <a14:imgProps xmlns:a14="http://schemas.microsoft.com/office/drawing/2010/main">
                  <a14:imgLayer r:embed="rId3">
                    <a14:imgEffect>
                      <a14:brightnessContrast bright="7000"/>
                    </a14:imgEffect>
                  </a14:imgLayer>
                </a14:imgProps>
              </a:ext>
              <a:ext uri="{28A0092B-C50C-407E-A947-70E740481C1C}">
                <a14:useLocalDpi xmlns:a14="http://schemas.microsoft.com/office/drawing/2010/main" val="0"/>
              </a:ext>
            </a:extLst>
          </a:blip>
          <a:stretch>
            <a:fillRect/>
          </a:stretch>
        </p:blipFill>
        <p:spPr>
          <a:xfrm>
            <a:off x="4461163" y="1368419"/>
            <a:ext cx="4038600" cy="2703525"/>
          </a:xfrm>
        </p:spPr>
      </p:pic>
      <p:sp>
        <p:nvSpPr>
          <p:cNvPr id="14" name="Title 1">
            <a:extLst>
              <a:ext uri="{FF2B5EF4-FFF2-40B4-BE49-F238E27FC236}">
                <a16:creationId xmlns:a16="http://schemas.microsoft.com/office/drawing/2014/main" id="{583CAB32-E534-08B9-3D87-D49E8C21792D}"/>
              </a:ext>
            </a:extLst>
          </p:cNvPr>
          <p:cNvSpPr txBox="1">
            <a:spLocks/>
          </p:cNvSpPr>
          <p:nvPr/>
        </p:nvSpPr>
        <p:spPr bwMode="auto">
          <a:xfrm rot="16200000">
            <a:off x="7632628" y="2858510"/>
            <a:ext cx="2036618" cy="217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000" dirty="0">
                <a:latin typeface="+mn-lt"/>
              </a:rPr>
              <a:t>Wikimedia Commons</a:t>
            </a:r>
          </a:p>
        </p:txBody>
      </p:sp>
      <p:sp>
        <p:nvSpPr>
          <p:cNvPr id="4" name="TextBox 3">
            <a:extLst>
              <a:ext uri="{FF2B5EF4-FFF2-40B4-BE49-F238E27FC236}">
                <a16:creationId xmlns:a16="http://schemas.microsoft.com/office/drawing/2014/main" id="{3F85E5ED-3F23-1D7F-461D-21F9889FA766}"/>
              </a:ext>
            </a:extLst>
          </p:cNvPr>
          <p:cNvSpPr txBox="1"/>
          <p:nvPr/>
        </p:nvSpPr>
        <p:spPr>
          <a:xfrm>
            <a:off x="450807" y="1300706"/>
            <a:ext cx="3231574" cy="400110"/>
          </a:xfrm>
          <a:prstGeom prst="rect">
            <a:avLst/>
          </a:prstGeom>
          <a:noFill/>
        </p:spPr>
        <p:txBody>
          <a:bodyPr wrap="square">
            <a:spAutoFit/>
          </a:bodyPr>
          <a:lstStyle/>
          <a:p>
            <a:r>
              <a:rPr lang="en-US" sz="2000" dirty="0">
                <a:solidFill>
                  <a:srgbClr val="1B4122"/>
                </a:solidFill>
                <a:latin typeface="+mn-lt"/>
                <a:ea typeface="Calibri" panose="020F0502020204030204" pitchFamily="34" charset="0"/>
                <a:cs typeface="Times New Roman" panose="02020603050405020304" pitchFamily="18" charset="0"/>
              </a:rPr>
              <a:t>Waste separation bins</a:t>
            </a:r>
            <a:endParaRPr lang="en-US" sz="2000" dirty="0">
              <a:solidFill>
                <a:srgbClr val="1B4122"/>
              </a:solidFill>
              <a:latin typeface="+mn-lt"/>
            </a:endParaRPr>
          </a:p>
        </p:txBody>
      </p:sp>
    </p:spTree>
    <p:extLst>
      <p:ext uri="{BB962C8B-B14F-4D97-AF65-F5344CB8AC3E}">
        <p14:creationId xmlns:p14="http://schemas.microsoft.com/office/powerpoint/2010/main" val="12951073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4B6632-B96F-3954-7D02-1C1BFCA6FA2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992CE65-759E-78D2-DDEA-A9AE7B322B00}"/>
              </a:ext>
            </a:extLst>
          </p:cNvPr>
          <p:cNvSpPr>
            <a:spLocks noGrp="1"/>
          </p:cNvSpPr>
          <p:nvPr>
            <p:ph type="title"/>
          </p:nvPr>
        </p:nvSpPr>
        <p:spPr/>
        <p:txBody>
          <a:bodyPr/>
          <a:lstStyle/>
          <a:p>
            <a:r>
              <a:rPr lang="en-US" dirty="0"/>
              <a:t>Waste and Recycling</a:t>
            </a:r>
          </a:p>
        </p:txBody>
      </p:sp>
      <p:sp>
        <p:nvSpPr>
          <p:cNvPr id="3" name="Content Placeholder 2">
            <a:extLst>
              <a:ext uri="{FF2B5EF4-FFF2-40B4-BE49-F238E27FC236}">
                <a16:creationId xmlns:a16="http://schemas.microsoft.com/office/drawing/2014/main" id="{31A58FA9-D75F-0EF4-3202-C03AAB11877E}"/>
              </a:ext>
            </a:extLst>
          </p:cNvPr>
          <p:cNvSpPr>
            <a:spLocks noGrp="1"/>
          </p:cNvSpPr>
          <p:nvPr>
            <p:ph sz="half" idx="1"/>
          </p:nvPr>
        </p:nvSpPr>
        <p:spPr/>
        <p:txBody>
          <a:bodyPr/>
          <a:lstStyle/>
          <a:p>
            <a:r>
              <a:rPr lang="en-US" dirty="0"/>
              <a:t>Keep bins emptied</a:t>
            </a:r>
          </a:p>
          <a:p>
            <a:pPr lvl="1"/>
            <a:r>
              <a:rPr lang="en-US" dirty="0"/>
              <a:t>Overflows lead to careless discarding</a:t>
            </a:r>
          </a:p>
        </p:txBody>
      </p:sp>
      <p:sp>
        <p:nvSpPr>
          <p:cNvPr id="5" name="Slide Number Placeholder 4">
            <a:extLst>
              <a:ext uri="{FF2B5EF4-FFF2-40B4-BE49-F238E27FC236}">
                <a16:creationId xmlns:a16="http://schemas.microsoft.com/office/drawing/2014/main" id="{DB4257C0-B548-EBA8-33A0-4AF7B7B5FBAB}"/>
              </a:ext>
            </a:extLst>
          </p:cNvPr>
          <p:cNvSpPr>
            <a:spLocks noGrp="1"/>
          </p:cNvSpPr>
          <p:nvPr>
            <p:ph type="sldNum" sz="quarter" idx="12"/>
          </p:nvPr>
        </p:nvSpPr>
        <p:spPr/>
        <p:txBody>
          <a:bodyPr/>
          <a:lstStyle/>
          <a:p>
            <a:pPr>
              <a:defRPr/>
            </a:pPr>
            <a:fld id="{94879EEC-0B10-4256-9412-5C5A352DF0AE}" type="slidenum">
              <a:rPr lang="en-US" smtClean="0"/>
              <a:pPr>
                <a:defRPr/>
              </a:pPr>
              <a:t>31</a:t>
            </a:fld>
            <a:endParaRPr lang="en-US"/>
          </a:p>
        </p:txBody>
      </p:sp>
      <p:sp>
        <p:nvSpPr>
          <p:cNvPr id="11" name="TextBox 10">
            <a:extLst>
              <a:ext uri="{FF2B5EF4-FFF2-40B4-BE49-F238E27FC236}">
                <a16:creationId xmlns:a16="http://schemas.microsoft.com/office/drawing/2014/main" id="{A1B46F97-A6F0-1A8C-DF9A-0087B31D415B}"/>
              </a:ext>
            </a:extLst>
          </p:cNvPr>
          <p:cNvSpPr txBox="1"/>
          <p:nvPr/>
        </p:nvSpPr>
        <p:spPr>
          <a:xfrm>
            <a:off x="5621482" y="3987284"/>
            <a:ext cx="1704110" cy="338554"/>
          </a:xfrm>
          <a:prstGeom prst="rect">
            <a:avLst/>
          </a:prstGeom>
          <a:noFill/>
        </p:spPr>
        <p:txBody>
          <a:bodyPr wrap="square">
            <a:spAutoFit/>
          </a:bodyPr>
          <a:lstStyle/>
          <a:p>
            <a:r>
              <a:rPr lang="en-US" sz="1600" dirty="0">
                <a:solidFill>
                  <a:srgbClr val="1B4122"/>
                </a:solidFill>
                <a:effectLst/>
                <a:latin typeface="+mn-lt"/>
                <a:ea typeface="Calibri" panose="020F0502020204030204" pitchFamily="34" charset="0"/>
                <a:cs typeface="Times New Roman" panose="02020603050405020304" pitchFamily="18" charset="0"/>
              </a:rPr>
              <a:t>Overflowing bin</a:t>
            </a:r>
            <a:endParaRPr lang="en-US" sz="1600" dirty="0">
              <a:solidFill>
                <a:srgbClr val="1B4122"/>
              </a:solidFill>
              <a:latin typeface="+mn-lt"/>
            </a:endParaRPr>
          </a:p>
        </p:txBody>
      </p:sp>
      <p:sp>
        <p:nvSpPr>
          <p:cNvPr id="12" name="Title 1">
            <a:extLst>
              <a:ext uri="{FF2B5EF4-FFF2-40B4-BE49-F238E27FC236}">
                <a16:creationId xmlns:a16="http://schemas.microsoft.com/office/drawing/2014/main" id="{89BEA850-D691-C611-604E-696D4F46D740}"/>
              </a:ext>
            </a:extLst>
          </p:cNvPr>
          <p:cNvSpPr txBox="1">
            <a:spLocks/>
          </p:cNvSpPr>
          <p:nvPr/>
        </p:nvSpPr>
        <p:spPr bwMode="auto">
          <a:xfrm rot="16200000">
            <a:off x="7224031" y="2210918"/>
            <a:ext cx="2967109" cy="27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000" dirty="0">
                <a:latin typeface="+mn-lt"/>
              </a:rPr>
              <a:t>Carlos Ramón Bonilla, </a:t>
            </a:r>
            <a:r>
              <a:rPr lang="en-US" sz="1000" dirty="0" err="1">
                <a:latin typeface="+mn-lt"/>
              </a:rPr>
              <a:t>Pixabay</a:t>
            </a:r>
            <a:endParaRPr lang="en-US" sz="1000" dirty="0">
              <a:latin typeface="+mn-lt"/>
            </a:endParaRPr>
          </a:p>
        </p:txBody>
      </p:sp>
      <p:pic>
        <p:nvPicPr>
          <p:cNvPr id="8" name="Content Placeholder 7">
            <a:extLst>
              <a:ext uri="{FF2B5EF4-FFF2-40B4-BE49-F238E27FC236}">
                <a16:creationId xmlns:a16="http://schemas.microsoft.com/office/drawing/2014/main" id="{A1CB07A6-C621-9DA2-8CBE-9A436E61E45F}"/>
              </a:ext>
            </a:extLst>
          </p:cNvPr>
          <p:cNvPicPr>
            <a:picLocks noGrp="1" noChangeAspect="1"/>
          </p:cNvPicPr>
          <p:nvPr>
            <p:ph sz="half" idx="2"/>
          </p:nvPr>
        </p:nvPicPr>
        <p:blipFill>
          <a:blip r:embed="rId2" cstate="print">
            <a:extLst>
              <a:ext uri="{BEBA8EAE-BF5A-486C-A8C5-ECC9F3942E4B}">
                <a14:imgProps xmlns:a14="http://schemas.microsoft.com/office/drawing/2010/main">
                  <a14:imgLayer r:embed="rId3">
                    <a14:imgEffect>
                      <a14:brightnessContrast bright="11000" contrast="3000"/>
                    </a14:imgEffect>
                  </a14:imgLayer>
                </a14:imgProps>
              </a:ext>
              <a:ext uri="{28A0092B-C50C-407E-A947-70E740481C1C}">
                <a14:useLocalDpi xmlns:a14="http://schemas.microsoft.com/office/drawing/2010/main" val="0"/>
              </a:ext>
            </a:extLst>
          </a:blip>
          <a:stretch>
            <a:fillRect/>
          </a:stretch>
        </p:blipFill>
        <p:spPr>
          <a:xfrm>
            <a:off x="4461164" y="873197"/>
            <a:ext cx="4038600" cy="3028950"/>
          </a:xfrm>
        </p:spPr>
      </p:pic>
    </p:spTree>
    <p:extLst>
      <p:ext uri="{BB962C8B-B14F-4D97-AF65-F5344CB8AC3E}">
        <p14:creationId xmlns:p14="http://schemas.microsoft.com/office/powerpoint/2010/main" val="18186443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333A91AA-D4FB-419D-A75E-94691703C027}"/>
              </a:ext>
            </a:extLst>
          </p:cNvPr>
          <p:cNvPicPr>
            <a:picLocks noGrp="1" noChangeAspect="1"/>
          </p:cNvPicPr>
          <p:nvPr>
            <p:ph sz="half" idx="2"/>
          </p:nvPr>
        </p:nvPicPr>
        <p:blipFill>
          <a:blip r:embed="rId2">
            <a:extLst>
              <a:ext uri="{BEBA8EAE-BF5A-486C-A8C5-ECC9F3942E4B}">
                <a14:imgProps xmlns:a14="http://schemas.microsoft.com/office/drawing/2010/main">
                  <a14:imgLayer r:embed="rId3">
                    <a14:imgEffect>
                      <a14:brightnessContrast bright="5000" contrast="5000"/>
                    </a14:imgEffect>
                  </a14:imgLayer>
                </a14:imgProps>
              </a:ext>
              <a:ext uri="{28A0092B-C50C-407E-A947-70E740481C1C}">
                <a14:useLocalDpi xmlns:a14="http://schemas.microsoft.com/office/drawing/2010/main" val="0"/>
              </a:ext>
            </a:extLst>
          </a:blip>
          <a:stretch>
            <a:fillRect/>
          </a:stretch>
        </p:blipFill>
        <p:spPr>
          <a:xfrm>
            <a:off x="3013363" y="1450050"/>
            <a:ext cx="5381821" cy="3829873"/>
          </a:xfrm>
        </p:spPr>
      </p:pic>
      <p:sp>
        <p:nvSpPr>
          <p:cNvPr id="5" name="Slide Number Placeholder 4">
            <a:extLst>
              <a:ext uri="{FF2B5EF4-FFF2-40B4-BE49-F238E27FC236}">
                <a16:creationId xmlns:a16="http://schemas.microsoft.com/office/drawing/2014/main" id="{722F8631-8C7D-44C2-A59D-B8BB455897A1}"/>
              </a:ext>
            </a:extLst>
          </p:cNvPr>
          <p:cNvSpPr>
            <a:spLocks noGrp="1"/>
          </p:cNvSpPr>
          <p:nvPr>
            <p:ph type="sldNum" sz="quarter" idx="12"/>
          </p:nvPr>
        </p:nvSpPr>
        <p:spPr/>
        <p:txBody>
          <a:bodyPr/>
          <a:lstStyle/>
          <a:p>
            <a:pPr>
              <a:defRPr/>
            </a:pPr>
            <a:fld id="{193BDC79-C00C-4CA1-B302-B6A17AFADB97}" type="slidenum">
              <a:rPr lang="en-US" smtClean="0"/>
              <a:pPr>
                <a:defRPr/>
              </a:pPr>
              <a:t>32</a:t>
            </a:fld>
            <a:endParaRPr lang="en-US"/>
          </a:p>
        </p:txBody>
      </p:sp>
      <p:sp>
        <p:nvSpPr>
          <p:cNvPr id="10" name="Rectangle 5">
            <a:extLst>
              <a:ext uri="{FF2B5EF4-FFF2-40B4-BE49-F238E27FC236}">
                <a16:creationId xmlns:a16="http://schemas.microsoft.com/office/drawing/2014/main" id="{A3F14C22-12A3-43D9-A77B-62AE756B5677}"/>
              </a:ext>
            </a:extLst>
          </p:cNvPr>
          <p:cNvSpPr txBox="1">
            <a:spLocks noChangeArrowheads="1"/>
          </p:cNvSpPr>
          <p:nvPr/>
        </p:nvSpPr>
        <p:spPr bwMode="auto">
          <a:xfrm rot="16200000">
            <a:off x="6751186" y="3077944"/>
            <a:ext cx="3845978" cy="557980"/>
          </a:xfrm>
          <a:prstGeom prst="rect">
            <a:avLst/>
          </a:prstGeom>
          <a:noFill/>
          <a:ln w="9525">
            <a:noFill/>
            <a:miter lim="800000"/>
            <a:headEnd/>
            <a:tailEnd/>
          </a:ln>
        </p:spPr>
        <p:txBody>
          <a:bodyPr/>
          <a:lstStyle/>
          <a:p>
            <a:pPr>
              <a:spcBef>
                <a:spcPct val="20000"/>
              </a:spcBef>
              <a:defRPr/>
            </a:pPr>
            <a:r>
              <a:rPr lang="en-US" sz="1200" kern="0" dirty="0">
                <a:solidFill>
                  <a:srgbClr val="1B4122"/>
                </a:solidFill>
                <a:latin typeface="+mn-lt"/>
              </a:rPr>
              <a:t>City for All Women Initiative. </a:t>
            </a:r>
            <a:r>
              <a:rPr lang="en-US" sz="1200" i="1" kern="0" dirty="0">
                <a:solidFill>
                  <a:srgbClr val="1B4122"/>
                </a:solidFill>
                <a:latin typeface="+mn-lt"/>
              </a:rPr>
              <a:t>Advancing Equity and Inclusion. </a:t>
            </a:r>
            <a:r>
              <a:rPr lang="en-US" sz="1200" kern="0" dirty="0">
                <a:solidFill>
                  <a:srgbClr val="1B4122"/>
                </a:solidFill>
                <a:latin typeface="+mn-lt"/>
              </a:rPr>
              <a:t>City of </a:t>
            </a:r>
            <a:r>
              <a:rPr lang="en-US" sz="1200" kern="0" dirty="0" err="1">
                <a:solidFill>
                  <a:srgbClr val="1B4122"/>
                </a:solidFill>
                <a:latin typeface="+mn-lt"/>
              </a:rPr>
              <a:t>Ottowa</a:t>
            </a:r>
            <a:r>
              <a:rPr lang="en-US" sz="1200" kern="0" dirty="0">
                <a:solidFill>
                  <a:srgbClr val="1B4122"/>
                </a:solidFill>
                <a:latin typeface="+mn-lt"/>
              </a:rPr>
              <a:t>, ON, 2015.</a:t>
            </a:r>
          </a:p>
        </p:txBody>
      </p:sp>
      <p:sp>
        <p:nvSpPr>
          <p:cNvPr id="8" name="Rectangle 4">
            <a:extLst>
              <a:ext uri="{FF2B5EF4-FFF2-40B4-BE49-F238E27FC236}">
                <a16:creationId xmlns:a16="http://schemas.microsoft.com/office/drawing/2014/main" id="{E49C918F-F569-4813-9C45-E42D1B0FEAEA}"/>
              </a:ext>
            </a:extLst>
          </p:cNvPr>
          <p:cNvSpPr txBox="1">
            <a:spLocks noChangeArrowheads="1"/>
          </p:cNvSpPr>
          <p:nvPr/>
        </p:nvSpPr>
        <p:spPr bwMode="auto">
          <a:xfrm>
            <a:off x="3136937" y="5279923"/>
            <a:ext cx="1372718" cy="533400"/>
          </a:xfrm>
          <a:prstGeom prst="rect">
            <a:avLst/>
          </a:prstGeom>
          <a:noFill/>
          <a:ln w="9525">
            <a:noFill/>
            <a:miter lim="800000"/>
            <a:headEnd/>
            <a:tailEnd/>
          </a:ln>
        </p:spPr>
        <p:txBody>
          <a:bodyPr anchor="ctr"/>
          <a:lstStyle/>
          <a:p>
            <a:pPr>
              <a:defRPr/>
            </a:pPr>
            <a:r>
              <a:rPr lang="en-US" sz="1400" kern="0" dirty="0">
                <a:solidFill>
                  <a:srgbClr val="1B4122"/>
                </a:solidFill>
                <a:latin typeface="+mn-lt"/>
                <a:ea typeface="+mj-ea"/>
                <a:cs typeface="+mj-cs"/>
              </a:rPr>
              <a:t>Discrimination</a:t>
            </a:r>
          </a:p>
        </p:txBody>
      </p:sp>
      <p:sp>
        <p:nvSpPr>
          <p:cNvPr id="12" name="Rectangle 4">
            <a:extLst>
              <a:ext uri="{FF2B5EF4-FFF2-40B4-BE49-F238E27FC236}">
                <a16:creationId xmlns:a16="http://schemas.microsoft.com/office/drawing/2014/main" id="{B05A2217-BDD4-4659-8F36-53E7D9C46500}"/>
              </a:ext>
            </a:extLst>
          </p:cNvPr>
          <p:cNvSpPr txBox="1">
            <a:spLocks noChangeArrowheads="1"/>
          </p:cNvSpPr>
          <p:nvPr/>
        </p:nvSpPr>
        <p:spPr bwMode="auto">
          <a:xfrm>
            <a:off x="4893557" y="5389418"/>
            <a:ext cx="2179075" cy="533400"/>
          </a:xfrm>
          <a:prstGeom prst="rect">
            <a:avLst/>
          </a:prstGeom>
          <a:noFill/>
          <a:ln w="9525">
            <a:noFill/>
            <a:miter lim="800000"/>
            <a:headEnd/>
            <a:tailEnd/>
          </a:ln>
        </p:spPr>
        <p:txBody>
          <a:bodyPr anchor="ctr"/>
          <a:lstStyle/>
          <a:p>
            <a:pPr>
              <a:defRPr/>
            </a:pPr>
            <a:r>
              <a:rPr lang="en-US" sz="1400" kern="0" dirty="0">
                <a:solidFill>
                  <a:srgbClr val="1B4122"/>
                </a:solidFill>
                <a:latin typeface="+mn-lt"/>
                <a:ea typeface="+mj-ea"/>
                <a:cs typeface="+mj-cs"/>
              </a:rPr>
              <a:t>Equal but separate.  Disability is visible.</a:t>
            </a:r>
          </a:p>
        </p:txBody>
      </p:sp>
      <p:sp>
        <p:nvSpPr>
          <p:cNvPr id="13" name="Rectangle 4">
            <a:extLst>
              <a:ext uri="{FF2B5EF4-FFF2-40B4-BE49-F238E27FC236}">
                <a16:creationId xmlns:a16="http://schemas.microsoft.com/office/drawing/2014/main" id="{7F7211A5-3A1F-46F6-9965-496BFE26DD50}"/>
              </a:ext>
            </a:extLst>
          </p:cNvPr>
          <p:cNvSpPr txBox="1">
            <a:spLocks noChangeArrowheads="1"/>
          </p:cNvSpPr>
          <p:nvPr/>
        </p:nvSpPr>
        <p:spPr bwMode="auto">
          <a:xfrm>
            <a:off x="6990735" y="5275004"/>
            <a:ext cx="1144230" cy="533400"/>
          </a:xfrm>
          <a:prstGeom prst="rect">
            <a:avLst/>
          </a:prstGeom>
          <a:noFill/>
          <a:ln w="9525">
            <a:noFill/>
            <a:miter lim="800000"/>
            <a:headEnd/>
            <a:tailEnd/>
          </a:ln>
        </p:spPr>
        <p:txBody>
          <a:bodyPr anchor="ctr"/>
          <a:lstStyle/>
          <a:p>
            <a:pPr>
              <a:defRPr/>
            </a:pPr>
            <a:r>
              <a:rPr lang="en-US" sz="1400" kern="0" dirty="0">
                <a:solidFill>
                  <a:srgbClr val="1B4122"/>
                </a:solidFill>
                <a:latin typeface="+mn-lt"/>
                <a:ea typeface="+mj-ea"/>
                <a:cs typeface="+mj-cs"/>
              </a:rPr>
              <a:t>Inclusion</a:t>
            </a:r>
          </a:p>
        </p:txBody>
      </p:sp>
      <p:sp>
        <p:nvSpPr>
          <p:cNvPr id="2" name="Title 1">
            <a:extLst>
              <a:ext uri="{FF2B5EF4-FFF2-40B4-BE49-F238E27FC236}">
                <a16:creationId xmlns:a16="http://schemas.microsoft.com/office/drawing/2014/main" id="{D7423215-9F9D-8F43-1A8B-833001B5B866}"/>
              </a:ext>
            </a:extLst>
          </p:cNvPr>
          <p:cNvSpPr>
            <a:spLocks noGrp="1"/>
          </p:cNvSpPr>
          <p:nvPr>
            <p:ph type="title"/>
          </p:nvPr>
        </p:nvSpPr>
        <p:spPr>
          <a:xfrm>
            <a:off x="457200" y="274638"/>
            <a:ext cx="3616036" cy="1143000"/>
          </a:xfrm>
        </p:spPr>
        <p:txBody>
          <a:bodyPr/>
          <a:lstStyle/>
          <a:p>
            <a:r>
              <a:rPr lang="en-US" sz="3200" dirty="0"/>
              <a:t>The Event Itself</a:t>
            </a:r>
          </a:p>
        </p:txBody>
      </p:sp>
      <p:sp>
        <p:nvSpPr>
          <p:cNvPr id="3" name="Content Placeholder 2">
            <a:extLst>
              <a:ext uri="{FF2B5EF4-FFF2-40B4-BE49-F238E27FC236}">
                <a16:creationId xmlns:a16="http://schemas.microsoft.com/office/drawing/2014/main" id="{1CC61841-CD70-480A-6BA0-DBA141FF676D}"/>
              </a:ext>
            </a:extLst>
          </p:cNvPr>
          <p:cNvSpPr txBox="1">
            <a:spLocks/>
          </p:cNvSpPr>
          <p:nvPr/>
        </p:nvSpPr>
        <p:spPr bwMode="auto">
          <a:xfrm>
            <a:off x="457200" y="1600202"/>
            <a:ext cx="2171700" cy="810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000">
                <a:solidFill>
                  <a:srgbClr val="1B4122"/>
                </a:solidFill>
                <a:latin typeface="+mn-lt"/>
                <a:ea typeface="+mn-ea"/>
                <a:cs typeface="+mn-cs"/>
              </a:defRPr>
            </a:lvl1pPr>
            <a:lvl2pPr marL="742950" indent="-285750" algn="l" rtl="0" eaLnBrk="0" fontAlgn="base" hangingPunct="0">
              <a:spcBef>
                <a:spcPct val="20000"/>
              </a:spcBef>
              <a:spcAft>
                <a:spcPct val="0"/>
              </a:spcAft>
              <a:buSzPct val="75000"/>
              <a:buFont typeface="Wingdings" pitchFamily="2" charset="2"/>
              <a:buChar char="§"/>
              <a:defRPr sz="1800">
                <a:solidFill>
                  <a:srgbClr val="1B4122"/>
                </a:solidFill>
                <a:latin typeface="+mn-lt"/>
              </a:defRPr>
            </a:lvl2pPr>
            <a:lvl3pPr marL="1143000" indent="-228600" algn="l" rtl="0" eaLnBrk="0" fontAlgn="base" hangingPunct="0">
              <a:spcBef>
                <a:spcPct val="20000"/>
              </a:spcBef>
              <a:spcAft>
                <a:spcPct val="0"/>
              </a:spcAft>
              <a:buChar char="•"/>
              <a:defRPr sz="1800">
                <a:solidFill>
                  <a:srgbClr val="1B4122"/>
                </a:solidFill>
                <a:latin typeface="+mn-lt"/>
              </a:defRPr>
            </a:lvl3pPr>
            <a:lvl4pPr marL="1600200" indent="-228600" algn="l" rtl="0" eaLnBrk="0" fontAlgn="base" hangingPunct="0">
              <a:spcBef>
                <a:spcPct val="20000"/>
              </a:spcBef>
              <a:spcAft>
                <a:spcPct val="0"/>
              </a:spcAft>
              <a:buChar char="–"/>
              <a:defRPr sz="2000">
                <a:solidFill>
                  <a:srgbClr val="1B4122"/>
                </a:solidFill>
                <a:latin typeface="+mn-lt"/>
              </a:defRPr>
            </a:lvl4pPr>
            <a:lvl5pPr marL="2057400" indent="-228600" algn="l" rtl="0" eaLnBrk="0" fontAlgn="base" hangingPunct="0">
              <a:spcBef>
                <a:spcPct val="20000"/>
              </a:spcBef>
              <a:spcAft>
                <a:spcPct val="0"/>
              </a:spcAft>
              <a:buChar char="»"/>
              <a:defRPr sz="2000">
                <a:solidFill>
                  <a:srgbClr val="1B4122"/>
                </a:solidFill>
                <a:latin typeface="+mn-lt"/>
              </a:defRPr>
            </a:lvl5pPr>
            <a:lvl6pPr marL="2514600" indent="-228600" algn="l" rtl="0" fontAlgn="base">
              <a:spcBef>
                <a:spcPct val="20000"/>
              </a:spcBef>
              <a:spcAft>
                <a:spcPct val="0"/>
              </a:spcAft>
              <a:buChar char="»"/>
              <a:defRPr sz="2000">
                <a:solidFill>
                  <a:srgbClr val="1B4122"/>
                </a:solidFill>
                <a:latin typeface="+mn-lt"/>
              </a:defRPr>
            </a:lvl6pPr>
            <a:lvl7pPr marL="2971800" indent="-228600" algn="l" rtl="0" fontAlgn="base">
              <a:spcBef>
                <a:spcPct val="20000"/>
              </a:spcBef>
              <a:spcAft>
                <a:spcPct val="0"/>
              </a:spcAft>
              <a:buChar char="»"/>
              <a:defRPr sz="2000">
                <a:solidFill>
                  <a:srgbClr val="1B4122"/>
                </a:solidFill>
                <a:latin typeface="+mn-lt"/>
              </a:defRPr>
            </a:lvl7pPr>
            <a:lvl8pPr marL="3429000" indent="-228600" algn="l" rtl="0" fontAlgn="base">
              <a:spcBef>
                <a:spcPct val="20000"/>
              </a:spcBef>
              <a:spcAft>
                <a:spcPct val="0"/>
              </a:spcAft>
              <a:buChar char="»"/>
              <a:defRPr sz="2000">
                <a:solidFill>
                  <a:srgbClr val="1B4122"/>
                </a:solidFill>
                <a:latin typeface="+mn-lt"/>
              </a:defRPr>
            </a:lvl8pPr>
            <a:lvl9pPr marL="3886200" indent="-228600" algn="l" rtl="0" fontAlgn="base">
              <a:spcBef>
                <a:spcPct val="20000"/>
              </a:spcBef>
              <a:spcAft>
                <a:spcPct val="0"/>
              </a:spcAft>
              <a:buChar char="»"/>
              <a:defRPr sz="2000">
                <a:solidFill>
                  <a:srgbClr val="1B4122"/>
                </a:solidFill>
                <a:latin typeface="+mn-lt"/>
              </a:defRPr>
            </a:lvl9pPr>
          </a:lstStyle>
          <a:p>
            <a:r>
              <a:rPr lang="en-US" kern="0" dirty="0"/>
              <a:t>Accessible and inclusive</a:t>
            </a:r>
          </a:p>
        </p:txBody>
      </p:sp>
      <p:sp>
        <p:nvSpPr>
          <p:cNvPr id="4" name="Content Placeholder 2">
            <a:extLst>
              <a:ext uri="{FF2B5EF4-FFF2-40B4-BE49-F238E27FC236}">
                <a16:creationId xmlns:a16="http://schemas.microsoft.com/office/drawing/2014/main" id="{3F657927-864E-9B3D-35D9-3B7C99F895C3}"/>
              </a:ext>
            </a:extLst>
          </p:cNvPr>
          <p:cNvSpPr txBox="1">
            <a:spLocks/>
          </p:cNvSpPr>
          <p:nvPr/>
        </p:nvSpPr>
        <p:spPr bwMode="auto">
          <a:xfrm>
            <a:off x="827808" y="2511136"/>
            <a:ext cx="1759529" cy="1863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000">
                <a:solidFill>
                  <a:srgbClr val="1B4122"/>
                </a:solidFill>
                <a:latin typeface="+mn-lt"/>
                <a:ea typeface="+mn-ea"/>
                <a:cs typeface="+mn-cs"/>
              </a:defRPr>
            </a:lvl1pPr>
            <a:lvl2pPr marL="742950" indent="-285750" algn="l" rtl="0" eaLnBrk="0" fontAlgn="base" hangingPunct="0">
              <a:spcBef>
                <a:spcPct val="20000"/>
              </a:spcBef>
              <a:spcAft>
                <a:spcPct val="0"/>
              </a:spcAft>
              <a:buSzPct val="75000"/>
              <a:buFont typeface="Wingdings" pitchFamily="2" charset="2"/>
              <a:buChar char="§"/>
              <a:defRPr sz="1800">
                <a:solidFill>
                  <a:srgbClr val="1B4122"/>
                </a:solidFill>
                <a:latin typeface="+mn-lt"/>
              </a:defRPr>
            </a:lvl2pPr>
            <a:lvl3pPr marL="1143000" indent="-228600" algn="l" rtl="0" eaLnBrk="0" fontAlgn="base" hangingPunct="0">
              <a:spcBef>
                <a:spcPct val="20000"/>
              </a:spcBef>
              <a:spcAft>
                <a:spcPct val="0"/>
              </a:spcAft>
              <a:buChar char="•"/>
              <a:defRPr sz="1800">
                <a:solidFill>
                  <a:srgbClr val="1B4122"/>
                </a:solidFill>
                <a:latin typeface="+mn-lt"/>
              </a:defRPr>
            </a:lvl3pPr>
            <a:lvl4pPr marL="1600200" indent="-228600" algn="l" rtl="0" eaLnBrk="0" fontAlgn="base" hangingPunct="0">
              <a:spcBef>
                <a:spcPct val="20000"/>
              </a:spcBef>
              <a:spcAft>
                <a:spcPct val="0"/>
              </a:spcAft>
              <a:buChar char="–"/>
              <a:defRPr sz="2000">
                <a:solidFill>
                  <a:srgbClr val="1B4122"/>
                </a:solidFill>
                <a:latin typeface="+mn-lt"/>
              </a:defRPr>
            </a:lvl4pPr>
            <a:lvl5pPr marL="2057400" indent="-228600" algn="l" rtl="0" eaLnBrk="0" fontAlgn="base" hangingPunct="0">
              <a:spcBef>
                <a:spcPct val="20000"/>
              </a:spcBef>
              <a:spcAft>
                <a:spcPct val="0"/>
              </a:spcAft>
              <a:buChar char="»"/>
              <a:defRPr sz="2000">
                <a:solidFill>
                  <a:srgbClr val="1B4122"/>
                </a:solidFill>
                <a:latin typeface="+mn-lt"/>
              </a:defRPr>
            </a:lvl5pPr>
            <a:lvl6pPr marL="2514600" indent="-228600" algn="l" rtl="0" fontAlgn="base">
              <a:spcBef>
                <a:spcPct val="20000"/>
              </a:spcBef>
              <a:spcAft>
                <a:spcPct val="0"/>
              </a:spcAft>
              <a:buChar char="»"/>
              <a:defRPr sz="2000">
                <a:solidFill>
                  <a:srgbClr val="1B4122"/>
                </a:solidFill>
                <a:latin typeface="+mn-lt"/>
              </a:defRPr>
            </a:lvl6pPr>
            <a:lvl7pPr marL="2971800" indent="-228600" algn="l" rtl="0" fontAlgn="base">
              <a:spcBef>
                <a:spcPct val="20000"/>
              </a:spcBef>
              <a:spcAft>
                <a:spcPct val="0"/>
              </a:spcAft>
              <a:buChar char="»"/>
              <a:defRPr sz="2000">
                <a:solidFill>
                  <a:srgbClr val="1B4122"/>
                </a:solidFill>
                <a:latin typeface="+mn-lt"/>
              </a:defRPr>
            </a:lvl7pPr>
            <a:lvl8pPr marL="3429000" indent="-228600" algn="l" rtl="0" fontAlgn="base">
              <a:spcBef>
                <a:spcPct val="20000"/>
              </a:spcBef>
              <a:spcAft>
                <a:spcPct val="0"/>
              </a:spcAft>
              <a:buChar char="»"/>
              <a:defRPr sz="2000">
                <a:solidFill>
                  <a:srgbClr val="1B4122"/>
                </a:solidFill>
                <a:latin typeface="+mn-lt"/>
              </a:defRPr>
            </a:lvl8pPr>
            <a:lvl9pPr marL="3886200" indent="-228600" algn="l" rtl="0" fontAlgn="base">
              <a:spcBef>
                <a:spcPct val="20000"/>
              </a:spcBef>
              <a:spcAft>
                <a:spcPct val="0"/>
              </a:spcAft>
              <a:buChar char="»"/>
              <a:defRPr sz="2000">
                <a:solidFill>
                  <a:srgbClr val="1B4122"/>
                </a:solidFill>
                <a:latin typeface="+mn-lt"/>
              </a:defRPr>
            </a:lvl9pPr>
          </a:lstStyle>
          <a:p>
            <a:r>
              <a:rPr lang="en-US" sz="1800" kern="0" dirty="0"/>
              <a:t>Mobility</a:t>
            </a:r>
          </a:p>
          <a:p>
            <a:r>
              <a:rPr lang="en-US" sz="1800" kern="0" dirty="0"/>
              <a:t>Hearing</a:t>
            </a:r>
          </a:p>
          <a:p>
            <a:r>
              <a:rPr lang="en-US" sz="1800" kern="0" dirty="0"/>
              <a:t>Vision</a:t>
            </a:r>
          </a:p>
          <a:p>
            <a:r>
              <a:rPr lang="en-US" sz="1800" kern="0" dirty="0"/>
              <a:t>Income</a:t>
            </a:r>
          </a:p>
          <a:p>
            <a:r>
              <a:rPr lang="en-US" sz="1800" kern="0" dirty="0"/>
              <a:t>Culture</a:t>
            </a:r>
          </a:p>
        </p:txBody>
      </p:sp>
    </p:spTree>
    <p:extLst>
      <p:ext uri="{BB962C8B-B14F-4D97-AF65-F5344CB8AC3E}">
        <p14:creationId xmlns:p14="http://schemas.microsoft.com/office/powerpoint/2010/main" val="40055828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173086-B87B-0467-D5CC-08E53C99B70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9E8344C-4D27-7F2A-E6B8-7C090555C4AF}"/>
              </a:ext>
            </a:extLst>
          </p:cNvPr>
          <p:cNvSpPr>
            <a:spLocks noGrp="1"/>
          </p:cNvSpPr>
          <p:nvPr>
            <p:ph type="title"/>
          </p:nvPr>
        </p:nvSpPr>
        <p:spPr>
          <a:xfrm>
            <a:off x="457200" y="357766"/>
            <a:ext cx="3096491" cy="525462"/>
          </a:xfrm>
        </p:spPr>
        <p:txBody>
          <a:bodyPr/>
          <a:lstStyle/>
          <a:p>
            <a:r>
              <a:rPr lang="en-US" dirty="0"/>
              <a:t>The Event Itself</a:t>
            </a:r>
          </a:p>
        </p:txBody>
      </p:sp>
      <p:sp>
        <p:nvSpPr>
          <p:cNvPr id="3" name="Content Placeholder 2">
            <a:extLst>
              <a:ext uri="{FF2B5EF4-FFF2-40B4-BE49-F238E27FC236}">
                <a16:creationId xmlns:a16="http://schemas.microsoft.com/office/drawing/2014/main" id="{00497DBA-5368-4160-C818-BA857AF203DD}"/>
              </a:ext>
            </a:extLst>
          </p:cNvPr>
          <p:cNvSpPr>
            <a:spLocks noGrp="1"/>
          </p:cNvSpPr>
          <p:nvPr>
            <p:ph sz="half" idx="1"/>
          </p:nvPr>
        </p:nvSpPr>
        <p:spPr>
          <a:xfrm>
            <a:off x="488373" y="1392383"/>
            <a:ext cx="3252355" cy="1600200"/>
          </a:xfrm>
        </p:spPr>
        <p:txBody>
          <a:bodyPr/>
          <a:lstStyle/>
          <a:p>
            <a:r>
              <a:rPr lang="en-US" dirty="0"/>
              <a:t>Clear line of sight </a:t>
            </a:r>
          </a:p>
          <a:p>
            <a:pPr lvl="1"/>
            <a:r>
              <a:rPr lang="en-US" dirty="0"/>
              <a:t>For wheelchair users</a:t>
            </a:r>
          </a:p>
          <a:p>
            <a:pPr lvl="1"/>
            <a:r>
              <a:rPr lang="en-US" dirty="0"/>
              <a:t>For sign language interpreters</a:t>
            </a:r>
          </a:p>
        </p:txBody>
      </p:sp>
      <p:sp>
        <p:nvSpPr>
          <p:cNvPr id="5" name="Slide Number Placeholder 4">
            <a:extLst>
              <a:ext uri="{FF2B5EF4-FFF2-40B4-BE49-F238E27FC236}">
                <a16:creationId xmlns:a16="http://schemas.microsoft.com/office/drawing/2014/main" id="{B71386DE-2D90-CA8B-65FA-066026B660F3}"/>
              </a:ext>
            </a:extLst>
          </p:cNvPr>
          <p:cNvSpPr>
            <a:spLocks noGrp="1"/>
          </p:cNvSpPr>
          <p:nvPr>
            <p:ph type="sldNum" sz="quarter" idx="12"/>
          </p:nvPr>
        </p:nvSpPr>
        <p:spPr/>
        <p:txBody>
          <a:bodyPr/>
          <a:lstStyle/>
          <a:p>
            <a:pPr>
              <a:defRPr/>
            </a:pPr>
            <a:fld id="{94879EEC-0B10-4256-9412-5C5A352DF0AE}" type="slidenum">
              <a:rPr lang="en-US" smtClean="0"/>
              <a:pPr>
                <a:defRPr/>
              </a:pPr>
              <a:t>33</a:t>
            </a:fld>
            <a:endParaRPr lang="en-US"/>
          </a:p>
        </p:txBody>
      </p:sp>
      <p:pic>
        <p:nvPicPr>
          <p:cNvPr id="14" name="Content Placeholder 6">
            <a:extLst>
              <a:ext uri="{FF2B5EF4-FFF2-40B4-BE49-F238E27FC236}">
                <a16:creationId xmlns:a16="http://schemas.microsoft.com/office/drawing/2014/main" id="{9A923EAA-7AC5-13F0-5326-C0255A1ACDAB}"/>
              </a:ext>
            </a:extLst>
          </p:cNvPr>
          <p:cNvPicPr>
            <a:picLocks noGrp="1" noChangeAspect="1"/>
          </p:cNvPicPr>
          <p:nvPr>
            <p:ph sz="half" idx="2"/>
          </p:nvPr>
        </p:nvPicPr>
        <p:blipFill>
          <a:blip r:embed="rId2" cstate="print">
            <a:extLst>
              <a:ext uri="{BEBA8EAE-BF5A-486C-A8C5-ECC9F3942E4B}">
                <a14:imgProps xmlns:a14="http://schemas.microsoft.com/office/drawing/2010/main">
                  <a14:imgLayer r:embed="rId3">
                    <a14:imgEffect>
                      <a14:brightnessContrast bright="18000"/>
                    </a14:imgEffect>
                  </a14:imgLayer>
                </a14:imgProps>
              </a:ext>
              <a:ext uri="{28A0092B-C50C-407E-A947-70E740481C1C}">
                <a14:useLocalDpi xmlns:a14="http://schemas.microsoft.com/office/drawing/2010/main" val="0"/>
              </a:ext>
            </a:extLst>
          </a:blip>
          <a:stretch>
            <a:fillRect/>
          </a:stretch>
        </p:blipFill>
        <p:spPr>
          <a:xfrm>
            <a:off x="4062846" y="446436"/>
            <a:ext cx="3761509" cy="2508637"/>
          </a:xfrm>
        </p:spPr>
      </p:pic>
      <p:sp>
        <p:nvSpPr>
          <p:cNvPr id="15" name="Title 1">
            <a:extLst>
              <a:ext uri="{FF2B5EF4-FFF2-40B4-BE49-F238E27FC236}">
                <a16:creationId xmlns:a16="http://schemas.microsoft.com/office/drawing/2014/main" id="{1491832D-10E5-BD8B-6A1C-A8FEA3708430}"/>
              </a:ext>
            </a:extLst>
          </p:cNvPr>
          <p:cNvSpPr txBox="1">
            <a:spLocks/>
          </p:cNvSpPr>
          <p:nvPr/>
        </p:nvSpPr>
        <p:spPr bwMode="auto">
          <a:xfrm>
            <a:off x="3941618" y="3083645"/>
            <a:ext cx="3875809" cy="341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600" kern="0" dirty="0">
                <a:latin typeface="+mn-lt"/>
              </a:rPr>
              <a:t>Rocky Mountain National Park Research Conference 2017</a:t>
            </a:r>
          </a:p>
        </p:txBody>
      </p:sp>
      <p:sp>
        <p:nvSpPr>
          <p:cNvPr id="16" name="Title 1">
            <a:extLst>
              <a:ext uri="{FF2B5EF4-FFF2-40B4-BE49-F238E27FC236}">
                <a16:creationId xmlns:a16="http://schemas.microsoft.com/office/drawing/2014/main" id="{6F91CB3C-072C-04E0-7510-8A5563246177}"/>
              </a:ext>
            </a:extLst>
          </p:cNvPr>
          <p:cNvSpPr txBox="1">
            <a:spLocks/>
          </p:cNvSpPr>
          <p:nvPr/>
        </p:nvSpPr>
        <p:spPr bwMode="auto">
          <a:xfrm rot="16200000">
            <a:off x="7318421" y="2126921"/>
            <a:ext cx="1323608" cy="325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000" dirty="0">
                <a:latin typeface="+mn-lt"/>
              </a:rPr>
              <a:t>NPS</a:t>
            </a:r>
          </a:p>
        </p:txBody>
      </p:sp>
      <p:sp>
        <p:nvSpPr>
          <p:cNvPr id="17" name="Title 1">
            <a:extLst>
              <a:ext uri="{FF2B5EF4-FFF2-40B4-BE49-F238E27FC236}">
                <a16:creationId xmlns:a16="http://schemas.microsoft.com/office/drawing/2014/main" id="{DCF4EE9A-C3D6-3974-DC12-8D2616CA4482}"/>
              </a:ext>
            </a:extLst>
          </p:cNvPr>
          <p:cNvSpPr txBox="1">
            <a:spLocks/>
          </p:cNvSpPr>
          <p:nvPr/>
        </p:nvSpPr>
        <p:spPr bwMode="auto">
          <a:xfrm>
            <a:off x="4468091" y="6432983"/>
            <a:ext cx="3429000" cy="341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600" kern="0" dirty="0">
                <a:latin typeface="+mn-lt"/>
              </a:rPr>
              <a:t>Greenbuild 2011, </a:t>
            </a:r>
            <a:r>
              <a:rPr lang="en-US" sz="1600" dirty="0">
                <a:latin typeface="+mn-lt"/>
              </a:rPr>
              <a:t>Philadelphia, PA</a:t>
            </a:r>
            <a:endParaRPr lang="en-US" sz="1600" kern="0" dirty="0">
              <a:latin typeface="+mn-lt"/>
            </a:endParaRPr>
          </a:p>
        </p:txBody>
      </p:sp>
      <p:sp>
        <p:nvSpPr>
          <p:cNvPr id="18" name="Title 1">
            <a:extLst>
              <a:ext uri="{FF2B5EF4-FFF2-40B4-BE49-F238E27FC236}">
                <a16:creationId xmlns:a16="http://schemas.microsoft.com/office/drawing/2014/main" id="{85F5A790-ED4B-129F-2E9A-352EC660D19D}"/>
              </a:ext>
            </a:extLst>
          </p:cNvPr>
          <p:cNvSpPr txBox="1">
            <a:spLocks/>
          </p:cNvSpPr>
          <p:nvPr/>
        </p:nvSpPr>
        <p:spPr bwMode="auto">
          <a:xfrm rot="16200000">
            <a:off x="6946834" y="5258809"/>
            <a:ext cx="2036618" cy="217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000" dirty="0">
                <a:latin typeface="+mn-lt"/>
              </a:rPr>
              <a:t>Wikimedia Commons</a:t>
            </a:r>
          </a:p>
        </p:txBody>
      </p:sp>
      <p:pic>
        <p:nvPicPr>
          <p:cNvPr id="19" name="Content Placeholder 13">
            <a:extLst>
              <a:ext uri="{FF2B5EF4-FFF2-40B4-BE49-F238E27FC236}">
                <a16:creationId xmlns:a16="http://schemas.microsoft.com/office/drawing/2014/main" id="{A8076CB9-C1E7-66E2-B43A-E5CAAEBF3D77}"/>
              </a:ext>
            </a:extLst>
          </p:cNvPr>
          <p:cNvPicPr>
            <a:picLocks noChangeAspect="1"/>
          </p:cNvPicPr>
          <p:nvPr/>
        </p:nvPicPr>
        <p:blipFill>
          <a:blip r:embed="rId4" cstate="print">
            <a:extLst>
              <a:ext uri="{BEBA8EAE-BF5A-486C-A8C5-ECC9F3942E4B}">
                <a14:imgProps xmlns:a14="http://schemas.microsoft.com/office/drawing/2010/main">
                  <a14:imgLayer r:embed="rId5">
                    <a14:imgEffect>
                      <a14:brightnessContrast bright="5000" contrast="-5000"/>
                    </a14:imgEffect>
                  </a14:imgLayer>
                </a14:imgProps>
              </a:ext>
              <a:ext uri="{28A0092B-C50C-407E-A947-70E740481C1C}">
                <a14:useLocalDpi xmlns:a14="http://schemas.microsoft.com/office/drawing/2010/main" val="0"/>
              </a:ext>
            </a:extLst>
          </a:blip>
          <a:stretch>
            <a:fillRect/>
          </a:stretch>
        </p:blipFill>
        <p:spPr bwMode="auto">
          <a:xfrm>
            <a:off x="4063036" y="3864362"/>
            <a:ext cx="3782100" cy="2516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842187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59D3C2-2FE6-13D9-20A0-EA1522D56AB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642A1BA-3EBD-E411-6A6F-B4659120FEBE}"/>
              </a:ext>
            </a:extLst>
          </p:cNvPr>
          <p:cNvSpPr>
            <a:spLocks noGrp="1"/>
          </p:cNvSpPr>
          <p:nvPr>
            <p:ph type="title"/>
          </p:nvPr>
        </p:nvSpPr>
        <p:spPr>
          <a:xfrm>
            <a:off x="457200" y="357766"/>
            <a:ext cx="3096491" cy="525462"/>
          </a:xfrm>
        </p:spPr>
        <p:txBody>
          <a:bodyPr/>
          <a:lstStyle/>
          <a:p>
            <a:r>
              <a:rPr lang="en-US" dirty="0"/>
              <a:t>The Event Itself</a:t>
            </a:r>
          </a:p>
        </p:txBody>
      </p:sp>
      <p:sp>
        <p:nvSpPr>
          <p:cNvPr id="3" name="Content Placeholder 2">
            <a:extLst>
              <a:ext uri="{FF2B5EF4-FFF2-40B4-BE49-F238E27FC236}">
                <a16:creationId xmlns:a16="http://schemas.microsoft.com/office/drawing/2014/main" id="{79CED4B7-4467-4E51-544F-A76C05AEFD34}"/>
              </a:ext>
            </a:extLst>
          </p:cNvPr>
          <p:cNvSpPr>
            <a:spLocks noGrp="1"/>
          </p:cNvSpPr>
          <p:nvPr>
            <p:ph sz="half" idx="1"/>
          </p:nvPr>
        </p:nvSpPr>
        <p:spPr>
          <a:xfrm>
            <a:off x="457200" y="1735283"/>
            <a:ext cx="3054927" cy="420776"/>
          </a:xfrm>
        </p:spPr>
        <p:txBody>
          <a:bodyPr/>
          <a:lstStyle/>
          <a:p>
            <a:r>
              <a:rPr lang="en-US" dirty="0"/>
              <a:t>Can be paid or free</a:t>
            </a:r>
          </a:p>
        </p:txBody>
      </p:sp>
      <p:sp>
        <p:nvSpPr>
          <p:cNvPr id="5" name="Slide Number Placeholder 4">
            <a:extLst>
              <a:ext uri="{FF2B5EF4-FFF2-40B4-BE49-F238E27FC236}">
                <a16:creationId xmlns:a16="http://schemas.microsoft.com/office/drawing/2014/main" id="{3737DDE2-F9B2-321B-BA58-265120F2F39A}"/>
              </a:ext>
            </a:extLst>
          </p:cNvPr>
          <p:cNvSpPr>
            <a:spLocks noGrp="1"/>
          </p:cNvSpPr>
          <p:nvPr>
            <p:ph type="sldNum" sz="quarter" idx="12"/>
          </p:nvPr>
        </p:nvSpPr>
        <p:spPr/>
        <p:txBody>
          <a:bodyPr/>
          <a:lstStyle/>
          <a:p>
            <a:pPr>
              <a:defRPr/>
            </a:pPr>
            <a:fld id="{94879EEC-0B10-4256-9412-5C5A352DF0AE}" type="slidenum">
              <a:rPr lang="en-US" smtClean="0"/>
              <a:pPr>
                <a:defRPr/>
              </a:pPr>
              <a:t>34</a:t>
            </a:fld>
            <a:endParaRPr lang="en-US"/>
          </a:p>
        </p:txBody>
      </p:sp>
      <p:pic>
        <p:nvPicPr>
          <p:cNvPr id="8" name="Content Placeholder 7">
            <a:extLst>
              <a:ext uri="{FF2B5EF4-FFF2-40B4-BE49-F238E27FC236}">
                <a16:creationId xmlns:a16="http://schemas.microsoft.com/office/drawing/2014/main" id="{2D2CAE72-C89B-0BB2-A5D4-2AEA2FF22C52}"/>
              </a:ext>
            </a:extLst>
          </p:cNvPr>
          <p:cNvPicPr>
            <a:picLocks noGrp="1" noChangeAspect="1"/>
          </p:cNvPicPr>
          <p:nvPr>
            <p:ph sz="half" idx="2"/>
          </p:nvPr>
        </p:nvPicPr>
        <p:blipFill>
          <a:blip r:embed="rId2" cstate="print">
            <a:extLst>
              <a:ext uri="{BEBA8EAE-BF5A-486C-A8C5-ECC9F3942E4B}">
                <a14:imgProps xmlns:a14="http://schemas.microsoft.com/office/drawing/2010/main">
                  <a14:imgLayer r:embed="rId3">
                    <a14:imgEffect>
                      <a14:brightnessContrast bright="15000" contrast="-10000"/>
                    </a14:imgEffect>
                  </a14:imgLayer>
                </a14:imgProps>
              </a:ext>
              <a:ext uri="{28A0092B-C50C-407E-A947-70E740481C1C}">
                <a14:useLocalDpi xmlns:a14="http://schemas.microsoft.com/office/drawing/2010/main" val="0"/>
              </a:ext>
            </a:extLst>
          </a:blip>
          <a:stretch>
            <a:fillRect/>
          </a:stretch>
        </p:blipFill>
        <p:spPr>
          <a:xfrm>
            <a:off x="3886200" y="1625600"/>
            <a:ext cx="4800598" cy="1920239"/>
          </a:xfrm>
        </p:spPr>
      </p:pic>
      <p:sp>
        <p:nvSpPr>
          <p:cNvPr id="9" name="TextBox 8">
            <a:extLst>
              <a:ext uri="{FF2B5EF4-FFF2-40B4-BE49-F238E27FC236}">
                <a16:creationId xmlns:a16="http://schemas.microsoft.com/office/drawing/2014/main" id="{DB02EB58-263E-5794-483B-F7DC68FB0640}"/>
              </a:ext>
            </a:extLst>
          </p:cNvPr>
          <p:cNvSpPr txBox="1"/>
          <p:nvPr/>
        </p:nvSpPr>
        <p:spPr>
          <a:xfrm>
            <a:off x="4737101" y="3636071"/>
            <a:ext cx="3086099" cy="338554"/>
          </a:xfrm>
          <a:prstGeom prst="rect">
            <a:avLst/>
          </a:prstGeom>
          <a:noFill/>
        </p:spPr>
        <p:txBody>
          <a:bodyPr wrap="square">
            <a:spAutoFit/>
          </a:bodyPr>
          <a:lstStyle/>
          <a:p>
            <a:r>
              <a:rPr lang="en-US" sz="1600" dirty="0">
                <a:solidFill>
                  <a:srgbClr val="1B4122"/>
                </a:solidFill>
                <a:effectLst/>
                <a:latin typeface="+mn-lt"/>
                <a:ea typeface="Calibri" panose="020F0502020204030204" pitchFamily="34" charset="0"/>
                <a:cs typeface="Times New Roman" panose="02020603050405020304" pitchFamily="18" charset="0"/>
              </a:rPr>
              <a:t>AASHE 2019, Spokane, WA</a:t>
            </a:r>
            <a:endParaRPr lang="en-US" sz="1600" dirty="0">
              <a:solidFill>
                <a:srgbClr val="1B4122"/>
              </a:solidFill>
              <a:latin typeface="+mn-lt"/>
            </a:endParaRPr>
          </a:p>
        </p:txBody>
      </p:sp>
      <p:sp>
        <p:nvSpPr>
          <p:cNvPr id="11" name="Title 1">
            <a:extLst>
              <a:ext uri="{FF2B5EF4-FFF2-40B4-BE49-F238E27FC236}">
                <a16:creationId xmlns:a16="http://schemas.microsoft.com/office/drawing/2014/main" id="{8A547772-BA1C-5E32-F044-E26735D367CA}"/>
              </a:ext>
            </a:extLst>
          </p:cNvPr>
          <p:cNvSpPr txBox="1">
            <a:spLocks/>
          </p:cNvSpPr>
          <p:nvPr/>
        </p:nvSpPr>
        <p:spPr bwMode="auto">
          <a:xfrm rot="16200000">
            <a:off x="8084742" y="2695018"/>
            <a:ext cx="1600357" cy="314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000" dirty="0">
                <a:latin typeface="+mn-lt"/>
              </a:rPr>
              <a:t>University of Washington</a:t>
            </a:r>
          </a:p>
        </p:txBody>
      </p:sp>
      <p:sp>
        <p:nvSpPr>
          <p:cNvPr id="12" name="Title 1">
            <a:extLst>
              <a:ext uri="{FF2B5EF4-FFF2-40B4-BE49-F238E27FC236}">
                <a16:creationId xmlns:a16="http://schemas.microsoft.com/office/drawing/2014/main" id="{31644171-A402-6E26-A4CD-D84B6188F368}"/>
              </a:ext>
            </a:extLst>
          </p:cNvPr>
          <p:cNvSpPr txBox="1">
            <a:spLocks/>
          </p:cNvSpPr>
          <p:nvPr/>
        </p:nvSpPr>
        <p:spPr bwMode="auto">
          <a:xfrm>
            <a:off x="453735" y="1144011"/>
            <a:ext cx="3096491"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2000" kern="0" dirty="0">
                <a:latin typeface="+mn-lt"/>
              </a:rPr>
              <a:t>Ticketing</a:t>
            </a:r>
          </a:p>
        </p:txBody>
      </p:sp>
      <p:sp>
        <p:nvSpPr>
          <p:cNvPr id="4" name="Content Placeholder 2">
            <a:extLst>
              <a:ext uri="{FF2B5EF4-FFF2-40B4-BE49-F238E27FC236}">
                <a16:creationId xmlns:a16="http://schemas.microsoft.com/office/drawing/2014/main" id="{B4D3F1CD-5983-03B3-9221-02CDA50BE330}"/>
              </a:ext>
            </a:extLst>
          </p:cNvPr>
          <p:cNvSpPr txBox="1">
            <a:spLocks/>
          </p:cNvSpPr>
          <p:nvPr/>
        </p:nvSpPr>
        <p:spPr bwMode="auto">
          <a:xfrm>
            <a:off x="455595" y="3033089"/>
            <a:ext cx="3054927" cy="1009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000">
                <a:solidFill>
                  <a:srgbClr val="1B4122"/>
                </a:solidFill>
                <a:latin typeface="+mn-lt"/>
                <a:ea typeface="+mn-ea"/>
                <a:cs typeface="+mn-cs"/>
              </a:defRPr>
            </a:lvl1pPr>
            <a:lvl2pPr marL="742950" indent="-285750" algn="l" rtl="0" eaLnBrk="0" fontAlgn="base" hangingPunct="0">
              <a:spcBef>
                <a:spcPct val="20000"/>
              </a:spcBef>
              <a:spcAft>
                <a:spcPct val="0"/>
              </a:spcAft>
              <a:buSzPct val="75000"/>
              <a:buFont typeface="Wingdings" pitchFamily="2" charset="2"/>
              <a:buChar char="§"/>
              <a:defRPr sz="1800">
                <a:solidFill>
                  <a:srgbClr val="1B4122"/>
                </a:solidFill>
                <a:latin typeface="+mn-lt"/>
              </a:defRPr>
            </a:lvl2pPr>
            <a:lvl3pPr marL="1143000" indent="-228600" algn="l" rtl="0" eaLnBrk="0" fontAlgn="base" hangingPunct="0">
              <a:spcBef>
                <a:spcPct val="20000"/>
              </a:spcBef>
              <a:spcAft>
                <a:spcPct val="0"/>
              </a:spcAft>
              <a:buChar char="•"/>
              <a:defRPr sz="2000">
                <a:solidFill>
                  <a:srgbClr val="1B4122"/>
                </a:solidFill>
                <a:latin typeface="+mn-lt"/>
              </a:defRPr>
            </a:lvl3pPr>
            <a:lvl4pPr marL="1600200" indent="-228600" algn="l" rtl="0" eaLnBrk="0" fontAlgn="base" hangingPunct="0">
              <a:spcBef>
                <a:spcPct val="20000"/>
              </a:spcBef>
              <a:spcAft>
                <a:spcPct val="0"/>
              </a:spcAft>
              <a:buChar char="–"/>
              <a:defRPr sz="1800">
                <a:solidFill>
                  <a:srgbClr val="1B4122"/>
                </a:solidFill>
                <a:latin typeface="+mn-lt"/>
              </a:defRPr>
            </a:lvl4pPr>
            <a:lvl5pPr marL="2057400" indent="-228600" algn="l" rtl="0" eaLnBrk="0" fontAlgn="base" hangingPunct="0">
              <a:spcBef>
                <a:spcPct val="20000"/>
              </a:spcBef>
              <a:spcAft>
                <a:spcPct val="0"/>
              </a:spcAft>
              <a:buChar char="»"/>
              <a:defRPr sz="1800">
                <a:solidFill>
                  <a:srgbClr val="1B4122"/>
                </a:solidFill>
                <a:latin typeface="+mn-lt"/>
              </a:defRPr>
            </a:lvl5pPr>
            <a:lvl6pPr marL="2514600" indent="-228600" algn="l" rtl="0" fontAlgn="base">
              <a:spcBef>
                <a:spcPct val="20000"/>
              </a:spcBef>
              <a:spcAft>
                <a:spcPct val="0"/>
              </a:spcAft>
              <a:buChar char="»"/>
              <a:defRPr sz="1800">
                <a:solidFill>
                  <a:srgbClr val="1B4122"/>
                </a:solidFill>
                <a:latin typeface="+mn-lt"/>
              </a:defRPr>
            </a:lvl6pPr>
            <a:lvl7pPr marL="2971800" indent="-228600" algn="l" rtl="0" fontAlgn="base">
              <a:spcBef>
                <a:spcPct val="20000"/>
              </a:spcBef>
              <a:spcAft>
                <a:spcPct val="0"/>
              </a:spcAft>
              <a:buChar char="»"/>
              <a:defRPr sz="1800">
                <a:solidFill>
                  <a:srgbClr val="1B4122"/>
                </a:solidFill>
                <a:latin typeface="+mn-lt"/>
              </a:defRPr>
            </a:lvl7pPr>
            <a:lvl8pPr marL="3429000" indent="-228600" algn="l" rtl="0" fontAlgn="base">
              <a:spcBef>
                <a:spcPct val="20000"/>
              </a:spcBef>
              <a:spcAft>
                <a:spcPct val="0"/>
              </a:spcAft>
              <a:buChar char="»"/>
              <a:defRPr sz="1800">
                <a:solidFill>
                  <a:srgbClr val="1B4122"/>
                </a:solidFill>
                <a:latin typeface="+mn-lt"/>
              </a:defRPr>
            </a:lvl8pPr>
            <a:lvl9pPr marL="3886200" indent="-228600" algn="l" rtl="0" fontAlgn="base">
              <a:spcBef>
                <a:spcPct val="20000"/>
              </a:spcBef>
              <a:spcAft>
                <a:spcPct val="0"/>
              </a:spcAft>
              <a:buChar char="»"/>
              <a:defRPr sz="1800">
                <a:solidFill>
                  <a:srgbClr val="1B4122"/>
                </a:solidFill>
                <a:latin typeface="+mn-lt"/>
              </a:defRPr>
            </a:lvl9pPr>
          </a:lstStyle>
          <a:p>
            <a:r>
              <a:rPr lang="en-US" kern="0" dirty="0"/>
              <a:t>Plan food quantities</a:t>
            </a:r>
          </a:p>
          <a:p>
            <a:r>
              <a:rPr lang="en-US" kern="0" dirty="0"/>
              <a:t>Attendance count</a:t>
            </a:r>
          </a:p>
        </p:txBody>
      </p:sp>
      <p:sp>
        <p:nvSpPr>
          <p:cNvPr id="6" name="Title 1">
            <a:extLst>
              <a:ext uri="{FF2B5EF4-FFF2-40B4-BE49-F238E27FC236}">
                <a16:creationId xmlns:a16="http://schemas.microsoft.com/office/drawing/2014/main" id="{ADA6118E-A618-FF66-B4D7-D0D4F585B316}"/>
              </a:ext>
            </a:extLst>
          </p:cNvPr>
          <p:cNvSpPr txBox="1">
            <a:spLocks/>
          </p:cNvSpPr>
          <p:nvPr/>
        </p:nvSpPr>
        <p:spPr bwMode="auto">
          <a:xfrm>
            <a:off x="452131" y="2489944"/>
            <a:ext cx="3096491"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2000" kern="0" dirty="0">
                <a:latin typeface="+mn-lt"/>
              </a:rPr>
              <a:t>Advantages:</a:t>
            </a:r>
          </a:p>
        </p:txBody>
      </p:sp>
    </p:spTree>
    <p:extLst>
      <p:ext uri="{BB962C8B-B14F-4D97-AF65-F5344CB8AC3E}">
        <p14:creationId xmlns:p14="http://schemas.microsoft.com/office/powerpoint/2010/main" val="289718134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E4B8EC-6371-80B8-3147-AFE11ACE487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002D8C7-1733-B9A1-3053-E7ADE970314E}"/>
              </a:ext>
            </a:extLst>
          </p:cNvPr>
          <p:cNvSpPr>
            <a:spLocks noGrp="1"/>
          </p:cNvSpPr>
          <p:nvPr>
            <p:ph type="title"/>
          </p:nvPr>
        </p:nvSpPr>
        <p:spPr>
          <a:xfrm>
            <a:off x="457200" y="274638"/>
            <a:ext cx="4405745" cy="618980"/>
          </a:xfrm>
        </p:spPr>
        <p:txBody>
          <a:bodyPr/>
          <a:lstStyle/>
          <a:p>
            <a:r>
              <a:rPr lang="en-US" dirty="0"/>
              <a:t>The Event Itself</a:t>
            </a:r>
          </a:p>
        </p:txBody>
      </p:sp>
      <p:sp>
        <p:nvSpPr>
          <p:cNvPr id="3" name="Content Placeholder 2">
            <a:extLst>
              <a:ext uri="{FF2B5EF4-FFF2-40B4-BE49-F238E27FC236}">
                <a16:creationId xmlns:a16="http://schemas.microsoft.com/office/drawing/2014/main" id="{96C37AA2-AD67-BB50-42FA-D3692FCE1DD5}"/>
              </a:ext>
            </a:extLst>
          </p:cNvPr>
          <p:cNvSpPr>
            <a:spLocks noGrp="1"/>
          </p:cNvSpPr>
          <p:nvPr>
            <p:ph sz="half" idx="1"/>
          </p:nvPr>
        </p:nvSpPr>
        <p:spPr>
          <a:xfrm>
            <a:off x="457201" y="1745673"/>
            <a:ext cx="3086100" cy="2847109"/>
          </a:xfrm>
        </p:spPr>
        <p:txBody>
          <a:bodyPr/>
          <a:lstStyle/>
          <a:p>
            <a:r>
              <a:rPr lang="en-US" dirty="0"/>
              <a:t>Floater – oversight</a:t>
            </a:r>
          </a:p>
          <a:p>
            <a:r>
              <a:rPr lang="en-US" dirty="0"/>
              <a:t>Check and re-check all details</a:t>
            </a:r>
          </a:p>
          <a:p>
            <a:endParaRPr lang="en-US" dirty="0"/>
          </a:p>
          <a:p>
            <a:r>
              <a:rPr lang="en-US" dirty="0"/>
              <a:t>Solve problems</a:t>
            </a:r>
          </a:p>
          <a:p>
            <a:r>
              <a:rPr lang="en-US" dirty="0"/>
              <a:t>Delegate</a:t>
            </a:r>
          </a:p>
        </p:txBody>
      </p:sp>
      <p:sp>
        <p:nvSpPr>
          <p:cNvPr id="5" name="Slide Number Placeholder 4">
            <a:extLst>
              <a:ext uri="{FF2B5EF4-FFF2-40B4-BE49-F238E27FC236}">
                <a16:creationId xmlns:a16="http://schemas.microsoft.com/office/drawing/2014/main" id="{F367C96D-06C0-772E-446E-64B5BABE19E1}"/>
              </a:ext>
            </a:extLst>
          </p:cNvPr>
          <p:cNvSpPr>
            <a:spLocks noGrp="1"/>
          </p:cNvSpPr>
          <p:nvPr>
            <p:ph type="sldNum" sz="quarter" idx="12"/>
          </p:nvPr>
        </p:nvSpPr>
        <p:spPr/>
        <p:txBody>
          <a:bodyPr/>
          <a:lstStyle/>
          <a:p>
            <a:pPr>
              <a:defRPr/>
            </a:pPr>
            <a:fld id="{94879EEC-0B10-4256-9412-5C5A352DF0AE}" type="slidenum">
              <a:rPr lang="en-US" smtClean="0"/>
              <a:pPr>
                <a:defRPr/>
              </a:pPr>
              <a:t>35</a:t>
            </a:fld>
            <a:endParaRPr lang="en-US"/>
          </a:p>
        </p:txBody>
      </p:sp>
      <p:sp>
        <p:nvSpPr>
          <p:cNvPr id="13" name="Title 1">
            <a:extLst>
              <a:ext uri="{FF2B5EF4-FFF2-40B4-BE49-F238E27FC236}">
                <a16:creationId xmlns:a16="http://schemas.microsoft.com/office/drawing/2014/main" id="{2F51934B-419B-C126-69C3-0B7896224574}"/>
              </a:ext>
            </a:extLst>
          </p:cNvPr>
          <p:cNvSpPr txBox="1">
            <a:spLocks/>
          </p:cNvSpPr>
          <p:nvPr/>
        </p:nvSpPr>
        <p:spPr bwMode="auto">
          <a:xfrm>
            <a:off x="4932218" y="4936691"/>
            <a:ext cx="3536372" cy="341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600" dirty="0">
                <a:latin typeface="+mn-lt"/>
              </a:rPr>
              <a:t>Greenbuild 2010, Chicago, IL</a:t>
            </a:r>
            <a:endParaRPr lang="en-US" sz="1600" kern="0" dirty="0">
              <a:latin typeface="+mn-lt"/>
            </a:endParaRPr>
          </a:p>
        </p:txBody>
      </p:sp>
      <p:pic>
        <p:nvPicPr>
          <p:cNvPr id="14" name="Content Placeholder 6">
            <a:extLst>
              <a:ext uri="{FF2B5EF4-FFF2-40B4-BE49-F238E27FC236}">
                <a16:creationId xmlns:a16="http://schemas.microsoft.com/office/drawing/2014/main" id="{0664C353-C377-5A3C-6C8F-ECB252A64EDA}"/>
              </a:ext>
            </a:extLst>
          </p:cNvPr>
          <p:cNvPicPr>
            <a:picLocks noGrp="1" noChangeAspect="1"/>
          </p:cNvPicPr>
          <p:nvPr>
            <p:ph sz="half" idx="2"/>
          </p:nvPr>
        </p:nvPicPr>
        <p:blipFill>
          <a:blip r:embed="rId2" cstate="print">
            <a:extLst>
              <a:ext uri="{BEBA8EAE-BF5A-486C-A8C5-ECC9F3942E4B}">
                <a14:imgProps xmlns:a14="http://schemas.microsoft.com/office/drawing/2010/main">
                  <a14:imgLayer r:embed="rId3">
                    <a14:imgEffect>
                      <a14:brightnessContrast bright="22000" contrast="-12000"/>
                    </a14:imgEffect>
                  </a14:imgLayer>
                </a14:imgProps>
              </a:ext>
              <a:ext uri="{28A0092B-C50C-407E-A947-70E740481C1C}">
                <a14:useLocalDpi xmlns:a14="http://schemas.microsoft.com/office/drawing/2010/main" val="0"/>
              </a:ext>
            </a:extLst>
          </a:blip>
          <a:stretch>
            <a:fillRect/>
          </a:stretch>
        </p:blipFill>
        <p:spPr>
          <a:xfrm>
            <a:off x="3535344" y="1319645"/>
            <a:ext cx="5337718" cy="3573182"/>
          </a:xfrm>
        </p:spPr>
      </p:pic>
      <p:sp>
        <p:nvSpPr>
          <p:cNvPr id="15" name="Title 1">
            <a:extLst>
              <a:ext uri="{FF2B5EF4-FFF2-40B4-BE49-F238E27FC236}">
                <a16:creationId xmlns:a16="http://schemas.microsoft.com/office/drawing/2014/main" id="{F7FA6384-E2FD-E3C3-BF17-F9E3A2AC6ECC}"/>
              </a:ext>
            </a:extLst>
          </p:cNvPr>
          <p:cNvSpPr txBox="1">
            <a:spLocks/>
          </p:cNvSpPr>
          <p:nvPr/>
        </p:nvSpPr>
        <p:spPr bwMode="auto">
          <a:xfrm rot="16200000">
            <a:off x="8006700" y="3596264"/>
            <a:ext cx="2036618" cy="217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000" dirty="0">
                <a:latin typeface="+mn-lt"/>
              </a:rPr>
              <a:t>Wikimedia Commons</a:t>
            </a:r>
          </a:p>
        </p:txBody>
      </p:sp>
      <p:sp>
        <p:nvSpPr>
          <p:cNvPr id="16" name="Title 1">
            <a:extLst>
              <a:ext uri="{FF2B5EF4-FFF2-40B4-BE49-F238E27FC236}">
                <a16:creationId xmlns:a16="http://schemas.microsoft.com/office/drawing/2014/main" id="{157D1AEB-60FC-3E4E-D53E-EAE29ACC9C5E}"/>
              </a:ext>
            </a:extLst>
          </p:cNvPr>
          <p:cNvSpPr txBox="1">
            <a:spLocks/>
          </p:cNvSpPr>
          <p:nvPr/>
        </p:nvSpPr>
        <p:spPr bwMode="auto">
          <a:xfrm>
            <a:off x="453735" y="1144011"/>
            <a:ext cx="3096491"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2000" kern="0" dirty="0">
                <a:latin typeface="+mn-lt"/>
              </a:rPr>
              <a:t>Organizer</a:t>
            </a:r>
          </a:p>
        </p:txBody>
      </p:sp>
    </p:spTree>
    <p:extLst>
      <p:ext uri="{BB962C8B-B14F-4D97-AF65-F5344CB8AC3E}">
        <p14:creationId xmlns:p14="http://schemas.microsoft.com/office/powerpoint/2010/main" val="259536137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9547A3-78A2-17BD-F382-A76B685D3B3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2409222-AC65-B689-C245-D2C9458E2FA4}"/>
              </a:ext>
            </a:extLst>
          </p:cNvPr>
          <p:cNvSpPr>
            <a:spLocks noGrp="1"/>
          </p:cNvSpPr>
          <p:nvPr>
            <p:ph type="title"/>
          </p:nvPr>
        </p:nvSpPr>
        <p:spPr>
          <a:xfrm>
            <a:off x="457200" y="274638"/>
            <a:ext cx="4405745" cy="618980"/>
          </a:xfrm>
        </p:spPr>
        <p:txBody>
          <a:bodyPr/>
          <a:lstStyle/>
          <a:p>
            <a:r>
              <a:rPr lang="en-US" dirty="0"/>
              <a:t>The Event Itself</a:t>
            </a:r>
          </a:p>
        </p:txBody>
      </p:sp>
      <p:sp>
        <p:nvSpPr>
          <p:cNvPr id="3" name="Content Placeholder 2">
            <a:extLst>
              <a:ext uri="{FF2B5EF4-FFF2-40B4-BE49-F238E27FC236}">
                <a16:creationId xmlns:a16="http://schemas.microsoft.com/office/drawing/2014/main" id="{6FD60B80-78C5-C332-220D-A2BF0AF7B5A7}"/>
              </a:ext>
            </a:extLst>
          </p:cNvPr>
          <p:cNvSpPr>
            <a:spLocks noGrp="1"/>
          </p:cNvSpPr>
          <p:nvPr>
            <p:ph sz="half" idx="1"/>
          </p:nvPr>
        </p:nvSpPr>
        <p:spPr>
          <a:xfrm>
            <a:off x="457201" y="1641765"/>
            <a:ext cx="3086100" cy="1688576"/>
          </a:xfrm>
        </p:spPr>
        <p:txBody>
          <a:bodyPr/>
          <a:lstStyle/>
          <a:p>
            <a:r>
              <a:rPr lang="en-US" dirty="0"/>
              <a:t>Check sound and projection equipment beforehand</a:t>
            </a:r>
          </a:p>
          <a:p>
            <a:r>
              <a:rPr lang="en-US" dirty="0"/>
              <a:t>Have technician available</a:t>
            </a:r>
          </a:p>
        </p:txBody>
      </p:sp>
      <p:sp>
        <p:nvSpPr>
          <p:cNvPr id="5" name="Slide Number Placeholder 4">
            <a:extLst>
              <a:ext uri="{FF2B5EF4-FFF2-40B4-BE49-F238E27FC236}">
                <a16:creationId xmlns:a16="http://schemas.microsoft.com/office/drawing/2014/main" id="{EE12D55E-5E65-E370-BD90-3EA45E609322}"/>
              </a:ext>
            </a:extLst>
          </p:cNvPr>
          <p:cNvSpPr>
            <a:spLocks noGrp="1"/>
          </p:cNvSpPr>
          <p:nvPr>
            <p:ph type="sldNum" sz="quarter" idx="12"/>
          </p:nvPr>
        </p:nvSpPr>
        <p:spPr/>
        <p:txBody>
          <a:bodyPr/>
          <a:lstStyle/>
          <a:p>
            <a:pPr>
              <a:defRPr/>
            </a:pPr>
            <a:fld id="{94879EEC-0B10-4256-9412-5C5A352DF0AE}" type="slidenum">
              <a:rPr lang="en-US" smtClean="0"/>
              <a:pPr>
                <a:defRPr/>
              </a:pPr>
              <a:t>36</a:t>
            </a:fld>
            <a:endParaRPr lang="en-US"/>
          </a:p>
        </p:txBody>
      </p:sp>
      <p:sp>
        <p:nvSpPr>
          <p:cNvPr id="16" name="Title 1">
            <a:extLst>
              <a:ext uri="{FF2B5EF4-FFF2-40B4-BE49-F238E27FC236}">
                <a16:creationId xmlns:a16="http://schemas.microsoft.com/office/drawing/2014/main" id="{E0419039-B44F-2273-6EAB-E3F11348D0B6}"/>
              </a:ext>
            </a:extLst>
          </p:cNvPr>
          <p:cNvSpPr txBox="1">
            <a:spLocks/>
          </p:cNvSpPr>
          <p:nvPr/>
        </p:nvSpPr>
        <p:spPr bwMode="auto">
          <a:xfrm>
            <a:off x="453735" y="1144011"/>
            <a:ext cx="3096491"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2000" kern="0" dirty="0">
                <a:latin typeface="+mn-lt"/>
              </a:rPr>
              <a:t>Speakers</a:t>
            </a:r>
          </a:p>
        </p:txBody>
      </p:sp>
      <p:sp>
        <p:nvSpPr>
          <p:cNvPr id="6" name="Content Placeholder 2">
            <a:extLst>
              <a:ext uri="{FF2B5EF4-FFF2-40B4-BE49-F238E27FC236}">
                <a16:creationId xmlns:a16="http://schemas.microsoft.com/office/drawing/2014/main" id="{EF883428-2286-199A-94D3-E6B5341DEBD7}"/>
              </a:ext>
            </a:extLst>
          </p:cNvPr>
          <p:cNvSpPr txBox="1">
            <a:spLocks/>
          </p:cNvSpPr>
          <p:nvPr/>
        </p:nvSpPr>
        <p:spPr bwMode="auto">
          <a:xfrm>
            <a:off x="457200" y="4509656"/>
            <a:ext cx="3158836" cy="706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000">
                <a:solidFill>
                  <a:srgbClr val="1B4122"/>
                </a:solidFill>
                <a:latin typeface="+mn-lt"/>
                <a:ea typeface="+mn-ea"/>
                <a:cs typeface="+mn-cs"/>
              </a:defRPr>
            </a:lvl1pPr>
            <a:lvl2pPr marL="742950" indent="-285750" algn="l" rtl="0" eaLnBrk="0" fontAlgn="base" hangingPunct="0">
              <a:spcBef>
                <a:spcPct val="20000"/>
              </a:spcBef>
              <a:spcAft>
                <a:spcPct val="0"/>
              </a:spcAft>
              <a:buSzPct val="75000"/>
              <a:buFont typeface="Wingdings" pitchFamily="2" charset="2"/>
              <a:buChar char="§"/>
              <a:defRPr sz="1800">
                <a:solidFill>
                  <a:srgbClr val="1B4122"/>
                </a:solidFill>
                <a:latin typeface="+mn-lt"/>
              </a:defRPr>
            </a:lvl2pPr>
            <a:lvl3pPr marL="1143000" indent="-228600" algn="l" rtl="0" eaLnBrk="0" fontAlgn="base" hangingPunct="0">
              <a:spcBef>
                <a:spcPct val="20000"/>
              </a:spcBef>
              <a:spcAft>
                <a:spcPct val="0"/>
              </a:spcAft>
              <a:buChar char="•"/>
              <a:defRPr sz="2000">
                <a:solidFill>
                  <a:srgbClr val="1B4122"/>
                </a:solidFill>
                <a:latin typeface="+mn-lt"/>
              </a:defRPr>
            </a:lvl3pPr>
            <a:lvl4pPr marL="1600200" indent="-228600" algn="l" rtl="0" eaLnBrk="0" fontAlgn="base" hangingPunct="0">
              <a:spcBef>
                <a:spcPct val="20000"/>
              </a:spcBef>
              <a:spcAft>
                <a:spcPct val="0"/>
              </a:spcAft>
              <a:buChar char="–"/>
              <a:defRPr sz="1800">
                <a:solidFill>
                  <a:srgbClr val="1B4122"/>
                </a:solidFill>
                <a:latin typeface="+mn-lt"/>
              </a:defRPr>
            </a:lvl4pPr>
            <a:lvl5pPr marL="2057400" indent="-228600" algn="l" rtl="0" eaLnBrk="0" fontAlgn="base" hangingPunct="0">
              <a:spcBef>
                <a:spcPct val="20000"/>
              </a:spcBef>
              <a:spcAft>
                <a:spcPct val="0"/>
              </a:spcAft>
              <a:buChar char="»"/>
              <a:defRPr sz="1800">
                <a:solidFill>
                  <a:srgbClr val="1B4122"/>
                </a:solidFill>
                <a:latin typeface="+mn-lt"/>
              </a:defRPr>
            </a:lvl5pPr>
            <a:lvl6pPr marL="2514600" indent="-228600" algn="l" rtl="0" fontAlgn="base">
              <a:spcBef>
                <a:spcPct val="20000"/>
              </a:spcBef>
              <a:spcAft>
                <a:spcPct val="0"/>
              </a:spcAft>
              <a:buChar char="»"/>
              <a:defRPr sz="1800">
                <a:solidFill>
                  <a:srgbClr val="1B4122"/>
                </a:solidFill>
                <a:latin typeface="+mn-lt"/>
              </a:defRPr>
            </a:lvl6pPr>
            <a:lvl7pPr marL="2971800" indent="-228600" algn="l" rtl="0" fontAlgn="base">
              <a:spcBef>
                <a:spcPct val="20000"/>
              </a:spcBef>
              <a:spcAft>
                <a:spcPct val="0"/>
              </a:spcAft>
              <a:buChar char="»"/>
              <a:defRPr sz="1800">
                <a:solidFill>
                  <a:srgbClr val="1B4122"/>
                </a:solidFill>
                <a:latin typeface="+mn-lt"/>
              </a:defRPr>
            </a:lvl7pPr>
            <a:lvl8pPr marL="3429000" indent="-228600" algn="l" rtl="0" fontAlgn="base">
              <a:spcBef>
                <a:spcPct val="20000"/>
              </a:spcBef>
              <a:spcAft>
                <a:spcPct val="0"/>
              </a:spcAft>
              <a:buChar char="»"/>
              <a:defRPr sz="1800">
                <a:solidFill>
                  <a:srgbClr val="1B4122"/>
                </a:solidFill>
                <a:latin typeface="+mn-lt"/>
              </a:defRPr>
            </a:lvl8pPr>
            <a:lvl9pPr marL="3886200" indent="-228600" algn="l" rtl="0" fontAlgn="base">
              <a:spcBef>
                <a:spcPct val="20000"/>
              </a:spcBef>
              <a:spcAft>
                <a:spcPct val="0"/>
              </a:spcAft>
              <a:buChar char="»"/>
              <a:defRPr sz="1800">
                <a:solidFill>
                  <a:srgbClr val="1B4122"/>
                </a:solidFill>
                <a:latin typeface="+mn-lt"/>
              </a:defRPr>
            </a:lvl9pPr>
          </a:lstStyle>
          <a:p>
            <a:r>
              <a:rPr lang="en-US" kern="0" dirty="0"/>
              <a:t>Provide speaker room</a:t>
            </a:r>
          </a:p>
        </p:txBody>
      </p:sp>
      <p:sp>
        <p:nvSpPr>
          <p:cNvPr id="7" name="Title 1">
            <a:extLst>
              <a:ext uri="{FF2B5EF4-FFF2-40B4-BE49-F238E27FC236}">
                <a16:creationId xmlns:a16="http://schemas.microsoft.com/office/drawing/2014/main" id="{FF47449B-32FD-22F1-B076-054754CE400F}"/>
              </a:ext>
            </a:extLst>
          </p:cNvPr>
          <p:cNvSpPr txBox="1">
            <a:spLocks/>
          </p:cNvSpPr>
          <p:nvPr/>
        </p:nvSpPr>
        <p:spPr bwMode="auto">
          <a:xfrm rot="16200000">
            <a:off x="7352076" y="5528973"/>
            <a:ext cx="2036618" cy="217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000" dirty="0">
                <a:latin typeface="+mn-lt"/>
              </a:rPr>
              <a:t>Mikhail </a:t>
            </a:r>
            <a:r>
              <a:rPr lang="en-US" sz="1000" dirty="0" err="1">
                <a:latin typeface="+mn-lt"/>
              </a:rPr>
              <a:t>Nilov</a:t>
            </a:r>
            <a:r>
              <a:rPr lang="en-US" sz="1000" dirty="0">
                <a:latin typeface="+mn-lt"/>
              </a:rPr>
              <a:t>, </a:t>
            </a:r>
            <a:r>
              <a:rPr lang="en-US" sz="1000" dirty="0" err="1">
                <a:latin typeface="+mn-lt"/>
              </a:rPr>
              <a:t>Pexels</a:t>
            </a:r>
            <a:endParaRPr lang="en-US" sz="1000" dirty="0">
              <a:latin typeface="+mn-lt"/>
            </a:endParaRPr>
          </a:p>
        </p:txBody>
      </p:sp>
      <p:pic>
        <p:nvPicPr>
          <p:cNvPr id="8" name="Content Placeholder 7">
            <a:extLst>
              <a:ext uri="{FF2B5EF4-FFF2-40B4-BE49-F238E27FC236}">
                <a16:creationId xmlns:a16="http://schemas.microsoft.com/office/drawing/2014/main" id="{64936658-01A0-8D4A-D6D5-8480638B8206}"/>
              </a:ext>
            </a:extLst>
          </p:cNvPr>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187536" y="4000571"/>
            <a:ext cx="4021175" cy="2680783"/>
          </a:xfrm>
        </p:spPr>
      </p:pic>
      <p:sp>
        <p:nvSpPr>
          <p:cNvPr id="9" name="Title 1">
            <a:extLst>
              <a:ext uri="{FF2B5EF4-FFF2-40B4-BE49-F238E27FC236}">
                <a16:creationId xmlns:a16="http://schemas.microsoft.com/office/drawing/2014/main" id="{EBDD819A-2937-0036-C1E9-2BAB6090061E}"/>
              </a:ext>
            </a:extLst>
          </p:cNvPr>
          <p:cNvSpPr txBox="1">
            <a:spLocks/>
          </p:cNvSpPr>
          <p:nvPr/>
        </p:nvSpPr>
        <p:spPr bwMode="auto">
          <a:xfrm>
            <a:off x="4842164" y="3378056"/>
            <a:ext cx="3429000" cy="341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600" kern="0" dirty="0">
                <a:latin typeface="+mn-lt"/>
              </a:rPr>
              <a:t>Greenbuild 2011, </a:t>
            </a:r>
            <a:r>
              <a:rPr lang="en-US" sz="1600" dirty="0">
                <a:latin typeface="+mn-lt"/>
              </a:rPr>
              <a:t>Philadelphia, PA</a:t>
            </a:r>
            <a:endParaRPr lang="en-US" sz="1600" kern="0" dirty="0">
              <a:latin typeface="+mn-lt"/>
            </a:endParaRPr>
          </a:p>
        </p:txBody>
      </p:sp>
      <p:sp>
        <p:nvSpPr>
          <p:cNvPr id="10" name="Title 1">
            <a:extLst>
              <a:ext uri="{FF2B5EF4-FFF2-40B4-BE49-F238E27FC236}">
                <a16:creationId xmlns:a16="http://schemas.microsoft.com/office/drawing/2014/main" id="{3BF26C2B-D445-2E33-3098-B06C6F6C9B0E}"/>
              </a:ext>
            </a:extLst>
          </p:cNvPr>
          <p:cNvSpPr txBox="1">
            <a:spLocks/>
          </p:cNvSpPr>
          <p:nvPr/>
        </p:nvSpPr>
        <p:spPr bwMode="auto">
          <a:xfrm rot="16200000">
            <a:off x="7320907" y="2203882"/>
            <a:ext cx="2036618" cy="217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000" dirty="0">
                <a:latin typeface="+mn-lt"/>
              </a:rPr>
              <a:t>Wikimedia Commons</a:t>
            </a:r>
          </a:p>
        </p:txBody>
      </p:sp>
      <p:pic>
        <p:nvPicPr>
          <p:cNvPr id="11" name="Content Placeholder 13">
            <a:extLst>
              <a:ext uri="{FF2B5EF4-FFF2-40B4-BE49-F238E27FC236}">
                <a16:creationId xmlns:a16="http://schemas.microsoft.com/office/drawing/2014/main" id="{2DD5CA63-80F6-9E90-571D-50F2462F22EC}"/>
              </a:ext>
            </a:extLst>
          </p:cNvPr>
          <p:cNvPicPr>
            <a:picLocks noChangeAspect="1"/>
          </p:cNvPicPr>
          <p:nvPr/>
        </p:nvPicPr>
        <p:blipFill>
          <a:blip r:embed="rId3" cstate="print">
            <a:extLst>
              <a:ext uri="{BEBA8EAE-BF5A-486C-A8C5-ECC9F3942E4B}">
                <a14:imgProps xmlns:a14="http://schemas.microsoft.com/office/drawing/2010/main">
                  <a14:imgLayer r:embed="rId4">
                    <a14:imgEffect>
                      <a14:brightnessContrast bright="5000" contrast="-5000"/>
                    </a14:imgEffect>
                  </a14:imgLayer>
                </a14:imgProps>
              </a:ext>
              <a:ext uri="{28A0092B-C50C-407E-A947-70E740481C1C}">
                <a14:useLocalDpi xmlns:a14="http://schemas.microsoft.com/office/drawing/2010/main" val="0"/>
              </a:ext>
            </a:extLst>
          </a:blip>
          <a:stretch>
            <a:fillRect/>
          </a:stretch>
        </p:blipFill>
        <p:spPr bwMode="auto">
          <a:xfrm>
            <a:off x="4188844" y="644236"/>
            <a:ext cx="4030365" cy="2681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9980200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885FAA-59C0-A996-8453-63403AE5A66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BA1B685-438A-4445-AEDF-4E2CF551A3C3}"/>
              </a:ext>
            </a:extLst>
          </p:cNvPr>
          <p:cNvSpPr>
            <a:spLocks noGrp="1"/>
          </p:cNvSpPr>
          <p:nvPr>
            <p:ph type="title"/>
          </p:nvPr>
        </p:nvSpPr>
        <p:spPr>
          <a:xfrm>
            <a:off x="457200" y="274638"/>
            <a:ext cx="4405745" cy="618980"/>
          </a:xfrm>
        </p:spPr>
        <p:txBody>
          <a:bodyPr/>
          <a:lstStyle/>
          <a:p>
            <a:r>
              <a:rPr lang="en-US" dirty="0"/>
              <a:t>The Event Itself</a:t>
            </a:r>
          </a:p>
        </p:txBody>
      </p:sp>
      <p:sp>
        <p:nvSpPr>
          <p:cNvPr id="3" name="Content Placeholder 2">
            <a:extLst>
              <a:ext uri="{FF2B5EF4-FFF2-40B4-BE49-F238E27FC236}">
                <a16:creationId xmlns:a16="http://schemas.microsoft.com/office/drawing/2014/main" id="{8DC0077E-B013-2999-393A-741BCA55529D}"/>
              </a:ext>
            </a:extLst>
          </p:cNvPr>
          <p:cNvSpPr>
            <a:spLocks noGrp="1"/>
          </p:cNvSpPr>
          <p:nvPr>
            <p:ph sz="half" idx="1"/>
          </p:nvPr>
        </p:nvSpPr>
        <p:spPr>
          <a:xfrm>
            <a:off x="457201" y="1641765"/>
            <a:ext cx="3086100" cy="1506682"/>
          </a:xfrm>
        </p:spPr>
        <p:txBody>
          <a:bodyPr/>
          <a:lstStyle/>
          <a:p>
            <a:r>
              <a:rPr lang="en-US" dirty="0"/>
              <a:t>Optional</a:t>
            </a:r>
          </a:p>
          <a:p>
            <a:r>
              <a:rPr lang="en-US" dirty="0"/>
              <a:t>Increases participation</a:t>
            </a:r>
          </a:p>
        </p:txBody>
      </p:sp>
      <p:sp>
        <p:nvSpPr>
          <p:cNvPr id="5" name="Slide Number Placeholder 4">
            <a:extLst>
              <a:ext uri="{FF2B5EF4-FFF2-40B4-BE49-F238E27FC236}">
                <a16:creationId xmlns:a16="http://schemas.microsoft.com/office/drawing/2014/main" id="{A99B493C-C85C-ED96-CFF4-15A91441C8B2}"/>
              </a:ext>
            </a:extLst>
          </p:cNvPr>
          <p:cNvSpPr>
            <a:spLocks noGrp="1"/>
          </p:cNvSpPr>
          <p:nvPr>
            <p:ph type="sldNum" sz="quarter" idx="12"/>
          </p:nvPr>
        </p:nvSpPr>
        <p:spPr/>
        <p:txBody>
          <a:bodyPr/>
          <a:lstStyle/>
          <a:p>
            <a:pPr>
              <a:defRPr/>
            </a:pPr>
            <a:fld id="{94879EEC-0B10-4256-9412-5C5A352DF0AE}" type="slidenum">
              <a:rPr lang="en-US" smtClean="0"/>
              <a:pPr>
                <a:defRPr/>
              </a:pPr>
              <a:t>37</a:t>
            </a:fld>
            <a:endParaRPr lang="en-US"/>
          </a:p>
        </p:txBody>
      </p:sp>
      <p:sp>
        <p:nvSpPr>
          <p:cNvPr id="16" name="Title 1">
            <a:extLst>
              <a:ext uri="{FF2B5EF4-FFF2-40B4-BE49-F238E27FC236}">
                <a16:creationId xmlns:a16="http://schemas.microsoft.com/office/drawing/2014/main" id="{D37DC120-2025-EE35-0DEF-EBA0382DCAC8}"/>
              </a:ext>
            </a:extLst>
          </p:cNvPr>
          <p:cNvSpPr txBox="1">
            <a:spLocks/>
          </p:cNvSpPr>
          <p:nvPr/>
        </p:nvSpPr>
        <p:spPr bwMode="auto">
          <a:xfrm>
            <a:off x="453735" y="1144011"/>
            <a:ext cx="3096491"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2000" kern="0" dirty="0">
                <a:latin typeface="+mn-lt"/>
              </a:rPr>
              <a:t>Poster session</a:t>
            </a:r>
          </a:p>
        </p:txBody>
      </p:sp>
      <p:sp>
        <p:nvSpPr>
          <p:cNvPr id="9" name="Title 1">
            <a:extLst>
              <a:ext uri="{FF2B5EF4-FFF2-40B4-BE49-F238E27FC236}">
                <a16:creationId xmlns:a16="http://schemas.microsoft.com/office/drawing/2014/main" id="{A58C6566-AFE2-2A69-E1FB-D7B343021B11}"/>
              </a:ext>
            </a:extLst>
          </p:cNvPr>
          <p:cNvSpPr txBox="1">
            <a:spLocks/>
          </p:cNvSpPr>
          <p:nvPr/>
        </p:nvSpPr>
        <p:spPr bwMode="auto">
          <a:xfrm>
            <a:off x="4436918" y="3030393"/>
            <a:ext cx="3834246" cy="341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600" kern="0" dirty="0">
                <a:latin typeface="+mn-lt"/>
              </a:rPr>
              <a:t>Louisiana Housing Conference 2024</a:t>
            </a:r>
          </a:p>
        </p:txBody>
      </p:sp>
      <p:sp>
        <p:nvSpPr>
          <p:cNvPr id="10" name="Title 1">
            <a:extLst>
              <a:ext uri="{FF2B5EF4-FFF2-40B4-BE49-F238E27FC236}">
                <a16:creationId xmlns:a16="http://schemas.microsoft.com/office/drawing/2014/main" id="{63F3DE5B-949C-CAC5-9738-826214CD7360}"/>
              </a:ext>
            </a:extLst>
          </p:cNvPr>
          <p:cNvSpPr txBox="1">
            <a:spLocks/>
          </p:cNvSpPr>
          <p:nvPr/>
        </p:nvSpPr>
        <p:spPr bwMode="auto">
          <a:xfrm rot="16200000">
            <a:off x="7320907" y="1970519"/>
            <a:ext cx="2036618" cy="217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000" dirty="0">
                <a:latin typeface="+mn-lt"/>
              </a:rPr>
              <a:t>State of Louisiana</a:t>
            </a:r>
          </a:p>
        </p:txBody>
      </p:sp>
      <p:pic>
        <p:nvPicPr>
          <p:cNvPr id="12" name="Picture 11">
            <a:extLst>
              <a:ext uri="{FF2B5EF4-FFF2-40B4-BE49-F238E27FC236}">
                <a16:creationId xmlns:a16="http://schemas.microsoft.com/office/drawing/2014/main" id="{7CE55343-6B46-4613-1FDD-418D7EEF7C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70121" y="10391"/>
            <a:ext cx="4040862" cy="3029382"/>
          </a:xfrm>
          <a:prstGeom prst="rect">
            <a:avLst/>
          </a:prstGeom>
        </p:spPr>
      </p:pic>
      <p:pic>
        <p:nvPicPr>
          <p:cNvPr id="15" name="Content Placeholder 14">
            <a:extLst>
              <a:ext uri="{FF2B5EF4-FFF2-40B4-BE49-F238E27FC236}">
                <a16:creationId xmlns:a16="http://schemas.microsoft.com/office/drawing/2014/main" id="{FD596AE5-022E-BDC7-D765-3245DA6D67D8}"/>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180609" y="3570456"/>
            <a:ext cx="4038600" cy="2684410"/>
          </a:xfrm>
        </p:spPr>
      </p:pic>
      <p:sp>
        <p:nvSpPr>
          <p:cNvPr id="17" name="Title 1">
            <a:extLst>
              <a:ext uri="{FF2B5EF4-FFF2-40B4-BE49-F238E27FC236}">
                <a16:creationId xmlns:a16="http://schemas.microsoft.com/office/drawing/2014/main" id="{9DB41E40-7092-54C0-FD40-C3C69D81BEAF}"/>
              </a:ext>
            </a:extLst>
          </p:cNvPr>
          <p:cNvSpPr txBox="1">
            <a:spLocks/>
          </p:cNvSpPr>
          <p:nvPr/>
        </p:nvSpPr>
        <p:spPr bwMode="auto">
          <a:xfrm>
            <a:off x="4326081" y="6349854"/>
            <a:ext cx="3875809" cy="341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600" kern="0" dirty="0">
                <a:latin typeface="+mn-lt"/>
              </a:rPr>
              <a:t>Rocky Mountain National Park Research Conference 2017</a:t>
            </a:r>
          </a:p>
        </p:txBody>
      </p:sp>
      <p:sp>
        <p:nvSpPr>
          <p:cNvPr id="18" name="Title 1">
            <a:extLst>
              <a:ext uri="{FF2B5EF4-FFF2-40B4-BE49-F238E27FC236}">
                <a16:creationId xmlns:a16="http://schemas.microsoft.com/office/drawing/2014/main" id="{2F3F1392-6C96-9CBA-E444-E41A78CD135A}"/>
              </a:ext>
            </a:extLst>
          </p:cNvPr>
          <p:cNvSpPr txBox="1">
            <a:spLocks/>
          </p:cNvSpPr>
          <p:nvPr/>
        </p:nvSpPr>
        <p:spPr bwMode="auto">
          <a:xfrm rot="16200000">
            <a:off x="7702884" y="5393130"/>
            <a:ext cx="1323608" cy="325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000" dirty="0">
                <a:latin typeface="+mn-lt"/>
              </a:rPr>
              <a:t>NPS</a:t>
            </a:r>
          </a:p>
        </p:txBody>
      </p:sp>
    </p:spTree>
    <p:extLst>
      <p:ext uri="{BB962C8B-B14F-4D97-AF65-F5344CB8AC3E}">
        <p14:creationId xmlns:p14="http://schemas.microsoft.com/office/powerpoint/2010/main" val="16783944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802B19-B7B3-50D3-94BD-45064A0A3A0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973490-5ACB-D896-7BDD-450FC2C37858}"/>
              </a:ext>
            </a:extLst>
          </p:cNvPr>
          <p:cNvSpPr>
            <a:spLocks noGrp="1"/>
          </p:cNvSpPr>
          <p:nvPr>
            <p:ph type="title"/>
          </p:nvPr>
        </p:nvSpPr>
        <p:spPr>
          <a:xfrm>
            <a:off x="1438977" y="274638"/>
            <a:ext cx="4010891" cy="650153"/>
          </a:xfrm>
        </p:spPr>
        <p:txBody>
          <a:bodyPr/>
          <a:lstStyle/>
          <a:p>
            <a:r>
              <a:rPr lang="en-US" dirty="0"/>
              <a:t>The Event Itself</a:t>
            </a:r>
          </a:p>
        </p:txBody>
      </p:sp>
      <p:sp>
        <p:nvSpPr>
          <p:cNvPr id="3" name="Content Placeholder 2">
            <a:extLst>
              <a:ext uri="{FF2B5EF4-FFF2-40B4-BE49-F238E27FC236}">
                <a16:creationId xmlns:a16="http://schemas.microsoft.com/office/drawing/2014/main" id="{EE933931-B69A-22AF-89B0-3AD0875C9148}"/>
              </a:ext>
            </a:extLst>
          </p:cNvPr>
          <p:cNvSpPr>
            <a:spLocks noGrp="1"/>
          </p:cNvSpPr>
          <p:nvPr>
            <p:ph sz="half" idx="1"/>
          </p:nvPr>
        </p:nvSpPr>
        <p:spPr>
          <a:xfrm>
            <a:off x="1438977" y="1361210"/>
            <a:ext cx="6858000" cy="1880754"/>
          </a:xfrm>
        </p:spPr>
        <p:txBody>
          <a:bodyPr/>
          <a:lstStyle/>
          <a:p>
            <a:r>
              <a:rPr lang="en-US" dirty="0"/>
              <a:t>After attendees leave</a:t>
            </a:r>
          </a:p>
          <a:p>
            <a:endParaRPr lang="en-US" dirty="0"/>
          </a:p>
          <a:p>
            <a:r>
              <a:rPr lang="en-US" dirty="0"/>
              <a:t>May involve moving or storing furniture</a:t>
            </a:r>
          </a:p>
          <a:p>
            <a:r>
              <a:rPr lang="en-US" dirty="0"/>
              <a:t>Exhibitors should take back all discarded materials</a:t>
            </a:r>
          </a:p>
        </p:txBody>
      </p:sp>
      <p:sp>
        <p:nvSpPr>
          <p:cNvPr id="5" name="Slide Number Placeholder 4">
            <a:extLst>
              <a:ext uri="{FF2B5EF4-FFF2-40B4-BE49-F238E27FC236}">
                <a16:creationId xmlns:a16="http://schemas.microsoft.com/office/drawing/2014/main" id="{6C4AE022-4EC0-8802-6132-B003F771F8F9}"/>
              </a:ext>
            </a:extLst>
          </p:cNvPr>
          <p:cNvSpPr>
            <a:spLocks noGrp="1"/>
          </p:cNvSpPr>
          <p:nvPr>
            <p:ph type="sldNum" sz="quarter" idx="12"/>
          </p:nvPr>
        </p:nvSpPr>
        <p:spPr/>
        <p:txBody>
          <a:bodyPr/>
          <a:lstStyle/>
          <a:p>
            <a:pPr>
              <a:defRPr/>
            </a:pPr>
            <a:fld id="{94879EEC-0B10-4256-9412-5C5A352DF0AE}" type="slidenum">
              <a:rPr lang="en-US" smtClean="0"/>
              <a:pPr>
                <a:defRPr/>
              </a:pPr>
              <a:t>38</a:t>
            </a:fld>
            <a:endParaRPr lang="en-US"/>
          </a:p>
        </p:txBody>
      </p:sp>
      <p:sp>
        <p:nvSpPr>
          <p:cNvPr id="9" name="Title 1">
            <a:extLst>
              <a:ext uri="{FF2B5EF4-FFF2-40B4-BE49-F238E27FC236}">
                <a16:creationId xmlns:a16="http://schemas.microsoft.com/office/drawing/2014/main" id="{EF1B69DC-9F92-EC64-7F91-FCFB8E730D4F}"/>
              </a:ext>
            </a:extLst>
          </p:cNvPr>
          <p:cNvSpPr txBox="1">
            <a:spLocks/>
          </p:cNvSpPr>
          <p:nvPr/>
        </p:nvSpPr>
        <p:spPr bwMode="auto">
          <a:xfrm>
            <a:off x="1435512" y="905020"/>
            <a:ext cx="3096491"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2000" kern="0" dirty="0">
                <a:latin typeface="+mn-lt"/>
              </a:rPr>
              <a:t>Get-out</a:t>
            </a:r>
          </a:p>
        </p:txBody>
      </p:sp>
      <p:sp>
        <p:nvSpPr>
          <p:cNvPr id="10" name="TextBox 9">
            <a:extLst>
              <a:ext uri="{FF2B5EF4-FFF2-40B4-BE49-F238E27FC236}">
                <a16:creationId xmlns:a16="http://schemas.microsoft.com/office/drawing/2014/main" id="{8362E233-B5E4-CA63-40B7-AF805FEB767D}"/>
              </a:ext>
            </a:extLst>
          </p:cNvPr>
          <p:cNvSpPr txBox="1"/>
          <p:nvPr/>
        </p:nvSpPr>
        <p:spPr>
          <a:xfrm>
            <a:off x="3638204" y="6366572"/>
            <a:ext cx="2567478" cy="338554"/>
          </a:xfrm>
          <a:prstGeom prst="rect">
            <a:avLst/>
          </a:prstGeom>
          <a:noFill/>
        </p:spPr>
        <p:txBody>
          <a:bodyPr wrap="square">
            <a:spAutoFit/>
          </a:bodyPr>
          <a:lstStyle/>
          <a:p>
            <a:r>
              <a:rPr lang="en-US" sz="1600" dirty="0">
                <a:solidFill>
                  <a:srgbClr val="1B4122"/>
                </a:solidFill>
                <a:effectLst/>
                <a:latin typeface="+mn-lt"/>
                <a:ea typeface="Calibri" panose="020F0502020204030204" pitchFamily="34" charset="0"/>
                <a:cs typeface="Times New Roman" panose="02020603050405020304" pitchFamily="18" charset="0"/>
              </a:rPr>
              <a:t>Get-out, Greenbuild 2025</a:t>
            </a:r>
            <a:endParaRPr lang="en-US" sz="1600" dirty="0">
              <a:solidFill>
                <a:srgbClr val="1B4122"/>
              </a:solidFill>
              <a:latin typeface="+mn-lt"/>
            </a:endParaRPr>
          </a:p>
        </p:txBody>
      </p:sp>
      <p:sp>
        <p:nvSpPr>
          <p:cNvPr id="11" name="Title 1">
            <a:extLst>
              <a:ext uri="{FF2B5EF4-FFF2-40B4-BE49-F238E27FC236}">
                <a16:creationId xmlns:a16="http://schemas.microsoft.com/office/drawing/2014/main" id="{6A94D849-4E2D-3618-EBA5-CE1712403977}"/>
              </a:ext>
            </a:extLst>
          </p:cNvPr>
          <p:cNvSpPr txBox="1">
            <a:spLocks/>
          </p:cNvSpPr>
          <p:nvPr/>
        </p:nvSpPr>
        <p:spPr bwMode="auto">
          <a:xfrm rot="16200000">
            <a:off x="6423929" y="5473664"/>
            <a:ext cx="1179874" cy="27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000" dirty="0">
                <a:latin typeface="+mn-lt"/>
              </a:rPr>
              <a:t>Photo by author</a:t>
            </a:r>
          </a:p>
        </p:txBody>
      </p:sp>
      <p:pic>
        <p:nvPicPr>
          <p:cNvPr id="12" name="Content Placeholder 6">
            <a:extLst>
              <a:ext uri="{FF2B5EF4-FFF2-40B4-BE49-F238E27FC236}">
                <a16:creationId xmlns:a16="http://schemas.microsoft.com/office/drawing/2014/main" id="{23D31E4B-606C-6F59-2913-C15FA49E604F}"/>
              </a:ext>
            </a:extLst>
          </p:cNvPr>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2399037" y="3262746"/>
            <a:ext cx="4507685" cy="3005123"/>
          </a:xfrm>
        </p:spPr>
      </p:pic>
    </p:spTree>
    <p:extLst>
      <p:ext uri="{BB962C8B-B14F-4D97-AF65-F5344CB8AC3E}">
        <p14:creationId xmlns:p14="http://schemas.microsoft.com/office/powerpoint/2010/main" val="232198078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0FD0DF-3992-F9C0-BFD7-BE64B8A56457}"/>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A91DDC3-EE3A-C3A0-E999-47815BFB89EA}"/>
              </a:ext>
            </a:extLst>
          </p:cNvPr>
          <p:cNvSpPr>
            <a:spLocks noGrp="1"/>
          </p:cNvSpPr>
          <p:nvPr>
            <p:ph sz="half" idx="1"/>
          </p:nvPr>
        </p:nvSpPr>
        <p:spPr>
          <a:xfrm>
            <a:off x="457200" y="1600201"/>
            <a:ext cx="4038600" cy="1485900"/>
          </a:xfrm>
        </p:spPr>
        <p:txBody>
          <a:bodyPr/>
          <a:lstStyle/>
          <a:p>
            <a:r>
              <a:rPr lang="en-US" dirty="0"/>
              <a:t>Back of house</a:t>
            </a:r>
          </a:p>
          <a:p>
            <a:endParaRPr lang="en-US" dirty="0"/>
          </a:p>
          <a:p>
            <a:r>
              <a:rPr lang="en-US" dirty="0"/>
              <a:t>Larger events can involve detailed waste separation </a:t>
            </a:r>
          </a:p>
        </p:txBody>
      </p:sp>
      <p:sp>
        <p:nvSpPr>
          <p:cNvPr id="5" name="Slide Number Placeholder 4">
            <a:extLst>
              <a:ext uri="{FF2B5EF4-FFF2-40B4-BE49-F238E27FC236}">
                <a16:creationId xmlns:a16="http://schemas.microsoft.com/office/drawing/2014/main" id="{15551D4A-E890-3698-DF96-7EE3175BEB2D}"/>
              </a:ext>
            </a:extLst>
          </p:cNvPr>
          <p:cNvSpPr>
            <a:spLocks noGrp="1"/>
          </p:cNvSpPr>
          <p:nvPr>
            <p:ph type="sldNum" sz="quarter" idx="12"/>
          </p:nvPr>
        </p:nvSpPr>
        <p:spPr/>
        <p:txBody>
          <a:bodyPr/>
          <a:lstStyle/>
          <a:p>
            <a:pPr>
              <a:defRPr/>
            </a:pPr>
            <a:fld id="{94879EEC-0B10-4256-9412-5C5A352DF0AE}" type="slidenum">
              <a:rPr lang="en-US" smtClean="0"/>
              <a:pPr>
                <a:defRPr/>
              </a:pPr>
              <a:t>39</a:t>
            </a:fld>
            <a:endParaRPr lang="en-US"/>
          </a:p>
        </p:txBody>
      </p:sp>
      <p:sp>
        <p:nvSpPr>
          <p:cNvPr id="11" name="TextBox 10">
            <a:extLst>
              <a:ext uri="{FF2B5EF4-FFF2-40B4-BE49-F238E27FC236}">
                <a16:creationId xmlns:a16="http://schemas.microsoft.com/office/drawing/2014/main" id="{E2BB3D71-D3E0-5E4B-76B8-6268BE676D34}"/>
              </a:ext>
            </a:extLst>
          </p:cNvPr>
          <p:cNvSpPr txBox="1"/>
          <p:nvPr/>
        </p:nvSpPr>
        <p:spPr>
          <a:xfrm>
            <a:off x="5001722" y="6425927"/>
            <a:ext cx="2567478" cy="338554"/>
          </a:xfrm>
          <a:prstGeom prst="rect">
            <a:avLst/>
          </a:prstGeom>
          <a:noFill/>
        </p:spPr>
        <p:txBody>
          <a:bodyPr wrap="square">
            <a:spAutoFit/>
          </a:bodyPr>
          <a:lstStyle/>
          <a:p>
            <a:r>
              <a:rPr lang="en-US" sz="1600" dirty="0">
                <a:solidFill>
                  <a:srgbClr val="1B4122"/>
                </a:solidFill>
                <a:effectLst/>
                <a:latin typeface="+mn-lt"/>
                <a:ea typeface="Calibri" panose="020F0502020204030204" pitchFamily="34" charset="0"/>
                <a:cs typeface="Times New Roman" panose="02020603050405020304" pitchFamily="18" charset="0"/>
              </a:rPr>
              <a:t>Get-out, Greenbuild 2025</a:t>
            </a:r>
            <a:endParaRPr lang="en-US" sz="1600" dirty="0">
              <a:solidFill>
                <a:srgbClr val="1B4122"/>
              </a:solidFill>
              <a:latin typeface="+mn-lt"/>
            </a:endParaRPr>
          </a:p>
        </p:txBody>
      </p:sp>
      <p:pic>
        <p:nvPicPr>
          <p:cNvPr id="10" name="Content Placeholder 9">
            <a:extLst>
              <a:ext uri="{FF2B5EF4-FFF2-40B4-BE49-F238E27FC236}">
                <a16:creationId xmlns:a16="http://schemas.microsoft.com/office/drawing/2014/main" id="{429326A2-C5D5-5D5E-1220-823ED6CD2B15}"/>
              </a:ext>
            </a:extLst>
          </p:cNvPr>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495800" y="779621"/>
            <a:ext cx="4038600" cy="2692400"/>
          </a:xfrm>
        </p:spPr>
      </p:pic>
      <p:pic>
        <p:nvPicPr>
          <p:cNvPr id="14" name="Picture 13">
            <a:extLst>
              <a:ext uri="{FF2B5EF4-FFF2-40B4-BE49-F238E27FC236}">
                <a16:creationId xmlns:a16="http://schemas.microsoft.com/office/drawing/2014/main" id="{6EF6FFAD-A71C-662E-CAAE-E44F8AE4135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00879" y="3720252"/>
            <a:ext cx="4036061" cy="2690708"/>
          </a:xfrm>
          <a:prstGeom prst="rect">
            <a:avLst/>
          </a:prstGeom>
        </p:spPr>
      </p:pic>
      <p:sp>
        <p:nvSpPr>
          <p:cNvPr id="16" name="Title 1">
            <a:extLst>
              <a:ext uri="{FF2B5EF4-FFF2-40B4-BE49-F238E27FC236}">
                <a16:creationId xmlns:a16="http://schemas.microsoft.com/office/drawing/2014/main" id="{84635683-6B53-3219-A4F1-7242E0FC2947}"/>
              </a:ext>
            </a:extLst>
          </p:cNvPr>
          <p:cNvSpPr>
            <a:spLocks noGrp="1"/>
          </p:cNvSpPr>
          <p:nvPr>
            <p:ph type="title"/>
          </p:nvPr>
        </p:nvSpPr>
        <p:spPr>
          <a:xfrm>
            <a:off x="457200" y="274638"/>
            <a:ext cx="4010891" cy="650153"/>
          </a:xfrm>
        </p:spPr>
        <p:txBody>
          <a:bodyPr/>
          <a:lstStyle/>
          <a:p>
            <a:r>
              <a:rPr lang="en-US" dirty="0"/>
              <a:t>The Event Itself</a:t>
            </a:r>
          </a:p>
        </p:txBody>
      </p:sp>
      <p:sp>
        <p:nvSpPr>
          <p:cNvPr id="17" name="Title 1">
            <a:extLst>
              <a:ext uri="{FF2B5EF4-FFF2-40B4-BE49-F238E27FC236}">
                <a16:creationId xmlns:a16="http://schemas.microsoft.com/office/drawing/2014/main" id="{A9FD1940-6757-F238-5430-DAB3A311A19D}"/>
              </a:ext>
            </a:extLst>
          </p:cNvPr>
          <p:cNvSpPr txBox="1">
            <a:spLocks/>
          </p:cNvSpPr>
          <p:nvPr/>
        </p:nvSpPr>
        <p:spPr bwMode="auto">
          <a:xfrm>
            <a:off x="453735" y="1081665"/>
            <a:ext cx="3096491"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2000" kern="0" dirty="0">
                <a:latin typeface="+mn-lt"/>
              </a:rPr>
              <a:t>Get-out</a:t>
            </a:r>
          </a:p>
        </p:txBody>
      </p:sp>
      <p:sp>
        <p:nvSpPr>
          <p:cNvPr id="18" name="Title 1">
            <a:extLst>
              <a:ext uri="{FF2B5EF4-FFF2-40B4-BE49-F238E27FC236}">
                <a16:creationId xmlns:a16="http://schemas.microsoft.com/office/drawing/2014/main" id="{0A61E5A2-F0B1-A465-88DE-A524F107470B}"/>
              </a:ext>
            </a:extLst>
          </p:cNvPr>
          <p:cNvSpPr txBox="1">
            <a:spLocks/>
          </p:cNvSpPr>
          <p:nvPr/>
        </p:nvSpPr>
        <p:spPr bwMode="auto">
          <a:xfrm rot="16200000">
            <a:off x="8065693" y="5733437"/>
            <a:ext cx="1179874" cy="27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000" dirty="0">
                <a:latin typeface="+mn-lt"/>
              </a:rPr>
              <a:t>Photo by author</a:t>
            </a:r>
          </a:p>
        </p:txBody>
      </p:sp>
      <p:sp>
        <p:nvSpPr>
          <p:cNvPr id="19" name="Title 1">
            <a:extLst>
              <a:ext uri="{FF2B5EF4-FFF2-40B4-BE49-F238E27FC236}">
                <a16:creationId xmlns:a16="http://schemas.microsoft.com/office/drawing/2014/main" id="{8D1A27A0-36EB-FB15-A178-E53AD2CDEC89}"/>
              </a:ext>
            </a:extLst>
          </p:cNvPr>
          <p:cNvSpPr txBox="1">
            <a:spLocks/>
          </p:cNvSpPr>
          <p:nvPr/>
        </p:nvSpPr>
        <p:spPr bwMode="auto">
          <a:xfrm rot="16200000">
            <a:off x="8072619" y="2810125"/>
            <a:ext cx="1179874" cy="27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000" dirty="0">
                <a:latin typeface="+mn-lt"/>
              </a:rPr>
              <a:t>Photo by author</a:t>
            </a:r>
          </a:p>
        </p:txBody>
      </p:sp>
    </p:spTree>
    <p:extLst>
      <p:ext uri="{BB962C8B-B14F-4D97-AF65-F5344CB8AC3E}">
        <p14:creationId xmlns:p14="http://schemas.microsoft.com/office/powerpoint/2010/main" val="14137766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5017" y="212292"/>
            <a:ext cx="1706819" cy="431944"/>
          </a:xfrm>
        </p:spPr>
        <p:txBody>
          <a:bodyPr/>
          <a:lstStyle/>
          <a:p>
            <a:r>
              <a:rPr lang="en-US" dirty="0"/>
              <a:t>Topics</a:t>
            </a:r>
          </a:p>
        </p:txBody>
      </p:sp>
      <p:sp>
        <p:nvSpPr>
          <p:cNvPr id="3" name="Content Placeholder 2"/>
          <p:cNvSpPr>
            <a:spLocks noGrp="1"/>
          </p:cNvSpPr>
          <p:nvPr>
            <p:ph idx="1"/>
          </p:nvPr>
        </p:nvSpPr>
        <p:spPr>
          <a:xfrm>
            <a:off x="2615799" y="810490"/>
            <a:ext cx="4263887" cy="5237019"/>
          </a:xfrm>
        </p:spPr>
        <p:txBody>
          <a:bodyPr/>
          <a:lstStyle/>
          <a:p>
            <a:pPr>
              <a:spcAft>
                <a:spcPts val="0"/>
              </a:spcAft>
            </a:pPr>
            <a:r>
              <a:rPr lang="en-US" dirty="0"/>
              <a:t>Event Management</a:t>
            </a:r>
          </a:p>
          <a:p>
            <a:pPr lvl="1">
              <a:spcAft>
                <a:spcPts val="0"/>
              </a:spcAft>
            </a:pPr>
            <a:r>
              <a:rPr lang="en-US" dirty="0"/>
              <a:t>Planning</a:t>
            </a:r>
          </a:p>
          <a:p>
            <a:pPr lvl="1">
              <a:spcAft>
                <a:spcPts val="0"/>
              </a:spcAft>
            </a:pPr>
            <a:r>
              <a:rPr lang="en-US" dirty="0"/>
              <a:t>Staff and Volunteers</a:t>
            </a:r>
          </a:p>
          <a:p>
            <a:pPr lvl="1">
              <a:spcAft>
                <a:spcPts val="0"/>
              </a:spcAft>
            </a:pPr>
            <a:r>
              <a:rPr lang="en-US" dirty="0"/>
              <a:t>Sustainable Event Planning</a:t>
            </a:r>
          </a:p>
          <a:p>
            <a:pPr>
              <a:spcBef>
                <a:spcPts val="1000"/>
              </a:spcBef>
              <a:spcAft>
                <a:spcPts val="0"/>
              </a:spcAft>
            </a:pPr>
            <a:r>
              <a:rPr lang="en-US" dirty="0"/>
              <a:t>Design – The Event Experience</a:t>
            </a:r>
          </a:p>
          <a:p>
            <a:pPr>
              <a:spcBef>
                <a:spcPts val="1000"/>
              </a:spcBef>
              <a:spcAft>
                <a:spcPts val="0"/>
              </a:spcAft>
            </a:pPr>
            <a:r>
              <a:rPr lang="en-US" dirty="0"/>
              <a:t>Sustainable Event Issues</a:t>
            </a:r>
          </a:p>
          <a:p>
            <a:pPr lvl="1">
              <a:spcAft>
                <a:spcPts val="0"/>
              </a:spcAft>
            </a:pPr>
            <a:r>
              <a:rPr lang="en-US" dirty="0"/>
              <a:t>Climate Impacts</a:t>
            </a:r>
          </a:p>
          <a:p>
            <a:pPr lvl="1">
              <a:spcAft>
                <a:spcPts val="0"/>
              </a:spcAft>
            </a:pPr>
            <a:r>
              <a:rPr lang="en-US" dirty="0"/>
              <a:t>Venue</a:t>
            </a:r>
          </a:p>
          <a:p>
            <a:pPr lvl="1">
              <a:spcAft>
                <a:spcPts val="0"/>
              </a:spcAft>
            </a:pPr>
            <a:r>
              <a:rPr lang="en-US" dirty="0"/>
              <a:t>Food</a:t>
            </a:r>
          </a:p>
          <a:p>
            <a:pPr lvl="1">
              <a:spcAft>
                <a:spcPts val="0"/>
              </a:spcAft>
            </a:pPr>
            <a:r>
              <a:rPr lang="en-US" dirty="0"/>
              <a:t>Water</a:t>
            </a:r>
          </a:p>
          <a:p>
            <a:pPr lvl="1">
              <a:spcAft>
                <a:spcPts val="0"/>
              </a:spcAft>
            </a:pPr>
            <a:r>
              <a:rPr lang="en-US" dirty="0"/>
              <a:t>Waste and Recycling</a:t>
            </a:r>
          </a:p>
          <a:p>
            <a:pPr>
              <a:spcBef>
                <a:spcPts val="1000"/>
              </a:spcBef>
              <a:spcAft>
                <a:spcPts val="0"/>
              </a:spcAft>
            </a:pPr>
            <a:r>
              <a:rPr lang="en-US" dirty="0"/>
              <a:t>The Event Itself</a:t>
            </a:r>
          </a:p>
          <a:p>
            <a:pPr lvl="1">
              <a:spcBef>
                <a:spcPts val="0"/>
              </a:spcBef>
              <a:spcAft>
                <a:spcPts val="0"/>
              </a:spcAft>
            </a:pPr>
            <a:r>
              <a:rPr lang="en-US" dirty="0"/>
              <a:t>Operation</a:t>
            </a:r>
          </a:p>
          <a:p>
            <a:pPr lvl="1">
              <a:spcBef>
                <a:spcPts val="0"/>
              </a:spcBef>
              <a:spcAft>
                <a:spcPts val="0"/>
              </a:spcAft>
            </a:pPr>
            <a:r>
              <a:rPr lang="en-US" dirty="0"/>
              <a:t>Monitoring and Reporting</a:t>
            </a:r>
          </a:p>
          <a:p>
            <a:pPr>
              <a:spcBef>
                <a:spcPts val="1000"/>
              </a:spcBef>
              <a:spcAft>
                <a:spcPts val="0"/>
              </a:spcAft>
            </a:pPr>
            <a:r>
              <a:rPr lang="en-US" dirty="0"/>
              <a:t>Marketing and Communication </a:t>
            </a:r>
          </a:p>
        </p:txBody>
      </p:sp>
    </p:spTree>
    <p:extLst>
      <p:ext uri="{BB962C8B-B14F-4D97-AF65-F5344CB8AC3E}">
        <p14:creationId xmlns:p14="http://schemas.microsoft.com/office/powerpoint/2010/main" val="128042433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7B1765-6BEE-CAB8-C4B6-D5BA2521E3E7}"/>
              </a:ext>
            </a:extLst>
          </p:cNvPr>
          <p:cNvSpPr>
            <a:spLocks noGrp="1"/>
          </p:cNvSpPr>
          <p:nvPr>
            <p:ph type="title"/>
          </p:nvPr>
        </p:nvSpPr>
        <p:spPr>
          <a:xfrm>
            <a:off x="2651760" y="274638"/>
            <a:ext cx="3960796" cy="1143000"/>
          </a:xfrm>
        </p:spPr>
        <p:txBody>
          <a:bodyPr/>
          <a:lstStyle/>
          <a:p>
            <a:r>
              <a:rPr lang="en-US" dirty="0"/>
              <a:t>Monitoring and Reporting</a:t>
            </a:r>
          </a:p>
        </p:txBody>
      </p:sp>
      <p:sp>
        <p:nvSpPr>
          <p:cNvPr id="3" name="Content Placeholder 2">
            <a:extLst>
              <a:ext uri="{FF2B5EF4-FFF2-40B4-BE49-F238E27FC236}">
                <a16:creationId xmlns:a16="http://schemas.microsoft.com/office/drawing/2014/main" id="{E04FC28E-0584-51B3-B500-9A984CC5D46F}"/>
              </a:ext>
            </a:extLst>
          </p:cNvPr>
          <p:cNvSpPr>
            <a:spLocks noGrp="1"/>
          </p:cNvSpPr>
          <p:nvPr>
            <p:ph sz="half" idx="1"/>
          </p:nvPr>
        </p:nvSpPr>
        <p:spPr>
          <a:xfrm>
            <a:off x="2651760" y="1257301"/>
            <a:ext cx="4038600" cy="1849582"/>
          </a:xfrm>
        </p:spPr>
        <p:txBody>
          <a:bodyPr/>
          <a:lstStyle/>
          <a:p>
            <a:r>
              <a:rPr lang="en-US" dirty="0"/>
              <a:t>Collect data where possible:</a:t>
            </a:r>
          </a:p>
          <a:p>
            <a:pPr lvl="1"/>
            <a:r>
              <a:rPr lang="en-US" dirty="0"/>
              <a:t>GHG emissions</a:t>
            </a:r>
          </a:p>
          <a:p>
            <a:pPr lvl="1"/>
            <a:r>
              <a:rPr lang="en-US" dirty="0"/>
              <a:t>Energy consumption</a:t>
            </a:r>
          </a:p>
          <a:p>
            <a:pPr lvl="1"/>
            <a:r>
              <a:rPr lang="en-US" dirty="0"/>
              <a:t>Water consumption</a:t>
            </a:r>
          </a:p>
          <a:p>
            <a:pPr lvl="1"/>
            <a:r>
              <a:rPr lang="en-US" dirty="0"/>
              <a:t>Recycling and waste</a:t>
            </a:r>
          </a:p>
        </p:txBody>
      </p:sp>
      <p:sp>
        <p:nvSpPr>
          <p:cNvPr id="5" name="Slide Number Placeholder 4">
            <a:extLst>
              <a:ext uri="{FF2B5EF4-FFF2-40B4-BE49-F238E27FC236}">
                <a16:creationId xmlns:a16="http://schemas.microsoft.com/office/drawing/2014/main" id="{F5928D7B-05DA-4732-523D-2D7CC05351EC}"/>
              </a:ext>
            </a:extLst>
          </p:cNvPr>
          <p:cNvSpPr>
            <a:spLocks noGrp="1"/>
          </p:cNvSpPr>
          <p:nvPr>
            <p:ph type="sldNum" sz="quarter" idx="12"/>
          </p:nvPr>
        </p:nvSpPr>
        <p:spPr/>
        <p:txBody>
          <a:bodyPr/>
          <a:lstStyle/>
          <a:p>
            <a:pPr>
              <a:defRPr/>
            </a:pPr>
            <a:fld id="{94879EEC-0B10-4256-9412-5C5A352DF0AE}" type="slidenum">
              <a:rPr lang="en-US" smtClean="0"/>
              <a:pPr>
                <a:defRPr/>
              </a:pPr>
              <a:t>40</a:t>
            </a:fld>
            <a:endParaRPr lang="en-US"/>
          </a:p>
        </p:txBody>
      </p:sp>
      <p:sp>
        <p:nvSpPr>
          <p:cNvPr id="6" name="Title 1">
            <a:extLst>
              <a:ext uri="{FF2B5EF4-FFF2-40B4-BE49-F238E27FC236}">
                <a16:creationId xmlns:a16="http://schemas.microsoft.com/office/drawing/2014/main" id="{9168B298-200A-3ACB-6131-B344B2168E6A}"/>
              </a:ext>
            </a:extLst>
          </p:cNvPr>
          <p:cNvSpPr txBox="1">
            <a:spLocks/>
          </p:cNvSpPr>
          <p:nvPr/>
        </p:nvSpPr>
        <p:spPr bwMode="auto">
          <a:xfrm rot="16200000">
            <a:off x="5438596" y="4600620"/>
            <a:ext cx="3728695" cy="304800"/>
          </a:xfrm>
          <a:prstGeom prst="rect">
            <a:avLst/>
          </a:prstGeom>
          <a:noFill/>
          <a:ln>
            <a:noFill/>
          </a:ln>
          <a:effectLst/>
          <a:extLst>
            <a:ext uri="{909E8E84-426E-40DD-AFC4-6F175D3DCCD1}">
              <a14:hiddenFill xmlns:a14="http://schemas.microsoft.com/office/drawing/2010/main">
                <a:solidFill>
                  <a:srgbClr val="11147D"/>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marL="192088" algn="l" rtl="0" fontAlgn="base">
              <a:spcBef>
                <a:spcPct val="0"/>
              </a:spcBef>
              <a:spcAft>
                <a:spcPct val="0"/>
              </a:spcAft>
              <a:defRPr sz="3200">
                <a:solidFill>
                  <a:schemeClr val="tx2"/>
                </a:solidFill>
                <a:latin typeface="+mj-lt"/>
                <a:ea typeface="+mj-ea"/>
                <a:cs typeface="+mj-cs"/>
              </a:defRPr>
            </a:lvl1pPr>
            <a:lvl2pPr marL="192088" algn="l" rtl="0" fontAlgn="base">
              <a:spcBef>
                <a:spcPct val="0"/>
              </a:spcBef>
              <a:spcAft>
                <a:spcPct val="0"/>
              </a:spcAft>
              <a:defRPr sz="3600">
                <a:solidFill>
                  <a:schemeClr val="tx2"/>
                </a:solidFill>
                <a:latin typeface="Verdana" pitchFamily="66" charset="0"/>
              </a:defRPr>
            </a:lvl2pPr>
            <a:lvl3pPr marL="192088" algn="l" rtl="0" fontAlgn="base">
              <a:spcBef>
                <a:spcPct val="0"/>
              </a:spcBef>
              <a:spcAft>
                <a:spcPct val="0"/>
              </a:spcAft>
              <a:defRPr sz="3600">
                <a:solidFill>
                  <a:schemeClr val="tx2"/>
                </a:solidFill>
                <a:latin typeface="Verdana" pitchFamily="66" charset="0"/>
              </a:defRPr>
            </a:lvl3pPr>
            <a:lvl4pPr marL="192088" algn="l" rtl="0" fontAlgn="base">
              <a:spcBef>
                <a:spcPct val="0"/>
              </a:spcBef>
              <a:spcAft>
                <a:spcPct val="0"/>
              </a:spcAft>
              <a:defRPr sz="3600">
                <a:solidFill>
                  <a:schemeClr val="tx2"/>
                </a:solidFill>
                <a:latin typeface="Verdana" pitchFamily="66" charset="0"/>
              </a:defRPr>
            </a:lvl4pPr>
            <a:lvl5pPr marL="192088" algn="l" rtl="0" fontAlgn="base">
              <a:spcBef>
                <a:spcPct val="0"/>
              </a:spcBef>
              <a:spcAft>
                <a:spcPct val="0"/>
              </a:spcAft>
              <a:defRPr sz="3600">
                <a:solidFill>
                  <a:schemeClr val="tx2"/>
                </a:solidFill>
                <a:latin typeface="Verdana" pitchFamily="66" charset="0"/>
              </a:defRPr>
            </a:lvl5pPr>
            <a:lvl6pPr marL="649288" algn="l" rtl="0" fontAlgn="base">
              <a:spcBef>
                <a:spcPct val="0"/>
              </a:spcBef>
              <a:spcAft>
                <a:spcPct val="0"/>
              </a:spcAft>
              <a:defRPr sz="3600">
                <a:solidFill>
                  <a:schemeClr val="tx2"/>
                </a:solidFill>
                <a:latin typeface="Verdana" pitchFamily="66" charset="0"/>
              </a:defRPr>
            </a:lvl6pPr>
            <a:lvl7pPr marL="1106488" algn="l" rtl="0" fontAlgn="base">
              <a:spcBef>
                <a:spcPct val="0"/>
              </a:spcBef>
              <a:spcAft>
                <a:spcPct val="0"/>
              </a:spcAft>
              <a:defRPr sz="3600">
                <a:solidFill>
                  <a:schemeClr val="tx2"/>
                </a:solidFill>
                <a:latin typeface="Verdana" pitchFamily="66" charset="0"/>
              </a:defRPr>
            </a:lvl7pPr>
            <a:lvl8pPr marL="1563688" algn="l" rtl="0" fontAlgn="base">
              <a:spcBef>
                <a:spcPct val="0"/>
              </a:spcBef>
              <a:spcAft>
                <a:spcPct val="0"/>
              </a:spcAft>
              <a:defRPr sz="3600">
                <a:solidFill>
                  <a:schemeClr val="tx2"/>
                </a:solidFill>
                <a:latin typeface="Verdana" pitchFamily="66" charset="0"/>
              </a:defRPr>
            </a:lvl8pPr>
            <a:lvl9pPr marL="2020888" algn="l" rtl="0" fontAlgn="base">
              <a:spcBef>
                <a:spcPct val="0"/>
              </a:spcBef>
              <a:spcAft>
                <a:spcPct val="0"/>
              </a:spcAft>
              <a:defRPr sz="3600">
                <a:solidFill>
                  <a:schemeClr val="tx2"/>
                </a:solidFill>
                <a:latin typeface="Verdana" pitchFamily="66" charset="0"/>
              </a:defRPr>
            </a:lvl9pPr>
          </a:lstStyle>
          <a:p>
            <a:pPr marL="0" eaLnBrk="1" hangingPunct="1"/>
            <a:r>
              <a:rPr lang="en-US" sz="1000" dirty="0">
                <a:solidFill>
                  <a:srgbClr val="1B4122"/>
                </a:solidFill>
                <a:latin typeface="+mn-lt"/>
              </a:rPr>
              <a:t>Greenhouse Gas Protocol: </a:t>
            </a:r>
            <a:r>
              <a:rPr lang="en-US" sz="1000" i="1" dirty="0">
                <a:solidFill>
                  <a:srgbClr val="1B4122"/>
                </a:solidFill>
                <a:latin typeface="+mn-lt"/>
              </a:rPr>
              <a:t>Corporate Value Chain (Scope 3) Accounting and Reporting Standard </a:t>
            </a:r>
            <a:r>
              <a:rPr lang="en-US" sz="1000" dirty="0">
                <a:solidFill>
                  <a:srgbClr val="1B4122"/>
                </a:solidFill>
                <a:latin typeface="+mn-lt"/>
              </a:rPr>
              <a:t>(WRI/WBCSD, 2011)</a:t>
            </a:r>
            <a:endParaRPr lang="en-US" sz="1000" kern="0" dirty="0">
              <a:solidFill>
                <a:srgbClr val="1B4122"/>
              </a:solidFill>
              <a:latin typeface="+mn-lt"/>
            </a:endParaRPr>
          </a:p>
        </p:txBody>
      </p:sp>
      <p:pic>
        <p:nvPicPr>
          <p:cNvPr id="7" name="Picture 6" descr="Diagram showing, on the left, arrows above the name “Upstream activities” labeled Scope 2 indirect and Scope 3 indirect pointed toward clouds containing the names of 6 GHGs. In the center, above the name “Reporting company,” an arrow labeled Scole 1 direct points toward the clouds. On the right, above the name “Downstream activities,” another Scope 3 indirect arrow points toward the clouds.">
            <a:extLst>
              <a:ext uri="{FF2B5EF4-FFF2-40B4-BE49-F238E27FC236}">
                <a16:creationId xmlns:a16="http://schemas.microsoft.com/office/drawing/2014/main" id="{2BFA2966-1291-9CEC-D83E-E6EAA1C989E9}"/>
              </a:ext>
            </a:extLst>
          </p:cNvPr>
          <p:cNvPicPr>
            <a:picLocks noChangeAspect="1"/>
          </p:cNvPicPr>
          <p:nvPr/>
        </p:nvPicPr>
        <p:blipFill>
          <a:blip r:embed="rId2" cstate="print">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tretch>
            <a:fillRect/>
          </a:stretch>
        </p:blipFill>
        <p:spPr>
          <a:xfrm>
            <a:off x="2078179" y="3115025"/>
            <a:ext cx="5043489" cy="3396635"/>
          </a:xfrm>
          <a:prstGeom prst="rect">
            <a:avLst/>
          </a:prstGeom>
        </p:spPr>
      </p:pic>
    </p:spTree>
    <p:extLst>
      <p:ext uri="{BB962C8B-B14F-4D97-AF65-F5344CB8AC3E}">
        <p14:creationId xmlns:p14="http://schemas.microsoft.com/office/powerpoint/2010/main" val="298721530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057480-3644-A148-4426-37B243E2D457}"/>
              </a:ext>
            </a:extLst>
          </p:cNvPr>
          <p:cNvSpPr>
            <a:spLocks noGrp="1"/>
          </p:cNvSpPr>
          <p:nvPr>
            <p:ph type="title"/>
          </p:nvPr>
        </p:nvSpPr>
        <p:spPr>
          <a:xfrm>
            <a:off x="457200" y="274638"/>
            <a:ext cx="7304809" cy="806017"/>
          </a:xfrm>
        </p:spPr>
        <p:txBody>
          <a:bodyPr/>
          <a:lstStyle/>
          <a:p>
            <a:r>
              <a:rPr lang="en-US" sz="3200" dirty="0"/>
              <a:t>Marketing and Communication </a:t>
            </a:r>
          </a:p>
        </p:txBody>
      </p:sp>
      <p:sp>
        <p:nvSpPr>
          <p:cNvPr id="3" name="Content Placeholder 2">
            <a:extLst>
              <a:ext uri="{FF2B5EF4-FFF2-40B4-BE49-F238E27FC236}">
                <a16:creationId xmlns:a16="http://schemas.microsoft.com/office/drawing/2014/main" id="{D3DA76AD-929B-685E-3139-CBE636C9A0E6}"/>
              </a:ext>
            </a:extLst>
          </p:cNvPr>
          <p:cNvSpPr>
            <a:spLocks noGrp="1"/>
          </p:cNvSpPr>
          <p:nvPr>
            <p:ph sz="half" idx="1"/>
          </p:nvPr>
        </p:nvSpPr>
        <p:spPr>
          <a:xfrm>
            <a:off x="457200" y="2078183"/>
            <a:ext cx="4038600" cy="2286000"/>
          </a:xfrm>
        </p:spPr>
        <p:txBody>
          <a:bodyPr/>
          <a:lstStyle/>
          <a:p>
            <a:r>
              <a:rPr lang="en-US" dirty="0"/>
              <a:t>Identify audience for social media, emails, newsletters</a:t>
            </a:r>
          </a:p>
          <a:p>
            <a:pPr>
              <a:spcBef>
                <a:spcPts val="1000"/>
              </a:spcBef>
            </a:pPr>
            <a:r>
              <a:rPr lang="en-US" dirty="0"/>
              <a:t>Share information with vendors</a:t>
            </a:r>
          </a:p>
          <a:p>
            <a:pPr>
              <a:spcBef>
                <a:spcPts val="1000"/>
              </a:spcBef>
            </a:pPr>
            <a:r>
              <a:rPr lang="en-US" dirty="0"/>
              <a:t>Communicate with attendees</a:t>
            </a:r>
          </a:p>
          <a:p>
            <a:pPr lvl="1"/>
            <a:r>
              <a:rPr lang="en-US" dirty="0"/>
              <a:t>What you are doing, and why</a:t>
            </a:r>
          </a:p>
          <a:p>
            <a:pPr>
              <a:spcBef>
                <a:spcPts val="1000"/>
              </a:spcBef>
            </a:pPr>
            <a:r>
              <a:rPr lang="en-US" dirty="0"/>
              <a:t>Share successes after event</a:t>
            </a:r>
          </a:p>
        </p:txBody>
      </p:sp>
      <p:pic>
        <p:nvPicPr>
          <p:cNvPr id="7" name="Content Placeholder 6">
            <a:extLst>
              <a:ext uri="{FF2B5EF4-FFF2-40B4-BE49-F238E27FC236}">
                <a16:creationId xmlns:a16="http://schemas.microsoft.com/office/drawing/2014/main" id="{897C1DFC-D00F-8877-8C6E-AB2B673D0080}"/>
              </a:ext>
            </a:extLst>
          </p:cNvPr>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658591" y="1654536"/>
            <a:ext cx="4038600" cy="2692400"/>
          </a:xfrm>
        </p:spPr>
      </p:pic>
      <p:sp>
        <p:nvSpPr>
          <p:cNvPr id="5" name="Slide Number Placeholder 4">
            <a:extLst>
              <a:ext uri="{FF2B5EF4-FFF2-40B4-BE49-F238E27FC236}">
                <a16:creationId xmlns:a16="http://schemas.microsoft.com/office/drawing/2014/main" id="{48E40F0D-A204-2A89-81F4-D7D7D8E3D1CC}"/>
              </a:ext>
            </a:extLst>
          </p:cNvPr>
          <p:cNvSpPr>
            <a:spLocks noGrp="1"/>
          </p:cNvSpPr>
          <p:nvPr>
            <p:ph type="sldNum" sz="quarter" idx="12"/>
          </p:nvPr>
        </p:nvSpPr>
        <p:spPr/>
        <p:txBody>
          <a:bodyPr/>
          <a:lstStyle/>
          <a:p>
            <a:pPr>
              <a:defRPr/>
            </a:pPr>
            <a:fld id="{94879EEC-0B10-4256-9412-5C5A352DF0AE}" type="slidenum">
              <a:rPr lang="en-US" smtClean="0"/>
              <a:pPr>
                <a:defRPr/>
              </a:pPr>
              <a:t>41</a:t>
            </a:fld>
            <a:endParaRPr lang="en-US"/>
          </a:p>
        </p:txBody>
      </p:sp>
      <p:sp>
        <p:nvSpPr>
          <p:cNvPr id="8" name="Title 1">
            <a:extLst>
              <a:ext uri="{FF2B5EF4-FFF2-40B4-BE49-F238E27FC236}">
                <a16:creationId xmlns:a16="http://schemas.microsoft.com/office/drawing/2014/main" id="{F5041AE0-9D88-F712-094F-71DE4BF5FA6A}"/>
              </a:ext>
            </a:extLst>
          </p:cNvPr>
          <p:cNvSpPr txBox="1">
            <a:spLocks/>
          </p:cNvSpPr>
          <p:nvPr/>
        </p:nvSpPr>
        <p:spPr bwMode="auto">
          <a:xfrm>
            <a:off x="4776354" y="4406754"/>
            <a:ext cx="3875809" cy="341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600" kern="0" dirty="0">
                <a:latin typeface="+mn-lt"/>
              </a:rPr>
              <a:t>Youth for Change 2014, London</a:t>
            </a:r>
          </a:p>
        </p:txBody>
      </p:sp>
      <p:sp>
        <p:nvSpPr>
          <p:cNvPr id="9" name="Title 1">
            <a:extLst>
              <a:ext uri="{FF2B5EF4-FFF2-40B4-BE49-F238E27FC236}">
                <a16:creationId xmlns:a16="http://schemas.microsoft.com/office/drawing/2014/main" id="{7833A363-F6B6-27E6-F7AF-4347968D82FC}"/>
              </a:ext>
            </a:extLst>
          </p:cNvPr>
          <p:cNvSpPr txBox="1">
            <a:spLocks/>
          </p:cNvSpPr>
          <p:nvPr/>
        </p:nvSpPr>
        <p:spPr bwMode="auto">
          <a:xfrm rot="16200000">
            <a:off x="7441379" y="2862945"/>
            <a:ext cx="2809505" cy="325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000" dirty="0">
                <a:latin typeface="+mn-lt"/>
              </a:rPr>
              <a:t>UK Department for International Development</a:t>
            </a:r>
          </a:p>
        </p:txBody>
      </p:sp>
      <p:sp>
        <p:nvSpPr>
          <p:cNvPr id="10" name="Content Placeholder 2">
            <a:extLst>
              <a:ext uri="{FF2B5EF4-FFF2-40B4-BE49-F238E27FC236}">
                <a16:creationId xmlns:a16="http://schemas.microsoft.com/office/drawing/2014/main" id="{718F4F5D-D0C4-D1A6-1FCD-7FAA2C4D2801}"/>
              </a:ext>
            </a:extLst>
          </p:cNvPr>
          <p:cNvSpPr txBox="1">
            <a:spLocks/>
          </p:cNvSpPr>
          <p:nvPr/>
        </p:nvSpPr>
        <p:spPr bwMode="auto">
          <a:xfrm>
            <a:off x="4838701" y="4790209"/>
            <a:ext cx="2590800" cy="665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000">
                <a:solidFill>
                  <a:srgbClr val="1B4122"/>
                </a:solidFill>
                <a:latin typeface="+mn-lt"/>
                <a:ea typeface="+mn-ea"/>
                <a:cs typeface="+mn-cs"/>
              </a:defRPr>
            </a:lvl1pPr>
            <a:lvl2pPr marL="742950" indent="-285750" algn="l" rtl="0" eaLnBrk="0" fontAlgn="base" hangingPunct="0">
              <a:spcBef>
                <a:spcPct val="20000"/>
              </a:spcBef>
              <a:spcAft>
                <a:spcPct val="0"/>
              </a:spcAft>
              <a:buSzPct val="75000"/>
              <a:buFont typeface="Wingdings" pitchFamily="2" charset="2"/>
              <a:buChar char="§"/>
              <a:defRPr sz="1800">
                <a:solidFill>
                  <a:srgbClr val="1B4122"/>
                </a:solidFill>
                <a:latin typeface="+mn-lt"/>
              </a:defRPr>
            </a:lvl2pPr>
            <a:lvl3pPr marL="1143000" indent="-228600" algn="l" rtl="0" eaLnBrk="0" fontAlgn="base" hangingPunct="0">
              <a:spcBef>
                <a:spcPct val="20000"/>
              </a:spcBef>
              <a:spcAft>
                <a:spcPct val="0"/>
              </a:spcAft>
              <a:buChar char="•"/>
              <a:defRPr sz="2000">
                <a:solidFill>
                  <a:srgbClr val="1B4122"/>
                </a:solidFill>
                <a:latin typeface="+mn-lt"/>
              </a:defRPr>
            </a:lvl3pPr>
            <a:lvl4pPr marL="1600200" indent="-228600" algn="l" rtl="0" eaLnBrk="0" fontAlgn="base" hangingPunct="0">
              <a:spcBef>
                <a:spcPct val="20000"/>
              </a:spcBef>
              <a:spcAft>
                <a:spcPct val="0"/>
              </a:spcAft>
              <a:buChar char="–"/>
              <a:defRPr sz="1800">
                <a:solidFill>
                  <a:srgbClr val="1B4122"/>
                </a:solidFill>
                <a:latin typeface="+mn-lt"/>
              </a:defRPr>
            </a:lvl4pPr>
            <a:lvl5pPr marL="2057400" indent="-228600" algn="l" rtl="0" eaLnBrk="0" fontAlgn="base" hangingPunct="0">
              <a:spcBef>
                <a:spcPct val="20000"/>
              </a:spcBef>
              <a:spcAft>
                <a:spcPct val="0"/>
              </a:spcAft>
              <a:buChar char="»"/>
              <a:defRPr sz="1800">
                <a:solidFill>
                  <a:srgbClr val="1B4122"/>
                </a:solidFill>
                <a:latin typeface="+mn-lt"/>
              </a:defRPr>
            </a:lvl5pPr>
            <a:lvl6pPr marL="2514600" indent="-228600" algn="l" rtl="0" fontAlgn="base">
              <a:spcBef>
                <a:spcPct val="20000"/>
              </a:spcBef>
              <a:spcAft>
                <a:spcPct val="0"/>
              </a:spcAft>
              <a:buChar char="»"/>
              <a:defRPr sz="1800">
                <a:solidFill>
                  <a:srgbClr val="1B4122"/>
                </a:solidFill>
                <a:latin typeface="+mn-lt"/>
              </a:defRPr>
            </a:lvl6pPr>
            <a:lvl7pPr marL="2971800" indent="-228600" algn="l" rtl="0" fontAlgn="base">
              <a:spcBef>
                <a:spcPct val="20000"/>
              </a:spcBef>
              <a:spcAft>
                <a:spcPct val="0"/>
              </a:spcAft>
              <a:buChar char="»"/>
              <a:defRPr sz="1800">
                <a:solidFill>
                  <a:srgbClr val="1B4122"/>
                </a:solidFill>
                <a:latin typeface="+mn-lt"/>
              </a:defRPr>
            </a:lvl7pPr>
            <a:lvl8pPr marL="3429000" indent="-228600" algn="l" rtl="0" fontAlgn="base">
              <a:spcBef>
                <a:spcPct val="20000"/>
              </a:spcBef>
              <a:spcAft>
                <a:spcPct val="0"/>
              </a:spcAft>
              <a:buChar char="»"/>
              <a:defRPr sz="1800">
                <a:solidFill>
                  <a:srgbClr val="1B4122"/>
                </a:solidFill>
                <a:latin typeface="+mn-lt"/>
              </a:defRPr>
            </a:lvl8pPr>
            <a:lvl9pPr marL="3886200" indent="-228600" algn="l" rtl="0" fontAlgn="base">
              <a:spcBef>
                <a:spcPct val="20000"/>
              </a:spcBef>
              <a:spcAft>
                <a:spcPct val="0"/>
              </a:spcAft>
              <a:buChar char="»"/>
              <a:defRPr sz="1800">
                <a:solidFill>
                  <a:srgbClr val="1B4122"/>
                </a:solidFill>
                <a:latin typeface="+mn-lt"/>
              </a:defRPr>
            </a:lvl9pPr>
          </a:lstStyle>
          <a:p>
            <a:r>
              <a:rPr lang="en-US" sz="1600" kern="0" dirty="0"/>
              <a:t>Organized for youth</a:t>
            </a:r>
          </a:p>
          <a:p>
            <a:r>
              <a:rPr lang="en-US" sz="1600" kern="0" dirty="0"/>
              <a:t>By youth</a:t>
            </a:r>
          </a:p>
        </p:txBody>
      </p:sp>
      <p:sp>
        <p:nvSpPr>
          <p:cNvPr id="11" name="Title 1">
            <a:extLst>
              <a:ext uri="{FF2B5EF4-FFF2-40B4-BE49-F238E27FC236}">
                <a16:creationId xmlns:a16="http://schemas.microsoft.com/office/drawing/2014/main" id="{4B058B1A-FCEB-4309-6C72-A2FC45959B75}"/>
              </a:ext>
            </a:extLst>
          </p:cNvPr>
          <p:cNvSpPr txBox="1">
            <a:spLocks/>
          </p:cNvSpPr>
          <p:nvPr/>
        </p:nvSpPr>
        <p:spPr bwMode="auto">
          <a:xfrm>
            <a:off x="453735" y="1414174"/>
            <a:ext cx="3931229"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2000" kern="0" dirty="0">
                <a:latin typeface="+mn-lt"/>
              </a:rPr>
              <a:t>Before, during, and after event:</a:t>
            </a:r>
          </a:p>
        </p:txBody>
      </p:sp>
    </p:spTree>
    <p:extLst>
      <p:ext uri="{BB962C8B-B14F-4D97-AF65-F5344CB8AC3E}">
        <p14:creationId xmlns:p14="http://schemas.microsoft.com/office/powerpoint/2010/main" val="19950449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2358190" y="4091189"/>
            <a:ext cx="5024388" cy="933200"/>
          </a:xfrm>
        </p:spPr>
        <p:txBody>
          <a:bodyPr/>
          <a:lstStyle/>
          <a:p>
            <a:r>
              <a:rPr lang="en-US" sz="2000" dirty="0"/>
              <a:t>Lead-in: the time before the event</a:t>
            </a:r>
          </a:p>
          <a:p>
            <a:r>
              <a:rPr lang="en-US" dirty="0"/>
              <a:t>Allow at least 3 months for planning</a:t>
            </a:r>
          </a:p>
        </p:txBody>
      </p:sp>
      <p:graphicFrame>
        <p:nvGraphicFramePr>
          <p:cNvPr id="4" name="Diagram 3"/>
          <p:cNvGraphicFramePr/>
          <p:nvPr/>
        </p:nvGraphicFramePr>
        <p:xfrm>
          <a:off x="381000" y="1676400"/>
          <a:ext cx="8305800" cy="2286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itle 1">
            <a:extLst>
              <a:ext uri="{FF2B5EF4-FFF2-40B4-BE49-F238E27FC236}">
                <a16:creationId xmlns:a16="http://schemas.microsoft.com/office/drawing/2014/main" id="{40EB039B-D3D8-A8C5-1B76-A9A8B9BBF04C}"/>
              </a:ext>
            </a:extLst>
          </p:cNvPr>
          <p:cNvSpPr>
            <a:spLocks noGrp="1"/>
          </p:cNvSpPr>
          <p:nvPr>
            <p:ph type="title"/>
          </p:nvPr>
        </p:nvSpPr>
        <p:spPr>
          <a:xfrm>
            <a:off x="2791325" y="332390"/>
            <a:ext cx="3585411" cy="1143000"/>
          </a:xfrm>
        </p:spPr>
        <p:txBody>
          <a:bodyPr/>
          <a:lstStyle/>
          <a:p>
            <a:pPr algn="ctr"/>
            <a:r>
              <a:rPr lang="en-US" dirty="0"/>
              <a:t>Planning</a:t>
            </a:r>
          </a:p>
        </p:txBody>
      </p:sp>
    </p:spTree>
    <p:extLst>
      <p:ext uri="{BB962C8B-B14F-4D97-AF65-F5344CB8AC3E}">
        <p14:creationId xmlns:p14="http://schemas.microsoft.com/office/powerpoint/2010/main" val="7031845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37E4C9-B660-7AE0-D1B1-489D4DBA7DFF}"/>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F6AC7E74-D09A-4E16-1838-69F7A5E2AC3F}"/>
              </a:ext>
            </a:extLst>
          </p:cNvPr>
          <p:cNvSpPr>
            <a:spLocks noGrp="1"/>
          </p:cNvSpPr>
          <p:nvPr>
            <p:ph type="title"/>
          </p:nvPr>
        </p:nvSpPr>
        <p:spPr/>
        <p:txBody>
          <a:bodyPr/>
          <a:lstStyle/>
          <a:p>
            <a:r>
              <a:rPr lang="en-US" dirty="0"/>
              <a:t>Planning</a:t>
            </a:r>
          </a:p>
        </p:txBody>
      </p:sp>
      <p:pic>
        <p:nvPicPr>
          <p:cNvPr id="9" name="Content Placeholder 8">
            <a:extLst>
              <a:ext uri="{FF2B5EF4-FFF2-40B4-BE49-F238E27FC236}">
                <a16:creationId xmlns:a16="http://schemas.microsoft.com/office/drawing/2014/main" id="{5FC085D6-B104-BF7A-AE6D-F83053632DA0}"/>
              </a:ext>
            </a:extLst>
          </p:cNvPr>
          <p:cNvPicPr>
            <a:picLocks noGrp="1" noChangeAspect="1"/>
          </p:cNvPicPr>
          <p:nvPr>
            <p:ph sz="half" idx="2"/>
          </p:nvPr>
        </p:nvPicPr>
        <p:blipFill>
          <a:blip r:embed="rId2" cstate="print">
            <a:extLst>
              <a:ext uri="{BEBA8EAE-BF5A-486C-A8C5-ECC9F3942E4B}">
                <a14:imgProps xmlns:a14="http://schemas.microsoft.com/office/drawing/2010/main">
                  <a14:imgLayer r:embed="rId3">
                    <a14:imgEffect>
                      <a14:brightnessContrast bright="8000"/>
                    </a14:imgEffect>
                  </a14:imgLayer>
                </a14:imgProps>
              </a:ext>
              <a:ext uri="{28A0092B-C50C-407E-A947-70E740481C1C}">
                <a14:useLocalDpi xmlns:a14="http://schemas.microsoft.com/office/drawing/2010/main" val="0"/>
              </a:ext>
            </a:extLst>
          </a:blip>
          <a:stretch>
            <a:fillRect/>
          </a:stretch>
        </p:blipFill>
        <p:spPr>
          <a:xfrm>
            <a:off x="3965606" y="1448037"/>
            <a:ext cx="4879789" cy="3114228"/>
          </a:xfrm>
        </p:spPr>
      </p:pic>
      <p:sp>
        <p:nvSpPr>
          <p:cNvPr id="4" name="Slide Number Placeholder 3">
            <a:extLst>
              <a:ext uri="{FF2B5EF4-FFF2-40B4-BE49-F238E27FC236}">
                <a16:creationId xmlns:a16="http://schemas.microsoft.com/office/drawing/2014/main" id="{EDA9E1FA-1F73-36E2-7C2D-35DC6453A161}"/>
              </a:ext>
            </a:extLst>
          </p:cNvPr>
          <p:cNvSpPr>
            <a:spLocks noGrp="1"/>
          </p:cNvSpPr>
          <p:nvPr>
            <p:ph type="sldNum" sz="quarter" idx="12"/>
          </p:nvPr>
        </p:nvSpPr>
        <p:spPr/>
        <p:txBody>
          <a:bodyPr/>
          <a:lstStyle/>
          <a:p>
            <a:pPr>
              <a:defRPr/>
            </a:pPr>
            <a:fld id="{66E0102D-FA93-497C-A1C2-7F2C51D1EF12}" type="slidenum">
              <a:rPr lang="en-US" smtClean="0"/>
              <a:pPr>
                <a:defRPr/>
              </a:pPr>
              <a:t>6</a:t>
            </a:fld>
            <a:endParaRPr lang="en-US"/>
          </a:p>
        </p:txBody>
      </p:sp>
      <p:sp>
        <p:nvSpPr>
          <p:cNvPr id="10" name="Title 1">
            <a:extLst>
              <a:ext uri="{FF2B5EF4-FFF2-40B4-BE49-F238E27FC236}">
                <a16:creationId xmlns:a16="http://schemas.microsoft.com/office/drawing/2014/main" id="{5164B921-FE92-5A45-632C-52828E9DB8BA}"/>
              </a:ext>
            </a:extLst>
          </p:cNvPr>
          <p:cNvSpPr txBox="1">
            <a:spLocks/>
          </p:cNvSpPr>
          <p:nvPr/>
        </p:nvSpPr>
        <p:spPr bwMode="auto">
          <a:xfrm>
            <a:off x="4333010" y="4604839"/>
            <a:ext cx="4603172" cy="1079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600" dirty="0">
                <a:latin typeface="+mn-lt"/>
              </a:rPr>
              <a:t>Pre-event planning</a:t>
            </a:r>
          </a:p>
          <a:p>
            <a:r>
              <a:rPr lang="en-US" sz="1600" dirty="0">
                <a:latin typeface="+mn-lt"/>
              </a:rPr>
              <a:t>East, Southeast Asia, and the Pacific (</a:t>
            </a:r>
            <a:r>
              <a:rPr lang="en-US" sz="1600" dirty="0"/>
              <a:t>ESEAP) Strategy Summit 2025</a:t>
            </a:r>
            <a:endParaRPr lang="en-US" sz="1600" dirty="0">
              <a:latin typeface="+mn-lt"/>
            </a:endParaRPr>
          </a:p>
          <a:p>
            <a:endParaRPr lang="en-US" sz="1600" kern="0" dirty="0">
              <a:latin typeface="+mn-lt"/>
            </a:endParaRPr>
          </a:p>
        </p:txBody>
      </p:sp>
      <p:sp>
        <p:nvSpPr>
          <p:cNvPr id="11" name="Title 1">
            <a:extLst>
              <a:ext uri="{FF2B5EF4-FFF2-40B4-BE49-F238E27FC236}">
                <a16:creationId xmlns:a16="http://schemas.microsoft.com/office/drawing/2014/main" id="{360D298B-E58F-4003-9FDD-90C5DE7AD827}"/>
              </a:ext>
            </a:extLst>
          </p:cNvPr>
          <p:cNvSpPr txBox="1">
            <a:spLocks/>
          </p:cNvSpPr>
          <p:nvPr/>
        </p:nvSpPr>
        <p:spPr bwMode="auto">
          <a:xfrm rot="16200000">
            <a:off x="7978261" y="3430666"/>
            <a:ext cx="2036618" cy="217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000" dirty="0">
                <a:latin typeface="+mn-lt"/>
              </a:rPr>
              <a:t>Wikimedia Commons</a:t>
            </a:r>
          </a:p>
        </p:txBody>
      </p:sp>
      <p:sp>
        <p:nvSpPr>
          <p:cNvPr id="2" name="Content Placeholder 5">
            <a:extLst>
              <a:ext uri="{FF2B5EF4-FFF2-40B4-BE49-F238E27FC236}">
                <a16:creationId xmlns:a16="http://schemas.microsoft.com/office/drawing/2014/main" id="{908B764D-A332-9F86-9A0D-FFAAD86DCE36}"/>
              </a:ext>
            </a:extLst>
          </p:cNvPr>
          <p:cNvSpPr txBox="1">
            <a:spLocks/>
          </p:cNvSpPr>
          <p:nvPr/>
        </p:nvSpPr>
        <p:spPr bwMode="auto">
          <a:xfrm>
            <a:off x="457201" y="1600201"/>
            <a:ext cx="3479532" cy="1194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000">
                <a:solidFill>
                  <a:srgbClr val="1B4122"/>
                </a:solidFill>
                <a:latin typeface="+mn-lt"/>
                <a:ea typeface="+mn-ea"/>
                <a:cs typeface="+mn-cs"/>
              </a:defRPr>
            </a:lvl1pPr>
            <a:lvl2pPr marL="742950" indent="-285750" algn="l" rtl="0" eaLnBrk="0" fontAlgn="base" hangingPunct="0">
              <a:spcBef>
                <a:spcPct val="20000"/>
              </a:spcBef>
              <a:spcAft>
                <a:spcPct val="0"/>
              </a:spcAft>
              <a:buSzPct val="75000"/>
              <a:buFont typeface="Wingdings" pitchFamily="2" charset="2"/>
              <a:buChar char="§"/>
              <a:defRPr sz="1800">
                <a:solidFill>
                  <a:srgbClr val="1B4122"/>
                </a:solidFill>
                <a:latin typeface="+mn-lt"/>
              </a:defRPr>
            </a:lvl2pPr>
            <a:lvl3pPr marL="1143000" indent="-228600" algn="l" rtl="0" eaLnBrk="0" fontAlgn="base" hangingPunct="0">
              <a:spcBef>
                <a:spcPct val="20000"/>
              </a:spcBef>
              <a:spcAft>
                <a:spcPct val="0"/>
              </a:spcAft>
              <a:buChar char="•"/>
              <a:defRPr sz="2000">
                <a:solidFill>
                  <a:srgbClr val="1B4122"/>
                </a:solidFill>
                <a:latin typeface="+mn-lt"/>
              </a:defRPr>
            </a:lvl3pPr>
            <a:lvl4pPr marL="1600200" indent="-228600" algn="l" rtl="0" eaLnBrk="0" fontAlgn="base" hangingPunct="0">
              <a:spcBef>
                <a:spcPct val="20000"/>
              </a:spcBef>
              <a:spcAft>
                <a:spcPct val="0"/>
              </a:spcAft>
              <a:buChar char="–"/>
              <a:defRPr sz="1800">
                <a:solidFill>
                  <a:srgbClr val="1B4122"/>
                </a:solidFill>
                <a:latin typeface="+mn-lt"/>
              </a:defRPr>
            </a:lvl4pPr>
            <a:lvl5pPr marL="2057400" indent="-228600" algn="l" rtl="0" eaLnBrk="0" fontAlgn="base" hangingPunct="0">
              <a:spcBef>
                <a:spcPct val="20000"/>
              </a:spcBef>
              <a:spcAft>
                <a:spcPct val="0"/>
              </a:spcAft>
              <a:buChar char="»"/>
              <a:defRPr sz="1800">
                <a:solidFill>
                  <a:srgbClr val="1B4122"/>
                </a:solidFill>
                <a:latin typeface="+mn-lt"/>
              </a:defRPr>
            </a:lvl5pPr>
            <a:lvl6pPr marL="2514600" indent="-228600" algn="l" rtl="0" fontAlgn="base">
              <a:spcBef>
                <a:spcPct val="20000"/>
              </a:spcBef>
              <a:spcAft>
                <a:spcPct val="0"/>
              </a:spcAft>
              <a:buChar char="»"/>
              <a:defRPr sz="1800">
                <a:solidFill>
                  <a:srgbClr val="1B4122"/>
                </a:solidFill>
                <a:latin typeface="+mn-lt"/>
              </a:defRPr>
            </a:lvl6pPr>
            <a:lvl7pPr marL="2971800" indent="-228600" algn="l" rtl="0" fontAlgn="base">
              <a:spcBef>
                <a:spcPct val="20000"/>
              </a:spcBef>
              <a:spcAft>
                <a:spcPct val="0"/>
              </a:spcAft>
              <a:buChar char="»"/>
              <a:defRPr sz="1800">
                <a:solidFill>
                  <a:srgbClr val="1B4122"/>
                </a:solidFill>
                <a:latin typeface="+mn-lt"/>
              </a:defRPr>
            </a:lvl7pPr>
            <a:lvl8pPr marL="3429000" indent="-228600" algn="l" rtl="0" fontAlgn="base">
              <a:spcBef>
                <a:spcPct val="20000"/>
              </a:spcBef>
              <a:spcAft>
                <a:spcPct val="0"/>
              </a:spcAft>
              <a:buChar char="»"/>
              <a:defRPr sz="1800">
                <a:solidFill>
                  <a:srgbClr val="1B4122"/>
                </a:solidFill>
                <a:latin typeface="+mn-lt"/>
              </a:defRPr>
            </a:lvl8pPr>
            <a:lvl9pPr marL="3886200" indent="-228600" algn="l" rtl="0" fontAlgn="base">
              <a:spcBef>
                <a:spcPct val="20000"/>
              </a:spcBef>
              <a:spcAft>
                <a:spcPct val="0"/>
              </a:spcAft>
              <a:buChar char="»"/>
              <a:defRPr sz="1800">
                <a:solidFill>
                  <a:srgbClr val="1B4122"/>
                </a:solidFill>
                <a:latin typeface="+mn-lt"/>
              </a:defRPr>
            </a:lvl9pPr>
          </a:lstStyle>
          <a:p>
            <a:r>
              <a:rPr lang="en-US" kern="0" dirty="0"/>
              <a:t>Organizer + team</a:t>
            </a:r>
          </a:p>
          <a:p>
            <a:r>
              <a:rPr lang="en-US" dirty="0"/>
              <a:t>Lead-in: at least 3 months</a:t>
            </a:r>
          </a:p>
        </p:txBody>
      </p:sp>
    </p:spTree>
    <p:extLst>
      <p:ext uri="{BB962C8B-B14F-4D97-AF65-F5344CB8AC3E}">
        <p14:creationId xmlns:p14="http://schemas.microsoft.com/office/powerpoint/2010/main" val="11241277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32096" y="38500"/>
            <a:ext cx="7082001" cy="952583"/>
          </a:xfrm>
        </p:spPr>
        <p:txBody>
          <a:bodyPr/>
          <a:lstStyle/>
          <a:p>
            <a:r>
              <a:rPr lang="en-US" dirty="0"/>
              <a:t>Event management: a kind of project management</a:t>
            </a:r>
          </a:p>
        </p:txBody>
      </p:sp>
      <p:sp>
        <p:nvSpPr>
          <p:cNvPr id="3" name="Content Placeholder 2"/>
          <p:cNvSpPr>
            <a:spLocks noGrp="1"/>
          </p:cNvSpPr>
          <p:nvPr>
            <p:ph sz="half" idx="1"/>
          </p:nvPr>
        </p:nvSpPr>
        <p:spPr>
          <a:xfrm>
            <a:off x="3322908" y="5141165"/>
            <a:ext cx="2692881" cy="1298136"/>
          </a:xfrm>
        </p:spPr>
        <p:txBody>
          <a:bodyPr/>
          <a:lstStyle/>
          <a:p>
            <a:r>
              <a:rPr lang="en-US" dirty="0"/>
              <a:t>Project schedule</a:t>
            </a:r>
          </a:p>
          <a:p>
            <a:r>
              <a:rPr lang="en-US" dirty="0"/>
              <a:t>Budget</a:t>
            </a:r>
          </a:p>
          <a:p>
            <a:r>
              <a:rPr lang="en-US" dirty="0"/>
              <a:t>Assigned tasks</a:t>
            </a:r>
          </a:p>
        </p:txBody>
      </p:sp>
      <p:sp>
        <p:nvSpPr>
          <p:cNvPr id="5" name="Slide Number Placeholder 4"/>
          <p:cNvSpPr>
            <a:spLocks noGrp="1"/>
          </p:cNvSpPr>
          <p:nvPr>
            <p:ph type="sldNum" sz="quarter" idx="12"/>
          </p:nvPr>
        </p:nvSpPr>
        <p:spPr/>
        <p:txBody>
          <a:bodyPr/>
          <a:lstStyle/>
          <a:p>
            <a:pPr>
              <a:defRPr/>
            </a:pPr>
            <a:fld id="{94879EEC-0B10-4256-9412-5C5A352DF0AE}" type="slidenum">
              <a:rPr lang="en-US" smtClean="0"/>
              <a:pPr>
                <a:defRPr/>
              </a:pPr>
              <a:t>7</a:t>
            </a:fld>
            <a:endParaRPr lang="en-US"/>
          </a:p>
        </p:txBody>
      </p:sp>
      <p:sp>
        <p:nvSpPr>
          <p:cNvPr id="6" name="Title 1"/>
          <p:cNvSpPr txBox="1">
            <a:spLocks/>
          </p:cNvSpPr>
          <p:nvPr/>
        </p:nvSpPr>
        <p:spPr bwMode="auto">
          <a:xfrm>
            <a:off x="3330925" y="4533487"/>
            <a:ext cx="2759247" cy="619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2000" kern="0" dirty="0">
                <a:latin typeface="+mn-lt"/>
              </a:rPr>
              <a:t>Use a formal system</a:t>
            </a:r>
          </a:p>
        </p:txBody>
      </p:sp>
      <p:sp>
        <p:nvSpPr>
          <p:cNvPr id="8" name="Title 1"/>
          <p:cNvSpPr txBox="1">
            <a:spLocks/>
          </p:cNvSpPr>
          <p:nvPr/>
        </p:nvSpPr>
        <p:spPr bwMode="auto">
          <a:xfrm rot="16200000">
            <a:off x="6825484" y="3327357"/>
            <a:ext cx="1564226" cy="309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000" dirty="0">
                <a:latin typeface="+mn-lt"/>
              </a:rPr>
              <a:t>9294202 </a:t>
            </a:r>
            <a:r>
              <a:rPr lang="en-US" sz="1000" dirty="0" err="1">
                <a:latin typeface="+mn-lt"/>
              </a:rPr>
              <a:t>Dreamstime</a:t>
            </a:r>
            <a:endParaRPr lang="en-US" sz="1000" kern="0" dirty="0">
              <a:latin typeface="+mn-lt"/>
            </a:endParaRPr>
          </a:p>
        </p:txBody>
      </p:sp>
      <p:pic>
        <p:nvPicPr>
          <p:cNvPr id="13" name="Content Placeholder 12">
            <a:extLst>
              <a:ext uri="{FF2B5EF4-FFF2-40B4-BE49-F238E27FC236}">
                <a16:creationId xmlns:a16="http://schemas.microsoft.com/office/drawing/2014/main" id="{62AE6F91-4203-2200-209C-8D1A013B01E7}"/>
              </a:ext>
            </a:extLst>
          </p:cNvPr>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1678606" y="941391"/>
            <a:ext cx="5803339" cy="3264849"/>
          </a:xfrm>
        </p:spPr>
      </p:pic>
    </p:spTree>
    <p:extLst>
      <p:ext uri="{BB962C8B-B14F-4D97-AF65-F5344CB8AC3E}">
        <p14:creationId xmlns:p14="http://schemas.microsoft.com/office/powerpoint/2010/main" val="31778186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9B79EFA-97F2-E1A4-3850-26581132011E}"/>
              </a:ext>
            </a:extLst>
          </p:cNvPr>
          <p:cNvSpPr>
            <a:spLocks noGrp="1"/>
          </p:cNvSpPr>
          <p:nvPr>
            <p:ph type="title"/>
          </p:nvPr>
        </p:nvSpPr>
        <p:spPr>
          <a:xfrm>
            <a:off x="457200" y="1396428"/>
            <a:ext cx="1984664" cy="492847"/>
          </a:xfrm>
        </p:spPr>
        <p:txBody>
          <a:bodyPr/>
          <a:lstStyle/>
          <a:p>
            <a:r>
              <a:rPr lang="en-US" dirty="0"/>
              <a:t>Planning</a:t>
            </a:r>
          </a:p>
        </p:txBody>
      </p:sp>
      <p:sp>
        <p:nvSpPr>
          <p:cNvPr id="6" name="Content Placeholder 5">
            <a:extLst>
              <a:ext uri="{FF2B5EF4-FFF2-40B4-BE49-F238E27FC236}">
                <a16:creationId xmlns:a16="http://schemas.microsoft.com/office/drawing/2014/main" id="{689582B0-6E89-5C7E-6714-3BDCB7BCA419}"/>
              </a:ext>
            </a:extLst>
          </p:cNvPr>
          <p:cNvSpPr>
            <a:spLocks noGrp="1"/>
          </p:cNvSpPr>
          <p:nvPr>
            <p:ph sz="half" idx="1"/>
          </p:nvPr>
        </p:nvSpPr>
        <p:spPr>
          <a:xfrm>
            <a:off x="457200" y="2312470"/>
            <a:ext cx="3345873" cy="852054"/>
          </a:xfrm>
        </p:spPr>
        <p:txBody>
          <a:bodyPr/>
          <a:lstStyle/>
          <a:p>
            <a:r>
              <a:rPr lang="en-US" dirty="0"/>
              <a:t>Purpose: Why are you holding an event?</a:t>
            </a:r>
          </a:p>
        </p:txBody>
      </p:sp>
      <p:sp>
        <p:nvSpPr>
          <p:cNvPr id="4" name="Slide Number Placeholder 3">
            <a:extLst>
              <a:ext uri="{FF2B5EF4-FFF2-40B4-BE49-F238E27FC236}">
                <a16:creationId xmlns:a16="http://schemas.microsoft.com/office/drawing/2014/main" id="{DB2DFC93-C9BF-8CB4-2172-BBADCE96BBE7}"/>
              </a:ext>
            </a:extLst>
          </p:cNvPr>
          <p:cNvSpPr>
            <a:spLocks noGrp="1"/>
          </p:cNvSpPr>
          <p:nvPr>
            <p:ph type="sldNum" sz="quarter" idx="12"/>
          </p:nvPr>
        </p:nvSpPr>
        <p:spPr/>
        <p:txBody>
          <a:bodyPr/>
          <a:lstStyle/>
          <a:p>
            <a:pPr>
              <a:defRPr/>
            </a:pPr>
            <a:fld id="{66E0102D-FA93-497C-A1C2-7F2C51D1EF12}" type="slidenum">
              <a:rPr lang="en-US" smtClean="0"/>
              <a:pPr>
                <a:defRPr/>
              </a:pPr>
              <a:t>8</a:t>
            </a:fld>
            <a:endParaRPr lang="en-US"/>
          </a:p>
        </p:txBody>
      </p:sp>
      <p:sp>
        <p:nvSpPr>
          <p:cNvPr id="10" name="Title 1">
            <a:extLst>
              <a:ext uri="{FF2B5EF4-FFF2-40B4-BE49-F238E27FC236}">
                <a16:creationId xmlns:a16="http://schemas.microsoft.com/office/drawing/2014/main" id="{4D762C60-1D1B-0AA4-8153-C67A7139D4D6}"/>
              </a:ext>
            </a:extLst>
          </p:cNvPr>
          <p:cNvSpPr txBox="1">
            <a:spLocks/>
          </p:cNvSpPr>
          <p:nvPr/>
        </p:nvSpPr>
        <p:spPr bwMode="auto">
          <a:xfrm>
            <a:off x="4333010" y="4874347"/>
            <a:ext cx="4603172" cy="778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600" dirty="0" err="1">
                <a:latin typeface="+mn-lt"/>
              </a:rPr>
              <a:t>WikiCon</a:t>
            </a:r>
            <a:r>
              <a:rPr lang="en-US" sz="1600" dirty="0">
                <a:latin typeface="+mn-lt"/>
              </a:rPr>
              <a:t> Brisbane 2023</a:t>
            </a:r>
          </a:p>
          <a:p>
            <a:r>
              <a:rPr lang="en-US" sz="1600" dirty="0">
                <a:latin typeface="+mn-lt"/>
              </a:rPr>
              <a:t>Strategic Planning Day</a:t>
            </a:r>
          </a:p>
          <a:p>
            <a:endParaRPr lang="en-US" sz="1600" kern="0" dirty="0">
              <a:latin typeface="+mn-lt"/>
            </a:endParaRPr>
          </a:p>
        </p:txBody>
      </p:sp>
      <p:sp>
        <p:nvSpPr>
          <p:cNvPr id="11" name="Title 1">
            <a:extLst>
              <a:ext uri="{FF2B5EF4-FFF2-40B4-BE49-F238E27FC236}">
                <a16:creationId xmlns:a16="http://schemas.microsoft.com/office/drawing/2014/main" id="{471C88A8-EE4C-FDF5-6F92-E061FB3CD3A8}"/>
              </a:ext>
            </a:extLst>
          </p:cNvPr>
          <p:cNvSpPr txBox="1">
            <a:spLocks/>
          </p:cNvSpPr>
          <p:nvPr/>
        </p:nvSpPr>
        <p:spPr bwMode="auto">
          <a:xfrm rot="16200000">
            <a:off x="7882011" y="3700174"/>
            <a:ext cx="2036618" cy="217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000" dirty="0">
                <a:latin typeface="+mn-lt"/>
              </a:rPr>
              <a:t>Wikimedia Commons</a:t>
            </a:r>
          </a:p>
        </p:txBody>
      </p:sp>
      <p:pic>
        <p:nvPicPr>
          <p:cNvPr id="14" name="Content Placeholder 13">
            <a:extLst>
              <a:ext uri="{FF2B5EF4-FFF2-40B4-BE49-F238E27FC236}">
                <a16:creationId xmlns:a16="http://schemas.microsoft.com/office/drawing/2014/main" id="{72AE3CDB-DA00-C2FB-E9BC-FBA384548D4A}"/>
              </a:ext>
            </a:extLst>
          </p:cNvPr>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142029" y="1402773"/>
            <a:ext cx="4565553" cy="3424165"/>
          </a:xfrm>
        </p:spPr>
      </p:pic>
      <p:sp>
        <p:nvSpPr>
          <p:cNvPr id="15" name="Title 4">
            <a:extLst>
              <a:ext uri="{FF2B5EF4-FFF2-40B4-BE49-F238E27FC236}">
                <a16:creationId xmlns:a16="http://schemas.microsoft.com/office/drawing/2014/main" id="{1A984584-89CF-D13F-D0EE-268F5BA828EC}"/>
              </a:ext>
            </a:extLst>
          </p:cNvPr>
          <p:cNvSpPr txBox="1">
            <a:spLocks/>
          </p:cNvSpPr>
          <p:nvPr/>
        </p:nvSpPr>
        <p:spPr bwMode="auto">
          <a:xfrm>
            <a:off x="464126" y="225134"/>
            <a:ext cx="6373092" cy="492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3200" kern="0" dirty="0"/>
              <a:t>Event Management</a:t>
            </a:r>
          </a:p>
        </p:txBody>
      </p:sp>
      <p:sp>
        <p:nvSpPr>
          <p:cNvPr id="17" name="Content Placeholder 5">
            <a:extLst>
              <a:ext uri="{FF2B5EF4-FFF2-40B4-BE49-F238E27FC236}">
                <a16:creationId xmlns:a16="http://schemas.microsoft.com/office/drawing/2014/main" id="{74238F03-11F7-31C8-2883-7011765021E9}"/>
              </a:ext>
            </a:extLst>
          </p:cNvPr>
          <p:cNvSpPr txBox="1">
            <a:spLocks/>
          </p:cNvSpPr>
          <p:nvPr/>
        </p:nvSpPr>
        <p:spPr bwMode="auto">
          <a:xfrm>
            <a:off x="453735" y="3036375"/>
            <a:ext cx="3345873" cy="852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000">
                <a:solidFill>
                  <a:srgbClr val="1B4122"/>
                </a:solidFill>
                <a:latin typeface="+mn-lt"/>
                <a:ea typeface="+mn-ea"/>
                <a:cs typeface="+mn-cs"/>
              </a:defRPr>
            </a:lvl1pPr>
            <a:lvl2pPr marL="742950" indent="-285750" algn="l" rtl="0" eaLnBrk="0" fontAlgn="base" hangingPunct="0">
              <a:spcBef>
                <a:spcPct val="20000"/>
              </a:spcBef>
              <a:spcAft>
                <a:spcPct val="0"/>
              </a:spcAft>
              <a:buSzPct val="75000"/>
              <a:buFont typeface="Wingdings" pitchFamily="2" charset="2"/>
              <a:buChar char="§"/>
              <a:defRPr sz="1800">
                <a:solidFill>
                  <a:srgbClr val="1B4122"/>
                </a:solidFill>
                <a:latin typeface="+mn-lt"/>
              </a:defRPr>
            </a:lvl2pPr>
            <a:lvl3pPr marL="1143000" indent="-228600" algn="l" rtl="0" eaLnBrk="0" fontAlgn="base" hangingPunct="0">
              <a:spcBef>
                <a:spcPct val="20000"/>
              </a:spcBef>
              <a:spcAft>
                <a:spcPct val="0"/>
              </a:spcAft>
              <a:buChar char="•"/>
              <a:defRPr sz="2000">
                <a:solidFill>
                  <a:srgbClr val="1B4122"/>
                </a:solidFill>
                <a:latin typeface="+mn-lt"/>
              </a:defRPr>
            </a:lvl3pPr>
            <a:lvl4pPr marL="1600200" indent="-228600" algn="l" rtl="0" eaLnBrk="0" fontAlgn="base" hangingPunct="0">
              <a:spcBef>
                <a:spcPct val="20000"/>
              </a:spcBef>
              <a:spcAft>
                <a:spcPct val="0"/>
              </a:spcAft>
              <a:buChar char="–"/>
              <a:defRPr sz="1800">
                <a:solidFill>
                  <a:srgbClr val="1B4122"/>
                </a:solidFill>
                <a:latin typeface="+mn-lt"/>
              </a:defRPr>
            </a:lvl4pPr>
            <a:lvl5pPr marL="2057400" indent="-228600" algn="l" rtl="0" eaLnBrk="0" fontAlgn="base" hangingPunct="0">
              <a:spcBef>
                <a:spcPct val="20000"/>
              </a:spcBef>
              <a:spcAft>
                <a:spcPct val="0"/>
              </a:spcAft>
              <a:buChar char="»"/>
              <a:defRPr sz="1800">
                <a:solidFill>
                  <a:srgbClr val="1B4122"/>
                </a:solidFill>
                <a:latin typeface="+mn-lt"/>
              </a:defRPr>
            </a:lvl5pPr>
            <a:lvl6pPr marL="2514600" indent="-228600" algn="l" rtl="0" fontAlgn="base">
              <a:spcBef>
                <a:spcPct val="20000"/>
              </a:spcBef>
              <a:spcAft>
                <a:spcPct val="0"/>
              </a:spcAft>
              <a:buChar char="»"/>
              <a:defRPr sz="1800">
                <a:solidFill>
                  <a:srgbClr val="1B4122"/>
                </a:solidFill>
                <a:latin typeface="+mn-lt"/>
              </a:defRPr>
            </a:lvl6pPr>
            <a:lvl7pPr marL="2971800" indent="-228600" algn="l" rtl="0" fontAlgn="base">
              <a:spcBef>
                <a:spcPct val="20000"/>
              </a:spcBef>
              <a:spcAft>
                <a:spcPct val="0"/>
              </a:spcAft>
              <a:buChar char="»"/>
              <a:defRPr sz="1800">
                <a:solidFill>
                  <a:srgbClr val="1B4122"/>
                </a:solidFill>
                <a:latin typeface="+mn-lt"/>
              </a:defRPr>
            </a:lvl7pPr>
            <a:lvl8pPr marL="3429000" indent="-228600" algn="l" rtl="0" fontAlgn="base">
              <a:spcBef>
                <a:spcPct val="20000"/>
              </a:spcBef>
              <a:spcAft>
                <a:spcPct val="0"/>
              </a:spcAft>
              <a:buChar char="»"/>
              <a:defRPr sz="1800">
                <a:solidFill>
                  <a:srgbClr val="1B4122"/>
                </a:solidFill>
                <a:latin typeface="+mn-lt"/>
              </a:defRPr>
            </a:lvl8pPr>
            <a:lvl9pPr marL="3886200" indent="-228600" algn="l" rtl="0" fontAlgn="base">
              <a:spcBef>
                <a:spcPct val="20000"/>
              </a:spcBef>
              <a:spcAft>
                <a:spcPct val="0"/>
              </a:spcAft>
              <a:buChar char="»"/>
              <a:defRPr sz="1800">
                <a:solidFill>
                  <a:srgbClr val="1B4122"/>
                </a:solidFill>
                <a:latin typeface="+mn-lt"/>
              </a:defRPr>
            </a:lvl9pPr>
          </a:lstStyle>
          <a:p>
            <a:pPr lvl="1"/>
            <a:r>
              <a:rPr lang="en-US" kern="0" dirty="0"/>
              <a:t>Guides all aspects of planning and implementation</a:t>
            </a:r>
          </a:p>
        </p:txBody>
      </p:sp>
    </p:spTree>
    <p:extLst>
      <p:ext uri="{BB962C8B-B14F-4D97-AF65-F5344CB8AC3E}">
        <p14:creationId xmlns:p14="http://schemas.microsoft.com/office/powerpoint/2010/main" val="10343064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BE110D7-808C-DD88-5511-06CC253777DD}"/>
              </a:ext>
            </a:extLst>
          </p:cNvPr>
          <p:cNvSpPr>
            <a:spLocks noGrp="1"/>
          </p:cNvSpPr>
          <p:nvPr>
            <p:ph type="title"/>
          </p:nvPr>
        </p:nvSpPr>
        <p:spPr>
          <a:xfrm>
            <a:off x="2594009" y="111009"/>
            <a:ext cx="3941545" cy="1143000"/>
          </a:xfrm>
        </p:spPr>
        <p:txBody>
          <a:bodyPr/>
          <a:lstStyle/>
          <a:p>
            <a:r>
              <a:rPr lang="en-US" dirty="0"/>
              <a:t>Staff and Volunteers</a:t>
            </a:r>
          </a:p>
        </p:txBody>
      </p:sp>
      <p:sp>
        <p:nvSpPr>
          <p:cNvPr id="6" name="Content Placeholder 5">
            <a:extLst>
              <a:ext uri="{FF2B5EF4-FFF2-40B4-BE49-F238E27FC236}">
                <a16:creationId xmlns:a16="http://schemas.microsoft.com/office/drawing/2014/main" id="{62EA71C8-5447-888E-09EC-AA07750BFE3B}"/>
              </a:ext>
            </a:extLst>
          </p:cNvPr>
          <p:cNvSpPr>
            <a:spLocks noGrp="1"/>
          </p:cNvSpPr>
          <p:nvPr>
            <p:ph sz="half" idx="1"/>
          </p:nvPr>
        </p:nvSpPr>
        <p:spPr>
          <a:xfrm>
            <a:off x="2594008" y="1093671"/>
            <a:ext cx="4461309" cy="1226127"/>
          </a:xfrm>
        </p:spPr>
        <p:txBody>
          <a:bodyPr/>
          <a:lstStyle/>
          <a:p>
            <a:r>
              <a:rPr lang="en-US" dirty="0"/>
              <a:t>The public face of your event</a:t>
            </a:r>
          </a:p>
          <a:p>
            <a:r>
              <a:rPr lang="en-US" dirty="0"/>
              <a:t>Provide orientation and training</a:t>
            </a:r>
          </a:p>
          <a:p>
            <a:r>
              <a:rPr lang="en-US" dirty="0"/>
              <a:t>Provide information sheet</a:t>
            </a:r>
          </a:p>
        </p:txBody>
      </p:sp>
      <p:sp>
        <p:nvSpPr>
          <p:cNvPr id="4" name="Slide Number Placeholder 3">
            <a:extLst>
              <a:ext uri="{FF2B5EF4-FFF2-40B4-BE49-F238E27FC236}">
                <a16:creationId xmlns:a16="http://schemas.microsoft.com/office/drawing/2014/main" id="{D18D7970-4DC7-A793-B8DD-A8053E8BC4A4}"/>
              </a:ext>
            </a:extLst>
          </p:cNvPr>
          <p:cNvSpPr>
            <a:spLocks noGrp="1"/>
          </p:cNvSpPr>
          <p:nvPr>
            <p:ph type="sldNum" sz="quarter" idx="12"/>
          </p:nvPr>
        </p:nvSpPr>
        <p:spPr/>
        <p:txBody>
          <a:bodyPr/>
          <a:lstStyle/>
          <a:p>
            <a:pPr>
              <a:defRPr/>
            </a:pPr>
            <a:fld id="{66E0102D-FA93-497C-A1C2-7F2C51D1EF12}" type="slidenum">
              <a:rPr lang="en-US" smtClean="0"/>
              <a:pPr>
                <a:defRPr/>
              </a:pPr>
              <a:t>9</a:t>
            </a:fld>
            <a:endParaRPr lang="en-US"/>
          </a:p>
        </p:txBody>
      </p:sp>
      <p:pic>
        <p:nvPicPr>
          <p:cNvPr id="11" name="Content Placeholder 12">
            <a:extLst>
              <a:ext uri="{FF2B5EF4-FFF2-40B4-BE49-F238E27FC236}">
                <a16:creationId xmlns:a16="http://schemas.microsoft.com/office/drawing/2014/main" id="{7AB51DFA-1EF5-CA96-229E-5AEBCF620E21}"/>
              </a:ext>
            </a:extLst>
          </p:cNvPr>
          <p:cNvPicPr>
            <a:picLocks noChangeAspect="1"/>
          </p:cNvPicPr>
          <p:nvPr/>
        </p:nvPicPr>
        <p:blipFill>
          <a:blip r:embed="rId2"/>
          <a:stretch>
            <a:fillRect/>
          </a:stretch>
        </p:blipFill>
        <p:spPr bwMode="auto">
          <a:xfrm>
            <a:off x="2448393" y="2898068"/>
            <a:ext cx="4246161" cy="2813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a:extLst>
              <a:ext uri="{FF2B5EF4-FFF2-40B4-BE49-F238E27FC236}">
                <a16:creationId xmlns:a16="http://schemas.microsoft.com/office/drawing/2014/main" id="{AD944AE3-0668-42C6-949E-27CB20E822D7}"/>
              </a:ext>
            </a:extLst>
          </p:cNvPr>
          <p:cNvSpPr txBox="1"/>
          <p:nvPr/>
        </p:nvSpPr>
        <p:spPr>
          <a:xfrm>
            <a:off x="3252855" y="5843259"/>
            <a:ext cx="3086099" cy="338554"/>
          </a:xfrm>
          <a:prstGeom prst="rect">
            <a:avLst/>
          </a:prstGeom>
          <a:noFill/>
        </p:spPr>
        <p:txBody>
          <a:bodyPr wrap="square">
            <a:spAutoFit/>
          </a:bodyPr>
          <a:lstStyle/>
          <a:p>
            <a:r>
              <a:rPr lang="en-US" sz="1600" dirty="0">
                <a:solidFill>
                  <a:srgbClr val="1B4122"/>
                </a:solidFill>
                <a:effectLst/>
                <a:latin typeface="+mn-lt"/>
                <a:ea typeface="Calibri" panose="020F0502020204030204" pitchFamily="34" charset="0"/>
                <a:cs typeface="Times New Roman" panose="02020603050405020304" pitchFamily="18" charset="0"/>
              </a:rPr>
              <a:t>AASHE 2019, Spokane, WA</a:t>
            </a:r>
            <a:endParaRPr lang="en-US" sz="1600" dirty="0">
              <a:solidFill>
                <a:srgbClr val="1B4122"/>
              </a:solidFill>
              <a:latin typeface="+mn-lt"/>
            </a:endParaRPr>
          </a:p>
        </p:txBody>
      </p:sp>
      <p:sp>
        <p:nvSpPr>
          <p:cNvPr id="13" name="Title 1">
            <a:extLst>
              <a:ext uri="{FF2B5EF4-FFF2-40B4-BE49-F238E27FC236}">
                <a16:creationId xmlns:a16="http://schemas.microsoft.com/office/drawing/2014/main" id="{63666114-F17C-B499-4873-3B07916BB57C}"/>
              </a:ext>
            </a:extLst>
          </p:cNvPr>
          <p:cNvSpPr txBox="1">
            <a:spLocks/>
          </p:cNvSpPr>
          <p:nvPr/>
        </p:nvSpPr>
        <p:spPr bwMode="auto">
          <a:xfrm rot="16200000">
            <a:off x="5427017" y="4053845"/>
            <a:ext cx="3022756" cy="487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1B4122"/>
                </a:solidFill>
                <a:latin typeface="+mj-lt"/>
                <a:ea typeface="+mj-ea"/>
                <a:cs typeface="+mj-cs"/>
              </a:defRPr>
            </a:lvl1pPr>
            <a:lvl2pPr algn="l" rtl="0" eaLnBrk="0" fontAlgn="base" hangingPunct="0">
              <a:spcBef>
                <a:spcPct val="0"/>
              </a:spcBef>
              <a:spcAft>
                <a:spcPct val="0"/>
              </a:spcAft>
              <a:defRPr sz="2000">
                <a:solidFill>
                  <a:srgbClr val="1B4122"/>
                </a:solidFill>
                <a:latin typeface="Arial" charset="0"/>
              </a:defRPr>
            </a:lvl2pPr>
            <a:lvl3pPr algn="l" rtl="0" eaLnBrk="0" fontAlgn="base" hangingPunct="0">
              <a:spcBef>
                <a:spcPct val="0"/>
              </a:spcBef>
              <a:spcAft>
                <a:spcPct val="0"/>
              </a:spcAft>
              <a:defRPr sz="2000">
                <a:solidFill>
                  <a:srgbClr val="1B4122"/>
                </a:solidFill>
                <a:latin typeface="Arial" charset="0"/>
              </a:defRPr>
            </a:lvl3pPr>
            <a:lvl4pPr algn="l" rtl="0" eaLnBrk="0" fontAlgn="base" hangingPunct="0">
              <a:spcBef>
                <a:spcPct val="0"/>
              </a:spcBef>
              <a:spcAft>
                <a:spcPct val="0"/>
              </a:spcAft>
              <a:defRPr sz="2000">
                <a:solidFill>
                  <a:srgbClr val="1B4122"/>
                </a:solidFill>
                <a:latin typeface="Arial" charset="0"/>
              </a:defRPr>
            </a:lvl4pPr>
            <a:lvl5pPr algn="l" rtl="0" eaLnBrk="0" fontAlgn="base" hangingPunct="0">
              <a:spcBef>
                <a:spcPct val="0"/>
              </a:spcBef>
              <a:spcAft>
                <a:spcPct val="0"/>
              </a:spcAft>
              <a:defRPr sz="2000">
                <a:solidFill>
                  <a:srgbClr val="1B4122"/>
                </a:solidFill>
                <a:latin typeface="Arial" charset="0"/>
              </a:defRPr>
            </a:lvl5pPr>
            <a:lvl6pPr marL="457200" algn="l" rtl="0" fontAlgn="base">
              <a:spcBef>
                <a:spcPct val="0"/>
              </a:spcBef>
              <a:spcAft>
                <a:spcPct val="0"/>
              </a:spcAft>
              <a:defRPr sz="2000">
                <a:solidFill>
                  <a:srgbClr val="1B4122"/>
                </a:solidFill>
                <a:latin typeface="Arial" charset="0"/>
              </a:defRPr>
            </a:lvl6pPr>
            <a:lvl7pPr marL="914400" algn="l" rtl="0" fontAlgn="base">
              <a:spcBef>
                <a:spcPct val="0"/>
              </a:spcBef>
              <a:spcAft>
                <a:spcPct val="0"/>
              </a:spcAft>
              <a:defRPr sz="2000">
                <a:solidFill>
                  <a:srgbClr val="1B4122"/>
                </a:solidFill>
                <a:latin typeface="Arial" charset="0"/>
              </a:defRPr>
            </a:lvl7pPr>
            <a:lvl8pPr marL="1371600" algn="l" rtl="0" fontAlgn="base">
              <a:spcBef>
                <a:spcPct val="0"/>
              </a:spcBef>
              <a:spcAft>
                <a:spcPct val="0"/>
              </a:spcAft>
              <a:defRPr sz="2000">
                <a:solidFill>
                  <a:srgbClr val="1B4122"/>
                </a:solidFill>
                <a:latin typeface="Arial" charset="0"/>
              </a:defRPr>
            </a:lvl8pPr>
            <a:lvl9pPr marL="1828800" algn="l" rtl="0" fontAlgn="base">
              <a:spcBef>
                <a:spcPct val="0"/>
              </a:spcBef>
              <a:spcAft>
                <a:spcPct val="0"/>
              </a:spcAft>
              <a:defRPr sz="2000">
                <a:solidFill>
                  <a:srgbClr val="1B4122"/>
                </a:solidFill>
                <a:latin typeface="Arial" charset="0"/>
              </a:defRPr>
            </a:lvl9pPr>
          </a:lstStyle>
          <a:p>
            <a:r>
              <a:rPr lang="en-US" sz="1000" dirty="0">
                <a:latin typeface="+mn-lt"/>
              </a:rPr>
              <a:t>Association for the Advancement of Sustainability in Higher Education (AASHE)</a:t>
            </a:r>
          </a:p>
        </p:txBody>
      </p:sp>
    </p:spTree>
    <p:extLst>
      <p:ext uri="{BB962C8B-B14F-4D97-AF65-F5344CB8AC3E}">
        <p14:creationId xmlns:p14="http://schemas.microsoft.com/office/powerpoint/2010/main" val="186328860"/>
      </p:ext>
    </p:extLst>
  </p:cSld>
  <p:clrMapOvr>
    <a:masterClrMapping/>
  </p:clrMapOvr>
</p:sld>
</file>

<file path=ppt/theme/theme1.xml><?xml version="1.0" encoding="utf-8"?>
<a:theme xmlns:a="http://schemas.openxmlformats.org/drawingml/2006/main" name="1_Default Design">
  <a:themeElements>
    <a:clrScheme name="Default Design 16">
      <a:dk1>
        <a:srgbClr val="2D2015"/>
      </a:dk1>
      <a:lt1>
        <a:srgbClr val="FFFFFF"/>
      </a:lt1>
      <a:dk2>
        <a:srgbClr val="D5D9AB"/>
      </a:dk2>
      <a:lt2>
        <a:srgbClr val="5F451B"/>
      </a:lt2>
      <a:accent1>
        <a:srgbClr val="8C7B70"/>
      </a:accent1>
      <a:accent2>
        <a:srgbClr val="8F5F2F"/>
      </a:accent2>
      <a:accent3>
        <a:srgbClr val="E7E9D2"/>
      </a:accent3>
      <a:accent4>
        <a:srgbClr val="DADADA"/>
      </a:accent4>
      <a:accent5>
        <a:srgbClr val="C5BFBB"/>
      </a:accent5>
      <a:accent6>
        <a:srgbClr val="81552A"/>
      </a:accent6>
      <a:hlink>
        <a:srgbClr val="CCB400"/>
      </a:hlink>
      <a:folHlink>
        <a:srgbClr val="8C9EA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777777"/>
        </a:dk1>
        <a:lt1>
          <a:srgbClr val="FFFFFF"/>
        </a:lt1>
        <a:dk2>
          <a:srgbClr val="5B5E52"/>
        </a:dk2>
        <a:lt2>
          <a:srgbClr val="D1D1CB"/>
        </a:lt2>
        <a:accent1>
          <a:srgbClr val="909082"/>
        </a:accent1>
        <a:accent2>
          <a:srgbClr val="809EA8"/>
        </a:accent2>
        <a:accent3>
          <a:srgbClr val="B5B6B3"/>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4">
        <a:dk1>
          <a:srgbClr val="2D2015"/>
        </a:dk1>
        <a:lt1>
          <a:srgbClr val="FFFFFF"/>
        </a:lt1>
        <a:dk2>
          <a:srgbClr val="C9CF95"/>
        </a:dk2>
        <a:lt2>
          <a:srgbClr val="DFC08D"/>
        </a:lt2>
        <a:accent1>
          <a:srgbClr val="8C7B70"/>
        </a:accent1>
        <a:accent2>
          <a:srgbClr val="8F5F2F"/>
        </a:accent2>
        <a:accent3>
          <a:srgbClr val="E1E4C8"/>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5">
        <a:dk1>
          <a:srgbClr val="2D2015"/>
        </a:dk1>
        <a:lt1>
          <a:srgbClr val="FFFFFF"/>
        </a:lt1>
        <a:dk2>
          <a:srgbClr val="D5D9AB"/>
        </a:dk2>
        <a:lt2>
          <a:srgbClr val="DFC08D"/>
        </a:lt2>
        <a:accent1>
          <a:srgbClr val="8C7B70"/>
        </a:accent1>
        <a:accent2>
          <a:srgbClr val="8F5F2F"/>
        </a:accent2>
        <a:accent3>
          <a:srgbClr val="E7E9D2"/>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6">
        <a:dk1>
          <a:srgbClr val="2D2015"/>
        </a:dk1>
        <a:lt1>
          <a:srgbClr val="FFFFFF"/>
        </a:lt1>
        <a:dk2>
          <a:srgbClr val="D5D9AB"/>
        </a:dk2>
        <a:lt2>
          <a:srgbClr val="5F451B"/>
        </a:lt2>
        <a:accent1>
          <a:srgbClr val="8C7B70"/>
        </a:accent1>
        <a:accent2>
          <a:srgbClr val="8F5F2F"/>
        </a:accent2>
        <a:accent3>
          <a:srgbClr val="E7E9D2"/>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B43DE67C22F4940BBE9D170DAE04CAF" ma:contentTypeVersion="18" ma:contentTypeDescription="Create a new document." ma:contentTypeScope="" ma:versionID="50b3c8d461ed132ee39070c7dbf0b0ed">
  <xsd:schema xmlns:xsd="http://www.w3.org/2001/XMLSchema" xmlns:xs="http://www.w3.org/2001/XMLSchema" xmlns:p="http://schemas.microsoft.com/office/2006/metadata/properties" xmlns:ns2="758b23b8-80ab-4871-af94-265c2a70562d" xmlns:ns3="94d707cb-8288-4c59-8fe9-a457835741f6" targetNamespace="http://schemas.microsoft.com/office/2006/metadata/properties" ma:root="true" ma:fieldsID="2f3ebda7f9c4e1b852dc052020f98b93" ns2:_="" ns3:_="">
    <xsd:import namespace="758b23b8-80ab-4871-af94-265c2a70562d"/>
    <xsd:import namespace="94d707cb-8288-4c59-8fe9-a457835741f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SearchProperties" minOccurs="0"/>
                <xsd:element ref="ns2:MediaServiceObjectDetectorVersion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58b23b8-80ab-4871-af94-265c2a70562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bdc0606b-8e5a-4aee-a68c-f4efcab0e830"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4d707cb-8288-4c59-8fe9-a457835741f6" elementFormDefault="qualified">
    <xsd:import namespace="http://schemas.microsoft.com/office/2006/documentManagement/types"/>
    <xsd:import namespace="http://schemas.microsoft.com/office/infopath/2007/PartnerControls"/>
    <xsd:element name="TaxCatchAll" ma:index="16" nillable="true" ma:displayName="Taxonomy Catch All Column" ma:hidden="true" ma:list="{aad51846-cd3e-44b1-a42e-8df071718a87}" ma:internalName="TaxCatchAll" ma:showField="CatchAllData" ma:web="94d707cb-8288-4c59-8fe9-a457835741f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758b23b8-80ab-4871-af94-265c2a70562d">
      <Terms xmlns="http://schemas.microsoft.com/office/infopath/2007/PartnerControls"/>
    </lcf76f155ced4ddcb4097134ff3c332f>
    <TaxCatchAll xmlns="94d707cb-8288-4c59-8fe9-a457835741f6" xsi:nil="true"/>
  </documentManagement>
</p:properties>
</file>

<file path=customXml/itemProps1.xml><?xml version="1.0" encoding="utf-8"?>
<ds:datastoreItem xmlns:ds="http://schemas.openxmlformats.org/officeDocument/2006/customXml" ds:itemID="{F0652CF0-81D5-4816-846C-CCE18BBF88BD}">
  <ds:schemaRefs>
    <ds:schemaRef ds:uri="http://schemas.microsoft.com/sharepoint/v3/contenttype/forms"/>
  </ds:schemaRefs>
</ds:datastoreItem>
</file>

<file path=customXml/itemProps2.xml><?xml version="1.0" encoding="utf-8"?>
<ds:datastoreItem xmlns:ds="http://schemas.openxmlformats.org/officeDocument/2006/customXml" ds:itemID="{16F8EA1F-B0F6-4082-8635-DE0039B19D3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58b23b8-80ab-4871-af94-265c2a70562d"/>
    <ds:schemaRef ds:uri="94d707cb-8288-4c59-8fe9-a457835741f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3F93821-E02C-48BB-B2D2-0F4F9CCF9A87}">
  <ds:schemaRefs>
    <ds:schemaRef ds:uri="http://schemas.microsoft.com/office/2006/metadata/properties"/>
    <ds:schemaRef ds:uri="http://schemas.microsoft.com/office/infopath/2007/PartnerControls"/>
    <ds:schemaRef ds:uri="758b23b8-80ab-4871-af94-265c2a70562d"/>
    <ds:schemaRef ds:uri="94d707cb-8288-4c59-8fe9-a457835741f6"/>
  </ds:schemaRefs>
</ds:datastoreItem>
</file>

<file path=docProps/app.xml><?xml version="1.0" encoding="utf-8"?>
<Properties xmlns="http://schemas.openxmlformats.org/officeDocument/2006/extended-properties" xmlns:vt="http://schemas.openxmlformats.org/officeDocument/2006/docPropsVTypes">
  <Template/>
  <TotalTime>14319</TotalTime>
  <Words>1155</Words>
  <Application>Microsoft Office PowerPoint</Application>
  <PresentationFormat>On-screen Show (4:3)</PresentationFormat>
  <Paragraphs>328</Paragraphs>
  <Slides>41</Slides>
  <Notes>2</Notes>
  <HiddenSlides>0</HiddenSlides>
  <MMClips>0</MMClips>
  <ScaleCrop>false</ScaleCrop>
  <HeadingPairs>
    <vt:vector size="4" baseType="variant">
      <vt:variant>
        <vt:lpstr>Theme</vt:lpstr>
      </vt:variant>
      <vt:variant>
        <vt:i4>1</vt:i4>
      </vt:variant>
      <vt:variant>
        <vt:lpstr>Slide Titles</vt:lpstr>
      </vt:variant>
      <vt:variant>
        <vt:i4>41</vt:i4>
      </vt:variant>
    </vt:vector>
  </HeadingPairs>
  <TitlesOfParts>
    <vt:vector size="42" baseType="lpstr">
      <vt:lpstr>1_Default Design</vt:lpstr>
      <vt:lpstr>Sustainability Principles and Practice,   4th ed.</vt:lpstr>
      <vt:lpstr>An event:</vt:lpstr>
      <vt:lpstr>Events can be large and formal . . .</vt:lpstr>
      <vt:lpstr>Topics</vt:lpstr>
      <vt:lpstr>Planning</vt:lpstr>
      <vt:lpstr>Planning</vt:lpstr>
      <vt:lpstr>Event management: a kind of project management</vt:lpstr>
      <vt:lpstr>Planning</vt:lpstr>
      <vt:lpstr>Staff and Volunteers</vt:lpstr>
      <vt:lpstr>Sustainable Event Planning</vt:lpstr>
      <vt:lpstr>The Event Experience</vt:lpstr>
      <vt:lpstr>The Event Experience</vt:lpstr>
      <vt:lpstr>The Event Experience</vt:lpstr>
      <vt:lpstr>Design – The Event Experience</vt:lpstr>
      <vt:lpstr>Design – The Event Experience</vt:lpstr>
      <vt:lpstr>Climate Impact</vt:lpstr>
      <vt:lpstr>For in-person events:</vt:lpstr>
      <vt:lpstr>Venue</vt:lpstr>
      <vt:lpstr>Venue</vt:lpstr>
      <vt:lpstr>Food</vt:lpstr>
      <vt:lpstr>Food</vt:lpstr>
      <vt:lpstr>Food Serviceware</vt:lpstr>
      <vt:lpstr>Food</vt:lpstr>
      <vt:lpstr>Water</vt:lpstr>
      <vt:lpstr>Waste and Recycling</vt:lpstr>
      <vt:lpstr>Waste and Recycling</vt:lpstr>
      <vt:lpstr>Waste and Recycling</vt:lpstr>
      <vt:lpstr>Waste and Recycling</vt:lpstr>
      <vt:lpstr>Waste and Recycling</vt:lpstr>
      <vt:lpstr>Waste and Recycling</vt:lpstr>
      <vt:lpstr>Waste and Recycling</vt:lpstr>
      <vt:lpstr>The Event Itself</vt:lpstr>
      <vt:lpstr>The Event Itself</vt:lpstr>
      <vt:lpstr>The Event Itself</vt:lpstr>
      <vt:lpstr>The Event Itself</vt:lpstr>
      <vt:lpstr>The Event Itself</vt:lpstr>
      <vt:lpstr>The Event Itself</vt:lpstr>
      <vt:lpstr>The Event Itself</vt:lpstr>
      <vt:lpstr>The Event Itself</vt:lpstr>
      <vt:lpstr>Monitoring and Reporting</vt:lpstr>
      <vt:lpstr>Marketing and Communication </vt:lpstr>
    </vt:vector>
  </TitlesOfParts>
  <Company>Lane Community College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Frameworks for sustainability</dc:title>
  <dc:creator>HaywardJ</dc:creator>
  <cp:lastModifiedBy>Margaret Robertson</cp:lastModifiedBy>
  <cp:revision>371</cp:revision>
  <cp:lastPrinted>2013-04-03T14:07:31Z</cp:lastPrinted>
  <dcterms:created xsi:type="dcterms:W3CDTF">2013-04-01T00:42:46Z</dcterms:created>
  <dcterms:modified xsi:type="dcterms:W3CDTF">2026-07-01T13:53:36Z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0x0101006B43DE67C22F4940BBE9D170DAE04CAF</vt:lpwstr>
  </property>
  <property fmtid="{D5CDD505-2E9C-101B-9397-08002B2CF9AE}" pid="3" name="MSIP_Label_2bbab825-a111-45e4-86a1-18cee0005896_Enabled">
    <vt:lpwstr>true</vt:lpwstr>
  </property>
  <property fmtid="{D5CDD505-2E9C-101B-9397-08002B2CF9AE}" pid="4" name="MSIP_Label_2bbab825-a111-45e4-86a1-18cee0005896_SetDate">
    <vt:lpwstr>2026-07-01T13:53:35Z</vt:lpwstr>
  </property>
  <property fmtid="{D5CDD505-2E9C-101B-9397-08002B2CF9AE}" pid="5" name="MSIP_Label_2bbab825-a111-45e4-86a1-18cee0005896_Method">
    <vt:lpwstr>Standard</vt:lpwstr>
  </property>
  <property fmtid="{D5CDD505-2E9C-101B-9397-08002B2CF9AE}" pid="6" name="MSIP_Label_2bbab825-a111-45e4-86a1-18cee0005896_Name">
    <vt:lpwstr>2bbab825-a111-45e4-86a1-18cee0005896</vt:lpwstr>
  </property>
  <property fmtid="{D5CDD505-2E9C-101B-9397-08002B2CF9AE}" pid="7" name="MSIP_Label_2bbab825-a111-45e4-86a1-18cee0005896_SiteId">
    <vt:lpwstr>2567d566-604c-408a-8a60-55d0dc9d9d6b</vt:lpwstr>
  </property>
  <property fmtid="{D5CDD505-2E9C-101B-9397-08002B2CF9AE}" pid="8" name="MSIP_Label_2bbab825-a111-45e4-86a1-18cee0005896_ActionId">
    <vt:lpwstr>ac21b24f-bedc-4dae-8889-cd9bd2d006d1</vt:lpwstr>
  </property>
  <property fmtid="{D5CDD505-2E9C-101B-9397-08002B2CF9AE}" pid="9" name="MSIP_Label_2bbab825-a111-45e4-86a1-18cee0005896_ContentBits">
    <vt:lpwstr>2</vt:lpwstr>
  </property>
  <property fmtid="{D5CDD505-2E9C-101B-9397-08002B2CF9AE}" pid="10" name="MSIP_Label_2bbab825-a111-45e4-86a1-18cee0005896_Tag">
    <vt:lpwstr>10, 3, 0, 2</vt:lpwstr>
  </property>
  <property fmtid="{D5CDD505-2E9C-101B-9397-08002B2CF9AE}" pid="11" name="ClassificationContentMarkingFooterLocations">
    <vt:lpwstr>1_Default Design:3</vt:lpwstr>
  </property>
  <property fmtid="{D5CDD505-2E9C-101B-9397-08002B2CF9AE}" pid="12" name="ClassificationContentMarkingFooterText">
    <vt:lpwstr>Information Classification: General</vt:lpwstr>
  </property>
  <property fmtid="{D5CDD505-2E9C-101B-9397-08002B2CF9AE}" pid="13" name="MediaServiceImageTags">
    <vt:lpwstr/>
  </property>
</Properties>
</file>