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data1.xml" ContentType="application/vnd.openxmlformats-officedocument.drawingml.diagramData+xml"/>
  <Override PartName="/ppt/slideMasters/slideMaster1.xml" ContentType="application/vnd.openxmlformats-officedocument.presentationml.slideMaster+xml"/>
  <Override PartName="/ppt/slideLayouts/slideLayout1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drawing4.xml" ContentType="application/vnd.ms-office.drawingml.diagramDrawing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colors4.xml" ContentType="application/vnd.openxmlformats-officedocument.drawingml.diagramColors+xml"/>
  <Override PartName="/ppt/diagrams/layout5.xml" ContentType="application/vnd.openxmlformats-officedocument.drawingml.diagramLayout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1" r:id="rId1"/>
  </p:sldMasterIdLst>
  <p:notesMasterIdLst>
    <p:notesMasterId r:id="rId34"/>
  </p:notesMasterIdLst>
  <p:handoutMasterIdLst>
    <p:handoutMasterId r:id="rId35"/>
  </p:handoutMasterIdLst>
  <p:sldIdLst>
    <p:sldId id="266" r:id="rId2"/>
    <p:sldId id="354" r:id="rId3"/>
    <p:sldId id="355" r:id="rId4"/>
    <p:sldId id="325" r:id="rId5"/>
    <p:sldId id="358" r:id="rId6"/>
    <p:sldId id="326" r:id="rId7"/>
    <p:sldId id="329" r:id="rId8"/>
    <p:sldId id="328" r:id="rId9"/>
    <p:sldId id="342" r:id="rId10"/>
    <p:sldId id="357" r:id="rId11"/>
    <p:sldId id="273" r:id="rId12"/>
    <p:sldId id="345" r:id="rId13"/>
    <p:sldId id="346" r:id="rId14"/>
    <p:sldId id="347" r:id="rId15"/>
    <p:sldId id="348" r:id="rId16"/>
    <p:sldId id="344" r:id="rId17"/>
    <p:sldId id="349" r:id="rId18"/>
    <p:sldId id="334" r:id="rId19"/>
    <p:sldId id="335" r:id="rId20"/>
    <p:sldId id="363" r:id="rId21"/>
    <p:sldId id="362" r:id="rId22"/>
    <p:sldId id="338" r:id="rId23"/>
    <p:sldId id="340" r:id="rId24"/>
    <p:sldId id="361" r:id="rId25"/>
    <p:sldId id="350" r:id="rId26"/>
    <p:sldId id="339" r:id="rId27"/>
    <p:sldId id="352" r:id="rId28"/>
    <p:sldId id="351" r:id="rId29"/>
    <p:sldId id="337" r:id="rId30"/>
    <p:sldId id="353" r:id="rId31"/>
    <p:sldId id="333" r:id="rId32"/>
    <p:sldId id="360" r:id="rId33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4122"/>
    <a:srgbClr val="005C44"/>
    <a:srgbClr val="607F8A"/>
    <a:srgbClr val="6A726C"/>
    <a:srgbClr val="6A7594"/>
    <a:srgbClr val="406F74"/>
    <a:srgbClr val="D7DDCD"/>
    <a:srgbClr val="DDE7C3"/>
    <a:srgbClr val="E7FFDF"/>
    <a:srgbClr val="C4D4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853" autoAdjust="0"/>
    <p:restoredTop sz="91374" autoAdjust="0"/>
  </p:normalViewPr>
  <p:slideViewPr>
    <p:cSldViewPr snapToGrid="0" showGuides="1">
      <p:cViewPr varScale="1">
        <p:scale>
          <a:sx n="93" d="100"/>
          <a:sy n="93" d="100"/>
        </p:scale>
        <p:origin x="37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customXml" Target="../customXml/item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40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C45C6D2-52CF-45AC-A396-DB0D09B5332B}" type="doc">
      <dgm:prSet loTypeId="urn:microsoft.com/office/officeart/2005/8/layout/process1" loCatId="process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en-US"/>
        </a:p>
      </dgm:t>
    </dgm:pt>
    <dgm:pt modelId="{6E33C4E5-A239-47B2-872C-06E5638C5B13}">
      <dgm:prSet/>
      <dgm:spPr>
        <a:solidFill>
          <a:srgbClr val="005C44"/>
        </a:solidFill>
      </dgm:spPr>
      <dgm:t>
        <a:bodyPr/>
        <a:lstStyle/>
        <a:p>
          <a:pPr rtl="0"/>
          <a:r>
            <a:rPr lang="en-US" dirty="0"/>
            <a:t>Goals</a:t>
          </a:r>
        </a:p>
      </dgm:t>
    </dgm:pt>
    <dgm:pt modelId="{02230D76-C33C-4055-97C6-C279F6C5A6D7}" type="parTrans" cxnId="{7A0594E6-07EE-43E3-8CB1-68CCA17FA84B}">
      <dgm:prSet/>
      <dgm:spPr/>
      <dgm:t>
        <a:bodyPr/>
        <a:lstStyle/>
        <a:p>
          <a:endParaRPr lang="en-US"/>
        </a:p>
      </dgm:t>
    </dgm:pt>
    <dgm:pt modelId="{4162D91B-8DF3-4239-A336-4678DA0E3939}" type="sibTrans" cxnId="{7A0594E6-07EE-43E3-8CB1-68CCA17FA84B}">
      <dgm:prSet/>
      <dgm:spPr>
        <a:solidFill>
          <a:srgbClr val="6A7594">
            <a:alpha val="89804"/>
          </a:srgbClr>
        </a:solidFill>
      </dgm:spPr>
      <dgm:t>
        <a:bodyPr/>
        <a:lstStyle/>
        <a:p>
          <a:endParaRPr lang="en-US"/>
        </a:p>
      </dgm:t>
    </dgm:pt>
    <dgm:pt modelId="{7D5378FE-7012-4AF0-8507-58B9E6261194}">
      <dgm:prSet/>
      <dgm:spPr>
        <a:solidFill>
          <a:srgbClr val="607F8A">
            <a:alpha val="89804"/>
          </a:srgbClr>
        </a:solidFill>
      </dgm:spPr>
      <dgm:t>
        <a:bodyPr/>
        <a:lstStyle/>
        <a:p>
          <a:pPr rtl="0"/>
          <a:r>
            <a:rPr lang="en-US" dirty="0"/>
            <a:t>Strategies</a:t>
          </a:r>
        </a:p>
      </dgm:t>
    </dgm:pt>
    <dgm:pt modelId="{B03C2300-96B3-4A54-8E0E-6A5B6B43B213}" type="parTrans" cxnId="{831FC4A2-6E28-4771-99A3-58F77A7F961C}">
      <dgm:prSet/>
      <dgm:spPr/>
      <dgm:t>
        <a:bodyPr/>
        <a:lstStyle/>
        <a:p>
          <a:endParaRPr lang="en-US"/>
        </a:p>
      </dgm:t>
    </dgm:pt>
    <dgm:pt modelId="{593980F3-AEE7-4B3D-9B80-315FEEE49372}" type="sibTrans" cxnId="{831FC4A2-6E28-4771-99A3-58F77A7F961C}">
      <dgm:prSet/>
      <dgm:spPr>
        <a:solidFill>
          <a:srgbClr val="6A7594">
            <a:alpha val="80000"/>
          </a:srgbClr>
        </a:solidFill>
      </dgm:spPr>
      <dgm:t>
        <a:bodyPr/>
        <a:lstStyle/>
        <a:p>
          <a:endParaRPr lang="en-US"/>
        </a:p>
      </dgm:t>
    </dgm:pt>
    <dgm:pt modelId="{F4B77D5E-82BA-4C41-B2C4-6C357A8158E4}">
      <dgm:prSet/>
      <dgm:spPr>
        <a:solidFill>
          <a:srgbClr val="607F8A">
            <a:alpha val="80000"/>
          </a:srgbClr>
        </a:solidFill>
      </dgm:spPr>
      <dgm:t>
        <a:bodyPr/>
        <a:lstStyle/>
        <a:p>
          <a:pPr rtl="0"/>
          <a:r>
            <a:rPr lang="en-US" dirty="0"/>
            <a:t>Objectives</a:t>
          </a:r>
        </a:p>
      </dgm:t>
    </dgm:pt>
    <dgm:pt modelId="{D5140526-B029-4CE3-AC17-F8332285E4F4}" type="parTrans" cxnId="{C670C70B-27C7-48D6-BDCD-641D6C5699F6}">
      <dgm:prSet/>
      <dgm:spPr/>
      <dgm:t>
        <a:bodyPr/>
        <a:lstStyle/>
        <a:p>
          <a:endParaRPr lang="en-US"/>
        </a:p>
      </dgm:t>
    </dgm:pt>
    <dgm:pt modelId="{B74734D4-31A0-486D-942D-394FD4D19088}" type="sibTrans" cxnId="{C670C70B-27C7-48D6-BDCD-641D6C5699F6}">
      <dgm:prSet/>
      <dgm:spPr>
        <a:solidFill>
          <a:srgbClr val="6A7594">
            <a:alpha val="69804"/>
          </a:srgbClr>
        </a:solidFill>
      </dgm:spPr>
      <dgm:t>
        <a:bodyPr/>
        <a:lstStyle/>
        <a:p>
          <a:endParaRPr lang="en-US"/>
        </a:p>
      </dgm:t>
    </dgm:pt>
    <dgm:pt modelId="{A18542F1-4385-4063-9A10-8F0FAE17A649}">
      <dgm:prSet/>
      <dgm:spPr>
        <a:solidFill>
          <a:srgbClr val="607F8A">
            <a:alpha val="69804"/>
          </a:srgbClr>
        </a:solidFill>
      </dgm:spPr>
      <dgm:t>
        <a:bodyPr/>
        <a:lstStyle/>
        <a:p>
          <a:pPr rtl="0"/>
          <a:r>
            <a:rPr lang="en-US" dirty="0"/>
            <a:t>Tactics</a:t>
          </a:r>
        </a:p>
      </dgm:t>
    </dgm:pt>
    <dgm:pt modelId="{C1B0012B-1641-4F99-8B6F-A7E6F90781FB}" type="parTrans" cxnId="{D75342F9-4349-46FF-ABDA-33956A836942}">
      <dgm:prSet/>
      <dgm:spPr/>
      <dgm:t>
        <a:bodyPr/>
        <a:lstStyle/>
        <a:p>
          <a:endParaRPr lang="en-US"/>
        </a:p>
      </dgm:t>
    </dgm:pt>
    <dgm:pt modelId="{48625224-A0F3-4958-848F-93A892BB1A69}" type="sibTrans" cxnId="{D75342F9-4349-46FF-ABDA-33956A836942}">
      <dgm:prSet/>
      <dgm:spPr>
        <a:solidFill>
          <a:srgbClr val="6A7594">
            <a:alpha val="60000"/>
          </a:srgbClr>
        </a:solidFill>
      </dgm:spPr>
      <dgm:t>
        <a:bodyPr/>
        <a:lstStyle/>
        <a:p>
          <a:endParaRPr lang="en-US"/>
        </a:p>
      </dgm:t>
    </dgm:pt>
    <dgm:pt modelId="{1F71F4E4-5BAB-43AE-B8B7-278E3D1C54E2}">
      <dgm:prSet/>
      <dgm:spPr>
        <a:solidFill>
          <a:srgbClr val="607F8A">
            <a:alpha val="60000"/>
          </a:srgbClr>
        </a:solidFill>
      </dgm:spPr>
      <dgm:t>
        <a:bodyPr/>
        <a:lstStyle/>
        <a:p>
          <a:pPr rtl="0"/>
          <a:r>
            <a:rPr lang="en-US"/>
            <a:t>Monitor and adapt</a:t>
          </a:r>
        </a:p>
      </dgm:t>
    </dgm:pt>
    <dgm:pt modelId="{3ECD4A30-87C1-4ABA-9F31-5ABE637CF436}" type="parTrans" cxnId="{48EF2143-C40B-4478-B53B-273BF1CEE6D2}">
      <dgm:prSet/>
      <dgm:spPr/>
      <dgm:t>
        <a:bodyPr/>
        <a:lstStyle/>
        <a:p>
          <a:endParaRPr lang="en-US"/>
        </a:p>
      </dgm:t>
    </dgm:pt>
    <dgm:pt modelId="{13701C4C-9463-4D79-B3FE-06B7E13A2244}" type="sibTrans" cxnId="{48EF2143-C40B-4478-B53B-273BF1CEE6D2}">
      <dgm:prSet/>
      <dgm:spPr/>
      <dgm:t>
        <a:bodyPr/>
        <a:lstStyle/>
        <a:p>
          <a:endParaRPr lang="en-US"/>
        </a:p>
      </dgm:t>
    </dgm:pt>
    <dgm:pt modelId="{C5C47912-036A-4FC9-8C23-1AFE979AB123}" type="pres">
      <dgm:prSet presAssocID="{CC45C6D2-52CF-45AC-A396-DB0D09B5332B}" presName="Name0" presStyleCnt="0">
        <dgm:presLayoutVars>
          <dgm:dir/>
          <dgm:resizeHandles val="exact"/>
        </dgm:presLayoutVars>
      </dgm:prSet>
      <dgm:spPr/>
    </dgm:pt>
    <dgm:pt modelId="{381E0495-F9C3-47C7-AF26-634315646907}" type="pres">
      <dgm:prSet presAssocID="{6E33C4E5-A239-47B2-872C-06E5638C5B13}" presName="node" presStyleLbl="node1" presStyleIdx="0" presStyleCnt="5">
        <dgm:presLayoutVars>
          <dgm:bulletEnabled val="1"/>
        </dgm:presLayoutVars>
      </dgm:prSet>
      <dgm:spPr/>
    </dgm:pt>
    <dgm:pt modelId="{ECB574A8-8A80-46CD-91FC-0865F1DA86C5}" type="pres">
      <dgm:prSet presAssocID="{4162D91B-8DF3-4239-A336-4678DA0E3939}" presName="sibTrans" presStyleLbl="sibTrans2D1" presStyleIdx="0" presStyleCnt="4"/>
      <dgm:spPr/>
    </dgm:pt>
    <dgm:pt modelId="{7FE571CC-B91A-4B22-9373-DF42F17661B3}" type="pres">
      <dgm:prSet presAssocID="{4162D91B-8DF3-4239-A336-4678DA0E3939}" presName="connectorText" presStyleLbl="sibTrans2D1" presStyleIdx="0" presStyleCnt="4"/>
      <dgm:spPr/>
    </dgm:pt>
    <dgm:pt modelId="{D49BC856-304C-4173-A0FC-DC0DFC84DE98}" type="pres">
      <dgm:prSet presAssocID="{7D5378FE-7012-4AF0-8507-58B9E6261194}" presName="node" presStyleLbl="node1" presStyleIdx="1" presStyleCnt="5">
        <dgm:presLayoutVars>
          <dgm:bulletEnabled val="1"/>
        </dgm:presLayoutVars>
      </dgm:prSet>
      <dgm:spPr/>
    </dgm:pt>
    <dgm:pt modelId="{B64001B0-080A-41FA-9327-E79C3B4A2D0E}" type="pres">
      <dgm:prSet presAssocID="{593980F3-AEE7-4B3D-9B80-315FEEE49372}" presName="sibTrans" presStyleLbl="sibTrans2D1" presStyleIdx="1" presStyleCnt="4"/>
      <dgm:spPr/>
    </dgm:pt>
    <dgm:pt modelId="{8383C049-4756-4A8C-B547-53A0A5DB314F}" type="pres">
      <dgm:prSet presAssocID="{593980F3-AEE7-4B3D-9B80-315FEEE49372}" presName="connectorText" presStyleLbl="sibTrans2D1" presStyleIdx="1" presStyleCnt="4"/>
      <dgm:spPr/>
    </dgm:pt>
    <dgm:pt modelId="{6501DDCB-9E43-465F-8549-198C1C1CC7AB}" type="pres">
      <dgm:prSet presAssocID="{F4B77D5E-82BA-4C41-B2C4-6C357A8158E4}" presName="node" presStyleLbl="node1" presStyleIdx="2" presStyleCnt="5">
        <dgm:presLayoutVars>
          <dgm:bulletEnabled val="1"/>
        </dgm:presLayoutVars>
      </dgm:prSet>
      <dgm:spPr/>
    </dgm:pt>
    <dgm:pt modelId="{F75C574D-00FD-45F0-A982-47CD6B33D333}" type="pres">
      <dgm:prSet presAssocID="{B74734D4-31A0-486D-942D-394FD4D19088}" presName="sibTrans" presStyleLbl="sibTrans2D1" presStyleIdx="2" presStyleCnt="4"/>
      <dgm:spPr/>
    </dgm:pt>
    <dgm:pt modelId="{57D9C7D0-C893-4EB3-A5FA-152878D65E5C}" type="pres">
      <dgm:prSet presAssocID="{B74734D4-31A0-486D-942D-394FD4D19088}" presName="connectorText" presStyleLbl="sibTrans2D1" presStyleIdx="2" presStyleCnt="4"/>
      <dgm:spPr/>
    </dgm:pt>
    <dgm:pt modelId="{1E32C7C4-1F05-4E7C-8477-C8D1C118DC90}" type="pres">
      <dgm:prSet presAssocID="{A18542F1-4385-4063-9A10-8F0FAE17A649}" presName="node" presStyleLbl="node1" presStyleIdx="3" presStyleCnt="5">
        <dgm:presLayoutVars>
          <dgm:bulletEnabled val="1"/>
        </dgm:presLayoutVars>
      </dgm:prSet>
      <dgm:spPr/>
    </dgm:pt>
    <dgm:pt modelId="{B99275E7-A536-4FAA-8E06-1CD2E7153CDD}" type="pres">
      <dgm:prSet presAssocID="{48625224-A0F3-4958-848F-93A892BB1A69}" presName="sibTrans" presStyleLbl="sibTrans2D1" presStyleIdx="3" presStyleCnt="4"/>
      <dgm:spPr/>
    </dgm:pt>
    <dgm:pt modelId="{1880DE0A-14BB-41A8-91CD-A11695A6D00B}" type="pres">
      <dgm:prSet presAssocID="{48625224-A0F3-4958-848F-93A892BB1A69}" presName="connectorText" presStyleLbl="sibTrans2D1" presStyleIdx="3" presStyleCnt="4"/>
      <dgm:spPr/>
    </dgm:pt>
    <dgm:pt modelId="{9F81564F-8E6B-4767-80BD-A0FC799F8D64}" type="pres">
      <dgm:prSet presAssocID="{1F71F4E4-5BAB-43AE-B8B7-278E3D1C54E2}" presName="node" presStyleLbl="node1" presStyleIdx="4" presStyleCnt="5">
        <dgm:presLayoutVars>
          <dgm:bulletEnabled val="1"/>
        </dgm:presLayoutVars>
      </dgm:prSet>
      <dgm:spPr/>
    </dgm:pt>
  </dgm:ptLst>
  <dgm:cxnLst>
    <dgm:cxn modelId="{C670C70B-27C7-48D6-BDCD-641D6C5699F6}" srcId="{CC45C6D2-52CF-45AC-A396-DB0D09B5332B}" destId="{F4B77D5E-82BA-4C41-B2C4-6C357A8158E4}" srcOrd="2" destOrd="0" parTransId="{D5140526-B029-4CE3-AC17-F8332285E4F4}" sibTransId="{B74734D4-31A0-486D-942D-394FD4D19088}"/>
    <dgm:cxn modelId="{B98E540F-D743-4EF5-B2ED-40F820EA3CB5}" type="presOf" srcId="{4162D91B-8DF3-4239-A336-4678DA0E3939}" destId="{ECB574A8-8A80-46CD-91FC-0865F1DA86C5}" srcOrd="0" destOrd="0" presId="urn:microsoft.com/office/officeart/2005/8/layout/process1"/>
    <dgm:cxn modelId="{812DDC1D-AD47-44A8-B861-FA2001D282C0}" type="presOf" srcId="{7D5378FE-7012-4AF0-8507-58B9E6261194}" destId="{D49BC856-304C-4173-A0FC-DC0DFC84DE98}" srcOrd="0" destOrd="0" presId="urn:microsoft.com/office/officeart/2005/8/layout/process1"/>
    <dgm:cxn modelId="{0629013B-F732-444A-818E-E6802FB0AD71}" type="presOf" srcId="{CC45C6D2-52CF-45AC-A396-DB0D09B5332B}" destId="{C5C47912-036A-4FC9-8C23-1AFE979AB123}" srcOrd="0" destOrd="0" presId="urn:microsoft.com/office/officeart/2005/8/layout/process1"/>
    <dgm:cxn modelId="{E078505D-2627-4C96-A1B3-D031664AF48E}" type="presOf" srcId="{B74734D4-31A0-486D-942D-394FD4D19088}" destId="{F75C574D-00FD-45F0-A982-47CD6B33D333}" srcOrd="0" destOrd="0" presId="urn:microsoft.com/office/officeart/2005/8/layout/process1"/>
    <dgm:cxn modelId="{48EF2143-C40B-4478-B53B-273BF1CEE6D2}" srcId="{CC45C6D2-52CF-45AC-A396-DB0D09B5332B}" destId="{1F71F4E4-5BAB-43AE-B8B7-278E3D1C54E2}" srcOrd="4" destOrd="0" parTransId="{3ECD4A30-87C1-4ABA-9F31-5ABE637CF436}" sibTransId="{13701C4C-9463-4D79-B3FE-06B7E13A2244}"/>
    <dgm:cxn modelId="{BA11CE4C-D56B-4D19-B882-4A626E4A58A8}" type="presOf" srcId="{593980F3-AEE7-4B3D-9B80-315FEEE49372}" destId="{8383C049-4756-4A8C-B547-53A0A5DB314F}" srcOrd="1" destOrd="0" presId="urn:microsoft.com/office/officeart/2005/8/layout/process1"/>
    <dgm:cxn modelId="{8C5F834E-B794-4A5D-93C4-B348AD475D26}" type="presOf" srcId="{593980F3-AEE7-4B3D-9B80-315FEEE49372}" destId="{B64001B0-080A-41FA-9327-E79C3B4A2D0E}" srcOrd="0" destOrd="0" presId="urn:microsoft.com/office/officeart/2005/8/layout/process1"/>
    <dgm:cxn modelId="{EBCDE64E-C431-4E21-823A-2552C01E89DA}" type="presOf" srcId="{A18542F1-4385-4063-9A10-8F0FAE17A649}" destId="{1E32C7C4-1F05-4E7C-8477-C8D1C118DC90}" srcOrd="0" destOrd="0" presId="urn:microsoft.com/office/officeart/2005/8/layout/process1"/>
    <dgm:cxn modelId="{C612CB73-E63F-4638-96A7-2C63C3183CED}" type="presOf" srcId="{48625224-A0F3-4958-848F-93A892BB1A69}" destId="{B99275E7-A536-4FAA-8E06-1CD2E7153CDD}" srcOrd="0" destOrd="0" presId="urn:microsoft.com/office/officeart/2005/8/layout/process1"/>
    <dgm:cxn modelId="{F8782C56-CB83-4655-9F37-DCD1C5CE53B0}" type="presOf" srcId="{B74734D4-31A0-486D-942D-394FD4D19088}" destId="{57D9C7D0-C893-4EB3-A5FA-152878D65E5C}" srcOrd="1" destOrd="0" presId="urn:microsoft.com/office/officeart/2005/8/layout/process1"/>
    <dgm:cxn modelId="{C7630E79-2FD6-470F-AD6E-686E2E5DC695}" type="presOf" srcId="{1F71F4E4-5BAB-43AE-B8B7-278E3D1C54E2}" destId="{9F81564F-8E6B-4767-80BD-A0FC799F8D64}" srcOrd="0" destOrd="0" presId="urn:microsoft.com/office/officeart/2005/8/layout/process1"/>
    <dgm:cxn modelId="{C3784999-EB26-4693-98F7-DEA10C8A6267}" type="presOf" srcId="{6E33C4E5-A239-47B2-872C-06E5638C5B13}" destId="{381E0495-F9C3-47C7-AF26-634315646907}" srcOrd="0" destOrd="0" presId="urn:microsoft.com/office/officeart/2005/8/layout/process1"/>
    <dgm:cxn modelId="{831FC4A2-6E28-4771-99A3-58F77A7F961C}" srcId="{CC45C6D2-52CF-45AC-A396-DB0D09B5332B}" destId="{7D5378FE-7012-4AF0-8507-58B9E6261194}" srcOrd="1" destOrd="0" parTransId="{B03C2300-96B3-4A54-8E0E-6A5B6B43B213}" sibTransId="{593980F3-AEE7-4B3D-9B80-315FEEE49372}"/>
    <dgm:cxn modelId="{0DA664A6-AFA0-4858-A02A-972EF38CD93F}" type="presOf" srcId="{F4B77D5E-82BA-4C41-B2C4-6C357A8158E4}" destId="{6501DDCB-9E43-465F-8549-198C1C1CC7AB}" srcOrd="0" destOrd="0" presId="urn:microsoft.com/office/officeart/2005/8/layout/process1"/>
    <dgm:cxn modelId="{83B815BB-C0DE-4A8C-AC54-C3DA215D8F50}" type="presOf" srcId="{4162D91B-8DF3-4239-A336-4678DA0E3939}" destId="{7FE571CC-B91A-4B22-9373-DF42F17661B3}" srcOrd="1" destOrd="0" presId="urn:microsoft.com/office/officeart/2005/8/layout/process1"/>
    <dgm:cxn modelId="{080BB6D4-DAEF-4587-B6FB-3CE10A4B21D3}" type="presOf" srcId="{48625224-A0F3-4958-848F-93A892BB1A69}" destId="{1880DE0A-14BB-41A8-91CD-A11695A6D00B}" srcOrd="1" destOrd="0" presId="urn:microsoft.com/office/officeart/2005/8/layout/process1"/>
    <dgm:cxn modelId="{7A0594E6-07EE-43E3-8CB1-68CCA17FA84B}" srcId="{CC45C6D2-52CF-45AC-A396-DB0D09B5332B}" destId="{6E33C4E5-A239-47B2-872C-06E5638C5B13}" srcOrd="0" destOrd="0" parTransId="{02230D76-C33C-4055-97C6-C279F6C5A6D7}" sibTransId="{4162D91B-8DF3-4239-A336-4678DA0E3939}"/>
    <dgm:cxn modelId="{D75342F9-4349-46FF-ABDA-33956A836942}" srcId="{CC45C6D2-52CF-45AC-A396-DB0D09B5332B}" destId="{A18542F1-4385-4063-9A10-8F0FAE17A649}" srcOrd="3" destOrd="0" parTransId="{C1B0012B-1641-4F99-8B6F-A7E6F90781FB}" sibTransId="{48625224-A0F3-4958-848F-93A892BB1A69}"/>
    <dgm:cxn modelId="{F8B7BF23-7810-4B41-80C2-CBE5EA5CCADC}" type="presParOf" srcId="{C5C47912-036A-4FC9-8C23-1AFE979AB123}" destId="{381E0495-F9C3-47C7-AF26-634315646907}" srcOrd="0" destOrd="0" presId="urn:microsoft.com/office/officeart/2005/8/layout/process1"/>
    <dgm:cxn modelId="{DF0F85E7-4163-4B7B-9923-36FBC4ED81FD}" type="presParOf" srcId="{C5C47912-036A-4FC9-8C23-1AFE979AB123}" destId="{ECB574A8-8A80-46CD-91FC-0865F1DA86C5}" srcOrd="1" destOrd="0" presId="urn:microsoft.com/office/officeart/2005/8/layout/process1"/>
    <dgm:cxn modelId="{D381E99B-82E8-4729-A19E-8AC417DE46E3}" type="presParOf" srcId="{ECB574A8-8A80-46CD-91FC-0865F1DA86C5}" destId="{7FE571CC-B91A-4B22-9373-DF42F17661B3}" srcOrd="0" destOrd="0" presId="urn:microsoft.com/office/officeart/2005/8/layout/process1"/>
    <dgm:cxn modelId="{C024DB45-3F87-46BC-9AED-BF6E88F09D3F}" type="presParOf" srcId="{C5C47912-036A-4FC9-8C23-1AFE979AB123}" destId="{D49BC856-304C-4173-A0FC-DC0DFC84DE98}" srcOrd="2" destOrd="0" presId="urn:microsoft.com/office/officeart/2005/8/layout/process1"/>
    <dgm:cxn modelId="{86A97C5B-3FF3-4286-B00B-BFBD55DA9E1C}" type="presParOf" srcId="{C5C47912-036A-4FC9-8C23-1AFE979AB123}" destId="{B64001B0-080A-41FA-9327-E79C3B4A2D0E}" srcOrd="3" destOrd="0" presId="urn:microsoft.com/office/officeart/2005/8/layout/process1"/>
    <dgm:cxn modelId="{4B5F7980-830F-4883-81AE-1E287E15B654}" type="presParOf" srcId="{B64001B0-080A-41FA-9327-E79C3B4A2D0E}" destId="{8383C049-4756-4A8C-B547-53A0A5DB314F}" srcOrd="0" destOrd="0" presId="urn:microsoft.com/office/officeart/2005/8/layout/process1"/>
    <dgm:cxn modelId="{6F7A328C-F52D-4895-9583-4D4A3BD4D01C}" type="presParOf" srcId="{C5C47912-036A-4FC9-8C23-1AFE979AB123}" destId="{6501DDCB-9E43-465F-8549-198C1C1CC7AB}" srcOrd="4" destOrd="0" presId="urn:microsoft.com/office/officeart/2005/8/layout/process1"/>
    <dgm:cxn modelId="{013ABB1A-4EA2-4B86-A777-C1B096067A4A}" type="presParOf" srcId="{C5C47912-036A-4FC9-8C23-1AFE979AB123}" destId="{F75C574D-00FD-45F0-A982-47CD6B33D333}" srcOrd="5" destOrd="0" presId="urn:microsoft.com/office/officeart/2005/8/layout/process1"/>
    <dgm:cxn modelId="{04B615BF-E71C-49CD-9A36-60FF039127E9}" type="presParOf" srcId="{F75C574D-00FD-45F0-A982-47CD6B33D333}" destId="{57D9C7D0-C893-4EB3-A5FA-152878D65E5C}" srcOrd="0" destOrd="0" presId="urn:microsoft.com/office/officeart/2005/8/layout/process1"/>
    <dgm:cxn modelId="{2CA7DD0F-4A8B-4E50-8BC2-A8137BD71A34}" type="presParOf" srcId="{C5C47912-036A-4FC9-8C23-1AFE979AB123}" destId="{1E32C7C4-1F05-4E7C-8477-C8D1C118DC90}" srcOrd="6" destOrd="0" presId="urn:microsoft.com/office/officeart/2005/8/layout/process1"/>
    <dgm:cxn modelId="{943C50DB-147C-4F52-9B1C-B02E0C5BFF75}" type="presParOf" srcId="{C5C47912-036A-4FC9-8C23-1AFE979AB123}" destId="{B99275E7-A536-4FAA-8E06-1CD2E7153CDD}" srcOrd="7" destOrd="0" presId="urn:microsoft.com/office/officeart/2005/8/layout/process1"/>
    <dgm:cxn modelId="{B4A82C1F-3A47-4A93-A570-096F6F49982E}" type="presParOf" srcId="{B99275E7-A536-4FAA-8E06-1CD2E7153CDD}" destId="{1880DE0A-14BB-41A8-91CD-A11695A6D00B}" srcOrd="0" destOrd="0" presId="urn:microsoft.com/office/officeart/2005/8/layout/process1"/>
    <dgm:cxn modelId="{16D9C971-887E-4E98-9918-B6BD88B074B5}" type="presParOf" srcId="{C5C47912-036A-4FC9-8C23-1AFE979AB123}" destId="{9F81564F-8E6B-4767-80BD-A0FC799F8D64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C45C6D2-52CF-45AC-A396-DB0D09B5332B}" type="doc">
      <dgm:prSet loTypeId="urn:microsoft.com/office/officeart/2005/8/layout/process1" loCatId="process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en-US"/>
        </a:p>
      </dgm:t>
    </dgm:pt>
    <dgm:pt modelId="{6E33C4E5-A239-47B2-872C-06E5638C5B13}">
      <dgm:prSet/>
      <dgm:spPr>
        <a:solidFill>
          <a:srgbClr val="607F8A"/>
        </a:solidFill>
      </dgm:spPr>
      <dgm:t>
        <a:bodyPr/>
        <a:lstStyle/>
        <a:p>
          <a:pPr rtl="0"/>
          <a:r>
            <a:rPr lang="en-US" dirty="0"/>
            <a:t>Goals</a:t>
          </a:r>
        </a:p>
      </dgm:t>
    </dgm:pt>
    <dgm:pt modelId="{02230D76-C33C-4055-97C6-C279F6C5A6D7}" type="parTrans" cxnId="{7A0594E6-07EE-43E3-8CB1-68CCA17FA84B}">
      <dgm:prSet/>
      <dgm:spPr/>
      <dgm:t>
        <a:bodyPr/>
        <a:lstStyle/>
        <a:p>
          <a:endParaRPr lang="en-US"/>
        </a:p>
      </dgm:t>
    </dgm:pt>
    <dgm:pt modelId="{4162D91B-8DF3-4239-A336-4678DA0E3939}" type="sibTrans" cxnId="{7A0594E6-07EE-43E3-8CB1-68CCA17FA84B}">
      <dgm:prSet/>
      <dgm:spPr>
        <a:solidFill>
          <a:srgbClr val="6A7594">
            <a:alpha val="89804"/>
          </a:srgbClr>
        </a:solidFill>
      </dgm:spPr>
      <dgm:t>
        <a:bodyPr/>
        <a:lstStyle/>
        <a:p>
          <a:endParaRPr lang="en-US"/>
        </a:p>
      </dgm:t>
    </dgm:pt>
    <dgm:pt modelId="{7D5378FE-7012-4AF0-8507-58B9E6261194}">
      <dgm:prSet/>
      <dgm:spPr>
        <a:solidFill>
          <a:srgbClr val="005C44"/>
        </a:solidFill>
      </dgm:spPr>
      <dgm:t>
        <a:bodyPr/>
        <a:lstStyle/>
        <a:p>
          <a:pPr rtl="0"/>
          <a:r>
            <a:rPr lang="en-US" dirty="0"/>
            <a:t>Strategies</a:t>
          </a:r>
        </a:p>
      </dgm:t>
    </dgm:pt>
    <dgm:pt modelId="{B03C2300-96B3-4A54-8E0E-6A5B6B43B213}" type="parTrans" cxnId="{831FC4A2-6E28-4771-99A3-58F77A7F961C}">
      <dgm:prSet/>
      <dgm:spPr/>
      <dgm:t>
        <a:bodyPr/>
        <a:lstStyle/>
        <a:p>
          <a:endParaRPr lang="en-US"/>
        </a:p>
      </dgm:t>
    </dgm:pt>
    <dgm:pt modelId="{593980F3-AEE7-4B3D-9B80-315FEEE49372}" type="sibTrans" cxnId="{831FC4A2-6E28-4771-99A3-58F77A7F961C}">
      <dgm:prSet/>
      <dgm:spPr>
        <a:solidFill>
          <a:srgbClr val="6A7594">
            <a:alpha val="80000"/>
          </a:srgbClr>
        </a:solidFill>
      </dgm:spPr>
      <dgm:t>
        <a:bodyPr/>
        <a:lstStyle/>
        <a:p>
          <a:endParaRPr lang="en-US"/>
        </a:p>
      </dgm:t>
    </dgm:pt>
    <dgm:pt modelId="{F4B77D5E-82BA-4C41-B2C4-6C357A8158E4}">
      <dgm:prSet/>
      <dgm:spPr>
        <a:solidFill>
          <a:srgbClr val="607F8A">
            <a:alpha val="80000"/>
          </a:srgbClr>
        </a:solidFill>
      </dgm:spPr>
      <dgm:t>
        <a:bodyPr/>
        <a:lstStyle/>
        <a:p>
          <a:pPr rtl="0"/>
          <a:r>
            <a:rPr lang="en-US" dirty="0"/>
            <a:t>Objectives</a:t>
          </a:r>
        </a:p>
      </dgm:t>
    </dgm:pt>
    <dgm:pt modelId="{D5140526-B029-4CE3-AC17-F8332285E4F4}" type="parTrans" cxnId="{C670C70B-27C7-48D6-BDCD-641D6C5699F6}">
      <dgm:prSet/>
      <dgm:spPr/>
      <dgm:t>
        <a:bodyPr/>
        <a:lstStyle/>
        <a:p>
          <a:endParaRPr lang="en-US"/>
        </a:p>
      </dgm:t>
    </dgm:pt>
    <dgm:pt modelId="{B74734D4-31A0-486D-942D-394FD4D19088}" type="sibTrans" cxnId="{C670C70B-27C7-48D6-BDCD-641D6C5699F6}">
      <dgm:prSet/>
      <dgm:spPr>
        <a:solidFill>
          <a:srgbClr val="6A7594">
            <a:alpha val="69804"/>
          </a:srgbClr>
        </a:solidFill>
      </dgm:spPr>
      <dgm:t>
        <a:bodyPr/>
        <a:lstStyle/>
        <a:p>
          <a:endParaRPr lang="en-US"/>
        </a:p>
      </dgm:t>
    </dgm:pt>
    <dgm:pt modelId="{A18542F1-4385-4063-9A10-8F0FAE17A649}">
      <dgm:prSet/>
      <dgm:spPr>
        <a:solidFill>
          <a:srgbClr val="607F8A">
            <a:alpha val="69804"/>
          </a:srgbClr>
        </a:solidFill>
      </dgm:spPr>
      <dgm:t>
        <a:bodyPr/>
        <a:lstStyle/>
        <a:p>
          <a:pPr rtl="0"/>
          <a:r>
            <a:rPr lang="en-US" dirty="0"/>
            <a:t>Tactics</a:t>
          </a:r>
        </a:p>
      </dgm:t>
    </dgm:pt>
    <dgm:pt modelId="{C1B0012B-1641-4F99-8B6F-A7E6F90781FB}" type="parTrans" cxnId="{D75342F9-4349-46FF-ABDA-33956A836942}">
      <dgm:prSet/>
      <dgm:spPr/>
      <dgm:t>
        <a:bodyPr/>
        <a:lstStyle/>
        <a:p>
          <a:endParaRPr lang="en-US"/>
        </a:p>
      </dgm:t>
    </dgm:pt>
    <dgm:pt modelId="{48625224-A0F3-4958-848F-93A892BB1A69}" type="sibTrans" cxnId="{D75342F9-4349-46FF-ABDA-33956A836942}">
      <dgm:prSet/>
      <dgm:spPr>
        <a:solidFill>
          <a:srgbClr val="6A7594">
            <a:alpha val="60000"/>
          </a:srgbClr>
        </a:solidFill>
      </dgm:spPr>
      <dgm:t>
        <a:bodyPr/>
        <a:lstStyle/>
        <a:p>
          <a:endParaRPr lang="en-US"/>
        </a:p>
      </dgm:t>
    </dgm:pt>
    <dgm:pt modelId="{1F71F4E4-5BAB-43AE-B8B7-278E3D1C54E2}">
      <dgm:prSet/>
      <dgm:spPr>
        <a:solidFill>
          <a:srgbClr val="607F8A">
            <a:alpha val="60000"/>
          </a:srgbClr>
        </a:solidFill>
      </dgm:spPr>
      <dgm:t>
        <a:bodyPr/>
        <a:lstStyle/>
        <a:p>
          <a:pPr rtl="0"/>
          <a:r>
            <a:rPr lang="en-US"/>
            <a:t>Monitor and adapt</a:t>
          </a:r>
        </a:p>
      </dgm:t>
    </dgm:pt>
    <dgm:pt modelId="{3ECD4A30-87C1-4ABA-9F31-5ABE637CF436}" type="parTrans" cxnId="{48EF2143-C40B-4478-B53B-273BF1CEE6D2}">
      <dgm:prSet/>
      <dgm:spPr/>
      <dgm:t>
        <a:bodyPr/>
        <a:lstStyle/>
        <a:p>
          <a:endParaRPr lang="en-US"/>
        </a:p>
      </dgm:t>
    </dgm:pt>
    <dgm:pt modelId="{13701C4C-9463-4D79-B3FE-06B7E13A2244}" type="sibTrans" cxnId="{48EF2143-C40B-4478-B53B-273BF1CEE6D2}">
      <dgm:prSet/>
      <dgm:spPr/>
      <dgm:t>
        <a:bodyPr/>
        <a:lstStyle/>
        <a:p>
          <a:endParaRPr lang="en-US"/>
        </a:p>
      </dgm:t>
    </dgm:pt>
    <dgm:pt modelId="{C5C47912-036A-4FC9-8C23-1AFE979AB123}" type="pres">
      <dgm:prSet presAssocID="{CC45C6D2-52CF-45AC-A396-DB0D09B5332B}" presName="Name0" presStyleCnt="0">
        <dgm:presLayoutVars>
          <dgm:dir/>
          <dgm:resizeHandles val="exact"/>
        </dgm:presLayoutVars>
      </dgm:prSet>
      <dgm:spPr/>
    </dgm:pt>
    <dgm:pt modelId="{381E0495-F9C3-47C7-AF26-634315646907}" type="pres">
      <dgm:prSet presAssocID="{6E33C4E5-A239-47B2-872C-06E5638C5B13}" presName="node" presStyleLbl="node1" presStyleIdx="0" presStyleCnt="5">
        <dgm:presLayoutVars>
          <dgm:bulletEnabled val="1"/>
        </dgm:presLayoutVars>
      </dgm:prSet>
      <dgm:spPr/>
    </dgm:pt>
    <dgm:pt modelId="{ECB574A8-8A80-46CD-91FC-0865F1DA86C5}" type="pres">
      <dgm:prSet presAssocID="{4162D91B-8DF3-4239-A336-4678DA0E3939}" presName="sibTrans" presStyleLbl="sibTrans2D1" presStyleIdx="0" presStyleCnt="4"/>
      <dgm:spPr/>
    </dgm:pt>
    <dgm:pt modelId="{7FE571CC-B91A-4B22-9373-DF42F17661B3}" type="pres">
      <dgm:prSet presAssocID="{4162D91B-8DF3-4239-A336-4678DA0E3939}" presName="connectorText" presStyleLbl="sibTrans2D1" presStyleIdx="0" presStyleCnt="4"/>
      <dgm:spPr/>
    </dgm:pt>
    <dgm:pt modelId="{D49BC856-304C-4173-A0FC-DC0DFC84DE98}" type="pres">
      <dgm:prSet presAssocID="{7D5378FE-7012-4AF0-8507-58B9E6261194}" presName="node" presStyleLbl="node1" presStyleIdx="1" presStyleCnt="5">
        <dgm:presLayoutVars>
          <dgm:bulletEnabled val="1"/>
        </dgm:presLayoutVars>
      </dgm:prSet>
      <dgm:spPr/>
    </dgm:pt>
    <dgm:pt modelId="{B64001B0-080A-41FA-9327-E79C3B4A2D0E}" type="pres">
      <dgm:prSet presAssocID="{593980F3-AEE7-4B3D-9B80-315FEEE49372}" presName="sibTrans" presStyleLbl="sibTrans2D1" presStyleIdx="1" presStyleCnt="4"/>
      <dgm:spPr/>
    </dgm:pt>
    <dgm:pt modelId="{8383C049-4756-4A8C-B547-53A0A5DB314F}" type="pres">
      <dgm:prSet presAssocID="{593980F3-AEE7-4B3D-9B80-315FEEE49372}" presName="connectorText" presStyleLbl="sibTrans2D1" presStyleIdx="1" presStyleCnt="4"/>
      <dgm:spPr/>
    </dgm:pt>
    <dgm:pt modelId="{6501DDCB-9E43-465F-8549-198C1C1CC7AB}" type="pres">
      <dgm:prSet presAssocID="{F4B77D5E-82BA-4C41-B2C4-6C357A8158E4}" presName="node" presStyleLbl="node1" presStyleIdx="2" presStyleCnt="5">
        <dgm:presLayoutVars>
          <dgm:bulletEnabled val="1"/>
        </dgm:presLayoutVars>
      </dgm:prSet>
      <dgm:spPr/>
    </dgm:pt>
    <dgm:pt modelId="{F75C574D-00FD-45F0-A982-47CD6B33D333}" type="pres">
      <dgm:prSet presAssocID="{B74734D4-31A0-486D-942D-394FD4D19088}" presName="sibTrans" presStyleLbl="sibTrans2D1" presStyleIdx="2" presStyleCnt="4"/>
      <dgm:spPr/>
    </dgm:pt>
    <dgm:pt modelId="{57D9C7D0-C893-4EB3-A5FA-152878D65E5C}" type="pres">
      <dgm:prSet presAssocID="{B74734D4-31A0-486D-942D-394FD4D19088}" presName="connectorText" presStyleLbl="sibTrans2D1" presStyleIdx="2" presStyleCnt="4"/>
      <dgm:spPr/>
    </dgm:pt>
    <dgm:pt modelId="{1E32C7C4-1F05-4E7C-8477-C8D1C118DC90}" type="pres">
      <dgm:prSet presAssocID="{A18542F1-4385-4063-9A10-8F0FAE17A649}" presName="node" presStyleLbl="node1" presStyleIdx="3" presStyleCnt="5">
        <dgm:presLayoutVars>
          <dgm:bulletEnabled val="1"/>
        </dgm:presLayoutVars>
      </dgm:prSet>
      <dgm:spPr/>
    </dgm:pt>
    <dgm:pt modelId="{B99275E7-A536-4FAA-8E06-1CD2E7153CDD}" type="pres">
      <dgm:prSet presAssocID="{48625224-A0F3-4958-848F-93A892BB1A69}" presName="sibTrans" presStyleLbl="sibTrans2D1" presStyleIdx="3" presStyleCnt="4"/>
      <dgm:spPr/>
    </dgm:pt>
    <dgm:pt modelId="{1880DE0A-14BB-41A8-91CD-A11695A6D00B}" type="pres">
      <dgm:prSet presAssocID="{48625224-A0F3-4958-848F-93A892BB1A69}" presName="connectorText" presStyleLbl="sibTrans2D1" presStyleIdx="3" presStyleCnt="4"/>
      <dgm:spPr/>
    </dgm:pt>
    <dgm:pt modelId="{9F81564F-8E6B-4767-80BD-A0FC799F8D64}" type="pres">
      <dgm:prSet presAssocID="{1F71F4E4-5BAB-43AE-B8B7-278E3D1C54E2}" presName="node" presStyleLbl="node1" presStyleIdx="4" presStyleCnt="5">
        <dgm:presLayoutVars>
          <dgm:bulletEnabled val="1"/>
        </dgm:presLayoutVars>
      </dgm:prSet>
      <dgm:spPr/>
    </dgm:pt>
  </dgm:ptLst>
  <dgm:cxnLst>
    <dgm:cxn modelId="{C670C70B-27C7-48D6-BDCD-641D6C5699F6}" srcId="{CC45C6D2-52CF-45AC-A396-DB0D09B5332B}" destId="{F4B77D5E-82BA-4C41-B2C4-6C357A8158E4}" srcOrd="2" destOrd="0" parTransId="{D5140526-B029-4CE3-AC17-F8332285E4F4}" sibTransId="{B74734D4-31A0-486D-942D-394FD4D19088}"/>
    <dgm:cxn modelId="{B98E540F-D743-4EF5-B2ED-40F820EA3CB5}" type="presOf" srcId="{4162D91B-8DF3-4239-A336-4678DA0E3939}" destId="{ECB574A8-8A80-46CD-91FC-0865F1DA86C5}" srcOrd="0" destOrd="0" presId="urn:microsoft.com/office/officeart/2005/8/layout/process1"/>
    <dgm:cxn modelId="{812DDC1D-AD47-44A8-B861-FA2001D282C0}" type="presOf" srcId="{7D5378FE-7012-4AF0-8507-58B9E6261194}" destId="{D49BC856-304C-4173-A0FC-DC0DFC84DE98}" srcOrd="0" destOrd="0" presId="urn:microsoft.com/office/officeart/2005/8/layout/process1"/>
    <dgm:cxn modelId="{0629013B-F732-444A-818E-E6802FB0AD71}" type="presOf" srcId="{CC45C6D2-52CF-45AC-A396-DB0D09B5332B}" destId="{C5C47912-036A-4FC9-8C23-1AFE979AB123}" srcOrd="0" destOrd="0" presId="urn:microsoft.com/office/officeart/2005/8/layout/process1"/>
    <dgm:cxn modelId="{E078505D-2627-4C96-A1B3-D031664AF48E}" type="presOf" srcId="{B74734D4-31A0-486D-942D-394FD4D19088}" destId="{F75C574D-00FD-45F0-A982-47CD6B33D333}" srcOrd="0" destOrd="0" presId="urn:microsoft.com/office/officeart/2005/8/layout/process1"/>
    <dgm:cxn modelId="{48EF2143-C40B-4478-B53B-273BF1CEE6D2}" srcId="{CC45C6D2-52CF-45AC-A396-DB0D09B5332B}" destId="{1F71F4E4-5BAB-43AE-B8B7-278E3D1C54E2}" srcOrd="4" destOrd="0" parTransId="{3ECD4A30-87C1-4ABA-9F31-5ABE637CF436}" sibTransId="{13701C4C-9463-4D79-B3FE-06B7E13A2244}"/>
    <dgm:cxn modelId="{BA11CE4C-D56B-4D19-B882-4A626E4A58A8}" type="presOf" srcId="{593980F3-AEE7-4B3D-9B80-315FEEE49372}" destId="{8383C049-4756-4A8C-B547-53A0A5DB314F}" srcOrd="1" destOrd="0" presId="urn:microsoft.com/office/officeart/2005/8/layout/process1"/>
    <dgm:cxn modelId="{8C5F834E-B794-4A5D-93C4-B348AD475D26}" type="presOf" srcId="{593980F3-AEE7-4B3D-9B80-315FEEE49372}" destId="{B64001B0-080A-41FA-9327-E79C3B4A2D0E}" srcOrd="0" destOrd="0" presId="urn:microsoft.com/office/officeart/2005/8/layout/process1"/>
    <dgm:cxn modelId="{EBCDE64E-C431-4E21-823A-2552C01E89DA}" type="presOf" srcId="{A18542F1-4385-4063-9A10-8F0FAE17A649}" destId="{1E32C7C4-1F05-4E7C-8477-C8D1C118DC90}" srcOrd="0" destOrd="0" presId="urn:microsoft.com/office/officeart/2005/8/layout/process1"/>
    <dgm:cxn modelId="{C612CB73-E63F-4638-96A7-2C63C3183CED}" type="presOf" srcId="{48625224-A0F3-4958-848F-93A892BB1A69}" destId="{B99275E7-A536-4FAA-8E06-1CD2E7153CDD}" srcOrd="0" destOrd="0" presId="urn:microsoft.com/office/officeart/2005/8/layout/process1"/>
    <dgm:cxn modelId="{F8782C56-CB83-4655-9F37-DCD1C5CE53B0}" type="presOf" srcId="{B74734D4-31A0-486D-942D-394FD4D19088}" destId="{57D9C7D0-C893-4EB3-A5FA-152878D65E5C}" srcOrd="1" destOrd="0" presId="urn:microsoft.com/office/officeart/2005/8/layout/process1"/>
    <dgm:cxn modelId="{C7630E79-2FD6-470F-AD6E-686E2E5DC695}" type="presOf" srcId="{1F71F4E4-5BAB-43AE-B8B7-278E3D1C54E2}" destId="{9F81564F-8E6B-4767-80BD-A0FC799F8D64}" srcOrd="0" destOrd="0" presId="urn:microsoft.com/office/officeart/2005/8/layout/process1"/>
    <dgm:cxn modelId="{C3784999-EB26-4693-98F7-DEA10C8A6267}" type="presOf" srcId="{6E33C4E5-A239-47B2-872C-06E5638C5B13}" destId="{381E0495-F9C3-47C7-AF26-634315646907}" srcOrd="0" destOrd="0" presId="urn:microsoft.com/office/officeart/2005/8/layout/process1"/>
    <dgm:cxn modelId="{831FC4A2-6E28-4771-99A3-58F77A7F961C}" srcId="{CC45C6D2-52CF-45AC-A396-DB0D09B5332B}" destId="{7D5378FE-7012-4AF0-8507-58B9E6261194}" srcOrd="1" destOrd="0" parTransId="{B03C2300-96B3-4A54-8E0E-6A5B6B43B213}" sibTransId="{593980F3-AEE7-4B3D-9B80-315FEEE49372}"/>
    <dgm:cxn modelId="{0DA664A6-AFA0-4858-A02A-972EF38CD93F}" type="presOf" srcId="{F4B77D5E-82BA-4C41-B2C4-6C357A8158E4}" destId="{6501DDCB-9E43-465F-8549-198C1C1CC7AB}" srcOrd="0" destOrd="0" presId="urn:microsoft.com/office/officeart/2005/8/layout/process1"/>
    <dgm:cxn modelId="{83B815BB-C0DE-4A8C-AC54-C3DA215D8F50}" type="presOf" srcId="{4162D91B-8DF3-4239-A336-4678DA0E3939}" destId="{7FE571CC-B91A-4B22-9373-DF42F17661B3}" srcOrd="1" destOrd="0" presId="urn:microsoft.com/office/officeart/2005/8/layout/process1"/>
    <dgm:cxn modelId="{080BB6D4-DAEF-4587-B6FB-3CE10A4B21D3}" type="presOf" srcId="{48625224-A0F3-4958-848F-93A892BB1A69}" destId="{1880DE0A-14BB-41A8-91CD-A11695A6D00B}" srcOrd="1" destOrd="0" presId="urn:microsoft.com/office/officeart/2005/8/layout/process1"/>
    <dgm:cxn modelId="{7A0594E6-07EE-43E3-8CB1-68CCA17FA84B}" srcId="{CC45C6D2-52CF-45AC-A396-DB0D09B5332B}" destId="{6E33C4E5-A239-47B2-872C-06E5638C5B13}" srcOrd="0" destOrd="0" parTransId="{02230D76-C33C-4055-97C6-C279F6C5A6D7}" sibTransId="{4162D91B-8DF3-4239-A336-4678DA0E3939}"/>
    <dgm:cxn modelId="{D75342F9-4349-46FF-ABDA-33956A836942}" srcId="{CC45C6D2-52CF-45AC-A396-DB0D09B5332B}" destId="{A18542F1-4385-4063-9A10-8F0FAE17A649}" srcOrd="3" destOrd="0" parTransId="{C1B0012B-1641-4F99-8B6F-A7E6F90781FB}" sibTransId="{48625224-A0F3-4958-848F-93A892BB1A69}"/>
    <dgm:cxn modelId="{F8B7BF23-7810-4B41-80C2-CBE5EA5CCADC}" type="presParOf" srcId="{C5C47912-036A-4FC9-8C23-1AFE979AB123}" destId="{381E0495-F9C3-47C7-AF26-634315646907}" srcOrd="0" destOrd="0" presId="urn:microsoft.com/office/officeart/2005/8/layout/process1"/>
    <dgm:cxn modelId="{DF0F85E7-4163-4B7B-9923-36FBC4ED81FD}" type="presParOf" srcId="{C5C47912-036A-4FC9-8C23-1AFE979AB123}" destId="{ECB574A8-8A80-46CD-91FC-0865F1DA86C5}" srcOrd="1" destOrd="0" presId="urn:microsoft.com/office/officeart/2005/8/layout/process1"/>
    <dgm:cxn modelId="{D381E99B-82E8-4729-A19E-8AC417DE46E3}" type="presParOf" srcId="{ECB574A8-8A80-46CD-91FC-0865F1DA86C5}" destId="{7FE571CC-B91A-4B22-9373-DF42F17661B3}" srcOrd="0" destOrd="0" presId="urn:microsoft.com/office/officeart/2005/8/layout/process1"/>
    <dgm:cxn modelId="{C024DB45-3F87-46BC-9AED-BF6E88F09D3F}" type="presParOf" srcId="{C5C47912-036A-4FC9-8C23-1AFE979AB123}" destId="{D49BC856-304C-4173-A0FC-DC0DFC84DE98}" srcOrd="2" destOrd="0" presId="urn:microsoft.com/office/officeart/2005/8/layout/process1"/>
    <dgm:cxn modelId="{86A97C5B-3FF3-4286-B00B-BFBD55DA9E1C}" type="presParOf" srcId="{C5C47912-036A-4FC9-8C23-1AFE979AB123}" destId="{B64001B0-080A-41FA-9327-E79C3B4A2D0E}" srcOrd="3" destOrd="0" presId="urn:microsoft.com/office/officeart/2005/8/layout/process1"/>
    <dgm:cxn modelId="{4B5F7980-830F-4883-81AE-1E287E15B654}" type="presParOf" srcId="{B64001B0-080A-41FA-9327-E79C3B4A2D0E}" destId="{8383C049-4756-4A8C-B547-53A0A5DB314F}" srcOrd="0" destOrd="0" presId="urn:microsoft.com/office/officeart/2005/8/layout/process1"/>
    <dgm:cxn modelId="{6F7A328C-F52D-4895-9583-4D4A3BD4D01C}" type="presParOf" srcId="{C5C47912-036A-4FC9-8C23-1AFE979AB123}" destId="{6501DDCB-9E43-465F-8549-198C1C1CC7AB}" srcOrd="4" destOrd="0" presId="urn:microsoft.com/office/officeart/2005/8/layout/process1"/>
    <dgm:cxn modelId="{013ABB1A-4EA2-4B86-A777-C1B096067A4A}" type="presParOf" srcId="{C5C47912-036A-4FC9-8C23-1AFE979AB123}" destId="{F75C574D-00FD-45F0-A982-47CD6B33D333}" srcOrd="5" destOrd="0" presId="urn:microsoft.com/office/officeart/2005/8/layout/process1"/>
    <dgm:cxn modelId="{04B615BF-E71C-49CD-9A36-60FF039127E9}" type="presParOf" srcId="{F75C574D-00FD-45F0-A982-47CD6B33D333}" destId="{57D9C7D0-C893-4EB3-A5FA-152878D65E5C}" srcOrd="0" destOrd="0" presId="urn:microsoft.com/office/officeart/2005/8/layout/process1"/>
    <dgm:cxn modelId="{2CA7DD0F-4A8B-4E50-8BC2-A8137BD71A34}" type="presParOf" srcId="{C5C47912-036A-4FC9-8C23-1AFE979AB123}" destId="{1E32C7C4-1F05-4E7C-8477-C8D1C118DC90}" srcOrd="6" destOrd="0" presId="urn:microsoft.com/office/officeart/2005/8/layout/process1"/>
    <dgm:cxn modelId="{943C50DB-147C-4F52-9B1C-B02E0C5BFF75}" type="presParOf" srcId="{C5C47912-036A-4FC9-8C23-1AFE979AB123}" destId="{B99275E7-A536-4FAA-8E06-1CD2E7153CDD}" srcOrd="7" destOrd="0" presId="urn:microsoft.com/office/officeart/2005/8/layout/process1"/>
    <dgm:cxn modelId="{B4A82C1F-3A47-4A93-A570-096F6F49982E}" type="presParOf" srcId="{B99275E7-A536-4FAA-8E06-1CD2E7153CDD}" destId="{1880DE0A-14BB-41A8-91CD-A11695A6D00B}" srcOrd="0" destOrd="0" presId="urn:microsoft.com/office/officeart/2005/8/layout/process1"/>
    <dgm:cxn modelId="{16D9C971-887E-4E98-9918-B6BD88B074B5}" type="presParOf" srcId="{C5C47912-036A-4FC9-8C23-1AFE979AB123}" destId="{9F81564F-8E6B-4767-80BD-A0FC799F8D64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C45C6D2-52CF-45AC-A396-DB0D09B5332B}" type="doc">
      <dgm:prSet loTypeId="urn:microsoft.com/office/officeart/2005/8/layout/process1" loCatId="process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en-US"/>
        </a:p>
      </dgm:t>
    </dgm:pt>
    <dgm:pt modelId="{6E33C4E5-A239-47B2-872C-06E5638C5B13}">
      <dgm:prSet/>
      <dgm:spPr>
        <a:solidFill>
          <a:srgbClr val="607F8A"/>
        </a:solidFill>
      </dgm:spPr>
      <dgm:t>
        <a:bodyPr/>
        <a:lstStyle/>
        <a:p>
          <a:pPr rtl="0"/>
          <a:r>
            <a:rPr lang="en-US" dirty="0"/>
            <a:t>Goals</a:t>
          </a:r>
        </a:p>
      </dgm:t>
    </dgm:pt>
    <dgm:pt modelId="{02230D76-C33C-4055-97C6-C279F6C5A6D7}" type="parTrans" cxnId="{7A0594E6-07EE-43E3-8CB1-68CCA17FA84B}">
      <dgm:prSet/>
      <dgm:spPr/>
      <dgm:t>
        <a:bodyPr/>
        <a:lstStyle/>
        <a:p>
          <a:endParaRPr lang="en-US"/>
        </a:p>
      </dgm:t>
    </dgm:pt>
    <dgm:pt modelId="{4162D91B-8DF3-4239-A336-4678DA0E3939}" type="sibTrans" cxnId="{7A0594E6-07EE-43E3-8CB1-68CCA17FA84B}">
      <dgm:prSet/>
      <dgm:spPr>
        <a:solidFill>
          <a:srgbClr val="6A7594">
            <a:alpha val="89804"/>
          </a:srgbClr>
        </a:solidFill>
      </dgm:spPr>
      <dgm:t>
        <a:bodyPr/>
        <a:lstStyle/>
        <a:p>
          <a:endParaRPr lang="en-US"/>
        </a:p>
      </dgm:t>
    </dgm:pt>
    <dgm:pt modelId="{7D5378FE-7012-4AF0-8507-58B9E6261194}">
      <dgm:prSet/>
      <dgm:spPr>
        <a:solidFill>
          <a:srgbClr val="607F8A">
            <a:alpha val="89804"/>
          </a:srgbClr>
        </a:solidFill>
      </dgm:spPr>
      <dgm:t>
        <a:bodyPr/>
        <a:lstStyle/>
        <a:p>
          <a:pPr rtl="0"/>
          <a:r>
            <a:rPr lang="en-US" dirty="0"/>
            <a:t>Strategies</a:t>
          </a:r>
        </a:p>
      </dgm:t>
    </dgm:pt>
    <dgm:pt modelId="{B03C2300-96B3-4A54-8E0E-6A5B6B43B213}" type="parTrans" cxnId="{831FC4A2-6E28-4771-99A3-58F77A7F961C}">
      <dgm:prSet/>
      <dgm:spPr/>
      <dgm:t>
        <a:bodyPr/>
        <a:lstStyle/>
        <a:p>
          <a:endParaRPr lang="en-US"/>
        </a:p>
      </dgm:t>
    </dgm:pt>
    <dgm:pt modelId="{593980F3-AEE7-4B3D-9B80-315FEEE49372}" type="sibTrans" cxnId="{831FC4A2-6E28-4771-99A3-58F77A7F961C}">
      <dgm:prSet/>
      <dgm:spPr>
        <a:solidFill>
          <a:srgbClr val="6A7594">
            <a:alpha val="80000"/>
          </a:srgbClr>
        </a:solidFill>
      </dgm:spPr>
      <dgm:t>
        <a:bodyPr/>
        <a:lstStyle/>
        <a:p>
          <a:endParaRPr lang="en-US"/>
        </a:p>
      </dgm:t>
    </dgm:pt>
    <dgm:pt modelId="{F4B77D5E-82BA-4C41-B2C4-6C357A8158E4}">
      <dgm:prSet/>
      <dgm:spPr>
        <a:solidFill>
          <a:srgbClr val="005C44"/>
        </a:solidFill>
      </dgm:spPr>
      <dgm:t>
        <a:bodyPr/>
        <a:lstStyle/>
        <a:p>
          <a:pPr rtl="0"/>
          <a:r>
            <a:rPr lang="en-US" dirty="0"/>
            <a:t>Objectives</a:t>
          </a:r>
        </a:p>
      </dgm:t>
    </dgm:pt>
    <dgm:pt modelId="{D5140526-B029-4CE3-AC17-F8332285E4F4}" type="parTrans" cxnId="{C670C70B-27C7-48D6-BDCD-641D6C5699F6}">
      <dgm:prSet/>
      <dgm:spPr/>
      <dgm:t>
        <a:bodyPr/>
        <a:lstStyle/>
        <a:p>
          <a:endParaRPr lang="en-US"/>
        </a:p>
      </dgm:t>
    </dgm:pt>
    <dgm:pt modelId="{B74734D4-31A0-486D-942D-394FD4D19088}" type="sibTrans" cxnId="{C670C70B-27C7-48D6-BDCD-641D6C5699F6}">
      <dgm:prSet/>
      <dgm:spPr>
        <a:solidFill>
          <a:srgbClr val="6A7594">
            <a:alpha val="69804"/>
          </a:srgbClr>
        </a:solidFill>
      </dgm:spPr>
      <dgm:t>
        <a:bodyPr/>
        <a:lstStyle/>
        <a:p>
          <a:endParaRPr lang="en-US"/>
        </a:p>
      </dgm:t>
    </dgm:pt>
    <dgm:pt modelId="{A18542F1-4385-4063-9A10-8F0FAE17A649}">
      <dgm:prSet/>
      <dgm:spPr>
        <a:solidFill>
          <a:srgbClr val="607F8A">
            <a:alpha val="69804"/>
          </a:srgbClr>
        </a:solidFill>
      </dgm:spPr>
      <dgm:t>
        <a:bodyPr/>
        <a:lstStyle/>
        <a:p>
          <a:pPr rtl="0"/>
          <a:r>
            <a:rPr lang="en-US" dirty="0"/>
            <a:t>Tactics</a:t>
          </a:r>
        </a:p>
      </dgm:t>
    </dgm:pt>
    <dgm:pt modelId="{C1B0012B-1641-4F99-8B6F-A7E6F90781FB}" type="parTrans" cxnId="{D75342F9-4349-46FF-ABDA-33956A836942}">
      <dgm:prSet/>
      <dgm:spPr/>
      <dgm:t>
        <a:bodyPr/>
        <a:lstStyle/>
        <a:p>
          <a:endParaRPr lang="en-US"/>
        </a:p>
      </dgm:t>
    </dgm:pt>
    <dgm:pt modelId="{48625224-A0F3-4958-848F-93A892BB1A69}" type="sibTrans" cxnId="{D75342F9-4349-46FF-ABDA-33956A836942}">
      <dgm:prSet/>
      <dgm:spPr>
        <a:solidFill>
          <a:srgbClr val="6A7594">
            <a:alpha val="60000"/>
          </a:srgbClr>
        </a:solidFill>
      </dgm:spPr>
      <dgm:t>
        <a:bodyPr/>
        <a:lstStyle/>
        <a:p>
          <a:endParaRPr lang="en-US"/>
        </a:p>
      </dgm:t>
    </dgm:pt>
    <dgm:pt modelId="{1F71F4E4-5BAB-43AE-B8B7-278E3D1C54E2}">
      <dgm:prSet/>
      <dgm:spPr>
        <a:solidFill>
          <a:srgbClr val="607F8A">
            <a:alpha val="60000"/>
          </a:srgbClr>
        </a:solidFill>
      </dgm:spPr>
      <dgm:t>
        <a:bodyPr/>
        <a:lstStyle/>
        <a:p>
          <a:pPr rtl="0"/>
          <a:r>
            <a:rPr lang="en-US"/>
            <a:t>Monitor and adapt</a:t>
          </a:r>
        </a:p>
      </dgm:t>
    </dgm:pt>
    <dgm:pt modelId="{3ECD4A30-87C1-4ABA-9F31-5ABE637CF436}" type="parTrans" cxnId="{48EF2143-C40B-4478-B53B-273BF1CEE6D2}">
      <dgm:prSet/>
      <dgm:spPr/>
      <dgm:t>
        <a:bodyPr/>
        <a:lstStyle/>
        <a:p>
          <a:endParaRPr lang="en-US"/>
        </a:p>
      </dgm:t>
    </dgm:pt>
    <dgm:pt modelId="{13701C4C-9463-4D79-B3FE-06B7E13A2244}" type="sibTrans" cxnId="{48EF2143-C40B-4478-B53B-273BF1CEE6D2}">
      <dgm:prSet/>
      <dgm:spPr/>
      <dgm:t>
        <a:bodyPr/>
        <a:lstStyle/>
        <a:p>
          <a:endParaRPr lang="en-US"/>
        </a:p>
      </dgm:t>
    </dgm:pt>
    <dgm:pt modelId="{C5C47912-036A-4FC9-8C23-1AFE979AB123}" type="pres">
      <dgm:prSet presAssocID="{CC45C6D2-52CF-45AC-A396-DB0D09B5332B}" presName="Name0" presStyleCnt="0">
        <dgm:presLayoutVars>
          <dgm:dir/>
          <dgm:resizeHandles val="exact"/>
        </dgm:presLayoutVars>
      </dgm:prSet>
      <dgm:spPr/>
    </dgm:pt>
    <dgm:pt modelId="{381E0495-F9C3-47C7-AF26-634315646907}" type="pres">
      <dgm:prSet presAssocID="{6E33C4E5-A239-47B2-872C-06E5638C5B13}" presName="node" presStyleLbl="node1" presStyleIdx="0" presStyleCnt="5">
        <dgm:presLayoutVars>
          <dgm:bulletEnabled val="1"/>
        </dgm:presLayoutVars>
      </dgm:prSet>
      <dgm:spPr/>
    </dgm:pt>
    <dgm:pt modelId="{ECB574A8-8A80-46CD-91FC-0865F1DA86C5}" type="pres">
      <dgm:prSet presAssocID="{4162D91B-8DF3-4239-A336-4678DA0E3939}" presName="sibTrans" presStyleLbl="sibTrans2D1" presStyleIdx="0" presStyleCnt="4"/>
      <dgm:spPr/>
    </dgm:pt>
    <dgm:pt modelId="{7FE571CC-B91A-4B22-9373-DF42F17661B3}" type="pres">
      <dgm:prSet presAssocID="{4162D91B-8DF3-4239-A336-4678DA0E3939}" presName="connectorText" presStyleLbl="sibTrans2D1" presStyleIdx="0" presStyleCnt="4"/>
      <dgm:spPr/>
    </dgm:pt>
    <dgm:pt modelId="{D49BC856-304C-4173-A0FC-DC0DFC84DE98}" type="pres">
      <dgm:prSet presAssocID="{7D5378FE-7012-4AF0-8507-58B9E6261194}" presName="node" presStyleLbl="node1" presStyleIdx="1" presStyleCnt="5">
        <dgm:presLayoutVars>
          <dgm:bulletEnabled val="1"/>
        </dgm:presLayoutVars>
      </dgm:prSet>
      <dgm:spPr/>
    </dgm:pt>
    <dgm:pt modelId="{B64001B0-080A-41FA-9327-E79C3B4A2D0E}" type="pres">
      <dgm:prSet presAssocID="{593980F3-AEE7-4B3D-9B80-315FEEE49372}" presName="sibTrans" presStyleLbl="sibTrans2D1" presStyleIdx="1" presStyleCnt="4"/>
      <dgm:spPr/>
    </dgm:pt>
    <dgm:pt modelId="{8383C049-4756-4A8C-B547-53A0A5DB314F}" type="pres">
      <dgm:prSet presAssocID="{593980F3-AEE7-4B3D-9B80-315FEEE49372}" presName="connectorText" presStyleLbl="sibTrans2D1" presStyleIdx="1" presStyleCnt="4"/>
      <dgm:spPr/>
    </dgm:pt>
    <dgm:pt modelId="{6501DDCB-9E43-465F-8549-198C1C1CC7AB}" type="pres">
      <dgm:prSet presAssocID="{F4B77D5E-82BA-4C41-B2C4-6C357A8158E4}" presName="node" presStyleLbl="node1" presStyleIdx="2" presStyleCnt="5">
        <dgm:presLayoutVars>
          <dgm:bulletEnabled val="1"/>
        </dgm:presLayoutVars>
      </dgm:prSet>
      <dgm:spPr/>
    </dgm:pt>
    <dgm:pt modelId="{F75C574D-00FD-45F0-A982-47CD6B33D333}" type="pres">
      <dgm:prSet presAssocID="{B74734D4-31A0-486D-942D-394FD4D19088}" presName="sibTrans" presStyleLbl="sibTrans2D1" presStyleIdx="2" presStyleCnt="4"/>
      <dgm:spPr/>
    </dgm:pt>
    <dgm:pt modelId="{57D9C7D0-C893-4EB3-A5FA-152878D65E5C}" type="pres">
      <dgm:prSet presAssocID="{B74734D4-31A0-486D-942D-394FD4D19088}" presName="connectorText" presStyleLbl="sibTrans2D1" presStyleIdx="2" presStyleCnt="4"/>
      <dgm:spPr/>
    </dgm:pt>
    <dgm:pt modelId="{1E32C7C4-1F05-4E7C-8477-C8D1C118DC90}" type="pres">
      <dgm:prSet presAssocID="{A18542F1-4385-4063-9A10-8F0FAE17A649}" presName="node" presStyleLbl="node1" presStyleIdx="3" presStyleCnt="5">
        <dgm:presLayoutVars>
          <dgm:bulletEnabled val="1"/>
        </dgm:presLayoutVars>
      </dgm:prSet>
      <dgm:spPr/>
    </dgm:pt>
    <dgm:pt modelId="{B99275E7-A536-4FAA-8E06-1CD2E7153CDD}" type="pres">
      <dgm:prSet presAssocID="{48625224-A0F3-4958-848F-93A892BB1A69}" presName="sibTrans" presStyleLbl="sibTrans2D1" presStyleIdx="3" presStyleCnt="4"/>
      <dgm:spPr/>
    </dgm:pt>
    <dgm:pt modelId="{1880DE0A-14BB-41A8-91CD-A11695A6D00B}" type="pres">
      <dgm:prSet presAssocID="{48625224-A0F3-4958-848F-93A892BB1A69}" presName="connectorText" presStyleLbl="sibTrans2D1" presStyleIdx="3" presStyleCnt="4"/>
      <dgm:spPr/>
    </dgm:pt>
    <dgm:pt modelId="{9F81564F-8E6B-4767-80BD-A0FC799F8D64}" type="pres">
      <dgm:prSet presAssocID="{1F71F4E4-5BAB-43AE-B8B7-278E3D1C54E2}" presName="node" presStyleLbl="node1" presStyleIdx="4" presStyleCnt="5">
        <dgm:presLayoutVars>
          <dgm:bulletEnabled val="1"/>
        </dgm:presLayoutVars>
      </dgm:prSet>
      <dgm:spPr/>
    </dgm:pt>
  </dgm:ptLst>
  <dgm:cxnLst>
    <dgm:cxn modelId="{C670C70B-27C7-48D6-BDCD-641D6C5699F6}" srcId="{CC45C6D2-52CF-45AC-A396-DB0D09B5332B}" destId="{F4B77D5E-82BA-4C41-B2C4-6C357A8158E4}" srcOrd="2" destOrd="0" parTransId="{D5140526-B029-4CE3-AC17-F8332285E4F4}" sibTransId="{B74734D4-31A0-486D-942D-394FD4D19088}"/>
    <dgm:cxn modelId="{B98E540F-D743-4EF5-B2ED-40F820EA3CB5}" type="presOf" srcId="{4162D91B-8DF3-4239-A336-4678DA0E3939}" destId="{ECB574A8-8A80-46CD-91FC-0865F1DA86C5}" srcOrd="0" destOrd="0" presId="urn:microsoft.com/office/officeart/2005/8/layout/process1"/>
    <dgm:cxn modelId="{812DDC1D-AD47-44A8-B861-FA2001D282C0}" type="presOf" srcId="{7D5378FE-7012-4AF0-8507-58B9E6261194}" destId="{D49BC856-304C-4173-A0FC-DC0DFC84DE98}" srcOrd="0" destOrd="0" presId="urn:microsoft.com/office/officeart/2005/8/layout/process1"/>
    <dgm:cxn modelId="{0629013B-F732-444A-818E-E6802FB0AD71}" type="presOf" srcId="{CC45C6D2-52CF-45AC-A396-DB0D09B5332B}" destId="{C5C47912-036A-4FC9-8C23-1AFE979AB123}" srcOrd="0" destOrd="0" presId="urn:microsoft.com/office/officeart/2005/8/layout/process1"/>
    <dgm:cxn modelId="{E078505D-2627-4C96-A1B3-D031664AF48E}" type="presOf" srcId="{B74734D4-31A0-486D-942D-394FD4D19088}" destId="{F75C574D-00FD-45F0-A982-47CD6B33D333}" srcOrd="0" destOrd="0" presId="urn:microsoft.com/office/officeart/2005/8/layout/process1"/>
    <dgm:cxn modelId="{48EF2143-C40B-4478-B53B-273BF1CEE6D2}" srcId="{CC45C6D2-52CF-45AC-A396-DB0D09B5332B}" destId="{1F71F4E4-5BAB-43AE-B8B7-278E3D1C54E2}" srcOrd="4" destOrd="0" parTransId="{3ECD4A30-87C1-4ABA-9F31-5ABE637CF436}" sibTransId="{13701C4C-9463-4D79-B3FE-06B7E13A2244}"/>
    <dgm:cxn modelId="{BA11CE4C-D56B-4D19-B882-4A626E4A58A8}" type="presOf" srcId="{593980F3-AEE7-4B3D-9B80-315FEEE49372}" destId="{8383C049-4756-4A8C-B547-53A0A5DB314F}" srcOrd="1" destOrd="0" presId="urn:microsoft.com/office/officeart/2005/8/layout/process1"/>
    <dgm:cxn modelId="{8C5F834E-B794-4A5D-93C4-B348AD475D26}" type="presOf" srcId="{593980F3-AEE7-4B3D-9B80-315FEEE49372}" destId="{B64001B0-080A-41FA-9327-E79C3B4A2D0E}" srcOrd="0" destOrd="0" presId="urn:microsoft.com/office/officeart/2005/8/layout/process1"/>
    <dgm:cxn modelId="{EBCDE64E-C431-4E21-823A-2552C01E89DA}" type="presOf" srcId="{A18542F1-4385-4063-9A10-8F0FAE17A649}" destId="{1E32C7C4-1F05-4E7C-8477-C8D1C118DC90}" srcOrd="0" destOrd="0" presId="urn:microsoft.com/office/officeart/2005/8/layout/process1"/>
    <dgm:cxn modelId="{C612CB73-E63F-4638-96A7-2C63C3183CED}" type="presOf" srcId="{48625224-A0F3-4958-848F-93A892BB1A69}" destId="{B99275E7-A536-4FAA-8E06-1CD2E7153CDD}" srcOrd="0" destOrd="0" presId="urn:microsoft.com/office/officeart/2005/8/layout/process1"/>
    <dgm:cxn modelId="{F8782C56-CB83-4655-9F37-DCD1C5CE53B0}" type="presOf" srcId="{B74734D4-31A0-486D-942D-394FD4D19088}" destId="{57D9C7D0-C893-4EB3-A5FA-152878D65E5C}" srcOrd="1" destOrd="0" presId="urn:microsoft.com/office/officeart/2005/8/layout/process1"/>
    <dgm:cxn modelId="{C7630E79-2FD6-470F-AD6E-686E2E5DC695}" type="presOf" srcId="{1F71F4E4-5BAB-43AE-B8B7-278E3D1C54E2}" destId="{9F81564F-8E6B-4767-80BD-A0FC799F8D64}" srcOrd="0" destOrd="0" presId="urn:microsoft.com/office/officeart/2005/8/layout/process1"/>
    <dgm:cxn modelId="{C3784999-EB26-4693-98F7-DEA10C8A6267}" type="presOf" srcId="{6E33C4E5-A239-47B2-872C-06E5638C5B13}" destId="{381E0495-F9C3-47C7-AF26-634315646907}" srcOrd="0" destOrd="0" presId="urn:microsoft.com/office/officeart/2005/8/layout/process1"/>
    <dgm:cxn modelId="{831FC4A2-6E28-4771-99A3-58F77A7F961C}" srcId="{CC45C6D2-52CF-45AC-A396-DB0D09B5332B}" destId="{7D5378FE-7012-4AF0-8507-58B9E6261194}" srcOrd="1" destOrd="0" parTransId="{B03C2300-96B3-4A54-8E0E-6A5B6B43B213}" sibTransId="{593980F3-AEE7-4B3D-9B80-315FEEE49372}"/>
    <dgm:cxn modelId="{0DA664A6-AFA0-4858-A02A-972EF38CD93F}" type="presOf" srcId="{F4B77D5E-82BA-4C41-B2C4-6C357A8158E4}" destId="{6501DDCB-9E43-465F-8549-198C1C1CC7AB}" srcOrd="0" destOrd="0" presId="urn:microsoft.com/office/officeart/2005/8/layout/process1"/>
    <dgm:cxn modelId="{83B815BB-C0DE-4A8C-AC54-C3DA215D8F50}" type="presOf" srcId="{4162D91B-8DF3-4239-A336-4678DA0E3939}" destId="{7FE571CC-B91A-4B22-9373-DF42F17661B3}" srcOrd="1" destOrd="0" presId="urn:microsoft.com/office/officeart/2005/8/layout/process1"/>
    <dgm:cxn modelId="{080BB6D4-DAEF-4587-B6FB-3CE10A4B21D3}" type="presOf" srcId="{48625224-A0F3-4958-848F-93A892BB1A69}" destId="{1880DE0A-14BB-41A8-91CD-A11695A6D00B}" srcOrd="1" destOrd="0" presId="urn:microsoft.com/office/officeart/2005/8/layout/process1"/>
    <dgm:cxn modelId="{7A0594E6-07EE-43E3-8CB1-68CCA17FA84B}" srcId="{CC45C6D2-52CF-45AC-A396-DB0D09B5332B}" destId="{6E33C4E5-A239-47B2-872C-06E5638C5B13}" srcOrd="0" destOrd="0" parTransId="{02230D76-C33C-4055-97C6-C279F6C5A6D7}" sibTransId="{4162D91B-8DF3-4239-A336-4678DA0E3939}"/>
    <dgm:cxn modelId="{D75342F9-4349-46FF-ABDA-33956A836942}" srcId="{CC45C6D2-52CF-45AC-A396-DB0D09B5332B}" destId="{A18542F1-4385-4063-9A10-8F0FAE17A649}" srcOrd="3" destOrd="0" parTransId="{C1B0012B-1641-4F99-8B6F-A7E6F90781FB}" sibTransId="{48625224-A0F3-4958-848F-93A892BB1A69}"/>
    <dgm:cxn modelId="{F8B7BF23-7810-4B41-80C2-CBE5EA5CCADC}" type="presParOf" srcId="{C5C47912-036A-4FC9-8C23-1AFE979AB123}" destId="{381E0495-F9C3-47C7-AF26-634315646907}" srcOrd="0" destOrd="0" presId="urn:microsoft.com/office/officeart/2005/8/layout/process1"/>
    <dgm:cxn modelId="{DF0F85E7-4163-4B7B-9923-36FBC4ED81FD}" type="presParOf" srcId="{C5C47912-036A-4FC9-8C23-1AFE979AB123}" destId="{ECB574A8-8A80-46CD-91FC-0865F1DA86C5}" srcOrd="1" destOrd="0" presId="urn:microsoft.com/office/officeart/2005/8/layout/process1"/>
    <dgm:cxn modelId="{D381E99B-82E8-4729-A19E-8AC417DE46E3}" type="presParOf" srcId="{ECB574A8-8A80-46CD-91FC-0865F1DA86C5}" destId="{7FE571CC-B91A-4B22-9373-DF42F17661B3}" srcOrd="0" destOrd="0" presId="urn:microsoft.com/office/officeart/2005/8/layout/process1"/>
    <dgm:cxn modelId="{C024DB45-3F87-46BC-9AED-BF6E88F09D3F}" type="presParOf" srcId="{C5C47912-036A-4FC9-8C23-1AFE979AB123}" destId="{D49BC856-304C-4173-A0FC-DC0DFC84DE98}" srcOrd="2" destOrd="0" presId="urn:microsoft.com/office/officeart/2005/8/layout/process1"/>
    <dgm:cxn modelId="{86A97C5B-3FF3-4286-B00B-BFBD55DA9E1C}" type="presParOf" srcId="{C5C47912-036A-4FC9-8C23-1AFE979AB123}" destId="{B64001B0-080A-41FA-9327-E79C3B4A2D0E}" srcOrd="3" destOrd="0" presId="urn:microsoft.com/office/officeart/2005/8/layout/process1"/>
    <dgm:cxn modelId="{4B5F7980-830F-4883-81AE-1E287E15B654}" type="presParOf" srcId="{B64001B0-080A-41FA-9327-E79C3B4A2D0E}" destId="{8383C049-4756-4A8C-B547-53A0A5DB314F}" srcOrd="0" destOrd="0" presId="urn:microsoft.com/office/officeart/2005/8/layout/process1"/>
    <dgm:cxn modelId="{6F7A328C-F52D-4895-9583-4D4A3BD4D01C}" type="presParOf" srcId="{C5C47912-036A-4FC9-8C23-1AFE979AB123}" destId="{6501DDCB-9E43-465F-8549-198C1C1CC7AB}" srcOrd="4" destOrd="0" presId="urn:microsoft.com/office/officeart/2005/8/layout/process1"/>
    <dgm:cxn modelId="{013ABB1A-4EA2-4B86-A777-C1B096067A4A}" type="presParOf" srcId="{C5C47912-036A-4FC9-8C23-1AFE979AB123}" destId="{F75C574D-00FD-45F0-A982-47CD6B33D333}" srcOrd="5" destOrd="0" presId="urn:microsoft.com/office/officeart/2005/8/layout/process1"/>
    <dgm:cxn modelId="{04B615BF-E71C-49CD-9A36-60FF039127E9}" type="presParOf" srcId="{F75C574D-00FD-45F0-A982-47CD6B33D333}" destId="{57D9C7D0-C893-4EB3-A5FA-152878D65E5C}" srcOrd="0" destOrd="0" presId="urn:microsoft.com/office/officeart/2005/8/layout/process1"/>
    <dgm:cxn modelId="{2CA7DD0F-4A8B-4E50-8BC2-A8137BD71A34}" type="presParOf" srcId="{C5C47912-036A-4FC9-8C23-1AFE979AB123}" destId="{1E32C7C4-1F05-4E7C-8477-C8D1C118DC90}" srcOrd="6" destOrd="0" presId="urn:microsoft.com/office/officeart/2005/8/layout/process1"/>
    <dgm:cxn modelId="{943C50DB-147C-4F52-9B1C-B02E0C5BFF75}" type="presParOf" srcId="{C5C47912-036A-4FC9-8C23-1AFE979AB123}" destId="{B99275E7-A536-4FAA-8E06-1CD2E7153CDD}" srcOrd="7" destOrd="0" presId="urn:microsoft.com/office/officeart/2005/8/layout/process1"/>
    <dgm:cxn modelId="{B4A82C1F-3A47-4A93-A570-096F6F49982E}" type="presParOf" srcId="{B99275E7-A536-4FAA-8E06-1CD2E7153CDD}" destId="{1880DE0A-14BB-41A8-91CD-A11695A6D00B}" srcOrd="0" destOrd="0" presId="urn:microsoft.com/office/officeart/2005/8/layout/process1"/>
    <dgm:cxn modelId="{16D9C971-887E-4E98-9918-B6BD88B074B5}" type="presParOf" srcId="{C5C47912-036A-4FC9-8C23-1AFE979AB123}" destId="{9F81564F-8E6B-4767-80BD-A0FC799F8D64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C45C6D2-52CF-45AC-A396-DB0D09B5332B}" type="doc">
      <dgm:prSet loTypeId="urn:microsoft.com/office/officeart/2005/8/layout/process1" loCatId="process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en-US"/>
        </a:p>
      </dgm:t>
    </dgm:pt>
    <dgm:pt modelId="{6E33C4E5-A239-47B2-872C-06E5638C5B13}">
      <dgm:prSet/>
      <dgm:spPr>
        <a:solidFill>
          <a:srgbClr val="607F8A"/>
        </a:solidFill>
      </dgm:spPr>
      <dgm:t>
        <a:bodyPr/>
        <a:lstStyle/>
        <a:p>
          <a:pPr rtl="0"/>
          <a:r>
            <a:rPr lang="en-US" dirty="0"/>
            <a:t>Goals</a:t>
          </a:r>
        </a:p>
      </dgm:t>
    </dgm:pt>
    <dgm:pt modelId="{02230D76-C33C-4055-97C6-C279F6C5A6D7}" type="parTrans" cxnId="{7A0594E6-07EE-43E3-8CB1-68CCA17FA84B}">
      <dgm:prSet/>
      <dgm:spPr/>
      <dgm:t>
        <a:bodyPr/>
        <a:lstStyle/>
        <a:p>
          <a:endParaRPr lang="en-US"/>
        </a:p>
      </dgm:t>
    </dgm:pt>
    <dgm:pt modelId="{4162D91B-8DF3-4239-A336-4678DA0E3939}" type="sibTrans" cxnId="{7A0594E6-07EE-43E3-8CB1-68CCA17FA84B}">
      <dgm:prSet/>
      <dgm:spPr>
        <a:solidFill>
          <a:srgbClr val="6A7594">
            <a:alpha val="89804"/>
          </a:srgbClr>
        </a:solidFill>
      </dgm:spPr>
      <dgm:t>
        <a:bodyPr/>
        <a:lstStyle/>
        <a:p>
          <a:endParaRPr lang="en-US"/>
        </a:p>
      </dgm:t>
    </dgm:pt>
    <dgm:pt modelId="{7D5378FE-7012-4AF0-8507-58B9E6261194}">
      <dgm:prSet/>
      <dgm:spPr>
        <a:solidFill>
          <a:srgbClr val="607F8A">
            <a:alpha val="89804"/>
          </a:srgbClr>
        </a:solidFill>
      </dgm:spPr>
      <dgm:t>
        <a:bodyPr/>
        <a:lstStyle/>
        <a:p>
          <a:pPr rtl="0"/>
          <a:r>
            <a:rPr lang="en-US" dirty="0"/>
            <a:t>Strategies</a:t>
          </a:r>
        </a:p>
      </dgm:t>
    </dgm:pt>
    <dgm:pt modelId="{B03C2300-96B3-4A54-8E0E-6A5B6B43B213}" type="parTrans" cxnId="{831FC4A2-6E28-4771-99A3-58F77A7F961C}">
      <dgm:prSet/>
      <dgm:spPr/>
      <dgm:t>
        <a:bodyPr/>
        <a:lstStyle/>
        <a:p>
          <a:endParaRPr lang="en-US"/>
        </a:p>
      </dgm:t>
    </dgm:pt>
    <dgm:pt modelId="{593980F3-AEE7-4B3D-9B80-315FEEE49372}" type="sibTrans" cxnId="{831FC4A2-6E28-4771-99A3-58F77A7F961C}">
      <dgm:prSet/>
      <dgm:spPr>
        <a:solidFill>
          <a:srgbClr val="6A7594">
            <a:alpha val="80000"/>
          </a:srgbClr>
        </a:solidFill>
      </dgm:spPr>
      <dgm:t>
        <a:bodyPr/>
        <a:lstStyle/>
        <a:p>
          <a:endParaRPr lang="en-US"/>
        </a:p>
      </dgm:t>
    </dgm:pt>
    <dgm:pt modelId="{F4B77D5E-82BA-4C41-B2C4-6C357A8158E4}">
      <dgm:prSet/>
      <dgm:spPr>
        <a:solidFill>
          <a:srgbClr val="607F8A">
            <a:alpha val="80000"/>
          </a:srgbClr>
        </a:solidFill>
      </dgm:spPr>
      <dgm:t>
        <a:bodyPr/>
        <a:lstStyle/>
        <a:p>
          <a:pPr rtl="0"/>
          <a:r>
            <a:rPr lang="en-US" dirty="0"/>
            <a:t>Objectives</a:t>
          </a:r>
        </a:p>
      </dgm:t>
    </dgm:pt>
    <dgm:pt modelId="{D5140526-B029-4CE3-AC17-F8332285E4F4}" type="parTrans" cxnId="{C670C70B-27C7-48D6-BDCD-641D6C5699F6}">
      <dgm:prSet/>
      <dgm:spPr/>
      <dgm:t>
        <a:bodyPr/>
        <a:lstStyle/>
        <a:p>
          <a:endParaRPr lang="en-US"/>
        </a:p>
      </dgm:t>
    </dgm:pt>
    <dgm:pt modelId="{B74734D4-31A0-486D-942D-394FD4D19088}" type="sibTrans" cxnId="{C670C70B-27C7-48D6-BDCD-641D6C5699F6}">
      <dgm:prSet/>
      <dgm:spPr>
        <a:solidFill>
          <a:srgbClr val="6A7594">
            <a:alpha val="69804"/>
          </a:srgbClr>
        </a:solidFill>
      </dgm:spPr>
      <dgm:t>
        <a:bodyPr/>
        <a:lstStyle/>
        <a:p>
          <a:endParaRPr lang="en-US"/>
        </a:p>
      </dgm:t>
    </dgm:pt>
    <dgm:pt modelId="{A18542F1-4385-4063-9A10-8F0FAE17A649}">
      <dgm:prSet/>
      <dgm:spPr>
        <a:solidFill>
          <a:srgbClr val="005C44"/>
        </a:solidFill>
      </dgm:spPr>
      <dgm:t>
        <a:bodyPr/>
        <a:lstStyle/>
        <a:p>
          <a:pPr rtl="0"/>
          <a:r>
            <a:rPr lang="en-US" dirty="0"/>
            <a:t>Tactics</a:t>
          </a:r>
        </a:p>
      </dgm:t>
    </dgm:pt>
    <dgm:pt modelId="{C1B0012B-1641-4F99-8B6F-A7E6F90781FB}" type="parTrans" cxnId="{D75342F9-4349-46FF-ABDA-33956A836942}">
      <dgm:prSet/>
      <dgm:spPr/>
      <dgm:t>
        <a:bodyPr/>
        <a:lstStyle/>
        <a:p>
          <a:endParaRPr lang="en-US"/>
        </a:p>
      </dgm:t>
    </dgm:pt>
    <dgm:pt modelId="{48625224-A0F3-4958-848F-93A892BB1A69}" type="sibTrans" cxnId="{D75342F9-4349-46FF-ABDA-33956A836942}">
      <dgm:prSet/>
      <dgm:spPr>
        <a:solidFill>
          <a:srgbClr val="6A7594">
            <a:alpha val="60000"/>
          </a:srgbClr>
        </a:solidFill>
      </dgm:spPr>
      <dgm:t>
        <a:bodyPr/>
        <a:lstStyle/>
        <a:p>
          <a:endParaRPr lang="en-US"/>
        </a:p>
      </dgm:t>
    </dgm:pt>
    <dgm:pt modelId="{1F71F4E4-5BAB-43AE-B8B7-278E3D1C54E2}">
      <dgm:prSet/>
      <dgm:spPr>
        <a:solidFill>
          <a:srgbClr val="607F8A">
            <a:alpha val="60000"/>
          </a:srgbClr>
        </a:solidFill>
      </dgm:spPr>
      <dgm:t>
        <a:bodyPr/>
        <a:lstStyle/>
        <a:p>
          <a:pPr rtl="0"/>
          <a:r>
            <a:rPr lang="en-US"/>
            <a:t>Monitor and adapt</a:t>
          </a:r>
        </a:p>
      </dgm:t>
    </dgm:pt>
    <dgm:pt modelId="{3ECD4A30-87C1-4ABA-9F31-5ABE637CF436}" type="parTrans" cxnId="{48EF2143-C40B-4478-B53B-273BF1CEE6D2}">
      <dgm:prSet/>
      <dgm:spPr/>
      <dgm:t>
        <a:bodyPr/>
        <a:lstStyle/>
        <a:p>
          <a:endParaRPr lang="en-US"/>
        </a:p>
      </dgm:t>
    </dgm:pt>
    <dgm:pt modelId="{13701C4C-9463-4D79-B3FE-06B7E13A2244}" type="sibTrans" cxnId="{48EF2143-C40B-4478-B53B-273BF1CEE6D2}">
      <dgm:prSet/>
      <dgm:spPr/>
      <dgm:t>
        <a:bodyPr/>
        <a:lstStyle/>
        <a:p>
          <a:endParaRPr lang="en-US"/>
        </a:p>
      </dgm:t>
    </dgm:pt>
    <dgm:pt modelId="{C5C47912-036A-4FC9-8C23-1AFE979AB123}" type="pres">
      <dgm:prSet presAssocID="{CC45C6D2-52CF-45AC-A396-DB0D09B5332B}" presName="Name0" presStyleCnt="0">
        <dgm:presLayoutVars>
          <dgm:dir/>
          <dgm:resizeHandles val="exact"/>
        </dgm:presLayoutVars>
      </dgm:prSet>
      <dgm:spPr/>
    </dgm:pt>
    <dgm:pt modelId="{381E0495-F9C3-47C7-AF26-634315646907}" type="pres">
      <dgm:prSet presAssocID="{6E33C4E5-A239-47B2-872C-06E5638C5B13}" presName="node" presStyleLbl="node1" presStyleIdx="0" presStyleCnt="5">
        <dgm:presLayoutVars>
          <dgm:bulletEnabled val="1"/>
        </dgm:presLayoutVars>
      </dgm:prSet>
      <dgm:spPr/>
    </dgm:pt>
    <dgm:pt modelId="{ECB574A8-8A80-46CD-91FC-0865F1DA86C5}" type="pres">
      <dgm:prSet presAssocID="{4162D91B-8DF3-4239-A336-4678DA0E3939}" presName="sibTrans" presStyleLbl="sibTrans2D1" presStyleIdx="0" presStyleCnt="4"/>
      <dgm:spPr/>
    </dgm:pt>
    <dgm:pt modelId="{7FE571CC-B91A-4B22-9373-DF42F17661B3}" type="pres">
      <dgm:prSet presAssocID="{4162D91B-8DF3-4239-A336-4678DA0E3939}" presName="connectorText" presStyleLbl="sibTrans2D1" presStyleIdx="0" presStyleCnt="4"/>
      <dgm:spPr/>
    </dgm:pt>
    <dgm:pt modelId="{D49BC856-304C-4173-A0FC-DC0DFC84DE98}" type="pres">
      <dgm:prSet presAssocID="{7D5378FE-7012-4AF0-8507-58B9E6261194}" presName="node" presStyleLbl="node1" presStyleIdx="1" presStyleCnt="5">
        <dgm:presLayoutVars>
          <dgm:bulletEnabled val="1"/>
        </dgm:presLayoutVars>
      </dgm:prSet>
      <dgm:spPr/>
    </dgm:pt>
    <dgm:pt modelId="{B64001B0-080A-41FA-9327-E79C3B4A2D0E}" type="pres">
      <dgm:prSet presAssocID="{593980F3-AEE7-4B3D-9B80-315FEEE49372}" presName="sibTrans" presStyleLbl="sibTrans2D1" presStyleIdx="1" presStyleCnt="4"/>
      <dgm:spPr/>
    </dgm:pt>
    <dgm:pt modelId="{8383C049-4756-4A8C-B547-53A0A5DB314F}" type="pres">
      <dgm:prSet presAssocID="{593980F3-AEE7-4B3D-9B80-315FEEE49372}" presName="connectorText" presStyleLbl="sibTrans2D1" presStyleIdx="1" presStyleCnt="4"/>
      <dgm:spPr/>
    </dgm:pt>
    <dgm:pt modelId="{6501DDCB-9E43-465F-8549-198C1C1CC7AB}" type="pres">
      <dgm:prSet presAssocID="{F4B77D5E-82BA-4C41-B2C4-6C357A8158E4}" presName="node" presStyleLbl="node1" presStyleIdx="2" presStyleCnt="5">
        <dgm:presLayoutVars>
          <dgm:bulletEnabled val="1"/>
        </dgm:presLayoutVars>
      </dgm:prSet>
      <dgm:spPr/>
    </dgm:pt>
    <dgm:pt modelId="{F75C574D-00FD-45F0-A982-47CD6B33D333}" type="pres">
      <dgm:prSet presAssocID="{B74734D4-31A0-486D-942D-394FD4D19088}" presName="sibTrans" presStyleLbl="sibTrans2D1" presStyleIdx="2" presStyleCnt="4"/>
      <dgm:spPr/>
    </dgm:pt>
    <dgm:pt modelId="{57D9C7D0-C893-4EB3-A5FA-152878D65E5C}" type="pres">
      <dgm:prSet presAssocID="{B74734D4-31A0-486D-942D-394FD4D19088}" presName="connectorText" presStyleLbl="sibTrans2D1" presStyleIdx="2" presStyleCnt="4"/>
      <dgm:spPr/>
    </dgm:pt>
    <dgm:pt modelId="{1E32C7C4-1F05-4E7C-8477-C8D1C118DC90}" type="pres">
      <dgm:prSet presAssocID="{A18542F1-4385-4063-9A10-8F0FAE17A649}" presName="node" presStyleLbl="node1" presStyleIdx="3" presStyleCnt="5">
        <dgm:presLayoutVars>
          <dgm:bulletEnabled val="1"/>
        </dgm:presLayoutVars>
      </dgm:prSet>
      <dgm:spPr/>
    </dgm:pt>
    <dgm:pt modelId="{B99275E7-A536-4FAA-8E06-1CD2E7153CDD}" type="pres">
      <dgm:prSet presAssocID="{48625224-A0F3-4958-848F-93A892BB1A69}" presName="sibTrans" presStyleLbl="sibTrans2D1" presStyleIdx="3" presStyleCnt="4"/>
      <dgm:spPr/>
    </dgm:pt>
    <dgm:pt modelId="{1880DE0A-14BB-41A8-91CD-A11695A6D00B}" type="pres">
      <dgm:prSet presAssocID="{48625224-A0F3-4958-848F-93A892BB1A69}" presName="connectorText" presStyleLbl="sibTrans2D1" presStyleIdx="3" presStyleCnt="4"/>
      <dgm:spPr/>
    </dgm:pt>
    <dgm:pt modelId="{9F81564F-8E6B-4767-80BD-A0FC799F8D64}" type="pres">
      <dgm:prSet presAssocID="{1F71F4E4-5BAB-43AE-B8B7-278E3D1C54E2}" presName="node" presStyleLbl="node1" presStyleIdx="4" presStyleCnt="5">
        <dgm:presLayoutVars>
          <dgm:bulletEnabled val="1"/>
        </dgm:presLayoutVars>
      </dgm:prSet>
      <dgm:spPr/>
    </dgm:pt>
  </dgm:ptLst>
  <dgm:cxnLst>
    <dgm:cxn modelId="{C670C70B-27C7-48D6-BDCD-641D6C5699F6}" srcId="{CC45C6D2-52CF-45AC-A396-DB0D09B5332B}" destId="{F4B77D5E-82BA-4C41-B2C4-6C357A8158E4}" srcOrd="2" destOrd="0" parTransId="{D5140526-B029-4CE3-AC17-F8332285E4F4}" sibTransId="{B74734D4-31A0-486D-942D-394FD4D19088}"/>
    <dgm:cxn modelId="{B98E540F-D743-4EF5-B2ED-40F820EA3CB5}" type="presOf" srcId="{4162D91B-8DF3-4239-A336-4678DA0E3939}" destId="{ECB574A8-8A80-46CD-91FC-0865F1DA86C5}" srcOrd="0" destOrd="0" presId="urn:microsoft.com/office/officeart/2005/8/layout/process1"/>
    <dgm:cxn modelId="{812DDC1D-AD47-44A8-B861-FA2001D282C0}" type="presOf" srcId="{7D5378FE-7012-4AF0-8507-58B9E6261194}" destId="{D49BC856-304C-4173-A0FC-DC0DFC84DE98}" srcOrd="0" destOrd="0" presId="urn:microsoft.com/office/officeart/2005/8/layout/process1"/>
    <dgm:cxn modelId="{0629013B-F732-444A-818E-E6802FB0AD71}" type="presOf" srcId="{CC45C6D2-52CF-45AC-A396-DB0D09B5332B}" destId="{C5C47912-036A-4FC9-8C23-1AFE979AB123}" srcOrd="0" destOrd="0" presId="urn:microsoft.com/office/officeart/2005/8/layout/process1"/>
    <dgm:cxn modelId="{E078505D-2627-4C96-A1B3-D031664AF48E}" type="presOf" srcId="{B74734D4-31A0-486D-942D-394FD4D19088}" destId="{F75C574D-00FD-45F0-A982-47CD6B33D333}" srcOrd="0" destOrd="0" presId="urn:microsoft.com/office/officeart/2005/8/layout/process1"/>
    <dgm:cxn modelId="{48EF2143-C40B-4478-B53B-273BF1CEE6D2}" srcId="{CC45C6D2-52CF-45AC-A396-DB0D09B5332B}" destId="{1F71F4E4-5BAB-43AE-B8B7-278E3D1C54E2}" srcOrd="4" destOrd="0" parTransId="{3ECD4A30-87C1-4ABA-9F31-5ABE637CF436}" sibTransId="{13701C4C-9463-4D79-B3FE-06B7E13A2244}"/>
    <dgm:cxn modelId="{BA11CE4C-D56B-4D19-B882-4A626E4A58A8}" type="presOf" srcId="{593980F3-AEE7-4B3D-9B80-315FEEE49372}" destId="{8383C049-4756-4A8C-B547-53A0A5DB314F}" srcOrd="1" destOrd="0" presId="urn:microsoft.com/office/officeart/2005/8/layout/process1"/>
    <dgm:cxn modelId="{8C5F834E-B794-4A5D-93C4-B348AD475D26}" type="presOf" srcId="{593980F3-AEE7-4B3D-9B80-315FEEE49372}" destId="{B64001B0-080A-41FA-9327-E79C3B4A2D0E}" srcOrd="0" destOrd="0" presId="urn:microsoft.com/office/officeart/2005/8/layout/process1"/>
    <dgm:cxn modelId="{EBCDE64E-C431-4E21-823A-2552C01E89DA}" type="presOf" srcId="{A18542F1-4385-4063-9A10-8F0FAE17A649}" destId="{1E32C7C4-1F05-4E7C-8477-C8D1C118DC90}" srcOrd="0" destOrd="0" presId="urn:microsoft.com/office/officeart/2005/8/layout/process1"/>
    <dgm:cxn modelId="{C612CB73-E63F-4638-96A7-2C63C3183CED}" type="presOf" srcId="{48625224-A0F3-4958-848F-93A892BB1A69}" destId="{B99275E7-A536-4FAA-8E06-1CD2E7153CDD}" srcOrd="0" destOrd="0" presId="urn:microsoft.com/office/officeart/2005/8/layout/process1"/>
    <dgm:cxn modelId="{F8782C56-CB83-4655-9F37-DCD1C5CE53B0}" type="presOf" srcId="{B74734D4-31A0-486D-942D-394FD4D19088}" destId="{57D9C7D0-C893-4EB3-A5FA-152878D65E5C}" srcOrd="1" destOrd="0" presId="urn:microsoft.com/office/officeart/2005/8/layout/process1"/>
    <dgm:cxn modelId="{C7630E79-2FD6-470F-AD6E-686E2E5DC695}" type="presOf" srcId="{1F71F4E4-5BAB-43AE-B8B7-278E3D1C54E2}" destId="{9F81564F-8E6B-4767-80BD-A0FC799F8D64}" srcOrd="0" destOrd="0" presId="urn:microsoft.com/office/officeart/2005/8/layout/process1"/>
    <dgm:cxn modelId="{C3784999-EB26-4693-98F7-DEA10C8A6267}" type="presOf" srcId="{6E33C4E5-A239-47B2-872C-06E5638C5B13}" destId="{381E0495-F9C3-47C7-AF26-634315646907}" srcOrd="0" destOrd="0" presId="urn:microsoft.com/office/officeart/2005/8/layout/process1"/>
    <dgm:cxn modelId="{831FC4A2-6E28-4771-99A3-58F77A7F961C}" srcId="{CC45C6D2-52CF-45AC-A396-DB0D09B5332B}" destId="{7D5378FE-7012-4AF0-8507-58B9E6261194}" srcOrd="1" destOrd="0" parTransId="{B03C2300-96B3-4A54-8E0E-6A5B6B43B213}" sibTransId="{593980F3-AEE7-4B3D-9B80-315FEEE49372}"/>
    <dgm:cxn modelId="{0DA664A6-AFA0-4858-A02A-972EF38CD93F}" type="presOf" srcId="{F4B77D5E-82BA-4C41-B2C4-6C357A8158E4}" destId="{6501DDCB-9E43-465F-8549-198C1C1CC7AB}" srcOrd="0" destOrd="0" presId="urn:microsoft.com/office/officeart/2005/8/layout/process1"/>
    <dgm:cxn modelId="{83B815BB-C0DE-4A8C-AC54-C3DA215D8F50}" type="presOf" srcId="{4162D91B-8DF3-4239-A336-4678DA0E3939}" destId="{7FE571CC-B91A-4B22-9373-DF42F17661B3}" srcOrd="1" destOrd="0" presId="urn:microsoft.com/office/officeart/2005/8/layout/process1"/>
    <dgm:cxn modelId="{080BB6D4-DAEF-4587-B6FB-3CE10A4B21D3}" type="presOf" srcId="{48625224-A0F3-4958-848F-93A892BB1A69}" destId="{1880DE0A-14BB-41A8-91CD-A11695A6D00B}" srcOrd="1" destOrd="0" presId="urn:microsoft.com/office/officeart/2005/8/layout/process1"/>
    <dgm:cxn modelId="{7A0594E6-07EE-43E3-8CB1-68CCA17FA84B}" srcId="{CC45C6D2-52CF-45AC-A396-DB0D09B5332B}" destId="{6E33C4E5-A239-47B2-872C-06E5638C5B13}" srcOrd="0" destOrd="0" parTransId="{02230D76-C33C-4055-97C6-C279F6C5A6D7}" sibTransId="{4162D91B-8DF3-4239-A336-4678DA0E3939}"/>
    <dgm:cxn modelId="{D75342F9-4349-46FF-ABDA-33956A836942}" srcId="{CC45C6D2-52CF-45AC-A396-DB0D09B5332B}" destId="{A18542F1-4385-4063-9A10-8F0FAE17A649}" srcOrd="3" destOrd="0" parTransId="{C1B0012B-1641-4F99-8B6F-A7E6F90781FB}" sibTransId="{48625224-A0F3-4958-848F-93A892BB1A69}"/>
    <dgm:cxn modelId="{F8B7BF23-7810-4B41-80C2-CBE5EA5CCADC}" type="presParOf" srcId="{C5C47912-036A-4FC9-8C23-1AFE979AB123}" destId="{381E0495-F9C3-47C7-AF26-634315646907}" srcOrd="0" destOrd="0" presId="urn:microsoft.com/office/officeart/2005/8/layout/process1"/>
    <dgm:cxn modelId="{DF0F85E7-4163-4B7B-9923-36FBC4ED81FD}" type="presParOf" srcId="{C5C47912-036A-4FC9-8C23-1AFE979AB123}" destId="{ECB574A8-8A80-46CD-91FC-0865F1DA86C5}" srcOrd="1" destOrd="0" presId="urn:microsoft.com/office/officeart/2005/8/layout/process1"/>
    <dgm:cxn modelId="{D381E99B-82E8-4729-A19E-8AC417DE46E3}" type="presParOf" srcId="{ECB574A8-8A80-46CD-91FC-0865F1DA86C5}" destId="{7FE571CC-B91A-4B22-9373-DF42F17661B3}" srcOrd="0" destOrd="0" presId="urn:microsoft.com/office/officeart/2005/8/layout/process1"/>
    <dgm:cxn modelId="{C024DB45-3F87-46BC-9AED-BF6E88F09D3F}" type="presParOf" srcId="{C5C47912-036A-4FC9-8C23-1AFE979AB123}" destId="{D49BC856-304C-4173-A0FC-DC0DFC84DE98}" srcOrd="2" destOrd="0" presId="urn:microsoft.com/office/officeart/2005/8/layout/process1"/>
    <dgm:cxn modelId="{86A97C5B-3FF3-4286-B00B-BFBD55DA9E1C}" type="presParOf" srcId="{C5C47912-036A-4FC9-8C23-1AFE979AB123}" destId="{B64001B0-080A-41FA-9327-E79C3B4A2D0E}" srcOrd="3" destOrd="0" presId="urn:microsoft.com/office/officeart/2005/8/layout/process1"/>
    <dgm:cxn modelId="{4B5F7980-830F-4883-81AE-1E287E15B654}" type="presParOf" srcId="{B64001B0-080A-41FA-9327-E79C3B4A2D0E}" destId="{8383C049-4756-4A8C-B547-53A0A5DB314F}" srcOrd="0" destOrd="0" presId="urn:microsoft.com/office/officeart/2005/8/layout/process1"/>
    <dgm:cxn modelId="{6F7A328C-F52D-4895-9583-4D4A3BD4D01C}" type="presParOf" srcId="{C5C47912-036A-4FC9-8C23-1AFE979AB123}" destId="{6501DDCB-9E43-465F-8549-198C1C1CC7AB}" srcOrd="4" destOrd="0" presId="urn:microsoft.com/office/officeart/2005/8/layout/process1"/>
    <dgm:cxn modelId="{013ABB1A-4EA2-4B86-A777-C1B096067A4A}" type="presParOf" srcId="{C5C47912-036A-4FC9-8C23-1AFE979AB123}" destId="{F75C574D-00FD-45F0-A982-47CD6B33D333}" srcOrd="5" destOrd="0" presId="urn:microsoft.com/office/officeart/2005/8/layout/process1"/>
    <dgm:cxn modelId="{04B615BF-E71C-49CD-9A36-60FF039127E9}" type="presParOf" srcId="{F75C574D-00FD-45F0-A982-47CD6B33D333}" destId="{57D9C7D0-C893-4EB3-A5FA-152878D65E5C}" srcOrd="0" destOrd="0" presId="urn:microsoft.com/office/officeart/2005/8/layout/process1"/>
    <dgm:cxn modelId="{2CA7DD0F-4A8B-4E50-8BC2-A8137BD71A34}" type="presParOf" srcId="{C5C47912-036A-4FC9-8C23-1AFE979AB123}" destId="{1E32C7C4-1F05-4E7C-8477-C8D1C118DC90}" srcOrd="6" destOrd="0" presId="urn:microsoft.com/office/officeart/2005/8/layout/process1"/>
    <dgm:cxn modelId="{943C50DB-147C-4F52-9B1C-B02E0C5BFF75}" type="presParOf" srcId="{C5C47912-036A-4FC9-8C23-1AFE979AB123}" destId="{B99275E7-A536-4FAA-8E06-1CD2E7153CDD}" srcOrd="7" destOrd="0" presId="urn:microsoft.com/office/officeart/2005/8/layout/process1"/>
    <dgm:cxn modelId="{B4A82C1F-3A47-4A93-A570-096F6F49982E}" type="presParOf" srcId="{B99275E7-A536-4FAA-8E06-1CD2E7153CDD}" destId="{1880DE0A-14BB-41A8-91CD-A11695A6D00B}" srcOrd="0" destOrd="0" presId="urn:microsoft.com/office/officeart/2005/8/layout/process1"/>
    <dgm:cxn modelId="{16D9C971-887E-4E98-9918-B6BD88B074B5}" type="presParOf" srcId="{C5C47912-036A-4FC9-8C23-1AFE979AB123}" destId="{9F81564F-8E6B-4767-80BD-A0FC799F8D64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C45C6D2-52CF-45AC-A396-DB0D09B5332B}" type="doc">
      <dgm:prSet loTypeId="urn:microsoft.com/office/officeart/2005/8/layout/process1" loCatId="process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en-US"/>
        </a:p>
      </dgm:t>
    </dgm:pt>
    <dgm:pt modelId="{6E33C4E5-A239-47B2-872C-06E5638C5B13}">
      <dgm:prSet/>
      <dgm:spPr>
        <a:solidFill>
          <a:srgbClr val="607F8A"/>
        </a:solidFill>
      </dgm:spPr>
      <dgm:t>
        <a:bodyPr/>
        <a:lstStyle/>
        <a:p>
          <a:pPr rtl="0"/>
          <a:r>
            <a:rPr lang="en-US" dirty="0"/>
            <a:t>Goals</a:t>
          </a:r>
        </a:p>
      </dgm:t>
    </dgm:pt>
    <dgm:pt modelId="{02230D76-C33C-4055-97C6-C279F6C5A6D7}" type="parTrans" cxnId="{7A0594E6-07EE-43E3-8CB1-68CCA17FA84B}">
      <dgm:prSet/>
      <dgm:spPr/>
      <dgm:t>
        <a:bodyPr/>
        <a:lstStyle/>
        <a:p>
          <a:endParaRPr lang="en-US"/>
        </a:p>
      </dgm:t>
    </dgm:pt>
    <dgm:pt modelId="{4162D91B-8DF3-4239-A336-4678DA0E3939}" type="sibTrans" cxnId="{7A0594E6-07EE-43E3-8CB1-68CCA17FA84B}">
      <dgm:prSet/>
      <dgm:spPr>
        <a:solidFill>
          <a:srgbClr val="6A7594">
            <a:alpha val="89804"/>
          </a:srgbClr>
        </a:solidFill>
      </dgm:spPr>
      <dgm:t>
        <a:bodyPr/>
        <a:lstStyle/>
        <a:p>
          <a:endParaRPr lang="en-US"/>
        </a:p>
      </dgm:t>
    </dgm:pt>
    <dgm:pt modelId="{7D5378FE-7012-4AF0-8507-58B9E6261194}">
      <dgm:prSet/>
      <dgm:spPr>
        <a:solidFill>
          <a:srgbClr val="607F8A">
            <a:alpha val="89804"/>
          </a:srgbClr>
        </a:solidFill>
      </dgm:spPr>
      <dgm:t>
        <a:bodyPr/>
        <a:lstStyle/>
        <a:p>
          <a:pPr rtl="0"/>
          <a:r>
            <a:rPr lang="en-US" dirty="0"/>
            <a:t>Strategies</a:t>
          </a:r>
        </a:p>
      </dgm:t>
    </dgm:pt>
    <dgm:pt modelId="{B03C2300-96B3-4A54-8E0E-6A5B6B43B213}" type="parTrans" cxnId="{831FC4A2-6E28-4771-99A3-58F77A7F961C}">
      <dgm:prSet/>
      <dgm:spPr/>
      <dgm:t>
        <a:bodyPr/>
        <a:lstStyle/>
        <a:p>
          <a:endParaRPr lang="en-US"/>
        </a:p>
      </dgm:t>
    </dgm:pt>
    <dgm:pt modelId="{593980F3-AEE7-4B3D-9B80-315FEEE49372}" type="sibTrans" cxnId="{831FC4A2-6E28-4771-99A3-58F77A7F961C}">
      <dgm:prSet/>
      <dgm:spPr>
        <a:solidFill>
          <a:srgbClr val="6A7594">
            <a:alpha val="80000"/>
          </a:srgbClr>
        </a:solidFill>
      </dgm:spPr>
      <dgm:t>
        <a:bodyPr/>
        <a:lstStyle/>
        <a:p>
          <a:endParaRPr lang="en-US"/>
        </a:p>
      </dgm:t>
    </dgm:pt>
    <dgm:pt modelId="{F4B77D5E-82BA-4C41-B2C4-6C357A8158E4}">
      <dgm:prSet/>
      <dgm:spPr>
        <a:solidFill>
          <a:srgbClr val="607F8A">
            <a:alpha val="80000"/>
          </a:srgbClr>
        </a:solidFill>
      </dgm:spPr>
      <dgm:t>
        <a:bodyPr/>
        <a:lstStyle/>
        <a:p>
          <a:pPr rtl="0"/>
          <a:r>
            <a:rPr lang="en-US" dirty="0"/>
            <a:t>Objectives</a:t>
          </a:r>
        </a:p>
      </dgm:t>
    </dgm:pt>
    <dgm:pt modelId="{D5140526-B029-4CE3-AC17-F8332285E4F4}" type="parTrans" cxnId="{C670C70B-27C7-48D6-BDCD-641D6C5699F6}">
      <dgm:prSet/>
      <dgm:spPr/>
      <dgm:t>
        <a:bodyPr/>
        <a:lstStyle/>
        <a:p>
          <a:endParaRPr lang="en-US"/>
        </a:p>
      </dgm:t>
    </dgm:pt>
    <dgm:pt modelId="{B74734D4-31A0-486D-942D-394FD4D19088}" type="sibTrans" cxnId="{C670C70B-27C7-48D6-BDCD-641D6C5699F6}">
      <dgm:prSet/>
      <dgm:spPr>
        <a:solidFill>
          <a:srgbClr val="6A7594">
            <a:alpha val="69804"/>
          </a:srgbClr>
        </a:solidFill>
      </dgm:spPr>
      <dgm:t>
        <a:bodyPr/>
        <a:lstStyle/>
        <a:p>
          <a:endParaRPr lang="en-US"/>
        </a:p>
      </dgm:t>
    </dgm:pt>
    <dgm:pt modelId="{A18542F1-4385-4063-9A10-8F0FAE17A649}">
      <dgm:prSet/>
      <dgm:spPr>
        <a:solidFill>
          <a:srgbClr val="607F8A">
            <a:alpha val="69804"/>
          </a:srgbClr>
        </a:solidFill>
      </dgm:spPr>
      <dgm:t>
        <a:bodyPr/>
        <a:lstStyle/>
        <a:p>
          <a:pPr rtl="0"/>
          <a:r>
            <a:rPr lang="en-US" dirty="0"/>
            <a:t>Tactics</a:t>
          </a:r>
        </a:p>
      </dgm:t>
    </dgm:pt>
    <dgm:pt modelId="{C1B0012B-1641-4F99-8B6F-A7E6F90781FB}" type="parTrans" cxnId="{D75342F9-4349-46FF-ABDA-33956A836942}">
      <dgm:prSet/>
      <dgm:spPr/>
      <dgm:t>
        <a:bodyPr/>
        <a:lstStyle/>
        <a:p>
          <a:endParaRPr lang="en-US"/>
        </a:p>
      </dgm:t>
    </dgm:pt>
    <dgm:pt modelId="{48625224-A0F3-4958-848F-93A892BB1A69}" type="sibTrans" cxnId="{D75342F9-4349-46FF-ABDA-33956A836942}">
      <dgm:prSet/>
      <dgm:spPr>
        <a:solidFill>
          <a:srgbClr val="6A7594">
            <a:alpha val="60000"/>
          </a:srgbClr>
        </a:solidFill>
      </dgm:spPr>
      <dgm:t>
        <a:bodyPr/>
        <a:lstStyle/>
        <a:p>
          <a:endParaRPr lang="en-US"/>
        </a:p>
      </dgm:t>
    </dgm:pt>
    <dgm:pt modelId="{1F71F4E4-5BAB-43AE-B8B7-278E3D1C54E2}">
      <dgm:prSet/>
      <dgm:spPr>
        <a:solidFill>
          <a:srgbClr val="005C44"/>
        </a:solidFill>
      </dgm:spPr>
      <dgm:t>
        <a:bodyPr/>
        <a:lstStyle/>
        <a:p>
          <a:pPr rtl="0"/>
          <a:r>
            <a:rPr lang="en-US" dirty="0"/>
            <a:t>Monitor and adapt</a:t>
          </a:r>
        </a:p>
      </dgm:t>
    </dgm:pt>
    <dgm:pt modelId="{3ECD4A30-87C1-4ABA-9F31-5ABE637CF436}" type="parTrans" cxnId="{48EF2143-C40B-4478-B53B-273BF1CEE6D2}">
      <dgm:prSet/>
      <dgm:spPr/>
      <dgm:t>
        <a:bodyPr/>
        <a:lstStyle/>
        <a:p>
          <a:endParaRPr lang="en-US"/>
        </a:p>
      </dgm:t>
    </dgm:pt>
    <dgm:pt modelId="{13701C4C-9463-4D79-B3FE-06B7E13A2244}" type="sibTrans" cxnId="{48EF2143-C40B-4478-B53B-273BF1CEE6D2}">
      <dgm:prSet/>
      <dgm:spPr/>
      <dgm:t>
        <a:bodyPr/>
        <a:lstStyle/>
        <a:p>
          <a:endParaRPr lang="en-US"/>
        </a:p>
      </dgm:t>
    </dgm:pt>
    <dgm:pt modelId="{C5C47912-036A-4FC9-8C23-1AFE979AB123}" type="pres">
      <dgm:prSet presAssocID="{CC45C6D2-52CF-45AC-A396-DB0D09B5332B}" presName="Name0" presStyleCnt="0">
        <dgm:presLayoutVars>
          <dgm:dir/>
          <dgm:resizeHandles val="exact"/>
        </dgm:presLayoutVars>
      </dgm:prSet>
      <dgm:spPr/>
    </dgm:pt>
    <dgm:pt modelId="{381E0495-F9C3-47C7-AF26-634315646907}" type="pres">
      <dgm:prSet presAssocID="{6E33C4E5-A239-47B2-872C-06E5638C5B13}" presName="node" presStyleLbl="node1" presStyleIdx="0" presStyleCnt="5">
        <dgm:presLayoutVars>
          <dgm:bulletEnabled val="1"/>
        </dgm:presLayoutVars>
      </dgm:prSet>
      <dgm:spPr/>
    </dgm:pt>
    <dgm:pt modelId="{ECB574A8-8A80-46CD-91FC-0865F1DA86C5}" type="pres">
      <dgm:prSet presAssocID="{4162D91B-8DF3-4239-A336-4678DA0E3939}" presName="sibTrans" presStyleLbl="sibTrans2D1" presStyleIdx="0" presStyleCnt="4"/>
      <dgm:spPr/>
    </dgm:pt>
    <dgm:pt modelId="{7FE571CC-B91A-4B22-9373-DF42F17661B3}" type="pres">
      <dgm:prSet presAssocID="{4162D91B-8DF3-4239-A336-4678DA0E3939}" presName="connectorText" presStyleLbl="sibTrans2D1" presStyleIdx="0" presStyleCnt="4"/>
      <dgm:spPr/>
    </dgm:pt>
    <dgm:pt modelId="{D49BC856-304C-4173-A0FC-DC0DFC84DE98}" type="pres">
      <dgm:prSet presAssocID="{7D5378FE-7012-4AF0-8507-58B9E6261194}" presName="node" presStyleLbl="node1" presStyleIdx="1" presStyleCnt="5">
        <dgm:presLayoutVars>
          <dgm:bulletEnabled val="1"/>
        </dgm:presLayoutVars>
      </dgm:prSet>
      <dgm:spPr/>
    </dgm:pt>
    <dgm:pt modelId="{B64001B0-080A-41FA-9327-E79C3B4A2D0E}" type="pres">
      <dgm:prSet presAssocID="{593980F3-AEE7-4B3D-9B80-315FEEE49372}" presName="sibTrans" presStyleLbl="sibTrans2D1" presStyleIdx="1" presStyleCnt="4"/>
      <dgm:spPr/>
    </dgm:pt>
    <dgm:pt modelId="{8383C049-4756-4A8C-B547-53A0A5DB314F}" type="pres">
      <dgm:prSet presAssocID="{593980F3-AEE7-4B3D-9B80-315FEEE49372}" presName="connectorText" presStyleLbl="sibTrans2D1" presStyleIdx="1" presStyleCnt="4"/>
      <dgm:spPr/>
    </dgm:pt>
    <dgm:pt modelId="{6501DDCB-9E43-465F-8549-198C1C1CC7AB}" type="pres">
      <dgm:prSet presAssocID="{F4B77D5E-82BA-4C41-B2C4-6C357A8158E4}" presName="node" presStyleLbl="node1" presStyleIdx="2" presStyleCnt="5">
        <dgm:presLayoutVars>
          <dgm:bulletEnabled val="1"/>
        </dgm:presLayoutVars>
      </dgm:prSet>
      <dgm:spPr/>
    </dgm:pt>
    <dgm:pt modelId="{F75C574D-00FD-45F0-A982-47CD6B33D333}" type="pres">
      <dgm:prSet presAssocID="{B74734D4-31A0-486D-942D-394FD4D19088}" presName="sibTrans" presStyleLbl="sibTrans2D1" presStyleIdx="2" presStyleCnt="4"/>
      <dgm:spPr/>
    </dgm:pt>
    <dgm:pt modelId="{57D9C7D0-C893-4EB3-A5FA-152878D65E5C}" type="pres">
      <dgm:prSet presAssocID="{B74734D4-31A0-486D-942D-394FD4D19088}" presName="connectorText" presStyleLbl="sibTrans2D1" presStyleIdx="2" presStyleCnt="4"/>
      <dgm:spPr/>
    </dgm:pt>
    <dgm:pt modelId="{1E32C7C4-1F05-4E7C-8477-C8D1C118DC90}" type="pres">
      <dgm:prSet presAssocID="{A18542F1-4385-4063-9A10-8F0FAE17A649}" presName="node" presStyleLbl="node1" presStyleIdx="3" presStyleCnt="5">
        <dgm:presLayoutVars>
          <dgm:bulletEnabled val="1"/>
        </dgm:presLayoutVars>
      </dgm:prSet>
      <dgm:spPr/>
    </dgm:pt>
    <dgm:pt modelId="{B99275E7-A536-4FAA-8E06-1CD2E7153CDD}" type="pres">
      <dgm:prSet presAssocID="{48625224-A0F3-4958-848F-93A892BB1A69}" presName="sibTrans" presStyleLbl="sibTrans2D1" presStyleIdx="3" presStyleCnt="4"/>
      <dgm:spPr/>
    </dgm:pt>
    <dgm:pt modelId="{1880DE0A-14BB-41A8-91CD-A11695A6D00B}" type="pres">
      <dgm:prSet presAssocID="{48625224-A0F3-4958-848F-93A892BB1A69}" presName="connectorText" presStyleLbl="sibTrans2D1" presStyleIdx="3" presStyleCnt="4"/>
      <dgm:spPr/>
    </dgm:pt>
    <dgm:pt modelId="{9F81564F-8E6B-4767-80BD-A0FC799F8D64}" type="pres">
      <dgm:prSet presAssocID="{1F71F4E4-5BAB-43AE-B8B7-278E3D1C54E2}" presName="node" presStyleLbl="node1" presStyleIdx="4" presStyleCnt="5">
        <dgm:presLayoutVars>
          <dgm:bulletEnabled val="1"/>
        </dgm:presLayoutVars>
      </dgm:prSet>
      <dgm:spPr/>
    </dgm:pt>
  </dgm:ptLst>
  <dgm:cxnLst>
    <dgm:cxn modelId="{C670C70B-27C7-48D6-BDCD-641D6C5699F6}" srcId="{CC45C6D2-52CF-45AC-A396-DB0D09B5332B}" destId="{F4B77D5E-82BA-4C41-B2C4-6C357A8158E4}" srcOrd="2" destOrd="0" parTransId="{D5140526-B029-4CE3-AC17-F8332285E4F4}" sibTransId="{B74734D4-31A0-486D-942D-394FD4D19088}"/>
    <dgm:cxn modelId="{B98E540F-D743-4EF5-B2ED-40F820EA3CB5}" type="presOf" srcId="{4162D91B-8DF3-4239-A336-4678DA0E3939}" destId="{ECB574A8-8A80-46CD-91FC-0865F1DA86C5}" srcOrd="0" destOrd="0" presId="urn:microsoft.com/office/officeart/2005/8/layout/process1"/>
    <dgm:cxn modelId="{812DDC1D-AD47-44A8-B861-FA2001D282C0}" type="presOf" srcId="{7D5378FE-7012-4AF0-8507-58B9E6261194}" destId="{D49BC856-304C-4173-A0FC-DC0DFC84DE98}" srcOrd="0" destOrd="0" presId="urn:microsoft.com/office/officeart/2005/8/layout/process1"/>
    <dgm:cxn modelId="{0629013B-F732-444A-818E-E6802FB0AD71}" type="presOf" srcId="{CC45C6D2-52CF-45AC-A396-DB0D09B5332B}" destId="{C5C47912-036A-4FC9-8C23-1AFE979AB123}" srcOrd="0" destOrd="0" presId="urn:microsoft.com/office/officeart/2005/8/layout/process1"/>
    <dgm:cxn modelId="{E078505D-2627-4C96-A1B3-D031664AF48E}" type="presOf" srcId="{B74734D4-31A0-486D-942D-394FD4D19088}" destId="{F75C574D-00FD-45F0-A982-47CD6B33D333}" srcOrd="0" destOrd="0" presId="urn:microsoft.com/office/officeart/2005/8/layout/process1"/>
    <dgm:cxn modelId="{48EF2143-C40B-4478-B53B-273BF1CEE6D2}" srcId="{CC45C6D2-52CF-45AC-A396-DB0D09B5332B}" destId="{1F71F4E4-5BAB-43AE-B8B7-278E3D1C54E2}" srcOrd="4" destOrd="0" parTransId="{3ECD4A30-87C1-4ABA-9F31-5ABE637CF436}" sibTransId="{13701C4C-9463-4D79-B3FE-06B7E13A2244}"/>
    <dgm:cxn modelId="{BA11CE4C-D56B-4D19-B882-4A626E4A58A8}" type="presOf" srcId="{593980F3-AEE7-4B3D-9B80-315FEEE49372}" destId="{8383C049-4756-4A8C-B547-53A0A5DB314F}" srcOrd="1" destOrd="0" presId="urn:microsoft.com/office/officeart/2005/8/layout/process1"/>
    <dgm:cxn modelId="{8C5F834E-B794-4A5D-93C4-B348AD475D26}" type="presOf" srcId="{593980F3-AEE7-4B3D-9B80-315FEEE49372}" destId="{B64001B0-080A-41FA-9327-E79C3B4A2D0E}" srcOrd="0" destOrd="0" presId="urn:microsoft.com/office/officeart/2005/8/layout/process1"/>
    <dgm:cxn modelId="{EBCDE64E-C431-4E21-823A-2552C01E89DA}" type="presOf" srcId="{A18542F1-4385-4063-9A10-8F0FAE17A649}" destId="{1E32C7C4-1F05-4E7C-8477-C8D1C118DC90}" srcOrd="0" destOrd="0" presId="urn:microsoft.com/office/officeart/2005/8/layout/process1"/>
    <dgm:cxn modelId="{C612CB73-E63F-4638-96A7-2C63C3183CED}" type="presOf" srcId="{48625224-A0F3-4958-848F-93A892BB1A69}" destId="{B99275E7-A536-4FAA-8E06-1CD2E7153CDD}" srcOrd="0" destOrd="0" presId="urn:microsoft.com/office/officeart/2005/8/layout/process1"/>
    <dgm:cxn modelId="{F8782C56-CB83-4655-9F37-DCD1C5CE53B0}" type="presOf" srcId="{B74734D4-31A0-486D-942D-394FD4D19088}" destId="{57D9C7D0-C893-4EB3-A5FA-152878D65E5C}" srcOrd="1" destOrd="0" presId="urn:microsoft.com/office/officeart/2005/8/layout/process1"/>
    <dgm:cxn modelId="{C7630E79-2FD6-470F-AD6E-686E2E5DC695}" type="presOf" srcId="{1F71F4E4-5BAB-43AE-B8B7-278E3D1C54E2}" destId="{9F81564F-8E6B-4767-80BD-A0FC799F8D64}" srcOrd="0" destOrd="0" presId="urn:microsoft.com/office/officeart/2005/8/layout/process1"/>
    <dgm:cxn modelId="{C3784999-EB26-4693-98F7-DEA10C8A6267}" type="presOf" srcId="{6E33C4E5-A239-47B2-872C-06E5638C5B13}" destId="{381E0495-F9C3-47C7-AF26-634315646907}" srcOrd="0" destOrd="0" presId="urn:microsoft.com/office/officeart/2005/8/layout/process1"/>
    <dgm:cxn modelId="{831FC4A2-6E28-4771-99A3-58F77A7F961C}" srcId="{CC45C6D2-52CF-45AC-A396-DB0D09B5332B}" destId="{7D5378FE-7012-4AF0-8507-58B9E6261194}" srcOrd="1" destOrd="0" parTransId="{B03C2300-96B3-4A54-8E0E-6A5B6B43B213}" sibTransId="{593980F3-AEE7-4B3D-9B80-315FEEE49372}"/>
    <dgm:cxn modelId="{0DA664A6-AFA0-4858-A02A-972EF38CD93F}" type="presOf" srcId="{F4B77D5E-82BA-4C41-B2C4-6C357A8158E4}" destId="{6501DDCB-9E43-465F-8549-198C1C1CC7AB}" srcOrd="0" destOrd="0" presId="urn:microsoft.com/office/officeart/2005/8/layout/process1"/>
    <dgm:cxn modelId="{83B815BB-C0DE-4A8C-AC54-C3DA215D8F50}" type="presOf" srcId="{4162D91B-8DF3-4239-A336-4678DA0E3939}" destId="{7FE571CC-B91A-4B22-9373-DF42F17661B3}" srcOrd="1" destOrd="0" presId="urn:microsoft.com/office/officeart/2005/8/layout/process1"/>
    <dgm:cxn modelId="{080BB6D4-DAEF-4587-B6FB-3CE10A4B21D3}" type="presOf" srcId="{48625224-A0F3-4958-848F-93A892BB1A69}" destId="{1880DE0A-14BB-41A8-91CD-A11695A6D00B}" srcOrd="1" destOrd="0" presId="urn:microsoft.com/office/officeart/2005/8/layout/process1"/>
    <dgm:cxn modelId="{7A0594E6-07EE-43E3-8CB1-68CCA17FA84B}" srcId="{CC45C6D2-52CF-45AC-A396-DB0D09B5332B}" destId="{6E33C4E5-A239-47B2-872C-06E5638C5B13}" srcOrd="0" destOrd="0" parTransId="{02230D76-C33C-4055-97C6-C279F6C5A6D7}" sibTransId="{4162D91B-8DF3-4239-A336-4678DA0E3939}"/>
    <dgm:cxn modelId="{D75342F9-4349-46FF-ABDA-33956A836942}" srcId="{CC45C6D2-52CF-45AC-A396-DB0D09B5332B}" destId="{A18542F1-4385-4063-9A10-8F0FAE17A649}" srcOrd="3" destOrd="0" parTransId="{C1B0012B-1641-4F99-8B6F-A7E6F90781FB}" sibTransId="{48625224-A0F3-4958-848F-93A892BB1A69}"/>
    <dgm:cxn modelId="{F8B7BF23-7810-4B41-80C2-CBE5EA5CCADC}" type="presParOf" srcId="{C5C47912-036A-4FC9-8C23-1AFE979AB123}" destId="{381E0495-F9C3-47C7-AF26-634315646907}" srcOrd="0" destOrd="0" presId="urn:microsoft.com/office/officeart/2005/8/layout/process1"/>
    <dgm:cxn modelId="{DF0F85E7-4163-4B7B-9923-36FBC4ED81FD}" type="presParOf" srcId="{C5C47912-036A-4FC9-8C23-1AFE979AB123}" destId="{ECB574A8-8A80-46CD-91FC-0865F1DA86C5}" srcOrd="1" destOrd="0" presId="urn:microsoft.com/office/officeart/2005/8/layout/process1"/>
    <dgm:cxn modelId="{D381E99B-82E8-4729-A19E-8AC417DE46E3}" type="presParOf" srcId="{ECB574A8-8A80-46CD-91FC-0865F1DA86C5}" destId="{7FE571CC-B91A-4B22-9373-DF42F17661B3}" srcOrd="0" destOrd="0" presId="urn:microsoft.com/office/officeart/2005/8/layout/process1"/>
    <dgm:cxn modelId="{C024DB45-3F87-46BC-9AED-BF6E88F09D3F}" type="presParOf" srcId="{C5C47912-036A-4FC9-8C23-1AFE979AB123}" destId="{D49BC856-304C-4173-A0FC-DC0DFC84DE98}" srcOrd="2" destOrd="0" presId="urn:microsoft.com/office/officeart/2005/8/layout/process1"/>
    <dgm:cxn modelId="{86A97C5B-3FF3-4286-B00B-BFBD55DA9E1C}" type="presParOf" srcId="{C5C47912-036A-4FC9-8C23-1AFE979AB123}" destId="{B64001B0-080A-41FA-9327-E79C3B4A2D0E}" srcOrd="3" destOrd="0" presId="urn:microsoft.com/office/officeart/2005/8/layout/process1"/>
    <dgm:cxn modelId="{4B5F7980-830F-4883-81AE-1E287E15B654}" type="presParOf" srcId="{B64001B0-080A-41FA-9327-E79C3B4A2D0E}" destId="{8383C049-4756-4A8C-B547-53A0A5DB314F}" srcOrd="0" destOrd="0" presId="urn:microsoft.com/office/officeart/2005/8/layout/process1"/>
    <dgm:cxn modelId="{6F7A328C-F52D-4895-9583-4D4A3BD4D01C}" type="presParOf" srcId="{C5C47912-036A-4FC9-8C23-1AFE979AB123}" destId="{6501DDCB-9E43-465F-8549-198C1C1CC7AB}" srcOrd="4" destOrd="0" presId="urn:microsoft.com/office/officeart/2005/8/layout/process1"/>
    <dgm:cxn modelId="{013ABB1A-4EA2-4B86-A777-C1B096067A4A}" type="presParOf" srcId="{C5C47912-036A-4FC9-8C23-1AFE979AB123}" destId="{F75C574D-00FD-45F0-A982-47CD6B33D333}" srcOrd="5" destOrd="0" presId="urn:microsoft.com/office/officeart/2005/8/layout/process1"/>
    <dgm:cxn modelId="{04B615BF-E71C-49CD-9A36-60FF039127E9}" type="presParOf" srcId="{F75C574D-00FD-45F0-A982-47CD6B33D333}" destId="{57D9C7D0-C893-4EB3-A5FA-152878D65E5C}" srcOrd="0" destOrd="0" presId="urn:microsoft.com/office/officeart/2005/8/layout/process1"/>
    <dgm:cxn modelId="{2CA7DD0F-4A8B-4E50-8BC2-A8137BD71A34}" type="presParOf" srcId="{C5C47912-036A-4FC9-8C23-1AFE979AB123}" destId="{1E32C7C4-1F05-4E7C-8477-C8D1C118DC90}" srcOrd="6" destOrd="0" presId="urn:microsoft.com/office/officeart/2005/8/layout/process1"/>
    <dgm:cxn modelId="{943C50DB-147C-4F52-9B1C-B02E0C5BFF75}" type="presParOf" srcId="{C5C47912-036A-4FC9-8C23-1AFE979AB123}" destId="{B99275E7-A536-4FAA-8E06-1CD2E7153CDD}" srcOrd="7" destOrd="0" presId="urn:microsoft.com/office/officeart/2005/8/layout/process1"/>
    <dgm:cxn modelId="{B4A82C1F-3A47-4A93-A570-096F6F49982E}" type="presParOf" srcId="{B99275E7-A536-4FAA-8E06-1CD2E7153CDD}" destId="{1880DE0A-14BB-41A8-91CD-A11695A6D00B}" srcOrd="0" destOrd="0" presId="urn:microsoft.com/office/officeart/2005/8/layout/process1"/>
    <dgm:cxn modelId="{16D9C971-887E-4E98-9918-B6BD88B074B5}" type="presParOf" srcId="{C5C47912-036A-4FC9-8C23-1AFE979AB123}" destId="{9F81564F-8E6B-4767-80BD-A0FC799F8D64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1E0495-F9C3-47C7-AF26-634315646907}">
      <dsp:nvSpPr>
        <dsp:cNvPr id="0" name=""/>
        <dsp:cNvSpPr/>
      </dsp:nvSpPr>
      <dsp:spPr>
        <a:xfrm>
          <a:off x="4055" y="505855"/>
          <a:ext cx="1257225" cy="754335"/>
        </a:xfrm>
        <a:prstGeom prst="roundRect">
          <a:avLst>
            <a:gd name="adj" fmla="val 10000"/>
          </a:avLst>
        </a:prstGeom>
        <a:solidFill>
          <a:srgbClr val="005C44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Goals</a:t>
          </a:r>
        </a:p>
      </dsp:txBody>
      <dsp:txXfrm>
        <a:off x="26149" y="527949"/>
        <a:ext cx="1213037" cy="710147"/>
      </dsp:txXfrm>
    </dsp:sp>
    <dsp:sp modelId="{ECB574A8-8A80-46CD-91FC-0865F1DA86C5}">
      <dsp:nvSpPr>
        <dsp:cNvPr id="0" name=""/>
        <dsp:cNvSpPr/>
      </dsp:nvSpPr>
      <dsp:spPr>
        <a:xfrm>
          <a:off x="1387003" y="727127"/>
          <a:ext cx="266531" cy="311791"/>
        </a:xfrm>
        <a:prstGeom prst="rightArrow">
          <a:avLst>
            <a:gd name="adj1" fmla="val 60000"/>
            <a:gd name="adj2" fmla="val 50000"/>
          </a:avLst>
        </a:prstGeom>
        <a:solidFill>
          <a:srgbClr val="6A7594">
            <a:alpha val="89804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/>
        </a:p>
      </dsp:txBody>
      <dsp:txXfrm>
        <a:off x="1387003" y="789485"/>
        <a:ext cx="186572" cy="187075"/>
      </dsp:txXfrm>
    </dsp:sp>
    <dsp:sp modelId="{D49BC856-304C-4173-A0FC-DC0DFC84DE98}">
      <dsp:nvSpPr>
        <dsp:cNvPr id="0" name=""/>
        <dsp:cNvSpPr/>
      </dsp:nvSpPr>
      <dsp:spPr>
        <a:xfrm>
          <a:off x="1764171" y="505855"/>
          <a:ext cx="1257225" cy="754335"/>
        </a:xfrm>
        <a:prstGeom prst="roundRect">
          <a:avLst>
            <a:gd name="adj" fmla="val 10000"/>
          </a:avLst>
        </a:prstGeom>
        <a:solidFill>
          <a:srgbClr val="607F8A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Strategies</a:t>
          </a:r>
        </a:p>
      </dsp:txBody>
      <dsp:txXfrm>
        <a:off x="1786265" y="527949"/>
        <a:ext cx="1213037" cy="710147"/>
      </dsp:txXfrm>
    </dsp:sp>
    <dsp:sp modelId="{B64001B0-080A-41FA-9327-E79C3B4A2D0E}">
      <dsp:nvSpPr>
        <dsp:cNvPr id="0" name=""/>
        <dsp:cNvSpPr/>
      </dsp:nvSpPr>
      <dsp:spPr>
        <a:xfrm>
          <a:off x="3147119" y="727127"/>
          <a:ext cx="266531" cy="311791"/>
        </a:xfrm>
        <a:prstGeom prst="rightArrow">
          <a:avLst>
            <a:gd name="adj1" fmla="val 60000"/>
            <a:gd name="adj2" fmla="val 50000"/>
          </a:avLst>
        </a:prstGeom>
        <a:solidFill>
          <a:srgbClr val="6A7594">
            <a:alpha val="8000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/>
        </a:p>
      </dsp:txBody>
      <dsp:txXfrm>
        <a:off x="3147119" y="789485"/>
        <a:ext cx="186572" cy="187075"/>
      </dsp:txXfrm>
    </dsp:sp>
    <dsp:sp modelId="{6501DDCB-9E43-465F-8549-198C1C1CC7AB}">
      <dsp:nvSpPr>
        <dsp:cNvPr id="0" name=""/>
        <dsp:cNvSpPr/>
      </dsp:nvSpPr>
      <dsp:spPr>
        <a:xfrm>
          <a:off x="3524287" y="505855"/>
          <a:ext cx="1257225" cy="754335"/>
        </a:xfrm>
        <a:prstGeom prst="roundRect">
          <a:avLst>
            <a:gd name="adj" fmla="val 10000"/>
          </a:avLst>
        </a:prstGeom>
        <a:solidFill>
          <a:srgbClr val="607F8A">
            <a:alpha val="8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Objectives</a:t>
          </a:r>
        </a:p>
      </dsp:txBody>
      <dsp:txXfrm>
        <a:off x="3546381" y="527949"/>
        <a:ext cx="1213037" cy="710147"/>
      </dsp:txXfrm>
    </dsp:sp>
    <dsp:sp modelId="{F75C574D-00FD-45F0-A982-47CD6B33D333}">
      <dsp:nvSpPr>
        <dsp:cNvPr id="0" name=""/>
        <dsp:cNvSpPr/>
      </dsp:nvSpPr>
      <dsp:spPr>
        <a:xfrm>
          <a:off x="4907235" y="727127"/>
          <a:ext cx="266531" cy="311791"/>
        </a:xfrm>
        <a:prstGeom prst="rightArrow">
          <a:avLst>
            <a:gd name="adj1" fmla="val 60000"/>
            <a:gd name="adj2" fmla="val 50000"/>
          </a:avLst>
        </a:prstGeom>
        <a:solidFill>
          <a:srgbClr val="6A7594">
            <a:alpha val="69804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/>
        </a:p>
      </dsp:txBody>
      <dsp:txXfrm>
        <a:off x="4907235" y="789485"/>
        <a:ext cx="186572" cy="187075"/>
      </dsp:txXfrm>
    </dsp:sp>
    <dsp:sp modelId="{1E32C7C4-1F05-4E7C-8477-C8D1C118DC90}">
      <dsp:nvSpPr>
        <dsp:cNvPr id="0" name=""/>
        <dsp:cNvSpPr/>
      </dsp:nvSpPr>
      <dsp:spPr>
        <a:xfrm>
          <a:off x="5284403" y="505855"/>
          <a:ext cx="1257225" cy="754335"/>
        </a:xfrm>
        <a:prstGeom prst="roundRect">
          <a:avLst>
            <a:gd name="adj" fmla="val 10000"/>
          </a:avLst>
        </a:prstGeom>
        <a:solidFill>
          <a:srgbClr val="607F8A">
            <a:alpha val="6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Tactics</a:t>
          </a:r>
        </a:p>
      </dsp:txBody>
      <dsp:txXfrm>
        <a:off x="5306497" y="527949"/>
        <a:ext cx="1213037" cy="710147"/>
      </dsp:txXfrm>
    </dsp:sp>
    <dsp:sp modelId="{B99275E7-A536-4FAA-8E06-1CD2E7153CDD}">
      <dsp:nvSpPr>
        <dsp:cNvPr id="0" name=""/>
        <dsp:cNvSpPr/>
      </dsp:nvSpPr>
      <dsp:spPr>
        <a:xfrm>
          <a:off x="6667351" y="727127"/>
          <a:ext cx="266531" cy="311791"/>
        </a:xfrm>
        <a:prstGeom prst="rightArrow">
          <a:avLst>
            <a:gd name="adj1" fmla="val 60000"/>
            <a:gd name="adj2" fmla="val 50000"/>
          </a:avLst>
        </a:prstGeom>
        <a:solidFill>
          <a:srgbClr val="6A7594">
            <a:alpha val="6000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/>
        </a:p>
      </dsp:txBody>
      <dsp:txXfrm>
        <a:off x="6667351" y="789485"/>
        <a:ext cx="186572" cy="187075"/>
      </dsp:txXfrm>
    </dsp:sp>
    <dsp:sp modelId="{9F81564F-8E6B-4767-80BD-A0FC799F8D64}">
      <dsp:nvSpPr>
        <dsp:cNvPr id="0" name=""/>
        <dsp:cNvSpPr/>
      </dsp:nvSpPr>
      <dsp:spPr>
        <a:xfrm>
          <a:off x="7044518" y="505855"/>
          <a:ext cx="1257225" cy="754335"/>
        </a:xfrm>
        <a:prstGeom prst="roundRect">
          <a:avLst>
            <a:gd name="adj" fmla="val 10000"/>
          </a:avLst>
        </a:prstGeom>
        <a:solidFill>
          <a:srgbClr val="607F8A">
            <a:alpha val="6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Monitor and adapt</a:t>
          </a:r>
        </a:p>
      </dsp:txBody>
      <dsp:txXfrm>
        <a:off x="7066612" y="527949"/>
        <a:ext cx="1213037" cy="71014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1E0495-F9C3-47C7-AF26-634315646907}">
      <dsp:nvSpPr>
        <dsp:cNvPr id="0" name=""/>
        <dsp:cNvSpPr/>
      </dsp:nvSpPr>
      <dsp:spPr>
        <a:xfrm>
          <a:off x="4055" y="505855"/>
          <a:ext cx="1257225" cy="754335"/>
        </a:xfrm>
        <a:prstGeom prst="roundRect">
          <a:avLst>
            <a:gd name="adj" fmla="val 10000"/>
          </a:avLst>
        </a:prstGeom>
        <a:solidFill>
          <a:srgbClr val="607F8A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Goals</a:t>
          </a:r>
        </a:p>
      </dsp:txBody>
      <dsp:txXfrm>
        <a:off x="26149" y="527949"/>
        <a:ext cx="1213037" cy="710147"/>
      </dsp:txXfrm>
    </dsp:sp>
    <dsp:sp modelId="{ECB574A8-8A80-46CD-91FC-0865F1DA86C5}">
      <dsp:nvSpPr>
        <dsp:cNvPr id="0" name=""/>
        <dsp:cNvSpPr/>
      </dsp:nvSpPr>
      <dsp:spPr>
        <a:xfrm>
          <a:off x="1387003" y="727127"/>
          <a:ext cx="266531" cy="311791"/>
        </a:xfrm>
        <a:prstGeom prst="rightArrow">
          <a:avLst>
            <a:gd name="adj1" fmla="val 60000"/>
            <a:gd name="adj2" fmla="val 50000"/>
          </a:avLst>
        </a:prstGeom>
        <a:solidFill>
          <a:srgbClr val="6A7594">
            <a:alpha val="89804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/>
        </a:p>
      </dsp:txBody>
      <dsp:txXfrm>
        <a:off x="1387003" y="789485"/>
        <a:ext cx="186572" cy="187075"/>
      </dsp:txXfrm>
    </dsp:sp>
    <dsp:sp modelId="{D49BC856-304C-4173-A0FC-DC0DFC84DE98}">
      <dsp:nvSpPr>
        <dsp:cNvPr id="0" name=""/>
        <dsp:cNvSpPr/>
      </dsp:nvSpPr>
      <dsp:spPr>
        <a:xfrm>
          <a:off x="1764171" y="505855"/>
          <a:ext cx="1257225" cy="754335"/>
        </a:xfrm>
        <a:prstGeom prst="roundRect">
          <a:avLst>
            <a:gd name="adj" fmla="val 10000"/>
          </a:avLst>
        </a:prstGeom>
        <a:solidFill>
          <a:srgbClr val="005C44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Strategies</a:t>
          </a:r>
        </a:p>
      </dsp:txBody>
      <dsp:txXfrm>
        <a:off x="1786265" y="527949"/>
        <a:ext cx="1213037" cy="710147"/>
      </dsp:txXfrm>
    </dsp:sp>
    <dsp:sp modelId="{B64001B0-080A-41FA-9327-E79C3B4A2D0E}">
      <dsp:nvSpPr>
        <dsp:cNvPr id="0" name=""/>
        <dsp:cNvSpPr/>
      </dsp:nvSpPr>
      <dsp:spPr>
        <a:xfrm>
          <a:off x="3147119" y="727127"/>
          <a:ext cx="266531" cy="311791"/>
        </a:xfrm>
        <a:prstGeom prst="rightArrow">
          <a:avLst>
            <a:gd name="adj1" fmla="val 60000"/>
            <a:gd name="adj2" fmla="val 50000"/>
          </a:avLst>
        </a:prstGeom>
        <a:solidFill>
          <a:srgbClr val="6A7594">
            <a:alpha val="8000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/>
        </a:p>
      </dsp:txBody>
      <dsp:txXfrm>
        <a:off x="3147119" y="789485"/>
        <a:ext cx="186572" cy="187075"/>
      </dsp:txXfrm>
    </dsp:sp>
    <dsp:sp modelId="{6501DDCB-9E43-465F-8549-198C1C1CC7AB}">
      <dsp:nvSpPr>
        <dsp:cNvPr id="0" name=""/>
        <dsp:cNvSpPr/>
      </dsp:nvSpPr>
      <dsp:spPr>
        <a:xfrm>
          <a:off x="3524287" y="505855"/>
          <a:ext cx="1257225" cy="754335"/>
        </a:xfrm>
        <a:prstGeom prst="roundRect">
          <a:avLst>
            <a:gd name="adj" fmla="val 10000"/>
          </a:avLst>
        </a:prstGeom>
        <a:solidFill>
          <a:srgbClr val="607F8A">
            <a:alpha val="8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Objectives</a:t>
          </a:r>
        </a:p>
      </dsp:txBody>
      <dsp:txXfrm>
        <a:off x="3546381" y="527949"/>
        <a:ext cx="1213037" cy="710147"/>
      </dsp:txXfrm>
    </dsp:sp>
    <dsp:sp modelId="{F75C574D-00FD-45F0-A982-47CD6B33D333}">
      <dsp:nvSpPr>
        <dsp:cNvPr id="0" name=""/>
        <dsp:cNvSpPr/>
      </dsp:nvSpPr>
      <dsp:spPr>
        <a:xfrm>
          <a:off x="4907235" y="727127"/>
          <a:ext cx="266531" cy="311791"/>
        </a:xfrm>
        <a:prstGeom prst="rightArrow">
          <a:avLst>
            <a:gd name="adj1" fmla="val 60000"/>
            <a:gd name="adj2" fmla="val 50000"/>
          </a:avLst>
        </a:prstGeom>
        <a:solidFill>
          <a:srgbClr val="6A7594">
            <a:alpha val="69804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/>
        </a:p>
      </dsp:txBody>
      <dsp:txXfrm>
        <a:off x="4907235" y="789485"/>
        <a:ext cx="186572" cy="187075"/>
      </dsp:txXfrm>
    </dsp:sp>
    <dsp:sp modelId="{1E32C7C4-1F05-4E7C-8477-C8D1C118DC90}">
      <dsp:nvSpPr>
        <dsp:cNvPr id="0" name=""/>
        <dsp:cNvSpPr/>
      </dsp:nvSpPr>
      <dsp:spPr>
        <a:xfrm>
          <a:off x="5284403" y="505855"/>
          <a:ext cx="1257225" cy="754335"/>
        </a:xfrm>
        <a:prstGeom prst="roundRect">
          <a:avLst>
            <a:gd name="adj" fmla="val 10000"/>
          </a:avLst>
        </a:prstGeom>
        <a:solidFill>
          <a:srgbClr val="607F8A">
            <a:alpha val="6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Tactics</a:t>
          </a:r>
        </a:p>
      </dsp:txBody>
      <dsp:txXfrm>
        <a:off x="5306497" y="527949"/>
        <a:ext cx="1213037" cy="710147"/>
      </dsp:txXfrm>
    </dsp:sp>
    <dsp:sp modelId="{B99275E7-A536-4FAA-8E06-1CD2E7153CDD}">
      <dsp:nvSpPr>
        <dsp:cNvPr id="0" name=""/>
        <dsp:cNvSpPr/>
      </dsp:nvSpPr>
      <dsp:spPr>
        <a:xfrm>
          <a:off x="6667351" y="727127"/>
          <a:ext cx="266531" cy="311791"/>
        </a:xfrm>
        <a:prstGeom prst="rightArrow">
          <a:avLst>
            <a:gd name="adj1" fmla="val 60000"/>
            <a:gd name="adj2" fmla="val 50000"/>
          </a:avLst>
        </a:prstGeom>
        <a:solidFill>
          <a:srgbClr val="6A7594">
            <a:alpha val="6000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/>
        </a:p>
      </dsp:txBody>
      <dsp:txXfrm>
        <a:off x="6667351" y="789485"/>
        <a:ext cx="186572" cy="187075"/>
      </dsp:txXfrm>
    </dsp:sp>
    <dsp:sp modelId="{9F81564F-8E6B-4767-80BD-A0FC799F8D64}">
      <dsp:nvSpPr>
        <dsp:cNvPr id="0" name=""/>
        <dsp:cNvSpPr/>
      </dsp:nvSpPr>
      <dsp:spPr>
        <a:xfrm>
          <a:off x="7044518" y="505855"/>
          <a:ext cx="1257225" cy="754335"/>
        </a:xfrm>
        <a:prstGeom prst="roundRect">
          <a:avLst>
            <a:gd name="adj" fmla="val 10000"/>
          </a:avLst>
        </a:prstGeom>
        <a:solidFill>
          <a:srgbClr val="607F8A">
            <a:alpha val="6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Monitor and adapt</a:t>
          </a:r>
        </a:p>
      </dsp:txBody>
      <dsp:txXfrm>
        <a:off x="7066612" y="527949"/>
        <a:ext cx="1213037" cy="71014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1E0495-F9C3-47C7-AF26-634315646907}">
      <dsp:nvSpPr>
        <dsp:cNvPr id="0" name=""/>
        <dsp:cNvSpPr/>
      </dsp:nvSpPr>
      <dsp:spPr>
        <a:xfrm>
          <a:off x="4055" y="505855"/>
          <a:ext cx="1257225" cy="754335"/>
        </a:xfrm>
        <a:prstGeom prst="roundRect">
          <a:avLst>
            <a:gd name="adj" fmla="val 10000"/>
          </a:avLst>
        </a:prstGeom>
        <a:solidFill>
          <a:srgbClr val="607F8A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Goals</a:t>
          </a:r>
        </a:p>
      </dsp:txBody>
      <dsp:txXfrm>
        <a:off x="26149" y="527949"/>
        <a:ext cx="1213037" cy="710147"/>
      </dsp:txXfrm>
    </dsp:sp>
    <dsp:sp modelId="{ECB574A8-8A80-46CD-91FC-0865F1DA86C5}">
      <dsp:nvSpPr>
        <dsp:cNvPr id="0" name=""/>
        <dsp:cNvSpPr/>
      </dsp:nvSpPr>
      <dsp:spPr>
        <a:xfrm>
          <a:off x="1387003" y="727127"/>
          <a:ext cx="266531" cy="311791"/>
        </a:xfrm>
        <a:prstGeom prst="rightArrow">
          <a:avLst>
            <a:gd name="adj1" fmla="val 60000"/>
            <a:gd name="adj2" fmla="val 50000"/>
          </a:avLst>
        </a:prstGeom>
        <a:solidFill>
          <a:srgbClr val="6A7594">
            <a:alpha val="89804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/>
        </a:p>
      </dsp:txBody>
      <dsp:txXfrm>
        <a:off x="1387003" y="789485"/>
        <a:ext cx="186572" cy="187075"/>
      </dsp:txXfrm>
    </dsp:sp>
    <dsp:sp modelId="{D49BC856-304C-4173-A0FC-DC0DFC84DE98}">
      <dsp:nvSpPr>
        <dsp:cNvPr id="0" name=""/>
        <dsp:cNvSpPr/>
      </dsp:nvSpPr>
      <dsp:spPr>
        <a:xfrm>
          <a:off x="1764171" y="505855"/>
          <a:ext cx="1257225" cy="754335"/>
        </a:xfrm>
        <a:prstGeom prst="roundRect">
          <a:avLst>
            <a:gd name="adj" fmla="val 10000"/>
          </a:avLst>
        </a:prstGeom>
        <a:solidFill>
          <a:srgbClr val="607F8A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Strategies</a:t>
          </a:r>
        </a:p>
      </dsp:txBody>
      <dsp:txXfrm>
        <a:off x="1786265" y="527949"/>
        <a:ext cx="1213037" cy="710147"/>
      </dsp:txXfrm>
    </dsp:sp>
    <dsp:sp modelId="{B64001B0-080A-41FA-9327-E79C3B4A2D0E}">
      <dsp:nvSpPr>
        <dsp:cNvPr id="0" name=""/>
        <dsp:cNvSpPr/>
      </dsp:nvSpPr>
      <dsp:spPr>
        <a:xfrm>
          <a:off x="3147119" y="727127"/>
          <a:ext cx="266531" cy="311791"/>
        </a:xfrm>
        <a:prstGeom prst="rightArrow">
          <a:avLst>
            <a:gd name="adj1" fmla="val 60000"/>
            <a:gd name="adj2" fmla="val 50000"/>
          </a:avLst>
        </a:prstGeom>
        <a:solidFill>
          <a:srgbClr val="6A7594">
            <a:alpha val="8000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/>
        </a:p>
      </dsp:txBody>
      <dsp:txXfrm>
        <a:off x="3147119" y="789485"/>
        <a:ext cx="186572" cy="187075"/>
      </dsp:txXfrm>
    </dsp:sp>
    <dsp:sp modelId="{6501DDCB-9E43-465F-8549-198C1C1CC7AB}">
      <dsp:nvSpPr>
        <dsp:cNvPr id="0" name=""/>
        <dsp:cNvSpPr/>
      </dsp:nvSpPr>
      <dsp:spPr>
        <a:xfrm>
          <a:off x="3524287" y="505855"/>
          <a:ext cx="1257225" cy="754335"/>
        </a:xfrm>
        <a:prstGeom prst="roundRect">
          <a:avLst>
            <a:gd name="adj" fmla="val 10000"/>
          </a:avLst>
        </a:prstGeom>
        <a:solidFill>
          <a:srgbClr val="005C44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Objectives</a:t>
          </a:r>
        </a:p>
      </dsp:txBody>
      <dsp:txXfrm>
        <a:off x="3546381" y="527949"/>
        <a:ext cx="1213037" cy="710147"/>
      </dsp:txXfrm>
    </dsp:sp>
    <dsp:sp modelId="{F75C574D-00FD-45F0-A982-47CD6B33D333}">
      <dsp:nvSpPr>
        <dsp:cNvPr id="0" name=""/>
        <dsp:cNvSpPr/>
      </dsp:nvSpPr>
      <dsp:spPr>
        <a:xfrm>
          <a:off x="4907235" y="727127"/>
          <a:ext cx="266531" cy="311791"/>
        </a:xfrm>
        <a:prstGeom prst="rightArrow">
          <a:avLst>
            <a:gd name="adj1" fmla="val 60000"/>
            <a:gd name="adj2" fmla="val 50000"/>
          </a:avLst>
        </a:prstGeom>
        <a:solidFill>
          <a:srgbClr val="6A7594">
            <a:alpha val="69804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/>
        </a:p>
      </dsp:txBody>
      <dsp:txXfrm>
        <a:off x="4907235" y="789485"/>
        <a:ext cx="186572" cy="187075"/>
      </dsp:txXfrm>
    </dsp:sp>
    <dsp:sp modelId="{1E32C7C4-1F05-4E7C-8477-C8D1C118DC90}">
      <dsp:nvSpPr>
        <dsp:cNvPr id="0" name=""/>
        <dsp:cNvSpPr/>
      </dsp:nvSpPr>
      <dsp:spPr>
        <a:xfrm>
          <a:off x="5284403" y="505855"/>
          <a:ext cx="1257225" cy="754335"/>
        </a:xfrm>
        <a:prstGeom prst="roundRect">
          <a:avLst>
            <a:gd name="adj" fmla="val 10000"/>
          </a:avLst>
        </a:prstGeom>
        <a:solidFill>
          <a:srgbClr val="607F8A">
            <a:alpha val="6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Tactics</a:t>
          </a:r>
        </a:p>
      </dsp:txBody>
      <dsp:txXfrm>
        <a:off x="5306497" y="527949"/>
        <a:ext cx="1213037" cy="710147"/>
      </dsp:txXfrm>
    </dsp:sp>
    <dsp:sp modelId="{B99275E7-A536-4FAA-8E06-1CD2E7153CDD}">
      <dsp:nvSpPr>
        <dsp:cNvPr id="0" name=""/>
        <dsp:cNvSpPr/>
      </dsp:nvSpPr>
      <dsp:spPr>
        <a:xfrm>
          <a:off x="6667351" y="727127"/>
          <a:ext cx="266531" cy="311791"/>
        </a:xfrm>
        <a:prstGeom prst="rightArrow">
          <a:avLst>
            <a:gd name="adj1" fmla="val 60000"/>
            <a:gd name="adj2" fmla="val 50000"/>
          </a:avLst>
        </a:prstGeom>
        <a:solidFill>
          <a:srgbClr val="6A7594">
            <a:alpha val="6000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/>
        </a:p>
      </dsp:txBody>
      <dsp:txXfrm>
        <a:off x="6667351" y="789485"/>
        <a:ext cx="186572" cy="187075"/>
      </dsp:txXfrm>
    </dsp:sp>
    <dsp:sp modelId="{9F81564F-8E6B-4767-80BD-A0FC799F8D64}">
      <dsp:nvSpPr>
        <dsp:cNvPr id="0" name=""/>
        <dsp:cNvSpPr/>
      </dsp:nvSpPr>
      <dsp:spPr>
        <a:xfrm>
          <a:off x="7044518" y="505855"/>
          <a:ext cx="1257225" cy="754335"/>
        </a:xfrm>
        <a:prstGeom prst="roundRect">
          <a:avLst>
            <a:gd name="adj" fmla="val 10000"/>
          </a:avLst>
        </a:prstGeom>
        <a:solidFill>
          <a:srgbClr val="607F8A">
            <a:alpha val="6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Monitor and adapt</a:t>
          </a:r>
        </a:p>
      </dsp:txBody>
      <dsp:txXfrm>
        <a:off x="7066612" y="527949"/>
        <a:ext cx="1213037" cy="71014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1E0495-F9C3-47C7-AF26-634315646907}">
      <dsp:nvSpPr>
        <dsp:cNvPr id="0" name=""/>
        <dsp:cNvSpPr/>
      </dsp:nvSpPr>
      <dsp:spPr>
        <a:xfrm>
          <a:off x="4055" y="505855"/>
          <a:ext cx="1257225" cy="754335"/>
        </a:xfrm>
        <a:prstGeom prst="roundRect">
          <a:avLst>
            <a:gd name="adj" fmla="val 10000"/>
          </a:avLst>
        </a:prstGeom>
        <a:solidFill>
          <a:srgbClr val="607F8A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Goals</a:t>
          </a:r>
        </a:p>
      </dsp:txBody>
      <dsp:txXfrm>
        <a:off x="26149" y="527949"/>
        <a:ext cx="1213037" cy="710147"/>
      </dsp:txXfrm>
    </dsp:sp>
    <dsp:sp modelId="{ECB574A8-8A80-46CD-91FC-0865F1DA86C5}">
      <dsp:nvSpPr>
        <dsp:cNvPr id="0" name=""/>
        <dsp:cNvSpPr/>
      </dsp:nvSpPr>
      <dsp:spPr>
        <a:xfrm>
          <a:off x="1387003" y="727127"/>
          <a:ext cx="266531" cy="311791"/>
        </a:xfrm>
        <a:prstGeom prst="rightArrow">
          <a:avLst>
            <a:gd name="adj1" fmla="val 60000"/>
            <a:gd name="adj2" fmla="val 50000"/>
          </a:avLst>
        </a:prstGeom>
        <a:solidFill>
          <a:srgbClr val="6A7594">
            <a:alpha val="89804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/>
        </a:p>
      </dsp:txBody>
      <dsp:txXfrm>
        <a:off x="1387003" y="789485"/>
        <a:ext cx="186572" cy="187075"/>
      </dsp:txXfrm>
    </dsp:sp>
    <dsp:sp modelId="{D49BC856-304C-4173-A0FC-DC0DFC84DE98}">
      <dsp:nvSpPr>
        <dsp:cNvPr id="0" name=""/>
        <dsp:cNvSpPr/>
      </dsp:nvSpPr>
      <dsp:spPr>
        <a:xfrm>
          <a:off x="1764171" y="505855"/>
          <a:ext cx="1257225" cy="754335"/>
        </a:xfrm>
        <a:prstGeom prst="roundRect">
          <a:avLst>
            <a:gd name="adj" fmla="val 10000"/>
          </a:avLst>
        </a:prstGeom>
        <a:solidFill>
          <a:srgbClr val="607F8A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Strategies</a:t>
          </a:r>
        </a:p>
      </dsp:txBody>
      <dsp:txXfrm>
        <a:off x="1786265" y="527949"/>
        <a:ext cx="1213037" cy="710147"/>
      </dsp:txXfrm>
    </dsp:sp>
    <dsp:sp modelId="{B64001B0-080A-41FA-9327-E79C3B4A2D0E}">
      <dsp:nvSpPr>
        <dsp:cNvPr id="0" name=""/>
        <dsp:cNvSpPr/>
      </dsp:nvSpPr>
      <dsp:spPr>
        <a:xfrm>
          <a:off x="3147119" y="727127"/>
          <a:ext cx="266531" cy="311791"/>
        </a:xfrm>
        <a:prstGeom prst="rightArrow">
          <a:avLst>
            <a:gd name="adj1" fmla="val 60000"/>
            <a:gd name="adj2" fmla="val 50000"/>
          </a:avLst>
        </a:prstGeom>
        <a:solidFill>
          <a:srgbClr val="6A7594">
            <a:alpha val="8000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/>
        </a:p>
      </dsp:txBody>
      <dsp:txXfrm>
        <a:off x="3147119" y="789485"/>
        <a:ext cx="186572" cy="187075"/>
      </dsp:txXfrm>
    </dsp:sp>
    <dsp:sp modelId="{6501DDCB-9E43-465F-8549-198C1C1CC7AB}">
      <dsp:nvSpPr>
        <dsp:cNvPr id="0" name=""/>
        <dsp:cNvSpPr/>
      </dsp:nvSpPr>
      <dsp:spPr>
        <a:xfrm>
          <a:off x="3524287" y="505855"/>
          <a:ext cx="1257225" cy="754335"/>
        </a:xfrm>
        <a:prstGeom prst="roundRect">
          <a:avLst>
            <a:gd name="adj" fmla="val 10000"/>
          </a:avLst>
        </a:prstGeom>
        <a:solidFill>
          <a:srgbClr val="607F8A">
            <a:alpha val="8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Objectives</a:t>
          </a:r>
        </a:p>
      </dsp:txBody>
      <dsp:txXfrm>
        <a:off x="3546381" y="527949"/>
        <a:ext cx="1213037" cy="710147"/>
      </dsp:txXfrm>
    </dsp:sp>
    <dsp:sp modelId="{F75C574D-00FD-45F0-A982-47CD6B33D333}">
      <dsp:nvSpPr>
        <dsp:cNvPr id="0" name=""/>
        <dsp:cNvSpPr/>
      </dsp:nvSpPr>
      <dsp:spPr>
        <a:xfrm>
          <a:off x="4907235" y="727127"/>
          <a:ext cx="266531" cy="311791"/>
        </a:xfrm>
        <a:prstGeom prst="rightArrow">
          <a:avLst>
            <a:gd name="adj1" fmla="val 60000"/>
            <a:gd name="adj2" fmla="val 50000"/>
          </a:avLst>
        </a:prstGeom>
        <a:solidFill>
          <a:srgbClr val="6A7594">
            <a:alpha val="69804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/>
        </a:p>
      </dsp:txBody>
      <dsp:txXfrm>
        <a:off x="4907235" y="789485"/>
        <a:ext cx="186572" cy="187075"/>
      </dsp:txXfrm>
    </dsp:sp>
    <dsp:sp modelId="{1E32C7C4-1F05-4E7C-8477-C8D1C118DC90}">
      <dsp:nvSpPr>
        <dsp:cNvPr id="0" name=""/>
        <dsp:cNvSpPr/>
      </dsp:nvSpPr>
      <dsp:spPr>
        <a:xfrm>
          <a:off x="5284403" y="505855"/>
          <a:ext cx="1257225" cy="754335"/>
        </a:xfrm>
        <a:prstGeom prst="roundRect">
          <a:avLst>
            <a:gd name="adj" fmla="val 10000"/>
          </a:avLst>
        </a:prstGeom>
        <a:solidFill>
          <a:srgbClr val="005C44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Tactics</a:t>
          </a:r>
        </a:p>
      </dsp:txBody>
      <dsp:txXfrm>
        <a:off x="5306497" y="527949"/>
        <a:ext cx="1213037" cy="710147"/>
      </dsp:txXfrm>
    </dsp:sp>
    <dsp:sp modelId="{B99275E7-A536-4FAA-8E06-1CD2E7153CDD}">
      <dsp:nvSpPr>
        <dsp:cNvPr id="0" name=""/>
        <dsp:cNvSpPr/>
      </dsp:nvSpPr>
      <dsp:spPr>
        <a:xfrm>
          <a:off x="6667351" y="727127"/>
          <a:ext cx="266531" cy="311791"/>
        </a:xfrm>
        <a:prstGeom prst="rightArrow">
          <a:avLst>
            <a:gd name="adj1" fmla="val 60000"/>
            <a:gd name="adj2" fmla="val 50000"/>
          </a:avLst>
        </a:prstGeom>
        <a:solidFill>
          <a:srgbClr val="6A7594">
            <a:alpha val="6000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/>
        </a:p>
      </dsp:txBody>
      <dsp:txXfrm>
        <a:off x="6667351" y="789485"/>
        <a:ext cx="186572" cy="187075"/>
      </dsp:txXfrm>
    </dsp:sp>
    <dsp:sp modelId="{9F81564F-8E6B-4767-80BD-A0FC799F8D64}">
      <dsp:nvSpPr>
        <dsp:cNvPr id="0" name=""/>
        <dsp:cNvSpPr/>
      </dsp:nvSpPr>
      <dsp:spPr>
        <a:xfrm>
          <a:off x="7044518" y="505855"/>
          <a:ext cx="1257225" cy="754335"/>
        </a:xfrm>
        <a:prstGeom prst="roundRect">
          <a:avLst>
            <a:gd name="adj" fmla="val 10000"/>
          </a:avLst>
        </a:prstGeom>
        <a:solidFill>
          <a:srgbClr val="607F8A">
            <a:alpha val="6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Monitor and adapt</a:t>
          </a:r>
        </a:p>
      </dsp:txBody>
      <dsp:txXfrm>
        <a:off x="7066612" y="527949"/>
        <a:ext cx="1213037" cy="71014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1E0495-F9C3-47C7-AF26-634315646907}">
      <dsp:nvSpPr>
        <dsp:cNvPr id="0" name=""/>
        <dsp:cNvSpPr/>
      </dsp:nvSpPr>
      <dsp:spPr>
        <a:xfrm>
          <a:off x="4055" y="505855"/>
          <a:ext cx="1257225" cy="754335"/>
        </a:xfrm>
        <a:prstGeom prst="roundRect">
          <a:avLst>
            <a:gd name="adj" fmla="val 10000"/>
          </a:avLst>
        </a:prstGeom>
        <a:solidFill>
          <a:srgbClr val="607F8A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Goals</a:t>
          </a:r>
        </a:p>
      </dsp:txBody>
      <dsp:txXfrm>
        <a:off x="26149" y="527949"/>
        <a:ext cx="1213037" cy="710147"/>
      </dsp:txXfrm>
    </dsp:sp>
    <dsp:sp modelId="{ECB574A8-8A80-46CD-91FC-0865F1DA86C5}">
      <dsp:nvSpPr>
        <dsp:cNvPr id="0" name=""/>
        <dsp:cNvSpPr/>
      </dsp:nvSpPr>
      <dsp:spPr>
        <a:xfrm>
          <a:off x="1387003" y="727127"/>
          <a:ext cx="266531" cy="311791"/>
        </a:xfrm>
        <a:prstGeom prst="rightArrow">
          <a:avLst>
            <a:gd name="adj1" fmla="val 60000"/>
            <a:gd name="adj2" fmla="val 50000"/>
          </a:avLst>
        </a:prstGeom>
        <a:solidFill>
          <a:srgbClr val="6A7594">
            <a:alpha val="89804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/>
        </a:p>
      </dsp:txBody>
      <dsp:txXfrm>
        <a:off x="1387003" y="789485"/>
        <a:ext cx="186572" cy="187075"/>
      </dsp:txXfrm>
    </dsp:sp>
    <dsp:sp modelId="{D49BC856-304C-4173-A0FC-DC0DFC84DE98}">
      <dsp:nvSpPr>
        <dsp:cNvPr id="0" name=""/>
        <dsp:cNvSpPr/>
      </dsp:nvSpPr>
      <dsp:spPr>
        <a:xfrm>
          <a:off x="1764171" y="505855"/>
          <a:ext cx="1257225" cy="754335"/>
        </a:xfrm>
        <a:prstGeom prst="roundRect">
          <a:avLst>
            <a:gd name="adj" fmla="val 10000"/>
          </a:avLst>
        </a:prstGeom>
        <a:solidFill>
          <a:srgbClr val="607F8A">
            <a:alpha val="8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Strategies</a:t>
          </a:r>
        </a:p>
      </dsp:txBody>
      <dsp:txXfrm>
        <a:off x="1786265" y="527949"/>
        <a:ext cx="1213037" cy="710147"/>
      </dsp:txXfrm>
    </dsp:sp>
    <dsp:sp modelId="{B64001B0-080A-41FA-9327-E79C3B4A2D0E}">
      <dsp:nvSpPr>
        <dsp:cNvPr id="0" name=""/>
        <dsp:cNvSpPr/>
      </dsp:nvSpPr>
      <dsp:spPr>
        <a:xfrm>
          <a:off x="3147119" y="727127"/>
          <a:ext cx="266531" cy="311791"/>
        </a:xfrm>
        <a:prstGeom prst="rightArrow">
          <a:avLst>
            <a:gd name="adj1" fmla="val 60000"/>
            <a:gd name="adj2" fmla="val 50000"/>
          </a:avLst>
        </a:prstGeom>
        <a:solidFill>
          <a:srgbClr val="6A7594">
            <a:alpha val="8000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/>
        </a:p>
      </dsp:txBody>
      <dsp:txXfrm>
        <a:off x="3147119" y="789485"/>
        <a:ext cx="186572" cy="187075"/>
      </dsp:txXfrm>
    </dsp:sp>
    <dsp:sp modelId="{6501DDCB-9E43-465F-8549-198C1C1CC7AB}">
      <dsp:nvSpPr>
        <dsp:cNvPr id="0" name=""/>
        <dsp:cNvSpPr/>
      </dsp:nvSpPr>
      <dsp:spPr>
        <a:xfrm>
          <a:off x="3524287" y="505855"/>
          <a:ext cx="1257225" cy="754335"/>
        </a:xfrm>
        <a:prstGeom prst="roundRect">
          <a:avLst>
            <a:gd name="adj" fmla="val 10000"/>
          </a:avLst>
        </a:prstGeom>
        <a:solidFill>
          <a:srgbClr val="607F8A">
            <a:alpha val="8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Objectives</a:t>
          </a:r>
        </a:p>
      </dsp:txBody>
      <dsp:txXfrm>
        <a:off x="3546381" y="527949"/>
        <a:ext cx="1213037" cy="710147"/>
      </dsp:txXfrm>
    </dsp:sp>
    <dsp:sp modelId="{F75C574D-00FD-45F0-A982-47CD6B33D333}">
      <dsp:nvSpPr>
        <dsp:cNvPr id="0" name=""/>
        <dsp:cNvSpPr/>
      </dsp:nvSpPr>
      <dsp:spPr>
        <a:xfrm>
          <a:off x="4907235" y="727127"/>
          <a:ext cx="266531" cy="311791"/>
        </a:xfrm>
        <a:prstGeom prst="rightArrow">
          <a:avLst>
            <a:gd name="adj1" fmla="val 60000"/>
            <a:gd name="adj2" fmla="val 50000"/>
          </a:avLst>
        </a:prstGeom>
        <a:solidFill>
          <a:srgbClr val="6A7594">
            <a:alpha val="69804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/>
        </a:p>
      </dsp:txBody>
      <dsp:txXfrm>
        <a:off x="4907235" y="789485"/>
        <a:ext cx="186572" cy="187075"/>
      </dsp:txXfrm>
    </dsp:sp>
    <dsp:sp modelId="{1E32C7C4-1F05-4E7C-8477-C8D1C118DC90}">
      <dsp:nvSpPr>
        <dsp:cNvPr id="0" name=""/>
        <dsp:cNvSpPr/>
      </dsp:nvSpPr>
      <dsp:spPr>
        <a:xfrm>
          <a:off x="5284403" y="505855"/>
          <a:ext cx="1257225" cy="754335"/>
        </a:xfrm>
        <a:prstGeom prst="roundRect">
          <a:avLst>
            <a:gd name="adj" fmla="val 10000"/>
          </a:avLst>
        </a:prstGeom>
        <a:solidFill>
          <a:srgbClr val="607F8A">
            <a:alpha val="6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Tactics</a:t>
          </a:r>
        </a:p>
      </dsp:txBody>
      <dsp:txXfrm>
        <a:off x="5306497" y="527949"/>
        <a:ext cx="1213037" cy="710147"/>
      </dsp:txXfrm>
    </dsp:sp>
    <dsp:sp modelId="{B99275E7-A536-4FAA-8E06-1CD2E7153CDD}">
      <dsp:nvSpPr>
        <dsp:cNvPr id="0" name=""/>
        <dsp:cNvSpPr/>
      </dsp:nvSpPr>
      <dsp:spPr>
        <a:xfrm>
          <a:off x="6667351" y="727127"/>
          <a:ext cx="266531" cy="311791"/>
        </a:xfrm>
        <a:prstGeom prst="rightArrow">
          <a:avLst>
            <a:gd name="adj1" fmla="val 60000"/>
            <a:gd name="adj2" fmla="val 50000"/>
          </a:avLst>
        </a:prstGeom>
        <a:solidFill>
          <a:srgbClr val="6A7594">
            <a:alpha val="6000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/>
        </a:p>
      </dsp:txBody>
      <dsp:txXfrm>
        <a:off x="6667351" y="789485"/>
        <a:ext cx="186572" cy="187075"/>
      </dsp:txXfrm>
    </dsp:sp>
    <dsp:sp modelId="{9F81564F-8E6B-4767-80BD-A0FC799F8D64}">
      <dsp:nvSpPr>
        <dsp:cNvPr id="0" name=""/>
        <dsp:cNvSpPr/>
      </dsp:nvSpPr>
      <dsp:spPr>
        <a:xfrm>
          <a:off x="7044518" y="505855"/>
          <a:ext cx="1257225" cy="754335"/>
        </a:xfrm>
        <a:prstGeom prst="roundRect">
          <a:avLst>
            <a:gd name="adj" fmla="val 10000"/>
          </a:avLst>
        </a:prstGeom>
        <a:solidFill>
          <a:srgbClr val="005C44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Monitor and adapt</a:t>
          </a:r>
        </a:p>
      </dsp:txBody>
      <dsp:txXfrm>
        <a:off x="7066612" y="527949"/>
        <a:ext cx="1213037" cy="71014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pPr>
              <a:defRPr/>
            </a:pPr>
            <a:fld id="{63120888-E304-4822-A50F-9B638C0D1E43}" type="datetimeFigureOut">
              <a:rPr lang="en-US"/>
              <a:pPr>
                <a:defRPr/>
              </a:pPr>
              <a:t>11/11/2025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pPr>
              <a:defRPr/>
            </a:pPr>
            <a:fld id="{45130119-FFDE-464E-958E-2677F952A1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955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445F4F36-FC36-4400-BF9E-D2841870FAEA}" type="datetimeFigureOut">
              <a:rPr lang="en-US"/>
              <a:pPr>
                <a:defRPr/>
              </a:pPr>
              <a:t>11/11/2025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C8B751E-3667-4587-A84D-6E6CCF0BDE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948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8B751E-3667-4587-A84D-6E6CCF0BDE7C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6073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8B751E-3667-4587-A84D-6E6CCF0BDE7C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1778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DBA88C-A9D4-4795-8CF8-1A653E0020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73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0E8780-23EE-472D-8B73-7CCBD3C572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2955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2010CD-4744-430B-9794-6302152E80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7956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6ECDC1-0E8C-4933-8C23-985D0F0081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605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B412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1B412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E0102D-FA93-497C-A1C2-7F2C51D1EF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595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9C1DE3-8203-499C-A85C-938B686400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9326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000">
                <a:solidFill>
                  <a:srgbClr val="1B4122"/>
                </a:solidFill>
              </a:defRPr>
            </a:lvl1pPr>
            <a:lvl2pPr>
              <a:defRPr sz="18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879EEC-0B10-4256-9412-5C5A352DF0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69423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EAE70E-771F-4CB7-8576-226025F2E2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720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78A86F-7C26-47E3-8FF4-FB43A4EB0C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078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D5264B-F1FB-4CCD-95FD-1E5C99D04E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11149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23C009-150F-4E52-B26D-2109614D26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658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2DB9D-E580-403B-BCB1-9EF8662AC8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4180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6FFAF">
            <a:alpha val="24706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4200" y="64770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solidFill>
                  <a:srgbClr val="1B4122"/>
                </a:solidFill>
              </a:defRPr>
            </a:lvl1pPr>
          </a:lstStyle>
          <a:p>
            <a:pPr>
              <a:defRPr/>
            </a:pPr>
            <a:fld id="{9076670E-E591-4E63-8129-4701ADB715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30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60888325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892" r:id="rId1"/>
    <p:sldLayoutId id="2147483893" r:id="rId2"/>
    <p:sldLayoutId id="2147483894" r:id="rId3"/>
    <p:sldLayoutId id="2147483895" r:id="rId4"/>
    <p:sldLayoutId id="2147483896" r:id="rId5"/>
    <p:sldLayoutId id="2147483897" r:id="rId6"/>
    <p:sldLayoutId id="2147483898" r:id="rId7"/>
    <p:sldLayoutId id="2147483899" r:id="rId8"/>
    <p:sldLayoutId id="2147483900" r:id="rId9"/>
    <p:sldLayoutId id="2147483901" r:id="rId10"/>
    <p:sldLayoutId id="2147483902" r:id="rId11"/>
    <p:sldLayoutId id="2147483903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1B412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>
          <a:solidFill>
            <a:srgbClr val="1B412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>
          <a:solidFill>
            <a:srgbClr val="1B412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>
          <a:solidFill>
            <a:srgbClr val="1B412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>
          <a:solidFill>
            <a:srgbClr val="1B412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>
          <a:solidFill>
            <a:srgbClr val="1B412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>
          <a:solidFill>
            <a:srgbClr val="1B412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>
          <a:solidFill>
            <a:srgbClr val="1B412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>
          <a:solidFill>
            <a:srgbClr val="1B412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1B412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75000"/>
        <a:buFont typeface="Wingdings" pitchFamily="2" charset="2"/>
        <a:buChar char="§"/>
        <a:defRPr sz="1800">
          <a:solidFill>
            <a:srgbClr val="1B412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800">
          <a:solidFill>
            <a:srgbClr val="1B412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1B412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1B412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1B412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1B412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1B412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1B412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microsoft.com/office/2007/relationships/hdphoto" Target="../media/hdphoto8.wdp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4.wdp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1767936" y="328203"/>
            <a:ext cx="5611055" cy="1477193"/>
          </a:xfrm>
        </p:spPr>
        <p:txBody>
          <a:bodyPr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i="1" dirty="0">
                <a:latin typeface="+mn-lt"/>
                <a:ea typeface="Cambria" panose="02040503050406030204" pitchFamily="18" charset="0"/>
                <a:cs typeface="Courier New" panose="02070309020205020404" pitchFamily="49" charset="0"/>
              </a:rPr>
              <a:t>Sustainability</a:t>
            </a:r>
            <a:br>
              <a:rPr lang="en-US" i="1" dirty="0">
                <a:latin typeface="+mn-lt"/>
                <a:ea typeface="Cambria" panose="02040503050406030204" pitchFamily="18" charset="0"/>
                <a:cs typeface="Courier New" panose="02070309020205020404" pitchFamily="49" charset="0"/>
              </a:rPr>
            </a:br>
            <a:r>
              <a:rPr lang="en-US" i="1" dirty="0">
                <a:latin typeface="+mn-lt"/>
                <a:ea typeface="Cambria" panose="02040503050406030204" pitchFamily="18" charset="0"/>
                <a:cs typeface="Courier New" panose="02070309020205020404" pitchFamily="49" charset="0"/>
              </a:rPr>
              <a:t>Principles and Practice</a:t>
            </a:r>
            <a:r>
              <a:rPr lang="en-US" dirty="0">
                <a:latin typeface="+mn-lt"/>
                <a:ea typeface="Cambria" panose="02040503050406030204" pitchFamily="18" charset="0"/>
                <a:cs typeface="Courier New" panose="02070309020205020404" pitchFamily="49" charset="0"/>
              </a:rPr>
              <a:t>, </a:t>
            </a:r>
            <a:br>
              <a:rPr lang="en-US" dirty="0">
                <a:latin typeface="+mn-lt"/>
                <a:ea typeface="Cambria" panose="02040503050406030204" pitchFamily="18" charset="0"/>
                <a:cs typeface="Courier New" panose="02070309020205020404" pitchFamily="49" charset="0"/>
              </a:rPr>
            </a:br>
            <a:br>
              <a:rPr lang="en-US" sz="400" dirty="0">
                <a:latin typeface="+mn-lt"/>
                <a:ea typeface="Cambria" panose="02040503050406030204" pitchFamily="18" charset="0"/>
                <a:cs typeface="Courier New" panose="02070309020205020404" pitchFamily="49" charset="0"/>
              </a:rPr>
            </a:br>
            <a:r>
              <a:rPr lang="en-US" sz="2200" dirty="0">
                <a:latin typeface="+mn-lt"/>
                <a:ea typeface="Cambria" panose="02040503050406030204" pitchFamily="18" charset="0"/>
                <a:cs typeface="Courier New" panose="02070309020205020404" pitchFamily="49" charset="0"/>
              </a:rPr>
              <a:t>4</a:t>
            </a:r>
            <a:r>
              <a:rPr lang="en-US" sz="2200" baseline="30000" dirty="0">
                <a:latin typeface="+mn-lt"/>
                <a:ea typeface="Cambria" panose="02040503050406030204" pitchFamily="18" charset="0"/>
                <a:cs typeface="Courier New" panose="02070309020205020404" pitchFamily="49" charset="0"/>
              </a:rPr>
              <a:t>th</a:t>
            </a:r>
            <a:r>
              <a:rPr lang="en-US" sz="2200" dirty="0">
                <a:latin typeface="+mn-lt"/>
                <a:ea typeface="Cambria" panose="02040503050406030204" pitchFamily="18" charset="0"/>
                <a:cs typeface="Courier New" panose="02070309020205020404" pitchFamily="49" charset="0"/>
              </a:rPr>
              <a:t> ed.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idx="1"/>
          </p:nvPr>
        </p:nvSpPr>
        <p:spPr>
          <a:xfrm>
            <a:off x="470198" y="2514602"/>
            <a:ext cx="8205788" cy="1834116"/>
          </a:xfrm>
        </p:spPr>
        <p:txBody>
          <a:bodyPr/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sz="3200" dirty="0">
                <a:latin typeface="+mj-lt"/>
              </a:rPr>
              <a:t>Project Management</a:t>
            </a:r>
          </a:p>
        </p:txBody>
      </p:sp>
      <p:pic>
        <p:nvPicPr>
          <p:cNvPr id="7" name="Picture 6" descr="Logo shows ink painted in a circle, inside of which is a tree and around which three birds fly.">
            <a:extLst>
              <a:ext uri="{FF2B5EF4-FFF2-40B4-BE49-F238E27FC236}">
                <a16:creationId xmlns:a16="http://schemas.microsoft.com/office/drawing/2014/main" id="{09271A6D-1B37-F411-427F-979467652F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8610" y="179343"/>
            <a:ext cx="1652810" cy="164937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586848-99A0-553F-88E1-EE3BD8A9B7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C50B0E-C71C-F83A-3229-A5CE81A4FF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5255111" cy="510670"/>
          </a:xfrm>
        </p:spPr>
        <p:txBody>
          <a:bodyPr/>
          <a:lstStyle/>
          <a:p>
            <a:r>
              <a:rPr lang="en-US" dirty="0"/>
              <a:t>Three project constraints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A2D3F6-5A57-6A85-143F-B7C08DF309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879EEC-0B10-4256-9412-5C5A352DF0AE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sp>
        <p:nvSpPr>
          <p:cNvPr id="6" name="Text Box 5">
            <a:extLst>
              <a:ext uri="{FF2B5EF4-FFF2-40B4-BE49-F238E27FC236}">
                <a16:creationId xmlns:a16="http://schemas.microsoft.com/office/drawing/2014/main" id="{722A079E-E018-9A46-4550-C62A1415C1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1838" y="3476512"/>
            <a:ext cx="20574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en-US" dirty="0">
                <a:solidFill>
                  <a:srgbClr val="1B4122"/>
                </a:solidFill>
                <a:latin typeface="+mn-lt"/>
              </a:rPr>
              <a:t>QUALITY</a:t>
            </a:r>
          </a:p>
        </p:txBody>
      </p:sp>
      <p:sp>
        <p:nvSpPr>
          <p:cNvPr id="7" name="Text Box 6">
            <a:extLst>
              <a:ext uri="{FF2B5EF4-FFF2-40B4-BE49-F238E27FC236}">
                <a16:creationId xmlns:a16="http://schemas.microsoft.com/office/drawing/2014/main" id="{394EE660-7387-4404-4E0F-9A47FB3DD6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3487" y="1982542"/>
            <a:ext cx="16002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en-US" dirty="0">
                <a:solidFill>
                  <a:srgbClr val="1B4122"/>
                </a:solidFill>
                <a:latin typeface="+mn-lt"/>
              </a:rPr>
              <a:t>TIME</a:t>
            </a:r>
          </a:p>
        </p:txBody>
      </p:sp>
      <p:sp>
        <p:nvSpPr>
          <p:cNvPr id="8" name="Text Box 7">
            <a:extLst>
              <a:ext uri="{FF2B5EF4-FFF2-40B4-BE49-F238E27FC236}">
                <a16:creationId xmlns:a16="http://schemas.microsoft.com/office/drawing/2014/main" id="{C9B64CE0-14FA-F62B-5456-44341C72FB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5866" y="1982542"/>
            <a:ext cx="16002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en-US" dirty="0">
                <a:solidFill>
                  <a:srgbClr val="1B4122"/>
                </a:solidFill>
                <a:latin typeface="+mn-lt"/>
              </a:rPr>
              <a:t>COST</a:t>
            </a:r>
          </a:p>
        </p:txBody>
      </p:sp>
      <p:sp>
        <p:nvSpPr>
          <p:cNvPr id="9" name="AutoShape 4">
            <a:extLst>
              <a:ext uri="{FF2B5EF4-FFF2-40B4-BE49-F238E27FC236}">
                <a16:creationId xmlns:a16="http://schemas.microsoft.com/office/drawing/2014/main" id="{E7594E57-96C5-5ED0-8F63-ED9AB26CBB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7850" y="1114312"/>
            <a:ext cx="3134752" cy="2215945"/>
          </a:xfrm>
          <a:prstGeom prst="triangle">
            <a:avLst>
              <a:gd name="adj" fmla="val 50000"/>
            </a:avLst>
          </a:prstGeom>
          <a:noFill/>
          <a:ln w="31750">
            <a:solidFill>
              <a:srgbClr val="1B412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altLang="en-US"/>
          </a:p>
        </p:txBody>
      </p:sp>
      <p:pic>
        <p:nvPicPr>
          <p:cNvPr id="11" name="Picture 15" descr="triple scale - modified copy">
            <a:extLst>
              <a:ext uri="{FF2B5EF4-FFF2-40B4-BE49-F238E27FC236}">
                <a16:creationId xmlns:a16="http://schemas.microsoft.com/office/drawing/2014/main" id="{0C19AB20-F3BB-AE69-B29B-AE3C96484800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clrChange>
              <a:clrFrom>
                <a:srgbClr val="F6EFF7"/>
              </a:clrFrom>
              <a:clrTo>
                <a:srgbClr val="F6EFF7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1989" y="2105789"/>
            <a:ext cx="3183367" cy="2261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5">
            <a:extLst>
              <a:ext uri="{FF2B5EF4-FFF2-40B4-BE49-F238E27FC236}">
                <a16:creationId xmlns:a16="http://schemas.microsoft.com/office/drawing/2014/main" id="{C219510F-AB36-F05B-BB3E-C243DCE5A1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56214" y="4902349"/>
            <a:ext cx="4980210" cy="820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eaLnBrk="0" hangingPunct="0">
              <a:spcBef>
                <a:spcPct val="20000"/>
              </a:spcBef>
              <a:buChar char="•"/>
            </a:pPr>
            <a:r>
              <a:rPr lang="en-US" sz="2000" dirty="0">
                <a:solidFill>
                  <a:srgbClr val="1B4122"/>
                </a:solidFill>
                <a:latin typeface="+mn-lt"/>
              </a:rPr>
              <a:t>You can have any two; third has to vary</a:t>
            </a:r>
          </a:p>
          <a:p>
            <a:pPr marL="342900" indent="-342900" eaLnBrk="0" hangingPunct="0">
              <a:spcBef>
                <a:spcPct val="20000"/>
              </a:spcBef>
              <a:buChar char="•"/>
            </a:pPr>
            <a:r>
              <a:rPr lang="en-US" sz="2000" dirty="0">
                <a:solidFill>
                  <a:srgbClr val="1B4122"/>
                </a:solidFill>
                <a:latin typeface="+mn-lt"/>
              </a:rPr>
              <a:t>Any change to one affects other two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61216B7-0E9A-0017-9AFD-0895DC81C9EE}"/>
              </a:ext>
            </a:extLst>
          </p:cNvPr>
          <p:cNvSpPr txBox="1">
            <a:spLocks/>
          </p:cNvSpPr>
          <p:nvPr/>
        </p:nvSpPr>
        <p:spPr bwMode="auto">
          <a:xfrm>
            <a:off x="4663389" y="5978975"/>
            <a:ext cx="3620000" cy="619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r>
              <a:rPr lang="en-US" sz="1800" dirty="0"/>
              <a:t>“Good, fast, or cheap—pick two.”</a:t>
            </a:r>
            <a:endParaRPr lang="en-US" sz="1800" kern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037645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84221044"/>
              </p:ext>
            </p:extLst>
          </p:nvPr>
        </p:nvGraphicFramePr>
        <p:xfrm>
          <a:off x="381000" y="654423"/>
          <a:ext cx="8305800" cy="17660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40EB039B-D3D8-A8C5-1B76-A9A8B9BBF0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1325" y="214056"/>
            <a:ext cx="3585411" cy="614283"/>
          </a:xfrm>
        </p:spPr>
        <p:txBody>
          <a:bodyPr/>
          <a:lstStyle/>
          <a:p>
            <a:pPr algn="ctr"/>
            <a:r>
              <a:rPr lang="en-US" dirty="0"/>
              <a:t>Planning process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44B3C5-3664-588A-8F91-9AFD6C4DB4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2755" y="2387301"/>
            <a:ext cx="3524544" cy="517264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Goal: why you are here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A1F5135-26F3-9E18-397C-940EBA2AC6B9}"/>
              </a:ext>
            </a:extLst>
          </p:cNvPr>
          <p:cNvSpPr txBox="1">
            <a:spLocks/>
          </p:cNvSpPr>
          <p:nvPr/>
        </p:nvSpPr>
        <p:spPr bwMode="auto">
          <a:xfrm>
            <a:off x="712641" y="4956811"/>
            <a:ext cx="7355594" cy="498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6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9pPr>
          </a:lstStyle>
          <a:p>
            <a:r>
              <a:rPr lang="en-US" sz="2000" kern="0" dirty="0"/>
              <a:t>If you define final result, you will know when project is done</a:t>
            </a:r>
          </a:p>
        </p:txBody>
      </p:sp>
    </p:spTree>
    <p:extLst>
      <p:ext uri="{BB962C8B-B14F-4D97-AF65-F5344CB8AC3E}">
        <p14:creationId xmlns:p14="http://schemas.microsoft.com/office/powerpoint/2010/main" val="7031845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C24CFF-4B63-9A51-394D-76D3ED6EDF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8FB68809-5BDB-35D3-A4EE-B224198407A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59649657"/>
              </p:ext>
            </p:extLst>
          </p:nvPr>
        </p:nvGraphicFramePr>
        <p:xfrm>
          <a:off x="381000" y="654423"/>
          <a:ext cx="8305800" cy="17660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95681E97-FF72-BD01-D1EE-2578775D2C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1325" y="214056"/>
            <a:ext cx="3585411" cy="614283"/>
          </a:xfrm>
        </p:spPr>
        <p:txBody>
          <a:bodyPr/>
          <a:lstStyle/>
          <a:p>
            <a:pPr algn="ctr"/>
            <a:r>
              <a:rPr lang="en-US" dirty="0"/>
              <a:t>Planning process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81AC1912-1165-8A5E-4D36-212440739E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23220" y="2355027"/>
            <a:ext cx="3524544" cy="79696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Strategies: projects that will get you to your goal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D00DA5-E8C7-5579-6875-6D1567CFD519}"/>
              </a:ext>
            </a:extLst>
          </p:cNvPr>
          <p:cNvSpPr txBox="1">
            <a:spLocks/>
          </p:cNvSpPr>
          <p:nvPr/>
        </p:nvSpPr>
        <p:spPr bwMode="auto">
          <a:xfrm>
            <a:off x="704625" y="5062029"/>
            <a:ext cx="6944061" cy="90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8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9pPr>
          </a:lstStyle>
          <a:p>
            <a:r>
              <a:rPr lang="en-US" kern="0" dirty="0"/>
              <a:t>Without a plan, you can’t manage the project</a:t>
            </a:r>
          </a:p>
          <a:p>
            <a:r>
              <a:rPr lang="en-US" kern="0" dirty="0"/>
              <a:t>Plan tells you where you are supposed to be, and when</a:t>
            </a:r>
          </a:p>
        </p:txBody>
      </p:sp>
    </p:spTree>
    <p:extLst>
      <p:ext uri="{BB962C8B-B14F-4D97-AF65-F5344CB8AC3E}">
        <p14:creationId xmlns:p14="http://schemas.microsoft.com/office/powerpoint/2010/main" val="14162022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2F9DD4-71B8-8EB5-33A0-8CF1532E32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A3415392-7354-20D0-3511-0E8A39C1B2B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32298746"/>
              </p:ext>
            </p:extLst>
          </p:nvPr>
        </p:nvGraphicFramePr>
        <p:xfrm>
          <a:off x="381000" y="654423"/>
          <a:ext cx="8305800" cy="17660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EFED2BB-7166-B489-D9FD-8470FF8765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1325" y="214056"/>
            <a:ext cx="3585411" cy="614283"/>
          </a:xfrm>
        </p:spPr>
        <p:txBody>
          <a:bodyPr/>
          <a:lstStyle/>
          <a:p>
            <a:pPr algn="ctr"/>
            <a:r>
              <a:rPr lang="en-US" dirty="0"/>
              <a:t>Planning process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1E85CB8-6B7D-72F1-4B87-E20A3A8DF344}"/>
              </a:ext>
            </a:extLst>
          </p:cNvPr>
          <p:cNvSpPr txBox="1">
            <a:spLocks/>
          </p:cNvSpPr>
          <p:nvPr/>
        </p:nvSpPr>
        <p:spPr bwMode="auto">
          <a:xfrm>
            <a:off x="3910405" y="2786094"/>
            <a:ext cx="2480121" cy="2257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8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9pPr>
          </a:lstStyle>
          <a:p>
            <a:r>
              <a:rPr lang="en-US" dirty="0"/>
              <a:t>Specific</a:t>
            </a:r>
          </a:p>
          <a:p>
            <a:r>
              <a:rPr lang="en-US" dirty="0"/>
              <a:t>Measurable </a:t>
            </a:r>
          </a:p>
          <a:p>
            <a:r>
              <a:rPr lang="en-US" dirty="0"/>
              <a:t>Attainable</a:t>
            </a:r>
          </a:p>
          <a:p>
            <a:r>
              <a:rPr lang="en-US" dirty="0"/>
              <a:t>Relevant</a:t>
            </a:r>
          </a:p>
          <a:p>
            <a:r>
              <a:rPr lang="en-US" dirty="0"/>
              <a:t>Time-bound</a:t>
            </a:r>
            <a:endParaRPr lang="en-US" kern="0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8C85420-2530-D31C-3831-9010A3AE9CCB}"/>
              </a:ext>
            </a:extLst>
          </p:cNvPr>
          <p:cNvSpPr txBox="1">
            <a:spLocks/>
          </p:cNvSpPr>
          <p:nvPr/>
        </p:nvSpPr>
        <p:spPr bwMode="auto">
          <a:xfrm>
            <a:off x="3884674" y="2382182"/>
            <a:ext cx="1392737" cy="53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8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en-US" kern="0" dirty="0"/>
              <a:t>SMART: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CC9F57ED-198B-265D-7B3E-9C2269806E40}"/>
              </a:ext>
            </a:extLst>
          </p:cNvPr>
          <p:cNvSpPr txBox="1">
            <a:spLocks/>
          </p:cNvSpPr>
          <p:nvPr/>
        </p:nvSpPr>
        <p:spPr bwMode="auto">
          <a:xfrm>
            <a:off x="712640" y="6117789"/>
            <a:ext cx="8282769" cy="591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6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9pPr>
          </a:lstStyle>
          <a:p>
            <a:r>
              <a:rPr lang="en-US" sz="2000" kern="0" dirty="0"/>
              <a:t>Objectives: How you will know whether your project is successful.</a:t>
            </a:r>
          </a:p>
        </p:txBody>
      </p:sp>
    </p:spTree>
    <p:extLst>
      <p:ext uri="{BB962C8B-B14F-4D97-AF65-F5344CB8AC3E}">
        <p14:creationId xmlns:p14="http://schemas.microsoft.com/office/powerpoint/2010/main" val="19131514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5DB0F0-1200-09BE-159F-F31D9AB247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203559C-EB1C-6A2D-1EF8-CE34C1426C4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95732040"/>
              </p:ext>
            </p:extLst>
          </p:nvPr>
        </p:nvGraphicFramePr>
        <p:xfrm>
          <a:off x="381000" y="654423"/>
          <a:ext cx="8305800" cy="17660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389155B1-140E-81C1-D07C-5008E77098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1325" y="214056"/>
            <a:ext cx="3585411" cy="614283"/>
          </a:xfrm>
        </p:spPr>
        <p:txBody>
          <a:bodyPr/>
          <a:lstStyle/>
          <a:p>
            <a:pPr algn="ctr"/>
            <a:r>
              <a:rPr lang="en-US" dirty="0"/>
              <a:t>Planning process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087A827C-4F63-E1BD-E312-7BF0095616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51729" y="2344269"/>
            <a:ext cx="3169542" cy="79696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Tactics: actions; to-do list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6BCA98-879B-87DA-0265-176E17EA00B0}"/>
              </a:ext>
            </a:extLst>
          </p:cNvPr>
          <p:cNvSpPr txBox="1">
            <a:spLocks/>
          </p:cNvSpPr>
          <p:nvPr/>
        </p:nvSpPr>
        <p:spPr bwMode="auto">
          <a:xfrm>
            <a:off x="5653522" y="3723041"/>
            <a:ext cx="3169542" cy="12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8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en-US" sz="1800" kern="0" dirty="0"/>
              <a:t>It may look like 8-10 tasks.</a:t>
            </a:r>
          </a:p>
          <a:p>
            <a:pPr marL="0" indent="0">
              <a:buFontTx/>
              <a:buNone/>
            </a:pPr>
            <a:r>
              <a:rPr lang="en-US" sz="1800" kern="0" dirty="0"/>
              <a:t>There are probably 50 or 100 or more.</a:t>
            </a:r>
          </a:p>
        </p:txBody>
      </p:sp>
    </p:spTree>
    <p:extLst>
      <p:ext uri="{BB962C8B-B14F-4D97-AF65-F5344CB8AC3E}">
        <p14:creationId xmlns:p14="http://schemas.microsoft.com/office/powerpoint/2010/main" val="37937789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4BD9A1-14FE-DE0E-532A-752B34D249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B37B678-75F1-183E-3705-6CE6A32F46E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87488176"/>
              </p:ext>
            </p:extLst>
          </p:nvPr>
        </p:nvGraphicFramePr>
        <p:xfrm>
          <a:off x="381000" y="654423"/>
          <a:ext cx="8305800" cy="17660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7BB46EFF-2027-BC04-5C10-AE1BA0CF8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1325" y="214056"/>
            <a:ext cx="3585411" cy="614283"/>
          </a:xfrm>
        </p:spPr>
        <p:txBody>
          <a:bodyPr/>
          <a:lstStyle/>
          <a:p>
            <a:pPr algn="ctr"/>
            <a:r>
              <a:rPr lang="en-US" dirty="0"/>
              <a:t>Planning process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4C801D87-B5D2-4583-FDB1-E93F57E66C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02306" y="2344269"/>
            <a:ext cx="3969571" cy="1291816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Set up a regular tracking system.</a:t>
            </a:r>
          </a:p>
          <a:p>
            <a:pPr marL="0" indent="0">
              <a:buNone/>
            </a:pPr>
            <a:r>
              <a:rPr lang="en-US" dirty="0"/>
              <a:t>Monitor what was agreed.</a:t>
            </a:r>
          </a:p>
        </p:txBody>
      </p:sp>
    </p:spTree>
    <p:extLst>
      <p:ext uri="{BB962C8B-B14F-4D97-AF65-F5344CB8AC3E}">
        <p14:creationId xmlns:p14="http://schemas.microsoft.com/office/powerpoint/2010/main" val="23032805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9C8053-9014-8C84-3644-BDE3E39292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It’s about planning, planning, planning!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50CF04-7832-1674-920E-AA38677FC9F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199" y="1600201"/>
            <a:ext cx="7686339" cy="1218304"/>
          </a:xfrm>
        </p:spPr>
        <p:txBody>
          <a:bodyPr/>
          <a:lstStyle/>
          <a:p>
            <a:r>
              <a:rPr lang="en-US" dirty="0"/>
              <a:t>Including timelines</a:t>
            </a:r>
          </a:p>
          <a:p>
            <a:r>
              <a:rPr lang="en-US" dirty="0"/>
              <a:t>Whatever time you estimate, allow 2-10 times that much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432740-2BDB-0D23-9386-731F49D907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2718" y="3837790"/>
            <a:ext cx="8390068" cy="1906793"/>
          </a:xfrm>
        </p:spPr>
        <p:txBody>
          <a:bodyPr/>
          <a:lstStyle/>
          <a:p>
            <a:r>
              <a:rPr lang="en-US" dirty="0"/>
              <a:t>Start with where you want to be, then work backwards to milestones. </a:t>
            </a:r>
          </a:p>
          <a:p>
            <a:r>
              <a:rPr lang="en-US" dirty="0"/>
              <a:t>List actions and sub-actions.</a:t>
            </a:r>
          </a:p>
          <a:p>
            <a:r>
              <a:rPr lang="en-US" dirty="0"/>
              <a:t>Check on the list </a:t>
            </a:r>
            <a:r>
              <a:rPr lang="en-US" i="1" dirty="0"/>
              <a:t>every day.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CC02CF-6932-1646-D40B-39842161D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879EEC-0B10-4256-9412-5C5A352DF0AE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6474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D2676F-F42C-D80A-D61E-21E2C69E01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3329492" cy="489155"/>
          </a:xfrm>
        </p:spPr>
        <p:txBody>
          <a:bodyPr/>
          <a:lstStyle/>
          <a:p>
            <a:r>
              <a:rPr lang="en-US" dirty="0"/>
              <a:t>Project scheduling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651CB8-0F3F-DD9A-0492-9C986C8831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340249" cy="2025127"/>
          </a:xfrm>
        </p:spPr>
        <p:txBody>
          <a:bodyPr/>
          <a:lstStyle/>
          <a:p>
            <a:r>
              <a:rPr lang="en-US" dirty="0"/>
              <a:t>Task</a:t>
            </a:r>
          </a:p>
          <a:p>
            <a:r>
              <a:rPr lang="en-US" dirty="0"/>
              <a:t>Responsibility (who)</a:t>
            </a:r>
          </a:p>
          <a:p>
            <a:r>
              <a:rPr lang="en-US" dirty="0"/>
              <a:t>Priority</a:t>
            </a:r>
          </a:p>
          <a:p>
            <a:r>
              <a:rPr lang="en-US" dirty="0"/>
              <a:t>Status</a:t>
            </a:r>
          </a:p>
          <a:p>
            <a:r>
              <a:rPr lang="en-US" dirty="0"/>
              <a:t>Date completed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6434160-5F16-E3F6-6D4B-983668AD3C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207138" y="341557"/>
            <a:ext cx="4038600" cy="44375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Scheduling is time-consuming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B91051-FFDF-E654-18CD-A8F133B07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879EEC-0B10-4256-9412-5C5A352DF0AE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5AF05D2-A3BB-453B-81EC-6879CF3825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720" y="1254890"/>
            <a:ext cx="5346326" cy="394497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EEACBAC-C33A-37C1-3F83-9E066E1522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6235" y="5236952"/>
            <a:ext cx="5346552" cy="1251445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2231F3A2-AF65-EF25-779B-5A6DCC5966F8}"/>
              </a:ext>
            </a:extLst>
          </p:cNvPr>
          <p:cNvSpPr txBox="1">
            <a:spLocks/>
          </p:cNvSpPr>
          <p:nvPr/>
        </p:nvSpPr>
        <p:spPr bwMode="auto">
          <a:xfrm>
            <a:off x="6772275" y="6408432"/>
            <a:ext cx="1779270" cy="449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r>
              <a:rPr lang="en-US" sz="1000" dirty="0">
                <a:latin typeface="+mn-lt"/>
              </a:rPr>
              <a:t>Program revision</a:t>
            </a:r>
          </a:p>
          <a:p>
            <a:r>
              <a:rPr lang="en-US" sz="1000" kern="0" dirty="0">
                <a:latin typeface="+mn-lt"/>
              </a:rPr>
              <a:t>Lane Community College</a:t>
            </a:r>
          </a:p>
        </p:txBody>
      </p:sp>
    </p:spTree>
    <p:extLst>
      <p:ext uri="{BB962C8B-B14F-4D97-AF65-F5344CB8AC3E}">
        <p14:creationId xmlns:p14="http://schemas.microsoft.com/office/powerpoint/2010/main" val="13747795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654" y="0"/>
            <a:ext cx="5825266" cy="688489"/>
          </a:xfrm>
        </p:spPr>
        <p:txBody>
          <a:bodyPr/>
          <a:lstStyle/>
          <a:p>
            <a:pPr>
              <a:tabLst>
                <a:tab pos="7772400" algn="r"/>
              </a:tabLst>
            </a:pPr>
            <a:r>
              <a:rPr lang="en-US" dirty="0"/>
              <a:t>There are many ways to organize a plan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E0102D-FA93-497C-A1C2-7F2C51D1EF12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E844BBE-6EF6-AB03-6FB0-19CE62E1BA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677" y="779611"/>
            <a:ext cx="4117320" cy="580375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292821D-A902-5C29-2943-01C792F08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7394" y="787903"/>
            <a:ext cx="4137665" cy="401506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D2E1DA9D-EA49-E51B-407C-1920D3974E78}"/>
              </a:ext>
            </a:extLst>
          </p:cNvPr>
          <p:cNvSpPr txBox="1">
            <a:spLocks/>
          </p:cNvSpPr>
          <p:nvPr/>
        </p:nvSpPr>
        <p:spPr bwMode="auto">
          <a:xfrm>
            <a:off x="6202722" y="4810922"/>
            <a:ext cx="2758398" cy="449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r>
              <a:rPr lang="en-US" sz="1000" dirty="0">
                <a:latin typeface="+mn-lt"/>
              </a:rPr>
              <a:t>EPA grant proposal</a:t>
            </a:r>
          </a:p>
          <a:p>
            <a:r>
              <a:rPr lang="en-US" sz="1000" kern="0" dirty="0">
                <a:latin typeface="+mn-lt"/>
              </a:rPr>
              <a:t>Jennifer Hayward, Lane Community College</a:t>
            </a:r>
          </a:p>
        </p:txBody>
      </p:sp>
    </p:spTree>
    <p:extLst>
      <p:ext uri="{BB962C8B-B14F-4D97-AF65-F5344CB8AC3E}">
        <p14:creationId xmlns:p14="http://schemas.microsoft.com/office/powerpoint/2010/main" val="35662646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D6E611-563C-7903-89BC-574F81DAB558}"/>
              </a:ext>
            </a:extLst>
          </p:cNvPr>
          <p:cNvSpPr txBox="1">
            <a:spLocks/>
          </p:cNvSpPr>
          <p:nvPr/>
        </p:nvSpPr>
        <p:spPr>
          <a:xfrm>
            <a:off x="1705088" y="220849"/>
            <a:ext cx="5825266" cy="868362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pPr>
              <a:tabLst>
                <a:tab pos="7772400" algn="r"/>
              </a:tabLst>
            </a:pPr>
            <a:r>
              <a:rPr lang="en-US" kern="0"/>
              <a:t>There are many ways to organize a plan</a:t>
            </a:r>
            <a:endParaRPr lang="en-US" kern="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F9D0A7C-64A8-C012-80CC-6FB5C5C260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499" y="735983"/>
            <a:ext cx="7482467" cy="5140455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FCCA2E-F4E6-8F30-E2B6-2F568CAEA0D5}"/>
              </a:ext>
            </a:extLst>
          </p:cNvPr>
          <p:cNvSpPr txBox="1">
            <a:spLocks/>
          </p:cNvSpPr>
          <p:nvPr/>
        </p:nvSpPr>
        <p:spPr>
          <a:xfrm>
            <a:off x="1951464" y="5988205"/>
            <a:ext cx="5330284" cy="76385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8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9pPr>
          </a:lstStyle>
          <a:p>
            <a:r>
              <a:rPr lang="en-US" kern="0" dirty="0"/>
              <a:t>This example is hard to understand. </a:t>
            </a:r>
          </a:p>
          <a:p>
            <a:r>
              <a:rPr lang="en-US" kern="0" dirty="0"/>
              <a:t>A graphical method would be clearer.</a:t>
            </a:r>
          </a:p>
        </p:txBody>
      </p:sp>
    </p:spTree>
    <p:extLst>
      <p:ext uri="{BB962C8B-B14F-4D97-AF65-F5344CB8AC3E}">
        <p14:creationId xmlns:p14="http://schemas.microsoft.com/office/powerpoint/2010/main" val="25627068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35A328-3B3D-9849-5E86-7C2325EDD6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2513" y="274638"/>
            <a:ext cx="3383280" cy="542943"/>
          </a:xfrm>
        </p:spPr>
        <p:txBody>
          <a:bodyPr/>
          <a:lstStyle/>
          <a:p>
            <a:r>
              <a:rPr lang="en-US" dirty="0"/>
              <a:t>Project Management: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BA928D-770B-C686-818F-43BC5E3BF9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42512" y="911710"/>
            <a:ext cx="7223755" cy="1282849"/>
          </a:xfrm>
        </p:spPr>
        <p:txBody>
          <a:bodyPr/>
          <a:lstStyle/>
          <a:p>
            <a:r>
              <a:rPr lang="en-US" dirty="0"/>
              <a:t>Planning, organizing, directing, and controlling resources</a:t>
            </a:r>
          </a:p>
          <a:p>
            <a:r>
              <a:rPr lang="en-US" dirty="0"/>
              <a:t>For a relatively short-term objective</a:t>
            </a:r>
          </a:p>
          <a:p>
            <a:r>
              <a:rPr lang="en-US" dirty="0"/>
              <a:t>To accomplish specific goals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ECF23857-F6B0-6A64-B37F-AFFA1B099CF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3033" y="2319037"/>
            <a:ext cx="4603994" cy="3447062"/>
          </a:xfr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41AA4C7-37CB-2BE2-F5D8-730211132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879EEC-0B10-4256-9412-5C5A352DF0AE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700DA8D-0011-5CAC-2ADC-07C9224A0D49}"/>
              </a:ext>
            </a:extLst>
          </p:cNvPr>
          <p:cNvSpPr txBox="1">
            <a:spLocks/>
          </p:cNvSpPr>
          <p:nvPr/>
        </p:nvSpPr>
        <p:spPr bwMode="auto">
          <a:xfrm>
            <a:off x="1244307" y="6005456"/>
            <a:ext cx="6696636" cy="852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8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9pPr>
          </a:lstStyle>
          <a:p>
            <a:r>
              <a:rPr lang="en-US" kern="0"/>
              <a:t>Project management can be a professional discipline</a:t>
            </a:r>
          </a:p>
          <a:p>
            <a:r>
              <a:rPr lang="en-US" kern="0"/>
              <a:t>Project managers can become certified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11405819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3172A74-EDFE-DBD2-0BE9-71CA79630A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D5264B-F1FB-4CCD-95FD-1E5C99D04E10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17F97B82-A0D7-4982-B2CE-5880FEC34658}"/>
              </a:ext>
            </a:extLst>
          </p:cNvPr>
          <p:cNvSpPr txBox="1">
            <a:spLocks/>
          </p:cNvSpPr>
          <p:nvPr/>
        </p:nvSpPr>
        <p:spPr bwMode="auto">
          <a:xfrm>
            <a:off x="255777" y="108538"/>
            <a:ext cx="4531980" cy="65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r>
              <a:rPr lang="en-US" kern="0" dirty="0"/>
              <a:t>Some teams use spreadsheets.</a:t>
            </a:r>
          </a:p>
        </p:txBody>
      </p:sp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A4FDFF10-B9E8-7C4E-266B-95F2D74109A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31" y="819366"/>
            <a:ext cx="4961209" cy="2861492"/>
          </a:xfr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874907B-E3D3-2768-0C66-E5461BD446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518" y="3628430"/>
            <a:ext cx="4109661" cy="3032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4339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A04277-AC57-9F04-3F3D-2C421E25E5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71C1901-00AD-3846-626B-CCC759A11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375" y="1034926"/>
            <a:ext cx="3980110" cy="1256212"/>
          </a:xfrm>
        </p:spPr>
        <p:txBody>
          <a:bodyPr/>
          <a:lstStyle/>
          <a:p>
            <a:r>
              <a:rPr lang="en-US" dirty="0"/>
              <a:t>Some teams use sticky notes on a bulletin board. . .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7971EF14-AB0A-A1C8-5447-8D39054E13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387" y="2715112"/>
            <a:ext cx="3770174" cy="2513449"/>
          </a:xfr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B3DFFE1-B9FD-17AC-A5A6-C15F2FD8F6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D5264B-F1FB-4CCD-95FD-1E5C99D04E10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CA3D58FF-8F35-E421-C645-805F55289DF9}"/>
              </a:ext>
            </a:extLst>
          </p:cNvPr>
          <p:cNvSpPr txBox="1">
            <a:spLocks/>
          </p:cNvSpPr>
          <p:nvPr/>
        </p:nvSpPr>
        <p:spPr bwMode="auto">
          <a:xfrm>
            <a:off x="5514173" y="1448657"/>
            <a:ext cx="3053630" cy="77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r>
              <a:rPr lang="en-US" kern="0" dirty="0"/>
              <a:t>or on a white board.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CF98E58-7290-81DD-FFCF-D4B5B6FFBDC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brigh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2746" y="2707834"/>
            <a:ext cx="4479963" cy="2520344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60A11927-FEFF-9A26-5E00-172BAEB38FB3}"/>
              </a:ext>
            </a:extLst>
          </p:cNvPr>
          <p:cNvSpPr txBox="1">
            <a:spLocks/>
          </p:cNvSpPr>
          <p:nvPr/>
        </p:nvSpPr>
        <p:spPr bwMode="auto">
          <a:xfrm rot="16200000">
            <a:off x="8206887" y="4402771"/>
            <a:ext cx="1425629" cy="287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r>
              <a:rPr lang="en-US" sz="1000" dirty="0" err="1">
                <a:latin typeface="+mn-lt"/>
              </a:rPr>
              <a:t>Kriscole</a:t>
            </a:r>
            <a:r>
              <a:rPr lang="en-US" sz="1000" dirty="0">
                <a:latin typeface="+mn-lt"/>
              </a:rPr>
              <a:t>, </a:t>
            </a:r>
            <a:r>
              <a:rPr lang="en-US" sz="1000" dirty="0" err="1">
                <a:latin typeface="+mn-lt"/>
              </a:rPr>
              <a:t>Dreamstime</a:t>
            </a:r>
            <a:endParaRPr lang="en-US" sz="1000" kern="0" dirty="0">
              <a:latin typeface="+mn-lt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262600C-0D48-6904-F7EC-400D1071D6B4}"/>
              </a:ext>
            </a:extLst>
          </p:cNvPr>
          <p:cNvSpPr txBox="1">
            <a:spLocks/>
          </p:cNvSpPr>
          <p:nvPr/>
        </p:nvSpPr>
        <p:spPr bwMode="auto">
          <a:xfrm rot="16200000">
            <a:off x="3169085" y="4292125"/>
            <a:ext cx="1805835" cy="172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r>
              <a:rPr lang="en-US" sz="1000" dirty="0" err="1">
                <a:latin typeface="+mn-lt"/>
              </a:rPr>
              <a:t>Maximenko50</a:t>
            </a:r>
            <a:r>
              <a:rPr lang="en-US" sz="1000" dirty="0">
                <a:latin typeface="+mn-lt"/>
              </a:rPr>
              <a:t>, </a:t>
            </a:r>
            <a:r>
              <a:rPr lang="en-US" sz="1000" dirty="0" err="1">
                <a:latin typeface="+mn-lt"/>
              </a:rPr>
              <a:t>Dreamstime</a:t>
            </a:r>
            <a:endParaRPr lang="en-US" sz="1000" kern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088452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05739" y="1156595"/>
            <a:ext cx="4711426" cy="1143000"/>
          </a:xfrm>
        </p:spPr>
        <p:txBody>
          <a:bodyPr/>
          <a:lstStyle/>
          <a:p>
            <a:r>
              <a:rPr lang="en-US" dirty="0"/>
              <a:t>Graphical schedule</a:t>
            </a:r>
          </a:p>
          <a:p>
            <a:r>
              <a:rPr lang="en-US" dirty="0"/>
              <a:t>Shows each step on a separate line so time overlaps can be seen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E0102D-FA93-497C-A1C2-7F2C51D1EF12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>
            <a:off x="2189693" y="561648"/>
            <a:ext cx="2263971" cy="619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r>
              <a:rPr lang="en-US" dirty="0">
                <a:latin typeface="+mn-lt"/>
              </a:rPr>
              <a:t>Gantt chart</a:t>
            </a:r>
            <a:endParaRPr lang="en-US" kern="0" dirty="0">
              <a:latin typeface="+mn-lt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731335" y="5238859"/>
            <a:ext cx="4611067" cy="815431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pPr>
              <a:tabLst>
                <a:tab pos="7772400" algn="r"/>
              </a:tabLst>
            </a:pPr>
            <a:r>
              <a:rPr lang="en-US" sz="2000" kern="0" dirty="0">
                <a:latin typeface="+mn-lt"/>
              </a:rPr>
              <a:t>You don’t have to make a Gantt chart.</a:t>
            </a:r>
          </a:p>
          <a:p>
            <a:pPr>
              <a:tabLst>
                <a:tab pos="7772400" algn="r"/>
              </a:tabLst>
            </a:pPr>
            <a:r>
              <a:rPr lang="en-US" sz="2000" kern="0" dirty="0">
                <a:latin typeface="+mn-lt"/>
              </a:rPr>
              <a:t>Many people find them useful.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E7C6A71-190E-DF08-C04B-10A36261735C}"/>
              </a:ext>
            </a:extLst>
          </p:cNvPr>
          <p:cNvSpPr txBox="1">
            <a:spLocks/>
          </p:cNvSpPr>
          <p:nvPr/>
        </p:nvSpPr>
        <p:spPr bwMode="auto">
          <a:xfrm rot="16200000">
            <a:off x="7518503" y="4022073"/>
            <a:ext cx="1555167" cy="309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r>
              <a:rPr lang="en-US" sz="1000" dirty="0">
                <a:latin typeface="+mn-lt"/>
              </a:rPr>
              <a:t>US DOT - FHWA</a:t>
            </a:r>
            <a:endParaRPr lang="en-US" sz="1000" kern="0" dirty="0">
              <a:latin typeface="+mn-lt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124F80F-3579-FB13-04B1-CAF0C17336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126" y="2439409"/>
            <a:ext cx="7143750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7725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E0102D-FA93-497C-A1C2-7F2C51D1EF12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4D30E001-94EE-532C-8BFE-DC096FD440A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00922"/>
            <a:ext cx="8748136" cy="2358357"/>
          </a:xfr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7F0819D-B7EE-73C5-BA6D-171C930DAE78}"/>
              </a:ext>
            </a:extLst>
          </p:cNvPr>
          <p:cNvSpPr txBox="1">
            <a:spLocks/>
          </p:cNvSpPr>
          <p:nvPr/>
        </p:nvSpPr>
        <p:spPr bwMode="auto">
          <a:xfrm rot="16200000">
            <a:off x="7742069" y="3110019"/>
            <a:ext cx="2248348" cy="309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r>
              <a:rPr lang="en-US" sz="1000" dirty="0">
                <a:latin typeface="+mn-lt"/>
              </a:rPr>
              <a:t>USGS Earthquake Hazards Program</a:t>
            </a:r>
            <a:endParaRPr lang="en-US" sz="1000" kern="0" dirty="0">
              <a:latin typeface="+mn-lt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7F22FBA5-F12F-7E0A-3D7D-A620EB0F3378}"/>
              </a:ext>
            </a:extLst>
          </p:cNvPr>
          <p:cNvSpPr txBox="1">
            <a:spLocks/>
          </p:cNvSpPr>
          <p:nvPr/>
        </p:nvSpPr>
        <p:spPr bwMode="auto">
          <a:xfrm>
            <a:off x="554019" y="737319"/>
            <a:ext cx="543799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8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9pPr>
          </a:lstStyle>
          <a:p>
            <a:r>
              <a:rPr lang="en-US" kern="0" dirty="0"/>
              <a:t>Homemade schedule in Excel spreadsheet  	</a:t>
            </a:r>
            <a:r>
              <a:rPr lang="en-US" kern="0" dirty="0">
                <a:solidFill>
                  <a:schemeClr val="tx1">
                    <a:lumMod val="65000"/>
                  </a:schemeClr>
                </a:solidFill>
              </a:rPr>
              <a:t>or</a:t>
            </a:r>
          </a:p>
          <a:p>
            <a:r>
              <a:rPr lang="en-US" kern="0" dirty="0">
                <a:solidFill>
                  <a:schemeClr val="tx1">
                    <a:lumMod val="65000"/>
                  </a:schemeClr>
                </a:solidFill>
              </a:rPr>
              <a:t>Scheduling software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484D5BF-33E8-A7DA-F9C5-23D6128C5371}"/>
              </a:ext>
            </a:extLst>
          </p:cNvPr>
          <p:cNvSpPr txBox="1">
            <a:spLocks/>
          </p:cNvSpPr>
          <p:nvPr/>
        </p:nvSpPr>
        <p:spPr bwMode="auto">
          <a:xfrm>
            <a:off x="552419" y="266806"/>
            <a:ext cx="2165684" cy="45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r>
              <a:rPr lang="en-US" kern="0" dirty="0">
                <a:latin typeface="+mn-lt"/>
              </a:rPr>
              <a:t>You can use:</a:t>
            </a:r>
          </a:p>
        </p:txBody>
      </p:sp>
    </p:spTree>
    <p:extLst>
      <p:ext uri="{BB962C8B-B14F-4D97-AF65-F5344CB8AC3E}">
        <p14:creationId xmlns:p14="http://schemas.microsoft.com/office/powerpoint/2010/main" val="26018814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CA45C8-BA27-BFC2-E137-64A4AD7F6D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2C427F-5EDF-24A3-2FFB-EDD350DC3E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E0102D-FA93-497C-A1C2-7F2C51D1EF12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642EF75-E81A-0E51-E92A-6D5BAAF6D623}"/>
              </a:ext>
            </a:extLst>
          </p:cNvPr>
          <p:cNvSpPr txBox="1">
            <a:spLocks/>
          </p:cNvSpPr>
          <p:nvPr/>
        </p:nvSpPr>
        <p:spPr bwMode="auto">
          <a:xfrm>
            <a:off x="552419" y="266806"/>
            <a:ext cx="2165684" cy="45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r>
              <a:rPr lang="en-US" kern="0" dirty="0">
                <a:latin typeface="+mn-lt"/>
              </a:rPr>
              <a:t>You can use: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883136A-7542-76E7-8F0B-A317DCEB823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 bwMode="auto">
          <a:xfrm>
            <a:off x="0" y="2397405"/>
            <a:ext cx="9144000" cy="385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EF3EF1B-DD1B-C3F7-016C-CACF23DE6EEC}"/>
              </a:ext>
            </a:extLst>
          </p:cNvPr>
          <p:cNvSpPr txBox="1">
            <a:spLocks/>
          </p:cNvSpPr>
          <p:nvPr/>
        </p:nvSpPr>
        <p:spPr bwMode="auto">
          <a:xfrm>
            <a:off x="554805" y="760768"/>
            <a:ext cx="666436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8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9pPr>
          </a:lstStyle>
          <a:p>
            <a:r>
              <a:rPr lang="en-US" kern="0" dirty="0">
                <a:solidFill>
                  <a:schemeClr val="tx1">
                    <a:lumMod val="65000"/>
                  </a:schemeClr>
                </a:solidFill>
              </a:rPr>
              <a:t>Homemade schedule in Excel spreadsheet</a:t>
            </a:r>
          </a:p>
          <a:p>
            <a:pPr marL="0" indent="0">
              <a:buNone/>
            </a:pPr>
            <a:r>
              <a:rPr lang="en-US" kern="0" dirty="0">
                <a:solidFill>
                  <a:schemeClr val="tx1">
                    <a:lumMod val="65000"/>
                  </a:schemeClr>
                </a:solidFill>
              </a:rPr>
              <a:t>	or</a:t>
            </a:r>
          </a:p>
          <a:p>
            <a:r>
              <a:rPr lang="en-US" kern="0" dirty="0"/>
              <a:t>Office Timeline, a free PowerPoint add-on</a:t>
            </a:r>
          </a:p>
        </p:txBody>
      </p:sp>
    </p:spTree>
    <p:extLst>
      <p:ext uri="{BB962C8B-B14F-4D97-AF65-F5344CB8AC3E}">
        <p14:creationId xmlns:p14="http://schemas.microsoft.com/office/powerpoint/2010/main" val="36976927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855F46-F78A-A1FE-D717-11BD660F53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26A139-051F-87E8-A330-827E2E160A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E0102D-FA93-497C-A1C2-7F2C51D1EF12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186DC85D-3ED0-389B-642B-B3114B61EFB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31" y="2377550"/>
            <a:ext cx="8229600" cy="948824"/>
          </a:xfr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E48844F-71D0-3669-8448-7030434AD2BA}"/>
              </a:ext>
            </a:extLst>
          </p:cNvPr>
          <p:cNvSpPr txBox="1">
            <a:spLocks/>
          </p:cNvSpPr>
          <p:nvPr/>
        </p:nvSpPr>
        <p:spPr bwMode="auto">
          <a:xfrm rot="16200000">
            <a:off x="8524343" y="2844112"/>
            <a:ext cx="726829" cy="309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r>
              <a:rPr lang="en-US" sz="1000" dirty="0">
                <a:latin typeface="+mn-lt"/>
              </a:rPr>
              <a:t>NASA</a:t>
            </a:r>
            <a:endParaRPr lang="en-US" sz="1000" kern="0" dirty="0">
              <a:latin typeface="+mn-lt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EBA120C-3A98-587A-82F9-9A1F56114EC8}"/>
              </a:ext>
            </a:extLst>
          </p:cNvPr>
          <p:cNvSpPr txBox="1">
            <a:spLocks/>
          </p:cNvSpPr>
          <p:nvPr/>
        </p:nvSpPr>
        <p:spPr bwMode="auto">
          <a:xfrm>
            <a:off x="554019" y="801865"/>
            <a:ext cx="666436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8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9pPr>
          </a:lstStyle>
          <a:p>
            <a:r>
              <a:rPr lang="en-US" kern="0" dirty="0">
                <a:solidFill>
                  <a:schemeClr val="tx1">
                    <a:lumMod val="65000"/>
                  </a:schemeClr>
                </a:solidFill>
              </a:rPr>
              <a:t>Homemade schedule in Excel spreadsheet</a:t>
            </a:r>
          </a:p>
          <a:p>
            <a:pPr marL="0" indent="0">
              <a:buNone/>
            </a:pPr>
            <a:r>
              <a:rPr lang="en-US" kern="0" dirty="0">
                <a:solidFill>
                  <a:schemeClr val="tx1">
                    <a:lumMod val="65000"/>
                  </a:schemeClr>
                </a:solidFill>
              </a:rPr>
              <a:t>	or</a:t>
            </a:r>
          </a:p>
          <a:p>
            <a:r>
              <a:rPr lang="en-US" kern="0" dirty="0"/>
              <a:t>Microsoft Project – popular scheduling software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8AAB924-8CE8-E069-6540-95BC1F839793}"/>
              </a:ext>
            </a:extLst>
          </p:cNvPr>
          <p:cNvSpPr txBox="1">
            <a:spLocks/>
          </p:cNvSpPr>
          <p:nvPr/>
        </p:nvSpPr>
        <p:spPr bwMode="auto">
          <a:xfrm>
            <a:off x="552419" y="266806"/>
            <a:ext cx="2165684" cy="45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r>
              <a:rPr lang="en-US" kern="0" dirty="0"/>
              <a:t>You can use: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338909-1C2B-7CD0-050E-986A742258A8}"/>
              </a:ext>
            </a:extLst>
          </p:cNvPr>
          <p:cNvSpPr txBox="1">
            <a:spLocks/>
          </p:cNvSpPr>
          <p:nvPr/>
        </p:nvSpPr>
        <p:spPr bwMode="auto">
          <a:xfrm rot="16200000">
            <a:off x="8552753" y="4967030"/>
            <a:ext cx="702077" cy="299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r>
              <a:rPr lang="en-US" sz="1000" dirty="0">
                <a:latin typeface="+mn-lt"/>
              </a:rPr>
              <a:t>NASA</a:t>
            </a:r>
            <a:endParaRPr lang="en-US" sz="1000" kern="0" dirty="0">
              <a:latin typeface="+mn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2D56F41-B0DB-99E7-0AEB-E464D04AAF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608" y="4472493"/>
            <a:ext cx="8240357" cy="950064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2C0262B0-E02C-859F-13F0-57D0EEE4B31B}"/>
              </a:ext>
            </a:extLst>
          </p:cNvPr>
          <p:cNvSpPr txBox="1">
            <a:spLocks/>
          </p:cNvSpPr>
          <p:nvPr/>
        </p:nvSpPr>
        <p:spPr bwMode="auto">
          <a:xfrm>
            <a:off x="3985901" y="3409832"/>
            <a:ext cx="2165684" cy="45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r>
              <a:rPr lang="en-US" sz="1800" kern="0" dirty="0">
                <a:latin typeface="+mn-lt"/>
              </a:rPr>
              <a:t>Schedule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CF10214-C604-FEDE-0308-25B9099A72B9}"/>
              </a:ext>
            </a:extLst>
          </p:cNvPr>
          <p:cNvSpPr txBox="1">
            <a:spLocks/>
          </p:cNvSpPr>
          <p:nvPr/>
        </p:nvSpPr>
        <p:spPr bwMode="auto">
          <a:xfrm>
            <a:off x="3987693" y="5487851"/>
            <a:ext cx="3112354" cy="45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r>
              <a:rPr lang="en-US" sz="1800" kern="0" dirty="0">
                <a:latin typeface="+mn-lt"/>
              </a:rPr>
              <a:t>Schedule with milestones</a:t>
            </a:r>
          </a:p>
        </p:txBody>
      </p:sp>
    </p:spTree>
    <p:extLst>
      <p:ext uri="{BB962C8B-B14F-4D97-AF65-F5344CB8AC3E}">
        <p14:creationId xmlns:p14="http://schemas.microsoft.com/office/powerpoint/2010/main" val="37811497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E0102D-FA93-497C-A1C2-7F2C51D1EF12}" type="slidenum">
              <a:rPr lang="en-US" smtClean="0"/>
              <a:pPr>
                <a:defRPr/>
              </a:pPr>
              <a:t>26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EC0FA4F-70AB-A9CB-4F70-A03065183226}"/>
              </a:ext>
            </a:extLst>
          </p:cNvPr>
          <p:cNvSpPr txBox="1">
            <a:spLocks/>
          </p:cNvSpPr>
          <p:nvPr/>
        </p:nvSpPr>
        <p:spPr bwMode="auto">
          <a:xfrm rot="16200000">
            <a:off x="7744413" y="4742834"/>
            <a:ext cx="2286689" cy="309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r>
              <a:rPr lang="en-US" sz="1000" dirty="0">
                <a:latin typeface="+mn-lt"/>
              </a:rPr>
              <a:t>Hennebery Eddy Architects</a:t>
            </a:r>
            <a:endParaRPr lang="en-US" sz="1000" kern="0" dirty="0">
              <a:latin typeface="+mn-lt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A3A5E59-ECCD-9215-58F6-B8355008168F}"/>
              </a:ext>
            </a:extLst>
          </p:cNvPr>
          <p:cNvSpPr txBox="1">
            <a:spLocks/>
          </p:cNvSpPr>
          <p:nvPr/>
        </p:nvSpPr>
        <p:spPr bwMode="auto">
          <a:xfrm>
            <a:off x="554019" y="801865"/>
            <a:ext cx="574996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8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9pPr>
          </a:lstStyle>
          <a:p>
            <a:r>
              <a:rPr lang="en-US" kern="0" dirty="0">
                <a:solidFill>
                  <a:schemeClr val="tx1">
                    <a:lumMod val="65000"/>
                  </a:schemeClr>
                </a:solidFill>
              </a:rPr>
              <a:t>Homemade schedule in Excel spreadsheet</a:t>
            </a:r>
          </a:p>
          <a:p>
            <a:pPr marL="0" indent="0">
              <a:buNone/>
            </a:pPr>
            <a:r>
              <a:rPr lang="en-US" kern="0" dirty="0">
                <a:solidFill>
                  <a:schemeClr val="tx1">
                    <a:lumMod val="65000"/>
                  </a:schemeClr>
                </a:solidFill>
              </a:rPr>
              <a:t>	or</a:t>
            </a:r>
          </a:p>
          <a:p>
            <a:r>
              <a:rPr lang="en-US" kern="0" dirty="0"/>
              <a:t>Other scheduling software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7199D3C-9CFE-9A27-4B8D-A1C2D63BC376}"/>
              </a:ext>
            </a:extLst>
          </p:cNvPr>
          <p:cNvSpPr txBox="1">
            <a:spLocks/>
          </p:cNvSpPr>
          <p:nvPr/>
        </p:nvSpPr>
        <p:spPr bwMode="auto">
          <a:xfrm>
            <a:off x="552419" y="266806"/>
            <a:ext cx="2165684" cy="45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r>
              <a:rPr lang="en-US" kern="0" dirty="0">
                <a:latin typeface="+mn-lt"/>
              </a:rPr>
              <a:t>You can use:</a:t>
            </a:r>
          </a:p>
        </p:txBody>
      </p:sp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C31CC35F-F6CB-9601-DF7E-E8CE3674E6E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15" y="2300988"/>
            <a:ext cx="8229600" cy="3705301"/>
          </a:xfrm>
        </p:spPr>
      </p:pic>
    </p:spTree>
    <p:extLst>
      <p:ext uri="{BB962C8B-B14F-4D97-AF65-F5344CB8AC3E}">
        <p14:creationId xmlns:p14="http://schemas.microsoft.com/office/powerpoint/2010/main" val="104912833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462674-9DCB-7ACD-ED5B-1F78BE070F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BD2AEE-11B6-102E-3323-9B2D4EBA8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E0102D-FA93-497C-A1C2-7F2C51D1EF12}" type="slidenum">
              <a:rPr lang="en-US" smtClean="0"/>
              <a:pPr>
                <a:defRPr/>
              </a:pPr>
              <a:t>27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2F0AC0E-1A79-9086-29B7-C9AD9FA79F2F}"/>
              </a:ext>
            </a:extLst>
          </p:cNvPr>
          <p:cNvSpPr txBox="1">
            <a:spLocks/>
          </p:cNvSpPr>
          <p:nvPr/>
        </p:nvSpPr>
        <p:spPr bwMode="auto">
          <a:xfrm rot="16200000">
            <a:off x="7819719" y="5259201"/>
            <a:ext cx="2286689" cy="309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r>
              <a:rPr lang="en-US" sz="1000" dirty="0">
                <a:latin typeface="+mn-lt"/>
              </a:rPr>
              <a:t>Basecamp</a:t>
            </a:r>
            <a:endParaRPr lang="en-US" sz="1000" kern="0" dirty="0">
              <a:latin typeface="+mn-lt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D14D716-2230-ADEA-6BEC-71928AB053A3}"/>
              </a:ext>
            </a:extLst>
          </p:cNvPr>
          <p:cNvSpPr txBox="1">
            <a:spLocks/>
          </p:cNvSpPr>
          <p:nvPr/>
        </p:nvSpPr>
        <p:spPr bwMode="auto">
          <a:xfrm>
            <a:off x="554019" y="801865"/>
            <a:ext cx="574996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8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9pPr>
          </a:lstStyle>
          <a:p>
            <a:r>
              <a:rPr lang="en-US" kern="0" dirty="0">
                <a:solidFill>
                  <a:schemeClr val="tx1">
                    <a:lumMod val="65000"/>
                  </a:schemeClr>
                </a:solidFill>
              </a:rPr>
              <a:t>Homemade schedule in Excel spreadsheet</a:t>
            </a:r>
          </a:p>
          <a:p>
            <a:pPr marL="0" indent="0">
              <a:buNone/>
            </a:pPr>
            <a:r>
              <a:rPr lang="en-US" kern="0" dirty="0">
                <a:solidFill>
                  <a:schemeClr val="tx1">
                    <a:lumMod val="65000"/>
                  </a:schemeClr>
                </a:solidFill>
              </a:rPr>
              <a:t>	or</a:t>
            </a:r>
          </a:p>
          <a:p>
            <a:r>
              <a:rPr lang="en-US" kern="0" dirty="0"/>
              <a:t>Other scheduling software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610E3A1-3F87-FDB1-B5E6-8976D6C6AB03}"/>
              </a:ext>
            </a:extLst>
          </p:cNvPr>
          <p:cNvSpPr txBox="1">
            <a:spLocks/>
          </p:cNvSpPr>
          <p:nvPr/>
        </p:nvSpPr>
        <p:spPr bwMode="auto">
          <a:xfrm>
            <a:off x="552419" y="266806"/>
            <a:ext cx="2165684" cy="45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r>
              <a:rPr lang="en-US" kern="0" dirty="0"/>
              <a:t>You can use: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8F3738E-E8F2-E224-89DF-C193BFAE4E9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368" y="2595058"/>
            <a:ext cx="8686800" cy="3858103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1B0FF91-BE52-361D-D30B-2B0A52F4FA85}"/>
              </a:ext>
            </a:extLst>
          </p:cNvPr>
          <p:cNvSpPr txBox="1">
            <a:spLocks/>
          </p:cNvSpPr>
          <p:nvPr/>
        </p:nvSpPr>
        <p:spPr bwMode="auto">
          <a:xfrm>
            <a:off x="5136972" y="2097401"/>
            <a:ext cx="2995812" cy="45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r>
              <a:rPr lang="en-US" sz="2000" kern="0" dirty="0">
                <a:latin typeface="+mn-lt"/>
              </a:rPr>
              <a:t>This is from Basecamp:</a:t>
            </a:r>
          </a:p>
        </p:txBody>
      </p:sp>
    </p:spTree>
    <p:extLst>
      <p:ext uri="{BB962C8B-B14F-4D97-AF65-F5344CB8AC3E}">
        <p14:creationId xmlns:p14="http://schemas.microsoft.com/office/powerpoint/2010/main" val="193099706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38B18-1909-822C-D327-7CC17580EB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91758"/>
            <a:ext cx="7003228" cy="456882"/>
          </a:xfrm>
        </p:spPr>
        <p:txBody>
          <a:bodyPr/>
          <a:lstStyle/>
          <a:p>
            <a:r>
              <a:rPr lang="en-US" dirty="0"/>
              <a:t>Basecamp = collaboration software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3A14FE-27CE-66E4-CB54-4C046E056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621256"/>
            <a:ext cx="8294146" cy="906330"/>
          </a:xfrm>
        </p:spPr>
        <p:txBody>
          <a:bodyPr/>
          <a:lstStyle/>
          <a:p>
            <a:r>
              <a:rPr lang="en-US" dirty="0"/>
              <a:t>Project management tool to help teams collaborate. </a:t>
            </a:r>
          </a:p>
          <a:p>
            <a:r>
              <a:rPr lang="en-US" dirty="0"/>
              <a:t>Has scheduling, to-do lists, message board, file sharing, and chat.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DCB0EB-160D-FB29-B55B-A2F96C700A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E0102D-FA93-497C-A1C2-7F2C51D1EF12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E31964E-FF2B-57AD-0815-20967DFD20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193" y="1512656"/>
            <a:ext cx="7229140" cy="4071584"/>
          </a:xfrm>
          <a:prstGeom prst="rect">
            <a:avLst/>
          </a:prstGeom>
          <a:ln>
            <a:solidFill>
              <a:srgbClr val="1B4122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36E0662-01E2-EEA2-E377-27F71C539E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24464"/>
            <a:ext cx="3238052" cy="1833535"/>
          </a:xfrm>
          <a:prstGeom prst="rect">
            <a:avLst/>
          </a:prstGeom>
          <a:ln>
            <a:solidFill>
              <a:srgbClr val="1B4122"/>
            </a:solidFill>
          </a:ln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0C7A0A4-E12D-7118-1AF3-CB1B0CEBA94F}"/>
              </a:ext>
            </a:extLst>
          </p:cNvPr>
          <p:cNvSpPr txBox="1">
            <a:spLocks/>
          </p:cNvSpPr>
          <p:nvPr/>
        </p:nvSpPr>
        <p:spPr bwMode="auto">
          <a:xfrm rot="16200000">
            <a:off x="2991049" y="6357310"/>
            <a:ext cx="702077" cy="299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r>
              <a:rPr lang="en-US" sz="1000" dirty="0">
                <a:latin typeface="+mn-lt"/>
              </a:rPr>
              <a:t>ASLA</a:t>
            </a:r>
            <a:endParaRPr lang="en-US" sz="1000" kern="0" dirty="0">
              <a:latin typeface="+mn-lt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346918F-EAB6-FE9E-F787-1FF2F18AB0FF}"/>
              </a:ext>
            </a:extLst>
          </p:cNvPr>
          <p:cNvSpPr txBox="1">
            <a:spLocks/>
          </p:cNvSpPr>
          <p:nvPr/>
        </p:nvSpPr>
        <p:spPr bwMode="auto">
          <a:xfrm rot="16200000">
            <a:off x="8507882" y="4939178"/>
            <a:ext cx="1035569" cy="236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r>
              <a:rPr lang="en-US" sz="1000" dirty="0">
                <a:latin typeface="+mn-lt"/>
              </a:rPr>
              <a:t>AH Suite</a:t>
            </a:r>
            <a:endParaRPr lang="en-US" sz="1000" kern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4556924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0150" y="406981"/>
            <a:ext cx="2165684" cy="555541"/>
          </a:xfrm>
        </p:spPr>
        <p:txBody>
          <a:bodyPr/>
          <a:lstStyle/>
          <a:p>
            <a:r>
              <a:rPr lang="en-US" dirty="0"/>
              <a:t>Scheduling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E0102D-FA93-497C-A1C2-7F2C51D1EF12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1208166" y="1211144"/>
            <a:ext cx="7506200" cy="4296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6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9pPr>
          </a:lstStyle>
          <a:p>
            <a:r>
              <a:rPr lang="en-US" sz="2000" kern="0" dirty="0"/>
              <a:t>Divide into short tasks</a:t>
            </a:r>
          </a:p>
          <a:p>
            <a:pPr lvl="1"/>
            <a:r>
              <a:rPr lang="en-US" sz="2000" kern="0" dirty="0"/>
              <a:t>Assign people to each task</a:t>
            </a:r>
          </a:p>
          <a:p>
            <a:endParaRPr lang="en-US" sz="2000" kern="0" dirty="0"/>
          </a:p>
          <a:p>
            <a:r>
              <a:rPr lang="en-US" sz="2000" kern="0" dirty="0"/>
              <a:t>Determine task dependencies</a:t>
            </a:r>
          </a:p>
          <a:p>
            <a:pPr lvl="1"/>
            <a:r>
              <a:rPr lang="en-US" sz="2000" kern="0" dirty="0"/>
              <a:t>What comes before what?</a:t>
            </a:r>
          </a:p>
          <a:p>
            <a:endParaRPr lang="en-US" sz="2000" kern="0" dirty="0"/>
          </a:p>
          <a:p>
            <a:r>
              <a:rPr lang="en-US" sz="2000" kern="0" dirty="0"/>
              <a:t>Assign time to each task</a:t>
            </a:r>
          </a:p>
          <a:p>
            <a:pPr lvl="1"/>
            <a:r>
              <a:rPr lang="en-US" sz="2000" kern="0" dirty="0"/>
              <a:t>How long will it take?</a:t>
            </a:r>
          </a:p>
          <a:p>
            <a:endParaRPr lang="en-US" sz="2000" kern="0" dirty="0"/>
          </a:p>
          <a:p>
            <a:r>
              <a:rPr lang="en-US" sz="2000" kern="0" dirty="0"/>
              <a:t>Give each task a milestone (marker or measurement)</a:t>
            </a:r>
          </a:p>
          <a:p>
            <a:pPr lvl="1"/>
            <a:r>
              <a:rPr lang="en-US" sz="2000" kern="0" dirty="0"/>
              <a:t>Everyone knows when work is complete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2894578" y="471146"/>
            <a:ext cx="4475083" cy="432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r>
              <a:rPr lang="en-US" dirty="0"/>
              <a:t>-  the implementation plan</a:t>
            </a:r>
            <a:endParaRPr lang="en-US" kern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888407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188B4F-BF68-626A-3E64-2AB0E0D775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541C9D-3A24-46B6-3C33-9397A7F77F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5689" y="274638"/>
            <a:ext cx="3264946" cy="1143000"/>
          </a:xfrm>
        </p:spPr>
        <p:txBody>
          <a:bodyPr/>
          <a:lstStyle/>
          <a:p>
            <a:r>
              <a:rPr lang="en-US" dirty="0"/>
              <a:t>Project management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D1AA6-0CFE-4DBC-FBB8-CE08160B324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45688" y="1385048"/>
            <a:ext cx="6847243" cy="1207546"/>
          </a:xfrm>
        </p:spPr>
        <p:txBody>
          <a:bodyPr/>
          <a:lstStyle/>
          <a:p>
            <a:r>
              <a:rPr lang="en-US" dirty="0"/>
              <a:t>But you don’t have to be certified to manage projects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EA0D7D-9803-8390-0E2E-C7E5C2ED87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879EEC-0B10-4256-9412-5C5A352DF0AE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681709F-67F3-969E-BE9A-B7D72DFED3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4229" y="2807746"/>
            <a:ext cx="4242238" cy="240427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32BD8AA-E4F8-CCB7-2F2F-0FB720F4BE3B}"/>
              </a:ext>
            </a:extLst>
          </p:cNvPr>
          <p:cNvSpPr txBox="1"/>
          <p:nvPr/>
        </p:nvSpPr>
        <p:spPr>
          <a:xfrm rot="16200000">
            <a:off x="5683551" y="3817407"/>
            <a:ext cx="248398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rgbClr val="1B4122"/>
                </a:solidFill>
                <a:effectLst/>
                <a:latin typeface="+mn-lt"/>
              </a:rPr>
              <a:t>National Institute of Standards and Technology (NIST)</a:t>
            </a:r>
            <a:endParaRPr lang="en-US" sz="1000" dirty="0">
              <a:solidFill>
                <a:srgbClr val="1B4122"/>
              </a:solidFill>
              <a:latin typeface="+mn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13DB7DD-E109-7C0C-1EC0-D6B5F770EE9E}"/>
              </a:ext>
            </a:extLst>
          </p:cNvPr>
          <p:cNvSpPr txBox="1"/>
          <p:nvPr/>
        </p:nvSpPr>
        <p:spPr>
          <a:xfrm>
            <a:off x="2092359" y="5615057"/>
            <a:ext cx="4986169" cy="7745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lang="en-US" sz="1800" kern="1200" dirty="0">
                <a:solidFill>
                  <a:srgbClr val="1B4122"/>
                </a:solidFill>
                <a:effectLst/>
                <a:latin typeface="+mn-lt"/>
                <a:ea typeface="+mn-ea"/>
                <a:cs typeface="+mn-cs"/>
              </a:rPr>
              <a:t>“A project is a problem scheduled for solution.” </a:t>
            </a:r>
          </a:p>
          <a:p>
            <a:r>
              <a:rPr lang="en-US" sz="1800" kern="1200" dirty="0">
                <a:solidFill>
                  <a:srgbClr val="1B4122"/>
                </a:solidFill>
                <a:effectLst/>
                <a:latin typeface="+mn-lt"/>
                <a:ea typeface="+mn-ea"/>
                <a:cs typeface="+mn-cs"/>
              </a:rPr>
              <a:t>                                </a:t>
            </a:r>
            <a:r>
              <a:rPr lang="en-US" sz="1200" kern="1200" dirty="0">
                <a:solidFill>
                  <a:srgbClr val="1B4122"/>
                </a:solidFill>
                <a:effectLst/>
                <a:latin typeface="+mn-lt"/>
                <a:ea typeface="+mn-ea"/>
                <a:cs typeface="+mn-cs"/>
              </a:rPr>
              <a:t>J. M. Juran, quality management leader</a:t>
            </a:r>
            <a:endParaRPr lang="en-US" sz="1200" dirty="0">
              <a:solidFill>
                <a:srgbClr val="1B41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336709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44CCCF-85A6-2642-AC9B-84D9156EA6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FC745-8712-8FCB-66C3-7FE23E313D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E0102D-FA93-497C-A1C2-7F2C51D1EF12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3551A28-C8FC-B69F-8BBE-C51E134E9516}"/>
              </a:ext>
            </a:extLst>
          </p:cNvPr>
          <p:cNvSpPr txBox="1">
            <a:spLocks/>
          </p:cNvSpPr>
          <p:nvPr/>
        </p:nvSpPr>
        <p:spPr bwMode="auto">
          <a:xfrm>
            <a:off x="700166" y="192753"/>
            <a:ext cx="2165684" cy="636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r>
              <a:rPr lang="en-US" kern="0" dirty="0"/>
              <a:t>Milestones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0ABF75A-FC27-ABEF-C397-4DDF07F442F0}"/>
              </a:ext>
            </a:extLst>
          </p:cNvPr>
          <p:cNvSpPr txBox="1">
            <a:spLocks/>
          </p:cNvSpPr>
          <p:nvPr/>
        </p:nvSpPr>
        <p:spPr bwMode="auto">
          <a:xfrm>
            <a:off x="708913" y="780872"/>
            <a:ext cx="7643973" cy="77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6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9pPr>
          </a:lstStyle>
          <a:p>
            <a:r>
              <a:rPr lang="en-US" sz="2000" kern="0" dirty="0"/>
              <a:t>Used since Roman times, milestones were numbered markers indicating position on a route or distance to a destination.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8101896-88E9-150B-F123-1A7E696559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878" y="2219219"/>
            <a:ext cx="2544011" cy="316252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FC11E88-FEAB-8E51-6388-58017A624C03}"/>
              </a:ext>
            </a:extLst>
          </p:cNvPr>
          <p:cNvSpPr txBox="1"/>
          <p:nvPr/>
        </p:nvSpPr>
        <p:spPr>
          <a:xfrm>
            <a:off x="5116531" y="5450709"/>
            <a:ext cx="158221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1B4122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Route 22, Ohio </a:t>
            </a:r>
            <a:endParaRPr lang="en-US" sz="1600" dirty="0">
              <a:solidFill>
                <a:srgbClr val="1B4122"/>
              </a:solidFill>
              <a:latin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77DCF7-C3C6-49FB-0520-4337C5BB3303}"/>
              </a:ext>
            </a:extLst>
          </p:cNvPr>
          <p:cNvSpPr txBox="1"/>
          <p:nvPr/>
        </p:nvSpPr>
        <p:spPr>
          <a:xfrm>
            <a:off x="1816814" y="5448999"/>
            <a:ext cx="158221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1B4122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Route 126, Massachusetts </a:t>
            </a:r>
            <a:endParaRPr lang="en-US" sz="1600" dirty="0">
              <a:solidFill>
                <a:srgbClr val="1B4122"/>
              </a:solidFill>
              <a:latin typeface="+mn-lt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AFE9BA2A-EFD5-564F-5573-6E06B21C77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9010" y="2198510"/>
            <a:ext cx="2077535" cy="3177720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D9F0B811-0AC7-5590-6A22-8D163B36095B}"/>
              </a:ext>
            </a:extLst>
          </p:cNvPr>
          <p:cNvSpPr txBox="1">
            <a:spLocks/>
          </p:cNvSpPr>
          <p:nvPr/>
        </p:nvSpPr>
        <p:spPr bwMode="auto">
          <a:xfrm rot="16200000">
            <a:off x="3805053" y="4496827"/>
            <a:ext cx="1499569" cy="322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r>
              <a:rPr lang="en-US" sz="1000" dirty="0">
                <a:latin typeface="+mn-lt"/>
              </a:rPr>
              <a:t>Library of Congress</a:t>
            </a:r>
            <a:endParaRPr lang="en-US" sz="1000" kern="0" dirty="0">
              <a:latin typeface="+mn-lt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5D5A38F-7B07-D249-9653-9365E3883A4F}"/>
              </a:ext>
            </a:extLst>
          </p:cNvPr>
          <p:cNvSpPr txBox="1">
            <a:spLocks/>
          </p:cNvSpPr>
          <p:nvPr/>
        </p:nvSpPr>
        <p:spPr bwMode="auto">
          <a:xfrm rot="16200000">
            <a:off x="6628735" y="4495117"/>
            <a:ext cx="1499569" cy="322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r>
              <a:rPr lang="en-US" sz="1000" dirty="0">
                <a:latin typeface="+mn-lt"/>
              </a:rPr>
              <a:t>Library of Congress</a:t>
            </a:r>
            <a:endParaRPr lang="en-US" sz="1000" kern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5410945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66DA068-1689-6317-BCD2-965B10B895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6575" y="4712768"/>
            <a:ext cx="4239760" cy="206817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E0102D-FA93-497C-A1C2-7F2C51D1EF12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576879" y="161931"/>
            <a:ext cx="2165684" cy="464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r>
              <a:rPr lang="en-US" kern="0" dirty="0"/>
              <a:t>Tracking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576878" y="647310"/>
            <a:ext cx="53941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6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9pPr>
          </a:lstStyle>
          <a:p>
            <a:r>
              <a:rPr lang="en-US" sz="2000" kern="0" dirty="0"/>
              <a:t>Use milestones in the schedule</a:t>
            </a:r>
          </a:p>
          <a:p>
            <a:r>
              <a:rPr lang="en-US" sz="2000" kern="0" dirty="0"/>
              <a:t>Check: Are you where you should be?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14E1A82-221E-6171-BB82-4AE17ED51F8C}"/>
              </a:ext>
            </a:extLst>
          </p:cNvPr>
          <p:cNvSpPr/>
          <p:nvPr/>
        </p:nvSpPr>
        <p:spPr>
          <a:xfrm>
            <a:off x="4172877" y="4953954"/>
            <a:ext cx="892885" cy="24742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658F5783-C72F-05E3-8DD0-B75C8234B028}"/>
              </a:ext>
            </a:extLst>
          </p:cNvPr>
          <p:cNvSpPr/>
          <p:nvPr/>
        </p:nvSpPr>
        <p:spPr>
          <a:xfrm>
            <a:off x="4154119" y="6238207"/>
            <a:ext cx="892885" cy="24742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DD147FF-EBA6-C145-9A14-7168DD1DB32F}"/>
              </a:ext>
            </a:extLst>
          </p:cNvPr>
          <p:cNvSpPr txBox="1">
            <a:spLocks/>
          </p:cNvSpPr>
          <p:nvPr/>
        </p:nvSpPr>
        <p:spPr bwMode="auto">
          <a:xfrm rot="16200000">
            <a:off x="7277380" y="5464501"/>
            <a:ext cx="2081026" cy="542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r>
              <a:rPr lang="en-US" sz="1000" dirty="0">
                <a:latin typeface="+mn-lt"/>
              </a:rPr>
              <a:t>EPA grant proposal</a:t>
            </a:r>
          </a:p>
          <a:p>
            <a:r>
              <a:rPr lang="en-US" sz="1000" kern="0" dirty="0">
                <a:latin typeface="+mn-lt"/>
              </a:rPr>
              <a:t>Jennifer Hayward, Lane Community College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36B1AE0-222B-79B3-E187-0C6E2F7529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307" y="1220556"/>
            <a:ext cx="5890196" cy="3926797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C065C07C-3610-C098-2E39-41D795C3A442}"/>
              </a:ext>
            </a:extLst>
          </p:cNvPr>
          <p:cNvSpPr txBox="1">
            <a:spLocks/>
          </p:cNvSpPr>
          <p:nvPr/>
        </p:nvSpPr>
        <p:spPr bwMode="auto">
          <a:xfrm rot="16200000">
            <a:off x="5313373" y="3656326"/>
            <a:ext cx="1499569" cy="338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r>
              <a:rPr lang="en-US" sz="1000" dirty="0">
                <a:latin typeface="+mn-lt"/>
              </a:rPr>
              <a:t>Elnur, </a:t>
            </a:r>
            <a:r>
              <a:rPr lang="en-US" sz="1000" dirty="0" err="1">
                <a:latin typeface="+mn-lt"/>
              </a:rPr>
              <a:t>Dreamstime</a:t>
            </a:r>
            <a:endParaRPr lang="en-US" sz="1000" kern="0" dirty="0">
              <a:latin typeface="+mn-lt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D5E6147F-43AC-86B2-2632-102ABB48F8F8}"/>
              </a:ext>
            </a:extLst>
          </p:cNvPr>
          <p:cNvSpPr/>
          <p:nvPr/>
        </p:nvSpPr>
        <p:spPr>
          <a:xfrm>
            <a:off x="3452119" y="3041248"/>
            <a:ext cx="533146" cy="24742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C6CEDB33-C38C-4DA8-5840-BC9451A84452}"/>
              </a:ext>
            </a:extLst>
          </p:cNvPr>
          <p:cNvSpPr txBox="1">
            <a:spLocks/>
          </p:cNvSpPr>
          <p:nvPr/>
        </p:nvSpPr>
        <p:spPr bwMode="auto">
          <a:xfrm>
            <a:off x="575169" y="4888824"/>
            <a:ext cx="3226270" cy="803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6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9pPr>
          </a:lstStyle>
          <a:p>
            <a:r>
              <a:rPr lang="en-US" sz="2000" kern="0" dirty="0"/>
              <a:t>A milestone is a marker or measurement</a:t>
            </a:r>
          </a:p>
        </p:txBody>
      </p:sp>
    </p:spTree>
    <p:extLst>
      <p:ext uri="{BB962C8B-B14F-4D97-AF65-F5344CB8AC3E}">
        <p14:creationId xmlns:p14="http://schemas.microsoft.com/office/powerpoint/2010/main" val="145971767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116E4D-824A-14F8-C6ED-F3ACFC46E7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F8F5A1-52E7-A5CE-F365-7F0E8BC6AF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5688" y="1130154"/>
            <a:ext cx="7042815" cy="575157"/>
          </a:xfrm>
        </p:spPr>
        <p:txBody>
          <a:bodyPr/>
          <a:lstStyle/>
          <a:p>
            <a:r>
              <a:rPr lang="en-US" dirty="0"/>
              <a:t>Project management is about working with teams.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50B443-2B79-A6F9-FDF9-4E28E53B85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879EEC-0B10-4256-9412-5C5A352DF0AE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EC5C85B-E373-01BA-6121-A7E0D461DF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4229" y="2345415"/>
            <a:ext cx="4242238" cy="240427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DDFC520-9A20-5A43-7D94-4B88557DC10B}"/>
              </a:ext>
            </a:extLst>
          </p:cNvPr>
          <p:cNvSpPr txBox="1"/>
          <p:nvPr/>
        </p:nvSpPr>
        <p:spPr>
          <a:xfrm rot="16200000">
            <a:off x="5683551" y="3355076"/>
            <a:ext cx="248398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rgbClr val="1B4122"/>
                </a:solidFill>
                <a:effectLst/>
                <a:latin typeface="+mn-lt"/>
              </a:rPr>
              <a:t>National Institute of Standards and Technology (NIST)</a:t>
            </a:r>
            <a:endParaRPr lang="en-US" sz="1000" dirty="0">
              <a:solidFill>
                <a:srgbClr val="1B4122"/>
              </a:solidFill>
              <a:latin typeface="+mn-lt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B42DD476-407E-2F7A-D080-E9085CCAA6D2}"/>
              </a:ext>
            </a:extLst>
          </p:cNvPr>
          <p:cNvSpPr txBox="1">
            <a:spLocks/>
          </p:cNvSpPr>
          <p:nvPr/>
        </p:nvSpPr>
        <p:spPr bwMode="auto">
          <a:xfrm>
            <a:off x="1593015" y="5714522"/>
            <a:ext cx="5883552" cy="619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pPr algn="ctr"/>
            <a:r>
              <a:rPr lang="en-US" sz="1800" dirty="0">
                <a:latin typeface="+mn-lt"/>
              </a:rPr>
              <a:t>“When the best leader’s work is done the people say, ‘We did it ourselves.’”</a:t>
            </a:r>
            <a:endParaRPr lang="en-US" sz="1800" kern="0" dirty="0">
              <a:latin typeface="+mn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785379-43E4-24C5-A514-AF01CEEBB698}"/>
              </a:ext>
            </a:extLst>
          </p:cNvPr>
          <p:cNvSpPr txBox="1"/>
          <p:nvPr/>
        </p:nvSpPr>
        <p:spPr>
          <a:xfrm>
            <a:off x="5607781" y="6259176"/>
            <a:ext cx="117046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spcBef>
                <a:spcPct val="30000"/>
              </a:spcBef>
              <a:defRPr/>
            </a:pPr>
            <a:r>
              <a:rPr lang="en-US" sz="1600" dirty="0">
                <a:solidFill>
                  <a:srgbClr val="1B4122"/>
                </a:solidFill>
                <a:latin typeface="+mn-lt"/>
              </a:rPr>
              <a:t>--Lao Tzu</a:t>
            </a:r>
            <a:endParaRPr lang="en-US" sz="1600" kern="1200" dirty="0">
              <a:solidFill>
                <a:srgbClr val="1B4122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39094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33638" y="16453"/>
            <a:ext cx="4006516" cy="952583"/>
          </a:xfrm>
        </p:spPr>
        <p:txBody>
          <a:bodyPr/>
          <a:lstStyle/>
          <a:p>
            <a:r>
              <a:rPr lang="en-US" dirty="0"/>
              <a:t>Project: a one-time task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33637" y="4698403"/>
            <a:ext cx="4985957" cy="1828800"/>
          </a:xfrm>
        </p:spPr>
        <p:txBody>
          <a:bodyPr/>
          <a:lstStyle/>
          <a:p>
            <a:r>
              <a:rPr lang="en-US" dirty="0"/>
              <a:t>Defined objectives</a:t>
            </a:r>
          </a:p>
          <a:p>
            <a:r>
              <a:rPr lang="en-US" dirty="0"/>
              <a:t>Specific starting and ending point</a:t>
            </a:r>
          </a:p>
          <a:p>
            <a:r>
              <a:rPr lang="en-US" dirty="0"/>
              <a:t>Clearly defined scope of work</a:t>
            </a:r>
          </a:p>
          <a:p>
            <a:r>
              <a:rPr lang="en-US" dirty="0"/>
              <a:t>Budget</a:t>
            </a:r>
          </a:p>
          <a:p>
            <a:r>
              <a:rPr lang="en-US" dirty="0"/>
              <a:t>Team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879EEC-0B10-4256-9412-5C5A352DF0AE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2541654" y="4186977"/>
            <a:ext cx="2759247" cy="619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r>
              <a:rPr lang="en-US" sz="2000" kern="0" dirty="0">
                <a:latin typeface="+mn-lt"/>
              </a:rPr>
              <a:t>It has: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 rot="16200000">
            <a:off x="6825484" y="3327357"/>
            <a:ext cx="1564226" cy="309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r>
              <a:rPr lang="en-US" sz="1000" dirty="0">
                <a:latin typeface="+mn-lt"/>
              </a:rPr>
              <a:t>9294202 </a:t>
            </a:r>
            <a:r>
              <a:rPr lang="en-US" sz="1000" dirty="0" err="1">
                <a:latin typeface="+mn-lt"/>
              </a:rPr>
              <a:t>Dreamstime</a:t>
            </a:r>
            <a:endParaRPr lang="en-US" sz="1000" kern="0" dirty="0">
              <a:latin typeface="+mn-lt"/>
            </a:endParaRPr>
          </a:p>
        </p:txBody>
      </p:sp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62AE6F91-4203-2200-209C-8D1A013B01E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606" y="941391"/>
            <a:ext cx="5803339" cy="3264849"/>
          </a:xfrm>
        </p:spPr>
      </p:pic>
    </p:spTree>
    <p:extLst>
      <p:ext uri="{BB962C8B-B14F-4D97-AF65-F5344CB8AC3E}">
        <p14:creationId xmlns:p14="http://schemas.microsoft.com/office/powerpoint/2010/main" val="31778186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46F078-FC9A-C1BC-6B60-642D2AC35B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E0102D-FA93-497C-A1C2-7F2C51D1EF12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40C1A3E-E8B1-467B-F847-F99C6182102A}"/>
              </a:ext>
            </a:extLst>
          </p:cNvPr>
          <p:cNvSpPr txBox="1">
            <a:spLocks/>
          </p:cNvSpPr>
          <p:nvPr/>
        </p:nvSpPr>
        <p:spPr bwMode="auto">
          <a:xfrm>
            <a:off x="1821948" y="283202"/>
            <a:ext cx="542989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r>
              <a:rPr lang="en-US" kern="0"/>
              <a:t>Project manager delegates to a team.</a:t>
            </a:r>
            <a:endParaRPr lang="en-US" kern="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118C4A6-400E-DECF-5CA3-4DFC13F54206}"/>
              </a:ext>
            </a:extLst>
          </p:cNvPr>
          <p:cNvSpPr txBox="1">
            <a:spLocks/>
          </p:cNvSpPr>
          <p:nvPr/>
        </p:nvSpPr>
        <p:spPr bwMode="auto">
          <a:xfrm>
            <a:off x="1821949" y="1346368"/>
            <a:ext cx="5747694" cy="482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8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9pPr>
          </a:lstStyle>
          <a:p>
            <a:r>
              <a:rPr lang="en-US" kern="0" dirty="0"/>
              <a:t>Project manager does not do every task.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581E32D7-2574-1F3C-D506-DAC4DFFA3A35}"/>
              </a:ext>
            </a:extLst>
          </p:cNvPr>
          <p:cNvSpPr txBox="1">
            <a:spLocks/>
          </p:cNvSpPr>
          <p:nvPr/>
        </p:nvSpPr>
        <p:spPr bwMode="auto">
          <a:xfrm>
            <a:off x="1831838" y="2919360"/>
            <a:ext cx="5923440" cy="767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8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9pPr>
          </a:lstStyle>
          <a:p>
            <a:r>
              <a:rPr lang="en-US" kern="0" dirty="0"/>
              <a:t>Delegation is a key skill.</a:t>
            </a:r>
          </a:p>
          <a:p>
            <a:r>
              <a:rPr lang="en-US" kern="0" dirty="0"/>
              <a:t>With delegation, you are free to oversee details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E232A4-F42C-894D-E8F8-F8826EE9B0B1}"/>
              </a:ext>
            </a:extLst>
          </p:cNvPr>
          <p:cNvSpPr txBox="1">
            <a:spLocks/>
          </p:cNvSpPr>
          <p:nvPr/>
        </p:nvSpPr>
        <p:spPr bwMode="auto">
          <a:xfrm>
            <a:off x="1821562" y="1978426"/>
            <a:ext cx="6416211" cy="759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8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9pPr>
          </a:lstStyle>
          <a:p>
            <a:r>
              <a:rPr lang="en-US" kern="0" dirty="0"/>
              <a:t>You do not focus on individual elements, which are the responsibility of team members.</a:t>
            </a:r>
          </a:p>
        </p:txBody>
      </p:sp>
    </p:spTree>
    <p:extLst>
      <p:ext uri="{BB962C8B-B14F-4D97-AF65-F5344CB8AC3E}">
        <p14:creationId xmlns:p14="http://schemas.microsoft.com/office/powerpoint/2010/main" val="41709374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8870" y="274638"/>
            <a:ext cx="4975412" cy="607489"/>
          </a:xfrm>
        </p:spPr>
        <p:txBody>
          <a:bodyPr/>
          <a:lstStyle/>
          <a:p>
            <a:r>
              <a:rPr lang="en-US" dirty="0"/>
              <a:t>Project manager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48870" y="1600201"/>
            <a:ext cx="4038600" cy="1323474"/>
          </a:xfrm>
        </p:spPr>
        <p:txBody>
          <a:bodyPr/>
          <a:lstStyle/>
          <a:p>
            <a:r>
              <a:rPr lang="en-US" dirty="0"/>
              <a:t>Planning</a:t>
            </a:r>
          </a:p>
          <a:p>
            <a:r>
              <a:rPr lang="en-US" dirty="0"/>
              <a:t>Scheduling</a:t>
            </a:r>
          </a:p>
          <a:p>
            <a:r>
              <a:rPr lang="en-US" dirty="0"/>
              <a:t>Activities</a:t>
            </a: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4000" contras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8359" y="724168"/>
            <a:ext cx="3065646" cy="2617815"/>
          </a:xfr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879EEC-0B10-4256-9412-5C5A352DF0AE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1056887" y="1088775"/>
            <a:ext cx="2189748" cy="619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r>
              <a:rPr lang="en-US" sz="2000" dirty="0">
                <a:latin typeface="+mn-lt"/>
              </a:rPr>
              <a:t>Facilitates:</a:t>
            </a:r>
            <a:endParaRPr lang="en-US" sz="2000" kern="0" dirty="0">
              <a:latin typeface="+mn-lt"/>
            </a:endParaRPr>
          </a:p>
        </p:txBody>
      </p:sp>
      <p:sp>
        <p:nvSpPr>
          <p:cNvPr id="4" name="Content Placeholder 5">
            <a:extLst>
              <a:ext uri="{FF2B5EF4-FFF2-40B4-BE49-F238E27FC236}">
                <a16:creationId xmlns:a16="http://schemas.microsoft.com/office/drawing/2014/main" id="{C99B7EE5-DD2D-9615-D95F-98B7EFFAAE81}"/>
              </a:ext>
            </a:extLst>
          </p:cNvPr>
          <p:cNvSpPr txBox="1">
            <a:spLocks/>
          </p:cNvSpPr>
          <p:nvPr/>
        </p:nvSpPr>
        <p:spPr bwMode="auto">
          <a:xfrm>
            <a:off x="1057645" y="3840480"/>
            <a:ext cx="5972476" cy="268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8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1B4122"/>
                </a:solidFill>
                <a:latin typeface="+mn-lt"/>
              </a:defRPr>
            </a:lvl9pPr>
          </a:lstStyle>
          <a:p>
            <a:r>
              <a:rPr lang="en-US" altLang="en-US" dirty="0"/>
              <a:t>Define project requirements</a:t>
            </a:r>
          </a:p>
          <a:p>
            <a:r>
              <a:rPr lang="en-US" altLang="en-US" dirty="0"/>
              <a:t>Define scope</a:t>
            </a:r>
          </a:p>
          <a:p>
            <a:r>
              <a:rPr lang="en-US" altLang="en-US" dirty="0"/>
              <a:t>Develop schedules</a:t>
            </a:r>
          </a:p>
          <a:p>
            <a:r>
              <a:rPr lang="en-US" altLang="en-US" dirty="0"/>
              <a:t>Develop budgets</a:t>
            </a:r>
          </a:p>
          <a:p>
            <a:r>
              <a:rPr lang="en-US" altLang="en-US" dirty="0"/>
              <a:t>Plan tasks</a:t>
            </a:r>
          </a:p>
          <a:p>
            <a:r>
              <a:rPr lang="en-US" altLang="en-US" dirty="0"/>
              <a:t>Lead project team</a:t>
            </a:r>
          </a:p>
          <a:p>
            <a:r>
              <a:rPr lang="en-US" altLang="en-US" dirty="0"/>
              <a:t>Monitor progress and adjust</a:t>
            </a:r>
            <a:endParaRPr lang="en-US" kern="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A9DAB4C-5514-E6F1-D34D-6BB64EBF2A95}"/>
              </a:ext>
            </a:extLst>
          </p:cNvPr>
          <p:cNvSpPr txBox="1">
            <a:spLocks/>
          </p:cNvSpPr>
          <p:nvPr/>
        </p:nvSpPr>
        <p:spPr bwMode="auto">
          <a:xfrm>
            <a:off x="1055177" y="3275458"/>
            <a:ext cx="3444904" cy="619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r>
              <a:rPr lang="en-US" sz="2000" dirty="0">
                <a:latin typeface="+mn-lt"/>
              </a:rPr>
              <a:t>Together with your team:</a:t>
            </a:r>
            <a:endParaRPr lang="en-US" sz="2000" kern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226132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3591" y="749361"/>
            <a:ext cx="6068728" cy="1143000"/>
          </a:xfrm>
        </p:spPr>
        <p:txBody>
          <a:bodyPr/>
          <a:lstStyle/>
          <a:p>
            <a:r>
              <a:rPr lang="en-US" dirty="0"/>
              <a:t>2 biggest causes of missed deadlines and cost overruns: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99535" y="2751530"/>
            <a:ext cx="3816418" cy="1029896"/>
          </a:xfrm>
        </p:spPr>
        <p:txBody>
          <a:bodyPr/>
          <a:lstStyle/>
          <a:p>
            <a:r>
              <a:rPr lang="en-US" sz="2400" dirty="0"/>
              <a:t>Project requirements </a:t>
            </a:r>
          </a:p>
          <a:p>
            <a:r>
              <a:rPr lang="en-US" sz="2400" dirty="0"/>
              <a:t>Scope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879EEC-0B10-4256-9412-5C5A352DF0AE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1071607" y="1931377"/>
            <a:ext cx="3914279" cy="619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r>
              <a:rPr lang="en-US" dirty="0">
                <a:latin typeface="+mn-lt"/>
              </a:rPr>
              <a:t>Not correctly defining . . .</a:t>
            </a:r>
            <a:endParaRPr lang="en-US" kern="0" dirty="0">
              <a:latin typeface="+mn-lt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1593015" y="5211602"/>
            <a:ext cx="5883552" cy="619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pPr algn="ctr"/>
            <a:r>
              <a:rPr lang="en-US" sz="2000" dirty="0"/>
              <a:t>“Projects often fail at the beginning, not the end.”</a:t>
            </a:r>
            <a:endParaRPr lang="en-US" sz="2000" kern="0" dirty="0"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A38C693-EE04-108F-32AD-1FDEE386DA43}"/>
              </a:ext>
            </a:extLst>
          </p:cNvPr>
          <p:cNvSpPr txBox="1"/>
          <p:nvPr/>
        </p:nvSpPr>
        <p:spPr>
          <a:xfrm>
            <a:off x="3103583" y="5756256"/>
            <a:ext cx="438374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rgbClr val="1B4122"/>
                </a:solidFill>
                <a:effectLst/>
                <a:latin typeface="+mn-lt"/>
                <a:ea typeface="+mn-ea"/>
                <a:cs typeface="+mn-cs"/>
              </a:rPr>
              <a:t>Lewis, James P.  </a:t>
            </a:r>
            <a:r>
              <a:rPr lang="en-US" sz="1200" i="1" kern="1200" dirty="0">
                <a:solidFill>
                  <a:srgbClr val="1B4122"/>
                </a:solidFill>
                <a:effectLst/>
                <a:latin typeface="+mn-lt"/>
                <a:ea typeface="+mn-ea"/>
                <a:cs typeface="+mn-cs"/>
              </a:rPr>
              <a:t>Project Planning, Scheduling, and Control, </a:t>
            </a:r>
            <a:r>
              <a:rPr lang="en-US" sz="1200" kern="1200" dirty="0">
                <a:solidFill>
                  <a:srgbClr val="1B4122"/>
                </a:solidFill>
                <a:effectLst/>
                <a:latin typeface="+mn-lt"/>
                <a:ea typeface="+mn-ea"/>
                <a:cs typeface="+mn-cs"/>
              </a:rPr>
              <a:t>3</a:t>
            </a:r>
            <a:r>
              <a:rPr lang="en-US" sz="1200" kern="1200" baseline="30000" dirty="0">
                <a:solidFill>
                  <a:srgbClr val="1B4122"/>
                </a:solidFill>
                <a:effectLst/>
                <a:latin typeface="+mn-lt"/>
                <a:ea typeface="+mn-ea"/>
                <a:cs typeface="+mn-cs"/>
              </a:rPr>
              <a:t>rd</a:t>
            </a:r>
            <a:r>
              <a:rPr lang="en-US" sz="1200" kern="1200" dirty="0">
                <a:solidFill>
                  <a:srgbClr val="1B4122"/>
                </a:solidFill>
                <a:effectLst/>
                <a:latin typeface="+mn-lt"/>
                <a:ea typeface="+mn-ea"/>
                <a:cs typeface="+mn-cs"/>
              </a:rPr>
              <a:t> ed</a:t>
            </a:r>
            <a:r>
              <a:rPr lang="en-US" sz="1200" i="1" kern="1200" dirty="0">
                <a:solidFill>
                  <a:srgbClr val="1B4122"/>
                </a:solidFill>
                <a:effectLst/>
                <a:latin typeface="+mn-lt"/>
                <a:ea typeface="+mn-ea"/>
                <a:cs typeface="+mn-cs"/>
              </a:rPr>
              <a:t>.</a:t>
            </a:r>
            <a:r>
              <a:rPr lang="en-US" sz="1200" kern="1200" dirty="0">
                <a:solidFill>
                  <a:srgbClr val="1B4122"/>
                </a:solidFill>
                <a:effectLst/>
                <a:latin typeface="+mn-lt"/>
                <a:ea typeface="+mn-ea"/>
                <a:cs typeface="+mn-cs"/>
              </a:rPr>
              <a:t>  New York: McGraw-Hill, 2000.</a:t>
            </a:r>
          </a:p>
        </p:txBody>
      </p:sp>
    </p:spTree>
    <p:extLst>
      <p:ext uri="{BB962C8B-B14F-4D97-AF65-F5344CB8AC3E}">
        <p14:creationId xmlns:p14="http://schemas.microsoft.com/office/powerpoint/2010/main" val="10929676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81225" y="274638"/>
            <a:ext cx="2170497" cy="1143000"/>
          </a:xfrm>
        </p:spPr>
        <p:txBody>
          <a:bodyPr/>
          <a:lstStyle/>
          <a:p>
            <a:r>
              <a:rPr lang="en-US" dirty="0"/>
              <a:t>Scope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81225" y="1949115"/>
            <a:ext cx="3477126" cy="2273969"/>
          </a:xfrm>
        </p:spPr>
        <p:txBody>
          <a:bodyPr/>
          <a:lstStyle/>
          <a:p>
            <a:r>
              <a:rPr lang="en-US" dirty="0"/>
              <a:t>Cost</a:t>
            </a:r>
          </a:p>
          <a:p>
            <a:r>
              <a:rPr lang="en-US" dirty="0"/>
              <a:t>Schedule</a:t>
            </a:r>
          </a:p>
          <a:p>
            <a:r>
              <a:rPr lang="en-US" dirty="0"/>
              <a:t>Performance</a:t>
            </a:r>
          </a:p>
          <a:p>
            <a:endParaRPr lang="en-US" dirty="0"/>
          </a:p>
          <a:p>
            <a:r>
              <a:rPr lang="en-US" dirty="0"/>
              <a:t>Deliverables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E0102D-FA93-497C-A1C2-7F2C51D1EF12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2443491" y="562219"/>
            <a:ext cx="3914279" cy="619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r>
              <a:rPr lang="en-US" sz="2000" dirty="0">
                <a:latin typeface="+mn-lt"/>
              </a:rPr>
              <a:t>=   boundaries of the project</a:t>
            </a:r>
            <a:endParaRPr lang="en-US" sz="2000" kern="0" dirty="0">
              <a:latin typeface="+mn-lt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 rot="16200000">
            <a:off x="7260318" y="3645555"/>
            <a:ext cx="1555167" cy="309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r>
              <a:rPr lang="en-US" sz="1000" dirty="0" err="1">
                <a:latin typeface="+mn-lt"/>
              </a:rPr>
              <a:t>Joebite</a:t>
            </a:r>
            <a:r>
              <a:rPr lang="en-US" sz="1000" dirty="0">
                <a:latin typeface="+mn-lt"/>
              </a:rPr>
              <a:t>, </a:t>
            </a:r>
            <a:r>
              <a:rPr lang="en-US" sz="1000" dirty="0" err="1">
                <a:latin typeface="+mn-lt"/>
              </a:rPr>
              <a:t>Dreamstime</a:t>
            </a:r>
            <a:endParaRPr lang="en-US" sz="1000" kern="0" dirty="0">
              <a:latin typeface="+mn-lt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7804605-676C-8134-E649-3B1A9D711E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1926560"/>
            <a:ext cx="3043248" cy="3043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0147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4598" y="118259"/>
            <a:ext cx="2834640" cy="489155"/>
          </a:xfrm>
        </p:spPr>
        <p:txBody>
          <a:bodyPr/>
          <a:lstStyle/>
          <a:p>
            <a:r>
              <a:rPr lang="en-US" dirty="0"/>
              <a:t>Scope creep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4598" y="690787"/>
            <a:ext cx="6622768" cy="777240"/>
          </a:xfrm>
        </p:spPr>
        <p:txBody>
          <a:bodyPr/>
          <a:lstStyle/>
          <a:p>
            <a:r>
              <a:rPr lang="en-US" dirty="0"/>
              <a:t>When project keeps growing beyond its original plan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E0102D-FA93-497C-A1C2-7F2C51D1EF12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294598" y="4639534"/>
            <a:ext cx="4514531" cy="850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6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9pPr>
          </a:lstStyle>
          <a:p>
            <a:r>
              <a:rPr lang="en-US" sz="2000" kern="0" dirty="0"/>
              <a:t>Define project at the beginning</a:t>
            </a:r>
          </a:p>
          <a:p>
            <a:r>
              <a:rPr lang="en-US" sz="2000" kern="0" dirty="0"/>
              <a:t>Monitor during the project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1302614" y="4128108"/>
            <a:ext cx="3914279" cy="619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r>
              <a:rPr lang="en-US" sz="2000" dirty="0">
                <a:latin typeface="+mn-lt"/>
              </a:rPr>
              <a:t>To prevent scope creep:</a:t>
            </a:r>
            <a:endParaRPr lang="en-US" sz="2000" kern="0" dirty="0">
              <a:latin typeface="+mn-lt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072B241-F724-C7C1-CE3D-1A47A7DBD0FD}"/>
              </a:ext>
            </a:extLst>
          </p:cNvPr>
          <p:cNvSpPr txBox="1">
            <a:spLocks/>
          </p:cNvSpPr>
          <p:nvPr/>
        </p:nvSpPr>
        <p:spPr bwMode="auto">
          <a:xfrm>
            <a:off x="1293652" y="1297375"/>
            <a:ext cx="1643187" cy="619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pPr algn="ctr"/>
            <a:r>
              <a:rPr lang="en-US" sz="1800" dirty="0">
                <a:latin typeface="+mn-lt"/>
              </a:rPr>
              <a:t>A great project plan</a:t>
            </a:r>
            <a:endParaRPr lang="en-US" sz="1800" kern="0" dirty="0">
              <a:latin typeface="+mn-lt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04AADEB-0B5C-3626-D74B-34BDF7B1B002}"/>
              </a:ext>
            </a:extLst>
          </p:cNvPr>
          <p:cNvSpPr txBox="1">
            <a:spLocks/>
          </p:cNvSpPr>
          <p:nvPr/>
        </p:nvSpPr>
        <p:spPr bwMode="auto">
          <a:xfrm>
            <a:off x="3629853" y="1309925"/>
            <a:ext cx="1652152" cy="619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pPr algn="ctr"/>
            <a:r>
              <a:rPr lang="en-US" sz="1800" dirty="0">
                <a:latin typeface="+mn-lt"/>
              </a:rPr>
              <a:t>Scope creeping</a:t>
            </a:r>
            <a:endParaRPr lang="en-US" sz="1800" kern="0" dirty="0">
              <a:latin typeface="+mn-lt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DFD677D-25C5-9F82-0ACA-800DFA542A9F}"/>
              </a:ext>
            </a:extLst>
          </p:cNvPr>
          <p:cNvSpPr txBox="1">
            <a:spLocks/>
          </p:cNvSpPr>
          <p:nvPr/>
        </p:nvSpPr>
        <p:spPr bwMode="auto">
          <a:xfrm>
            <a:off x="5976813" y="1311718"/>
            <a:ext cx="1661117" cy="619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1B412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rgbClr val="1B4122"/>
                </a:solidFill>
                <a:latin typeface="Arial" charset="0"/>
              </a:defRPr>
            </a:lvl9pPr>
          </a:lstStyle>
          <a:p>
            <a:pPr algn="ctr"/>
            <a:r>
              <a:rPr lang="en-US" sz="1800" dirty="0">
                <a:latin typeface="+mn-lt"/>
              </a:rPr>
              <a:t>Scope-creep crisis</a:t>
            </a:r>
            <a:endParaRPr lang="en-US" sz="1800" kern="0" dirty="0">
              <a:latin typeface="+mn-lt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0D569709-0C17-9066-F037-12C0020AC9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3190" y="1940994"/>
            <a:ext cx="6605195" cy="2108581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FC80980-BA81-2F63-33AF-CF9540F92048}"/>
              </a:ext>
            </a:extLst>
          </p:cNvPr>
          <p:cNvSpPr txBox="1">
            <a:spLocks/>
          </p:cNvSpPr>
          <p:nvPr/>
        </p:nvSpPr>
        <p:spPr bwMode="auto">
          <a:xfrm>
            <a:off x="1290883" y="5991552"/>
            <a:ext cx="7496277" cy="777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B412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Wingdings" pitchFamily="2" charset="2"/>
              <a:buChar char="§"/>
              <a:defRPr sz="1800">
                <a:solidFill>
                  <a:srgbClr val="1B412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rgbClr val="1B412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B412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4122"/>
                </a:solidFill>
                <a:latin typeface="+mn-lt"/>
              </a:defRPr>
            </a:lvl9pPr>
          </a:lstStyle>
          <a:p>
            <a:r>
              <a:rPr lang="en-US" dirty="0"/>
              <a:t>Keep a record of all scope changes and their impact on budget or schedule.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42381447"/>
      </p:ext>
    </p:extLst>
  </p:cSld>
  <p:clrMapOvr>
    <a:masterClrMapping/>
  </p:clrMapOvr>
</p:sld>
</file>

<file path=ppt/theme/theme1.xml><?xml version="1.0" encoding="utf-8"?>
<a:theme xmlns:a="http://schemas.openxmlformats.org/drawingml/2006/main" name="1_Default Design">
  <a:themeElements>
    <a:clrScheme name="Default Design 16">
      <a:dk1>
        <a:srgbClr val="2D2015"/>
      </a:dk1>
      <a:lt1>
        <a:srgbClr val="FFFFFF"/>
      </a:lt1>
      <a:dk2>
        <a:srgbClr val="D5D9AB"/>
      </a:dk2>
      <a:lt2>
        <a:srgbClr val="5F451B"/>
      </a:lt2>
      <a:accent1>
        <a:srgbClr val="8C7B70"/>
      </a:accent1>
      <a:accent2>
        <a:srgbClr val="8F5F2F"/>
      </a:accent2>
      <a:accent3>
        <a:srgbClr val="E7E9D2"/>
      </a:accent3>
      <a:accent4>
        <a:srgbClr val="DADADA"/>
      </a:accent4>
      <a:accent5>
        <a:srgbClr val="C5BFBB"/>
      </a:accent5>
      <a:accent6>
        <a:srgbClr val="81552A"/>
      </a:accent6>
      <a:hlink>
        <a:srgbClr val="CCB400"/>
      </a:hlink>
      <a:folHlink>
        <a:srgbClr val="8C9EA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777777"/>
        </a:dk1>
        <a:lt1>
          <a:srgbClr val="FFFFFF"/>
        </a:lt1>
        <a:dk2>
          <a:srgbClr val="5B5E52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5B6B3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2D2015"/>
        </a:dk1>
        <a:lt1>
          <a:srgbClr val="FFFFFF"/>
        </a:lt1>
        <a:dk2>
          <a:srgbClr val="C9CF95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E1E4C8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2D2015"/>
        </a:dk1>
        <a:lt1>
          <a:srgbClr val="FFFFFF"/>
        </a:lt1>
        <a:dk2>
          <a:srgbClr val="D5D9AB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E7E9D2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2D2015"/>
        </a:dk1>
        <a:lt1>
          <a:srgbClr val="FFFFFF"/>
        </a:lt1>
        <a:dk2>
          <a:srgbClr val="D5D9AB"/>
        </a:dk2>
        <a:lt2>
          <a:srgbClr val="5F451B"/>
        </a:lt2>
        <a:accent1>
          <a:srgbClr val="8C7B70"/>
        </a:accent1>
        <a:accent2>
          <a:srgbClr val="8F5F2F"/>
        </a:accent2>
        <a:accent3>
          <a:srgbClr val="E7E9D2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B43DE67C22F4940BBE9D170DAE04CAF" ma:contentTypeVersion="18" ma:contentTypeDescription="Create a new document." ma:contentTypeScope="" ma:versionID="50b3c8d461ed132ee39070c7dbf0b0ed">
  <xsd:schema xmlns:xsd="http://www.w3.org/2001/XMLSchema" xmlns:xs="http://www.w3.org/2001/XMLSchema" xmlns:p="http://schemas.microsoft.com/office/2006/metadata/properties" xmlns:ns2="758b23b8-80ab-4871-af94-265c2a70562d" xmlns:ns3="94d707cb-8288-4c59-8fe9-a457835741f6" targetNamespace="http://schemas.microsoft.com/office/2006/metadata/properties" ma:root="true" ma:fieldsID="2f3ebda7f9c4e1b852dc052020f98b93" ns2:_="" ns3:_="">
    <xsd:import namespace="758b23b8-80ab-4871-af94-265c2a70562d"/>
    <xsd:import namespace="94d707cb-8288-4c59-8fe9-a457835741f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ServiceObjectDetectorVersion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58b23b8-80ab-4871-af94-265c2a70562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bdc0606b-8e5a-4aee-a68c-f4efcab0e83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d707cb-8288-4c59-8fe9-a457835741f6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aad51846-cd3e-44b1-a42e-8df071718a87}" ma:internalName="TaxCatchAll" ma:showField="CatchAllData" ma:web="94d707cb-8288-4c59-8fe9-a457835741f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58b23b8-80ab-4871-af94-265c2a70562d">
      <Terms xmlns="http://schemas.microsoft.com/office/infopath/2007/PartnerControls"/>
    </lcf76f155ced4ddcb4097134ff3c332f>
    <TaxCatchAll xmlns="94d707cb-8288-4c59-8fe9-a457835741f6" xsi:nil="true"/>
  </documentManagement>
</p:properties>
</file>

<file path=customXml/itemProps1.xml><?xml version="1.0" encoding="utf-8"?>
<ds:datastoreItem xmlns:ds="http://schemas.openxmlformats.org/officeDocument/2006/customXml" ds:itemID="{4FA31E0F-3592-454B-9775-9BF62540A7EC}"/>
</file>

<file path=customXml/itemProps2.xml><?xml version="1.0" encoding="utf-8"?>
<ds:datastoreItem xmlns:ds="http://schemas.openxmlformats.org/officeDocument/2006/customXml" ds:itemID="{37D7FCAD-69CA-40F6-BD40-B3C6FB5E725C}"/>
</file>

<file path=customXml/itemProps3.xml><?xml version="1.0" encoding="utf-8"?>
<ds:datastoreItem xmlns:ds="http://schemas.openxmlformats.org/officeDocument/2006/customXml" ds:itemID="{3D845CF4-5C9D-46E1-BF8D-F9BF2D53E936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9929</TotalTime>
  <Words>960</Words>
  <Application>Microsoft Office PowerPoint</Application>
  <PresentationFormat>On-screen Show (4:3)</PresentationFormat>
  <Paragraphs>237</Paragraphs>
  <Slides>32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7" baseType="lpstr">
      <vt:lpstr>Arial</vt:lpstr>
      <vt:lpstr>Calibri</vt:lpstr>
      <vt:lpstr>Century Gothic</vt:lpstr>
      <vt:lpstr>Wingdings</vt:lpstr>
      <vt:lpstr>1_Default Design</vt:lpstr>
      <vt:lpstr>Sustainability Principles and Practice,   4th ed.</vt:lpstr>
      <vt:lpstr>Project Management:</vt:lpstr>
      <vt:lpstr>Project management</vt:lpstr>
      <vt:lpstr>Project: a one-time task</vt:lpstr>
      <vt:lpstr>PowerPoint Presentation</vt:lpstr>
      <vt:lpstr>Project manager</vt:lpstr>
      <vt:lpstr>2 biggest causes of missed deadlines and cost overruns:</vt:lpstr>
      <vt:lpstr>Scope</vt:lpstr>
      <vt:lpstr>Scope creep</vt:lpstr>
      <vt:lpstr>Three project constraints</vt:lpstr>
      <vt:lpstr>Planning process</vt:lpstr>
      <vt:lpstr>Planning process</vt:lpstr>
      <vt:lpstr>Planning process</vt:lpstr>
      <vt:lpstr>Planning process</vt:lpstr>
      <vt:lpstr>Planning process</vt:lpstr>
      <vt:lpstr>It’s about planning, planning, planning!</vt:lpstr>
      <vt:lpstr>Project scheduling</vt:lpstr>
      <vt:lpstr>There are many ways to organize a plan</vt:lpstr>
      <vt:lpstr>PowerPoint Presentation</vt:lpstr>
      <vt:lpstr>PowerPoint Presentation</vt:lpstr>
      <vt:lpstr>Some teams use sticky notes on a bulletin board. . 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Basecamp = collaboration software</vt:lpstr>
      <vt:lpstr>Scheduling</vt:lpstr>
      <vt:lpstr>PowerPoint Presentation</vt:lpstr>
      <vt:lpstr>PowerPoint Presentation</vt:lpstr>
      <vt:lpstr>Project management is about working with teams.</vt:lpstr>
    </vt:vector>
  </TitlesOfParts>
  <Company>Lane Community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Frameworks for sustainability</dc:title>
  <dc:creator>HaywardJ</dc:creator>
  <cp:lastModifiedBy>Margaret Robertson</cp:lastModifiedBy>
  <cp:revision>282</cp:revision>
  <cp:lastPrinted>2013-04-03T14:07:31Z</cp:lastPrinted>
  <dcterms:created xsi:type="dcterms:W3CDTF">2013-04-01T00:42:46Z</dcterms:created>
  <dcterms:modified xsi:type="dcterms:W3CDTF">2025-11-11T22:09:25Z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0x0101006B43DE67C22F4940BBE9D170DAE04CAF</vt:lpwstr>
  </property>
</Properties>
</file>