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38" r:id="rId4"/>
  </p:sldMasterIdLst>
  <p:notesMasterIdLst>
    <p:notesMasterId r:id="rId6"/>
  </p:notesMasterIdLst>
  <p:sldIdLst>
    <p:sldId id="256" r:id="rId5"/>
  </p:sldIdLst>
  <p:sldSz cx="9144000" cy="5143500" type="screen16x9"/>
  <p:notesSz cx="6858000" cy="9144000"/>
  <p:embeddedFontLst>
    <p:embeddedFont>
      <p:font typeface="Figtree" panose="020B0604020202020204" charset="0"/>
      <p:regular r:id="rId7"/>
      <p:bold r:id="rId8"/>
      <p:italic r:id="rId9"/>
      <p:boldItalic r:id="rId10"/>
    </p:embeddedFont>
    <p:embeddedFont>
      <p:font typeface="Jost" panose="020B0604020202020204" charset="0"/>
      <p:regular r:id="rId11"/>
      <p:bold r:id="rId12"/>
      <p:italic r:id="rId13"/>
      <p:boldItalic r:id="rId14"/>
    </p:embeddedFont>
    <p:embeddedFont>
      <p:font typeface="Rockwell" panose="02060603020205020403" pitchFamily="18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CF3101-FC5B-C9C3-1698-591E4FE13EE3}" v="1" dt="2026-07-23T14:12:25.172"/>
    <p1510:client id="{DA7DB1E2-CA3D-E354-4F0A-C7B6FEB88446}" v="18" dt="2026-07-23T14:11:57.4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82" y="3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font" Target="fonts/font12.fntdata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font" Target="fonts/font11.fntdata"/><Relationship Id="rId2" Type="http://schemas.openxmlformats.org/officeDocument/2006/relationships/customXml" Target="../customXml/item2.xml"/><Relationship Id="rId16" Type="http://schemas.openxmlformats.org/officeDocument/2006/relationships/font" Target="fonts/font10.fntdata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font" Target="fonts/font9.fntdata"/><Relationship Id="rId23" Type="http://schemas.microsoft.com/office/2016/11/relationships/changesInfo" Target="changesInfos/changesInfo1.xml"/><Relationship Id="rId10" Type="http://schemas.openxmlformats.org/officeDocument/2006/relationships/font" Target="fonts/font4.fntdata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ok, Samantha" userId="S::samantha.cook@informa.com::deb809be-f916-48e0-bedc-9d8c402e617f" providerId="AD" clId="Web-{ADCF3101-FC5B-C9C3-1698-591E4FE13EE3}"/>
    <pc:docChg chg="modSld">
      <pc:chgData name="Cook, Samantha" userId="S::samantha.cook@informa.com::deb809be-f916-48e0-bedc-9d8c402e617f" providerId="AD" clId="Web-{ADCF3101-FC5B-C9C3-1698-591E4FE13EE3}" dt="2026-07-23T14:12:25.172" v="0"/>
      <pc:docMkLst>
        <pc:docMk/>
      </pc:docMkLst>
      <pc:sldChg chg="delSp">
        <pc:chgData name="Cook, Samantha" userId="S::samantha.cook@informa.com::deb809be-f916-48e0-bedc-9d8c402e617f" providerId="AD" clId="Web-{ADCF3101-FC5B-C9C3-1698-591E4FE13EE3}" dt="2026-07-23T14:12:25.172" v="0"/>
        <pc:sldMkLst>
          <pc:docMk/>
          <pc:sldMk cId="0" sldId="256"/>
        </pc:sldMkLst>
        <pc:spChg chg="del">
          <ac:chgData name="Cook, Samantha" userId="S::samantha.cook@informa.com::deb809be-f916-48e0-bedc-9d8c402e617f" providerId="AD" clId="Web-{ADCF3101-FC5B-C9C3-1698-591E4FE13EE3}" dt="2026-07-23T14:12:25.172" v="0"/>
          <ac:spMkLst>
            <pc:docMk/>
            <pc:sldMk cId="0" sldId="256"/>
            <ac:spMk id="2" creationId="{BE835043-2A13-1C86-FF7D-6C89F2B93909}"/>
          </ac:spMkLst>
        </pc:spChg>
      </pc:sldChg>
    </pc:docChg>
  </pc:docChgLst>
  <pc:docChgLst>
    <pc:chgData name="Cook, Samantha" userId="S::samantha.cook@informa.com::deb809be-f916-48e0-bedc-9d8c402e617f" providerId="AD" clId="Web-{DA7DB1E2-CA3D-E354-4F0A-C7B6FEB88446}"/>
    <pc:docChg chg="mod modSld addMainMaster delMainMaster modMainMaster">
      <pc:chgData name="Cook, Samantha" userId="S::samantha.cook@informa.com::deb809be-f916-48e0-bedc-9d8c402e617f" providerId="AD" clId="Web-{DA7DB1E2-CA3D-E354-4F0A-C7B6FEB88446}" dt="2026-07-23T14:11:57.407" v="19"/>
      <pc:docMkLst>
        <pc:docMk/>
      </pc:docMkLst>
      <pc:sldChg chg="addSp delSp modSp mod setBg modClrScheme chgLayout">
        <pc:chgData name="Cook, Samantha" userId="S::samantha.cook@informa.com::deb809be-f916-48e0-bedc-9d8c402e617f" providerId="AD" clId="Web-{DA7DB1E2-CA3D-E354-4F0A-C7B6FEB88446}" dt="2026-07-23T14:11:57.407" v="19"/>
        <pc:sldMkLst>
          <pc:docMk/>
          <pc:sldMk cId="0" sldId="256"/>
        </pc:sldMkLst>
        <pc:spChg chg="add mod ord">
          <ac:chgData name="Cook, Samantha" userId="S::samantha.cook@informa.com::deb809be-f916-48e0-bedc-9d8c402e617f" providerId="AD" clId="Web-{DA7DB1E2-CA3D-E354-4F0A-C7B6FEB88446}" dt="2026-07-23T14:11:44.798" v="15"/>
          <ac:spMkLst>
            <pc:docMk/>
            <pc:sldMk cId="0" sldId="256"/>
            <ac:spMk id="2" creationId="{BE835043-2A13-1C86-FF7D-6C89F2B93909}"/>
          </ac:spMkLst>
        </pc:spChg>
        <pc:spChg chg="add del mod ord">
          <ac:chgData name="Cook, Samantha" userId="S::samantha.cook@informa.com::deb809be-f916-48e0-bedc-9d8c402e617f" providerId="AD" clId="Web-{DA7DB1E2-CA3D-E354-4F0A-C7B6FEB88446}" dt="2026-07-23T14:11:51.204" v="16"/>
          <ac:spMkLst>
            <pc:docMk/>
            <pc:sldMk cId="0" sldId="256"/>
            <ac:spMk id="3" creationId="{F0DB712E-7254-41B5-94B7-6853B8789731}"/>
          </ac:spMkLst>
        </pc:spChg>
        <pc:spChg chg="add del mod ord">
          <ac:chgData name="Cook, Samantha" userId="S::samantha.cook@informa.com::deb809be-f916-48e0-bedc-9d8c402e617f" providerId="AD" clId="Web-{DA7DB1E2-CA3D-E354-4F0A-C7B6FEB88446}" dt="2026-07-23T14:11:57.407" v="19"/>
          <ac:spMkLst>
            <pc:docMk/>
            <pc:sldMk cId="0" sldId="256"/>
            <ac:spMk id="4" creationId="{F8690D75-DAEE-85A7-81B0-49A1A6A8987E}"/>
          </ac:spMkLst>
        </pc:spChg>
        <pc:picChg chg="add del mod">
          <ac:chgData name="Cook, Samantha" userId="S::samantha.cook@informa.com::deb809be-f916-48e0-bedc-9d8c402e617f" providerId="AD" clId="Web-{DA7DB1E2-CA3D-E354-4F0A-C7B6FEB88446}" dt="2026-07-23T14:11:56.626" v="18"/>
          <ac:picMkLst>
            <pc:docMk/>
            <pc:sldMk cId="0" sldId="256"/>
            <ac:picMk id="731" creationId="{00000000-0000-0000-0000-000000000000}"/>
          </ac:picMkLst>
        </pc:picChg>
        <pc:picChg chg="mod">
          <ac:chgData name="Cook, Samantha" userId="S::samantha.cook@informa.com::deb809be-f916-48e0-bedc-9d8c402e617f" providerId="AD" clId="Web-{DA7DB1E2-CA3D-E354-4F0A-C7B6FEB88446}" dt="2026-07-23T14:09:27.529" v="3" actId="1076"/>
          <ac:picMkLst>
            <pc:docMk/>
            <pc:sldMk cId="0" sldId="256"/>
            <ac:picMk id="732" creationId="{00000000-0000-0000-0000-000000000000}"/>
          </ac:picMkLst>
        </pc:picChg>
      </pc:sldChg>
      <pc:sldMasterChg chg="addSp">
        <pc:chgData name="Cook, Samantha" userId="S::samantha.cook@informa.com::deb809be-f916-48e0-bedc-9d8c402e617f" providerId="AD" clId="Web-{DA7DB1E2-CA3D-E354-4F0A-C7B6FEB88446}" dt="2026-07-23T14:09:19.060" v="0" actId="33475"/>
        <pc:sldMasterMkLst>
          <pc:docMk/>
          <pc:sldMasterMk cId="0" sldId="2147483737"/>
        </pc:sldMasterMkLst>
        <pc:spChg chg="add">
          <ac:chgData name="Cook, Samantha" userId="S::samantha.cook@informa.com::deb809be-f916-48e0-bedc-9d8c402e617f" providerId="AD" clId="Web-{DA7DB1E2-CA3D-E354-4F0A-C7B6FEB88446}" dt="2026-07-23T14:09:19.060" v="0" actId="33475"/>
          <ac:spMkLst>
            <pc:docMk/>
            <pc:sldMasterMk cId="0" sldId="2147483737"/>
            <ac:spMk id="3" creationId="{0657861D-C0C8-4945-D4BF-8D8E18B1DE1E}"/>
          </ac:spMkLst>
        </pc:spChg>
      </pc:sldMasterChg>
      <pc:sldMasterChg chg="addSp add del addSldLayout delSldLayout">
        <pc:chgData name="Cook, Samantha" userId="S::samantha.cook@informa.com::deb809be-f916-48e0-bedc-9d8c402e617f" providerId="AD" clId="Web-{DA7DB1E2-CA3D-E354-4F0A-C7B6FEB88446}" dt="2026-07-23T14:11:15.656" v="14"/>
        <pc:sldMasterMkLst>
          <pc:docMk/>
          <pc:sldMasterMk cId="0" sldId="2147483738"/>
        </pc:sldMasterMkLst>
        <pc:spChg chg="add">
          <ac:chgData name="Cook, Samantha" userId="S::samantha.cook@informa.com::deb809be-f916-48e0-bedc-9d8c402e617f" providerId="AD" clId="Web-{DA7DB1E2-CA3D-E354-4F0A-C7B6FEB88446}" dt="2026-07-23T14:09:19.060" v="0" actId="33475"/>
          <ac:spMkLst>
            <pc:docMk/>
            <pc:sldMasterMk cId="0" sldId="2147483738"/>
            <ac:spMk id="3" creationId="{C88DBF96-4A0C-0523-C863-31BA40C1EC73}"/>
          </ac:spMkLst>
        </pc:spChg>
        <pc:sldLayoutChg chg="add del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0" sldId="2147483738"/>
            <pc:sldLayoutMk cId="0" sldId="2147483691"/>
          </pc:sldLayoutMkLst>
        </pc:sldLayoutChg>
        <pc:sldLayoutChg chg="add del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0" sldId="2147483738"/>
            <pc:sldLayoutMk cId="0" sldId="2147483692"/>
          </pc:sldLayoutMkLst>
        </pc:sldLayoutChg>
        <pc:sldLayoutChg chg="add del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0" sldId="2147483738"/>
            <pc:sldLayoutMk cId="0" sldId="2147483693"/>
          </pc:sldLayoutMkLst>
        </pc:sldLayoutChg>
        <pc:sldLayoutChg chg="add del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0" sldId="2147483738"/>
            <pc:sldLayoutMk cId="0" sldId="2147483694"/>
          </pc:sldLayoutMkLst>
        </pc:sldLayoutChg>
        <pc:sldLayoutChg chg="add del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0" sldId="2147483738"/>
            <pc:sldLayoutMk cId="0" sldId="2147483695"/>
          </pc:sldLayoutMkLst>
        </pc:sldLayoutChg>
        <pc:sldLayoutChg chg="add del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0" sldId="2147483738"/>
            <pc:sldLayoutMk cId="0" sldId="2147483696"/>
          </pc:sldLayoutMkLst>
        </pc:sldLayoutChg>
        <pc:sldLayoutChg chg="add del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0" sldId="2147483738"/>
            <pc:sldLayoutMk cId="0" sldId="2147483697"/>
          </pc:sldLayoutMkLst>
        </pc:sldLayoutChg>
        <pc:sldLayoutChg chg="add del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0" sldId="2147483738"/>
            <pc:sldLayoutMk cId="0" sldId="2147483698"/>
          </pc:sldLayoutMkLst>
        </pc:sldLayoutChg>
        <pc:sldLayoutChg chg="add del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0" sldId="2147483738"/>
            <pc:sldLayoutMk cId="0" sldId="2147483699"/>
          </pc:sldLayoutMkLst>
        </pc:sldLayoutChg>
        <pc:sldLayoutChg chg="add del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0" sldId="2147483738"/>
            <pc:sldLayoutMk cId="0" sldId="2147483700"/>
          </pc:sldLayoutMkLst>
        </pc:sldLayoutChg>
        <pc:sldLayoutChg chg="add del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0" sldId="2147483738"/>
            <pc:sldLayoutMk cId="0" sldId="2147483701"/>
          </pc:sldLayoutMkLst>
        </pc:sldLayoutChg>
        <pc:sldLayoutChg chg="add del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0" sldId="2147483738"/>
            <pc:sldLayoutMk cId="0" sldId="2147483702"/>
          </pc:sldLayoutMkLst>
        </pc:sldLayoutChg>
        <pc:sldLayoutChg chg="add del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0" sldId="2147483738"/>
            <pc:sldLayoutMk cId="0" sldId="2147483703"/>
          </pc:sldLayoutMkLst>
        </pc:sldLayoutChg>
        <pc:sldLayoutChg chg="add del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0" sldId="2147483738"/>
            <pc:sldLayoutMk cId="0" sldId="2147483704"/>
          </pc:sldLayoutMkLst>
        </pc:sldLayoutChg>
        <pc:sldLayoutChg chg="add del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0" sldId="2147483738"/>
            <pc:sldLayoutMk cId="0" sldId="2147483705"/>
          </pc:sldLayoutMkLst>
        </pc:sldLayoutChg>
        <pc:sldLayoutChg chg="add del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0" sldId="2147483738"/>
            <pc:sldLayoutMk cId="0" sldId="2147483706"/>
          </pc:sldLayoutMkLst>
        </pc:sldLayoutChg>
        <pc:sldLayoutChg chg="add del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0" sldId="2147483738"/>
            <pc:sldLayoutMk cId="0" sldId="2147483707"/>
          </pc:sldLayoutMkLst>
        </pc:sldLayoutChg>
        <pc:sldLayoutChg chg="add del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0" sldId="2147483738"/>
            <pc:sldLayoutMk cId="0" sldId="2147483708"/>
          </pc:sldLayoutMkLst>
        </pc:sldLayoutChg>
        <pc:sldLayoutChg chg="add del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0" sldId="2147483738"/>
            <pc:sldLayoutMk cId="0" sldId="2147483709"/>
          </pc:sldLayoutMkLst>
        </pc:sldLayoutChg>
        <pc:sldLayoutChg chg="add del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0" sldId="2147483738"/>
            <pc:sldLayoutMk cId="0" sldId="2147483710"/>
          </pc:sldLayoutMkLst>
        </pc:sldLayoutChg>
        <pc:sldLayoutChg chg="add del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0" sldId="2147483738"/>
            <pc:sldLayoutMk cId="0" sldId="2147483711"/>
          </pc:sldLayoutMkLst>
        </pc:sldLayoutChg>
        <pc:sldLayoutChg chg="add del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0" sldId="2147483738"/>
            <pc:sldLayoutMk cId="0" sldId="2147483712"/>
          </pc:sldLayoutMkLst>
        </pc:sldLayoutChg>
        <pc:sldLayoutChg chg="add del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0" sldId="2147483738"/>
            <pc:sldLayoutMk cId="0" sldId="2147483713"/>
          </pc:sldLayoutMkLst>
        </pc:sldLayoutChg>
        <pc:sldLayoutChg chg="add del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0" sldId="2147483738"/>
            <pc:sldLayoutMk cId="0" sldId="2147483714"/>
          </pc:sldLayoutMkLst>
        </pc:sldLayoutChg>
        <pc:sldLayoutChg chg="add del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0" sldId="2147483738"/>
            <pc:sldLayoutMk cId="0" sldId="2147483715"/>
          </pc:sldLayoutMkLst>
        </pc:sldLayoutChg>
        <pc:sldLayoutChg chg="add del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0" sldId="2147483738"/>
            <pc:sldLayoutMk cId="0" sldId="2147483716"/>
          </pc:sldLayoutMkLst>
        </pc:sldLayoutChg>
        <pc:sldLayoutChg chg="add del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0" sldId="2147483738"/>
            <pc:sldLayoutMk cId="0" sldId="2147483717"/>
          </pc:sldLayoutMkLst>
        </pc:sldLayoutChg>
        <pc:sldLayoutChg chg="add del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0" sldId="2147483738"/>
            <pc:sldLayoutMk cId="0" sldId="2147483718"/>
          </pc:sldLayoutMkLst>
        </pc:sldLayoutChg>
        <pc:sldLayoutChg chg="add del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0" sldId="2147483738"/>
            <pc:sldLayoutMk cId="0" sldId="2147483719"/>
          </pc:sldLayoutMkLst>
        </pc:sldLayoutChg>
        <pc:sldLayoutChg chg="add del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0" sldId="2147483738"/>
            <pc:sldLayoutMk cId="0" sldId="2147483720"/>
          </pc:sldLayoutMkLst>
        </pc:sldLayoutChg>
        <pc:sldLayoutChg chg="add del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0" sldId="2147483738"/>
            <pc:sldLayoutMk cId="0" sldId="2147483721"/>
          </pc:sldLayoutMkLst>
        </pc:sldLayoutChg>
        <pc:sldLayoutChg chg="add del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0" sldId="2147483738"/>
            <pc:sldLayoutMk cId="0" sldId="2147483722"/>
          </pc:sldLayoutMkLst>
        </pc:sldLayoutChg>
        <pc:sldLayoutChg chg="add del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0" sldId="2147483738"/>
            <pc:sldLayoutMk cId="0" sldId="2147483723"/>
          </pc:sldLayoutMkLst>
        </pc:sldLayoutChg>
        <pc:sldLayoutChg chg="add del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0" sldId="2147483738"/>
            <pc:sldLayoutMk cId="0" sldId="2147483724"/>
          </pc:sldLayoutMkLst>
        </pc:sldLayoutChg>
        <pc:sldLayoutChg chg="add del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0" sldId="2147483738"/>
            <pc:sldLayoutMk cId="0" sldId="2147483725"/>
          </pc:sldLayoutMkLst>
        </pc:sldLayoutChg>
        <pc:sldLayoutChg chg="add del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0" sldId="2147483738"/>
            <pc:sldLayoutMk cId="0" sldId="2147483726"/>
          </pc:sldLayoutMkLst>
        </pc:sldLayoutChg>
        <pc:sldLayoutChg chg="add del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0" sldId="2147483738"/>
            <pc:sldLayoutMk cId="0" sldId="2147483727"/>
          </pc:sldLayoutMkLst>
        </pc:sldLayoutChg>
        <pc:sldLayoutChg chg="add del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0" sldId="2147483738"/>
            <pc:sldLayoutMk cId="0" sldId="2147483728"/>
          </pc:sldLayoutMkLst>
        </pc:sldLayoutChg>
        <pc:sldLayoutChg chg="add del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0" sldId="2147483738"/>
            <pc:sldLayoutMk cId="0" sldId="2147483729"/>
          </pc:sldLayoutMkLst>
        </pc:sldLayoutChg>
        <pc:sldLayoutChg chg="add del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0" sldId="2147483738"/>
            <pc:sldLayoutMk cId="0" sldId="2147483730"/>
          </pc:sldLayoutMkLst>
        </pc:sldLayoutChg>
        <pc:sldLayoutChg chg="add del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0" sldId="2147483738"/>
            <pc:sldLayoutMk cId="0" sldId="2147483731"/>
          </pc:sldLayoutMkLst>
        </pc:sldLayoutChg>
        <pc:sldLayoutChg chg="add del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0" sldId="2147483738"/>
            <pc:sldLayoutMk cId="0" sldId="2147483732"/>
          </pc:sldLayoutMkLst>
        </pc:sldLayoutChg>
        <pc:sldLayoutChg chg="add del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0" sldId="2147483738"/>
            <pc:sldLayoutMk cId="0" sldId="2147483733"/>
          </pc:sldLayoutMkLst>
        </pc:sldLayoutChg>
        <pc:sldLayoutChg chg="add del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0" sldId="2147483738"/>
            <pc:sldLayoutMk cId="0" sldId="2147483734"/>
          </pc:sldLayoutMkLst>
        </pc:sldLayoutChg>
        <pc:sldLayoutChg chg="add del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0" sldId="2147483738"/>
            <pc:sldLayoutMk cId="0" sldId="2147483735"/>
          </pc:sldLayoutMkLst>
        </pc:sldLayoutChg>
        <pc:sldLayoutChg chg="add del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0" sldId="2147483738"/>
            <pc:sldLayoutMk cId="0" sldId="2147483736"/>
          </pc:sldLayoutMkLst>
        </pc:sldLayoutChg>
      </pc:sldMasterChg>
      <pc:sldMasterChg chg="add del addSldLayout delSldLayout modSldLayout">
        <pc:chgData name="Cook, Samantha" userId="S::samantha.cook@informa.com::deb809be-f916-48e0-bedc-9d8c402e617f" providerId="AD" clId="Web-{DA7DB1E2-CA3D-E354-4F0A-C7B6FEB88446}" dt="2026-07-23T14:11:15.656" v="14"/>
        <pc:sldMasterMkLst>
          <pc:docMk/>
          <pc:sldMasterMk cId="3095242290" sldId="2147483739"/>
        </pc:sldMasterMkLst>
        <pc:sldLayoutChg chg="add del mod replId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3095242290" sldId="2147483739"/>
            <pc:sldLayoutMk cId="3492668258" sldId="2147483740"/>
          </pc:sldLayoutMkLst>
        </pc:sldLayoutChg>
        <pc:sldLayoutChg chg="add del mod replId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3095242290" sldId="2147483739"/>
            <pc:sldLayoutMk cId="2786492330" sldId="2147483741"/>
          </pc:sldLayoutMkLst>
        </pc:sldLayoutChg>
        <pc:sldLayoutChg chg="add del mod replId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3095242290" sldId="2147483739"/>
            <pc:sldLayoutMk cId="1210197534" sldId="2147483742"/>
          </pc:sldLayoutMkLst>
        </pc:sldLayoutChg>
        <pc:sldLayoutChg chg="add del mod replId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3095242290" sldId="2147483739"/>
            <pc:sldLayoutMk cId="1470477198" sldId="2147483743"/>
          </pc:sldLayoutMkLst>
        </pc:sldLayoutChg>
        <pc:sldLayoutChg chg="add del mod replId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3095242290" sldId="2147483739"/>
            <pc:sldLayoutMk cId="4020645083" sldId="2147483744"/>
          </pc:sldLayoutMkLst>
        </pc:sldLayoutChg>
        <pc:sldLayoutChg chg="add del mod replId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3095242290" sldId="2147483739"/>
            <pc:sldLayoutMk cId="1213757368" sldId="2147483745"/>
          </pc:sldLayoutMkLst>
        </pc:sldLayoutChg>
        <pc:sldLayoutChg chg="add del mod replId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3095242290" sldId="2147483739"/>
            <pc:sldLayoutMk cId="2702393075" sldId="2147483746"/>
          </pc:sldLayoutMkLst>
        </pc:sldLayoutChg>
        <pc:sldLayoutChg chg="add del mod replId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3095242290" sldId="2147483739"/>
            <pc:sldLayoutMk cId="2721857364" sldId="2147483747"/>
          </pc:sldLayoutMkLst>
        </pc:sldLayoutChg>
        <pc:sldLayoutChg chg="add del mod replId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3095242290" sldId="2147483739"/>
            <pc:sldLayoutMk cId="1870319282" sldId="2147483748"/>
          </pc:sldLayoutMkLst>
        </pc:sldLayoutChg>
        <pc:sldLayoutChg chg="add del mod replId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3095242290" sldId="2147483739"/>
            <pc:sldLayoutMk cId="3773591985" sldId="2147483749"/>
          </pc:sldLayoutMkLst>
        </pc:sldLayoutChg>
        <pc:sldLayoutChg chg="add del mod replId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3095242290" sldId="2147483739"/>
            <pc:sldLayoutMk cId="2242574043" sldId="2147483750"/>
          </pc:sldLayoutMkLst>
        </pc:sldLayoutChg>
        <pc:sldLayoutChg chg="add del mod replId">
          <pc:chgData name="Cook, Samantha" userId="S::samantha.cook@informa.com::deb809be-f916-48e0-bedc-9d8c402e617f" providerId="AD" clId="Web-{DA7DB1E2-CA3D-E354-4F0A-C7B6FEB88446}" dt="2026-07-23T14:11:15.656" v="14"/>
          <pc:sldLayoutMkLst>
            <pc:docMk/>
            <pc:sldMasterMk cId="3095242290" sldId="2147483739"/>
            <pc:sldLayoutMk cId="1285623933" sldId="214748375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g3d427250292_0_2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7" name="Google Shape;727;g3d427250292_0_2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- Alt 1">
  <p:cSld name="CUSTOM_7_1_1_1_1_1_1_1_1_1_1_1_1_1_1_1_1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Google Shape;302;p4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46"/>
          <p:cNvSpPr txBox="1">
            <a:spLocks noGrp="1"/>
          </p:cNvSpPr>
          <p:nvPr>
            <p:ph type="subTitle" idx="1"/>
          </p:nvPr>
        </p:nvSpPr>
        <p:spPr>
          <a:xfrm>
            <a:off x="228225" y="1298200"/>
            <a:ext cx="2712000" cy="1743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>
            <a:endParaRPr/>
          </a:p>
        </p:txBody>
      </p:sp>
      <p:sp>
        <p:nvSpPr>
          <p:cNvPr id="304" name="Google Shape;304;p46"/>
          <p:cNvSpPr txBox="1">
            <a:spLocks noGrp="1"/>
          </p:cNvSpPr>
          <p:nvPr>
            <p:ph type="title"/>
          </p:nvPr>
        </p:nvSpPr>
        <p:spPr>
          <a:xfrm>
            <a:off x="228225" y="4579187"/>
            <a:ext cx="7310400" cy="405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Figtree Light"/>
              <a:buNone/>
              <a:defRPr sz="800">
                <a:latin typeface="Figtree Light"/>
                <a:ea typeface="Figtree Light"/>
                <a:cs typeface="Figtree Light"/>
                <a:sym typeface="Figtree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5" name="Google Shape;305;p46"/>
          <p:cNvSpPr txBox="1">
            <a:spLocks noGrp="1"/>
          </p:cNvSpPr>
          <p:nvPr>
            <p:ph type="subTitle" idx="2"/>
          </p:nvPr>
        </p:nvSpPr>
        <p:spPr>
          <a:xfrm>
            <a:off x="228225" y="2260925"/>
            <a:ext cx="5340300" cy="2670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06" name="Google Shape;306;p46"/>
          <p:cNvSpPr txBox="1">
            <a:spLocks noGrp="1"/>
          </p:cNvSpPr>
          <p:nvPr>
            <p:ph type="title" idx="3"/>
          </p:nvPr>
        </p:nvSpPr>
        <p:spPr>
          <a:xfrm>
            <a:off x="189618" y="1545733"/>
            <a:ext cx="8278500" cy="14442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Figtree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- Alt 2">
  <p:cSld name="CUSTOM_1_1"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7"/>
          <p:cNvSpPr/>
          <p:nvPr/>
        </p:nvSpPr>
        <p:spPr>
          <a:xfrm>
            <a:off x="0" y="0"/>
            <a:ext cx="2406900" cy="2406900"/>
          </a:xfrm>
          <a:prstGeom prst="rect">
            <a:avLst/>
          </a:prstGeom>
          <a:gradFill>
            <a:gsLst>
              <a:gs pos="0">
                <a:schemeClr val="lt2"/>
              </a:gs>
              <a:gs pos="72000">
                <a:schemeClr val="lt1"/>
              </a:gs>
              <a:gs pos="100000">
                <a:schemeClr val="l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309" name="Google Shape;309;p47"/>
          <p:cNvSpPr/>
          <p:nvPr/>
        </p:nvSpPr>
        <p:spPr>
          <a:xfrm>
            <a:off x="7172525" y="0"/>
            <a:ext cx="1971600" cy="5143500"/>
          </a:xfrm>
          <a:prstGeom prst="rect">
            <a:avLst/>
          </a:prstGeom>
          <a:gradFill>
            <a:gsLst>
              <a:gs pos="0">
                <a:schemeClr val="accent6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310" name="Google Shape;310;p47"/>
          <p:cNvSpPr txBox="1">
            <a:spLocks noGrp="1"/>
          </p:cNvSpPr>
          <p:nvPr>
            <p:ph type="title"/>
          </p:nvPr>
        </p:nvSpPr>
        <p:spPr>
          <a:xfrm>
            <a:off x="3809850" y="1269500"/>
            <a:ext cx="2884500" cy="36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311" name="Google Shape;311;p47"/>
          <p:cNvSpPr txBox="1">
            <a:spLocks noGrp="1"/>
          </p:cNvSpPr>
          <p:nvPr>
            <p:ph type="title" idx="2"/>
          </p:nvPr>
        </p:nvSpPr>
        <p:spPr>
          <a:xfrm>
            <a:off x="3154650" y="3495050"/>
            <a:ext cx="592800" cy="3681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312" name="Google Shape;312;p47"/>
          <p:cNvSpPr txBox="1">
            <a:spLocks noGrp="1"/>
          </p:cNvSpPr>
          <p:nvPr>
            <p:ph type="title" idx="3"/>
          </p:nvPr>
        </p:nvSpPr>
        <p:spPr>
          <a:xfrm>
            <a:off x="230075" y="58625"/>
            <a:ext cx="2500500" cy="172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313" name="Google Shape;313;p47"/>
          <p:cNvSpPr txBox="1">
            <a:spLocks noGrp="1"/>
          </p:cNvSpPr>
          <p:nvPr>
            <p:ph type="title" idx="4"/>
          </p:nvPr>
        </p:nvSpPr>
        <p:spPr>
          <a:xfrm>
            <a:off x="6414875" y="58625"/>
            <a:ext cx="2500500" cy="172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314" name="Google Shape;314;p47"/>
          <p:cNvSpPr txBox="1">
            <a:spLocks noGrp="1"/>
          </p:cNvSpPr>
          <p:nvPr>
            <p:ph type="title" idx="5"/>
          </p:nvPr>
        </p:nvSpPr>
        <p:spPr>
          <a:xfrm>
            <a:off x="3809850" y="1714600"/>
            <a:ext cx="2884500" cy="36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315" name="Google Shape;315;p47"/>
          <p:cNvSpPr txBox="1">
            <a:spLocks noGrp="1"/>
          </p:cNvSpPr>
          <p:nvPr>
            <p:ph type="title" idx="6"/>
          </p:nvPr>
        </p:nvSpPr>
        <p:spPr>
          <a:xfrm>
            <a:off x="3809850" y="2159700"/>
            <a:ext cx="2884500" cy="36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316" name="Google Shape;316;p47"/>
          <p:cNvSpPr txBox="1">
            <a:spLocks noGrp="1"/>
          </p:cNvSpPr>
          <p:nvPr>
            <p:ph type="title" idx="7"/>
          </p:nvPr>
        </p:nvSpPr>
        <p:spPr>
          <a:xfrm>
            <a:off x="3809850" y="2593988"/>
            <a:ext cx="2884500" cy="36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317" name="Google Shape;317;p47"/>
          <p:cNvSpPr txBox="1">
            <a:spLocks noGrp="1"/>
          </p:cNvSpPr>
          <p:nvPr>
            <p:ph type="title" idx="8"/>
          </p:nvPr>
        </p:nvSpPr>
        <p:spPr>
          <a:xfrm>
            <a:off x="3809850" y="3036613"/>
            <a:ext cx="2884500" cy="36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318" name="Google Shape;318;p47"/>
          <p:cNvSpPr txBox="1">
            <a:spLocks noGrp="1"/>
          </p:cNvSpPr>
          <p:nvPr>
            <p:ph type="title" idx="9"/>
          </p:nvPr>
        </p:nvSpPr>
        <p:spPr>
          <a:xfrm>
            <a:off x="3809850" y="3479238"/>
            <a:ext cx="2884500" cy="36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319" name="Google Shape;319;p47"/>
          <p:cNvSpPr txBox="1">
            <a:spLocks noGrp="1"/>
          </p:cNvSpPr>
          <p:nvPr>
            <p:ph type="title" idx="13"/>
          </p:nvPr>
        </p:nvSpPr>
        <p:spPr>
          <a:xfrm>
            <a:off x="3154650" y="3049925"/>
            <a:ext cx="592800" cy="368100"/>
          </a:xfrm>
          <a:prstGeom prst="rect">
            <a:avLst/>
          </a:prstGeom>
        </p:spPr>
        <p:txBody>
          <a:bodyPr spcFirstLastPara="1" wrap="square" lIns="0" tIns="0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320" name="Google Shape;320;p47"/>
          <p:cNvSpPr txBox="1">
            <a:spLocks noGrp="1"/>
          </p:cNvSpPr>
          <p:nvPr>
            <p:ph type="title" idx="14"/>
          </p:nvPr>
        </p:nvSpPr>
        <p:spPr>
          <a:xfrm>
            <a:off x="3154650" y="2604813"/>
            <a:ext cx="592800" cy="3681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321" name="Google Shape;321;p47"/>
          <p:cNvSpPr txBox="1">
            <a:spLocks noGrp="1"/>
          </p:cNvSpPr>
          <p:nvPr>
            <p:ph type="title" idx="15"/>
          </p:nvPr>
        </p:nvSpPr>
        <p:spPr>
          <a:xfrm>
            <a:off x="3154650" y="2159700"/>
            <a:ext cx="592800" cy="3681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322" name="Google Shape;322;p47"/>
          <p:cNvSpPr txBox="1">
            <a:spLocks noGrp="1"/>
          </p:cNvSpPr>
          <p:nvPr>
            <p:ph type="title" idx="16"/>
          </p:nvPr>
        </p:nvSpPr>
        <p:spPr>
          <a:xfrm>
            <a:off x="3154650" y="1714588"/>
            <a:ext cx="592800" cy="3681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323" name="Google Shape;323;p47"/>
          <p:cNvSpPr txBox="1">
            <a:spLocks noGrp="1"/>
          </p:cNvSpPr>
          <p:nvPr>
            <p:ph type="title" idx="17"/>
          </p:nvPr>
        </p:nvSpPr>
        <p:spPr>
          <a:xfrm>
            <a:off x="3154650" y="1269488"/>
            <a:ext cx="592800" cy="3681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324" name="Google Shape;324;p47"/>
          <p:cNvSpPr txBox="1">
            <a:spLocks noGrp="1"/>
          </p:cNvSpPr>
          <p:nvPr>
            <p:ph type="title" idx="18"/>
          </p:nvPr>
        </p:nvSpPr>
        <p:spPr>
          <a:xfrm>
            <a:off x="228600" y="457200"/>
            <a:ext cx="5762400" cy="464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e team - Alt 1">
  <p:cSld name="CUSTOM_2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48"/>
          <p:cNvSpPr>
            <a:spLocks noGrp="1"/>
          </p:cNvSpPr>
          <p:nvPr>
            <p:ph type="pic" idx="2"/>
          </p:nvPr>
        </p:nvSpPr>
        <p:spPr>
          <a:xfrm>
            <a:off x="0" y="-9000"/>
            <a:ext cx="3054300" cy="3252900"/>
          </a:xfrm>
          <a:prstGeom prst="rect">
            <a:avLst/>
          </a:prstGeom>
          <a:noFill/>
          <a:ln>
            <a:noFill/>
          </a:ln>
        </p:spPr>
      </p:sp>
      <p:sp>
        <p:nvSpPr>
          <p:cNvPr id="327" name="Google Shape;327;p48"/>
          <p:cNvSpPr>
            <a:spLocks noGrp="1"/>
          </p:cNvSpPr>
          <p:nvPr>
            <p:ph type="pic" idx="3"/>
          </p:nvPr>
        </p:nvSpPr>
        <p:spPr>
          <a:xfrm>
            <a:off x="3044117" y="-9000"/>
            <a:ext cx="3054300" cy="3252900"/>
          </a:xfrm>
          <a:prstGeom prst="rect">
            <a:avLst/>
          </a:prstGeom>
          <a:noFill/>
          <a:ln>
            <a:noFill/>
          </a:ln>
        </p:spPr>
      </p:sp>
      <p:sp>
        <p:nvSpPr>
          <p:cNvPr id="328" name="Google Shape;328;p48"/>
          <p:cNvSpPr>
            <a:spLocks noGrp="1"/>
          </p:cNvSpPr>
          <p:nvPr>
            <p:ph type="pic" idx="4"/>
          </p:nvPr>
        </p:nvSpPr>
        <p:spPr>
          <a:xfrm>
            <a:off x="6088233" y="-9000"/>
            <a:ext cx="3054300" cy="3252900"/>
          </a:xfrm>
          <a:prstGeom prst="rect">
            <a:avLst/>
          </a:prstGeom>
          <a:noFill/>
          <a:ln>
            <a:noFill/>
          </a:ln>
        </p:spPr>
      </p:sp>
      <p:sp>
        <p:nvSpPr>
          <p:cNvPr id="329" name="Google Shape;329;p48"/>
          <p:cNvSpPr txBox="1">
            <a:spLocks noGrp="1"/>
          </p:cNvSpPr>
          <p:nvPr>
            <p:ph type="title"/>
          </p:nvPr>
        </p:nvSpPr>
        <p:spPr>
          <a:xfrm>
            <a:off x="228675" y="3337800"/>
            <a:ext cx="2671800" cy="213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330" name="Google Shape;330;p48"/>
          <p:cNvSpPr txBox="1">
            <a:spLocks noGrp="1"/>
          </p:cNvSpPr>
          <p:nvPr>
            <p:ph type="title" idx="5"/>
          </p:nvPr>
        </p:nvSpPr>
        <p:spPr>
          <a:xfrm>
            <a:off x="228675" y="3551100"/>
            <a:ext cx="2671800" cy="213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331" name="Google Shape;331;p48"/>
          <p:cNvSpPr txBox="1">
            <a:spLocks noGrp="1"/>
          </p:cNvSpPr>
          <p:nvPr>
            <p:ph type="body" idx="1"/>
          </p:nvPr>
        </p:nvSpPr>
        <p:spPr>
          <a:xfrm>
            <a:off x="228675" y="4256750"/>
            <a:ext cx="2660100" cy="426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>
            <a:endParaRPr/>
          </a:p>
        </p:txBody>
      </p:sp>
      <p:sp>
        <p:nvSpPr>
          <p:cNvPr id="332" name="Google Shape;332;p48"/>
          <p:cNvSpPr txBox="1">
            <a:spLocks noGrp="1"/>
          </p:cNvSpPr>
          <p:nvPr>
            <p:ph type="title" idx="6"/>
          </p:nvPr>
        </p:nvSpPr>
        <p:spPr>
          <a:xfrm>
            <a:off x="3235367" y="3337800"/>
            <a:ext cx="2671800" cy="213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333" name="Google Shape;333;p48"/>
          <p:cNvSpPr txBox="1">
            <a:spLocks noGrp="1"/>
          </p:cNvSpPr>
          <p:nvPr>
            <p:ph type="title" idx="7"/>
          </p:nvPr>
        </p:nvSpPr>
        <p:spPr>
          <a:xfrm>
            <a:off x="3235367" y="3551100"/>
            <a:ext cx="2671800" cy="213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334" name="Google Shape;334;p48"/>
          <p:cNvSpPr txBox="1">
            <a:spLocks noGrp="1"/>
          </p:cNvSpPr>
          <p:nvPr>
            <p:ph type="body" idx="8"/>
          </p:nvPr>
        </p:nvSpPr>
        <p:spPr>
          <a:xfrm>
            <a:off x="3241214" y="4256750"/>
            <a:ext cx="2660100" cy="426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>
            <a:endParaRPr/>
          </a:p>
        </p:txBody>
      </p:sp>
      <p:sp>
        <p:nvSpPr>
          <p:cNvPr id="335" name="Google Shape;335;p48"/>
          <p:cNvSpPr txBox="1">
            <a:spLocks noGrp="1"/>
          </p:cNvSpPr>
          <p:nvPr>
            <p:ph type="title" idx="9"/>
          </p:nvPr>
        </p:nvSpPr>
        <p:spPr>
          <a:xfrm>
            <a:off x="6279483" y="3337800"/>
            <a:ext cx="2671800" cy="213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336" name="Google Shape;336;p48"/>
          <p:cNvSpPr txBox="1">
            <a:spLocks noGrp="1"/>
          </p:cNvSpPr>
          <p:nvPr>
            <p:ph type="title" idx="13"/>
          </p:nvPr>
        </p:nvSpPr>
        <p:spPr>
          <a:xfrm>
            <a:off x="6279483" y="3551100"/>
            <a:ext cx="2671800" cy="213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337" name="Google Shape;337;p48"/>
          <p:cNvSpPr txBox="1">
            <a:spLocks noGrp="1"/>
          </p:cNvSpPr>
          <p:nvPr>
            <p:ph type="body" idx="14"/>
          </p:nvPr>
        </p:nvSpPr>
        <p:spPr>
          <a:xfrm>
            <a:off x="6285328" y="4256750"/>
            <a:ext cx="2660100" cy="426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e team - Alt 2">
  <p:cSld name="CUSTOM_11"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9"/>
          <p:cNvSpPr/>
          <p:nvPr/>
        </p:nvSpPr>
        <p:spPr>
          <a:xfrm rot="-2700000">
            <a:off x="1338758" y="-3230594"/>
            <a:ext cx="6464087" cy="6464087"/>
          </a:xfrm>
          <a:prstGeom prst="rtTriangle">
            <a:avLst/>
          </a:prstGeom>
          <a:gradFill>
            <a:gsLst>
              <a:gs pos="0">
                <a:schemeClr val="accent5"/>
              </a:gs>
              <a:gs pos="72000">
                <a:schemeClr val="lt1"/>
              </a:gs>
              <a:gs pos="100000">
                <a:schemeClr val="lt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340" name="Google Shape;340;p49"/>
          <p:cNvSpPr txBox="1">
            <a:spLocks noGrp="1"/>
          </p:cNvSpPr>
          <p:nvPr>
            <p:ph type="title"/>
          </p:nvPr>
        </p:nvSpPr>
        <p:spPr>
          <a:xfrm>
            <a:off x="230075" y="58625"/>
            <a:ext cx="2500500" cy="17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>
            <a:endParaRPr/>
          </a:p>
        </p:txBody>
      </p:sp>
      <p:sp>
        <p:nvSpPr>
          <p:cNvPr id="341" name="Google Shape;341;p49"/>
          <p:cNvSpPr txBox="1">
            <a:spLocks noGrp="1"/>
          </p:cNvSpPr>
          <p:nvPr>
            <p:ph type="title" idx="2"/>
          </p:nvPr>
        </p:nvSpPr>
        <p:spPr>
          <a:xfrm>
            <a:off x="6414875" y="58625"/>
            <a:ext cx="2500500" cy="17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>
            <a:endParaRPr/>
          </a:p>
        </p:txBody>
      </p:sp>
      <p:sp>
        <p:nvSpPr>
          <p:cNvPr id="342" name="Google Shape;342;p49"/>
          <p:cNvSpPr txBox="1">
            <a:spLocks noGrp="1"/>
          </p:cNvSpPr>
          <p:nvPr>
            <p:ph type="title" idx="3"/>
          </p:nvPr>
        </p:nvSpPr>
        <p:spPr>
          <a:xfrm>
            <a:off x="228600" y="457200"/>
            <a:ext cx="6282300" cy="464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343" name="Google Shape;343;p49"/>
          <p:cNvSpPr txBox="1">
            <a:spLocks noGrp="1"/>
          </p:cNvSpPr>
          <p:nvPr>
            <p:ph type="title" idx="4"/>
          </p:nvPr>
        </p:nvSpPr>
        <p:spPr>
          <a:xfrm>
            <a:off x="339875" y="3589925"/>
            <a:ext cx="1225200" cy="1722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344" name="Google Shape;344;p49"/>
          <p:cNvSpPr txBox="1">
            <a:spLocks noGrp="1"/>
          </p:cNvSpPr>
          <p:nvPr>
            <p:ph type="title" idx="5"/>
          </p:nvPr>
        </p:nvSpPr>
        <p:spPr>
          <a:xfrm>
            <a:off x="339875" y="4026125"/>
            <a:ext cx="1225200" cy="2076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>
            <a:endParaRPr/>
          </a:p>
        </p:txBody>
      </p:sp>
      <p:sp>
        <p:nvSpPr>
          <p:cNvPr id="345" name="Google Shape;345;p49"/>
          <p:cNvSpPr txBox="1">
            <a:spLocks noGrp="1"/>
          </p:cNvSpPr>
          <p:nvPr>
            <p:ph type="title" idx="6"/>
          </p:nvPr>
        </p:nvSpPr>
        <p:spPr>
          <a:xfrm>
            <a:off x="1807977" y="3589925"/>
            <a:ext cx="1225200" cy="1722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346" name="Google Shape;346;p49"/>
          <p:cNvSpPr txBox="1">
            <a:spLocks noGrp="1"/>
          </p:cNvSpPr>
          <p:nvPr>
            <p:ph type="title" idx="7"/>
          </p:nvPr>
        </p:nvSpPr>
        <p:spPr>
          <a:xfrm>
            <a:off x="1807977" y="4026125"/>
            <a:ext cx="1225200" cy="2076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Jost"/>
              <a:buNone/>
              <a:defRPr sz="1200"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Jost"/>
              <a:buNone/>
              <a:defRPr sz="1200"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Jost"/>
              <a:buNone/>
              <a:defRPr sz="1200"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Jost"/>
              <a:buNone/>
              <a:defRPr sz="1200"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Jost"/>
              <a:buNone/>
              <a:defRPr sz="1200"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Jost"/>
              <a:buNone/>
              <a:defRPr sz="1200"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Jost"/>
              <a:buNone/>
              <a:defRPr sz="1200"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Jost"/>
              <a:buNone/>
              <a:defRPr sz="1200">
                <a:latin typeface="Jost"/>
                <a:ea typeface="Jost"/>
                <a:cs typeface="Jost"/>
                <a:sym typeface="Jost"/>
              </a:defRPr>
            </a:lvl9pPr>
          </a:lstStyle>
          <a:p>
            <a:endParaRPr/>
          </a:p>
        </p:txBody>
      </p:sp>
      <p:sp>
        <p:nvSpPr>
          <p:cNvPr id="347" name="Google Shape;347;p49"/>
          <p:cNvSpPr txBox="1">
            <a:spLocks noGrp="1"/>
          </p:cNvSpPr>
          <p:nvPr>
            <p:ph type="title" idx="8"/>
          </p:nvPr>
        </p:nvSpPr>
        <p:spPr>
          <a:xfrm>
            <a:off x="3275545" y="3589925"/>
            <a:ext cx="1225200" cy="1722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348" name="Google Shape;348;p49"/>
          <p:cNvSpPr txBox="1">
            <a:spLocks noGrp="1"/>
          </p:cNvSpPr>
          <p:nvPr>
            <p:ph type="title" idx="9"/>
          </p:nvPr>
        </p:nvSpPr>
        <p:spPr>
          <a:xfrm>
            <a:off x="3275545" y="4026125"/>
            <a:ext cx="1225200" cy="2076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>
            <a:endParaRPr/>
          </a:p>
        </p:txBody>
      </p:sp>
      <p:sp>
        <p:nvSpPr>
          <p:cNvPr id="349" name="Google Shape;349;p49"/>
          <p:cNvSpPr txBox="1">
            <a:spLocks noGrp="1"/>
          </p:cNvSpPr>
          <p:nvPr>
            <p:ph type="title" idx="13"/>
          </p:nvPr>
        </p:nvSpPr>
        <p:spPr>
          <a:xfrm>
            <a:off x="4743373" y="3589925"/>
            <a:ext cx="1225200" cy="1722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350" name="Google Shape;350;p49"/>
          <p:cNvSpPr txBox="1">
            <a:spLocks noGrp="1"/>
          </p:cNvSpPr>
          <p:nvPr>
            <p:ph type="title" idx="14"/>
          </p:nvPr>
        </p:nvSpPr>
        <p:spPr>
          <a:xfrm>
            <a:off x="4743373" y="4026125"/>
            <a:ext cx="1225200" cy="2076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>
            <a:endParaRPr/>
          </a:p>
        </p:txBody>
      </p:sp>
      <p:sp>
        <p:nvSpPr>
          <p:cNvPr id="351" name="Google Shape;351;p49"/>
          <p:cNvSpPr txBox="1">
            <a:spLocks noGrp="1"/>
          </p:cNvSpPr>
          <p:nvPr>
            <p:ph type="title" idx="15"/>
          </p:nvPr>
        </p:nvSpPr>
        <p:spPr>
          <a:xfrm>
            <a:off x="6205996" y="3589925"/>
            <a:ext cx="1225200" cy="1722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352" name="Google Shape;352;p49"/>
          <p:cNvSpPr txBox="1">
            <a:spLocks noGrp="1"/>
          </p:cNvSpPr>
          <p:nvPr>
            <p:ph type="title" idx="16"/>
          </p:nvPr>
        </p:nvSpPr>
        <p:spPr>
          <a:xfrm>
            <a:off x="6205996" y="4026125"/>
            <a:ext cx="1225200" cy="2076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>
            <a:endParaRPr/>
          </a:p>
        </p:txBody>
      </p:sp>
      <p:sp>
        <p:nvSpPr>
          <p:cNvPr id="353" name="Google Shape;353;p49"/>
          <p:cNvSpPr txBox="1">
            <a:spLocks noGrp="1"/>
          </p:cNvSpPr>
          <p:nvPr>
            <p:ph type="title" idx="17"/>
          </p:nvPr>
        </p:nvSpPr>
        <p:spPr>
          <a:xfrm>
            <a:off x="7683660" y="3589925"/>
            <a:ext cx="1225200" cy="1722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354" name="Google Shape;354;p49"/>
          <p:cNvSpPr txBox="1">
            <a:spLocks noGrp="1"/>
          </p:cNvSpPr>
          <p:nvPr>
            <p:ph type="title" idx="18"/>
          </p:nvPr>
        </p:nvSpPr>
        <p:spPr>
          <a:xfrm>
            <a:off x="7683660" y="4026125"/>
            <a:ext cx="1225200" cy="2076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>
            <a:endParaRPr/>
          </a:p>
        </p:txBody>
      </p:sp>
      <p:sp>
        <p:nvSpPr>
          <p:cNvPr id="355" name="Google Shape;355;p49"/>
          <p:cNvSpPr>
            <a:spLocks noGrp="1"/>
          </p:cNvSpPr>
          <p:nvPr>
            <p:ph type="pic" idx="19"/>
          </p:nvPr>
        </p:nvSpPr>
        <p:spPr>
          <a:xfrm>
            <a:off x="1726022" y="1991825"/>
            <a:ext cx="1288500" cy="1363800"/>
          </a:xfrm>
          <a:prstGeom prst="roundRect">
            <a:avLst>
              <a:gd name="adj" fmla="val 6764"/>
            </a:avLst>
          </a:prstGeom>
          <a:noFill/>
          <a:ln>
            <a:noFill/>
          </a:ln>
        </p:spPr>
      </p:sp>
      <p:sp>
        <p:nvSpPr>
          <p:cNvPr id="356" name="Google Shape;356;p49"/>
          <p:cNvSpPr>
            <a:spLocks noGrp="1"/>
          </p:cNvSpPr>
          <p:nvPr>
            <p:ph type="pic" idx="20"/>
          </p:nvPr>
        </p:nvSpPr>
        <p:spPr>
          <a:xfrm>
            <a:off x="3194345" y="1991825"/>
            <a:ext cx="1288500" cy="1363800"/>
          </a:xfrm>
          <a:prstGeom prst="roundRect">
            <a:avLst>
              <a:gd name="adj" fmla="val 6764"/>
            </a:avLst>
          </a:prstGeom>
          <a:noFill/>
          <a:ln>
            <a:noFill/>
          </a:ln>
        </p:spPr>
      </p:sp>
      <p:sp>
        <p:nvSpPr>
          <p:cNvPr id="357" name="Google Shape;357;p49"/>
          <p:cNvSpPr>
            <a:spLocks noGrp="1"/>
          </p:cNvSpPr>
          <p:nvPr>
            <p:ph type="pic" idx="21"/>
          </p:nvPr>
        </p:nvSpPr>
        <p:spPr>
          <a:xfrm>
            <a:off x="4662668" y="1991825"/>
            <a:ext cx="1288500" cy="1363800"/>
          </a:xfrm>
          <a:prstGeom prst="roundRect">
            <a:avLst>
              <a:gd name="adj" fmla="val 6764"/>
            </a:avLst>
          </a:prstGeom>
          <a:noFill/>
          <a:ln>
            <a:noFill/>
          </a:ln>
        </p:spPr>
      </p:sp>
      <p:sp>
        <p:nvSpPr>
          <p:cNvPr id="358" name="Google Shape;358;p49"/>
          <p:cNvSpPr>
            <a:spLocks noGrp="1"/>
          </p:cNvSpPr>
          <p:nvPr>
            <p:ph type="pic" idx="22"/>
          </p:nvPr>
        </p:nvSpPr>
        <p:spPr>
          <a:xfrm>
            <a:off x="6130990" y="1991825"/>
            <a:ext cx="1288500" cy="1363800"/>
          </a:xfrm>
          <a:prstGeom prst="roundRect">
            <a:avLst>
              <a:gd name="adj" fmla="val 6764"/>
            </a:avLst>
          </a:prstGeom>
          <a:noFill/>
          <a:ln>
            <a:noFill/>
          </a:ln>
        </p:spPr>
      </p:sp>
      <p:sp>
        <p:nvSpPr>
          <p:cNvPr id="359" name="Google Shape;359;p49"/>
          <p:cNvSpPr>
            <a:spLocks noGrp="1"/>
          </p:cNvSpPr>
          <p:nvPr>
            <p:ph type="pic" idx="23"/>
          </p:nvPr>
        </p:nvSpPr>
        <p:spPr>
          <a:xfrm>
            <a:off x="7599313" y="1991825"/>
            <a:ext cx="1288500" cy="1363800"/>
          </a:xfrm>
          <a:prstGeom prst="roundRect">
            <a:avLst>
              <a:gd name="adj" fmla="val 6764"/>
            </a:avLst>
          </a:prstGeom>
          <a:noFill/>
          <a:ln>
            <a:noFill/>
          </a:ln>
        </p:spPr>
      </p:sp>
      <p:sp>
        <p:nvSpPr>
          <p:cNvPr id="360" name="Google Shape;360;p49"/>
          <p:cNvSpPr>
            <a:spLocks noGrp="1"/>
          </p:cNvSpPr>
          <p:nvPr>
            <p:ph type="pic" idx="24"/>
          </p:nvPr>
        </p:nvSpPr>
        <p:spPr>
          <a:xfrm>
            <a:off x="257700" y="1991825"/>
            <a:ext cx="1288500" cy="1363800"/>
          </a:xfrm>
          <a:prstGeom prst="roundRect">
            <a:avLst>
              <a:gd name="adj" fmla="val 6764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- Alt 1">
  <p:cSld name="CUSTOM_8_1_1_1_1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50"/>
          <p:cNvSpPr txBox="1">
            <a:spLocks noGrp="1"/>
          </p:cNvSpPr>
          <p:nvPr>
            <p:ph type="title"/>
          </p:nvPr>
        </p:nvSpPr>
        <p:spPr>
          <a:xfrm>
            <a:off x="230075" y="58625"/>
            <a:ext cx="2500500" cy="17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50"/>
          <p:cNvSpPr txBox="1">
            <a:spLocks noGrp="1"/>
          </p:cNvSpPr>
          <p:nvPr>
            <p:ph type="title" idx="2"/>
          </p:nvPr>
        </p:nvSpPr>
        <p:spPr>
          <a:xfrm>
            <a:off x="6414875" y="58625"/>
            <a:ext cx="2500500" cy="17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64" name="Google Shape;364;p50"/>
          <p:cNvSpPr txBox="1">
            <a:spLocks noGrp="1"/>
          </p:cNvSpPr>
          <p:nvPr>
            <p:ph type="title" idx="3"/>
          </p:nvPr>
        </p:nvSpPr>
        <p:spPr>
          <a:xfrm>
            <a:off x="228600" y="457200"/>
            <a:ext cx="4296600" cy="464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tement - Alt 1">
  <p:cSld name="CUSTOM_8_1_1_1_1_1_1_1_1_1_1_1_1_1_1_1_1_1_1_1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51"/>
          <p:cNvSpPr/>
          <p:nvPr/>
        </p:nvSpPr>
        <p:spPr>
          <a:xfrm>
            <a:off x="0" y="0"/>
            <a:ext cx="2406900" cy="2406900"/>
          </a:xfrm>
          <a:prstGeom prst="rect">
            <a:avLst/>
          </a:prstGeom>
          <a:gradFill>
            <a:gsLst>
              <a:gs pos="0">
                <a:schemeClr val="lt2"/>
              </a:gs>
              <a:gs pos="72000">
                <a:schemeClr val="lt1"/>
              </a:gs>
              <a:gs pos="100000">
                <a:schemeClr val="l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367" name="Google Shape;367;p51"/>
          <p:cNvSpPr txBox="1">
            <a:spLocks noGrp="1"/>
          </p:cNvSpPr>
          <p:nvPr>
            <p:ph type="title"/>
          </p:nvPr>
        </p:nvSpPr>
        <p:spPr>
          <a:xfrm>
            <a:off x="230075" y="58625"/>
            <a:ext cx="2500500" cy="17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68" name="Google Shape;368;p51"/>
          <p:cNvSpPr txBox="1">
            <a:spLocks noGrp="1"/>
          </p:cNvSpPr>
          <p:nvPr>
            <p:ph type="title" idx="2"/>
          </p:nvPr>
        </p:nvSpPr>
        <p:spPr>
          <a:xfrm>
            <a:off x="228600" y="457200"/>
            <a:ext cx="3432600" cy="464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pic>
        <p:nvPicPr>
          <p:cNvPr id="369" name="Google Shape;369;p51" descr="Free Images : landscape, nature, horizon, mountain, sky, night ..."/>
          <p:cNvPicPr preferRelativeResize="0"/>
          <p:nvPr/>
        </p:nvPicPr>
        <p:blipFill rotWithShape="1">
          <a:blip r:embed="rId2">
            <a:alphaModFix/>
          </a:blip>
          <a:srcRect l="23232" r="29975"/>
          <a:stretch/>
        </p:blipFill>
        <p:spPr>
          <a:xfrm>
            <a:off x="7541887" y="0"/>
            <a:ext cx="1604076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51"/>
          <p:cNvSpPr txBox="1">
            <a:spLocks noGrp="1"/>
          </p:cNvSpPr>
          <p:nvPr>
            <p:ph type="subTitle" idx="1"/>
          </p:nvPr>
        </p:nvSpPr>
        <p:spPr>
          <a:xfrm>
            <a:off x="228950" y="1419750"/>
            <a:ext cx="5154900" cy="2288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3600"/>
            </a:lvl9pPr>
          </a:lstStyle>
          <a:p>
            <a:endParaRPr/>
          </a:p>
        </p:txBody>
      </p:sp>
      <p:sp>
        <p:nvSpPr>
          <p:cNvPr id="371" name="Google Shape;371;p51"/>
          <p:cNvSpPr/>
          <p:nvPr/>
        </p:nvSpPr>
        <p:spPr>
          <a:xfrm>
            <a:off x="6077650" y="0"/>
            <a:ext cx="1462200" cy="5143500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- Alt 1">
  <p:cSld name="CUSTOM_8_1_1_1_1_1_1_1_1_1_1_1_1_1_1_1_1_1_1_1_1"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52"/>
          <p:cNvSpPr/>
          <p:nvPr/>
        </p:nvSpPr>
        <p:spPr>
          <a:xfrm>
            <a:off x="0" y="0"/>
            <a:ext cx="3776100" cy="3776100"/>
          </a:xfrm>
          <a:prstGeom prst="rect">
            <a:avLst/>
          </a:prstGeom>
          <a:gradFill>
            <a:gsLst>
              <a:gs pos="0">
                <a:schemeClr val="accent6"/>
              </a:gs>
              <a:gs pos="72000">
                <a:schemeClr val="lt1"/>
              </a:gs>
              <a:gs pos="100000">
                <a:schemeClr val="l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374" name="Google Shape;374;p52"/>
          <p:cNvSpPr/>
          <p:nvPr/>
        </p:nvSpPr>
        <p:spPr>
          <a:xfrm rot="10800000">
            <a:off x="3156575" y="250"/>
            <a:ext cx="5983500" cy="5147700"/>
          </a:xfrm>
          <a:prstGeom prst="rect">
            <a:avLst/>
          </a:prstGeom>
          <a:gradFill>
            <a:gsLst>
              <a:gs pos="0">
                <a:schemeClr val="accent6"/>
              </a:gs>
              <a:gs pos="100000">
                <a:schemeClr val="lt2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375" name="Google Shape;375;p52"/>
          <p:cNvSpPr txBox="1"/>
          <p:nvPr/>
        </p:nvSpPr>
        <p:spPr>
          <a:xfrm>
            <a:off x="4102943" y="1042306"/>
            <a:ext cx="558600" cy="3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b="1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“</a:t>
            </a:r>
            <a:endParaRPr sz="7200" b="1">
              <a:solidFill>
                <a:schemeClr val="dk1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376" name="Google Shape;376;p52"/>
          <p:cNvSpPr txBox="1">
            <a:spLocks noGrp="1"/>
          </p:cNvSpPr>
          <p:nvPr>
            <p:ph type="title"/>
          </p:nvPr>
        </p:nvSpPr>
        <p:spPr>
          <a:xfrm>
            <a:off x="230075" y="58625"/>
            <a:ext cx="2500500" cy="17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77" name="Google Shape;377;p52"/>
          <p:cNvSpPr txBox="1">
            <a:spLocks noGrp="1"/>
          </p:cNvSpPr>
          <p:nvPr>
            <p:ph type="title" idx="2"/>
          </p:nvPr>
        </p:nvSpPr>
        <p:spPr>
          <a:xfrm>
            <a:off x="6414875" y="58625"/>
            <a:ext cx="2500500" cy="17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78" name="Google Shape;378;p52"/>
          <p:cNvSpPr txBox="1">
            <a:spLocks noGrp="1"/>
          </p:cNvSpPr>
          <p:nvPr>
            <p:ph type="title" idx="3"/>
          </p:nvPr>
        </p:nvSpPr>
        <p:spPr>
          <a:xfrm>
            <a:off x="228600" y="457200"/>
            <a:ext cx="2925900" cy="464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379" name="Google Shape;379;p52"/>
          <p:cNvSpPr txBox="1">
            <a:spLocks noGrp="1"/>
          </p:cNvSpPr>
          <p:nvPr>
            <p:ph type="subTitle" idx="1"/>
          </p:nvPr>
        </p:nvSpPr>
        <p:spPr>
          <a:xfrm>
            <a:off x="4102950" y="1631400"/>
            <a:ext cx="4089000" cy="2288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400"/>
            </a:lvl9pPr>
          </a:lstStyle>
          <a:p>
            <a:endParaRPr/>
          </a:p>
        </p:txBody>
      </p:sp>
      <p:sp>
        <p:nvSpPr>
          <p:cNvPr id="380" name="Google Shape;380;p52"/>
          <p:cNvSpPr txBox="1">
            <a:spLocks noGrp="1"/>
          </p:cNvSpPr>
          <p:nvPr>
            <p:ph type="subTitle" idx="4"/>
          </p:nvPr>
        </p:nvSpPr>
        <p:spPr>
          <a:xfrm>
            <a:off x="228600" y="3967700"/>
            <a:ext cx="2336400" cy="17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>
            <a:endParaRPr/>
          </a:p>
        </p:txBody>
      </p:sp>
      <p:sp>
        <p:nvSpPr>
          <p:cNvPr id="381" name="Google Shape;381;p52"/>
          <p:cNvSpPr>
            <a:spLocks noGrp="1"/>
          </p:cNvSpPr>
          <p:nvPr>
            <p:ph type="pic" idx="5"/>
          </p:nvPr>
        </p:nvSpPr>
        <p:spPr>
          <a:xfrm>
            <a:off x="228800" y="1707600"/>
            <a:ext cx="1951200" cy="2068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- Alt 2">
  <p:cSld name="CUSTOM_8_1_1_1_1_1_1_1_1_1_1_1_1_1_1_1_1_1_1_1_1_2"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53"/>
          <p:cNvSpPr/>
          <p:nvPr/>
        </p:nvSpPr>
        <p:spPr>
          <a:xfrm rot="-5400000">
            <a:off x="3054300" y="1196700"/>
            <a:ext cx="3946800" cy="3946800"/>
          </a:xfrm>
          <a:prstGeom prst="rect">
            <a:avLst/>
          </a:prstGeom>
          <a:gradFill>
            <a:gsLst>
              <a:gs pos="0">
                <a:schemeClr val="lt2"/>
              </a:gs>
              <a:gs pos="72000">
                <a:schemeClr val="lt1"/>
              </a:gs>
              <a:gs pos="100000">
                <a:schemeClr val="l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384" name="Google Shape;384;p53"/>
          <p:cNvSpPr/>
          <p:nvPr/>
        </p:nvSpPr>
        <p:spPr>
          <a:xfrm rot="5400000">
            <a:off x="6262500" y="0"/>
            <a:ext cx="2881500" cy="2881500"/>
          </a:xfrm>
          <a:prstGeom prst="rect">
            <a:avLst/>
          </a:prstGeom>
          <a:gradFill>
            <a:gsLst>
              <a:gs pos="0">
                <a:schemeClr val="accent5"/>
              </a:gs>
              <a:gs pos="72000">
                <a:schemeClr val="lt1"/>
              </a:gs>
              <a:gs pos="100000">
                <a:schemeClr val="l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385" name="Google Shape;385;p53"/>
          <p:cNvSpPr>
            <a:spLocks noGrp="1"/>
          </p:cNvSpPr>
          <p:nvPr>
            <p:ph type="pic" idx="2"/>
          </p:nvPr>
        </p:nvSpPr>
        <p:spPr>
          <a:xfrm>
            <a:off x="0" y="-9000"/>
            <a:ext cx="3054300" cy="3252900"/>
          </a:xfrm>
          <a:prstGeom prst="rect">
            <a:avLst/>
          </a:prstGeom>
          <a:noFill/>
          <a:ln>
            <a:noFill/>
          </a:ln>
        </p:spPr>
      </p:sp>
      <p:sp>
        <p:nvSpPr>
          <p:cNvPr id="386" name="Google Shape;386;p53"/>
          <p:cNvSpPr txBox="1"/>
          <p:nvPr/>
        </p:nvSpPr>
        <p:spPr>
          <a:xfrm>
            <a:off x="3455693" y="228206"/>
            <a:ext cx="558600" cy="3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b="1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“</a:t>
            </a:r>
            <a:endParaRPr sz="7200" b="1">
              <a:solidFill>
                <a:schemeClr val="dk1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387" name="Google Shape;387;p53"/>
          <p:cNvSpPr txBox="1">
            <a:spLocks noGrp="1"/>
          </p:cNvSpPr>
          <p:nvPr>
            <p:ph type="title"/>
          </p:nvPr>
        </p:nvSpPr>
        <p:spPr>
          <a:xfrm>
            <a:off x="230075" y="58625"/>
            <a:ext cx="2500500" cy="17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>
            <a:endParaRPr/>
          </a:p>
        </p:txBody>
      </p:sp>
      <p:sp>
        <p:nvSpPr>
          <p:cNvPr id="388" name="Google Shape;388;p53"/>
          <p:cNvSpPr txBox="1">
            <a:spLocks noGrp="1"/>
          </p:cNvSpPr>
          <p:nvPr>
            <p:ph type="title" idx="3"/>
          </p:nvPr>
        </p:nvSpPr>
        <p:spPr>
          <a:xfrm>
            <a:off x="6414875" y="58625"/>
            <a:ext cx="2500500" cy="17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>
            <a:endParaRPr/>
          </a:p>
        </p:txBody>
      </p:sp>
      <p:sp>
        <p:nvSpPr>
          <p:cNvPr id="389" name="Google Shape;389;p53"/>
          <p:cNvSpPr txBox="1">
            <a:spLocks noGrp="1"/>
          </p:cNvSpPr>
          <p:nvPr>
            <p:ph type="title" idx="4"/>
          </p:nvPr>
        </p:nvSpPr>
        <p:spPr>
          <a:xfrm>
            <a:off x="228600" y="3429000"/>
            <a:ext cx="3432600" cy="28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390" name="Google Shape;390;p53"/>
          <p:cNvSpPr txBox="1">
            <a:spLocks noGrp="1"/>
          </p:cNvSpPr>
          <p:nvPr>
            <p:ph type="subTitle" idx="1"/>
          </p:nvPr>
        </p:nvSpPr>
        <p:spPr>
          <a:xfrm>
            <a:off x="3455700" y="817300"/>
            <a:ext cx="4959300" cy="2288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400"/>
            </a:lvl9pPr>
          </a:lstStyle>
          <a:p>
            <a:endParaRPr/>
          </a:p>
        </p:txBody>
      </p:sp>
      <p:sp>
        <p:nvSpPr>
          <p:cNvPr id="391" name="Google Shape;391;p53"/>
          <p:cNvSpPr txBox="1">
            <a:spLocks noGrp="1"/>
          </p:cNvSpPr>
          <p:nvPr>
            <p:ph type="subTitle" idx="5"/>
          </p:nvPr>
        </p:nvSpPr>
        <p:spPr>
          <a:xfrm>
            <a:off x="228600" y="3739100"/>
            <a:ext cx="2336400" cy="17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- Alt 3">
  <p:cSld name="CUSTOM_8_1_1_1_1_1_1_1_1_1_1_1_1_1_1_1_1_1_1_1_1_1"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54"/>
          <p:cNvSpPr/>
          <p:nvPr/>
        </p:nvSpPr>
        <p:spPr>
          <a:xfrm>
            <a:off x="0" y="0"/>
            <a:ext cx="3776100" cy="3776100"/>
          </a:xfrm>
          <a:prstGeom prst="rect">
            <a:avLst/>
          </a:prstGeom>
          <a:gradFill>
            <a:gsLst>
              <a:gs pos="0">
                <a:schemeClr val="accent6"/>
              </a:gs>
              <a:gs pos="72000">
                <a:schemeClr val="lt1"/>
              </a:gs>
              <a:gs pos="100000">
                <a:schemeClr val="l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394" name="Google Shape;394;p54"/>
          <p:cNvSpPr/>
          <p:nvPr/>
        </p:nvSpPr>
        <p:spPr>
          <a:xfrm rot="10800000">
            <a:off x="4619975" y="250"/>
            <a:ext cx="4520100" cy="5147700"/>
          </a:xfrm>
          <a:prstGeom prst="rect">
            <a:avLst/>
          </a:prstGeom>
          <a:gradFill>
            <a:gsLst>
              <a:gs pos="0">
                <a:schemeClr val="accent6"/>
              </a:gs>
              <a:gs pos="100000">
                <a:schemeClr val="lt2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395" name="Google Shape;395;p54"/>
          <p:cNvSpPr txBox="1">
            <a:spLocks noGrp="1"/>
          </p:cNvSpPr>
          <p:nvPr>
            <p:ph type="title"/>
          </p:nvPr>
        </p:nvSpPr>
        <p:spPr>
          <a:xfrm>
            <a:off x="230075" y="58625"/>
            <a:ext cx="2500500" cy="17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>
            <a:endParaRPr/>
          </a:p>
        </p:txBody>
      </p:sp>
      <p:sp>
        <p:nvSpPr>
          <p:cNvPr id="396" name="Google Shape;396;p54"/>
          <p:cNvSpPr txBox="1">
            <a:spLocks noGrp="1"/>
          </p:cNvSpPr>
          <p:nvPr>
            <p:ph type="title" idx="2"/>
          </p:nvPr>
        </p:nvSpPr>
        <p:spPr>
          <a:xfrm>
            <a:off x="6414875" y="58625"/>
            <a:ext cx="2500500" cy="17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>
            <a:endParaRPr/>
          </a:p>
        </p:txBody>
      </p:sp>
      <p:sp>
        <p:nvSpPr>
          <p:cNvPr id="397" name="Google Shape;397;p54"/>
          <p:cNvSpPr txBox="1">
            <a:spLocks noGrp="1"/>
          </p:cNvSpPr>
          <p:nvPr>
            <p:ph type="title" idx="3"/>
          </p:nvPr>
        </p:nvSpPr>
        <p:spPr>
          <a:xfrm>
            <a:off x="228600" y="457200"/>
            <a:ext cx="3432600" cy="464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398" name="Google Shape;398;p54"/>
          <p:cNvSpPr txBox="1">
            <a:spLocks noGrp="1"/>
          </p:cNvSpPr>
          <p:nvPr>
            <p:ph type="subTitle" idx="1"/>
          </p:nvPr>
        </p:nvSpPr>
        <p:spPr>
          <a:xfrm>
            <a:off x="230075" y="882000"/>
            <a:ext cx="3716700" cy="11220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99" name="Google Shape;399;p54"/>
          <p:cNvSpPr txBox="1">
            <a:spLocks noGrp="1"/>
          </p:cNvSpPr>
          <p:nvPr>
            <p:ph type="body" idx="4"/>
          </p:nvPr>
        </p:nvSpPr>
        <p:spPr>
          <a:xfrm>
            <a:off x="230075" y="3492500"/>
            <a:ext cx="3462600" cy="714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>
            <a:endParaRPr/>
          </a:p>
        </p:txBody>
      </p:sp>
      <p:sp>
        <p:nvSpPr>
          <p:cNvPr id="400" name="Google Shape;400;p54"/>
          <p:cNvSpPr>
            <a:spLocks noGrp="1"/>
          </p:cNvSpPr>
          <p:nvPr>
            <p:ph type="pic" idx="5"/>
          </p:nvPr>
        </p:nvSpPr>
        <p:spPr>
          <a:xfrm>
            <a:off x="5520400" y="921875"/>
            <a:ext cx="2724900" cy="3293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tement - Alt 2">
  <p:cSld name="CUSTOM_8_1_1_1_1_1_1_1_1_1_1_1_1_1_1_1_1_1_1_1_1_1_1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55"/>
          <p:cNvSpPr/>
          <p:nvPr/>
        </p:nvSpPr>
        <p:spPr>
          <a:xfrm rot="8100000">
            <a:off x="1338758" y="1905656"/>
            <a:ext cx="6464087" cy="6464087"/>
          </a:xfrm>
          <a:prstGeom prst="rtTriangle">
            <a:avLst/>
          </a:prstGeom>
          <a:gradFill>
            <a:gsLst>
              <a:gs pos="0">
                <a:schemeClr val="lt2"/>
              </a:gs>
              <a:gs pos="72000">
                <a:schemeClr val="lt1"/>
              </a:gs>
              <a:gs pos="100000">
                <a:schemeClr val="lt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403" name="Google Shape;403;p55"/>
          <p:cNvSpPr/>
          <p:nvPr/>
        </p:nvSpPr>
        <p:spPr>
          <a:xfrm rot="-2700000">
            <a:off x="3109572" y="-1459928"/>
            <a:ext cx="2922755" cy="2922755"/>
          </a:xfrm>
          <a:prstGeom prst="rtTriangle">
            <a:avLst/>
          </a:prstGeom>
          <a:gradFill>
            <a:gsLst>
              <a:gs pos="0">
                <a:schemeClr val="accent5"/>
              </a:gs>
              <a:gs pos="72000">
                <a:schemeClr val="lt1"/>
              </a:gs>
              <a:gs pos="100000">
                <a:schemeClr val="lt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404" name="Google Shape;404;p55"/>
          <p:cNvSpPr txBox="1">
            <a:spLocks noGrp="1"/>
          </p:cNvSpPr>
          <p:nvPr>
            <p:ph type="title"/>
          </p:nvPr>
        </p:nvSpPr>
        <p:spPr>
          <a:xfrm>
            <a:off x="230075" y="58625"/>
            <a:ext cx="2500500" cy="17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05" name="Google Shape;405;p55"/>
          <p:cNvSpPr txBox="1">
            <a:spLocks noGrp="1"/>
          </p:cNvSpPr>
          <p:nvPr>
            <p:ph type="title" idx="2"/>
          </p:nvPr>
        </p:nvSpPr>
        <p:spPr>
          <a:xfrm>
            <a:off x="6414875" y="58625"/>
            <a:ext cx="2500500" cy="17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06" name="Google Shape;406;p55"/>
          <p:cNvSpPr txBox="1">
            <a:spLocks noGrp="1"/>
          </p:cNvSpPr>
          <p:nvPr>
            <p:ph type="subTitle" idx="1"/>
          </p:nvPr>
        </p:nvSpPr>
        <p:spPr>
          <a:xfrm>
            <a:off x="230075" y="1548047"/>
            <a:ext cx="4653900" cy="303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Jost"/>
                <a:ea typeface="Jost"/>
                <a:cs typeface="Jost"/>
                <a:sym typeface="Jost"/>
              </a:defRPr>
            </a:lvl9pPr>
          </a:lstStyle>
          <a:p>
            <a:endParaRPr/>
          </a:p>
        </p:txBody>
      </p:sp>
      <p:sp>
        <p:nvSpPr>
          <p:cNvPr id="407" name="Google Shape;407;p55"/>
          <p:cNvSpPr txBox="1">
            <a:spLocks noGrp="1"/>
          </p:cNvSpPr>
          <p:nvPr>
            <p:ph type="title" idx="3"/>
          </p:nvPr>
        </p:nvSpPr>
        <p:spPr>
          <a:xfrm>
            <a:off x="228600" y="1960022"/>
            <a:ext cx="7224600" cy="126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5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gtree"/>
              <a:buNone/>
              <a:defRPr sz="4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gtree"/>
              <a:buNone/>
              <a:defRPr sz="4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gtree"/>
              <a:buNone/>
              <a:defRPr sz="4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gtree"/>
              <a:buNone/>
              <a:defRPr sz="4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gtree"/>
              <a:buNone/>
              <a:defRPr sz="4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gtree"/>
              <a:buNone/>
              <a:defRPr sz="4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gtree"/>
              <a:buNone/>
              <a:defRPr sz="4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gtree"/>
              <a:buNone/>
              <a:defRPr sz="4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rt">
  <p:cSld name="CUSTOM_8_1_1_1_1_1_1_1_1_1_1_1_1_1_1_1_1_1_1_1_1_1_1_1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56"/>
          <p:cNvSpPr txBox="1">
            <a:spLocks noGrp="1"/>
          </p:cNvSpPr>
          <p:nvPr>
            <p:ph type="title"/>
          </p:nvPr>
        </p:nvSpPr>
        <p:spPr>
          <a:xfrm>
            <a:off x="230075" y="58625"/>
            <a:ext cx="2500500" cy="17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>
            <a:endParaRPr/>
          </a:p>
        </p:txBody>
      </p:sp>
      <p:sp>
        <p:nvSpPr>
          <p:cNvPr id="410" name="Google Shape;410;p56"/>
          <p:cNvSpPr txBox="1">
            <a:spLocks noGrp="1"/>
          </p:cNvSpPr>
          <p:nvPr>
            <p:ph type="title" idx="2"/>
          </p:nvPr>
        </p:nvSpPr>
        <p:spPr>
          <a:xfrm>
            <a:off x="6414875" y="58625"/>
            <a:ext cx="2500500" cy="17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>
            <a:endParaRPr/>
          </a:p>
        </p:txBody>
      </p:sp>
      <p:sp>
        <p:nvSpPr>
          <p:cNvPr id="411" name="Google Shape;411;p56"/>
          <p:cNvSpPr txBox="1">
            <a:spLocks noGrp="1"/>
          </p:cNvSpPr>
          <p:nvPr>
            <p:ph type="title" idx="3"/>
          </p:nvPr>
        </p:nvSpPr>
        <p:spPr>
          <a:xfrm>
            <a:off x="228600" y="457200"/>
            <a:ext cx="4160400" cy="464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412" name="Google Shape;412;p56"/>
          <p:cNvSpPr txBox="1">
            <a:spLocks noGrp="1"/>
          </p:cNvSpPr>
          <p:nvPr>
            <p:ph type="subTitle" idx="1"/>
          </p:nvPr>
        </p:nvSpPr>
        <p:spPr>
          <a:xfrm>
            <a:off x="1638400" y="1547558"/>
            <a:ext cx="1372500" cy="431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>
            <a:endParaRPr/>
          </a:p>
        </p:txBody>
      </p:sp>
      <p:sp>
        <p:nvSpPr>
          <p:cNvPr id="413" name="Google Shape;413;p56"/>
          <p:cNvSpPr txBox="1">
            <a:spLocks noGrp="1"/>
          </p:cNvSpPr>
          <p:nvPr>
            <p:ph type="subTitle" idx="4"/>
          </p:nvPr>
        </p:nvSpPr>
        <p:spPr>
          <a:xfrm>
            <a:off x="3099713" y="1547558"/>
            <a:ext cx="1372500" cy="431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>
            <a:endParaRPr/>
          </a:p>
        </p:txBody>
      </p:sp>
      <p:sp>
        <p:nvSpPr>
          <p:cNvPr id="414" name="Google Shape;414;p56"/>
          <p:cNvSpPr txBox="1">
            <a:spLocks noGrp="1"/>
          </p:cNvSpPr>
          <p:nvPr>
            <p:ph type="subTitle" idx="5"/>
          </p:nvPr>
        </p:nvSpPr>
        <p:spPr>
          <a:xfrm>
            <a:off x="4563613" y="1547558"/>
            <a:ext cx="1372500" cy="431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>
            <a:endParaRPr/>
          </a:p>
        </p:txBody>
      </p:sp>
      <p:sp>
        <p:nvSpPr>
          <p:cNvPr id="415" name="Google Shape;415;p56"/>
          <p:cNvSpPr txBox="1">
            <a:spLocks noGrp="1"/>
          </p:cNvSpPr>
          <p:nvPr>
            <p:ph type="subTitle" idx="6"/>
          </p:nvPr>
        </p:nvSpPr>
        <p:spPr>
          <a:xfrm>
            <a:off x="6024925" y="1547558"/>
            <a:ext cx="1372500" cy="431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>
            <a:endParaRPr/>
          </a:p>
        </p:txBody>
      </p:sp>
      <p:sp>
        <p:nvSpPr>
          <p:cNvPr id="416" name="Google Shape;416;p56"/>
          <p:cNvSpPr txBox="1">
            <a:spLocks noGrp="1"/>
          </p:cNvSpPr>
          <p:nvPr>
            <p:ph type="subTitle" idx="7"/>
          </p:nvPr>
        </p:nvSpPr>
        <p:spPr>
          <a:xfrm>
            <a:off x="7521175" y="1547546"/>
            <a:ext cx="1372500" cy="431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>
            <a:endParaRPr/>
          </a:p>
        </p:txBody>
      </p:sp>
      <p:sp>
        <p:nvSpPr>
          <p:cNvPr id="417" name="Google Shape;417;p56"/>
          <p:cNvSpPr txBox="1">
            <a:spLocks noGrp="1"/>
          </p:cNvSpPr>
          <p:nvPr>
            <p:ph type="subTitle" idx="8"/>
          </p:nvPr>
        </p:nvSpPr>
        <p:spPr>
          <a:xfrm>
            <a:off x="381000" y="2131483"/>
            <a:ext cx="1105800" cy="431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>
            <a:endParaRPr/>
          </a:p>
        </p:txBody>
      </p:sp>
      <p:sp>
        <p:nvSpPr>
          <p:cNvPr id="418" name="Google Shape;418;p56"/>
          <p:cNvSpPr txBox="1">
            <a:spLocks noGrp="1"/>
          </p:cNvSpPr>
          <p:nvPr>
            <p:ph type="subTitle" idx="9"/>
          </p:nvPr>
        </p:nvSpPr>
        <p:spPr>
          <a:xfrm>
            <a:off x="381000" y="2687933"/>
            <a:ext cx="1105800" cy="431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>
            <a:endParaRPr/>
          </a:p>
        </p:txBody>
      </p:sp>
      <p:sp>
        <p:nvSpPr>
          <p:cNvPr id="419" name="Google Shape;419;p56"/>
          <p:cNvSpPr txBox="1">
            <a:spLocks noGrp="1"/>
          </p:cNvSpPr>
          <p:nvPr>
            <p:ph type="subTitle" idx="13"/>
          </p:nvPr>
        </p:nvSpPr>
        <p:spPr>
          <a:xfrm>
            <a:off x="381000" y="3238608"/>
            <a:ext cx="1105800" cy="431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>
            <a:endParaRPr/>
          </a:p>
        </p:txBody>
      </p:sp>
      <p:sp>
        <p:nvSpPr>
          <p:cNvPr id="420" name="Google Shape;420;p56"/>
          <p:cNvSpPr txBox="1">
            <a:spLocks noGrp="1"/>
          </p:cNvSpPr>
          <p:nvPr>
            <p:ph type="subTitle" idx="14"/>
          </p:nvPr>
        </p:nvSpPr>
        <p:spPr>
          <a:xfrm>
            <a:off x="381000" y="3795058"/>
            <a:ext cx="1105800" cy="431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>
            <a:endParaRPr/>
          </a:p>
        </p:txBody>
      </p:sp>
      <p:sp>
        <p:nvSpPr>
          <p:cNvPr id="421" name="Google Shape;421;p56"/>
          <p:cNvSpPr txBox="1">
            <a:spLocks noGrp="1"/>
          </p:cNvSpPr>
          <p:nvPr>
            <p:ph type="subTitle" idx="15"/>
          </p:nvPr>
        </p:nvSpPr>
        <p:spPr>
          <a:xfrm>
            <a:off x="381000" y="4351508"/>
            <a:ext cx="1105800" cy="431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ersona - Alt 1">
  <p:cSld name="CUSTOM_8_1_1_1_1_1_1_1_1_1_1_1_1_1_1_1_1_1_1_1_1_1_1_1_2"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57"/>
          <p:cNvSpPr/>
          <p:nvPr/>
        </p:nvSpPr>
        <p:spPr>
          <a:xfrm flipH="1">
            <a:off x="6286500" y="0"/>
            <a:ext cx="2857500" cy="2857500"/>
          </a:xfrm>
          <a:prstGeom prst="rect">
            <a:avLst/>
          </a:prstGeom>
          <a:gradFill>
            <a:gsLst>
              <a:gs pos="0">
                <a:schemeClr val="lt2"/>
              </a:gs>
              <a:gs pos="72000">
                <a:schemeClr val="lt1"/>
              </a:gs>
              <a:gs pos="100000">
                <a:schemeClr val="l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424" name="Google Shape;424;p57"/>
          <p:cNvSpPr/>
          <p:nvPr/>
        </p:nvSpPr>
        <p:spPr>
          <a:xfrm rot="10800000">
            <a:off x="0" y="250"/>
            <a:ext cx="4520100" cy="5147700"/>
          </a:xfrm>
          <a:prstGeom prst="rect">
            <a:avLst/>
          </a:prstGeom>
          <a:gradFill>
            <a:gsLst>
              <a:gs pos="0">
                <a:schemeClr val="accent6"/>
              </a:gs>
              <a:gs pos="100000">
                <a:schemeClr val="lt2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425" name="Google Shape;425;p57"/>
          <p:cNvSpPr txBox="1">
            <a:spLocks noGrp="1"/>
          </p:cNvSpPr>
          <p:nvPr>
            <p:ph type="body" idx="1"/>
          </p:nvPr>
        </p:nvSpPr>
        <p:spPr>
          <a:xfrm>
            <a:off x="4903325" y="1072775"/>
            <a:ext cx="3681600" cy="3432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>
            <a:endParaRPr/>
          </a:p>
        </p:txBody>
      </p:sp>
      <p:sp>
        <p:nvSpPr>
          <p:cNvPr id="426" name="Google Shape;426;p57"/>
          <p:cNvSpPr txBox="1">
            <a:spLocks noGrp="1"/>
          </p:cNvSpPr>
          <p:nvPr>
            <p:ph type="body" idx="2"/>
          </p:nvPr>
        </p:nvSpPr>
        <p:spPr>
          <a:xfrm>
            <a:off x="4903325" y="2018675"/>
            <a:ext cx="3681600" cy="3432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>
            <a:endParaRPr/>
          </a:p>
        </p:txBody>
      </p:sp>
      <p:sp>
        <p:nvSpPr>
          <p:cNvPr id="427" name="Google Shape;427;p57"/>
          <p:cNvSpPr txBox="1">
            <a:spLocks noGrp="1"/>
          </p:cNvSpPr>
          <p:nvPr>
            <p:ph type="title"/>
          </p:nvPr>
        </p:nvSpPr>
        <p:spPr>
          <a:xfrm>
            <a:off x="230075" y="58625"/>
            <a:ext cx="2500500" cy="17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>
            <a:endParaRPr/>
          </a:p>
        </p:txBody>
      </p:sp>
      <p:sp>
        <p:nvSpPr>
          <p:cNvPr id="428" name="Google Shape;428;p57"/>
          <p:cNvSpPr txBox="1">
            <a:spLocks noGrp="1"/>
          </p:cNvSpPr>
          <p:nvPr>
            <p:ph type="title" idx="3"/>
          </p:nvPr>
        </p:nvSpPr>
        <p:spPr>
          <a:xfrm>
            <a:off x="6414875" y="58625"/>
            <a:ext cx="2500500" cy="17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>
            <a:endParaRPr/>
          </a:p>
        </p:txBody>
      </p:sp>
      <p:sp>
        <p:nvSpPr>
          <p:cNvPr id="429" name="Google Shape;429;p57"/>
          <p:cNvSpPr>
            <a:spLocks noGrp="1"/>
          </p:cNvSpPr>
          <p:nvPr>
            <p:ph type="pic" idx="4"/>
          </p:nvPr>
        </p:nvSpPr>
        <p:spPr>
          <a:xfrm>
            <a:off x="230075" y="457200"/>
            <a:ext cx="3681600" cy="2309700"/>
          </a:xfrm>
          <a:prstGeom prst="rect">
            <a:avLst/>
          </a:prstGeom>
          <a:noFill/>
          <a:ln>
            <a:noFill/>
          </a:ln>
        </p:spPr>
      </p:sp>
      <p:sp>
        <p:nvSpPr>
          <p:cNvPr id="430" name="Google Shape;430;p57"/>
          <p:cNvSpPr txBox="1">
            <a:spLocks noGrp="1"/>
          </p:cNvSpPr>
          <p:nvPr>
            <p:ph type="title" idx="5"/>
          </p:nvPr>
        </p:nvSpPr>
        <p:spPr>
          <a:xfrm>
            <a:off x="230075" y="2993600"/>
            <a:ext cx="3681600" cy="34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431" name="Google Shape;431;p57"/>
          <p:cNvSpPr txBox="1">
            <a:spLocks noGrp="1"/>
          </p:cNvSpPr>
          <p:nvPr>
            <p:ph type="body" idx="6"/>
          </p:nvPr>
        </p:nvSpPr>
        <p:spPr>
          <a:xfrm>
            <a:off x="230075" y="3515700"/>
            <a:ext cx="3681600" cy="9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>
            <a:endParaRPr/>
          </a:p>
        </p:txBody>
      </p:sp>
      <p:sp>
        <p:nvSpPr>
          <p:cNvPr id="432" name="Google Shape;432;p57"/>
          <p:cNvSpPr txBox="1">
            <a:spLocks noGrp="1"/>
          </p:cNvSpPr>
          <p:nvPr>
            <p:ph type="body" idx="7"/>
          </p:nvPr>
        </p:nvSpPr>
        <p:spPr>
          <a:xfrm>
            <a:off x="4903325" y="2964575"/>
            <a:ext cx="3681600" cy="4452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>
            <a:endParaRPr/>
          </a:p>
        </p:txBody>
      </p:sp>
      <p:sp>
        <p:nvSpPr>
          <p:cNvPr id="433" name="Google Shape;433;p57"/>
          <p:cNvSpPr txBox="1">
            <a:spLocks noGrp="1"/>
          </p:cNvSpPr>
          <p:nvPr>
            <p:ph type="subTitle" idx="8"/>
          </p:nvPr>
        </p:nvSpPr>
        <p:spPr>
          <a:xfrm>
            <a:off x="4903325" y="2653700"/>
            <a:ext cx="2378700" cy="16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>
            <a:endParaRPr/>
          </a:p>
        </p:txBody>
      </p:sp>
      <p:sp>
        <p:nvSpPr>
          <p:cNvPr id="434" name="Google Shape;434;p57"/>
          <p:cNvSpPr txBox="1">
            <a:spLocks noGrp="1"/>
          </p:cNvSpPr>
          <p:nvPr>
            <p:ph type="subTitle" idx="9"/>
          </p:nvPr>
        </p:nvSpPr>
        <p:spPr>
          <a:xfrm>
            <a:off x="4903325" y="1707800"/>
            <a:ext cx="2378700" cy="16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>
            <a:endParaRPr/>
          </a:p>
        </p:txBody>
      </p:sp>
      <p:sp>
        <p:nvSpPr>
          <p:cNvPr id="435" name="Google Shape;435;p57"/>
          <p:cNvSpPr txBox="1">
            <a:spLocks noGrp="1"/>
          </p:cNvSpPr>
          <p:nvPr>
            <p:ph type="subTitle" idx="13"/>
          </p:nvPr>
        </p:nvSpPr>
        <p:spPr>
          <a:xfrm>
            <a:off x="4903325" y="761900"/>
            <a:ext cx="2378700" cy="16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ards">
  <p:cSld name="CUSTOM_8_1_1_1_1_1_1_1_1_1_1_1_1_1_1_1_1_1_1_1_1_1_1_1_1"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58"/>
          <p:cNvSpPr txBox="1">
            <a:spLocks noGrp="1"/>
          </p:cNvSpPr>
          <p:nvPr>
            <p:ph type="title"/>
          </p:nvPr>
        </p:nvSpPr>
        <p:spPr>
          <a:xfrm>
            <a:off x="230075" y="58625"/>
            <a:ext cx="2500500" cy="17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>
            <a:endParaRPr/>
          </a:p>
        </p:txBody>
      </p:sp>
      <p:sp>
        <p:nvSpPr>
          <p:cNvPr id="438" name="Google Shape;438;p58"/>
          <p:cNvSpPr txBox="1">
            <a:spLocks noGrp="1"/>
          </p:cNvSpPr>
          <p:nvPr>
            <p:ph type="title" idx="2"/>
          </p:nvPr>
        </p:nvSpPr>
        <p:spPr>
          <a:xfrm>
            <a:off x="6414875" y="58625"/>
            <a:ext cx="2500500" cy="17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>
            <a:endParaRPr/>
          </a:p>
        </p:txBody>
      </p:sp>
      <p:sp>
        <p:nvSpPr>
          <p:cNvPr id="439" name="Google Shape;439;p58"/>
          <p:cNvSpPr txBox="1">
            <a:spLocks noGrp="1"/>
          </p:cNvSpPr>
          <p:nvPr>
            <p:ph type="title" idx="3"/>
          </p:nvPr>
        </p:nvSpPr>
        <p:spPr>
          <a:xfrm>
            <a:off x="228600" y="457200"/>
            <a:ext cx="4160400" cy="464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440" name="Google Shape;440;p58"/>
          <p:cNvSpPr txBox="1">
            <a:spLocks noGrp="1"/>
          </p:cNvSpPr>
          <p:nvPr>
            <p:ph type="body" idx="1"/>
          </p:nvPr>
        </p:nvSpPr>
        <p:spPr>
          <a:xfrm>
            <a:off x="228600" y="882000"/>
            <a:ext cx="2514300" cy="6438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>
            <a:endParaRPr/>
          </a:p>
        </p:txBody>
      </p:sp>
      <p:sp>
        <p:nvSpPr>
          <p:cNvPr id="441" name="Google Shape;441;p58"/>
          <p:cNvSpPr txBox="1">
            <a:spLocks noGrp="1"/>
          </p:cNvSpPr>
          <p:nvPr>
            <p:ph type="subTitle" idx="4"/>
          </p:nvPr>
        </p:nvSpPr>
        <p:spPr>
          <a:xfrm>
            <a:off x="343325" y="2026000"/>
            <a:ext cx="2362200" cy="172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>
            <a:endParaRPr/>
          </a:p>
        </p:txBody>
      </p:sp>
      <p:sp>
        <p:nvSpPr>
          <p:cNvPr id="442" name="Google Shape;442;p58"/>
          <p:cNvSpPr txBox="1">
            <a:spLocks noGrp="1"/>
          </p:cNvSpPr>
          <p:nvPr>
            <p:ph type="subTitle" idx="5"/>
          </p:nvPr>
        </p:nvSpPr>
        <p:spPr>
          <a:xfrm>
            <a:off x="4733675" y="2026000"/>
            <a:ext cx="2362200" cy="172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st">
  <p:cSld name="CUSTOM_8_1_1_1_1_1_1_1_1_1_1_1_1_1_1_1_1_1_1_1_1_1_1_1_1_1"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59"/>
          <p:cNvSpPr txBox="1">
            <a:spLocks noGrp="1"/>
          </p:cNvSpPr>
          <p:nvPr>
            <p:ph type="title"/>
          </p:nvPr>
        </p:nvSpPr>
        <p:spPr>
          <a:xfrm>
            <a:off x="230075" y="58625"/>
            <a:ext cx="2500500" cy="17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>
            <a:endParaRPr/>
          </a:p>
        </p:txBody>
      </p:sp>
      <p:sp>
        <p:nvSpPr>
          <p:cNvPr id="445" name="Google Shape;445;p59"/>
          <p:cNvSpPr txBox="1">
            <a:spLocks noGrp="1"/>
          </p:cNvSpPr>
          <p:nvPr>
            <p:ph type="title" idx="2"/>
          </p:nvPr>
        </p:nvSpPr>
        <p:spPr>
          <a:xfrm>
            <a:off x="6414875" y="58625"/>
            <a:ext cx="2500500" cy="17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>
            <a:endParaRPr/>
          </a:p>
        </p:txBody>
      </p:sp>
      <p:sp>
        <p:nvSpPr>
          <p:cNvPr id="446" name="Google Shape;446;p59"/>
          <p:cNvSpPr txBox="1">
            <a:spLocks noGrp="1"/>
          </p:cNvSpPr>
          <p:nvPr>
            <p:ph type="body" idx="1"/>
          </p:nvPr>
        </p:nvSpPr>
        <p:spPr>
          <a:xfrm>
            <a:off x="4637600" y="4326275"/>
            <a:ext cx="3934800" cy="449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>
            <a:endParaRPr/>
          </a:p>
        </p:txBody>
      </p:sp>
      <p:sp>
        <p:nvSpPr>
          <p:cNvPr id="447" name="Google Shape;447;p59"/>
          <p:cNvSpPr txBox="1">
            <a:spLocks noGrp="1"/>
          </p:cNvSpPr>
          <p:nvPr>
            <p:ph type="subTitle" idx="3"/>
          </p:nvPr>
        </p:nvSpPr>
        <p:spPr>
          <a:xfrm>
            <a:off x="1603898" y="4342896"/>
            <a:ext cx="2372700" cy="415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>
            <a:endParaRPr/>
          </a:p>
        </p:txBody>
      </p:sp>
      <p:sp>
        <p:nvSpPr>
          <p:cNvPr id="448" name="Google Shape;448;p59"/>
          <p:cNvSpPr txBox="1">
            <a:spLocks noGrp="1"/>
          </p:cNvSpPr>
          <p:nvPr>
            <p:ph type="subTitle" idx="4"/>
          </p:nvPr>
        </p:nvSpPr>
        <p:spPr>
          <a:xfrm>
            <a:off x="330825" y="4189325"/>
            <a:ext cx="923400" cy="723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449" name="Google Shape;449;p59"/>
          <p:cNvSpPr txBox="1">
            <a:spLocks noGrp="1"/>
          </p:cNvSpPr>
          <p:nvPr>
            <p:ph type="body" idx="5"/>
          </p:nvPr>
        </p:nvSpPr>
        <p:spPr>
          <a:xfrm>
            <a:off x="4637600" y="3322645"/>
            <a:ext cx="3934800" cy="449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>
            <a:endParaRPr/>
          </a:p>
        </p:txBody>
      </p:sp>
      <p:sp>
        <p:nvSpPr>
          <p:cNvPr id="450" name="Google Shape;450;p59"/>
          <p:cNvSpPr txBox="1">
            <a:spLocks noGrp="1"/>
          </p:cNvSpPr>
          <p:nvPr>
            <p:ph type="subTitle" idx="6"/>
          </p:nvPr>
        </p:nvSpPr>
        <p:spPr>
          <a:xfrm>
            <a:off x="1603898" y="3339267"/>
            <a:ext cx="2372700" cy="415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>
            <a:endParaRPr/>
          </a:p>
        </p:txBody>
      </p:sp>
      <p:sp>
        <p:nvSpPr>
          <p:cNvPr id="451" name="Google Shape;451;p59"/>
          <p:cNvSpPr txBox="1">
            <a:spLocks noGrp="1"/>
          </p:cNvSpPr>
          <p:nvPr>
            <p:ph type="subTitle" idx="7"/>
          </p:nvPr>
        </p:nvSpPr>
        <p:spPr>
          <a:xfrm>
            <a:off x="330825" y="3185695"/>
            <a:ext cx="923400" cy="723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452" name="Google Shape;452;p59"/>
          <p:cNvSpPr txBox="1">
            <a:spLocks noGrp="1"/>
          </p:cNvSpPr>
          <p:nvPr>
            <p:ph type="body" idx="8"/>
          </p:nvPr>
        </p:nvSpPr>
        <p:spPr>
          <a:xfrm>
            <a:off x="4637600" y="2341985"/>
            <a:ext cx="3934800" cy="449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>
            <a:endParaRPr/>
          </a:p>
        </p:txBody>
      </p:sp>
      <p:sp>
        <p:nvSpPr>
          <p:cNvPr id="453" name="Google Shape;453;p59"/>
          <p:cNvSpPr txBox="1">
            <a:spLocks noGrp="1"/>
          </p:cNvSpPr>
          <p:nvPr>
            <p:ph type="subTitle" idx="9"/>
          </p:nvPr>
        </p:nvSpPr>
        <p:spPr>
          <a:xfrm>
            <a:off x="1603898" y="2358608"/>
            <a:ext cx="2372700" cy="415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>
            <a:endParaRPr/>
          </a:p>
        </p:txBody>
      </p:sp>
      <p:sp>
        <p:nvSpPr>
          <p:cNvPr id="454" name="Google Shape;454;p59"/>
          <p:cNvSpPr txBox="1">
            <a:spLocks noGrp="1"/>
          </p:cNvSpPr>
          <p:nvPr>
            <p:ph type="subTitle" idx="13"/>
          </p:nvPr>
        </p:nvSpPr>
        <p:spPr>
          <a:xfrm>
            <a:off x="330825" y="2205037"/>
            <a:ext cx="923400" cy="723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455" name="Google Shape;455;p59"/>
          <p:cNvSpPr txBox="1">
            <a:spLocks noGrp="1"/>
          </p:cNvSpPr>
          <p:nvPr>
            <p:ph type="body" idx="14"/>
          </p:nvPr>
        </p:nvSpPr>
        <p:spPr>
          <a:xfrm>
            <a:off x="4637600" y="1361325"/>
            <a:ext cx="3934800" cy="449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>
            <a:endParaRPr/>
          </a:p>
        </p:txBody>
      </p:sp>
      <p:sp>
        <p:nvSpPr>
          <p:cNvPr id="456" name="Google Shape;456;p59"/>
          <p:cNvSpPr txBox="1">
            <a:spLocks noGrp="1"/>
          </p:cNvSpPr>
          <p:nvPr>
            <p:ph type="subTitle" idx="15"/>
          </p:nvPr>
        </p:nvSpPr>
        <p:spPr>
          <a:xfrm>
            <a:off x="1603898" y="1377949"/>
            <a:ext cx="2372700" cy="415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>
            <a:endParaRPr/>
          </a:p>
        </p:txBody>
      </p:sp>
      <p:sp>
        <p:nvSpPr>
          <p:cNvPr id="457" name="Google Shape;457;p59"/>
          <p:cNvSpPr txBox="1">
            <a:spLocks noGrp="1"/>
          </p:cNvSpPr>
          <p:nvPr>
            <p:ph type="subTitle" idx="16"/>
          </p:nvPr>
        </p:nvSpPr>
        <p:spPr>
          <a:xfrm>
            <a:off x="330825" y="1224378"/>
            <a:ext cx="923400" cy="723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458" name="Google Shape;458;p59"/>
          <p:cNvSpPr txBox="1">
            <a:spLocks noGrp="1"/>
          </p:cNvSpPr>
          <p:nvPr>
            <p:ph type="title" idx="17"/>
          </p:nvPr>
        </p:nvSpPr>
        <p:spPr>
          <a:xfrm>
            <a:off x="228600" y="457200"/>
            <a:ext cx="4160400" cy="464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ards">
  <p:cSld name="CUSTOM_8_1_1_1_1_1_1_1_1_1_1_1_1_1_1_1_1_1_1_1_1_1_1_1_1_1_1"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60"/>
          <p:cNvSpPr txBox="1">
            <a:spLocks noGrp="1"/>
          </p:cNvSpPr>
          <p:nvPr>
            <p:ph type="body" idx="1"/>
          </p:nvPr>
        </p:nvSpPr>
        <p:spPr>
          <a:xfrm>
            <a:off x="3316788" y="1516150"/>
            <a:ext cx="2513100" cy="7140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>
            <a:endParaRPr/>
          </a:p>
        </p:txBody>
      </p:sp>
      <p:sp>
        <p:nvSpPr>
          <p:cNvPr id="461" name="Google Shape;461;p60"/>
          <p:cNvSpPr txBox="1">
            <a:spLocks noGrp="1"/>
          </p:cNvSpPr>
          <p:nvPr>
            <p:ph type="title"/>
          </p:nvPr>
        </p:nvSpPr>
        <p:spPr>
          <a:xfrm>
            <a:off x="230075" y="58625"/>
            <a:ext cx="2500500" cy="17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>
            <a:endParaRPr/>
          </a:p>
        </p:txBody>
      </p:sp>
      <p:sp>
        <p:nvSpPr>
          <p:cNvPr id="462" name="Google Shape;462;p60"/>
          <p:cNvSpPr txBox="1">
            <a:spLocks noGrp="1"/>
          </p:cNvSpPr>
          <p:nvPr>
            <p:ph type="title" idx="2"/>
          </p:nvPr>
        </p:nvSpPr>
        <p:spPr>
          <a:xfrm>
            <a:off x="6414875" y="58625"/>
            <a:ext cx="2500500" cy="17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>
            <a:endParaRPr/>
          </a:p>
        </p:txBody>
      </p:sp>
      <p:sp>
        <p:nvSpPr>
          <p:cNvPr id="463" name="Google Shape;463;p60"/>
          <p:cNvSpPr txBox="1">
            <a:spLocks noGrp="1"/>
          </p:cNvSpPr>
          <p:nvPr>
            <p:ph type="subTitle" idx="3"/>
          </p:nvPr>
        </p:nvSpPr>
        <p:spPr>
          <a:xfrm>
            <a:off x="355609" y="549950"/>
            <a:ext cx="2433900" cy="43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464" name="Google Shape;464;p60"/>
          <p:cNvSpPr txBox="1">
            <a:spLocks noGrp="1"/>
          </p:cNvSpPr>
          <p:nvPr>
            <p:ph type="body" idx="4"/>
          </p:nvPr>
        </p:nvSpPr>
        <p:spPr>
          <a:xfrm>
            <a:off x="387450" y="1516150"/>
            <a:ext cx="2513100" cy="7140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>
            <a:endParaRPr/>
          </a:p>
        </p:txBody>
      </p:sp>
      <p:sp>
        <p:nvSpPr>
          <p:cNvPr id="465" name="Google Shape;465;p60"/>
          <p:cNvSpPr txBox="1">
            <a:spLocks noGrp="1"/>
          </p:cNvSpPr>
          <p:nvPr>
            <p:ph type="subTitle" idx="5"/>
          </p:nvPr>
        </p:nvSpPr>
        <p:spPr>
          <a:xfrm>
            <a:off x="3284965" y="549950"/>
            <a:ext cx="2433900" cy="43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466" name="Google Shape;466;p60"/>
          <p:cNvSpPr txBox="1">
            <a:spLocks noGrp="1"/>
          </p:cNvSpPr>
          <p:nvPr>
            <p:ph type="subTitle" idx="6"/>
          </p:nvPr>
        </p:nvSpPr>
        <p:spPr>
          <a:xfrm>
            <a:off x="6213059" y="560550"/>
            <a:ext cx="2433900" cy="43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467" name="Google Shape;467;p60"/>
          <p:cNvSpPr txBox="1">
            <a:spLocks noGrp="1"/>
          </p:cNvSpPr>
          <p:nvPr>
            <p:ph type="body" idx="7"/>
          </p:nvPr>
        </p:nvSpPr>
        <p:spPr>
          <a:xfrm>
            <a:off x="6244900" y="1526750"/>
            <a:ext cx="2513100" cy="7140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ersona - Alt 2">
  <p:cSld name="CUSTOM_8_1_1_1_1_1_1_1_1_1_1_1_1_1_1_1_1_1_1_1_1_1_1_1_1_1_1_1"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61"/>
          <p:cNvSpPr/>
          <p:nvPr/>
        </p:nvSpPr>
        <p:spPr>
          <a:xfrm rot="10800000">
            <a:off x="-25" y="250"/>
            <a:ext cx="3066900" cy="5147700"/>
          </a:xfrm>
          <a:prstGeom prst="rect">
            <a:avLst/>
          </a:prstGeom>
          <a:gradFill>
            <a:gsLst>
              <a:gs pos="0">
                <a:schemeClr val="accent6"/>
              </a:gs>
              <a:gs pos="100000">
                <a:schemeClr val="lt2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470" name="Google Shape;470;p61"/>
          <p:cNvSpPr txBox="1"/>
          <p:nvPr/>
        </p:nvSpPr>
        <p:spPr>
          <a:xfrm>
            <a:off x="230934" y="1805263"/>
            <a:ext cx="3720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🡖</a:t>
            </a:r>
            <a:endParaRPr sz="1600">
              <a:solidFill>
                <a:schemeClr val="dk1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471" name="Google Shape;471;p61"/>
          <p:cNvSpPr txBox="1">
            <a:spLocks noGrp="1"/>
          </p:cNvSpPr>
          <p:nvPr>
            <p:ph type="title"/>
          </p:nvPr>
        </p:nvSpPr>
        <p:spPr>
          <a:xfrm>
            <a:off x="230075" y="58625"/>
            <a:ext cx="2500500" cy="17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>
            <a:endParaRPr/>
          </a:p>
        </p:txBody>
      </p:sp>
      <p:sp>
        <p:nvSpPr>
          <p:cNvPr id="472" name="Google Shape;472;p61"/>
          <p:cNvSpPr txBox="1">
            <a:spLocks noGrp="1"/>
          </p:cNvSpPr>
          <p:nvPr>
            <p:ph type="title" idx="2"/>
          </p:nvPr>
        </p:nvSpPr>
        <p:spPr>
          <a:xfrm>
            <a:off x="6414875" y="58625"/>
            <a:ext cx="2500500" cy="17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>
            <a:endParaRPr/>
          </a:p>
        </p:txBody>
      </p:sp>
      <p:sp>
        <p:nvSpPr>
          <p:cNvPr id="473" name="Google Shape;473;p61"/>
          <p:cNvSpPr txBox="1">
            <a:spLocks noGrp="1"/>
          </p:cNvSpPr>
          <p:nvPr>
            <p:ph type="title" idx="3"/>
          </p:nvPr>
        </p:nvSpPr>
        <p:spPr>
          <a:xfrm>
            <a:off x="230937" y="1593450"/>
            <a:ext cx="2378700" cy="34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474" name="Google Shape;474;p61"/>
          <p:cNvSpPr txBox="1">
            <a:spLocks noGrp="1"/>
          </p:cNvSpPr>
          <p:nvPr>
            <p:ph type="body" idx="1"/>
          </p:nvPr>
        </p:nvSpPr>
        <p:spPr>
          <a:xfrm>
            <a:off x="230938" y="2041800"/>
            <a:ext cx="2378700" cy="962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>
            <a:endParaRPr/>
          </a:p>
        </p:txBody>
      </p:sp>
      <p:sp>
        <p:nvSpPr>
          <p:cNvPr id="475" name="Google Shape;475;p61"/>
          <p:cNvSpPr txBox="1">
            <a:spLocks noGrp="1"/>
          </p:cNvSpPr>
          <p:nvPr>
            <p:ph type="body" idx="4"/>
          </p:nvPr>
        </p:nvSpPr>
        <p:spPr>
          <a:xfrm>
            <a:off x="3439371" y="907600"/>
            <a:ext cx="2498700" cy="3432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>
            <a:endParaRPr/>
          </a:p>
        </p:txBody>
      </p:sp>
      <p:sp>
        <p:nvSpPr>
          <p:cNvPr id="476" name="Google Shape;476;p61"/>
          <p:cNvSpPr txBox="1">
            <a:spLocks noGrp="1"/>
          </p:cNvSpPr>
          <p:nvPr>
            <p:ph type="subTitle" idx="5"/>
          </p:nvPr>
        </p:nvSpPr>
        <p:spPr>
          <a:xfrm>
            <a:off x="3439363" y="618975"/>
            <a:ext cx="2378700" cy="16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>
            <a:endParaRPr/>
          </a:p>
        </p:txBody>
      </p:sp>
      <p:sp>
        <p:nvSpPr>
          <p:cNvPr id="477" name="Google Shape;477;p61"/>
          <p:cNvSpPr txBox="1">
            <a:spLocks noGrp="1"/>
          </p:cNvSpPr>
          <p:nvPr>
            <p:ph type="body" idx="6"/>
          </p:nvPr>
        </p:nvSpPr>
        <p:spPr>
          <a:xfrm>
            <a:off x="3439371" y="2532294"/>
            <a:ext cx="2498700" cy="3432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>
            <a:endParaRPr/>
          </a:p>
        </p:txBody>
      </p:sp>
      <p:sp>
        <p:nvSpPr>
          <p:cNvPr id="478" name="Google Shape;478;p61"/>
          <p:cNvSpPr txBox="1">
            <a:spLocks noGrp="1"/>
          </p:cNvSpPr>
          <p:nvPr>
            <p:ph type="subTitle" idx="7"/>
          </p:nvPr>
        </p:nvSpPr>
        <p:spPr>
          <a:xfrm>
            <a:off x="3439363" y="2243669"/>
            <a:ext cx="2378700" cy="16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>
            <a:endParaRPr/>
          </a:p>
        </p:txBody>
      </p:sp>
      <p:sp>
        <p:nvSpPr>
          <p:cNvPr id="479" name="Google Shape;479;p61"/>
          <p:cNvSpPr txBox="1">
            <a:spLocks noGrp="1"/>
          </p:cNvSpPr>
          <p:nvPr>
            <p:ph type="body" idx="8"/>
          </p:nvPr>
        </p:nvSpPr>
        <p:spPr>
          <a:xfrm>
            <a:off x="6313271" y="907600"/>
            <a:ext cx="2498700" cy="3432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>
            <a:endParaRPr/>
          </a:p>
        </p:txBody>
      </p:sp>
      <p:sp>
        <p:nvSpPr>
          <p:cNvPr id="480" name="Google Shape;480;p61"/>
          <p:cNvSpPr txBox="1">
            <a:spLocks noGrp="1"/>
          </p:cNvSpPr>
          <p:nvPr>
            <p:ph type="subTitle" idx="9"/>
          </p:nvPr>
        </p:nvSpPr>
        <p:spPr>
          <a:xfrm>
            <a:off x="6313263" y="618975"/>
            <a:ext cx="2378700" cy="16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>
            <a:endParaRPr/>
          </a:p>
        </p:txBody>
      </p:sp>
      <p:sp>
        <p:nvSpPr>
          <p:cNvPr id="481" name="Google Shape;481;p61"/>
          <p:cNvSpPr txBox="1">
            <a:spLocks noGrp="1"/>
          </p:cNvSpPr>
          <p:nvPr>
            <p:ph type="body" idx="13"/>
          </p:nvPr>
        </p:nvSpPr>
        <p:spPr>
          <a:xfrm>
            <a:off x="6313271" y="2532294"/>
            <a:ext cx="2498700" cy="3432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>
            <a:endParaRPr/>
          </a:p>
        </p:txBody>
      </p:sp>
      <p:sp>
        <p:nvSpPr>
          <p:cNvPr id="482" name="Google Shape;482;p61"/>
          <p:cNvSpPr txBox="1">
            <a:spLocks noGrp="1"/>
          </p:cNvSpPr>
          <p:nvPr>
            <p:ph type="subTitle" idx="14"/>
          </p:nvPr>
        </p:nvSpPr>
        <p:spPr>
          <a:xfrm>
            <a:off x="6313263" y="2243669"/>
            <a:ext cx="2378700" cy="16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>
            <a:endParaRPr/>
          </a:p>
        </p:txBody>
      </p:sp>
      <p:sp>
        <p:nvSpPr>
          <p:cNvPr id="483" name="Google Shape;483;p61"/>
          <p:cNvSpPr txBox="1">
            <a:spLocks noGrp="1"/>
          </p:cNvSpPr>
          <p:nvPr>
            <p:ph type="body" idx="15"/>
          </p:nvPr>
        </p:nvSpPr>
        <p:spPr>
          <a:xfrm>
            <a:off x="230650" y="3875100"/>
            <a:ext cx="2378700" cy="9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●"/>
              <a:defRPr>
                <a:latin typeface="Figtree"/>
                <a:ea typeface="Figtree"/>
                <a:cs typeface="Figtree"/>
                <a:sym typeface="Figtree"/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○"/>
              <a:defRPr>
                <a:latin typeface="Figtree"/>
                <a:ea typeface="Figtree"/>
                <a:cs typeface="Figtree"/>
                <a:sym typeface="Figtree"/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■"/>
              <a:defRPr>
                <a:latin typeface="Figtree"/>
                <a:ea typeface="Figtree"/>
                <a:cs typeface="Figtree"/>
                <a:sym typeface="Figtree"/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●"/>
              <a:defRPr>
                <a:latin typeface="Figtree"/>
                <a:ea typeface="Figtree"/>
                <a:cs typeface="Figtree"/>
                <a:sym typeface="Figtree"/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○"/>
              <a:defRPr>
                <a:latin typeface="Figtree"/>
                <a:ea typeface="Figtree"/>
                <a:cs typeface="Figtree"/>
                <a:sym typeface="Figtree"/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■"/>
              <a:defRPr>
                <a:latin typeface="Figtree"/>
                <a:ea typeface="Figtree"/>
                <a:cs typeface="Figtree"/>
                <a:sym typeface="Figtree"/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●"/>
              <a:defRPr>
                <a:latin typeface="Figtree"/>
                <a:ea typeface="Figtree"/>
                <a:cs typeface="Figtree"/>
                <a:sym typeface="Figtree"/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○"/>
              <a:defRPr>
                <a:latin typeface="Figtree"/>
                <a:ea typeface="Figtree"/>
                <a:cs typeface="Figtree"/>
                <a:sym typeface="Figtree"/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■"/>
              <a:defRPr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484" name="Google Shape;484;p61"/>
          <p:cNvSpPr>
            <a:spLocks noGrp="1"/>
          </p:cNvSpPr>
          <p:nvPr>
            <p:ph type="pic" idx="16"/>
          </p:nvPr>
        </p:nvSpPr>
        <p:spPr>
          <a:xfrm>
            <a:off x="230350" y="457200"/>
            <a:ext cx="853200" cy="1031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ards">
  <p:cSld name="CUSTOM_14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62"/>
          <p:cNvSpPr/>
          <p:nvPr/>
        </p:nvSpPr>
        <p:spPr>
          <a:xfrm rot="-2700000">
            <a:off x="1338758" y="-3230594"/>
            <a:ext cx="6464087" cy="6464087"/>
          </a:xfrm>
          <a:prstGeom prst="rtTriangle">
            <a:avLst/>
          </a:prstGeom>
          <a:gradFill>
            <a:gsLst>
              <a:gs pos="0">
                <a:schemeClr val="lt2"/>
              </a:gs>
              <a:gs pos="72000">
                <a:schemeClr val="lt1"/>
              </a:gs>
              <a:gs pos="100000">
                <a:schemeClr val="lt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487" name="Google Shape;487;p62"/>
          <p:cNvSpPr txBox="1">
            <a:spLocks noGrp="1"/>
          </p:cNvSpPr>
          <p:nvPr>
            <p:ph type="title"/>
          </p:nvPr>
        </p:nvSpPr>
        <p:spPr>
          <a:xfrm>
            <a:off x="230075" y="58625"/>
            <a:ext cx="2500500" cy="17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9pPr>
          </a:lstStyle>
          <a:p>
            <a:endParaRPr/>
          </a:p>
        </p:txBody>
      </p:sp>
      <p:sp>
        <p:nvSpPr>
          <p:cNvPr id="488" name="Google Shape;488;p62"/>
          <p:cNvSpPr txBox="1">
            <a:spLocks noGrp="1"/>
          </p:cNvSpPr>
          <p:nvPr>
            <p:ph type="title" idx="2"/>
          </p:nvPr>
        </p:nvSpPr>
        <p:spPr>
          <a:xfrm>
            <a:off x="6414875" y="58625"/>
            <a:ext cx="2500500" cy="17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9pPr>
          </a:lstStyle>
          <a:p>
            <a:endParaRPr/>
          </a:p>
        </p:txBody>
      </p:sp>
      <p:sp>
        <p:nvSpPr>
          <p:cNvPr id="489" name="Google Shape;489;p62"/>
          <p:cNvSpPr txBox="1">
            <a:spLocks noGrp="1"/>
          </p:cNvSpPr>
          <p:nvPr>
            <p:ph type="title" idx="3"/>
          </p:nvPr>
        </p:nvSpPr>
        <p:spPr>
          <a:xfrm>
            <a:off x="228600" y="457200"/>
            <a:ext cx="4160400" cy="464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490" name="Google Shape;490;p62"/>
          <p:cNvSpPr txBox="1">
            <a:spLocks noGrp="1"/>
          </p:cNvSpPr>
          <p:nvPr>
            <p:ph type="body" idx="1"/>
          </p:nvPr>
        </p:nvSpPr>
        <p:spPr>
          <a:xfrm>
            <a:off x="429350" y="1801500"/>
            <a:ext cx="1683300" cy="71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>
            <a:endParaRPr/>
          </a:p>
        </p:txBody>
      </p:sp>
      <p:sp>
        <p:nvSpPr>
          <p:cNvPr id="491" name="Google Shape;491;p62"/>
          <p:cNvSpPr txBox="1">
            <a:spLocks noGrp="1"/>
          </p:cNvSpPr>
          <p:nvPr>
            <p:ph type="subTitle" idx="4"/>
          </p:nvPr>
        </p:nvSpPr>
        <p:spPr>
          <a:xfrm>
            <a:off x="429350" y="1286000"/>
            <a:ext cx="1683300" cy="43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>
            <a:endParaRPr/>
          </a:p>
        </p:txBody>
      </p:sp>
      <p:sp>
        <p:nvSpPr>
          <p:cNvPr id="492" name="Google Shape;492;p62"/>
          <p:cNvSpPr txBox="1">
            <a:spLocks noGrp="1"/>
          </p:cNvSpPr>
          <p:nvPr>
            <p:ph type="body" idx="5"/>
          </p:nvPr>
        </p:nvSpPr>
        <p:spPr>
          <a:xfrm>
            <a:off x="4833813" y="1801500"/>
            <a:ext cx="1683300" cy="71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>
            <a:endParaRPr/>
          </a:p>
        </p:txBody>
      </p:sp>
      <p:sp>
        <p:nvSpPr>
          <p:cNvPr id="493" name="Google Shape;493;p62"/>
          <p:cNvSpPr txBox="1">
            <a:spLocks noGrp="1"/>
          </p:cNvSpPr>
          <p:nvPr>
            <p:ph type="subTitle" idx="6"/>
          </p:nvPr>
        </p:nvSpPr>
        <p:spPr>
          <a:xfrm>
            <a:off x="4833813" y="1286000"/>
            <a:ext cx="1683300" cy="43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>
            <a:endParaRPr/>
          </a:p>
        </p:txBody>
      </p:sp>
      <p:sp>
        <p:nvSpPr>
          <p:cNvPr id="494" name="Google Shape;494;p62"/>
          <p:cNvSpPr txBox="1">
            <a:spLocks noGrp="1"/>
          </p:cNvSpPr>
          <p:nvPr>
            <p:ph type="body" idx="7"/>
          </p:nvPr>
        </p:nvSpPr>
        <p:spPr>
          <a:xfrm>
            <a:off x="2631588" y="2360650"/>
            <a:ext cx="1683300" cy="71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>
            <a:endParaRPr/>
          </a:p>
        </p:txBody>
      </p:sp>
      <p:sp>
        <p:nvSpPr>
          <p:cNvPr id="495" name="Google Shape;495;p62"/>
          <p:cNvSpPr txBox="1">
            <a:spLocks noGrp="1"/>
          </p:cNvSpPr>
          <p:nvPr>
            <p:ph type="subTitle" idx="8"/>
          </p:nvPr>
        </p:nvSpPr>
        <p:spPr>
          <a:xfrm>
            <a:off x="2631588" y="1845150"/>
            <a:ext cx="1683300" cy="43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>
            <a:endParaRPr/>
          </a:p>
        </p:txBody>
      </p:sp>
      <p:sp>
        <p:nvSpPr>
          <p:cNvPr id="496" name="Google Shape;496;p62"/>
          <p:cNvSpPr txBox="1">
            <a:spLocks noGrp="1"/>
          </p:cNvSpPr>
          <p:nvPr>
            <p:ph type="body" idx="9"/>
          </p:nvPr>
        </p:nvSpPr>
        <p:spPr>
          <a:xfrm>
            <a:off x="7036075" y="2360650"/>
            <a:ext cx="1683300" cy="71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>
            <a:endParaRPr/>
          </a:p>
        </p:txBody>
      </p:sp>
      <p:sp>
        <p:nvSpPr>
          <p:cNvPr id="497" name="Google Shape;497;p62"/>
          <p:cNvSpPr txBox="1">
            <a:spLocks noGrp="1"/>
          </p:cNvSpPr>
          <p:nvPr>
            <p:ph type="subTitle" idx="13"/>
          </p:nvPr>
        </p:nvSpPr>
        <p:spPr>
          <a:xfrm>
            <a:off x="7036075" y="1845150"/>
            <a:ext cx="1683300" cy="43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aphic">
  <p:cSld name="CUSTOM_8_1_1_1_1_1_1_1_1_1_1_1_1_1_1_1_1_1_1_1_1_1_1_1_1_1_1_1_1_1"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63"/>
          <p:cNvSpPr/>
          <p:nvPr/>
        </p:nvSpPr>
        <p:spPr>
          <a:xfrm>
            <a:off x="0" y="0"/>
            <a:ext cx="3177300" cy="3177300"/>
          </a:xfrm>
          <a:prstGeom prst="rect">
            <a:avLst/>
          </a:prstGeom>
          <a:gradFill>
            <a:gsLst>
              <a:gs pos="0">
                <a:schemeClr val="lt2"/>
              </a:gs>
              <a:gs pos="72000">
                <a:schemeClr val="lt1"/>
              </a:gs>
              <a:gs pos="100000">
                <a:schemeClr val="l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500" name="Google Shape;500;p63"/>
          <p:cNvSpPr txBox="1">
            <a:spLocks noGrp="1"/>
          </p:cNvSpPr>
          <p:nvPr>
            <p:ph type="title"/>
          </p:nvPr>
        </p:nvSpPr>
        <p:spPr>
          <a:xfrm>
            <a:off x="230075" y="58625"/>
            <a:ext cx="2500500" cy="17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>
            <a:endParaRPr/>
          </a:p>
        </p:txBody>
      </p:sp>
      <p:sp>
        <p:nvSpPr>
          <p:cNvPr id="501" name="Google Shape;501;p63"/>
          <p:cNvSpPr txBox="1">
            <a:spLocks noGrp="1"/>
          </p:cNvSpPr>
          <p:nvPr>
            <p:ph type="title" idx="2"/>
          </p:nvPr>
        </p:nvSpPr>
        <p:spPr>
          <a:xfrm>
            <a:off x="6414875" y="58625"/>
            <a:ext cx="2500500" cy="17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>
            <a:endParaRPr/>
          </a:p>
        </p:txBody>
      </p:sp>
      <p:sp>
        <p:nvSpPr>
          <p:cNvPr id="502" name="Google Shape;502;p63"/>
          <p:cNvSpPr txBox="1">
            <a:spLocks noGrp="1"/>
          </p:cNvSpPr>
          <p:nvPr>
            <p:ph type="body" idx="1"/>
          </p:nvPr>
        </p:nvSpPr>
        <p:spPr>
          <a:xfrm>
            <a:off x="337797" y="1044075"/>
            <a:ext cx="2839500" cy="71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>
            <a:endParaRPr/>
          </a:p>
        </p:txBody>
      </p:sp>
      <p:sp>
        <p:nvSpPr>
          <p:cNvPr id="503" name="Google Shape;503;p63"/>
          <p:cNvSpPr txBox="1">
            <a:spLocks noGrp="1"/>
          </p:cNvSpPr>
          <p:nvPr>
            <p:ph type="body" idx="3"/>
          </p:nvPr>
        </p:nvSpPr>
        <p:spPr>
          <a:xfrm>
            <a:off x="5967566" y="1044075"/>
            <a:ext cx="2855700" cy="71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>
            <a:endParaRPr/>
          </a:p>
        </p:txBody>
      </p:sp>
      <p:sp>
        <p:nvSpPr>
          <p:cNvPr id="504" name="Google Shape;504;p63"/>
          <p:cNvSpPr txBox="1">
            <a:spLocks noGrp="1"/>
          </p:cNvSpPr>
          <p:nvPr>
            <p:ph type="body" idx="4"/>
          </p:nvPr>
        </p:nvSpPr>
        <p:spPr>
          <a:xfrm>
            <a:off x="321474" y="3385428"/>
            <a:ext cx="2839500" cy="71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>
            <a:endParaRPr/>
          </a:p>
        </p:txBody>
      </p:sp>
      <p:sp>
        <p:nvSpPr>
          <p:cNvPr id="505" name="Google Shape;505;p63"/>
          <p:cNvSpPr txBox="1">
            <a:spLocks noGrp="1"/>
          </p:cNvSpPr>
          <p:nvPr>
            <p:ph type="body" idx="5"/>
          </p:nvPr>
        </p:nvSpPr>
        <p:spPr>
          <a:xfrm>
            <a:off x="5951149" y="3385428"/>
            <a:ext cx="2855700" cy="71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>
            <a:endParaRPr/>
          </a:p>
        </p:txBody>
      </p:sp>
      <p:sp>
        <p:nvSpPr>
          <p:cNvPr id="506" name="Google Shape;506;p63"/>
          <p:cNvSpPr txBox="1">
            <a:spLocks noGrp="1"/>
          </p:cNvSpPr>
          <p:nvPr>
            <p:ph type="subTitle" idx="6"/>
          </p:nvPr>
        </p:nvSpPr>
        <p:spPr>
          <a:xfrm>
            <a:off x="3505113" y="2005475"/>
            <a:ext cx="1000200" cy="17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>
            <a:endParaRPr/>
          </a:p>
        </p:txBody>
      </p:sp>
      <p:sp>
        <p:nvSpPr>
          <p:cNvPr id="507" name="Google Shape;507;p63"/>
          <p:cNvSpPr txBox="1">
            <a:spLocks noGrp="1"/>
          </p:cNvSpPr>
          <p:nvPr>
            <p:ph type="subTitle" idx="7"/>
          </p:nvPr>
        </p:nvSpPr>
        <p:spPr>
          <a:xfrm>
            <a:off x="4638638" y="2005475"/>
            <a:ext cx="1000200" cy="17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>
            <a:endParaRPr/>
          </a:p>
        </p:txBody>
      </p:sp>
      <p:sp>
        <p:nvSpPr>
          <p:cNvPr id="508" name="Google Shape;508;p63"/>
          <p:cNvSpPr txBox="1">
            <a:spLocks noGrp="1"/>
          </p:cNvSpPr>
          <p:nvPr>
            <p:ph type="subTitle" idx="8"/>
          </p:nvPr>
        </p:nvSpPr>
        <p:spPr>
          <a:xfrm>
            <a:off x="3505525" y="2965825"/>
            <a:ext cx="1000200" cy="17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>
            <a:endParaRPr/>
          </a:p>
        </p:txBody>
      </p:sp>
      <p:sp>
        <p:nvSpPr>
          <p:cNvPr id="509" name="Google Shape;509;p63"/>
          <p:cNvSpPr txBox="1">
            <a:spLocks noGrp="1"/>
          </p:cNvSpPr>
          <p:nvPr>
            <p:ph type="subTitle" idx="9"/>
          </p:nvPr>
        </p:nvSpPr>
        <p:spPr>
          <a:xfrm>
            <a:off x="4639050" y="2965825"/>
            <a:ext cx="1000200" cy="17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>
            <a:endParaRPr/>
          </a:p>
        </p:txBody>
      </p:sp>
      <p:sp>
        <p:nvSpPr>
          <p:cNvPr id="510" name="Google Shape;510;p63"/>
          <p:cNvSpPr txBox="1">
            <a:spLocks noGrp="1"/>
          </p:cNvSpPr>
          <p:nvPr>
            <p:ph type="subTitle" idx="13"/>
          </p:nvPr>
        </p:nvSpPr>
        <p:spPr>
          <a:xfrm>
            <a:off x="4319044" y="2485650"/>
            <a:ext cx="506700" cy="17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>
            <a:endParaRPr/>
          </a:p>
        </p:txBody>
      </p:sp>
      <p:sp>
        <p:nvSpPr>
          <p:cNvPr id="511" name="Google Shape;511;p63"/>
          <p:cNvSpPr txBox="1">
            <a:spLocks noGrp="1"/>
          </p:cNvSpPr>
          <p:nvPr>
            <p:ph type="title" idx="14"/>
          </p:nvPr>
        </p:nvSpPr>
        <p:spPr>
          <a:xfrm>
            <a:off x="228600" y="457200"/>
            <a:ext cx="4160400" cy="464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oadmap - Alt 1">
  <p:cSld name="CUSTOM_8_1_1_1_1_1_1_1_1_1_1_1_1_1_1_1_1_1_1_1_1_1_1_1_1_1_1_1_1_1_1_1"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64"/>
          <p:cNvSpPr/>
          <p:nvPr/>
        </p:nvSpPr>
        <p:spPr>
          <a:xfrm rot="5400000" flipH="1">
            <a:off x="6563025" y="657900"/>
            <a:ext cx="1358100" cy="379260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chemeClr val="lt2"/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514" name="Google Shape;514;p64"/>
          <p:cNvSpPr/>
          <p:nvPr/>
        </p:nvSpPr>
        <p:spPr>
          <a:xfrm rot="5400000">
            <a:off x="580600" y="1292250"/>
            <a:ext cx="1358100" cy="2523900"/>
          </a:xfrm>
          <a:prstGeom prst="rect">
            <a:avLst/>
          </a:prstGeom>
          <a:gradFill>
            <a:gsLst>
              <a:gs pos="0">
                <a:schemeClr val="accent6"/>
              </a:gs>
              <a:gs pos="100000">
                <a:schemeClr val="lt2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Jost"/>
              <a:ea typeface="Jost"/>
              <a:cs typeface="Jost"/>
              <a:sym typeface="Jost"/>
            </a:endParaRPr>
          </a:p>
        </p:txBody>
      </p:sp>
      <p:pic>
        <p:nvPicPr>
          <p:cNvPr id="515" name="Google Shape;515;p64" descr="A landscape shot of a marshland at dusk. "/>
          <p:cNvPicPr preferRelativeResize="0"/>
          <p:nvPr/>
        </p:nvPicPr>
        <p:blipFill rotWithShape="1">
          <a:blip r:embed="rId2">
            <a:alphaModFix/>
          </a:blip>
          <a:srcRect t="14414" b="14407"/>
          <a:stretch/>
        </p:blipFill>
        <p:spPr>
          <a:xfrm>
            <a:off x="2517525" y="1875150"/>
            <a:ext cx="2822973" cy="1350004"/>
          </a:xfrm>
          <a:prstGeom prst="rect">
            <a:avLst/>
          </a:prstGeom>
          <a:noFill/>
          <a:ln>
            <a:noFill/>
          </a:ln>
        </p:spPr>
      </p:pic>
      <p:sp>
        <p:nvSpPr>
          <p:cNvPr id="516" name="Google Shape;516;p64"/>
          <p:cNvSpPr txBox="1">
            <a:spLocks noGrp="1"/>
          </p:cNvSpPr>
          <p:nvPr>
            <p:ph type="body" idx="1"/>
          </p:nvPr>
        </p:nvSpPr>
        <p:spPr>
          <a:xfrm>
            <a:off x="3272950" y="2558125"/>
            <a:ext cx="1149900" cy="5049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>
            <a:endParaRPr/>
          </a:p>
        </p:txBody>
      </p:sp>
      <p:sp>
        <p:nvSpPr>
          <p:cNvPr id="517" name="Google Shape;517;p64"/>
          <p:cNvSpPr txBox="1">
            <a:spLocks noGrp="1"/>
          </p:cNvSpPr>
          <p:nvPr>
            <p:ph type="body" idx="2"/>
          </p:nvPr>
        </p:nvSpPr>
        <p:spPr>
          <a:xfrm>
            <a:off x="1806550" y="2558125"/>
            <a:ext cx="1149900" cy="5049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>
            <a:endParaRPr/>
          </a:p>
        </p:txBody>
      </p:sp>
      <p:sp>
        <p:nvSpPr>
          <p:cNvPr id="518" name="Google Shape;518;p64"/>
          <p:cNvSpPr txBox="1">
            <a:spLocks noGrp="1"/>
          </p:cNvSpPr>
          <p:nvPr>
            <p:ph type="body" idx="3"/>
          </p:nvPr>
        </p:nvSpPr>
        <p:spPr>
          <a:xfrm>
            <a:off x="335425" y="1201925"/>
            <a:ext cx="1149900" cy="5028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>
            <a:endParaRPr/>
          </a:p>
        </p:txBody>
      </p:sp>
      <p:sp>
        <p:nvSpPr>
          <p:cNvPr id="519" name="Google Shape;519;p64"/>
          <p:cNvSpPr txBox="1">
            <a:spLocks noGrp="1"/>
          </p:cNvSpPr>
          <p:nvPr>
            <p:ph type="body" idx="4"/>
          </p:nvPr>
        </p:nvSpPr>
        <p:spPr>
          <a:xfrm>
            <a:off x="4721725" y="1229725"/>
            <a:ext cx="1149900" cy="5049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>
            <a:endParaRPr/>
          </a:p>
        </p:txBody>
      </p:sp>
      <p:sp>
        <p:nvSpPr>
          <p:cNvPr id="520" name="Google Shape;520;p64"/>
          <p:cNvSpPr txBox="1">
            <a:spLocks noGrp="1"/>
          </p:cNvSpPr>
          <p:nvPr>
            <p:ph type="body" idx="5"/>
          </p:nvPr>
        </p:nvSpPr>
        <p:spPr>
          <a:xfrm>
            <a:off x="6193925" y="2623525"/>
            <a:ext cx="1149900" cy="5049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>
            <a:endParaRPr/>
          </a:p>
        </p:txBody>
      </p:sp>
      <p:sp>
        <p:nvSpPr>
          <p:cNvPr id="521" name="Google Shape;521;p64"/>
          <p:cNvSpPr txBox="1">
            <a:spLocks noGrp="1"/>
          </p:cNvSpPr>
          <p:nvPr>
            <p:ph type="subTitle" idx="6"/>
          </p:nvPr>
        </p:nvSpPr>
        <p:spPr>
          <a:xfrm>
            <a:off x="3273038" y="3269975"/>
            <a:ext cx="1149900" cy="431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>
            <a:endParaRPr/>
          </a:p>
        </p:txBody>
      </p:sp>
      <p:sp>
        <p:nvSpPr>
          <p:cNvPr id="522" name="Google Shape;522;p64"/>
          <p:cNvSpPr txBox="1">
            <a:spLocks noGrp="1"/>
          </p:cNvSpPr>
          <p:nvPr>
            <p:ph type="subTitle" idx="7"/>
          </p:nvPr>
        </p:nvSpPr>
        <p:spPr>
          <a:xfrm>
            <a:off x="1806638" y="3269975"/>
            <a:ext cx="1149900" cy="431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>
            <a:endParaRPr/>
          </a:p>
        </p:txBody>
      </p:sp>
      <p:sp>
        <p:nvSpPr>
          <p:cNvPr id="523" name="Google Shape;523;p64"/>
          <p:cNvSpPr txBox="1">
            <a:spLocks noGrp="1"/>
          </p:cNvSpPr>
          <p:nvPr>
            <p:ph type="subTitle" idx="8"/>
          </p:nvPr>
        </p:nvSpPr>
        <p:spPr>
          <a:xfrm>
            <a:off x="335513" y="1913775"/>
            <a:ext cx="1149900" cy="431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>
            <a:endParaRPr/>
          </a:p>
        </p:txBody>
      </p:sp>
      <p:sp>
        <p:nvSpPr>
          <p:cNvPr id="524" name="Google Shape;524;p64"/>
          <p:cNvSpPr txBox="1">
            <a:spLocks noGrp="1"/>
          </p:cNvSpPr>
          <p:nvPr>
            <p:ph type="subTitle" idx="9"/>
          </p:nvPr>
        </p:nvSpPr>
        <p:spPr>
          <a:xfrm>
            <a:off x="4721813" y="1941575"/>
            <a:ext cx="1149900" cy="431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>
            <a:endParaRPr/>
          </a:p>
        </p:txBody>
      </p:sp>
      <p:sp>
        <p:nvSpPr>
          <p:cNvPr id="525" name="Google Shape;525;p64"/>
          <p:cNvSpPr txBox="1">
            <a:spLocks noGrp="1"/>
          </p:cNvSpPr>
          <p:nvPr>
            <p:ph type="subTitle" idx="13"/>
          </p:nvPr>
        </p:nvSpPr>
        <p:spPr>
          <a:xfrm>
            <a:off x="6194013" y="3335375"/>
            <a:ext cx="1149900" cy="431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>
            <a:endParaRPr/>
          </a:p>
        </p:txBody>
      </p:sp>
      <p:sp>
        <p:nvSpPr>
          <p:cNvPr id="526" name="Google Shape;526;p64"/>
          <p:cNvSpPr txBox="1">
            <a:spLocks noGrp="1"/>
          </p:cNvSpPr>
          <p:nvPr>
            <p:ph type="subTitle" idx="14"/>
          </p:nvPr>
        </p:nvSpPr>
        <p:spPr>
          <a:xfrm>
            <a:off x="7658713" y="4312650"/>
            <a:ext cx="1149900" cy="431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>
            <a:endParaRPr/>
          </a:p>
        </p:txBody>
      </p:sp>
      <p:sp>
        <p:nvSpPr>
          <p:cNvPr id="527" name="Google Shape;527;p64"/>
          <p:cNvSpPr txBox="1">
            <a:spLocks noGrp="1"/>
          </p:cNvSpPr>
          <p:nvPr>
            <p:ph type="body" idx="15"/>
          </p:nvPr>
        </p:nvSpPr>
        <p:spPr>
          <a:xfrm>
            <a:off x="7658625" y="3600800"/>
            <a:ext cx="1149900" cy="5049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>
            <a:endParaRPr/>
          </a:p>
        </p:txBody>
      </p:sp>
      <p:sp>
        <p:nvSpPr>
          <p:cNvPr id="528" name="Google Shape;528;p64"/>
          <p:cNvSpPr txBox="1">
            <a:spLocks noGrp="1"/>
          </p:cNvSpPr>
          <p:nvPr>
            <p:ph type="title"/>
          </p:nvPr>
        </p:nvSpPr>
        <p:spPr>
          <a:xfrm>
            <a:off x="230075" y="58625"/>
            <a:ext cx="2500500" cy="17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>
            <a:endParaRPr/>
          </a:p>
        </p:txBody>
      </p:sp>
      <p:sp>
        <p:nvSpPr>
          <p:cNvPr id="529" name="Google Shape;529;p64"/>
          <p:cNvSpPr txBox="1">
            <a:spLocks noGrp="1"/>
          </p:cNvSpPr>
          <p:nvPr>
            <p:ph type="title" idx="16"/>
          </p:nvPr>
        </p:nvSpPr>
        <p:spPr>
          <a:xfrm>
            <a:off x="6414875" y="58625"/>
            <a:ext cx="2500500" cy="17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>
            <a:endParaRPr/>
          </a:p>
        </p:txBody>
      </p:sp>
      <p:sp>
        <p:nvSpPr>
          <p:cNvPr id="530" name="Google Shape;530;p64"/>
          <p:cNvSpPr txBox="1">
            <a:spLocks noGrp="1"/>
          </p:cNvSpPr>
          <p:nvPr>
            <p:ph type="title" idx="17"/>
          </p:nvPr>
        </p:nvSpPr>
        <p:spPr>
          <a:xfrm>
            <a:off x="228600" y="457200"/>
            <a:ext cx="4160400" cy="464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oadmap - Alt 2">
  <p:cSld name="CUSTOM_8_1_1_1_1_1_1_1_1_1_1_1_1_1_1_1_1_1_1_1_1_1_1_1_1_1_1_1_1_1_1_1_1"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65"/>
          <p:cNvSpPr/>
          <p:nvPr/>
        </p:nvSpPr>
        <p:spPr>
          <a:xfrm flipH="1">
            <a:off x="5961300" y="0"/>
            <a:ext cx="3177300" cy="3177300"/>
          </a:xfrm>
          <a:prstGeom prst="rect">
            <a:avLst/>
          </a:prstGeom>
          <a:gradFill>
            <a:gsLst>
              <a:gs pos="0">
                <a:schemeClr val="lt2"/>
              </a:gs>
              <a:gs pos="72000">
                <a:schemeClr val="lt1"/>
              </a:gs>
              <a:gs pos="100000">
                <a:schemeClr val="l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533" name="Google Shape;533;p65"/>
          <p:cNvSpPr/>
          <p:nvPr/>
        </p:nvSpPr>
        <p:spPr>
          <a:xfrm rot="5400000">
            <a:off x="3888975" y="-2016150"/>
            <a:ext cx="1358100" cy="9140700"/>
          </a:xfrm>
          <a:prstGeom prst="rect">
            <a:avLst/>
          </a:prstGeom>
          <a:gradFill>
            <a:gsLst>
              <a:gs pos="0">
                <a:schemeClr val="accent6"/>
              </a:gs>
              <a:gs pos="100000">
                <a:schemeClr val="lt2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534" name="Google Shape;534;p65"/>
          <p:cNvSpPr txBox="1">
            <a:spLocks noGrp="1"/>
          </p:cNvSpPr>
          <p:nvPr>
            <p:ph type="title"/>
          </p:nvPr>
        </p:nvSpPr>
        <p:spPr>
          <a:xfrm>
            <a:off x="230075" y="58625"/>
            <a:ext cx="2500500" cy="17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9pPr>
          </a:lstStyle>
          <a:p>
            <a:endParaRPr/>
          </a:p>
        </p:txBody>
      </p:sp>
      <p:sp>
        <p:nvSpPr>
          <p:cNvPr id="535" name="Google Shape;535;p65"/>
          <p:cNvSpPr txBox="1">
            <a:spLocks noGrp="1"/>
          </p:cNvSpPr>
          <p:nvPr>
            <p:ph type="title" idx="2"/>
          </p:nvPr>
        </p:nvSpPr>
        <p:spPr>
          <a:xfrm>
            <a:off x="6414875" y="58625"/>
            <a:ext cx="2500500" cy="17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>
            <a:endParaRPr/>
          </a:p>
        </p:txBody>
      </p:sp>
      <p:sp>
        <p:nvSpPr>
          <p:cNvPr id="536" name="Google Shape;536;p65"/>
          <p:cNvSpPr txBox="1">
            <a:spLocks noGrp="1"/>
          </p:cNvSpPr>
          <p:nvPr>
            <p:ph type="title" idx="3"/>
          </p:nvPr>
        </p:nvSpPr>
        <p:spPr>
          <a:xfrm>
            <a:off x="228600" y="457200"/>
            <a:ext cx="4160400" cy="464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537" name="Google Shape;537;p65"/>
          <p:cNvSpPr txBox="1">
            <a:spLocks noGrp="1"/>
          </p:cNvSpPr>
          <p:nvPr>
            <p:ph type="subTitle" idx="1"/>
          </p:nvPr>
        </p:nvSpPr>
        <p:spPr>
          <a:xfrm>
            <a:off x="486625" y="1307025"/>
            <a:ext cx="2281500" cy="20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538" name="Google Shape;538;p65"/>
          <p:cNvSpPr txBox="1">
            <a:spLocks noGrp="1"/>
          </p:cNvSpPr>
          <p:nvPr>
            <p:ph type="body" idx="4"/>
          </p:nvPr>
        </p:nvSpPr>
        <p:spPr>
          <a:xfrm>
            <a:off x="486650" y="1623430"/>
            <a:ext cx="2281500" cy="71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>
            <a:endParaRPr/>
          </a:p>
        </p:txBody>
      </p:sp>
      <p:sp>
        <p:nvSpPr>
          <p:cNvPr id="539" name="Google Shape;539;p65"/>
          <p:cNvSpPr txBox="1">
            <a:spLocks noGrp="1"/>
          </p:cNvSpPr>
          <p:nvPr>
            <p:ph type="subTitle" idx="5"/>
          </p:nvPr>
        </p:nvSpPr>
        <p:spPr>
          <a:xfrm>
            <a:off x="3431225" y="1668075"/>
            <a:ext cx="2281500" cy="20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540" name="Google Shape;540;p65"/>
          <p:cNvSpPr txBox="1">
            <a:spLocks noGrp="1"/>
          </p:cNvSpPr>
          <p:nvPr>
            <p:ph type="body" idx="6"/>
          </p:nvPr>
        </p:nvSpPr>
        <p:spPr>
          <a:xfrm>
            <a:off x="3431250" y="1984480"/>
            <a:ext cx="2281500" cy="71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>
            <a:endParaRPr/>
          </a:p>
        </p:txBody>
      </p:sp>
      <p:sp>
        <p:nvSpPr>
          <p:cNvPr id="541" name="Google Shape;541;p65"/>
          <p:cNvSpPr txBox="1">
            <a:spLocks noGrp="1"/>
          </p:cNvSpPr>
          <p:nvPr>
            <p:ph type="subTitle" idx="7"/>
          </p:nvPr>
        </p:nvSpPr>
        <p:spPr>
          <a:xfrm>
            <a:off x="6375825" y="1307025"/>
            <a:ext cx="2281500" cy="20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542" name="Google Shape;542;p65"/>
          <p:cNvSpPr txBox="1">
            <a:spLocks noGrp="1"/>
          </p:cNvSpPr>
          <p:nvPr>
            <p:ph type="body" idx="8"/>
          </p:nvPr>
        </p:nvSpPr>
        <p:spPr>
          <a:xfrm>
            <a:off x="6375850" y="1623430"/>
            <a:ext cx="2281500" cy="71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etrics display - Alt 1">
  <p:cSld name="CUSTOM_8_1_1_1_1_1_1_1_1_1_1_1_1_1_1_1_1_1_1_1_1_1_1_1_1_1_1_1_1_1_1_1_1_1"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66"/>
          <p:cNvSpPr/>
          <p:nvPr/>
        </p:nvSpPr>
        <p:spPr>
          <a:xfrm>
            <a:off x="7529650" y="250"/>
            <a:ext cx="1614900" cy="5147700"/>
          </a:xfrm>
          <a:prstGeom prst="rect">
            <a:avLst/>
          </a:prstGeom>
          <a:gradFill>
            <a:gsLst>
              <a:gs pos="0">
                <a:schemeClr val="accent6"/>
              </a:gs>
              <a:gs pos="100000">
                <a:schemeClr val="lt2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545" name="Google Shape;545;p66"/>
          <p:cNvSpPr txBox="1">
            <a:spLocks noGrp="1"/>
          </p:cNvSpPr>
          <p:nvPr>
            <p:ph type="title"/>
          </p:nvPr>
        </p:nvSpPr>
        <p:spPr>
          <a:xfrm>
            <a:off x="230075" y="58625"/>
            <a:ext cx="2500500" cy="17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>
            <a:endParaRPr/>
          </a:p>
        </p:txBody>
      </p:sp>
      <p:sp>
        <p:nvSpPr>
          <p:cNvPr id="546" name="Google Shape;546;p66"/>
          <p:cNvSpPr txBox="1">
            <a:spLocks noGrp="1"/>
          </p:cNvSpPr>
          <p:nvPr>
            <p:ph type="title" idx="2"/>
          </p:nvPr>
        </p:nvSpPr>
        <p:spPr>
          <a:xfrm>
            <a:off x="6414875" y="58625"/>
            <a:ext cx="2500500" cy="17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>
            <a:endParaRPr/>
          </a:p>
        </p:txBody>
      </p:sp>
      <p:sp>
        <p:nvSpPr>
          <p:cNvPr id="547" name="Google Shape;547;p66"/>
          <p:cNvSpPr txBox="1">
            <a:spLocks noGrp="1"/>
          </p:cNvSpPr>
          <p:nvPr>
            <p:ph type="title" idx="3"/>
          </p:nvPr>
        </p:nvSpPr>
        <p:spPr>
          <a:xfrm>
            <a:off x="228600" y="457200"/>
            <a:ext cx="4160400" cy="464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548" name="Google Shape;548;p66"/>
          <p:cNvSpPr txBox="1">
            <a:spLocks noGrp="1"/>
          </p:cNvSpPr>
          <p:nvPr>
            <p:ph type="body" idx="1"/>
          </p:nvPr>
        </p:nvSpPr>
        <p:spPr>
          <a:xfrm>
            <a:off x="230075" y="990150"/>
            <a:ext cx="3612900" cy="353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>
            <a:endParaRPr/>
          </a:p>
        </p:txBody>
      </p:sp>
      <p:sp>
        <p:nvSpPr>
          <p:cNvPr id="549" name="Google Shape;549;p66"/>
          <p:cNvSpPr txBox="1">
            <a:spLocks noGrp="1"/>
          </p:cNvSpPr>
          <p:nvPr>
            <p:ph type="subTitle" idx="4"/>
          </p:nvPr>
        </p:nvSpPr>
        <p:spPr>
          <a:xfrm>
            <a:off x="228600" y="4156375"/>
            <a:ext cx="1252800" cy="172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>
            <a:endParaRPr/>
          </a:p>
        </p:txBody>
      </p:sp>
      <p:sp>
        <p:nvSpPr>
          <p:cNvPr id="550" name="Google Shape;550;p66"/>
          <p:cNvSpPr txBox="1">
            <a:spLocks noGrp="1"/>
          </p:cNvSpPr>
          <p:nvPr>
            <p:ph type="subTitle" idx="5"/>
          </p:nvPr>
        </p:nvSpPr>
        <p:spPr>
          <a:xfrm>
            <a:off x="230075" y="3582936"/>
            <a:ext cx="1252800" cy="42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>
            <a:endParaRPr/>
          </a:p>
        </p:txBody>
      </p:sp>
      <p:sp>
        <p:nvSpPr>
          <p:cNvPr id="551" name="Google Shape;551;p66"/>
          <p:cNvSpPr txBox="1">
            <a:spLocks noGrp="1"/>
          </p:cNvSpPr>
          <p:nvPr>
            <p:ph type="subTitle" idx="6"/>
          </p:nvPr>
        </p:nvSpPr>
        <p:spPr>
          <a:xfrm>
            <a:off x="1983338" y="4156375"/>
            <a:ext cx="1252800" cy="172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>
            <a:endParaRPr/>
          </a:p>
        </p:txBody>
      </p:sp>
      <p:sp>
        <p:nvSpPr>
          <p:cNvPr id="552" name="Google Shape;552;p66"/>
          <p:cNvSpPr txBox="1">
            <a:spLocks noGrp="1"/>
          </p:cNvSpPr>
          <p:nvPr>
            <p:ph type="subTitle" idx="7"/>
          </p:nvPr>
        </p:nvSpPr>
        <p:spPr>
          <a:xfrm>
            <a:off x="1984813" y="3582936"/>
            <a:ext cx="1252800" cy="42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>
            <a:endParaRPr/>
          </a:p>
        </p:txBody>
      </p:sp>
      <p:sp>
        <p:nvSpPr>
          <p:cNvPr id="553" name="Google Shape;553;p66"/>
          <p:cNvSpPr txBox="1">
            <a:spLocks noGrp="1"/>
          </p:cNvSpPr>
          <p:nvPr>
            <p:ph type="subTitle" idx="8"/>
          </p:nvPr>
        </p:nvSpPr>
        <p:spPr>
          <a:xfrm>
            <a:off x="3739563" y="4156375"/>
            <a:ext cx="1252800" cy="172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>
            <a:endParaRPr/>
          </a:p>
        </p:txBody>
      </p:sp>
      <p:sp>
        <p:nvSpPr>
          <p:cNvPr id="554" name="Google Shape;554;p66"/>
          <p:cNvSpPr txBox="1">
            <a:spLocks noGrp="1"/>
          </p:cNvSpPr>
          <p:nvPr>
            <p:ph type="subTitle" idx="9"/>
          </p:nvPr>
        </p:nvSpPr>
        <p:spPr>
          <a:xfrm>
            <a:off x="3741038" y="3582936"/>
            <a:ext cx="1252800" cy="42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>
            <a:endParaRPr/>
          </a:p>
        </p:txBody>
      </p:sp>
      <p:sp>
        <p:nvSpPr>
          <p:cNvPr id="555" name="Google Shape;555;p66"/>
          <p:cNvSpPr txBox="1">
            <a:spLocks noGrp="1"/>
          </p:cNvSpPr>
          <p:nvPr>
            <p:ph type="subTitle" idx="13"/>
          </p:nvPr>
        </p:nvSpPr>
        <p:spPr>
          <a:xfrm>
            <a:off x="228600" y="3211175"/>
            <a:ext cx="3130200" cy="303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556" name="Google Shape;556;p66"/>
          <p:cNvSpPr txBox="1">
            <a:spLocks noGrp="1"/>
          </p:cNvSpPr>
          <p:nvPr>
            <p:ph type="subTitle" idx="14"/>
          </p:nvPr>
        </p:nvSpPr>
        <p:spPr>
          <a:xfrm>
            <a:off x="228600" y="2663863"/>
            <a:ext cx="1252800" cy="172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>
            <a:endParaRPr/>
          </a:p>
        </p:txBody>
      </p:sp>
      <p:sp>
        <p:nvSpPr>
          <p:cNvPr id="557" name="Google Shape;557;p66"/>
          <p:cNvSpPr txBox="1">
            <a:spLocks noGrp="1"/>
          </p:cNvSpPr>
          <p:nvPr>
            <p:ph type="subTitle" idx="15"/>
          </p:nvPr>
        </p:nvSpPr>
        <p:spPr>
          <a:xfrm>
            <a:off x="230075" y="2090424"/>
            <a:ext cx="1252800" cy="42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>
            <a:endParaRPr/>
          </a:p>
        </p:txBody>
      </p:sp>
      <p:sp>
        <p:nvSpPr>
          <p:cNvPr id="558" name="Google Shape;558;p66"/>
          <p:cNvSpPr txBox="1">
            <a:spLocks noGrp="1"/>
          </p:cNvSpPr>
          <p:nvPr>
            <p:ph type="subTitle" idx="16"/>
          </p:nvPr>
        </p:nvSpPr>
        <p:spPr>
          <a:xfrm>
            <a:off x="1983338" y="2663863"/>
            <a:ext cx="1252800" cy="172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>
            <a:endParaRPr/>
          </a:p>
        </p:txBody>
      </p:sp>
      <p:sp>
        <p:nvSpPr>
          <p:cNvPr id="559" name="Google Shape;559;p66"/>
          <p:cNvSpPr txBox="1">
            <a:spLocks noGrp="1"/>
          </p:cNvSpPr>
          <p:nvPr>
            <p:ph type="subTitle" idx="17"/>
          </p:nvPr>
        </p:nvSpPr>
        <p:spPr>
          <a:xfrm>
            <a:off x="1984813" y="2090424"/>
            <a:ext cx="1252800" cy="42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>
            <a:endParaRPr/>
          </a:p>
        </p:txBody>
      </p:sp>
      <p:sp>
        <p:nvSpPr>
          <p:cNvPr id="560" name="Google Shape;560;p66"/>
          <p:cNvSpPr txBox="1">
            <a:spLocks noGrp="1"/>
          </p:cNvSpPr>
          <p:nvPr>
            <p:ph type="subTitle" idx="18"/>
          </p:nvPr>
        </p:nvSpPr>
        <p:spPr>
          <a:xfrm>
            <a:off x="3739563" y="2663863"/>
            <a:ext cx="1252800" cy="172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>
            <a:endParaRPr/>
          </a:p>
        </p:txBody>
      </p:sp>
      <p:sp>
        <p:nvSpPr>
          <p:cNvPr id="561" name="Google Shape;561;p66"/>
          <p:cNvSpPr txBox="1">
            <a:spLocks noGrp="1"/>
          </p:cNvSpPr>
          <p:nvPr>
            <p:ph type="subTitle" idx="19"/>
          </p:nvPr>
        </p:nvSpPr>
        <p:spPr>
          <a:xfrm>
            <a:off x="3741038" y="2090424"/>
            <a:ext cx="1252800" cy="42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>
            <a:endParaRPr/>
          </a:p>
        </p:txBody>
      </p:sp>
      <p:sp>
        <p:nvSpPr>
          <p:cNvPr id="562" name="Google Shape;562;p66"/>
          <p:cNvSpPr txBox="1">
            <a:spLocks noGrp="1"/>
          </p:cNvSpPr>
          <p:nvPr>
            <p:ph type="subTitle" idx="20"/>
          </p:nvPr>
        </p:nvSpPr>
        <p:spPr>
          <a:xfrm>
            <a:off x="228600" y="1718663"/>
            <a:ext cx="3130200" cy="303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meline - Alt 1">
  <p:cSld name="CUSTOM_8_1_1_1_1_1_1_1_1_1_1_1_1_1_1_1_1_1_1_1_1_1_1_1_1_1_1_1_1_1_1_1_1_1_1_1"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67"/>
          <p:cNvSpPr txBox="1">
            <a:spLocks noGrp="1"/>
          </p:cNvSpPr>
          <p:nvPr>
            <p:ph type="title"/>
          </p:nvPr>
        </p:nvSpPr>
        <p:spPr>
          <a:xfrm>
            <a:off x="230075" y="58625"/>
            <a:ext cx="2500500" cy="17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>
            <a:endParaRPr/>
          </a:p>
        </p:txBody>
      </p:sp>
      <p:sp>
        <p:nvSpPr>
          <p:cNvPr id="565" name="Google Shape;565;p67"/>
          <p:cNvSpPr txBox="1">
            <a:spLocks noGrp="1"/>
          </p:cNvSpPr>
          <p:nvPr>
            <p:ph type="title" idx="2"/>
          </p:nvPr>
        </p:nvSpPr>
        <p:spPr>
          <a:xfrm>
            <a:off x="6414875" y="58625"/>
            <a:ext cx="2500500" cy="17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>
            <a:endParaRPr/>
          </a:p>
        </p:txBody>
      </p:sp>
      <p:sp>
        <p:nvSpPr>
          <p:cNvPr id="566" name="Google Shape;566;p67"/>
          <p:cNvSpPr txBox="1">
            <a:spLocks noGrp="1"/>
          </p:cNvSpPr>
          <p:nvPr>
            <p:ph type="title" idx="3"/>
          </p:nvPr>
        </p:nvSpPr>
        <p:spPr>
          <a:xfrm>
            <a:off x="228600" y="457200"/>
            <a:ext cx="4160400" cy="464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567" name="Google Shape;567;p67"/>
          <p:cNvSpPr txBox="1">
            <a:spLocks noGrp="1"/>
          </p:cNvSpPr>
          <p:nvPr>
            <p:ph type="subTitle" idx="1"/>
          </p:nvPr>
        </p:nvSpPr>
        <p:spPr>
          <a:xfrm>
            <a:off x="228600" y="792994"/>
            <a:ext cx="3130200" cy="172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9pPr>
          </a:lstStyle>
          <a:p>
            <a:endParaRPr/>
          </a:p>
        </p:txBody>
      </p:sp>
      <p:sp>
        <p:nvSpPr>
          <p:cNvPr id="568" name="Google Shape;568;p67"/>
          <p:cNvSpPr txBox="1">
            <a:spLocks noGrp="1"/>
          </p:cNvSpPr>
          <p:nvPr>
            <p:ph type="subTitle" idx="4"/>
          </p:nvPr>
        </p:nvSpPr>
        <p:spPr>
          <a:xfrm>
            <a:off x="419070" y="2462250"/>
            <a:ext cx="1693800" cy="219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569" name="Google Shape;569;p67"/>
          <p:cNvSpPr txBox="1">
            <a:spLocks noGrp="1"/>
          </p:cNvSpPr>
          <p:nvPr>
            <p:ph type="subTitle" idx="5"/>
          </p:nvPr>
        </p:nvSpPr>
        <p:spPr>
          <a:xfrm>
            <a:off x="419075" y="2708625"/>
            <a:ext cx="1550700" cy="126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>
            <a:endParaRPr/>
          </a:p>
        </p:txBody>
      </p:sp>
      <p:sp>
        <p:nvSpPr>
          <p:cNvPr id="570" name="Google Shape;570;p67"/>
          <p:cNvSpPr txBox="1">
            <a:spLocks noGrp="1"/>
          </p:cNvSpPr>
          <p:nvPr>
            <p:ph type="subTitle" idx="6"/>
          </p:nvPr>
        </p:nvSpPr>
        <p:spPr>
          <a:xfrm>
            <a:off x="419076" y="4077075"/>
            <a:ext cx="1693800" cy="219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9pPr>
          </a:lstStyle>
          <a:p>
            <a:endParaRPr/>
          </a:p>
        </p:txBody>
      </p:sp>
      <p:sp>
        <p:nvSpPr>
          <p:cNvPr id="571" name="Google Shape;571;p67"/>
          <p:cNvSpPr txBox="1">
            <a:spLocks noGrp="1"/>
          </p:cNvSpPr>
          <p:nvPr>
            <p:ph type="subTitle" idx="7"/>
          </p:nvPr>
        </p:nvSpPr>
        <p:spPr>
          <a:xfrm>
            <a:off x="2624407" y="2462250"/>
            <a:ext cx="1693800" cy="219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572" name="Google Shape;572;p67"/>
          <p:cNvSpPr txBox="1">
            <a:spLocks noGrp="1"/>
          </p:cNvSpPr>
          <p:nvPr>
            <p:ph type="subTitle" idx="8"/>
          </p:nvPr>
        </p:nvSpPr>
        <p:spPr>
          <a:xfrm>
            <a:off x="2624413" y="2708625"/>
            <a:ext cx="1550700" cy="126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>
            <a:endParaRPr/>
          </a:p>
        </p:txBody>
      </p:sp>
      <p:sp>
        <p:nvSpPr>
          <p:cNvPr id="573" name="Google Shape;573;p67"/>
          <p:cNvSpPr txBox="1">
            <a:spLocks noGrp="1"/>
          </p:cNvSpPr>
          <p:nvPr>
            <p:ph type="subTitle" idx="9"/>
          </p:nvPr>
        </p:nvSpPr>
        <p:spPr>
          <a:xfrm>
            <a:off x="2624413" y="4077075"/>
            <a:ext cx="1693800" cy="219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9pPr>
          </a:lstStyle>
          <a:p>
            <a:endParaRPr/>
          </a:p>
        </p:txBody>
      </p:sp>
      <p:sp>
        <p:nvSpPr>
          <p:cNvPr id="574" name="Google Shape;574;p67"/>
          <p:cNvSpPr txBox="1">
            <a:spLocks noGrp="1"/>
          </p:cNvSpPr>
          <p:nvPr>
            <p:ph type="subTitle" idx="13"/>
          </p:nvPr>
        </p:nvSpPr>
        <p:spPr>
          <a:xfrm>
            <a:off x="4815495" y="2462250"/>
            <a:ext cx="1693800" cy="219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67"/>
          <p:cNvSpPr txBox="1">
            <a:spLocks noGrp="1"/>
          </p:cNvSpPr>
          <p:nvPr>
            <p:ph type="subTitle" idx="14"/>
          </p:nvPr>
        </p:nvSpPr>
        <p:spPr>
          <a:xfrm>
            <a:off x="4815500" y="2708625"/>
            <a:ext cx="1550700" cy="126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>
            <a:endParaRPr/>
          </a:p>
        </p:txBody>
      </p:sp>
      <p:sp>
        <p:nvSpPr>
          <p:cNvPr id="576" name="Google Shape;576;p67"/>
          <p:cNvSpPr txBox="1">
            <a:spLocks noGrp="1"/>
          </p:cNvSpPr>
          <p:nvPr>
            <p:ph type="subTitle" idx="15"/>
          </p:nvPr>
        </p:nvSpPr>
        <p:spPr>
          <a:xfrm>
            <a:off x="4815501" y="4077075"/>
            <a:ext cx="1693800" cy="219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9pPr>
          </a:lstStyle>
          <a:p>
            <a:endParaRPr/>
          </a:p>
        </p:txBody>
      </p:sp>
      <p:sp>
        <p:nvSpPr>
          <p:cNvPr id="577" name="Google Shape;577;p67"/>
          <p:cNvSpPr txBox="1">
            <a:spLocks noGrp="1"/>
          </p:cNvSpPr>
          <p:nvPr>
            <p:ph type="subTitle" idx="16"/>
          </p:nvPr>
        </p:nvSpPr>
        <p:spPr>
          <a:xfrm>
            <a:off x="7006607" y="2462250"/>
            <a:ext cx="1693800" cy="219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578" name="Google Shape;578;p67"/>
          <p:cNvSpPr txBox="1">
            <a:spLocks noGrp="1"/>
          </p:cNvSpPr>
          <p:nvPr>
            <p:ph type="subTitle" idx="17"/>
          </p:nvPr>
        </p:nvSpPr>
        <p:spPr>
          <a:xfrm>
            <a:off x="7006613" y="2708625"/>
            <a:ext cx="1550700" cy="126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>
            <a:endParaRPr/>
          </a:p>
        </p:txBody>
      </p:sp>
      <p:sp>
        <p:nvSpPr>
          <p:cNvPr id="579" name="Google Shape;579;p67"/>
          <p:cNvSpPr txBox="1">
            <a:spLocks noGrp="1"/>
          </p:cNvSpPr>
          <p:nvPr>
            <p:ph type="subTitle" idx="18"/>
          </p:nvPr>
        </p:nvSpPr>
        <p:spPr>
          <a:xfrm>
            <a:off x="7006613" y="4077075"/>
            <a:ext cx="1693800" cy="219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etrics display 2">
  <p:cSld name="CUSTOM_8_1_1_1_1_1_1_1_1_1_1_1_1_1_1_1_1_1_1_1_1_1_1_1_1_1_1_1_1_1_1_1_1_1_1_2"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68"/>
          <p:cNvSpPr/>
          <p:nvPr/>
        </p:nvSpPr>
        <p:spPr>
          <a:xfrm rot="-5400000">
            <a:off x="0" y="816600"/>
            <a:ext cx="4326900" cy="4326900"/>
          </a:xfrm>
          <a:prstGeom prst="rect">
            <a:avLst/>
          </a:prstGeom>
          <a:gradFill>
            <a:gsLst>
              <a:gs pos="0">
                <a:schemeClr val="lt2"/>
              </a:gs>
              <a:gs pos="72000">
                <a:schemeClr val="lt1"/>
              </a:gs>
              <a:gs pos="100000">
                <a:schemeClr val="l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582" name="Google Shape;582;p68"/>
          <p:cNvSpPr/>
          <p:nvPr/>
        </p:nvSpPr>
        <p:spPr>
          <a:xfrm rot="5400000">
            <a:off x="4817100" y="0"/>
            <a:ext cx="4326900" cy="4326900"/>
          </a:xfrm>
          <a:prstGeom prst="rect">
            <a:avLst/>
          </a:prstGeom>
          <a:gradFill>
            <a:gsLst>
              <a:gs pos="0">
                <a:schemeClr val="accent5"/>
              </a:gs>
              <a:gs pos="72000">
                <a:schemeClr val="lt1"/>
              </a:gs>
              <a:gs pos="100000">
                <a:schemeClr val="l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583" name="Google Shape;583;p68"/>
          <p:cNvSpPr txBox="1">
            <a:spLocks noGrp="1"/>
          </p:cNvSpPr>
          <p:nvPr>
            <p:ph type="title"/>
          </p:nvPr>
        </p:nvSpPr>
        <p:spPr>
          <a:xfrm>
            <a:off x="230075" y="58625"/>
            <a:ext cx="2500500" cy="17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>
            <a:endParaRPr/>
          </a:p>
        </p:txBody>
      </p:sp>
      <p:sp>
        <p:nvSpPr>
          <p:cNvPr id="584" name="Google Shape;584;p68"/>
          <p:cNvSpPr txBox="1">
            <a:spLocks noGrp="1"/>
          </p:cNvSpPr>
          <p:nvPr>
            <p:ph type="title" idx="2"/>
          </p:nvPr>
        </p:nvSpPr>
        <p:spPr>
          <a:xfrm>
            <a:off x="6414875" y="58625"/>
            <a:ext cx="2500500" cy="17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>
            <a:endParaRPr/>
          </a:p>
        </p:txBody>
      </p:sp>
      <p:sp>
        <p:nvSpPr>
          <p:cNvPr id="585" name="Google Shape;585;p68"/>
          <p:cNvSpPr txBox="1">
            <a:spLocks noGrp="1"/>
          </p:cNvSpPr>
          <p:nvPr>
            <p:ph type="title" idx="3"/>
          </p:nvPr>
        </p:nvSpPr>
        <p:spPr>
          <a:xfrm>
            <a:off x="228600" y="457200"/>
            <a:ext cx="4160400" cy="464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586" name="Google Shape;586;p68"/>
          <p:cNvSpPr txBox="1">
            <a:spLocks noGrp="1"/>
          </p:cNvSpPr>
          <p:nvPr>
            <p:ph type="subTitle" idx="1"/>
          </p:nvPr>
        </p:nvSpPr>
        <p:spPr>
          <a:xfrm>
            <a:off x="3238050" y="1804700"/>
            <a:ext cx="2667900" cy="53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68"/>
          <p:cNvSpPr txBox="1">
            <a:spLocks noGrp="1"/>
          </p:cNvSpPr>
          <p:nvPr>
            <p:ph type="subTitle" idx="4"/>
          </p:nvPr>
        </p:nvSpPr>
        <p:spPr>
          <a:xfrm>
            <a:off x="4056600" y="2688550"/>
            <a:ext cx="1124700" cy="53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1pPr>
            <a:lvl2pPr lvl="1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2pPr>
            <a:lvl3pPr lvl="2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3pPr>
            <a:lvl4pPr lvl="3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4pPr>
            <a:lvl5pPr lvl="4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5pPr>
            <a:lvl6pPr lvl="5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6pPr>
            <a:lvl7pPr lvl="6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7pPr>
            <a:lvl8pPr lvl="7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8pPr>
            <a:lvl9pPr lvl="8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88" name="Google Shape;588;p68"/>
          <p:cNvSpPr txBox="1">
            <a:spLocks noGrp="1"/>
          </p:cNvSpPr>
          <p:nvPr>
            <p:ph type="subTitle" idx="5"/>
          </p:nvPr>
        </p:nvSpPr>
        <p:spPr>
          <a:xfrm>
            <a:off x="3457950" y="2233425"/>
            <a:ext cx="2228100" cy="53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>
            <a:endParaRPr/>
          </a:p>
        </p:txBody>
      </p:sp>
      <p:sp>
        <p:nvSpPr>
          <p:cNvPr id="589" name="Google Shape;589;p68"/>
          <p:cNvSpPr txBox="1">
            <a:spLocks noGrp="1"/>
          </p:cNvSpPr>
          <p:nvPr>
            <p:ph type="subTitle" idx="6"/>
          </p:nvPr>
        </p:nvSpPr>
        <p:spPr>
          <a:xfrm>
            <a:off x="803225" y="1817900"/>
            <a:ext cx="2667900" cy="53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590" name="Google Shape;590;p68"/>
          <p:cNvSpPr txBox="1">
            <a:spLocks noGrp="1"/>
          </p:cNvSpPr>
          <p:nvPr>
            <p:ph type="subTitle" idx="7"/>
          </p:nvPr>
        </p:nvSpPr>
        <p:spPr>
          <a:xfrm>
            <a:off x="1621775" y="2701750"/>
            <a:ext cx="1124700" cy="53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1pPr>
            <a:lvl2pPr lvl="1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2pPr>
            <a:lvl3pPr lvl="2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3pPr>
            <a:lvl4pPr lvl="3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4pPr>
            <a:lvl5pPr lvl="4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5pPr>
            <a:lvl6pPr lvl="5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6pPr>
            <a:lvl7pPr lvl="6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7pPr>
            <a:lvl8pPr lvl="7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8pPr>
            <a:lvl9pPr lvl="8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91" name="Google Shape;591;p68"/>
          <p:cNvSpPr txBox="1">
            <a:spLocks noGrp="1"/>
          </p:cNvSpPr>
          <p:nvPr>
            <p:ph type="subTitle" idx="8"/>
          </p:nvPr>
        </p:nvSpPr>
        <p:spPr>
          <a:xfrm>
            <a:off x="1023125" y="2246625"/>
            <a:ext cx="2228100" cy="53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>
            <a:endParaRPr/>
          </a:p>
        </p:txBody>
      </p:sp>
      <p:sp>
        <p:nvSpPr>
          <p:cNvPr id="592" name="Google Shape;592;p68"/>
          <p:cNvSpPr txBox="1">
            <a:spLocks noGrp="1"/>
          </p:cNvSpPr>
          <p:nvPr>
            <p:ph type="subTitle" idx="9"/>
          </p:nvPr>
        </p:nvSpPr>
        <p:spPr>
          <a:xfrm>
            <a:off x="5672875" y="1804700"/>
            <a:ext cx="2667900" cy="53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593" name="Google Shape;593;p68"/>
          <p:cNvSpPr txBox="1">
            <a:spLocks noGrp="1"/>
          </p:cNvSpPr>
          <p:nvPr>
            <p:ph type="subTitle" idx="13"/>
          </p:nvPr>
        </p:nvSpPr>
        <p:spPr>
          <a:xfrm>
            <a:off x="6491425" y="2688550"/>
            <a:ext cx="1124700" cy="53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1pPr>
            <a:lvl2pPr lvl="1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2pPr>
            <a:lvl3pPr lvl="2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3pPr>
            <a:lvl4pPr lvl="3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4pPr>
            <a:lvl5pPr lvl="4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5pPr>
            <a:lvl6pPr lvl="5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6pPr>
            <a:lvl7pPr lvl="6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7pPr>
            <a:lvl8pPr lvl="7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8pPr>
            <a:lvl9pPr lvl="8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94" name="Google Shape;594;p68"/>
          <p:cNvSpPr txBox="1">
            <a:spLocks noGrp="1"/>
          </p:cNvSpPr>
          <p:nvPr>
            <p:ph type="subTitle" idx="14"/>
          </p:nvPr>
        </p:nvSpPr>
        <p:spPr>
          <a:xfrm>
            <a:off x="5892775" y="2233425"/>
            <a:ext cx="2228100" cy="53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meline 2">
  <p:cSld name="CUSTOM_8_1_1_1_1_1_1_1_1_1_1_1_1_1_1_1_1_1_1_1_1_1_1_1_1_1_1_1_1_1_1_1_1_1_1_1_1_1"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69"/>
          <p:cNvSpPr/>
          <p:nvPr/>
        </p:nvSpPr>
        <p:spPr>
          <a:xfrm rot="5400000">
            <a:off x="5473500" y="0"/>
            <a:ext cx="3670500" cy="3670500"/>
          </a:xfrm>
          <a:prstGeom prst="rect">
            <a:avLst/>
          </a:prstGeom>
          <a:gradFill>
            <a:gsLst>
              <a:gs pos="0">
                <a:schemeClr val="accent5"/>
              </a:gs>
              <a:gs pos="72000">
                <a:schemeClr val="lt1"/>
              </a:gs>
              <a:gs pos="100000">
                <a:schemeClr val="l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597" name="Google Shape;597;p69"/>
          <p:cNvSpPr txBox="1">
            <a:spLocks noGrp="1"/>
          </p:cNvSpPr>
          <p:nvPr>
            <p:ph type="title"/>
          </p:nvPr>
        </p:nvSpPr>
        <p:spPr>
          <a:xfrm>
            <a:off x="230075" y="58625"/>
            <a:ext cx="2500500" cy="17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>
            <a:endParaRPr/>
          </a:p>
        </p:txBody>
      </p:sp>
      <p:sp>
        <p:nvSpPr>
          <p:cNvPr id="598" name="Google Shape;598;p69"/>
          <p:cNvSpPr txBox="1">
            <a:spLocks noGrp="1"/>
          </p:cNvSpPr>
          <p:nvPr>
            <p:ph type="title" idx="2"/>
          </p:nvPr>
        </p:nvSpPr>
        <p:spPr>
          <a:xfrm>
            <a:off x="6414875" y="58625"/>
            <a:ext cx="2500500" cy="17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>
            <a:endParaRPr/>
          </a:p>
        </p:txBody>
      </p:sp>
      <p:sp>
        <p:nvSpPr>
          <p:cNvPr id="599" name="Google Shape;599;p69"/>
          <p:cNvSpPr txBox="1">
            <a:spLocks noGrp="1"/>
          </p:cNvSpPr>
          <p:nvPr>
            <p:ph type="title" idx="3"/>
          </p:nvPr>
        </p:nvSpPr>
        <p:spPr>
          <a:xfrm>
            <a:off x="228600" y="457200"/>
            <a:ext cx="4160400" cy="464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Font typeface="Figtree"/>
              <a:buNone/>
              <a:defRPr sz="2000"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Font typeface="Figtree"/>
              <a:buNone/>
              <a:defRPr sz="2000"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Font typeface="Figtree"/>
              <a:buNone/>
              <a:defRPr sz="2000"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Font typeface="Figtree"/>
              <a:buNone/>
              <a:defRPr sz="2000"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Font typeface="Figtree"/>
              <a:buNone/>
              <a:defRPr sz="2000"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Font typeface="Figtree"/>
              <a:buNone/>
              <a:defRPr sz="2000"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Font typeface="Figtree"/>
              <a:buNone/>
              <a:defRPr sz="2000"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Font typeface="Figtree"/>
              <a:buNone/>
              <a:defRPr sz="2000"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600" name="Google Shape;600;p69"/>
          <p:cNvSpPr txBox="1">
            <a:spLocks noGrp="1"/>
          </p:cNvSpPr>
          <p:nvPr>
            <p:ph type="subTitle" idx="1"/>
          </p:nvPr>
        </p:nvSpPr>
        <p:spPr>
          <a:xfrm>
            <a:off x="228600" y="792994"/>
            <a:ext cx="3130200" cy="172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9pPr>
          </a:lstStyle>
          <a:p>
            <a:endParaRPr/>
          </a:p>
        </p:txBody>
      </p:sp>
      <p:sp>
        <p:nvSpPr>
          <p:cNvPr id="601" name="Google Shape;601;p69"/>
          <p:cNvSpPr txBox="1">
            <a:spLocks noGrp="1"/>
          </p:cNvSpPr>
          <p:nvPr>
            <p:ph type="title" idx="4"/>
          </p:nvPr>
        </p:nvSpPr>
        <p:spPr>
          <a:xfrm>
            <a:off x="91525" y="1935942"/>
            <a:ext cx="1422300" cy="4647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602" name="Google Shape;602;p69"/>
          <p:cNvSpPr txBox="1">
            <a:spLocks noGrp="1"/>
          </p:cNvSpPr>
          <p:nvPr>
            <p:ph type="title" idx="5"/>
          </p:nvPr>
        </p:nvSpPr>
        <p:spPr>
          <a:xfrm>
            <a:off x="2849500" y="1935942"/>
            <a:ext cx="1422300" cy="4647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603" name="Google Shape;603;p69"/>
          <p:cNvSpPr txBox="1">
            <a:spLocks noGrp="1"/>
          </p:cNvSpPr>
          <p:nvPr>
            <p:ph type="title" idx="6"/>
          </p:nvPr>
        </p:nvSpPr>
        <p:spPr>
          <a:xfrm>
            <a:off x="4298950" y="1935942"/>
            <a:ext cx="1422300" cy="4647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604" name="Google Shape;604;p69"/>
          <p:cNvSpPr txBox="1">
            <a:spLocks noGrp="1"/>
          </p:cNvSpPr>
          <p:nvPr>
            <p:ph type="title" idx="7"/>
          </p:nvPr>
        </p:nvSpPr>
        <p:spPr>
          <a:xfrm>
            <a:off x="7298500" y="1935942"/>
            <a:ext cx="1422300" cy="4647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605" name="Google Shape;605;p69"/>
          <p:cNvSpPr txBox="1">
            <a:spLocks noGrp="1"/>
          </p:cNvSpPr>
          <p:nvPr>
            <p:ph type="subTitle" idx="8"/>
          </p:nvPr>
        </p:nvSpPr>
        <p:spPr>
          <a:xfrm>
            <a:off x="442900" y="3172725"/>
            <a:ext cx="1289400" cy="226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9pPr>
          </a:lstStyle>
          <a:p>
            <a:endParaRPr/>
          </a:p>
        </p:txBody>
      </p:sp>
      <p:sp>
        <p:nvSpPr>
          <p:cNvPr id="606" name="Google Shape;606;p69"/>
          <p:cNvSpPr txBox="1">
            <a:spLocks noGrp="1"/>
          </p:cNvSpPr>
          <p:nvPr>
            <p:ph type="subTitle" idx="9"/>
          </p:nvPr>
        </p:nvSpPr>
        <p:spPr>
          <a:xfrm>
            <a:off x="442900" y="3418396"/>
            <a:ext cx="1289400" cy="12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>
            <a:endParaRPr/>
          </a:p>
        </p:txBody>
      </p:sp>
      <p:sp>
        <p:nvSpPr>
          <p:cNvPr id="607" name="Google Shape;607;p69"/>
          <p:cNvSpPr txBox="1">
            <a:spLocks noGrp="1"/>
          </p:cNvSpPr>
          <p:nvPr>
            <p:ph type="body" idx="13"/>
          </p:nvPr>
        </p:nvSpPr>
        <p:spPr>
          <a:xfrm>
            <a:off x="442898" y="3850550"/>
            <a:ext cx="1289400" cy="71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●"/>
              <a:defRPr sz="900">
                <a:latin typeface="Jost Light"/>
                <a:ea typeface="Jost Light"/>
                <a:cs typeface="Jost Light"/>
                <a:sym typeface="Jost Light"/>
              </a:defRPr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○"/>
              <a:defRPr sz="900">
                <a:latin typeface="Jost Light"/>
                <a:ea typeface="Jost Light"/>
                <a:cs typeface="Jost Light"/>
                <a:sym typeface="Jost Light"/>
              </a:defRPr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■"/>
              <a:defRPr sz="900">
                <a:latin typeface="Jost Light"/>
                <a:ea typeface="Jost Light"/>
                <a:cs typeface="Jost Light"/>
                <a:sym typeface="Jost Light"/>
              </a:defRPr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●"/>
              <a:defRPr sz="900">
                <a:latin typeface="Jost Light"/>
                <a:ea typeface="Jost Light"/>
                <a:cs typeface="Jost Light"/>
                <a:sym typeface="Jost Light"/>
              </a:defRPr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○"/>
              <a:defRPr sz="900">
                <a:latin typeface="Jost Light"/>
                <a:ea typeface="Jost Light"/>
                <a:cs typeface="Jost Light"/>
                <a:sym typeface="Jost Light"/>
              </a:defRPr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■"/>
              <a:defRPr sz="900">
                <a:latin typeface="Jost Light"/>
                <a:ea typeface="Jost Light"/>
                <a:cs typeface="Jost Light"/>
                <a:sym typeface="Jost Light"/>
              </a:defRPr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●"/>
              <a:defRPr sz="900">
                <a:latin typeface="Jost Light"/>
                <a:ea typeface="Jost Light"/>
                <a:cs typeface="Jost Light"/>
                <a:sym typeface="Jost Light"/>
              </a:defRPr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○"/>
              <a:defRPr sz="900">
                <a:latin typeface="Jost Light"/>
                <a:ea typeface="Jost Light"/>
                <a:cs typeface="Jost Light"/>
                <a:sym typeface="Jost Light"/>
              </a:defRPr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■"/>
              <a:defRPr sz="900">
                <a:latin typeface="Jost Light"/>
                <a:ea typeface="Jost Light"/>
                <a:cs typeface="Jost Light"/>
                <a:sym typeface="Jost Light"/>
              </a:defRPr>
            </a:lvl9pPr>
          </a:lstStyle>
          <a:p>
            <a:endParaRPr/>
          </a:p>
        </p:txBody>
      </p:sp>
      <p:sp>
        <p:nvSpPr>
          <p:cNvPr id="608" name="Google Shape;608;p69"/>
          <p:cNvSpPr txBox="1">
            <a:spLocks noGrp="1"/>
          </p:cNvSpPr>
          <p:nvPr>
            <p:ph type="subTitle" idx="14"/>
          </p:nvPr>
        </p:nvSpPr>
        <p:spPr>
          <a:xfrm>
            <a:off x="3201413" y="3173750"/>
            <a:ext cx="1289400" cy="226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9pPr>
          </a:lstStyle>
          <a:p>
            <a:endParaRPr/>
          </a:p>
        </p:txBody>
      </p:sp>
      <p:sp>
        <p:nvSpPr>
          <p:cNvPr id="609" name="Google Shape;609;p69"/>
          <p:cNvSpPr txBox="1">
            <a:spLocks noGrp="1"/>
          </p:cNvSpPr>
          <p:nvPr>
            <p:ph type="subTitle" idx="15"/>
          </p:nvPr>
        </p:nvSpPr>
        <p:spPr>
          <a:xfrm>
            <a:off x="3201413" y="3419421"/>
            <a:ext cx="1289400" cy="12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>
            <a:endParaRPr/>
          </a:p>
        </p:txBody>
      </p:sp>
      <p:sp>
        <p:nvSpPr>
          <p:cNvPr id="610" name="Google Shape;610;p69"/>
          <p:cNvSpPr txBox="1">
            <a:spLocks noGrp="1"/>
          </p:cNvSpPr>
          <p:nvPr>
            <p:ph type="body" idx="16"/>
          </p:nvPr>
        </p:nvSpPr>
        <p:spPr>
          <a:xfrm>
            <a:off x="3201411" y="3851575"/>
            <a:ext cx="1289400" cy="71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●"/>
              <a:defRPr sz="900">
                <a:latin typeface="Jost Light"/>
                <a:ea typeface="Jost Light"/>
                <a:cs typeface="Jost Light"/>
                <a:sym typeface="Jost Light"/>
              </a:defRPr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○"/>
              <a:defRPr sz="900">
                <a:latin typeface="Jost Light"/>
                <a:ea typeface="Jost Light"/>
                <a:cs typeface="Jost Light"/>
                <a:sym typeface="Jost Light"/>
              </a:defRPr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■"/>
              <a:defRPr sz="900">
                <a:latin typeface="Jost Light"/>
                <a:ea typeface="Jost Light"/>
                <a:cs typeface="Jost Light"/>
                <a:sym typeface="Jost Light"/>
              </a:defRPr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●"/>
              <a:defRPr sz="900">
                <a:latin typeface="Jost Light"/>
                <a:ea typeface="Jost Light"/>
                <a:cs typeface="Jost Light"/>
                <a:sym typeface="Jost Light"/>
              </a:defRPr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○"/>
              <a:defRPr sz="900">
                <a:latin typeface="Jost Light"/>
                <a:ea typeface="Jost Light"/>
                <a:cs typeface="Jost Light"/>
                <a:sym typeface="Jost Light"/>
              </a:defRPr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■"/>
              <a:defRPr sz="900">
                <a:latin typeface="Jost Light"/>
                <a:ea typeface="Jost Light"/>
                <a:cs typeface="Jost Light"/>
                <a:sym typeface="Jost Light"/>
              </a:defRPr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●"/>
              <a:defRPr sz="900">
                <a:latin typeface="Jost Light"/>
                <a:ea typeface="Jost Light"/>
                <a:cs typeface="Jost Light"/>
                <a:sym typeface="Jost Light"/>
              </a:defRPr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○"/>
              <a:defRPr sz="900">
                <a:latin typeface="Jost Light"/>
                <a:ea typeface="Jost Light"/>
                <a:cs typeface="Jost Light"/>
                <a:sym typeface="Jost Light"/>
              </a:defRPr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■"/>
              <a:defRPr sz="900">
                <a:latin typeface="Jost Light"/>
                <a:ea typeface="Jost Light"/>
                <a:cs typeface="Jost Light"/>
                <a:sym typeface="Jost Light"/>
              </a:defRPr>
            </a:lvl9pPr>
          </a:lstStyle>
          <a:p>
            <a:endParaRPr/>
          </a:p>
        </p:txBody>
      </p:sp>
      <p:sp>
        <p:nvSpPr>
          <p:cNvPr id="611" name="Google Shape;611;p69"/>
          <p:cNvSpPr txBox="1">
            <a:spLocks noGrp="1"/>
          </p:cNvSpPr>
          <p:nvPr>
            <p:ph type="subTitle" idx="17"/>
          </p:nvPr>
        </p:nvSpPr>
        <p:spPr>
          <a:xfrm>
            <a:off x="4652727" y="3173750"/>
            <a:ext cx="1289400" cy="226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9pPr>
          </a:lstStyle>
          <a:p>
            <a:endParaRPr/>
          </a:p>
        </p:txBody>
      </p:sp>
      <p:sp>
        <p:nvSpPr>
          <p:cNvPr id="612" name="Google Shape;612;p69"/>
          <p:cNvSpPr txBox="1">
            <a:spLocks noGrp="1"/>
          </p:cNvSpPr>
          <p:nvPr>
            <p:ph type="subTitle" idx="18"/>
          </p:nvPr>
        </p:nvSpPr>
        <p:spPr>
          <a:xfrm>
            <a:off x="4652727" y="3419421"/>
            <a:ext cx="1289400" cy="12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>
            <a:endParaRPr/>
          </a:p>
        </p:txBody>
      </p:sp>
      <p:sp>
        <p:nvSpPr>
          <p:cNvPr id="613" name="Google Shape;613;p69"/>
          <p:cNvSpPr txBox="1">
            <a:spLocks noGrp="1"/>
          </p:cNvSpPr>
          <p:nvPr>
            <p:ph type="body" idx="19"/>
          </p:nvPr>
        </p:nvSpPr>
        <p:spPr>
          <a:xfrm>
            <a:off x="4652725" y="3851575"/>
            <a:ext cx="1289400" cy="71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●"/>
              <a:defRPr sz="900">
                <a:latin typeface="Jost Light"/>
                <a:ea typeface="Jost Light"/>
                <a:cs typeface="Jost Light"/>
                <a:sym typeface="Jost Light"/>
              </a:defRPr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○"/>
              <a:defRPr sz="900">
                <a:latin typeface="Jost Light"/>
                <a:ea typeface="Jost Light"/>
                <a:cs typeface="Jost Light"/>
                <a:sym typeface="Jost Light"/>
              </a:defRPr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■"/>
              <a:defRPr sz="900">
                <a:latin typeface="Jost Light"/>
                <a:ea typeface="Jost Light"/>
                <a:cs typeface="Jost Light"/>
                <a:sym typeface="Jost Light"/>
              </a:defRPr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●"/>
              <a:defRPr sz="900">
                <a:latin typeface="Jost Light"/>
                <a:ea typeface="Jost Light"/>
                <a:cs typeface="Jost Light"/>
                <a:sym typeface="Jost Light"/>
              </a:defRPr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○"/>
              <a:defRPr sz="900">
                <a:latin typeface="Jost Light"/>
                <a:ea typeface="Jost Light"/>
                <a:cs typeface="Jost Light"/>
                <a:sym typeface="Jost Light"/>
              </a:defRPr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■"/>
              <a:defRPr sz="900">
                <a:latin typeface="Jost Light"/>
                <a:ea typeface="Jost Light"/>
                <a:cs typeface="Jost Light"/>
                <a:sym typeface="Jost Light"/>
              </a:defRPr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●"/>
              <a:defRPr sz="900">
                <a:latin typeface="Jost Light"/>
                <a:ea typeface="Jost Light"/>
                <a:cs typeface="Jost Light"/>
                <a:sym typeface="Jost Light"/>
              </a:defRPr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○"/>
              <a:defRPr sz="900">
                <a:latin typeface="Jost Light"/>
                <a:ea typeface="Jost Light"/>
                <a:cs typeface="Jost Light"/>
                <a:sym typeface="Jost Light"/>
              </a:defRPr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■"/>
              <a:defRPr sz="900">
                <a:latin typeface="Jost Light"/>
                <a:ea typeface="Jost Light"/>
                <a:cs typeface="Jost Light"/>
                <a:sym typeface="Jost Light"/>
              </a:defRPr>
            </a:lvl9pPr>
          </a:lstStyle>
          <a:p>
            <a:endParaRPr/>
          </a:p>
        </p:txBody>
      </p:sp>
      <p:sp>
        <p:nvSpPr>
          <p:cNvPr id="614" name="Google Shape;614;p69"/>
          <p:cNvSpPr txBox="1">
            <a:spLocks noGrp="1"/>
          </p:cNvSpPr>
          <p:nvPr>
            <p:ph type="subTitle" idx="20"/>
          </p:nvPr>
        </p:nvSpPr>
        <p:spPr>
          <a:xfrm>
            <a:off x="7646687" y="3172725"/>
            <a:ext cx="1289400" cy="226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9pPr>
          </a:lstStyle>
          <a:p>
            <a:endParaRPr/>
          </a:p>
        </p:txBody>
      </p:sp>
      <p:sp>
        <p:nvSpPr>
          <p:cNvPr id="615" name="Google Shape;615;p69"/>
          <p:cNvSpPr txBox="1">
            <a:spLocks noGrp="1"/>
          </p:cNvSpPr>
          <p:nvPr>
            <p:ph type="subTitle" idx="21"/>
          </p:nvPr>
        </p:nvSpPr>
        <p:spPr>
          <a:xfrm>
            <a:off x="7646687" y="3418396"/>
            <a:ext cx="1289400" cy="12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>
            <a:endParaRPr/>
          </a:p>
        </p:txBody>
      </p:sp>
      <p:sp>
        <p:nvSpPr>
          <p:cNvPr id="616" name="Google Shape;616;p69"/>
          <p:cNvSpPr txBox="1">
            <a:spLocks noGrp="1"/>
          </p:cNvSpPr>
          <p:nvPr>
            <p:ph type="body" idx="22"/>
          </p:nvPr>
        </p:nvSpPr>
        <p:spPr>
          <a:xfrm>
            <a:off x="7646686" y="3850550"/>
            <a:ext cx="1289400" cy="71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●"/>
              <a:defRPr sz="900">
                <a:latin typeface="Jost Light"/>
                <a:ea typeface="Jost Light"/>
                <a:cs typeface="Jost Light"/>
                <a:sym typeface="Jost Light"/>
              </a:defRPr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○"/>
              <a:defRPr sz="900">
                <a:latin typeface="Jost Light"/>
                <a:ea typeface="Jost Light"/>
                <a:cs typeface="Jost Light"/>
                <a:sym typeface="Jost Light"/>
              </a:defRPr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■"/>
              <a:defRPr sz="900">
                <a:latin typeface="Jost Light"/>
                <a:ea typeface="Jost Light"/>
                <a:cs typeface="Jost Light"/>
                <a:sym typeface="Jost Light"/>
              </a:defRPr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●"/>
              <a:defRPr sz="900">
                <a:latin typeface="Jost Light"/>
                <a:ea typeface="Jost Light"/>
                <a:cs typeface="Jost Light"/>
                <a:sym typeface="Jost Light"/>
              </a:defRPr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○"/>
              <a:defRPr sz="900">
                <a:latin typeface="Jost Light"/>
                <a:ea typeface="Jost Light"/>
                <a:cs typeface="Jost Light"/>
                <a:sym typeface="Jost Light"/>
              </a:defRPr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■"/>
              <a:defRPr sz="900">
                <a:latin typeface="Jost Light"/>
                <a:ea typeface="Jost Light"/>
                <a:cs typeface="Jost Light"/>
                <a:sym typeface="Jost Light"/>
              </a:defRPr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●"/>
              <a:defRPr sz="900">
                <a:latin typeface="Jost Light"/>
                <a:ea typeface="Jost Light"/>
                <a:cs typeface="Jost Light"/>
                <a:sym typeface="Jost Light"/>
              </a:defRPr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○"/>
              <a:defRPr sz="900">
                <a:latin typeface="Jost Light"/>
                <a:ea typeface="Jost Light"/>
                <a:cs typeface="Jost Light"/>
                <a:sym typeface="Jost Light"/>
              </a:defRPr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■"/>
              <a:defRPr sz="900">
                <a:latin typeface="Jost Light"/>
                <a:ea typeface="Jost Light"/>
                <a:cs typeface="Jost Light"/>
                <a:sym typeface="Jost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 - Alt 2">
  <p:cSld name="CUSTOM_8_1_1_1_1_1_1_1_1_1_1_1_1_1_1_1_1_1_1_1_1_1_1_1_1_1_1_1_1_1_1_2_1"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70"/>
          <p:cNvSpPr/>
          <p:nvPr/>
        </p:nvSpPr>
        <p:spPr>
          <a:xfrm rot="-5400000">
            <a:off x="0" y="816600"/>
            <a:ext cx="4326900" cy="4326900"/>
          </a:xfrm>
          <a:prstGeom prst="rect">
            <a:avLst/>
          </a:prstGeom>
          <a:gradFill>
            <a:gsLst>
              <a:gs pos="0">
                <a:schemeClr val="lt2"/>
              </a:gs>
              <a:gs pos="72000">
                <a:schemeClr val="lt1"/>
              </a:gs>
              <a:gs pos="100000">
                <a:schemeClr val="l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619" name="Google Shape;619;p70"/>
          <p:cNvSpPr/>
          <p:nvPr/>
        </p:nvSpPr>
        <p:spPr>
          <a:xfrm rot="5400000">
            <a:off x="4817100" y="0"/>
            <a:ext cx="4326900" cy="4326900"/>
          </a:xfrm>
          <a:prstGeom prst="rect">
            <a:avLst/>
          </a:prstGeom>
          <a:gradFill>
            <a:gsLst>
              <a:gs pos="0">
                <a:schemeClr val="accent6"/>
              </a:gs>
              <a:gs pos="72000">
                <a:schemeClr val="lt1"/>
              </a:gs>
              <a:gs pos="100000">
                <a:schemeClr val="l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620" name="Google Shape;620;p70"/>
          <p:cNvSpPr txBox="1">
            <a:spLocks noGrp="1"/>
          </p:cNvSpPr>
          <p:nvPr>
            <p:ph type="title"/>
          </p:nvPr>
        </p:nvSpPr>
        <p:spPr>
          <a:xfrm>
            <a:off x="230075" y="58625"/>
            <a:ext cx="2500500" cy="17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>
            <a:endParaRPr/>
          </a:p>
        </p:txBody>
      </p:sp>
      <p:sp>
        <p:nvSpPr>
          <p:cNvPr id="621" name="Google Shape;621;p70"/>
          <p:cNvSpPr txBox="1">
            <a:spLocks noGrp="1"/>
          </p:cNvSpPr>
          <p:nvPr>
            <p:ph type="title" idx="2"/>
          </p:nvPr>
        </p:nvSpPr>
        <p:spPr>
          <a:xfrm>
            <a:off x="6414875" y="58625"/>
            <a:ext cx="2500500" cy="172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>
            <a:endParaRPr/>
          </a:p>
        </p:txBody>
      </p:sp>
      <p:sp>
        <p:nvSpPr>
          <p:cNvPr id="622" name="Google Shape;622;p70"/>
          <p:cNvSpPr/>
          <p:nvPr/>
        </p:nvSpPr>
        <p:spPr>
          <a:xfrm>
            <a:off x="228650" y="457200"/>
            <a:ext cx="8686800" cy="4226400"/>
          </a:xfrm>
          <a:prstGeom prst="roundRect">
            <a:avLst>
              <a:gd name="adj" fmla="val 682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rPr>
              <a:t>v</a:t>
            </a:r>
            <a:endParaRPr>
              <a:solidFill>
                <a:schemeClr val="lt1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623" name="Google Shape;623;p70"/>
          <p:cNvSpPr txBox="1">
            <a:spLocks noGrp="1"/>
          </p:cNvSpPr>
          <p:nvPr>
            <p:ph type="title" idx="3"/>
          </p:nvPr>
        </p:nvSpPr>
        <p:spPr>
          <a:xfrm>
            <a:off x="1254050" y="1703407"/>
            <a:ext cx="6636000" cy="127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8000"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Figtree"/>
              <a:buNone/>
              <a:defRPr sz="8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Figtree"/>
              <a:buNone/>
              <a:defRPr sz="8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Figtree"/>
              <a:buNone/>
              <a:defRPr sz="8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Figtree"/>
              <a:buNone/>
              <a:defRPr sz="8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Figtree"/>
              <a:buNone/>
              <a:defRPr sz="8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Figtree"/>
              <a:buNone/>
              <a:defRPr sz="8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Figtree"/>
              <a:buNone/>
              <a:defRPr sz="8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Figtree"/>
              <a:buNone/>
              <a:defRPr sz="8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624" name="Google Shape;624;p70"/>
          <p:cNvSpPr txBox="1">
            <a:spLocks noGrp="1"/>
          </p:cNvSpPr>
          <p:nvPr>
            <p:ph type="subTitle" idx="1"/>
          </p:nvPr>
        </p:nvSpPr>
        <p:spPr>
          <a:xfrm>
            <a:off x="1643100" y="2881050"/>
            <a:ext cx="5857800" cy="431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71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27" name="Google Shape;627;p7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72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Title and body"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7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2" name="Google Shape;632;p7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Title and two columns"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7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5" name="Google Shape;635;p7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636" name="Google Shape;636;p7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7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76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41" name="Google Shape;641;p76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77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78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646" name="Google Shape;646;p7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47" name="Google Shape;647;p78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79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80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52" name="Google Shape;652;p80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Agenda"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82"/>
          <p:cNvSpPr txBox="1">
            <a:spLocks noGrp="1"/>
          </p:cNvSpPr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6" name="Google Shape;656;p82"/>
          <p:cNvSpPr txBox="1">
            <a:spLocks noGrp="1"/>
          </p:cNvSpPr>
          <p:nvPr>
            <p:ph type="subTitle" idx="1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657" name="Google Shape;657;p82"/>
          <p:cNvSpPr txBox="1">
            <a:spLocks noGrp="1"/>
          </p:cNvSpPr>
          <p:nvPr>
            <p:ph type="subTitle" idx="2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658" name="Google Shape;658;p82"/>
          <p:cNvSpPr txBox="1">
            <a:spLocks noGrp="1"/>
          </p:cNvSpPr>
          <p:nvPr>
            <p:ph type="subTitle" idx="3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659" name="Google Shape;659;p82"/>
          <p:cNvSpPr txBox="1">
            <a:spLocks noGrp="1"/>
          </p:cNvSpPr>
          <p:nvPr>
            <p:ph type="subTitle" idx="4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660" name="Google Shape;660;p82"/>
          <p:cNvSpPr txBox="1">
            <a:spLocks noGrp="1"/>
          </p:cNvSpPr>
          <p:nvPr>
            <p:ph type="subTitle" idx="5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661" name="Google Shape;661;p82"/>
          <p:cNvSpPr txBox="1">
            <a:spLocks noGrp="1"/>
          </p:cNvSpPr>
          <p:nvPr>
            <p:ph type="subTitle" idx="6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ody and image">
  <p:cSld name="Title, body and image"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8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4" name="Google Shape;664;p8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665" name="Google Shape;665;p83"/>
          <p:cNvSpPr>
            <a:spLocks noGrp="1"/>
          </p:cNvSpPr>
          <p:nvPr>
            <p:ph type="pic" idx="2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big ideas">
  <p:cSld name="Two big ideas"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84"/>
          <p:cNvSpPr txBox="1">
            <a:spLocks noGrp="1"/>
          </p:cNvSpPr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68" name="Google Shape;668;p84"/>
          <p:cNvSpPr txBox="1">
            <a:spLocks noGrp="1"/>
          </p:cNvSpPr>
          <p:nvPr>
            <p:ph type="body" idx="1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669" name="Google Shape;669;p84"/>
          <p:cNvSpPr txBox="1">
            <a:spLocks noGrp="1"/>
          </p:cNvSpPr>
          <p:nvPr>
            <p:ph type="body" idx="2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670" name="Google Shape;670;p84"/>
          <p:cNvSpPr txBox="1">
            <a:spLocks noGrp="1"/>
          </p:cNvSpPr>
          <p:nvPr>
            <p:ph type="subTitle" idx="3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671" name="Google Shape;671;p84"/>
          <p:cNvSpPr txBox="1">
            <a:spLocks noGrp="1"/>
          </p:cNvSpPr>
          <p:nvPr>
            <p:ph type="subTitle" idx="4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big ideas">
  <p:cSld name="Three big ideas"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85"/>
          <p:cNvSpPr txBox="1">
            <a:spLocks noGrp="1"/>
          </p:cNvSpPr>
          <p:nvPr>
            <p:ph type="body" idx="1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674" name="Google Shape;674;p85"/>
          <p:cNvSpPr txBox="1">
            <a:spLocks noGrp="1"/>
          </p:cNvSpPr>
          <p:nvPr>
            <p:ph type="body" idx="2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675" name="Google Shape;675;p85"/>
          <p:cNvSpPr txBox="1">
            <a:spLocks noGrp="1"/>
          </p:cNvSpPr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76" name="Google Shape;676;p85"/>
          <p:cNvSpPr txBox="1">
            <a:spLocks noGrp="1"/>
          </p:cNvSpPr>
          <p:nvPr>
            <p:ph type="subTitle" idx="3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677" name="Google Shape;677;p85"/>
          <p:cNvSpPr txBox="1">
            <a:spLocks noGrp="1"/>
          </p:cNvSpPr>
          <p:nvPr>
            <p:ph type="subTitle" idx="4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678" name="Google Shape;678;p85"/>
          <p:cNvSpPr txBox="1">
            <a:spLocks noGrp="1"/>
          </p:cNvSpPr>
          <p:nvPr>
            <p:ph type="subTitle" idx="5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679" name="Google Shape;679;p85"/>
          <p:cNvSpPr txBox="1">
            <a:spLocks noGrp="1"/>
          </p:cNvSpPr>
          <p:nvPr>
            <p:ph type="body" idx="6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big ideas">
  <p:cSld name="Four big ideas"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86"/>
          <p:cNvSpPr txBox="1">
            <a:spLocks noGrp="1"/>
          </p:cNvSpPr>
          <p:nvPr>
            <p:ph type="body" idx="1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682" name="Google Shape;682;p86"/>
          <p:cNvSpPr txBox="1">
            <a:spLocks noGrp="1"/>
          </p:cNvSpPr>
          <p:nvPr>
            <p:ph type="body" idx="2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683" name="Google Shape;683;p86"/>
          <p:cNvSpPr txBox="1">
            <a:spLocks noGrp="1"/>
          </p:cNvSpPr>
          <p:nvPr>
            <p:ph type="body" idx="3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684" name="Google Shape;684;p86"/>
          <p:cNvSpPr txBox="1">
            <a:spLocks noGrp="1"/>
          </p:cNvSpPr>
          <p:nvPr>
            <p:ph type="body" idx="4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685" name="Google Shape;685;p86"/>
          <p:cNvSpPr txBox="1">
            <a:spLocks noGrp="1"/>
          </p:cNvSpPr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86" name="Google Shape;686;p86"/>
          <p:cNvSpPr txBox="1">
            <a:spLocks noGrp="1"/>
          </p:cNvSpPr>
          <p:nvPr>
            <p:ph type="subTitle" idx="5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687" name="Google Shape;687;p86"/>
          <p:cNvSpPr txBox="1">
            <a:spLocks noGrp="1"/>
          </p:cNvSpPr>
          <p:nvPr>
            <p:ph type="subTitle" idx="6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688" name="Google Shape;688;p86"/>
          <p:cNvSpPr txBox="1">
            <a:spLocks noGrp="1"/>
          </p:cNvSpPr>
          <p:nvPr>
            <p:ph type="subTitle" idx="7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689" name="Google Shape;689;p86"/>
          <p:cNvSpPr txBox="1">
            <a:spLocks noGrp="1"/>
          </p:cNvSpPr>
          <p:nvPr>
            <p:ph type="subTitle" idx="8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image">
  <p:cSld name="Title and image"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8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2" name="Google Shape;692;p87"/>
          <p:cNvSpPr>
            <a:spLocks noGrp="1"/>
          </p:cNvSpPr>
          <p:nvPr>
            <p:ph type="pic" idx="2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storyboards">
  <p:cSld name="Two storyboards"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88"/>
          <p:cNvSpPr txBox="1">
            <a:spLocks noGrp="1"/>
          </p:cNvSpPr>
          <p:nvPr>
            <p:ph type="body" idx="1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695" name="Google Shape;695;p88"/>
          <p:cNvSpPr>
            <a:spLocks noGrp="1"/>
          </p:cNvSpPr>
          <p:nvPr>
            <p:ph type="pic" idx="2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696" name="Google Shape;696;p88"/>
          <p:cNvSpPr>
            <a:spLocks noGrp="1"/>
          </p:cNvSpPr>
          <p:nvPr>
            <p:ph type="pic" idx="3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697" name="Google Shape;697;p88"/>
          <p:cNvSpPr txBox="1">
            <a:spLocks noGrp="1"/>
          </p:cNvSpPr>
          <p:nvPr>
            <p:ph type="body" idx="4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698" name="Google Shape;698;p8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9" name="Google Shape;699;p88"/>
          <p:cNvSpPr txBox="1">
            <a:spLocks noGrp="1"/>
          </p:cNvSpPr>
          <p:nvPr>
            <p:ph type="subTitle" idx="5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700" name="Google Shape;700;p88"/>
          <p:cNvSpPr txBox="1">
            <a:spLocks noGrp="1"/>
          </p:cNvSpPr>
          <p:nvPr>
            <p:ph type="subTitle" idx="6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storyboards">
  <p:cSld name="Three storyboards"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89"/>
          <p:cNvSpPr txBox="1">
            <a:spLocks noGrp="1"/>
          </p:cNvSpPr>
          <p:nvPr>
            <p:ph type="body" idx="1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703" name="Google Shape;703;p89"/>
          <p:cNvSpPr>
            <a:spLocks noGrp="1"/>
          </p:cNvSpPr>
          <p:nvPr>
            <p:ph type="pic" idx="2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704" name="Google Shape;704;p89"/>
          <p:cNvSpPr>
            <a:spLocks noGrp="1"/>
          </p:cNvSpPr>
          <p:nvPr>
            <p:ph type="pic" idx="3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705" name="Google Shape;705;p89"/>
          <p:cNvSpPr txBox="1">
            <a:spLocks noGrp="1"/>
          </p:cNvSpPr>
          <p:nvPr>
            <p:ph type="body" idx="4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706" name="Google Shape;706;p89"/>
          <p:cNvSpPr>
            <a:spLocks noGrp="1"/>
          </p:cNvSpPr>
          <p:nvPr>
            <p:ph type="pic" idx="5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707" name="Google Shape;707;p89"/>
          <p:cNvSpPr txBox="1">
            <a:spLocks noGrp="1"/>
          </p:cNvSpPr>
          <p:nvPr>
            <p:ph type="body" idx="6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708" name="Google Shape;708;p8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9" name="Google Shape;709;p89"/>
          <p:cNvSpPr txBox="1">
            <a:spLocks noGrp="1"/>
          </p:cNvSpPr>
          <p:nvPr>
            <p:ph type="subTitle" idx="7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710" name="Google Shape;710;p89"/>
          <p:cNvSpPr txBox="1">
            <a:spLocks noGrp="1"/>
          </p:cNvSpPr>
          <p:nvPr>
            <p:ph type="subTitle" idx="8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711" name="Google Shape;711;p89"/>
          <p:cNvSpPr txBox="1">
            <a:spLocks noGrp="1"/>
          </p:cNvSpPr>
          <p:nvPr>
            <p:ph type="subTitle" idx="9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only">
  <p:cSld name="Image only"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90"/>
          <p:cNvSpPr>
            <a:spLocks noGrp="1"/>
          </p:cNvSpPr>
          <p:nvPr>
            <p:ph type="pic" idx="2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grid">
  <p:cSld name="Image grid"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91"/>
          <p:cNvSpPr>
            <a:spLocks noGrp="1"/>
          </p:cNvSpPr>
          <p:nvPr>
            <p:ph type="pic" idx="2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716" name="Google Shape;716;p91"/>
          <p:cNvSpPr>
            <a:spLocks noGrp="1"/>
          </p:cNvSpPr>
          <p:nvPr>
            <p:ph type="pic" idx="3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717" name="Google Shape;717;p91"/>
          <p:cNvSpPr>
            <a:spLocks noGrp="1"/>
          </p:cNvSpPr>
          <p:nvPr>
            <p:ph type="pic" idx="4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718" name="Google Shape;718;p91"/>
          <p:cNvSpPr>
            <a:spLocks noGrp="1"/>
          </p:cNvSpPr>
          <p:nvPr>
            <p:ph type="pic" idx="5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719" name="Google Shape;719;p91"/>
          <p:cNvSpPr>
            <a:spLocks noGrp="1"/>
          </p:cNvSpPr>
          <p:nvPr>
            <p:ph type="pic" idx="6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720" name="Google Shape;720;p91"/>
          <p:cNvSpPr>
            <a:spLocks noGrp="1"/>
          </p:cNvSpPr>
          <p:nvPr>
            <p:ph type="pic" idx="7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721" name="Google Shape;721;p91"/>
          <p:cNvSpPr txBox="1">
            <a:spLocks noGrp="1"/>
          </p:cNvSpPr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2" name="Google Shape;722;p91"/>
          <p:cNvSpPr>
            <a:spLocks noGrp="1"/>
          </p:cNvSpPr>
          <p:nvPr>
            <p:ph type="pic" idx="8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723" name="Google Shape;723;p91"/>
          <p:cNvSpPr>
            <a:spLocks noGrp="1"/>
          </p:cNvSpPr>
          <p:nvPr>
            <p:ph type="pic" idx="9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724" name="Google Shape;724;p91"/>
          <p:cNvSpPr>
            <a:spLocks noGrp="1"/>
          </p:cNvSpPr>
          <p:nvPr>
            <p:ph type="pic" idx="13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564" userDrawn="1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5"/>
          <p:cNvSpPr txBox="1">
            <a:spLocks noGrp="1"/>
          </p:cNvSpPr>
          <p:nvPr>
            <p:ph type="title"/>
          </p:nvPr>
        </p:nvSpPr>
        <p:spPr>
          <a:xfrm>
            <a:off x="230075" y="58625"/>
            <a:ext cx="2500500" cy="1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298" name="Google Shape;298;p45"/>
          <p:cNvSpPr txBox="1">
            <a:spLocks noGrp="1"/>
          </p:cNvSpPr>
          <p:nvPr>
            <p:ph type="title" idx="2"/>
          </p:nvPr>
        </p:nvSpPr>
        <p:spPr>
          <a:xfrm>
            <a:off x="6414875" y="58625"/>
            <a:ext cx="2500500" cy="1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>
            <a:endParaRPr/>
          </a:p>
        </p:txBody>
      </p:sp>
      <p:sp>
        <p:nvSpPr>
          <p:cNvPr id="299" name="Google Shape;299;p45"/>
          <p:cNvSpPr txBox="1">
            <a:spLocks noGrp="1"/>
          </p:cNvSpPr>
          <p:nvPr>
            <p:ph type="body" idx="1"/>
          </p:nvPr>
        </p:nvSpPr>
        <p:spPr>
          <a:xfrm>
            <a:off x="228600" y="2881050"/>
            <a:ext cx="4296600" cy="193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●"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○"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■"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●"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○"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■"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●"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○"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■"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>
            <a:endParaRPr/>
          </a:p>
        </p:txBody>
      </p:sp>
      <p:sp>
        <p:nvSpPr>
          <p:cNvPr id="300" name="Google Shape;300;p45"/>
          <p:cNvSpPr txBox="1">
            <a:spLocks noGrp="1"/>
          </p:cNvSpPr>
          <p:nvPr>
            <p:ph type="title" idx="3"/>
          </p:nvPr>
        </p:nvSpPr>
        <p:spPr>
          <a:xfrm>
            <a:off x="371825" y="149825"/>
            <a:ext cx="6212400" cy="23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Figtree"/>
              <a:buNone/>
              <a:defRPr sz="56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8DBF96-4A0C-0523-C863-31BA40C1EC73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90500" y="4815840"/>
            <a:ext cx="1857375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900">
                <a:solidFill>
                  <a:srgbClr val="0078D7">
                    <a:alpha val="50000"/>
                  </a:srgbClr>
                </a:solidFill>
                <a:latin typeface="Rockwell" panose="02060603020205020403" pitchFamily="18" charset="0"/>
              </a:rPr>
              <a:t>Information Classification: General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13" r:id="rId23"/>
    <p:sldLayoutId id="2147483714" r:id="rId24"/>
    <p:sldLayoutId id="2147483715" r:id="rId25"/>
    <p:sldLayoutId id="2147483716" r:id="rId26"/>
    <p:sldLayoutId id="2147483717" r:id="rId27"/>
    <p:sldLayoutId id="2147483718" r:id="rId28"/>
    <p:sldLayoutId id="2147483719" r:id="rId29"/>
    <p:sldLayoutId id="2147483720" r:id="rId30"/>
    <p:sldLayoutId id="2147483721" r:id="rId31"/>
    <p:sldLayoutId id="2147483722" r:id="rId32"/>
    <p:sldLayoutId id="2147483723" r:id="rId33"/>
    <p:sldLayoutId id="2147483724" r:id="rId34"/>
    <p:sldLayoutId id="2147483725" r:id="rId35"/>
    <p:sldLayoutId id="2147483726" r:id="rId36"/>
    <p:sldLayoutId id="2147483727" r:id="rId37"/>
    <p:sldLayoutId id="2147483728" r:id="rId38"/>
    <p:sldLayoutId id="2147483729" r:id="rId39"/>
    <p:sldLayoutId id="2147483730" r:id="rId40"/>
    <p:sldLayoutId id="2147483731" r:id="rId41"/>
    <p:sldLayoutId id="2147483732" r:id="rId42"/>
    <p:sldLayoutId id="2147483733" r:id="rId43"/>
    <p:sldLayoutId id="2147483734" r:id="rId44"/>
    <p:sldLayoutId id="2147483735" r:id="rId45"/>
    <p:sldLayoutId id="2147483736" r:id="rId4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5616" userDrawn="1">
          <p15:clr>
            <a:srgbClr val="E46962"/>
          </p15:clr>
        </p15:guide>
        <p15:guide id="2" pos="144" userDrawn="1">
          <p15:clr>
            <a:srgbClr val="E46962"/>
          </p15:clr>
        </p15:guide>
        <p15:guide id="3" orient="horz" pos="144" userDrawn="1">
          <p15:clr>
            <a:srgbClr val="E46962"/>
          </p15:clr>
        </p15:guide>
        <p15:guide id="4" orient="horz" pos="3094" userDrawn="1">
          <p15:clr>
            <a:srgbClr val="E46962"/>
          </p15:clr>
        </p15:guide>
        <p15:guide id="5" pos="2850" userDrawn="1">
          <p15:clr>
            <a:srgbClr val="E46962"/>
          </p15:clr>
        </p15:guide>
        <p15:guide id="6" pos="2910" userDrawn="1">
          <p15:clr>
            <a:srgbClr val="E46962"/>
          </p15:clr>
        </p15:guide>
        <p15:guide id="7" pos="1065" userDrawn="1">
          <p15:clr>
            <a:srgbClr val="E46962"/>
          </p15:clr>
        </p15:guide>
        <p15:guide id="8" pos="1010" userDrawn="1">
          <p15:clr>
            <a:srgbClr val="E46962"/>
          </p15:clr>
        </p15:guide>
        <p15:guide id="9" pos="4695" userDrawn="1">
          <p15:clr>
            <a:srgbClr val="E46962"/>
          </p15:clr>
        </p15:guide>
        <p15:guide id="10" pos="4750" userDrawn="1">
          <p15:clr>
            <a:srgbClr val="E46962"/>
          </p15:clr>
        </p15:guide>
        <p15:guide id="11" pos="3774" userDrawn="1">
          <p15:clr>
            <a:srgbClr val="E46962"/>
          </p15:clr>
        </p15:guide>
        <p15:guide id="12" pos="3828" userDrawn="1">
          <p15:clr>
            <a:srgbClr val="E46962"/>
          </p15:clr>
        </p15:guide>
        <p15:guide id="13" pos="1930" userDrawn="1">
          <p15:clr>
            <a:srgbClr val="E46962"/>
          </p15:clr>
        </p15:guide>
        <p15:guide id="14" pos="1987" userDrawn="1">
          <p15:clr>
            <a:srgbClr val="E46962"/>
          </p15:clr>
        </p15:guide>
        <p15:guide id="15" orient="horz" pos="288" userDrawn="1">
          <p15:clr>
            <a:srgbClr val="E46962"/>
          </p15:clr>
        </p15:guide>
        <p15:guide id="16" orient="horz" pos="2950" userDrawn="1">
          <p15:clr>
            <a:srgbClr val="E46962"/>
          </p15:clr>
        </p15:guide>
        <p15:guide id="17" orient="horz" pos="1135" userDrawn="1">
          <p15:clr>
            <a:srgbClr val="E46962"/>
          </p15:clr>
        </p15:guide>
        <p15:guide id="18" orient="horz" pos="1194" userDrawn="1">
          <p15:clr>
            <a:srgbClr val="E46962"/>
          </p15:clr>
        </p15:guide>
        <p15:guide id="19" orient="horz" pos="2043" userDrawn="1">
          <p15:clr>
            <a:srgbClr val="E46962"/>
          </p15:clr>
        </p15:guide>
        <p15:guide id="20" orient="horz" pos="2103" userDrawn="1">
          <p15:clr>
            <a:srgbClr val="E46962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92"/>
          <p:cNvSpPr/>
          <p:nvPr/>
        </p:nvSpPr>
        <p:spPr>
          <a:xfrm>
            <a:off x="0" y="0"/>
            <a:ext cx="9144000" cy="411600"/>
          </a:xfrm>
          <a:prstGeom prst="rect">
            <a:avLst/>
          </a:prstGeom>
          <a:solidFill>
            <a:srgbClr val="2F0B1E"/>
          </a:solidFill>
          <a:ln w="9525" cap="flat" cmpd="sng">
            <a:solidFill>
              <a:srgbClr val="2F0B1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0" name="Google Shape;730;p92"/>
          <p:cNvSpPr/>
          <p:nvPr/>
        </p:nvSpPr>
        <p:spPr>
          <a:xfrm>
            <a:off x="171450" y="0"/>
            <a:ext cx="87783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lang="en" sz="11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Chapter </a:t>
            </a:r>
            <a:r>
              <a:rPr lang="en" sz="11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4: Concept Map</a:t>
            </a:r>
            <a:endParaRPr sz="11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lang="en" sz="11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The Brain in Motivation &amp; Emotion</a:t>
            </a:r>
            <a:endParaRPr sz="1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31" name="Google Shape;731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750" y="205589"/>
            <a:ext cx="8856436" cy="4850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32" name="Google Shape;732;p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66643" y="528289"/>
            <a:ext cx="1823237" cy="13232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ark mode gradients">
  <a:themeElements>
    <a:clrScheme name="Simple Light">
      <a:dk1>
        <a:srgbClr val="FFFFFF"/>
      </a:dk1>
      <a:lt1>
        <a:srgbClr val="000000"/>
      </a:lt1>
      <a:dk2>
        <a:srgbClr val="FF6234"/>
      </a:dk2>
      <a:lt2>
        <a:srgbClr val="AB4FF6"/>
      </a:lt2>
      <a:accent1>
        <a:srgbClr val="202124"/>
      </a:accent1>
      <a:accent2>
        <a:srgbClr val="F7F2F1"/>
      </a:accent2>
      <a:accent3>
        <a:srgbClr val="BABCC2"/>
      </a:accent3>
      <a:accent4>
        <a:srgbClr val="FCE5CD"/>
      </a:accent4>
      <a:accent5>
        <a:srgbClr val="FF5F79"/>
      </a:accent5>
      <a:accent6>
        <a:srgbClr val="D20972"/>
      </a:accent6>
      <a:hlink>
        <a:srgbClr val="3C78D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43DE67C22F4940BBE9D170DAE04CAF" ma:contentTypeVersion="18" ma:contentTypeDescription="Create a new document." ma:contentTypeScope="" ma:versionID="50b3c8d461ed132ee39070c7dbf0b0ed">
  <xsd:schema xmlns:xsd="http://www.w3.org/2001/XMLSchema" xmlns:xs="http://www.w3.org/2001/XMLSchema" xmlns:p="http://schemas.microsoft.com/office/2006/metadata/properties" xmlns:ns2="758b23b8-80ab-4871-af94-265c2a70562d" xmlns:ns3="94d707cb-8288-4c59-8fe9-a457835741f6" targetNamespace="http://schemas.microsoft.com/office/2006/metadata/properties" ma:root="true" ma:fieldsID="2f3ebda7f9c4e1b852dc052020f98b93" ns2:_="" ns3:_="">
    <xsd:import namespace="758b23b8-80ab-4871-af94-265c2a70562d"/>
    <xsd:import namespace="94d707cb-8288-4c59-8fe9-a457835741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ObjectDetectorVersion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8b23b8-80ab-4871-af94-265c2a7056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bdc0606b-8e5a-4aee-a68c-f4efcab0e8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d707cb-8288-4c59-8fe9-a457835741f6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aad51846-cd3e-44b1-a42e-8df071718a87}" ma:internalName="TaxCatchAll" ma:showField="CatchAllData" ma:web="94d707cb-8288-4c59-8fe9-a457835741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58b23b8-80ab-4871-af94-265c2a70562d">
      <Terms xmlns="http://schemas.microsoft.com/office/infopath/2007/PartnerControls"/>
    </lcf76f155ced4ddcb4097134ff3c332f>
    <TaxCatchAll xmlns="94d707cb-8288-4c59-8fe9-a457835741f6" xsi:nil="true"/>
  </documentManagement>
</p:properties>
</file>

<file path=customXml/itemProps1.xml><?xml version="1.0" encoding="utf-8"?>
<ds:datastoreItem xmlns:ds="http://schemas.openxmlformats.org/officeDocument/2006/customXml" ds:itemID="{7BDD4348-AE30-400E-9854-AC4263838AE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58b23b8-80ab-4871-af94-265c2a70562d"/>
    <ds:schemaRef ds:uri="94d707cb-8288-4c59-8fe9-a457835741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ADF2ED6-2932-4865-931E-04583C684E2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072AFFD-FE47-4E29-A2CF-03C2447E79AD}">
  <ds:schemaRefs>
    <ds:schemaRef ds:uri="http://schemas.microsoft.com/office/2006/metadata/properties"/>
    <ds:schemaRef ds:uri="http://schemas.microsoft.com/office/infopath/2007/PartnerControls"/>
    <ds:schemaRef ds:uri="758b23b8-80ab-4871-af94-265c2a70562d"/>
    <ds:schemaRef ds:uri="94d707cb-8288-4c59-8fe9-a457835741f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</Words>
  <Application>Microsoft Office PowerPoint</Application>
  <PresentationFormat>On-screen Show (16:9)</PresentationFormat>
  <Paragraphs>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Dark mode gradients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Reviewer</cp:lastModifiedBy>
  <cp:revision>18</cp:revision>
  <dcterms:modified xsi:type="dcterms:W3CDTF">2026-07-23T14:12:25Z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0x0101006B43DE67C22F4940BBE9D170DAE04CAF</vt:lpwstr>
  </property>
  <property fmtid="{D5CDD505-2E9C-101B-9397-08002B2CF9AE}" pid="3" name="MSIP_Label_2bbab825-a111-45e4-86a1-18cee0005896_Enabled">
    <vt:lpwstr>true</vt:lpwstr>
  </property>
  <property fmtid="{D5CDD505-2E9C-101B-9397-08002B2CF9AE}" pid="4" name="MSIP_Label_2bbab825-a111-45e4-86a1-18cee0005896_SetDate">
    <vt:lpwstr>2026-07-23T14:09:19Z</vt:lpwstr>
  </property>
  <property fmtid="{D5CDD505-2E9C-101B-9397-08002B2CF9AE}" pid="5" name="MSIP_Label_2bbab825-a111-45e4-86a1-18cee0005896_Method">
    <vt:lpwstr>Standard</vt:lpwstr>
  </property>
  <property fmtid="{D5CDD505-2E9C-101B-9397-08002B2CF9AE}" pid="6" name="MSIP_Label_2bbab825-a111-45e4-86a1-18cee0005896_Name">
    <vt:lpwstr>2bbab825-a111-45e4-86a1-18cee0005896</vt:lpwstr>
  </property>
  <property fmtid="{D5CDD505-2E9C-101B-9397-08002B2CF9AE}" pid="7" name="MSIP_Label_2bbab825-a111-45e4-86a1-18cee0005896_SiteId">
    <vt:lpwstr>2567d566-604c-408a-8a60-55d0dc9d9d6b</vt:lpwstr>
  </property>
  <property fmtid="{D5CDD505-2E9C-101B-9397-08002B2CF9AE}" pid="8" name="MSIP_Label_2bbab825-a111-45e4-86a1-18cee0005896_ActionId">
    <vt:lpwstr>b68156e0-8d84-4704-be63-01766a03f2f9</vt:lpwstr>
  </property>
  <property fmtid="{D5CDD505-2E9C-101B-9397-08002B2CF9AE}" pid="9" name="MSIP_Label_2bbab825-a111-45e4-86a1-18cee0005896_ContentBits">
    <vt:lpwstr>2</vt:lpwstr>
  </property>
  <property fmtid="{D5CDD505-2E9C-101B-9397-08002B2CF9AE}" pid="10" name="MSIP_Label_2bbab825-a111-45e4-86a1-18cee0005896_Tag">
    <vt:lpwstr>10, 3, 0, 2</vt:lpwstr>
  </property>
  <property fmtid="{D5CDD505-2E9C-101B-9397-08002B2CF9AE}" pid="11" name="ClassificationContentMarkingFooterLocations">
    <vt:lpwstr>Workshop Facilitation:3\Dark mode gradients:3</vt:lpwstr>
  </property>
  <property fmtid="{D5CDD505-2E9C-101B-9397-08002B2CF9AE}" pid="12" name="ClassificationContentMarkingFooterText">
    <vt:lpwstr>Information Classification: General</vt:lpwstr>
  </property>
  <property fmtid="{D5CDD505-2E9C-101B-9397-08002B2CF9AE}" pid="13" name="MediaServiceImageTags">
    <vt:lpwstr/>
  </property>
</Properties>
</file>