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4DBB95-323A-6492-AB9C-6F29679F029F}" v="1" dt="2026-07-23T14:13:16.1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73" d="100"/>
          <a:sy n="73" d="100"/>
        </p:scale>
        <p:origin x="293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k, Samantha" userId="S::samantha.cook@informa.com::deb809be-f916-48e0-bedc-9d8c402e617f" providerId="AD" clId="Web-{024DBB95-323A-6492-AB9C-6F29679F029F}"/>
    <pc:docChg chg="mod modSld modMainMaster">
      <pc:chgData name="Cook, Samantha" userId="S::samantha.cook@informa.com::deb809be-f916-48e0-bedc-9d8c402e617f" providerId="AD" clId="Web-{024DBB95-323A-6492-AB9C-6F29679F029F}" dt="2026-07-23T14:13:16.124" v="2"/>
      <pc:docMkLst>
        <pc:docMk/>
      </pc:docMkLst>
      <pc:sldChg chg="mod setBg">
        <pc:chgData name="Cook, Samantha" userId="S::samantha.cook@informa.com::deb809be-f916-48e0-bedc-9d8c402e617f" providerId="AD" clId="Web-{024DBB95-323A-6492-AB9C-6F29679F029F}" dt="2026-07-23T14:13:16.124" v="2"/>
        <pc:sldMkLst>
          <pc:docMk/>
          <pc:sldMk cId="3308937165" sldId="260"/>
        </pc:sldMkLst>
      </pc:sldChg>
      <pc:sldMasterChg chg="addSp">
        <pc:chgData name="Cook, Samantha" userId="S::samantha.cook@informa.com::deb809be-f916-48e0-bedc-9d8c402e617f" providerId="AD" clId="Web-{024DBB95-323A-6492-AB9C-6F29679F029F}" dt="2026-07-23T14:13:08.109" v="0" actId="33475"/>
        <pc:sldMasterMkLst>
          <pc:docMk/>
          <pc:sldMasterMk cId="3714812202" sldId="2147483648"/>
        </pc:sldMasterMkLst>
        <pc:spChg chg="add">
          <ac:chgData name="Cook, Samantha" userId="S::samantha.cook@informa.com::deb809be-f916-48e0-bedc-9d8c402e617f" providerId="AD" clId="Web-{024DBB95-323A-6492-AB9C-6F29679F029F}" dt="2026-07-23T14:13:08.109" v="0" actId="33475"/>
          <ac:spMkLst>
            <pc:docMk/>
            <pc:sldMasterMk cId="3714812202" sldId="2147483648"/>
            <ac:spMk id="8" creationId="{A02556D6-1155-7D71-7E52-0BF5777E5B25}"/>
          </ac:spMkLst>
        </pc:sp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65E087-1FBF-4CC0-AD7B-AB3AA0BAA1FF}" type="doc">
      <dgm:prSet loTypeId="urn:microsoft.com/office/officeart/2005/8/layout/orgChart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62A553-8348-43B8-8287-DF5181673177}">
      <dgm:prSet phldrT="[Text]" custT="1"/>
      <dgm:spPr/>
      <dgm:t>
        <a:bodyPr/>
        <a:lstStyle/>
        <a:p>
          <a:pPr>
            <a:buClr>
              <a:srgbClr val="1A1A2E"/>
            </a:buClr>
            <a:buSzPts val="750"/>
          </a:pPr>
          <a:r>
            <a:rPr lang="en-US" sz="1050" dirty="0">
              <a:latin typeface="Calibri"/>
              <a:ea typeface="Calibri"/>
              <a:cs typeface="Calibri"/>
              <a:sym typeface="Calibri"/>
            </a:rPr>
            <a:t>Overview: </a:t>
          </a:r>
        </a:p>
        <a:p>
          <a:pPr>
            <a:buClr>
              <a:srgbClr val="1A1A2E"/>
            </a:buClr>
            <a:buSzPts val="750"/>
          </a:pPr>
          <a:r>
            <a:rPr lang="en-US" sz="1050" dirty="0">
              <a:latin typeface="Calibri"/>
              <a:ea typeface="Calibri"/>
              <a:cs typeface="Calibri"/>
              <a:sym typeface="Calibri"/>
            </a:rPr>
            <a:t>Arousal Activates &amp; Energizes Behavior</a:t>
          </a:r>
          <a:endParaRPr lang="en-US" sz="1050" dirty="0"/>
        </a:p>
      </dgm:t>
    </dgm:pt>
    <dgm:pt modelId="{0DB1E396-4FD7-4231-9D96-901BC9CC756D}" type="parTrans" cxnId="{A942536A-F07C-42F0-8318-6AA3E6FEDDD9}">
      <dgm:prSet/>
      <dgm:spPr/>
      <dgm:t>
        <a:bodyPr/>
        <a:lstStyle/>
        <a:p>
          <a:endParaRPr lang="en-US" sz="1050"/>
        </a:p>
      </dgm:t>
    </dgm:pt>
    <dgm:pt modelId="{085592C0-6E50-400F-8953-C7B8A3AD2573}" type="sibTrans" cxnId="{A942536A-F07C-42F0-8318-6AA3E6FEDDD9}">
      <dgm:prSet/>
      <dgm:spPr/>
      <dgm:t>
        <a:bodyPr/>
        <a:lstStyle/>
        <a:p>
          <a:endParaRPr lang="en-US" sz="1050"/>
        </a:p>
      </dgm:t>
    </dgm:pt>
    <dgm:pt modelId="{CF6AD448-E48D-4E62-A082-AC48A560E9ED}">
      <dgm:prSet phldrT="[Text]" custT="1"/>
      <dgm:spPr/>
      <dgm:t>
        <a:bodyPr/>
        <a:lstStyle/>
        <a:p>
          <a:r>
            <a:rPr lang="en-US" sz="1050" dirty="0">
              <a:latin typeface="Calibri" panose="020F0502020204030204" pitchFamily="34" charset="0"/>
              <a:cs typeface="Calibri" panose="020F0502020204030204" pitchFamily="34" charset="0"/>
            </a:rPr>
            <a:t>Types, sources, and individual differences shape arousal levels</a:t>
          </a:r>
          <a:endParaRPr lang="en-US" sz="1050" dirty="0"/>
        </a:p>
      </dgm:t>
    </dgm:pt>
    <dgm:pt modelId="{919AA231-1192-45C8-A48E-C5B2D0CA86DB}" type="parTrans" cxnId="{92BFF4EC-AD39-4572-9827-E99504F56F0F}">
      <dgm:prSet/>
      <dgm:spPr/>
      <dgm:t>
        <a:bodyPr/>
        <a:lstStyle/>
        <a:p>
          <a:endParaRPr lang="en-US" sz="1050"/>
        </a:p>
      </dgm:t>
    </dgm:pt>
    <dgm:pt modelId="{A9DAD567-2711-46AB-9417-285CAE4D072F}" type="sibTrans" cxnId="{92BFF4EC-AD39-4572-9827-E99504F56F0F}">
      <dgm:prSet/>
      <dgm:spPr/>
      <dgm:t>
        <a:bodyPr/>
        <a:lstStyle/>
        <a:p>
          <a:endParaRPr lang="en-US" sz="1050"/>
        </a:p>
      </dgm:t>
    </dgm:pt>
    <dgm:pt modelId="{B1A28C46-2A8D-4016-B428-7FA9A61592D5}">
      <dgm:prSet phldrT="[Text]" custT="1"/>
      <dgm:spPr/>
      <dgm:t>
        <a:bodyPr/>
        <a:lstStyle/>
        <a:p>
          <a:r>
            <a:rPr lang="en-US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Effects performance: </a:t>
          </a:r>
        </a:p>
        <a:p>
          <a:r>
            <a:rPr lang="en-US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Optimal Level Varies</a:t>
          </a:r>
        </a:p>
      </dgm:t>
    </dgm:pt>
    <dgm:pt modelId="{65300204-2B0C-4B9E-AF68-DAB8BC5F55E3}" type="parTrans" cxnId="{9AD46538-3E1F-498E-9485-EC8A42FFB8D9}">
      <dgm:prSet/>
      <dgm:spPr/>
      <dgm:t>
        <a:bodyPr/>
        <a:lstStyle/>
        <a:p>
          <a:endParaRPr lang="en-US" sz="1050"/>
        </a:p>
      </dgm:t>
    </dgm:pt>
    <dgm:pt modelId="{75A839F7-9158-4643-85B2-BF1321F5B19A}" type="sibTrans" cxnId="{9AD46538-3E1F-498E-9485-EC8A42FFB8D9}">
      <dgm:prSet/>
      <dgm:spPr/>
      <dgm:t>
        <a:bodyPr/>
        <a:lstStyle/>
        <a:p>
          <a:endParaRPr lang="en-US" sz="1050"/>
        </a:p>
      </dgm:t>
    </dgm:pt>
    <dgm:pt modelId="{2BA79BC6-03BD-4CAA-BF0D-9CB7F238635F}">
      <dgm:prSet phldrT="[Text]" custT="1"/>
      <dgm:spPr/>
      <dgm:t>
        <a:bodyPr/>
        <a:lstStyle/>
        <a:p>
          <a:r>
            <a:rPr lang="en-US" sz="1050" dirty="0">
              <a:latin typeface="Calibri" panose="020F0502020204030204" pitchFamily="34" charset="0"/>
              <a:cs typeface="Calibri" panose="020F0502020204030204" pitchFamily="34" charset="0"/>
            </a:rPr>
            <a:t>Influences how we feel and what we like</a:t>
          </a:r>
          <a:endParaRPr lang="en-US" sz="1050" dirty="0"/>
        </a:p>
      </dgm:t>
    </dgm:pt>
    <dgm:pt modelId="{520E1A67-F55D-41DB-A105-20268E0F473A}" type="parTrans" cxnId="{7A6E6206-F9F5-49EE-AF82-82E8C673388B}">
      <dgm:prSet/>
      <dgm:spPr/>
      <dgm:t>
        <a:bodyPr/>
        <a:lstStyle/>
        <a:p>
          <a:endParaRPr lang="en-US" sz="1050"/>
        </a:p>
      </dgm:t>
    </dgm:pt>
    <dgm:pt modelId="{08D1F637-28FA-4E2D-B12C-CA09F114D4B0}" type="sibTrans" cxnId="{7A6E6206-F9F5-49EE-AF82-82E8C673388B}">
      <dgm:prSet/>
      <dgm:spPr/>
      <dgm:t>
        <a:bodyPr/>
        <a:lstStyle/>
        <a:p>
          <a:endParaRPr lang="en-US" sz="1050"/>
        </a:p>
      </dgm:t>
    </dgm:pt>
    <dgm:pt modelId="{F99A70B3-4B93-419E-8605-72541650D7E8}">
      <dgm:prSet phldrT="[Text]" custT="1"/>
      <dgm:spPr/>
      <dgm:t>
        <a:bodyPr/>
        <a:lstStyle/>
        <a:p>
          <a:r>
            <a:rPr lang="en-US" sz="1050" dirty="0">
              <a:latin typeface="Calibri" panose="020F0502020204030204" pitchFamily="34" charset="0"/>
              <a:cs typeface="Calibri" panose="020F0502020204030204" pitchFamily="34" charset="0"/>
            </a:rPr>
            <a:t>Shaped by experience, context, and expectations</a:t>
          </a:r>
          <a:endParaRPr lang="en-US" sz="1050" dirty="0"/>
        </a:p>
      </dgm:t>
    </dgm:pt>
    <dgm:pt modelId="{80E36221-B961-47AC-A89D-B01D8508F8CA}" type="sibTrans" cxnId="{904ED402-3626-47E7-A8A7-9DA280761B13}">
      <dgm:prSet/>
      <dgm:spPr/>
      <dgm:t>
        <a:bodyPr/>
        <a:lstStyle/>
        <a:p>
          <a:endParaRPr lang="en-US" sz="1050"/>
        </a:p>
      </dgm:t>
    </dgm:pt>
    <dgm:pt modelId="{862C9568-E00C-4FEA-B35E-DE70ED7DF9DF}" type="parTrans" cxnId="{904ED402-3626-47E7-A8A7-9DA280761B13}">
      <dgm:prSet/>
      <dgm:spPr/>
      <dgm:t>
        <a:bodyPr/>
        <a:lstStyle/>
        <a:p>
          <a:endParaRPr lang="en-US" sz="1050"/>
        </a:p>
      </dgm:t>
    </dgm:pt>
    <dgm:pt modelId="{BD5695B4-4174-481B-AB25-C93981661A7A}" type="pres">
      <dgm:prSet presAssocID="{7C65E087-1FBF-4CC0-AD7B-AB3AA0BAA1FF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F9C7EF11-F428-4937-B46D-86E7D3A0E201}" type="pres">
      <dgm:prSet presAssocID="{8462A553-8348-43B8-8287-DF5181673177}" presName="hierRoot1" presStyleCnt="0">
        <dgm:presLayoutVars>
          <dgm:hierBranch val="init"/>
        </dgm:presLayoutVars>
      </dgm:prSet>
      <dgm:spPr/>
    </dgm:pt>
    <dgm:pt modelId="{A95D5DB3-0300-4F5A-AFE4-3252ED8D4398}" type="pres">
      <dgm:prSet presAssocID="{8462A553-8348-43B8-8287-DF5181673177}" presName="rootComposite1" presStyleCnt="0"/>
      <dgm:spPr/>
    </dgm:pt>
    <dgm:pt modelId="{1E4DAA27-B450-4379-87FC-E9595B9C6B44}" type="pres">
      <dgm:prSet presAssocID="{8462A553-8348-43B8-8287-DF5181673177}" presName="rootText1" presStyleLbl="node0" presStyleIdx="0" presStyleCnt="1" custScaleX="1010273" custScaleY="902750" custLinFactY="-300000" custLinFactNeighborX="-12008" custLinFactNeighborY="-328913">
        <dgm:presLayoutVars>
          <dgm:chPref val="3"/>
        </dgm:presLayoutVars>
      </dgm:prSet>
      <dgm:spPr/>
    </dgm:pt>
    <dgm:pt modelId="{F3694A09-3947-4CB6-8CDF-44A3F7A64079}" type="pres">
      <dgm:prSet presAssocID="{8462A553-8348-43B8-8287-DF5181673177}" presName="rootConnector1" presStyleLbl="node1" presStyleIdx="0" presStyleCnt="0"/>
      <dgm:spPr/>
    </dgm:pt>
    <dgm:pt modelId="{44CF5F6E-6FE3-4181-AFA9-B2D111E08668}" type="pres">
      <dgm:prSet presAssocID="{8462A553-8348-43B8-8287-DF5181673177}" presName="hierChild2" presStyleCnt="0"/>
      <dgm:spPr/>
    </dgm:pt>
    <dgm:pt modelId="{4BB1210E-97AB-4E45-8B3B-CB76F8630E68}" type="pres">
      <dgm:prSet presAssocID="{919AA231-1192-45C8-A48E-C5B2D0CA86DB}" presName="Name37" presStyleLbl="parChTrans1D2" presStyleIdx="0" presStyleCnt="4"/>
      <dgm:spPr/>
    </dgm:pt>
    <dgm:pt modelId="{C8FFE80C-5FAB-4981-B69F-E15D7B45E4D8}" type="pres">
      <dgm:prSet presAssocID="{CF6AD448-E48D-4E62-A082-AC48A560E9ED}" presName="hierRoot2" presStyleCnt="0">
        <dgm:presLayoutVars>
          <dgm:hierBranch val="init"/>
        </dgm:presLayoutVars>
      </dgm:prSet>
      <dgm:spPr/>
    </dgm:pt>
    <dgm:pt modelId="{0C272AE3-1F0F-47CA-9D2F-CBA87D19CF23}" type="pres">
      <dgm:prSet presAssocID="{CF6AD448-E48D-4E62-A082-AC48A560E9ED}" presName="rootComposite" presStyleCnt="0"/>
      <dgm:spPr/>
    </dgm:pt>
    <dgm:pt modelId="{53A040A1-D0EE-47F3-A575-037B91C8BBB0}" type="pres">
      <dgm:prSet presAssocID="{CF6AD448-E48D-4E62-A082-AC48A560E9ED}" presName="rootText" presStyleLbl="node2" presStyleIdx="0" presStyleCnt="4" custScaleX="676332" custScaleY="1266186" custLinFactX="-144581" custLinFactY="-271174" custLinFactNeighborX="-200000" custLinFactNeighborY="-300000">
        <dgm:presLayoutVars>
          <dgm:chPref val="3"/>
        </dgm:presLayoutVars>
      </dgm:prSet>
      <dgm:spPr/>
    </dgm:pt>
    <dgm:pt modelId="{53D35F1E-BBF1-4939-8576-A26C9FFFC2BE}" type="pres">
      <dgm:prSet presAssocID="{CF6AD448-E48D-4E62-A082-AC48A560E9ED}" presName="rootConnector" presStyleLbl="node2" presStyleIdx="0" presStyleCnt="4"/>
      <dgm:spPr/>
    </dgm:pt>
    <dgm:pt modelId="{6181D0B3-8A6F-4F05-82DE-DEA858F25B54}" type="pres">
      <dgm:prSet presAssocID="{CF6AD448-E48D-4E62-A082-AC48A560E9ED}" presName="hierChild4" presStyleCnt="0"/>
      <dgm:spPr/>
    </dgm:pt>
    <dgm:pt modelId="{8DB69F45-FB91-4FEF-B833-2DE1FA54E730}" type="pres">
      <dgm:prSet presAssocID="{CF6AD448-E48D-4E62-A082-AC48A560E9ED}" presName="hierChild5" presStyleCnt="0"/>
      <dgm:spPr/>
    </dgm:pt>
    <dgm:pt modelId="{F4008285-35C0-4BEB-9242-5EB620E37DFE}" type="pres">
      <dgm:prSet presAssocID="{862C9568-E00C-4FEA-B35E-DE70ED7DF9DF}" presName="Name37" presStyleLbl="parChTrans1D2" presStyleIdx="1" presStyleCnt="4"/>
      <dgm:spPr/>
    </dgm:pt>
    <dgm:pt modelId="{B66D3303-8E99-4692-85E9-13871FDD943E}" type="pres">
      <dgm:prSet presAssocID="{F99A70B3-4B93-419E-8605-72541650D7E8}" presName="hierRoot2" presStyleCnt="0">
        <dgm:presLayoutVars>
          <dgm:hierBranch val="init"/>
        </dgm:presLayoutVars>
      </dgm:prSet>
      <dgm:spPr/>
    </dgm:pt>
    <dgm:pt modelId="{013BF025-BBFC-46A5-9C37-624F147AA6EF}" type="pres">
      <dgm:prSet presAssocID="{F99A70B3-4B93-419E-8605-72541650D7E8}" presName="rootComposite" presStyleCnt="0"/>
      <dgm:spPr/>
    </dgm:pt>
    <dgm:pt modelId="{681F3061-3457-4F6B-86DC-087068EF86C7}" type="pres">
      <dgm:prSet presAssocID="{F99A70B3-4B93-419E-8605-72541650D7E8}" presName="rootText" presStyleLbl="node2" presStyleIdx="1" presStyleCnt="4" custScaleX="631002" custScaleY="978430" custLinFactX="-400000" custLinFactY="-100000" custLinFactNeighborX="-412073" custLinFactNeighborY="-138923">
        <dgm:presLayoutVars>
          <dgm:chPref val="3"/>
        </dgm:presLayoutVars>
      </dgm:prSet>
      <dgm:spPr/>
    </dgm:pt>
    <dgm:pt modelId="{BF442C48-64F7-410C-B983-DE3094C75827}" type="pres">
      <dgm:prSet presAssocID="{F99A70B3-4B93-419E-8605-72541650D7E8}" presName="rootConnector" presStyleLbl="node2" presStyleIdx="1" presStyleCnt="4"/>
      <dgm:spPr/>
    </dgm:pt>
    <dgm:pt modelId="{25843702-CD2F-46A8-BA56-4583DFDDB3BD}" type="pres">
      <dgm:prSet presAssocID="{F99A70B3-4B93-419E-8605-72541650D7E8}" presName="hierChild4" presStyleCnt="0"/>
      <dgm:spPr/>
    </dgm:pt>
    <dgm:pt modelId="{A22CA5AD-CAF1-4AB7-A2E1-DD97E99818E3}" type="pres">
      <dgm:prSet presAssocID="{F99A70B3-4B93-419E-8605-72541650D7E8}" presName="hierChild5" presStyleCnt="0"/>
      <dgm:spPr/>
    </dgm:pt>
    <dgm:pt modelId="{864C2CD8-3373-44BB-B7C6-0742F4F80F4C}" type="pres">
      <dgm:prSet presAssocID="{65300204-2B0C-4B9E-AF68-DAB8BC5F55E3}" presName="Name37" presStyleLbl="parChTrans1D2" presStyleIdx="2" presStyleCnt="4"/>
      <dgm:spPr/>
    </dgm:pt>
    <dgm:pt modelId="{C3A3FC03-9F49-41EF-BBB0-990A4F578E18}" type="pres">
      <dgm:prSet presAssocID="{B1A28C46-2A8D-4016-B428-7FA9A61592D5}" presName="hierRoot2" presStyleCnt="0">
        <dgm:presLayoutVars>
          <dgm:hierBranch val="init"/>
        </dgm:presLayoutVars>
      </dgm:prSet>
      <dgm:spPr/>
    </dgm:pt>
    <dgm:pt modelId="{D690776A-DE21-44C4-B91A-CF0A299EAD37}" type="pres">
      <dgm:prSet presAssocID="{B1A28C46-2A8D-4016-B428-7FA9A61592D5}" presName="rootComposite" presStyleCnt="0"/>
      <dgm:spPr/>
    </dgm:pt>
    <dgm:pt modelId="{408102E1-8365-4AB8-A1D2-C9EDB9B57B7F}" type="pres">
      <dgm:prSet presAssocID="{B1A28C46-2A8D-4016-B428-7FA9A61592D5}" presName="rootText" presStyleLbl="node2" presStyleIdx="2" presStyleCnt="4" custScaleX="675730" custScaleY="1250768" custLinFactY="500000" custLinFactNeighborX="-5775" custLinFactNeighborY="588698">
        <dgm:presLayoutVars>
          <dgm:chPref val="3"/>
        </dgm:presLayoutVars>
      </dgm:prSet>
      <dgm:spPr/>
    </dgm:pt>
    <dgm:pt modelId="{58956EDA-D7DD-4858-9798-464D45C526C1}" type="pres">
      <dgm:prSet presAssocID="{B1A28C46-2A8D-4016-B428-7FA9A61592D5}" presName="rootConnector" presStyleLbl="node2" presStyleIdx="2" presStyleCnt="4"/>
      <dgm:spPr/>
    </dgm:pt>
    <dgm:pt modelId="{14F30D5A-746A-434C-AE2F-CAB30B79BB31}" type="pres">
      <dgm:prSet presAssocID="{B1A28C46-2A8D-4016-B428-7FA9A61592D5}" presName="hierChild4" presStyleCnt="0"/>
      <dgm:spPr/>
    </dgm:pt>
    <dgm:pt modelId="{CDB2F304-3CC3-47C7-800A-8DF4C1C36BA2}" type="pres">
      <dgm:prSet presAssocID="{B1A28C46-2A8D-4016-B428-7FA9A61592D5}" presName="hierChild5" presStyleCnt="0"/>
      <dgm:spPr/>
    </dgm:pt>
    <dgm:pt modelId="{F063F47F-13BF-4B09-AEBA-341D7D8324E7}" type="pres">
      <dgm:prSet presAssocID="{520E1A67-F55D-41DB-A105-20268E0F473A}" presName="Name37" presStyleLbl="parChTrans1D2" presStyleIdx="3" presStyleCnt="4"/>
      <dgm:spPr/>
    </dgm:pt>
    <dgm:pt modelId="{A1CB9E79-BD86-4188-9CC1-BC9B11B425EA}" type="pres">
      <dgm:prSet presAssocID="{2BA79BC6-03BD-4CAA-BF0D-9CB7F238635F}" presName="hierRoot2" presStyleCnt="0">
        <dgm:presLayoutVars>
          <dgm:hierBranch val="init"/>
        </dgm:presLayoutVars>
      </dgm:prSet>
      <dgm:spPr/>
    </dgm:pt>
    <dgm:pt modelId="{D1503F04-462F-4DBF-82FF-9F8EA088BD5C}" type="pres">
      <dgm:prSet presAssocID="{2BA79BC6-03BD-4CAA-BF0D-9CB7F238635F}" presName="rootComposite" presStyleCnt="0"/>
      <dgm:spPr/>
    </dgm:pt>
    <dgm:pt modelId="{1000712C-E89B-46D5-A360-6445B9378FDE}" type="pres">
      <dgm:prSet presAssocID="{2BA79BC6-03BD-4CAA-BF0D-9CB7F238635F}" presName="rootText" presStyleLbl="node2" presStyleIdx="3" presStyleCnt="4" custScaleX="606556" custScaleY="980433" custLinFactX="700000" custLinFactY="434172" custLinFactNeighborX="730794" custLinFactNeighborY="500000">
        <dgm:presLayoutVars>
          <dgm:chPref val="3"/>
        </dgm:presLayoutVars>
      </dgm:prSet>
      <dgm:spPr/>
    </dgm:pt>
    <dgm:pt modelId="{2F3A3415-548D-4D91-B179-BEC7AB942910}" type="pres">
      <dgm:prSet presAssocID="{2BA79BC6-03BD-4CAA-BF0D-9CB7F238635F}" presName="rootConnector" presStyleLbl="node2" presStyleIdx="3" presStyleCnt="4"/>
      <dgm:spPr/>
    </dgm:pt>
    <dgm:pt modelId="{7749F4BF-C4D8-45D7-B866-1525F755E23C}" type="pres">
      <dgm:prSet presAssocID="{2BA79BC6-03BD-4CAA-BF0D-9CB7F238635F}" presName="hierChild4" presStyleCnt="0"/>
      <dgm:spPr/>
    </dgm:pt>
    <dgm:pt modelId="{7452E6EE-1A6D-4967-BC00-BEB1183AAC2E}" type="pres">
      <dgm:prSet presAssocID="{2BA79BC6-03BD-4CAA-BF0D-9CB7F238635F}" presName="hierChild5" presStyleCnt="0"/>
      <dgm:spPr/>
    </dgm:pt>
    <dgm:pt modelId="{85982B97-4ABD-4C00-9F22-7513BA434705}" type="pres">
      <dgm:prSet presAssocID="{8462A553-8348-43B8-8287-DF5181673177}" presName="hierChild3" presStyleCnt="0"/>
      <dgm:spPr/>
    </dgm:pt>
  </dgm:ptLst>
  <dgm:cxnLst>
    <dgm:cxn modelId="{904ED402-3626-47E7-A8A7-9DA280761B13}" srcId="{8462A553-8348-43B8-8287-DF5181673177}" destId="{F99A70B3-4B93-419E-8605-72541650D7E8}" srcOrd="1" destOrd="0" parTransId="{862C9568-E00C-4FEA-B35E-DE70ED7DF9DF}" sibTransId="{80E36221-B961-47AC-A89D-B01D8508F8CA}"/>
    <dgm:cxn modelId="{7A6E6206-F9F5-49EE-AF82-82E8C673388B}" srcId="{8462A553-8348-43B8-8287-DF5181673177}" destId="{2BA79BC6-03BD-4CAA-BF0D-9CB7F238635F}" srcOrd="3" destOrd="0" parTransId="{520E1A67-F55D-41DB-A105-20268E0F473A}" sibTransId="{08D1F637-28FA-4E2D-B12C-CA09F114D4B0}"/>
    <dgm:cxn modelId="{9396160C-D410-47E4-BEB0-3F319546F629}" type="presOf" srcId="{F99A70B3-4B93-419E-8605-72541650D7E8}" destId="{681F3061-3457-4F6B-86DC-087068EF86C7}" srcOrd="0" destOrd="0" presId="urn:microsoft.com/office/officeart/2005/8/layout/orgChart1"/>
    <dgm:cxn modelId="{40BBC417-7118-4DE6-A584-3E064D77CCD2}" type="presOf" srcId="{2BA79BC6-03BD-4CAA-BF0D-9CB7F238635F}" destId="{2F3A3415-548D-4D91-B179-BEC7AB942910}" srcOrd="1" destOrd="0" presId="urn:microsoft.com/office/officeart/2005/8/layout/orgChart1"/>
    <dgm:cxn modelId="{ADEED326-D635-4B35-8EA2-151A63F32EA5}" type="presOf" srcId="{8462A553-8348-43B8-8287-DF5181673177}" destId="{F3694A09-3947-4CB6-8CDF-44A3F7A64079}" srcOrd="1" destOrd="0" presId="urn:microsoft.com/office/officeart/2005/8/layout/orgChart1"/>
    <dgm:cxn modelId="{9AD46538-3E1F-498E-9485-EC8A42FFB8D9}" srcId="{8462A553-8348-43B8-8287-DF5181673177}" destId="{B1A28C46-2A8D-4016-B428-7FA9A61592D5}" srcOrd="2" destOrd="0" parTransId="{65300204-2B0C-4B9E-AF68-DAB8BC5F55E3}" sibTransId="{75A839F7-9158-4643-85B2-BF1321F5B19A}"/>
    <dgm:cxn modelId="{DB444E3E-AE3A-4A45-929D-66ADAC9657AC}" type="presOf" srcId="{7C65E087-1FBF-4CC0-AD7B-AB3AA0BAA1FF}" destId="{BD5695B4-4174-481B-AB25-C93981661A7A}" srcOrd="0" destOrd="0" presId="urn:microsoft.com/office/officeart/2005/8/layout/orgChart1"/>
    <dgm:cxn modelId="{A942536A-F07C-42F0-8318-6AA3E6FEDDD9}" srcId="{7C65E087-1FBF-4CC0-AD7B-AB3AA0BAA1FF}" destId="{8462A553-8348-43B8-8287-DF5181673177}" srcOrd="0" destOrd="0" parTransId="{0DB1E396-4FD7-4231-9D96-901BC9CC756D}" sibTransId="{085592C0-6E50-400F-8953-C7B8A3AD2573}"/>
    <dgm:cxn modelId="{42E8A96B-CEE7-419F-A1C0-48A3596E89B4}" type="presOf" srcId="{CF6AD448-E48D-4E62-A082-AC48A560E9ED}" destId="{53A040A1-D0EE-47F3-A575-037B91C8BBB0}" srcOrd="0" destOrd="0" presId="urn:microsoft.com/office/officeart/2005/8/layout/orgChart1"/>
    <dgm:cxn modelId="{C55FC78E-1921-427A-9CA7-B799E64C082F}" type="presOf" srcId="{CF6AD448-E48D-4E62-A082-AC48A560E9ED}" destId="{53D35F1E-BBF1-4939-8576-A26C9FFFC2BE}" srcOrd="1" destOrd="0" presId="urn:microsoft.com/office/officeart/2005/8/layout/orgChart1"/>
    <dgm:cxn modelId="{531971A5-D739-47A9-9F09-AD148035D580}" type="presOf" srcId="{2BA79BC6-03BD-4CAA-BF0D-9CB7F238635F}" destId="{1000712C-E89B-46D5-A360-6445B9378FDE}" srcOrd="0" destOrd="0" presId="urn:microsoft.com/office/officeart/2005/8/layout/orgChart1"/>
    <dgm:cxn modelId="{445C5DAC-1304-4335-BFC5-868CD5270076}" type="presOf" srcId="{B1A28C46-2A8D-4016-B428-7FA9A61592D5}" destId="{408102E1-8365-4AB8-A1D2-C9EDB9B57B7F}" srcOrd="0" destOrd="0" presId="urn:microsoft.com/office/officeart/2005/8/layout/orgChart1"/>
    <dgm:cxn modelId="{CF74B8AC-9A93-4AC0-B2CD-CD0801DA4A08}" type="presOf" srcId="{520E1A67-F55D-41DB-A105-20268E0F473A}" destId="{F063F47F-13BF-4B09-AEBA-341D7D8324E7}" srcOrd="0" destOrd="0" presId="urn:microsoft.com/office/officeart/2005/8/layout/orgChart1"/>
    <dgm:cxn modelId="{D7AC44B3-A17C-4B85-BFA2-03815FF14DF0}" type="presOf" srcId="{919AA231-1192-45C8-A48E-C5B2D0CA86DB}" destId="{4BB1210E-97AB-4E45-8B3B-CB76F8630E68}" srcOrd="0" destOrd="0" presId="urn:microsoft.com/office/officeart/2005/8/layout/orgChart1"/>
    <dgm:cxn modelId="{18634AB9-7797-4B02-B9FB-85EFBA152D1C}" type="presOf" srcId="{65300204-2B0C-4B9E-AF68-DAB8BC5F55E3}" destId="{864C2CD8-3373-44BB-B7C6-0742F4F80F4C}" srcOrd="0" destOrd="0" presId="urn:microsoft.com/office/officeart/2005/8/layout/orgChart1"/>
    <dgm:cxn modelId="{A3023AC7-66DF-4B04-A438-41B3AD281C99}" type="presOf" srcId="{F99A70B3-4B93-419E-8605-72541650D7E8}" destId="{BF442C48-64F7-410C-B983-DE3094C75827}" srcOrd="1" destOrd="0" presId="urn:microsoft.com/office/officeart/2005/8/layout/orgChart1"/>
    <dgm:cxn modelId="{DDF167CF-4924-4737-84B1-180A6A817271}" type="presOf" srcId="{B1A28C46-2A8D-4016-B428-7FA9A61592D5}" destId="{58956EDA-D7DD-4858-9798-464D45C526C1}" srcOrd="1" destOrd="0" presId="urn:microsoft.com/office/officeart/2005/8/layout/orgChart1"/>
    <dgm:cxn modelId="{8BDDD0D7-9CA3-46A8-A6D9-1EB083CFFCD5}" type="presOf" srcId="{8462A553-8348-43B8-8287-DF5181673177}" destId="{1E4DAA27-B450-4379-87FC-E9595B9C6B44}" srcOrd="0" destOrd="0" presId="urn:microsoft.com/office/officeart/2005/8/layout/orgChart1"/>
    <dgm:cxn modelId="{2188EBE9-024F-48EA-9236-210C16105119}" type="presOf" srcId="{862C9568-E00C-4FEA-B35E-DE70ED7DF9DF}" destId="{F4008285-35C0-4BEB-9242-5EB620E37DFE}" srcOrd="0" destOrd="0" presId="urn:microsoft.com/office/officeart/2005/8/layout/orgChart1"/>
    <dgm:cxn modelId="{92BFF4EC-AD39-4572-9827-E99504F56F0F}" srcId="{8462A553-8348-43B8-8287-DF5181673177}" destId="{CF6AD448-E48D-4E62-A082-AC48A560E9ED}" srcOrd="0" destOrd="0" parTransId="{919AA231-1192-45C8-A48E-C5B2D0CA86DB}" sibTransId="{A9DAD567-2711-46AB-9417-285CAE4D072F}"/>
    <dgm:cxn modelId="{B3F40591-F183-4D95-9608-C1441668E2E9}" type="presParOf" srcId="{BD5695B4-4174-481B-AB25-C93981661A7A}" destId="{F9C7EF11-F428-4937-B46D-86E7D3A0E201}" srcOrd="0" destOrd="0" presId="urn:microsoft.com/office/officeart/2005/8/layout/orgChart1"/>
    <dgm:cxn modelId="{B094A22A-F91E-4E92-A996-9E06FBF9BF9B}" type="presParOf" srcId="{F9C7EF11-F428-4937-B46D-86E7D3A0E201}" destId="{A95D5DB3-0300-4F5A-AFE4-3252ED8D4398}" srcOrd="0" destOrd="0" presId="urn:microsoft.com/office/officeart/2005/8/layout/orgChart1"/>
    <dgm:cxn modelId="{F0589416-8669-4A4B-A893-5DC8C2261007}" type="presParOf" srcId="{A95D5DB3-0300-4F5A-AFE4-3252ED8D4398}" destId="{1E4DAA27-B450-4379-87FC-E9595B9C6B44}" srcOrd="0" destOrd="0" presId="urn:microsoft.com/office/officeart/2005/8/layout/orgChart1"/>
    <dgm:cxn modelId="{2DDE87E1-4BE1-4E46-94A9-CD330A5BB626}" type="presParOf" srcId="{A95D5DB3-0300-4F5A-AFE4-3252ED8D4398}" destId="{F3694A09-3947-4CB6-8CDF-44A3F7A64079}" srcOrd="1" destOrd="0" presId="urn:microsoft.com/office/officeart/2005/8/layout/orgChart1"/>
    <dgm:cxn modelId="{21CD5AEF-5CA4-4D4B-9BE4-02FEE76C5DFF}" type="presParOf" srcId="{F9C7EF11-F428-4937-B46D-86E7D3A0E201}" destId="{44CF5F6E-6FE3-4181-AFA9-B2D111E08668}" srcOrd="1" destOrd="0" presId="urn:microsoft.com/office/officeart/2005/8/layout/orgChart1"/>
    <dgm:cxn modelId="{91FA3A86-BCCB-4136-85CB-E66794A833A0}" type="presParOf" srcId="{44CF5F6E-6FE3-4181-AFA9-B2D111E08668}" destId="{4BB1210E-97AB-4E45-8B3B-CB76F8630E68}" srcOrd="0" destOrd="0" presId="urn:microsoft.com/office/officeart/2005/8/layout/orgChart1"/>
    <dgm:cxn modelId="{80EB2198-E5C5-4D9A-9FA6-D004EC810D49}" type="presParOf" srcId="{44CF5F6E-6FE3-4181-AFA9-B2D111E08668}" destId="{C8FFE80C-5FAB-4981-B69F-E15D7B45E4D8}" srcOrd="1" destOrd="0" presId="urn:microsoft.com/office/officeart/2005/8/layout/orgChart1"/>
    <dgm:cxn modelId="{A9887E6C-738A-4223-9E0E-DBBFBAC30EF9}" type="presParOf" srcId="{C8FFE80C-5FAB-4981-B69F-E15D7B45E4D8}" destId="{0C272AE3-1F0F-47CA-9D2F-CBA87D19CF23}" srcOrd="0" destOrd="0" presId="urn:microsoft.com/office/officeart/2005/8/layout/orgChart1"/>
    <dgm:cxn modelId="{1BAB7262-DE01-4ABC-B1C2-0BEC69C66221}" type="presParOf" srcId="{0C272AE3-1F0F-47CA-9D2F-CBA87D19CF23}" destId="{53A040A1-D0EE-47F3-A575-037B91C8BBB0}" srcOrd="0" destOrd="0" presId="urn:microsoft.com/office/officeart/2005/8/layout/orgChart1"/>
    <dgm:cxn modelId="{10A6C8D6-0C2D-4D9E-ADE0-8A0DEB6C38A6}" type="presParOf" srcId="{0C272AE3-1F0F-47CA-9D2F-CBA87D19CF23}" destId="{53D35F1E-BBF1-4939-8576-A26C9FFFC2BE}" srcOrd="1" destOrd="0" presId="urn:microsoft.com/office/officeart/2005/8/layout/orgChart1"/>
    <dgm:cxn modelId="{82B4C31C-A865-4D6F-88EA-E5BE33FD9FD7}" type="presParOf" srcId="{C8FFE80C-5FAB-4981-B69F-E15D7B45E4D8}" destId="{6181D0B3-8A6F-4F05-82DE-DEA858F25B54}" srcOrd="1" destOrd="0" presId="urn:microsoft.com/office/officeart/2005/8/layout/orgChart1"/>
    <dgm:cxn modelId="{FE2F7829-91A1-4F7F-BF5F-6BA436490488}" type="presParOf" srcId="{C8FFE80C-5FAB-4981-B69F-E15D7B45E4D8}" destId="{8DB69F45-FB91-4FEF-B833-2DE1FA54E730}" srcOrd="2" destOrd="0" presId="urn:microsoft.com/office/officeart/2005/8/layout/orgChart1"/>
    <dgm:cxn modelId="{EB1FCB4F-14CF-4098-A5A1-A28FD45A0A73}" type="presParOf" srcId="{44CF5F6E-6FE3-4181-AFA9-B2D111E08668}" destId="{F4008285-35C0-4BEB-9242-5EB620E37DFE}" srcOrd="2" destOrd="0" presId="urn:microsoft.com/office/officeart/2005/8/layout/orgChart1"/>
    <dgm:cxn modelId="{C04F858B-DD55-438D-B085-D9A0D75F4A27}" type="presParOf" srcId="{44CF5F6E-6FE3-4181-AFA9-B2D111E08668}" destId="{B66D3303-8E99-4692-85E9-13871FDD943E}" srcOrd="3" destOrd="0" presId="urn:microsoft.com/office/officeart/2005/8/layout/orgChart1"/>
    <dgm:cxn modelId="{948B7404-F81C-4861-BB27-6E29F7BEC2CF}" type="presParOf" srcId="{B66D3303-8E99-4692-85E9-13871FDD943E}" destId="{013BF025-BBFC-46A5-9C37-624F147AA6EF}" srcOrd="0" destOrd="0" presId="urn:microsoft.com/office/officeart/2005/8/layout/orgChart1"/>
    <dgm:cxn modelId="{4104942F-C4BA-4772-BB21-8A9A2B798D14}" type="presParOf" srcId="{013BF025-BBFC-46A5-9C37-624F147AA6EF}" destId="{681F3061-3457-4F6B-86DC-087068EF86C7}" srcOrd="0" destOrd="0" presId="urn:microsoft.com/office/officeart/2005/8/layout/orgChart1"/>
    <dgm:cxn modelId="{F2CB02BB-E3DB-4B6C-BB2D-2672E12F1FD4}" type="presParOf" srcId="{013BF025-BBFC-46A5-9C37-624F147AA6EF}" destId="{BF442C48-64F7-410C-B983-DE3094C75827}" srcOrd="1" destOrd="0" presId="urn:microsoft.com/office/officeart/2005/8/layout/orgChart1"/>
    <dgm:cxn modelId="{B39A3D2B-A840-4E4F-95C8-93159F851192}" type="presParOf" srcId="{B66D3303-8E99-4692-85E9-13871FDD943E}" destId="{25843702-CD2F-46A8-BA56-4583DFDDB3BD}" srcOrd="1" destOrd="0" presId="urn:microsoft.com/office/officeart/2005/8/layout/orgChart1"/>
    <dgm:cxn modelId="{A25CF9FB-6EE4-4B9D-BB07-86EC5398329B}" type="presParOf" srcId="{B66D3303-8E99-4692-85E9-13871FDD943E}" destId="{A22CA5AD-CAF1-4AB7-A2E1-DD97E99818E3}" srcOrd="2" destOrd="0" presId="urn:microsoft.com/office/officeart/2005/8/layout/orgChart1"/>
    <dgm:cxn modelId="{D97FDA64-E14C-462E-82F6-97C9DA1E1B66}" type="presParOf" srcId="{44CF5F6E-6FE3-4181-AFA9-B2D111E08668}" destId="{864C2CD8-3373-44BB-B7C6-0742F4F80F4C}" srcOrd="4" destOrd="0" presId="urn:microsoft.com/office/officeart/2005/8/layout/orgChart1"/>
    <dgm:cxn modelId="{870638CD-4CE7-4189-BCEC-04B9DF488A88}" type="presParOf" srcId="{44CF5F6E-6FE3-4181-AFA9-B2D111E08668}" destId="{C3A3FC03-9F49-41EF-BBB0-990A4F578E18}" srcOrd="5" destOrd="0" presId="urn:microsoft.com/office/officeart/2005/8/layout/orgChart1"/>
    <dgm:cxn modelId="{9D6AB197-6BF0-4FAA-9C0D-87615CD9D8FE}" type="presParOf" srcId="{C3A3FC03-9F49-41EF-BBB0-990A4F578E18}" destId="{D690776A-DE21-44C4-B91A-CF0A299EAD37}" srcOrd="0" destOrd="0" presId="urn:microsoft.com/office/officeart/2005/8/layout/orgChart1"/>
    <dgm:cxn modelId="{55D8452B-EAFB-4AFF-B636-B6165FE5F799}" type="presParOf" srcId="{D690776A-DE21-44C4-B91A-CF0A299EAD37}" destId="{408102E1-8365-4AB8-A1D2-C9EDB9B57B7F}" srcOrd="0" destOrd="0" presId="urn:microsoft.com/office/officeart/2005/8/layout/orgChart1"/>
    <dgm:cxn modelId="{DD8092EB-39D8-48F0-ACFB-2793B8D25C9C}" type="presParOf" srcId="{D690776A-DE21-44C4-B91A-CF0A299EAD37}" destId="{58956EDA-D7DD-4858-9798-464D45C526C1}" srcOrd="1" destOrd="0" presId="urn:microsoft.com/office/officeart/2005/8/layout/orgChart1"/>
    <dgm:cxn modelId="{C8015770-86AD-4FAB-82B8-EE1E960B0E96}" type="presParOf" srcId="{C3A3FC03-9F49-41EF-BBB0-990A4F578E18}" destId="{14F30D5A-746A-434C-AE2F-CAB30B79BB31}" srcOrd="1" destOrd="0" presId="urn:microsoft.com/office/officeart/2005/8/layout/orgChart1"/>
    <dgm:cxn modelId="{1695784E-3FE3-4D89-A044-68BD942E4702}" type="presParOf" srcId="{C3A3FC03-9F49-41EF-BBB0-990A4F578E18}" destId="{CDB2F304-3CC3-47C7-800A-8DF4C1C36BA2}" srcOrd="2" destOrd="0" presId="urn:microsoft.com/office/officeart/2005/8/layout/orgChart1"/>
    <dgm:cxn modelId="{702AD27D-C9DD-441E-B132-32B53FFA5828}" type="presParOf" srcId="{44CF5F6E-6FE3-4181-AFA9-B2D111E08668}" destId="{F063F47F-13BF-4B09-AEBA-341D7D8324E7}" srcOrd="6" destOrd="0" presId="urn:microsoft.com/office/officeart/2005/8/layout/orgChart1"/>
    <dgm:cxn modelId="{B67C95D7-C5E2-43B4-B207-DCCC1AE254E4}" type="presParOf" srcId="{44CF5F6E-6FE3-4181-AFA9-B2D111E08668}" destId="{A1CB9E79-BD86-4188-9CC1-BC9B11B425EA}" srcOrd="7" destOrd="0" presId="urn:microsoft.com/office/officeart/2005/8/layout/orgChart1"/>
    <dgm:cxn modelId="{6DD78B94-C10E-49FF-BEDC-4F4D52A112BC}" type="presParOf" srcId="{A1CB9E79-BD86-4188-9CC1-BC9B11B425EA}" destId="{D1503F04-462F-4DBF-82FF-9F8EA088BD5C}" srcOrd="0" destOrd="0" presId="urn:microsoft.com/office/officeart/2005/8/layout/orgChart1"/>
    <dgm:cxn modelId="{5DBE49D3-FDF0-42A6-9EFB-FE3A9ACE94B3}" type="presParOf" srcId="{D1503F04-462F-4DBF-82FF-9F8EA088BD5C}" destId="{1000712C-E89B-46D5-A360-6445B9378FDE}" srcOrd="0" destOrd="0" presId="urn:microsoft.com/office/officeart/2005/8/layout/orgChart1"/>
    <dgm:cxn modelId="{450663E4-A056-4966-9BFF-A5A977AC4785}" type="presParOf" srcId="{D1503F04-462F-4DBF-82FF-9F8EA088BD5C}" destId="{2F3A3415-548D-4D91-B179-BEC7AB942910}" srcOrd="1" destOrd="0" presId="urn:microsoft.com/office/officeart/2005/8/layout/orgChart1"/>
    <dgm:cxn modelId="{64BCA7DE-43D0-4758-855B-80AC47C5AE49}" type="presParOf" srcId="{A1CB9E79-BD86-4188-9CC1-BC9B11B425EA}" destId="{7749F4BF-C4D8-45D7-B866-1525F755E23C}" srcOrd="1" destOrd="0" presId="urn:microsoft.com/office/officeart/2005/8/layout/orgChart1"/>
    <dgm:cxn modelId="{C7F4D002-694B-4796-A4C1-46DAE944EFF8}" type="presParOf" srcId="{A1CB9E79-BD86-4188-9CC1-BC9B11B425EA}" destId="{7452E6EE-1A6D-4967-BC00-BEB1183AAC2E}" srcOrd="2" destOrd="0" presId="urn:microsoft.com/office/officeart/2005/8/layout/orgChart1"/>
    <dgm:cxn modelId="{014B3F13-C04D-4A8F-B360-4748225BE4B6}" type="presParOf" srcId="{F9C7EF11-F428-4937-B46D-86E7D3A0E201}" destId="{85982B97-4ABD-4C00-9F22-7513BA43470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3F47F-13BF-4B09-AEBA-341D7D8324E7}">
      <dsp:nvSpPr>
        <dsp:cNvPr id="0" name=""/>
        <dsp:cNvSpPr/>
      </dsp:nvSpPr>
      <dsp:spPr>
        <a:xfrm>
          <a:off x="1754129" y="1419850"/>
          <a:ext cx="560104" cy="10708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6832"/>
              </a:lnTo>
              <a:lnTo>
                <a:pt x="560104" y="1056832"/>
              </a:lnTo>
              <a:lnTo>
                <a:pt x="560104" y="10708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C2CD8-3373-44BB-B7C6-0742F4F80F4C}">
      <dsp:nvSpPr>
        <dsp:cNvPr id="0" name=""/>
        <dsp:cNvSpPr/>
      </dsp:nvSpPr>
      <dsp:spPr>
        <a:xfrm>
          <a:off x="1280907" y="1419850"/>
          <a:ext cx="473221" cy="1173935"/>
        </a:xfrm>
        <a:custGeom>
          <a:avLst/>
          <a:gdLst/>
          <a:ahLst/>
          <a:cxnLst/>
          <a:rect l="0" t="0" r="0" b="0"/>
          <a:pathLst>
            <a:path>
              <a:moveTo>
                <a:pt x="473221" y="0"/>
              </a:moveTo>
              <a:lnTo>
                <a:pt x="473221" y="1159925"/>
              </a:lnTo>
              <a:lnTo>
                <a:pt x="0" y="1159925"/>
              </a:lnTo>
              <a:lnTo>
                <a:pt x="0" y="11739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008285-35C0-4BEB-9242-5EB620E37DFE}">
      <dsp:nvSpPr>
        <dsp:cNvPr id="0" name=""/>
        <dsp:cNvSpPr/>
      </dsp:nvSpPr>
      <dsp:spPr>
        <a:xfrm>
          <a:off x="1104869" y="1419850"/>
          <a:ext cx="649260" cy="288204"/>
        </a:xfrm>
        <a:custGeom>
          <a:avLst/>
          <a:gdLst/>
          <a:ahLst/>
          <a:cxnLst/>
          <a:rect l="0" t="0" r="0" b="0"/>
          <a:pathLst>
            <a:path>
              <a:moveTo>
                <a:pt x="649260" y="0"/>
              </a:moveTo>
              <a:lnTo>
                <a:pt x="649260" y="274194"/>
              </a:lnTo>
              <a:lnTo>
                <a:pt x="0" y="274194"/>
              </a:lnTo>
              <a:lnTo>
                <a:pt x="0" y="28820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B1210E-97AB-4E45-8B3B-CB76F8630E68}">
      <dsp:nvSpPr>
        <dsp:cNvPr id="0" name=""/>
        <dsp:cNvSpPr/>
      </dsp:nvSpPr>
      <dsp:spPr>
        <a:xfrm>
          <a:off x="1754129" y="1374130"/>
          <a:ext cx="87473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98251"/>
              </a:lnTo>
              <a:lnTo>
                <a:pt x="874736" y="98251"/>
              </a:lnTo>
              <a:lnTo>
                <a:pt x="874736" y="1122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4DAA27-B450-4379-87FC-E9595B9C6B44}">
      <dsp:nvSpPr>
        <dsp:cNvPr id="0" name=""/>
        <dsp:cNvSpPr/>
      </dsp:nvSpPr>
      <dsp:spPr>
        <a:xfrm>
          <a:off x="1080119" y="817574"/>
          <a:ext cx="1348019" cy="6022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1A1A2E"/>
            </a:buClr>
            <a:buSzPts val="750"/>
            <a:buNone/>
          </a:pPr>
          <a:r>
            <a:rPr lang="en-US" sz="1050" kern="1200" dirty="0">
              <a:latin typeface="Calibri"/>
              <a:ea typeface="Calibri"/>
              <a:cs typeface="Calibri"/>
              <a:sym typeface="Calibri"/>
            </a:rPr>
            <a:t>Overview: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1A1A2E"/>
            </a:buClr>
            <a:buSzPts val="750"/>
            <a:buNone/>
          </a:pPr>
          <a:r>
            <a:rPr lang="en-US" sz="1050" kern="1200" dirty="0">
              <a:latin typeface="Calibri"/>
              <a:ea typeface="Calibri"/>
              <a:cs typeface="Calibri"/>
              <a:sym typeface="Calibri"/>
            </a:rPr>
            <a:t>Arousal Activates &amp; Energizes Behavior</a:t>
          </a:r>
          <a:endParaRPr lang="en-US" sz="1050" kern="1200" dirty="0"/>
        </a:p>
      </dsp:txBody>
      <dsp:txXfrm>
        <a:off x="1080119" y="817574"/>
        <a:ext cx="1348019" cy="602275"/>
      </dsp:txXfrm>
    </dsp:sp>
    <dsp:sp modelId="{53A040A1-D0EE-47F3-A575-037B91C8BBB0}">
      <dsp:nvSpPr>
        <dsp:cNvPr id="0" name=""/>
        <dsp:cNvSpPr/>
      </dsp:nvSpPr>
      <dsp:spPr>
        <a:xfrm>
          <a:off x="2177647" y="1486391"/>
          <a:ext cx="902438" cy="844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Calibri" panose="020F0502020204030204" pitchFamily="34" charset="0"/>
              <a:cs typeface="Calibri" panose="020F0502020204030204" pitchFamily="34" charset="0"/>
            </a:rPr>
            <a:t>Types, sources, and individual differences shape arousal levels</a:t>
          </a:r>
          <a:endParaRPr lang="en-US" sz="1050" kern="1200" dirty="0"/>
        </a:p>
      </dsp:txBody>
      <dsp:txXfrm>
        <a:off x="2177647" y="1486391"/>
        <a:ext cx="902438" cy="844743"/>
      </dsp:txXfrm>
    </dsp:sp>
    <dsp:sp modelId="{681F3061-3457-4F6B-86DC-087068EF86C7}">
      <dsp:nvSpPr>
        <dsp:cNvPr id="0" name=""/>
        <dsp:cNvSpPr/>
      </dsp:nvSpPr>
      <dsp:spPr>
        <a:xfrm>
          <a:off x="683892" y="1708054"/>
          <a:ext cx="841953" cy="6527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Calibri" panose="020F0502020204030204" pitchFamily="34" charset="0"/>
              <a:cs typeface="Calibri" panose="020F0502020204030204" pitchFamily="34" charset="0"/>
            </a:rPr>
            <a:t>Shaped by experience, context, and expectations</a:t>
          </a:r>
          <a:endParaRPr lang="en-US" sz="1050" kern="1200" dirty="0"/>
        </a:p>
      </dsp:txBody>
      <dsp:txXfrm>
        <a:off x="683892" y="1708054"/>
        <a:ext cx="841953" cy="652765"/>
      </dsp:txXfrm>
    </dsp:sp>
    <dsp:sp modelId="{408102E1-8365-4AB8-A1D2-C9EDB9B57B7F}">
      <dsp:nvSpPr>
        <dsp:cNvPr id="0" name=""/>
        <dsp:cNvSpPr/>
      </dsp:nvSpPr>
      <dsp:spPr>
        <a:xfrm>
          <a:off x="830090" y="2593785"/>
          <a:ext cx="901635" cy="834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Effects performance: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Optimal Level Varies</a:t>
          </a:r>
        </a:p>
      </dsp:txBody>
      <dsp:txXfrm>
        <a:off x="830090" y="2593785"/>
        <a:ext cx="901635" cy="834457"/>
      </dsp:txXfrm>
    </dsp:sp>
    <dsp:sp modelId="{1000712C-E89B-46D5-A360-6445B9378FDE}">
      <dsp:nvSpPr>
        <dsp:cNvPr id="0" name=""/>
        <dsp:cNvSpPr/>
      </dsp:nvSpPr>
      <dsp:spPr>
        <a:xfrm>
          <a:off x="1909566" y="2490692"/>
          <a:ext cx="809335" cy="6541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Calibri" panose="020F0502020204030204" pitchFamily="34" charset="0"/>
              <a:cs typeface="Calibri" panose="020F0502020204030204" pitchFamily="34" charset="0"/>
            </a:rPr>
            <a:t>Influences how we feel and what we like</a:t>
          </a:r>
          <a:endParaRPr lang="en-US" sz="1050" kern="1200" dirty="0"/>
        </a:p>
      </dsp:txBody>
      <dsp:txXfrm>
        <a:off x="1909566" y="2490692"/>
        <a:ext cx="809335" cy="654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14484-79DF-43D0-B851-E12162DD05C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2774A-4C77-436D-9485-27FEBAC2E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04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>
          <a:extLst>
            <a:ext uri="{FF2B5EF4-FFF2-40B4-BE49-F238E27FC236}">
              <a16:creationId xmlns:a16="http://schemas.microsoft.com/office/drawing/2014/main" id="{A9835596-4507-A87B-F895-EFED72C44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>
            <a:extLst>
              <a:ext uri="{FF2B5EF4-FFF2-40B4-BE49-F238E27FC236}">
                <a16:creationId xmlns:a16="http://schemas.microsoft.com/office/drawing/2014/main" id="{941DF6CC-0CE1-554C-DF83-1F450BFABD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2F633394-FBAF-A69D-6741-279319445B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99FE1861-0C34-9EAF-830C-B55949A5F0A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7644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A294F-47B6-4C6F-8B1F-6FB59CF468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367CE-3A97-4A11-8E1C-68B012A8E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512CF-4960-4E55-956A-EA3709138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54B3-C80B-4D96-82F8-29A02378566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60F6B-1F33-4D6F-8237-8935003A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0E3E8-AF59-404B-B23F-E81D41765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9923-E7D0-4EEE-8B4B-76BBC5053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91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98B3C-32E7-4948-B007-AE9AA4325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0EF7B-961C-4A06-996E-7D18A1D13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785AA-2DAA-42CB-B3C0-0092D02AE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54B3-C80B-4D96-82F8-29A02378566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0798E-292C-48A7-B14C-54F1CBE7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9AC09-C718-47DC-94EA-4C1E5432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9923-E7D0-4EEE-8B4B-76BBC5053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14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30200-33B9-46C4-B806-BE9413D6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A2FA7-C081-467E-9E5A-AD3F14B17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5E1A4-0A53-4FDB-A8E4-D598B65A5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54B3-C80B-4D96-82F8-29A02378566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007A8-435E-4C3B-8195-58580A31C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B02BE-3749-4833-8DBC-52435834E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9923-E7D0-4EEE-8B4B-76BBC5053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10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9197F-5D1D-46D1-9185-17BD29D3E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7C232-3119-467E-BD0D-5038A52116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762D2E-6F66-4DEA-85EE-A7BF000EB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E12CFD-1C16-4C8B-B0A6-F088A5FAC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54B3-C80B-4D96-82F8-29A02378566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A2459A-22E0-40A2-A05B-9E08A1973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ADB437-4F90-433C-AD48-AF1E4928B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9923-E7D0-4EEE-8B4B-76BBC5053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53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F286E-82BC-424B-B64C-7EA81D067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5F0F8-C3CB-4079-A363-94B8CE581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048F9C-2132-4DE7-876D-4BACD8F66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D85D9E-1900-42EA-A60E-F57197909F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01C0DC-8D6C-48BD-B602-AA94A2C1C0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497830-FC33-4147-A01C-9976C4B74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54B3-C80B-4D96-82F8-29A02378566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2F7041-8154-4E91-A0FF-2CC19B3C7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CC27FE-B444-4DE0-B37F-E91945083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9923-E7D0-4EEE-8B4B-76BBC5053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417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9114-6BE3-4A82-A93C-E71B0983C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251BE4-8498-4730-8DB6-E5695A15C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54B3-C80B-4D96-82F8-29A02378566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8381D-22C2-49B0-B687-7C1FF6C41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A1075E-D217-41CE-909A-8E0C36B9F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9923-E7D0-4EEE-8B4B-76BBC5053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5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650E75-865B-4D7B-822C-64E12F03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54B3-C80B-4D96-82F8-29A02378566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2DB167-EE8C-4E90-A8C1-44908465C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26516-63B0-4BA6-9A67-4A895F361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9923-E7D0-4EEE-8B4B-76BBC5053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96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68AFB-11D0-4E63-8DF2-851527368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18288-5267-4445-96F0-7131986C7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2D2B8-9C2E-49D3-8885-F51F9226E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EC660D-AA0F-4717-B9C5-F515304D2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54B3-C80B-4D96-82F8-29A02378566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C8D747-1ACA-4520-B01A-3F705A3D0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3D501-AB4E-4DC0-B933-05C16C86A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9923-E7D0-4EEE-8B4B-76BBC5053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55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81961-72E0-47F4-BC7E-256AB40CB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661396-8385-4B6C-8914-DC35A0C7D0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2F4BF-8668-433D-99A8-B71C21114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92318B-BD7D-480B-AD8D-D7CF3D30A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54B3-C80B-4D96-82F8-29A02378566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42D7F-A1DA-4736-BF54-E8555BB52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945D8-FDBC-4386-B90E-5225DE826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9923-E7D0-4EEE-8B4B-76BBC5053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01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E2DDA-D814-498A-B091-87A708A13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C346CF-EF40-4D0B-83F5-C03B8D1214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C2348-F86C-48D2-88BD-30A32E95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54B3-C80B-4D96-82F8-29A02378566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41F1-430A-451B-BB60-014B72D4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5E26F-462B-4928-9F08-EDA18D314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9923-E7D0-4EEE-8B4B-76BBC5053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539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65CA80-0EDD-4395-9F6C-5AA2341336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41933-51CC-407F-B5BA-2D37BC6928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9E6BE-DE55-4AAA-9AFF-04255181D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54B3-C80B-4D96-82F8-29A02378566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2B45D-0C2C-42BD-A68D-99D85CE7B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2DFD3-AA31-43BB-98D6-D42F0E1C8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9923-E7D0-4EEE-8B4B-76BBC5053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49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65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5F0859-DD94-49B8-8699-619F8E3DB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D6511-494F-4B80-8836-5548040C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EA8FD-5364-43D1-BE84-A941601368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54B3-C80B-4D96-82F8-29A02378566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9CECA-C8FF-4E8E-B012-E5B27A8BA1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2CE37-1696-4172-814E-9A6547EA2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49923-E7D0-4EEE-8B4B-76BBC5053A5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2556D6-1155-7D71-7E52-0BF5777E5B25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303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3714812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">
          <a:extLst>
            <a:ext uri="{FF2B5EF4-FFF2-40B4-BE49-F238E27FC236}">
              <a16:creationId xmlns:a16="http://schemas.microsoft.com/office/drawing/2014/main" id="{58EF6C2B-E21E-BA5F-55CA-DD04E039C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79809008-E1AF-4F9A-A3CA-48E1A8822005}"/>
              </a:ext>
            </a:extLst>
          </p:cNvPr>
          <p:cNvCxnSpPr>
            <a:cxnSpLocks/>
          </p:cNvCxnSpPr>
          <p:nvPr/>
        </p:nvCxnSpPr>
        <p:spPr>
          <a:xfrm>
            <a:off x="6369389" y="1088136"/>
            <a:ext cx="4139635" cy="370147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745B1230-19F5-4526-ADF7-C6545C1BC646}"/>
              </a:ext>
            </a:extLst>
          </p:cNvPr>
          <p:cNvCxnSpPr>
            <a:cxnSpLocks/>
            <a:stCxn id="60" idx="1"/>
          </p:cNvCxnSpPr>
          <p:nvPr/>
        </p:nvCxnSpPr>
        <p:spPr>
          <a:xfrm>
            <a:off x="10722866" y="1154078"/>
            <a:ext cx="160993" cy="363837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F8E9225-AD7D-4B83-8CCD-2D17DED0B966}"/>
              </a:ext>
            </a:extLst>
          </p:cNvPr>
          <p:cNvCxnSpPr>
            <a:cxnSpLocks/>
          </p:cNvCxnSpPr>
          <p:nvPr/>
        </p:nvCxnSpPr>
        <p:spPr>
          <a:xfrm>
            <a:off x="3360198" y="914400"/>
            <a:ext cx="5950962" cy="394406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Google Shape;12;p1">
            <a:extLst>
              <a:ext uri="{FF2B5EF4-FFF2-40B4-BE49-F238E27FC236}">
                <a16:creationId xmlns:a16="http://schemas.microsoft.com/office/drawing/2014/main" id="{D8C228C4-BFFE-620E-BB82-DCFF4393671F}"/>
              </a:ext>
            </a:extLst>
          </p:cNvPr>
          <p:cNvSpPr/>
          <p:nvPr/>
        </p:nvSpPr>
        <p:spPr>
          <a:xfrm>
            <a:off x="0" y="0"/>
            <a:ext cx="12161520" cy="548640"/>
          </a:xfrm>
          <a:prstGeom prst="rect">
            <a:avLst/>
          </a:prstGeom>
          <a:solidFill>
            <a:srgbClr val="CFB58D"/>
          </a:solidFill>
          <a:ln w="127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Chapter 6</a:t>
            </a: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: Concept Map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Behavior, Arousal, and Affective Valence</a:t>
            </a:r>
            <a:endParaRPr lang="en-US" sz="1600" b="0" i="0" u="none" strike="noStrike" cap="none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>
            <a:extLst>
              <a:ext uri="{FF2B5EF4-FFF2-40B4-BE49-F238E27FC236}">
                <a16:creationId xmlns:a16="http://schemas.microsoft.com/office/drawing/2014/main" id="{E23470A7-2DB0-3E7E-8E69-D09EAA5D378A}"/>
              </a:ext>
            </a:extLst>
          </p:cNvPr>
          <p:cNvSpPr/>
          <p:nvPr/>
        </p:nvSpPr>
        <p:spPr>
          <a:xfrm>
            <a:off x="9157962" y="4871770"/>
            <a:ext cx="2859311" cy="1505583"/>
          </a:xfrm>
          <a:prstGeom prst="roundRect">
            <a:avLst>
              <a:gd name="adj" fmla="val 19231"/>
            </a:avLst>
          </a:prstGeom>
          <a:solidFill>
            <a:srgbClr val="E57827"/>
          </a:solidFill>
          <a:ln w="127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FFFFFF"/>
              </a:buClr>
              <a:buSzPts val="1400"/>
            </a:pPr>
            <a:r>
              <a:rPr lang="en-US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Behavior, Arousal, and Affective Valence</a:t>
            </a:r>
            <a:endParaRPr lang="en-US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>
            <a:extLst>
              <a:ext uri="{FF2B5EF4-FFF2-40B4-BE49-F238E27FC236}">
                <a16:creationId xmlns:a16="http://schemas.microsoft.com/office/drawing/2014/main" id="{4E9D0B3F-EFE3-4B5F-4253-6730F160832B}"/>
              </a:ext>
            </a:extLst>
          </p:cNvPr>
          <p:cNvSpPr/>
          <p:nvPr/>
        </p:nvSpPr>
        <p:spPr>
          <a:xfrm>
            <a:off x="3566160" y="685800"/>
            <a:ext cx="5606458" cy="402336"/>
          </a:xfrm>
          <a:prstGeom prst="snip2SameRect">
            <a:avLst/>
          </a:prstGeom>
          <a:solidFill>
            <a:srgbClr val="682636"/>
          </a:solidFill>
          <a:ln w="127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SOURCES OF AROUSAL</a:t>
            </a:r>
            <a:endParaRPr lang="en-US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" name="Google Shape;18;p1">
            <a:extLst>
              <a:ext uri="{FF2B5EF4-FFF2-40B4-BE49-F238E27FC236}">
                <a16:creationId xmlns:a16="http://schemas.microsoft.com/office/drawing/2014/main" id="{04E5DDCE-F755-E20F-01A5-CC7B8EBACEE8}"/>
              </a:ext>
            </a:extLst>
          </p:cNvPr>
          <p:cNvCxnSpPr/>
          <p:nvPr/>
        </p:nvCxnSpPr>
        <p:spPr>
          <a:xfrm>
            <a:off x="6028667" y="2915408"/>
            <a:ext cx="1" cy="402336"/>
          </a:xfrm>
          <a:prstGeom prst="straightConnector1">
            <a:avLst/>
          </a:prstGeom>
          <a:noFill/>
          <a:ln w="177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sp>
        <p:nvSpPr>
          <p:cNvPr id="21" name="Google Shape;21;p1">
            <a:extLst>
              <a:ext uri="{FF2B5EF4-FFF2-40B4-BE49-F238E27FC236}">
                <a16:creationId xmlns:a16="http://schemas.microsoft.com/office/drawing/2014/main" id="{410F7A8A-2643-F543-2729-89EA67A2A4A5}"/>
              </a:ext>
            </a:extLst>
          </p:cNvPr>
          <p:cNvSpPr/>
          <p:nvPr/>
        </p:nvSpPr>
        <p:spPr>
          <a:xfrm>
            <a:off x="276389" y="1754450"/>
            <a:ext cx="1026084" cy="597376"/>
          </a:xfrm>
          <a:prstGeom prst="roundRect">
            <a:avLst>
              <a:gd name="adj" fmla="val 34483"/>
            </a:avLst>
          </a:prstGeom>
          <a:solidFill>
            <a:srgbClr val="0EA69F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1100" b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utonomic nervous system</a:t>
            </a:r>
            <a:endParaRPr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Google Shape;25;p1">
            <a:extLst>
              <a:ext uri="{FF2B5EF4-FFF2-40B4-BE49-F238E27FC236}">
                <a16:creationId xmlns:a16="http://schemas.microsoft.com/office/drawing/2014/main" id="{EC9A1DEB-A0D3-8098-5950-D4DD80D21BCE}"/>
              </a:ext>
            </a:extLst>
          </p:cNvPr>
          <p:cNvSpPr/>
          <p:nvPr/>
        </p:nvSpPr>
        <p:spPr>
          <a:xfrm>
            <a:off x="3964775" y="1647635"/>
            <a:ext cx="1222618" cy="359013"/>
          </a:xfrm>
          <a:prstGeom prst="roundRect">
            <a:avLst>
              <a:gd name="adj" fmla="val 34483"/>
            </a:avLst>
          </a:prstGeom>
          <a:solidFill>
            <a:srgbClr val="C3597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1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Circadian Clock</a:t>
            </a:r>
            <a:endParaRPr sz="11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Google Shape;31;p1">
            <a:extLst>
              <a:ext uri="{FF2B5EF4-FFF2-40B4-BE49-F238E27FC236}">
                <a16:creationId xmlns:a16="http://schemas.microsoft.com/office/drawing/2014/main" id="{3A885110-EAEC-44FD-78D2-F07EB003F77E}"/>
              </a:ext>
            </a:extLst>
          </p:cNvPr>
          <p:cNvSpPr/>
          <p:nvPr/>
        </p:nvSpPr>
        <p:spPr>
          <a:xfrm>
            <a:off x="1469360" y="1756904"/>
            <a:ext cx="820051" cy="457200"/>
          </a:xfrm>
          <a:prstGeom prst="roundRect">
            <a:avLst>
              <a:gd name="adj" fmla="val 34483"/>
            </a:avLst>
          </a:prstGeom>
          <a:solidFill>
            <a:srgbClr val="0EA69F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Energetic Arousal</a:t>
            </a:r>
          </a:p>
        </p:txBody>
      </p:sp>
      <p:sp>
        <p:nvSpPr>
          <p:cNvPr id="33" name="Google Shape;33;p1">
            <a:extLst>
              <a:ext uri="{FF2B5EF4-FFF2-40B4-BE49-F238E27FC236}">
                <a16:creationId xmlns:a16="http://schemas.microsoft.com/office/drawing/2014/main" id="{5C727D29-A945-93E2-C2DB-55B2F87050AF}"/>
              </a:ext>
            </a:extLst>
          </p:cNvPr>
          <p:cNvSpPr/>
          <p:nvPr/>
        </p:nvSpPr>
        <p:spPr>
          <a:xfrm>
            <a:off x="2312273" y="1760274"/>
            <a:ext cx="1047925" cy="464941"/>
          </a:xfrm>
          <a:prstGeom prst="roundRect">
            <a:avLst>
              <a:gd name="adj" fmla="val 34483"/>
            </a:avLst>
          </a:prstGeom>
          <a:solidFill>
            <a:srgbClr val="0EA69F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Tense Arousal</a:t>
            </a:r>
          </a:p>
        </p:txBody>
      </p:sp>
      <p:sp>
        <p:nvSpPr>
          <p:cNvPr id="35" name="Google Shape;35;p1">
            <a:extLst>
              <a:ext uri="{FF2B5EF4-FFF2-40B4-BE49-F238E27FC236}">
                <a16:creationId xmlns:a16="http://schemas.microsoft.com/office/drawing/2014/main" id="{E8876623-F2D8-67CE-F8C8-342F6DD15ACA}"/>
              </a:ext>
            </a:extLst>
          </p:cNvPr>
          <p:cNvSpPr/>
          <p:nvPr/>
        </p:nvSpPr>
        <p:spPr>
          <a:xfrm>
            <a:off x="201167" y="685800"/>
            <a:ext cx="3159031" cy="457200"/>
          </a:xfrm>
          <a:prstGeom prst="snip2SameRect">
            <a:avLst/>
          </a:prstGeom>
          <a:solidFill>
            <a:srgbClr val="07514D"/>
          </a:solidFill>
          <a:ln w="127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TYPES OF AROUSAL</a:t>
            </a:r>
            <a:endParaRPr lang="en-US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" name="Google Shape;37;p1">
            <a:extLst>
              <a:ext uri="{FF2B5EF4-FFF2-40B4-BE49-F238E27FC236}">
                <a16:creationId xmlns:a16="http://schemas.microsoft.com/office/drawing/2014/main" id="{43F68A09-76E7-191D-7860-39D586CE7B69}"/>
              </a:ext>
            </a:extLst>
          </p:cNvPr>
          <p:cNvCxnSpPr>
            <a:cxnSpLocks/>
          </p:cNvCxnSpPr>
          <p:nvPr/>
        </p:nvCxnSpPr>
        <p:spPr>
          <a:xfrm>
            <a:off x="2636518" y="1975103"/>
            <a:ext cx="2392682" cy="1546018"/>
          </a:xfrm>
          <a:prstGeom prst="straightConnector1">
            <a:avLst/>
          </a:prstGeom>
          <a:noFill/>
          <a:ln w="177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sp>
        <p:nvSpPr>
          <p:cNvPr id="38" name="Google Shape;38;p1">
            <a:extLst>
              <a:ext uri="{FF2B5EF4-FFF2-40B4-BE49-F238E27FC236}">
                <a16:creationId xmlns:a16="http://schemas.microsoft.com/office/drawing/2014/main" id="{6D6F6326-4CF0-1AE6-5630-21666ADA794A}"/>
              </a:ext>
            </a:extLst>
          </p:cNvPr>
          <p:cNvSpPr/>
          <p:nvPr/>
        </p:nvSpPr>
        <p:spPr>
          <a:xfrm>
            <a:off x="10977648" y="2240671"/>
            <a:ext cx="957892" cy="595104"/>
          </a:xfrm>
          <a:prstGeom prst="roundRect">
            <a:avLst>
              <a:gd name="adj" fmla="val 19231"/>
            </a:avLst>
          </a:prstGeom>
          <a:solidFill>
            <a:srgbClr val="815FBD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b="1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Tonic Immobility</a:t>
            </a:r>
            <a:endParaRPr lang="en-US" sz="11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1">
            <a:extLst>
              <a:ext uri="{FF2B5EF4-FFF2-40B4-BE49-F238E27FC236}">
                <a16:creationId xmlns:a16="http://schemas.microsoft.com/office/drawing/2014/main" id="{D86EE051-DFF8-2BC8-5FDA-5978C371F4B0}"/>
              </a:ext>
            </a:extLst>
          </p:cNvPr>
          <p:cNvSpPr/>
          <p:nvPr/>
        </p:nvSpPr>
        <p:spPr>
          <a:xfrm>
            <a:off x="224028" y="1215770"/>
            <a:ext cx="1161288" cy="457199"/>
          </a:xfrm>
          <a:prstGeom prst="roundRect">
            <a:avLst>
              <a:gd name="adj" fmla="val 31579"/>
            </a:avLst>
          </a:prstGeom>
          <a:solidFill>
            <a:srgbClr val="0B7A75"/>
          </a:solidFill>
          <a:ln w="127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Physiological Arousal</a:t>
            </a:r>
            <a:endParaRPr lang="en-US" sz="1200" b="0" i="0" u="none" strike="noStrike" cap="none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">
            <a:extLst>
              <a:ext uri="{FF2B5EF4-FFF2-40B4-BE49-F238E27FC236}">
                <a16:creationId xmlns:a16="http://schemas.microsoft.com/office/drawing/2014/main" id="{826AE4B0-6BD6-5B86-D5EE-B9E458397952}"/>
              </a:ext>
            </a:extLst>
          </p:cNvPr>
          <p:cNvSpPr/>
          <p:nvPr/>
        </p:nvSpPr>
        <p:spPr>
          <a:xfrm>
            <a:off x="1458468" y="1215771"/>
            <a:ext cx="1901730" cy="475608"/>
          </a:xfrm>
          <a:prstGeom prst="roundRect">
            <a:avLst>
              <a:gd name="adj" fmla="val 31579"/>
            </a:avLst>
          </a:prstGeom>
          <a:solidFill>
            <a:srgbClr val="0B7A75"/>
          </a:solidFill>
          <a:ln w="127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Psychological Arousal</a:t>
            </a:r>
            <a:endParaRPr lang="en-US" sz="1200" b="0" i="0" u="none" strike="noStrike" cap="none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>
            <a:extLst>
              <a:ext uri="{FF2B5EF4-FFF2-40B4-BE49-F238E27FC236}">
                <a16:creationId xmlns:a16="http://schemas.microsoft.com/office/drawing/2014/main" id="{612FEB3D-B100-5240-BABF-11CE95F279EC}"/>
              </a:ext>
            </a:extLst>
          </p:cNvPr>
          <p:cNvSpPr/>
          <p:nvPr/>
        </p:nvSpPr>
        <p:spPr>
          <a:xfrm>
            <a:off x="2331921" y="2298058"/>
            <a:ext cx="1047925" cy="523030"/>
          </a:xfrm>
          <a:prstGeom prst="roundRect">
            <a:avLst>
              <a:gd name="adj" fmla="val 31250"/>
            </a:avLst>
          </a:prstGeom>
          <a:solidFill>
            <a:srgbClr val="27EDE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Trait vs. State Anxiety</a:t>
            </a:r>
            <a:endParaRPr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Google Shape;60;p1">
            <a:extLst>
              <a:ext uri="{FF2B5EF4-FFF2-40B4-BE49-F238E27FC236}">
                <a16:creationId xmlns:a16="http://schemas.microsoft.com/office/drawing/2014/main" id="{61659992-FCD4-0EE3-F973-705B81590FE5}"/>
              </a:ext>
            </a:extLst>
          </p:cNvPr>
          <p:cNvSpPr/>
          <p:nvPr/>
        </p:nvSpPr>
        <p:spPr>
          <a:xfrm>
            <a:off x="9525002" y="696878"/>
            <a:ext cx="2395728" cy="457200"/>
          </a:xfrm>
          <a:prstGeom prst="snip2SameRect">
            <a:avLst/>
          </a:prstGeom>
          <a:solidFill>
            <a:srgbClr val="382559"/>
          </a:solidFill>
          <a:ln w="127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AROUSAL AND PERFORMANCE RELATIONSHIP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" name="Google Shape;62;p1">
            <a:extLst>
              <a:ext uri="{FF2B5EF4-FFF2-40B4-BE49-F238E27FC236}">
                <a16:creationId xmlns:a16="http://schemas.microsoft.com/office/drawing/2014/main" id="{DF21B135-9822-507D-E80D-967AAD29E2AE}"/>
              </a:ext>
            </a:extLst>
          </p:cNvPr>
          <p:cNvCxnSpPr>
            <a:cxnSpLocks/>
          </p:cNvCxnSpPr>
          <p:nvPr/>
        </p:nvCxnSpPr>
        <p:spPr>
          <a:xfrm flipH="1">
            <a:off x="7543799" y="2213231"/>
            <a:ext cx="1918718" cy="1269869"/>
          </a:xfrm>
          <a:prstGeom prst="straightConnector1">
            <a:avLst/>
          </a:prstGeom>
          <a:noFill/>
          <a:ln w="177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sp>
        <p:nvSpPr>
          <p:cNvPr id="63" name="Google Shape;63;p1">
            <a:extLst>
              <a:ext uri="{FF2B5EF4-FFF2-40B4-BE49-F238E27FC236}">
                <a16:creationId xmlns:a16="http://schemas.microsoft.com/office/drawing/2014/main" id="{0789C571-5C17-5DCE-6652-8FCCF1FFA1A3}"/>
              </a:ext>
            </a:extLst>
          </p:cNvPr>
          <p:cNvSpPr/>
          <p:nvPr/>
        </p:nvSpPr>
        <p:spPr>
          <a:xfrm>
            <a:off x="9535668" y="1214708"/>
            <a:ext cx="958161" cy="539741"/>
          </a:xfrm>
          <a:prstGeom prst="roundRect">
            <a:avLst>
              <a:gd name="adj" fmla="val 31250"/>
            </a:avLst>
          </a:prstGeom>
          <a:solidFill>
            <a:srgbClr val="573A8A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Yerkes-Dodson Law</a:t>
            </a:r>
          </a:p>
        </p:txBody>
      </p:sp>
      <p:sp>
        <p:nvSpPr>
          <p:cNvPr id="65" name="Google Shape;65;p1">
            <a:extLst>
              <a:ext uri="{FF2B5EF4-FFF2-40B4-BE49-F238E27FC236}">
                <a16:creationId xmlns:a16="http://schemas.microsoft.com/office/drawing/2014/main" id="{DFEB49AF-E47F-C70A-8677-F619D8AC8018}"/>
              </a:ext>
            </a:extLst>
          </p:cNvPr>
          <p:cNvSpPr/>
          <p:nvPr/>
        </p:nvSpPr>
        <p:spPr>
          <a:xfrm>
            <a:off x="10570029" y="1222809"/>
            <a:ext cx="1350701" cy="531639"/>
          </a:xfrm>
          <a:prstGeom prst="roundRect">
            <a:avLst>
              <a:gd name="adj" fmla="val 31250"/>
            </a:avLst>
          </a:prstGeom>
          <a:solidFill>
            <a:srgbClr val="573A8A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Zones of Optimal Functioning Hypothesis</a:t>
            </a:r>
          </a:p>
        </p:txBody>
      </p:sp>
      <p:sp>
        <p:nvSpPr>
          <p:cNvPr id="67" name="Google Shape;67;p1">
            <a:extLst>
              <a:ext uri="{FF2B5EF4-FFF2-40B4-BE49-F238E27FC236}">
                <a16:creationId xmlns:a16="http://schemas.microsoft.com/office/drawing/2014/main" id="{A0113F13-FAFC-A255-484F-3A6C29CC5F32}"/>
              </a:ext>
            </a:extLst>
          </p:cNvPr>
          <p:cNvSpPr/>
          <p:nvPr/>
        </p:nvSpPr>
        <p:spPr>
          <a:xfrm>
            <a:off x="9539812" y="1788829"/>
            <a:ext cx="2395728" cy="385028"/>
          </a:xfrm>
          <a:prstGeom prst="roundRect">
            <a:avLst>
              <a:gd name="adj" fmla="val 31250"/>
            </a:avLst>
          </a:prstGeom>
          <a:solidFill>
            <a:srgbClr val="573A8A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b="1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CUSP Catastrophe Model</a:t>
            </a:r>
            <a:endParaRPr lang="en-US" sz="1100" b="1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" name="Google Shape;73;p1">
            <a:extLst>
              <a:ext uri="{FF2B5EF4-FFF2-40B4-BE49-F238E27FC236}">
                <a16:creationId xmlns:a16="http://schemas.microsoft.com/office/drawing/2014/main" id="{7B302D21-0D8F-1812-0E40-2961C9F48C31}"/>
              </a:ext>
            </a:extLst>
          </p:cNvPr>
          <p:cNvCxnSpPr>
            <a:cxnSpLocks/>
          </p:cNvCxnSpPr>
          <p:nvPr/>
        </p:nvCxnSpPr>
        <p:spPr>
          <a:xfrm flipV="1">
            <a:off x="2741676" y="3915188"/>
            <a:ext cx="2172705" cy="728440"/>
          </a:xfrm>
          <a:prstGeom prst="straightConnector1">
            <a:avLst/>
          </a:prstGeom>
          <a:noFill/>
          <a:ln w="177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sp>
        <p:nvSpPr>
          <p:cNvPr id="74" name="Google Shape;74;p1">
            <a:extLst>
              <a:ext uri="{FF2B5EF4-FFF2-40B4-BE49-F238E27FC236}">
                <a16:creationId xmlns:a16="http://schemas.microsoft.com/office/drawing/2014/main" id="{B2FCA06D-E5FC-78A6-916C-370102005E22}"/>
              </a:ext>
            </a:extLst>
          </p:cNvPr>
          <p:cNvSpPr/>
          <p:nvPr/>
        </p:nvSpPr>
        <p:spPr>
          <a:xfrm>
            <a:off x="9615969" y="3401017"/>
            <a:ext cx="1129933" cy="701637"/>
          </a:xfrm>
          <a:prstGeom prst="roundRect">
            <a:avLst>
              <a:gd name="adj" fmla="val 31250"/>
            </a:avLst>
          </a:prstGeom>
          <a:solidFill>
            <a:srgbClr val="583B8D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Processing Efficiency Theory</a:t>
            </a:r>
          </a:p>
        </p:txBody>
      </p:sp>
      <p:sp>
        <p:nvSpPr>
          <p:cNvPr id="76" name="Google Shape;76;p1">
            <a:extLst>
              <a:ext uri="{FF2B5EF4-FFF2-40B4-BE49-F238E27FC236}">
                <a16:creationId xmlns:a16="http://schemas.microsoft.com/office/drawing/2014/main" id="{150E2AAB-3559-C98C-738D-CFDCB666CA72}"/>
              </a:ext>
            </a:extLst>
          </p:cNvPr>
          <p:cNvSpPr/>
          <p:nvPr/>
        </p:nvSpPr>
        <p:spPr>
          <a:xfrm>
            <a:off x="10856940" y="3405640"/>
            <a:ext cx="1129933" cy="689847"/>
          </a:xfrm>
          <a:prstGeom prst="roundRect">
            <a:avLst>
              <a:gd name="adj" fmla="val 31250"/>
            </a:avLst>
          </a:prstGeom>
          <a:solidFill>
            <a:srgbClr val="583B8D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Attentional Control Theory</a:t>
            </a:r>
          </a:p>
        </p:txBody>
      </p:sp>
      <p:sp>
        <p:nvSpPr>
          <p:cNvPr id="92" name="Google Shape;92;p1">
            <a:extLst>
              <a:ext uri="{FF2B5EF4-FFF2-40B4-BE49-F238E27FC236}">
                <a16:creationId xmlns:a16="http://schemas.microsoft.com/office/drawing/2014/main" id="{AAF3A147-BE7F-F7A0-AD9E-C5809AF4CA8C}"/>
              </a:ext>
            </a:extLst>
          </p:cNvPr>
          <p:cNvSpPr/>
          <p:nvPr/>
        </p:nvSpPr>
        <p:spPr>
          <a:xfrm>
            <a:off x="3589207" y="1152720"/>
            <a:ext cx="1973754" cy="438502"/>
          </a:xfrm>
          <a:prstGeom prst="roundRect">
            <a:avLst>
              <a:gd name="adj" fmla="val 31250"/>
            </a:avLst>
          </a:prstGeom>
          <a:solidFill>
            <a:srgbClr val="9B385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Contextual Factors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8" name="Google Shape;98;p1">
            <a:extLst>
              <a:ext uri="{FF2B5EF4-FFF2-40B4-BE49-F238E27FC236}">
                <a16:creationId xmlns:a16="http://schemas.microsoft.com/office/drawing/2014/main" id="{0E3580B7-5A90-B758-74A6-0A896BDF7AAE}"/>
              </a:ext>
            </a:extLst>
          </p:cNvPr>
          <p:cNvCxnSpPr>
            <a:cxnSpLocks/>
          </p:cNvCxnSpPr>
          <p:nvPr/>
        </p:nvCxnSpPr>
        <p:spPr>
          <a:xfrm flipV="1">
            <a:off x="6336822" y="4191172"/>
            <a:ext cx="0" cy="420624"/>
          </a:xfrm>
          <a:prstGeom prst="straightConnector1">
            <a:avLst/>
          </a:prstGeom>
          <a:noFill/>
          <a:ln w="177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cxnSp>
        <p:nvCxnSpPr>
          <p:cNvPr id="112" name="Google Shape;112;p1">
            <a:extLst>
              <a:ext uri="{FF2B5EF4-FFF2-40B4-BE49-F238E27FC236}">
                <a16:creationId xmlns:a16="http://schemas.microsoft.com/office/drawing/2014/main" id="{0173E058-D098-AA3E-88AF-08CFAFFF7B5E}"/>
              </a:ext>
            </a:extLst>
          </p:cNvPr>
          <p:cNvCxnSpPr>
            <a:cxnSpLocks/>
          </p:cNvCxnSpPr>
          <p:nvPr/>
        </p:nvCxnSpPr>
        <p:spPr>
          <a:xfrm flipH="1">
            <a:off x="7533134" y="3516164"/>
            <a:ext cx="1917190" cy="234400"/>
          </a:xfrm>
          <a:prstGeom prst="straightConnector1">
            <a:avLst/>
          </a:prstGeom>
          <a:noFill/>
          <a:ln w="177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sp>
        <p:nvSpPr>
          <p:cNvPr id="4" name="Google Shape;71;p1">
            <a:extLst>
              <a:ext uri="{FF2B5EF4-FFF2-40B4-BE49-F238E27FC236}">
                <a16:creationId xmlns:a16="http://schemas.microsoft.com/office/drawing/2014/main" id="{456580C9-9F31-5E0F-AC09-27E02ECAF58A}"/>
              </a:ext>
            </a:extLst>
          </p:cNvPr>
          <p:cNvSpPr/>
          <p:nvPr/>
        </p:nvSpPr>
        <p:spPr>
          <a:xfrm>
            <a:off x="9573837" y="2908084"/>
            <a:ext cx="2423160" cy="420624"/>
          </a:xfrm>
          <a:prstGeom prst="snip2SameRect">
            <a:avLst/>
          </a:prstGeom>
          <a:solidFill>
            <a:srgbClr val="382559"/>
          </a:solidFill>
          <a:ln w="127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05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COGNITIVE EFFECTS</a:t>
            </a:r>
            <a:endParaRPr lang="en-US" sz="1050" dirty="0"/>
          </a:p>
        </p:txBody>
      </p:sp>
      <p:sp>
        <p:nvSpPr>
          <p:cNvPr id="8" name="Google Shape;74;p1">
            <a:extLst>
              <a:ext uri="{FF2B5EF4-FFF2-40B4-BE49-F238E27FC236}">
                <a16:creationId xmlns:a16="http://schemas.microsoft.com/office/drawing/2014/main" id="{55A7A41D-2D72-B35F-AA7B-D29B21527F9E}"/>
              </a:ext>
            </a:extLst>
          </p:cNvPr>
          <p:cNvSpPr/>
          <p:nvPr/>
        </p:nvSpPr>
        <p:spPr>
          <a:xfrm>
            <a:off x="9637656" y="2267111"/>
            <a:ext cx="1254771" cy="568664"/>
          </a:xfrm>
          <a:prstGeom prst="roundRect">
            <a:avLst>
              <a:gd name="adj" fmla="val 31250"/>
            </a:avLst>
          </a:prstGeom>
          <a:solidFill>
            <a:srgbClr val="815FBD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100" b="1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Somatic &amp; Cognitive Anxiety</a:t>
            </a:r>
          </a:p>
        </p:txBody>
      </p:sp>
      <p:cxnSp>
        <p:nvCxnSpPr>
          <p:cNvPr id="10" name="Google Shape;18;p1">
            <a:extLst>
              <a:ext uri="{FF2B5EF4-FFF2-40B4-BE49-F238E27FC236}">
                <a16:creationId xmlns:a16="http://schemas.microsoft.com/office/drawing/2014/main" id="{82018423-9E2A-7E92-6340-23F4FF847926}"/>
              </a:ext>
            </a:extLst>
          </p:cNvPr>
          <p:cNvCxnSpPr>
            <a:cxnSpLocks/>
          </p:cNvCxnSpPr>
          <p:nvPr/>
        </p:nvCxnSpPr>
        <p:spPr>
          <a:xfrm>
            <a:off x="5022442" y="5352733"/>
            <a:ext cx="175084" cy="0"/>
          </a:xfrm>
          <a:prstGeom prst="straightConnector1">
            <a:avLst/>
          </a:prstGeom>
          <a:noFill/>
          <a:ln w="177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cxnSp>
        <p:nvCxnSpPr>
          <p:cNvPr id="118" name="Google Shape;18;p1">
            <a:extLst>
              <a:ext uri="{FF2B5EF4-FFF2-40B4-BE49-F238E27FC236}">
                <a16:creationId xmlns:a16="http://schemas.microsoft.com/office/drawing/2014/main" id="{2ED50318-83E1-58E7-1387-D1FBADA41A77}"/>
              </a:ext>
            </a:extLst>
          </p:cNvPr>
          <p:cNvCxnSpPr>
            <a:cxnSpLocks/>
          </p:cNvCxnSpPr>
          <p:nvPr/>
        </p:nvCxnSpPr>
        <p:spPr>
          <a:xfrm>
            <a:off x="6085864" y="6355699"/>
            <a:ext cx="184730" cy="0"/>
          </a:xfrm>
          <a:prstGeom prst="straightConnector1">
            <a:avLst/>
          </a:prstGeom>
          <a:noFill/>
          <a:ln w="177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cxnSp>
        <p:nvCxnSpPr>
          <p:cNvPr id="121" name="Google Shape;18;p1">
            <a:extLst>
              <a:ext uri="{FF2B5EF4-FFF2-40B4-BE49-F238E27FC236}">
                <a16:creationId xmlns:a16="http://schemas.microsoft.com/office/drawing/2014/main" id="{49B78DF8-5473-09F4-46CC-FACDFEE4B2E9}"/>
              </a:ext>
            </a:extLst>
          </p:cNvPr>
          <p:cNvCxnSpPr>
            <a:cxnSpLocks/>
          </p:cNvCxnSpPr>
          <p:nvPr/>
        </p:nvCxnSpPr>
        <p:spPr>
          <a:xfrm>
            <a:off x="6952494" y="6354736"/>
            <a:ext cx="184730" cy="0"/>
          </a:xfrm>
          <a:prstGeom prst="straightConnector1">
            <a:avLst/>
          </a:prstGeom>
          <a:noFill/>
          <a:ln w="177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cxnSp>
        <p:nvCxnSpPr>
          <p:cNvPr id="122" name="Google Shape;18;p1">
            <a:extLst>
              <a:ext uri="{FF2B5EF4-FFF2-40B4-BE49-F238E27FC236}">
                <a16:creationId xmlns:a16="http://schemas.microsoft.com/office/drawing/2014/main" id="{083FA429-1ABC-7154-8DE4-57B46CF84897}"/>
              </a:ext>
            </a:extLst>
          </p:cNvPr>
          <p:cNvCxnSpPr>
            <a:cxnSpLocks/>
          </p:cNvCxnSpPr>
          <p:nvPr/>
        </p:nvCxnSpPr>
        <p:spPr>
          <a:xfrm>
            <a:off x="8123466" y="6333515"/>
            <a:ext cx="184730" cy="0"/>
          </a:xfrm>
          <a:prstGeom prst="straightConnector1">
            <a:avLst/>
          </a:prstGeom>
          <a:noFill/>
          <a:ln w="17775" cap="flat" cmpd="sng">
            <a:noFill/>
            <a:prstDash val="solid"/>
            <a:round/>
            <a:headEnd type="none" w="sm" len="sm"/>
            <a:tailEnd type="triangl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cxnSp>
      <p:sp>
        <p:nvSpPr>
          <p:cNvPr id="130" name="Google Shape;74;p1">
            <a:extLst>
              <a:ext uri="{FF2B5EF4-FFF2-40B4-BE49-F238E27FC236}">
                <a16:creationId xmlns:a16="http://schemas.microsoft.com/office/drawing/2014/main" id="{349A9346-F133-F8D4-0EAB-958AD3606B76}"/>
              </a:ext>
            </a:extLst>
          </p:cNvPr>
          <p:cNvSpPr/>
          <p:nvPr/>
        </p:nvSpPr>
        <p:spPr>
          <a:xfrm>
            <a:off x="3786561" y="4282816"/>
            <a:ext cx="1850763" cy="509637"/>
          </a:xfrm>
          <a:prstGeom prst="roundRect">
            <a:avLst>
              <a:gd name="adj" fmla="val 31250"/>
            </a:avLst>
          </a:prstGeom>
          <a:solidFill>
            <a:srgbClr val="D0770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Optimal level of stimulation theory</a:t>
            </a:r>
          </a:p>
        </p:txBody>
      </p:sp>
      <p:sp>
        <p:nvSpPr>
          <p:cNvPr id="132" name="Google Shape;76;p1">
            <a:extLst>
              <a:ext uri="{FF2B5EF4-FFF2-40B4-BE49-F238E27FC236}">
                <a16:creationId xmlns:a16="http://schemas.microsoft.com/office/drawing/2014/main" id="{D58F87ED-EEFE-821C-779F-F7EDF8E20D21}"/>
              </a:ext>
            </a:extLst>
          </p:cNvPr>
          <p:cNvSpPr/>
          <p:nvPr/>
        </p:nvSpPr>
        <p:spPr>
          <a:xfrm>
            <a:off x="3786562" y="5399440"/>
            <a:ext cx="3075138" cy="398061"/>
          </a:xfrm>
          <a:prstGeom prst="roundRect">
            <a:avLst>
              <a:gd name="adj" fmla="val 31250"/>
            </a:avLst>
          </a:prstGeom>
          <a:solidFill>
            <a:srgbClr val="D0770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Processing Fluency</a:t>
            </a:r>
          </a:p>
        </p:txBody>
      </p:sp>
      <p:sp>
        <p:nvSpPr>
          <p:cNvPr id="134" name="Google Shape;78;p1">
            <a:extLst>
              <a:ext uri="{FF2B5EF4-FFF2-40B4-BE49-F238E27FC236}">
                <a16:creationId xmlns:a16="http://schemas.microsoft.com/office/drawing/2014/main" id="{9C7B330C-9908-2AC5-554B-65F6090CAAD6}"/>
              </a:ext>
            </a:extLst>
          </p:cNvPr>
          <p:cNvSpPr/>
          <p:nvPr/>
        </p:nvSpPr>
        <p:spPr>
          <a:xfrm>
            <a:off x="3901260" y="5866354"/>
            <a:ext cx="1326457" cy="475590"/>
          </a:xfrm>
          <a:prstGeom prst="roundRect">
            <a:avLst>
              <a:gd name="adj" fmla="val 31250"/>
            </a:avLst>
          </a:prstGeom>
          <a:solidFill>
            <a:srgbClr val="FF9B1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Prediction Error</a:t>
            </a:r>
            <a:endParaRPr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6" name="Google Shape;71;p1">
            <a:extLst>
              <a:ext uri="{FF2B5EF4-FFF2-40B4-BE49-F238E27FC236}">
                <a16:creationId xmlns:a16="http://schemas.microsoft.com/office/drawing/2014/main" id="{AED6C474-9F65-24E1-8A8C-4912A4D27441}"/>
              </a:ext>
            </a:extLst>
          </p:cNvPr>
          <p:cNvSpPr/>
          <p:nvPr/>
        </p:nvSpPr>
        <p:spPr>
          <a:xfrm>
            <a:off x="3786560" y="3795069"/>
            <a:ext cx="3094787" cy="420624"/>
          </a:xfrm>
          <a:prstGeom prst="snip2SameRect">
            <a:avLst/>
          </a:prstGeom>
          <a:solidFill>
            <a:srgbClr val="8E5500"/>
          </a:solidFill>
          <a:ln w="127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AROUSAL: AFFECT &amp; LIKING</a:t>
            </a:r>
            <a:endParaRPr lang="en-US" dirty="0"/>
          </a:p>
        </p:txBody>
      </p:sp>
      <p:sp>
        <p:nvSpPr>
          <p:cNvPr id="137" name="Google Shape;74;p1">
            <a:extLst>
              <a:ext uri="{FF2B5EF4-FFF2-40B4-BE49-F238E27FC236}">
                <a16:creationId xmlns:a16="http://schemas.microsoft.com/office/drawing/2014/main" id="{15F65BFC-483F-3C70-6A56-FBC781B05AA2}"/>
              </a:ext>
            </a:extLst>
          </p:cNvPr>
          <p:cNvSpPr/>
          <p:nvPr/>
        </p:nvSpPr>
        <p:spPr>
          <a:xfrm>
            <a:off x="5573057" y="5863949"/>
            <a:ext cx="1290970" cy="438912"/>
          </a:xfrm>
          <a:prstGeom prst="roundRect">
            <a:avLst>
              <a:gd name="adj" fmla="val 31250"/>
            </a:avLst>
          </a:prstGeom>
          <a:solidFill>
            <a:srgbClr val="FF9B1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Affective Forecasting</a:t>
            </a:r>
            <a:endParaRPr lang="en-US"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74;p1">
            <a:extLst>
              <a:ext uri="{FF2B5EF4-FFF2-40B4-BE49-F238E27FC236}">
                <a16:creationId xmlns:a16="http://schemas.microsoft.com/office/drawing/2014/main" id="{802DABC6-0BDA-F2F6-5D93-2F672A4C86E7}"/>
              </a:ext>
            </a:extLst>
          </p:cNvPr>
          <p:cNvSpPr/>
          <p:nvPr/>
        </p:nvSpPr>
        <p:spPr>
          <a:xfrm>
            <a:off x="5748363" y="4317151"/>
            <a:ext cx="1136420" cy="427694"/>
          </a:xfrm>
          <a:prstGeom prst="roundRect">
            <a:avLst>
              <a:gd name="adj" fmla="val 31250"/>
            </a:avLst>
          </a:prstGeom>
          <a:solidFill>
            <a:srgbClr val="D0770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Benign Masochism</a:t>
            </a:r>
          </a:p>
        </p:txBody>
      </p:sp>
      <p:sp>
        <p:nvSpPr>
          <p:cNvPr id="111" name="Google Shape;25;p1">
            <a:extLst>
              <a:ext uri="{FF2B5EF4-FFF2-40B4-BE49-F238E27FC236}">
                <a16:creationId xmlns:a16="http://schemas.microsoft.com/office/drawing/2014/main" id="{E9203963-515E-45F0-9628-6BA9D01AB370}"/>
              </a:ext>
            </a:extLst>
          </p:cNvPr>
          <p:cNvSpPr/>
          <p:nvPr/>
        </p:nvSpPr>
        <p:spPr>
          <a:xfrm>
            <a:off x="6544331" y="2713517"/>
            <a:ext cx="1655636" cy="370771"/>
          </a:xfrm>
          <a:prstGeom prst="roundRect">
            <a:avLst>
              <a:gd name="adj" fmla="val 34483"/>
            </a:avLst>
          </a:prstGeom>
          <a:solidFill>
            <a:srgbClr val="C3597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Drugs (e.g., Caffeine)</a:t>
            </a:r>
            <a:endParaRPr sz="11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Google Shape;25;p1">
            <a:extLst>
              <a:ext uri="{FF2B5EF4-FFF2-40B4-BE49-F238E27FC236}">
                <a16:creationId xmlns:a16="http://schemas.microsoft.com/office/drawing/2014/main" id="{6D82882A-8A8D-4CBD-B30E-936B29FCC750}"/>
              </a:ext>
            </a:extLst>
          </p:cNvPr>
          <p:cNvSpPr/>
          <p:nvPr/>
        </p:nvSpPr>
        <p:spPr>
          <a:xfrm>
            <a:off x="7525700" y="1655806"/>
            <a:ext cx="1639484" cy="436646"/>
          </a:xfrm>
          <a:prstGeom prst="roundRect">
            <a:avLst>
              <a:gd name="adj" fmla="val 34483"/>
            </a:avLst>
          </a:prstGeom>
          <a:solidFill>
            <a:srgbClr val="C3597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Judgements/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Evaluations</a:t>
            </a:r>
            <a:endParaRPr lang="en-US" sz="11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Google Shape;25;p1">
            <a:extLst>
              <a:ext uri="{FF2B5EF4-FFF2-40B4-BE49-F238E27FC236}">
                <a16:creationId xmlns:a16="http://schemas.microsoft.com/office/drawing/2014/main" id="{2D31BE83-2C4D-46B4-A736-A93B4251D904}"/>
              </a:ext>
            </a:extLst>
          </p:cNvPr>
          <p:cNvSpPr/>
          <p:nvPr/>
        </p:nvSpPr>
        <p:spPr>
          <a:xfrm>
            <a:off x="8397971" y="2715563"/>
            <a:ext cx="695726" cy="315878"/>
          </a:xfrm>
          <a:prstGeom prst="roundRect">
            <a:avLst>
              <a:gd name="adj" fmla="val 34483"/>
            </a:avLst>
          </a:prstGeom>
          <a:solidFill>
            <a:srgbClr val="C3597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Music</a:t>
            </a:r>
            <a:endParaRPr sz="11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Google Shape;35;p1">
            <a:extLst>
              <a:ext uri="{FF2B5EF4-FFF2-40B4-BE49-F238E27FC236}">
                <a16:creationId xmlns:a16="http://schemas.microsoft.com/office/drawing/2014/main" id="{396F6707-D5BE-4531-9D82-E067CC1C0FD8}"/>
              </a:ext>
            </a:extLst>
          </p:cNvPr>
          <p:cNvSpPr/>
          <p:nvPr/>
        </p:nvSpPr>
        <p:spPr>
          <a:xfrm>
            <a:off x="5682377" y="1646548"/>
            <a:ext cx="1750013" cy="457200"/>
          </a:xfrm>
          <a:prstGeom prst="roundRect">
            <a:avLst>
              <a:gd name="adj" fmla="val 24000"/>
            </a:avLst>
          </a:prstGeom>
          <a:solidFill>
            <a:srgbClr val="C35975"/>
          </a:solidFill>
          <a:ln w="127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Mood vs. Emotion</a:t>
            </a:r>
            <a:endParaRPr sz="1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Google Shape;52;p1">
            <a:extLst>
              <a:ext uri="{FF2B5EF4-FFF2-40B4-BE49-F238E27FC236}">
                <a16:creationId xmlns:a16="http://schemas.microsoft.com/office/drawing/2014/main" id="{84B21C2B-EA42-4743-82F1-765C723C3022}"/>
              </a:ext>
            </a:extLst>
          </p:cNvPr>
          <p:cNvSpPr/>
          <p:nvPr/>
        </p:nvSpPr>
        <p:spPr>
          <a:xfrm>
            <a:off x="3742269" y="2682456"/>
            <a:ext cx="2620976" cy="746544"/>
          </a:xfrm>
          <a:prstGeom prst="roundRect">
            <a:avLst>
              <a:gd name="adj" fmla="val 31250"/>
            </a:avLst>
          </a:prstGeom>
          <a:solidFill>
            <a:srgbClr val="C3597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Collative Variables: Novelty, Complexity, &amp; Incongruity</a:t>
            </a:r>
            <a:endParaRPr lang="en-US" sz="11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Google Shape;90;p1">
            <a:extLst>
              <a:ext uri="{FF2B5EF4-FFF2-40B4-BE49-F238E27FC236}">
                <a16:creationId xmlns:a16="http://schemas.microsoft.com/office/drawing/2014/main" id="{1D9F7835-7671-4633-B73C-A7FAF3E9F84B}"/>
              </a:ext>
            </a:extLst>
          </p:cNvPr>
          <p:cNvSpPr/>
          <p:nvPr/>
        </p:nvSpPr>
        <p:spPr>
          <a:xfrm>
            <a:off x="3682817" y="2166524"/>
            <a:ext cx="5482367" cy="443507"/>
          </a:xfrm>
          <a:prstGeom prst="roundRect">
            <a:avLst>
              <a:gd name="adj" fmla="val 31250"/>
            </a:avLst>
          </a:prstGeom>
          <a:solidFill>
            <a:srgbClr val="9B385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Stimuli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92;p1">
            <a:extLst>
              <a:ext uri="{FF2B5EF4-FFF2-40B4-BE49-F238E27FC236}">
                <a16:creationId xmlns:a16="http://schemas.microsoft.com/office/drawing/2014/main" id="{1C561C19-64CF-44D9-ACEE-D9B5CFEC3F8A}"/>
              </a:ext>
            </a:extLst>
          </p:cNvPr>
          <p:cNvSpPr/>
          <p:nvPr/>
        </p:nvSpPr>
        <p:spPr>
          <a:xfrm>
            <a:off x="7490196" y="1148041"/>
            <a:ext cx="1667766" cy="438502"/>
          </a:xfrm>
          <a:prstGeom prst="roundRect">
            <a:avLst>
              <a:gd name="adj" fmla="val 31250"/>
            </a:avLst>
          </a:prstGeom>
          <a:solidFill>
            <a:srgbClr val="9B385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Social Factors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92;p1">
            <a:extLst>
              <a:ext uri="{FF2B5EF4-FFF2-40B4-BE49-F238E27FC236}">
                <a16:creationId xmlns:a16="http://schemas.microsoft.com/office/drawing/2014/main" id="{46EB3F4A-DB0C-412D-B372-A50D0BF539D1}"/>
              </a:ext>
            </a:extLst>
          </p:cNvPr>
          <p:cNvSpPr/>
          <p:nvPr/>
        </p:nvSpPr>
        <p:spPr>
          <a:xfrm>
            <a:off x="5616084" y="1143000"/>
            <a:ext cx="1816306" cy="438502"/>
          </a:xfrm>
          <a:prstGeom prst="roundRect">
            <a:avLst>
              <a:gd name="adj" fmla="val 31250"/>
            </a:avLst>
          </a:prstGeom>
          <a:solidFill>
            <a:srgbClr val="9B385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Individual Factors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76;p1">
            <a:extLst>
              <a:ext uri="{FF2B5EF4-FFF2-40B4-BE49-F238E27FC236}">
                <a16:creationId xmlns:a16="http://schemas.microsoft.com/office/drawing/2014/main" id="{AB4D6DE9-056D-4301-A069-B2A13562C9CC}"/>
              </a:ext>
            </a:extLst>
          </p:cNvPr>
          <p:cNvSpPr/>
          <p:nvPr/>
        </p:nvSpPr>
        <p:spPr>
          <a:xfrm>
            <a:off x="10977648" y="4172419"/>
            <a:ext cx="932809" cy="442705"/>
          </a:xfrm>
          <a:prstGeom prst="roundRect">
            <a:avLst>
              <a:gd name="adj" fmla="val 31250"/>
            </a:avLst>
          </a:prstGeom>
          <a:solidFill>
            <a:srgbClr val="AB95D3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Quiet Eye</a:t>
            </a:r>
          </a:p>
        </p:txBody>
      </p:sp>
      <p:sp>
        <p:nvSpPr>
          <p:cNvPr id="127" name="Google Shape;52;p1">
            <a:extLst>
              <a:ext uri="{FF2B5EF4-FFF2-40B4-BE49-F238E27FC236}">
                <a16:creationId xmlns:a16="http://schemas.microsoft.com/office/drawing/2014/main" id="{AC02F279-C50B-4332-A4B3-0AFFBD6FBE67}"/>
              </a:ext>
            </a:extLst>
          </p:cNvPr>
          <p:cNvSpPr/>
          <p:nvPr/>
        </p:nvSpPr>
        <p:spPr>
          <a:xfrm>
            <a:off x="3786562" y="4858467"/>
            <a:ext cx="3094785" cy="474960"/>
          </a:xfrm>
          <a:prstGeom prst="roundRect">
            <a:avLst>
              <a:gd name="adj" fmla="val 31250"/>
            </a:avLst>
          </a:prstGeom>
          <a:solidFill>
            <a:srgbClr val="D0770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Collative Variables: Novelty, Complexity, &amp; Incongruity</a:t>
            </a:r>
            <a:endParaRPr lang="en-US" sz="11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83C0FF49-C299-44A8-B6C8-B3B1CEFF7687}"/>
              </a:ext>
            </a:extLst>
          </p:cNvPr>
          <p:cNvCxnSpPr>
            <a:cxnSpLocks/>
            <a:stCxn id="136" idx="0"/>
            <a:endCxn id="14" idx="1"/>
          </p:cNvCxnSpPr>
          <p:nvPr/>
        </p:nvCxnSpPr>
        <p:spPr>
          <a:xfrm>
            <a:off x="6881347" y="4005381"/>
            <a:ext cx="2276615" cy="161918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08" name="Diagram 107">
            <a:extLst>
              <a:ext uri="{FF2B5EF4-FFF2-40B4-BE49-F238E27FC236}">
                <a16:creationId xmlns:a16="http://schemas.microsoft.com/office/drawing/2014/main" id="{2B952DA5-9E2C-4258-A1B3-7036B28721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3911726"/>
              </p:ext>
            </p:extLst>
          </p:nvPr>
        </p:nvGraphicFramePr>
        <p:xfrm>
          <a:off x="-143295" y="2523482"/>
          <a:ext cx="3540304" cy="3949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08937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8b23b8-80ab-4871-af94-265c2a70562d">
      <Terms xmlns="http://schemas.microsoft.com/office/infopath/2007/PartnerControls"/>
    </lcf76f155ced4ddcb4097134ff3c332f>
    <TaxCatchAll xmlns="94d707cb-8288-4c59-8fe9-a457835741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43DE67C22F4940BBE9D170DAE04CAF" ma:contentTypeVersion="18" ma:contentTypeDescription="Create a new document." ma:contentTypeScope="" ma:versionID="50b3c8d461ed132ee39070c7dbf0b0ed">
  <xsd:schema xmlns:xsd="http://www.w3.org/2001/XMLSchema" xmlns:xs="http://www.w3.org/2001/XMLSchema" xmlns:p="http://schemas.microsoft.com/office/2006/metadata/properties" xmlns:ns2="758b23b8-80ab-4871-af94-265c2a70562d" xmlns:ns3="94d707cb-8288-4c59-8fe9-a457835741f6" targetNamespace="http://schemas.microsoft.com/office/2006/metadata/properties" ma:root="true" ma:fieldsID="2f3ebda7f9c4e1b852dc052020f98b93" ns2:_="" ns3:_="">
    <xsd:import namespace="758b23b8-80ab-4871-af94-265c2a70562d"/>
    <xsd:import namespace="94d707cb-8288-4c59-8fe9-a45783574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b23b8-80ab-4871-af94-265c2a7056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707cb-8288-4c59-8fe9-a457835741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ad51846-cd3e-44b1-a42e-8df071718a87}" ma:internalName="TaxCatchAll" ma:showField="CatchAllData" ma:web="94d707cb-8288-4c59-8fe9-a45783574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CA969C-BD5C-48AC-B12D-9AF284D7C1D5}">
  <ds:schemaRefs>
    <ds:schemaRef ds:uri="http://schemas.microsoft.com/office/2006/metadata/properties"/>
    <ds:schemaRef ds:uri="http://schemas.microsoft.com/office/infopath/2007/PartnerControls"/>
    <ds:schemaRef ds:uri="758b23b8-80ab-4871-af94-265c2a70562d"/>
    <ds:schemaRef ds:uri="94d707cb-8288-4c59-8fe9-a457835741f6"/>
  </ds:schemaRefs>
</ds:datastoreItem>
</file>

<file path=customXml/itemProps2.xml><?xml version="1.0" encoding="utf-8"?>
<ds:datastoreItem xmlns:ds="http://schemas.openxmlformats.org/officeDocument/2006/customXml" ds:itemID="{F0E8C81B-38CB-4B51-A9AE-893897EA2F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C9D1C0-4D45-4CA0-8E46-6CF9718FC5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8b23b8-80ab-4871-af94-265c2a70562d"/>
    <ds:schemaRef ds:uri="94d707cb-8288-4c59-8fe9-a457835741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174</Words>
  <Application>Microsoft Office PowerPoint</Application>
  <PresentationFormat>Widescreen</PresentationFormat>
  <Paragraphs>47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Reviewer</dc:creator>
  <cp:lastModifiedBy>Reviewer</cp:lastModifiedBy>
  <cp:revision>5</cp:revision>
  <dcterms:created xsi:type="dcterms:W3CDTF">2026-04-28T17:07:32Z</dcterms:created>
  <dcterms:modified xsi:type="dcterms:W3CDTF">2026-07-23T14:13:19Z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0x0101006B43DE67C22F4940BBE9D170DAE04CAF</vt:lpwstr>
  </property>
  <property fmtid="{D5CDD505-2E9C-101B-9397-08002B2CF9AE}" pid="3" name="MSIP_Label_2bbab825-a111-45e4-86a1-18cee0005896_Enabled">
    <vt:lpwstr>true</vt:lpwstr>
  </property>
  <property fmtid="{D5CDD505-2E9C-101B-9397-08002B2CF9AE}" pid="4" name="MSIP_Label_2bbab825-a111-45e4-86a1-18cee0005896_SetDate">
    <vt:lpwstr>2026-07-23T14:13:08Z</vt:lpwstr>
  </property>
  <property fmtid="{D5CDD505-2E9C-101B-9397-08002B2CF9AE}" pid="5" name="MSIP_Label_2bbab825-a111-45e4-86a1-18cee0005896_Method">
    <vt:lpwstr>Standard</vt:lpwstr>
  </property>
  <property fmtid="{D5CDD505-2E9C-101B-9397-08002B2CF9AE}" pid="6" name="MSIP_Label_2bbab825-a111-45e4-86a1-18cee0005896_Name">
    <vt:lpwstr>2bbab825-a111-45e4-86a1-18cee0005896</vt:lpwstr>
  </property>
  <property fmtid="{D5CDD505-2E9C-101B-9397-08002B2CF9AE}" pid="7" name="MSIP_Label_2bbab825-a111-45e4-86a1-18cee0005896_SiteId">
    <vt:lpwstr>2567d566-604c-408a-8a60-55d0dc9d9d6b</vt:lpwstr>
  </property>
  <property fmtid="{D5CDD505-2E9C-101B-9397-08002B2CF9AE}" pid="8" name="MSIP_Label_2bbab825-a111-45e4-86a1-18cee0005896_ActionId">
    <vt:lpwstr>7b9b750c-e340-4b5c-a6bc-5ae47ed0799e</vt:lpwstr>
  </property>
  <property fmtid="{D5CDD505-2E9C-101B-9397-08002B2CF9AE}" pid="9" name="MSIP_Label_2bbab825-a111-45e4-86a1-18cee0005896_ContentBits">
    <vt:lpwstr>2</vt:lpwstr>
  </property>
  <property fmtid="{D5CDD505-2E9C-101B-9397-08002B2CF9AE}" pid="10" name="MSIP_Label_2bbab825-a111-45e4-86a1-18cee0005896_Tag">
    <vt:lpwstr>10, 3, 0, 2</vt:lpwstr>
  </property>
  <property fmtid="{D5CDD505-2E9C-101B-9397-08002B2CF9AE}" pid="11" name="ClassificationContentMarkingFooterLocations">
    <vt:lpwstr>Office Theme:8</vt:lpwstr>
  </property>
  <property fmtid="{D5CDD505-2E9C-101B-9397-08002B2CF9AE}" pid="12" name="ClassificationContentMarkingFooterText">
    <vt:lpwstr>Information Classification: General</vt:lpwstr>
  </property>
  <property fmtid="{D5CDD505-2E9C-101B-9397-08002B2CF9AE}" pid="13" name="MediaServiceImageTags">
    <vt:lpwstr/>
  </property>
</Properties>
</file>