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4"/>
  </p:sldMasterIdLst>
  <p:notesMasterIdLst>
    <p:notesMasterId r:id="rId6"/>
  </p:notesMasterIdLst>
  <p:sldIdLst>
    <p:sldId id="258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719" userDrawn="1">
          <p15:clr>
            <a:srgbClr val="747775"/>
          </p15:clr>
        </p15:guide>
        <p15:guide id="2" pos="295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DA59C"/>
    <a:srgbClr val="E2E7C9"/>
    <a:srgbClr val="CCFFCC"/>
    <a:srgbClr val="5ECA94"/>
    <a:srgbClr val="339966"/>
    <a:srgbClr val="00CC66"/>
    <a:srgbClr val="00FF99"/>
    <a:srgbClr val="0B7A75"/>
    <a:srgbClr val="749C93"/>
    <a:srgbClr val="7030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9DCADB1-F302-6056-E204-341037D632A1}" v="1" dt="2026-07-23T14:14:11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30"/>
    <p:restoredTop sz="94631"/>
  </p:normalViewPr>
  <p:slideViewPr>
    <p:cSldViewPr showGuides="1">
      <p:cViewPr>
        <p:scale>
          <a:sx n="70" d="100"/>
          <a:sy n="70" d="100"/>
        </p:scale>
        <p:origin x="1632" y="922"/>
      </p:cViewPr>
      <p:guideLst>
        <p:guide orient="horz" pos="1719"/>
        <p:guide pos="29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k, Samantha" userId="S::samantha.cook@informa.com::deb809be-f916-48e0-bedc-9d8c402e617f" providerId="AD" clId="Web-{49DCADB1-F302-6056-E204-341037D632A1}"/>
    <pc:docChg chg="mod modSld modMainMaster">
      <pc:chgData name="Cook, Samantha" userId="S::samantha.cook@informa.com::deb809be-f916-48e0-bedc-9d8c402e617f" providerId="AD" clId="Web-{49DCADB1-F302-6056-E204-341037D632A1}" dt="2026-07-23T14:14:11.220" v="2"/>
      <pc:docMkLst>
        <pc:docMk/>
      </pc:docMkLst>
      <pc:sldChg chg="mod setBg">
        <pc:chgData name="Cook, Samantha" userId="S::samantha.cook@informa.com::deb809be-f916-48e0-bedc-9d8c402e617f" providerId="AD" clId="Web-{49DCADB1-F302-6056-E204-341037D632A1}" dt="2026-07-23T14:14:11.220" v="2"/>
        <pc:sldMkLst>
          <pc:docMk/>
          <pc:sldMk cId="0" sldId="258"/>
        </pc:sldMkLst>
      </pc:sldChg>
      <pc:sldMasterChg chg="addSp">
        <pc:chgData name="Cook, Samantha" userId="S::samantha.cook@informa.com::deb809be-f916-48e0-bedc-9d8c402e617f" providerId="AD" clId="Web-{49DCADB1-F302-6056-E204-341037D632A1}" dt="2026-07-23T14:14:04.860" v="0" actId="33475"/>
        <pc:sldMasterMkLst>
          <pc:docMk/>
          <pc:sldMasterMk cId="0" sldId="2147483648"/>
        </pc:sldMasterMkLst>
        <pc:spChg chg="add">
          <ac:chgData name="Cook, Samantha" userId="S::samantha.cook@informa.com::deb809be-f916-48e0-bedc-9d8c402e617f" providerId="AD" clId="Web-{49DCADB1-F302-6056-E204-341037D632A1}" dt="2026-07-23T14:14:04.860" v="0" actId="33475"/>
          <ac:spMkLst>
            <pc:docMk/>
            <pc:sldMasterMk cId="0" sldId="2147483648"/>
            <ac:spMk id="3" creationId="{C79A2919-11E6-0FFC-3104-A634F92A6887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de57711876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de57711876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9A2919-11E6-0FFC-3104-A634F92A6887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90500" y="4815840"/>
            <a:ext cx="1857375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900">
                <a:solidFill>
                  <a:srgbClr val="0078D7">
                    <a:alpha val="50000"/>
                  </a:srgbClr>
                </a:solidFill>
                <a:latin typeface="Rockwell" panose="02060603020205020403" pitchFamily="18" charset="0"/>
              </a:rPr>
              <a:t>Information Classification: General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5" name="Google Shape;165;p15"/>
          <p:cNvCxnSpPr>
            <a:cxnSpLocks/>
            <a:stCxn id="37" idx="1"/>
            <a:endCxn id="6" idx="3"/>
          </p:cNvCxnSpPr>
          <p:nvPr/>
        </p:nvCxnSpPr>
        <p:spPr>
          <a:xfrm flipH="1">
            <a:off x="5527254" y="1108724"/>
            <a:ext cx="1301080" cy="450218"/>
          </a:xfrm>
          <a:prstGeom prst="straightConnector1">
            <a:avLst/>
          </a:prstGeom>
          <a:noFill/>
          <a:ln w="19050" cap="flat" cmpd="sng">
            <a:solidFill>
              <a:srgbClr val="0B7A7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70" name="Google Shape;170;p15"/>
          <p:cNvCxnSpPr>
            <a:cxnSpLocks/>
            <a:stCxn id="2" idx="3"/>
            <a:endCxn id="6" idx="1"/>
          </p:cNvCxnSpPr>
          <p:nvPr/>
        </p:nvCxnSpPr>
        <p:spPr>
          <a:xfrm>
            <a:off x="2341725" y="959448"/>
            <a:ext cx="1112889" cy="599494"/>
          </a:xfrm>
          <a:prstGeom prst="straightConnector1">
            <a:avLst/>
          </a:prstGeom>
          <a:noFill/>
          <a:ln w="19050" cap="flat" cmpd="sng">
            <a:solidFill>
              <a:srgbClr val="0B7A7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07" name="Google Shape;207;p15"/>
          <p:cNvCxnSpPr>
            <a:cxnSpLocks/>
            <a:stCxn id="45" idx="0"/>
          </p:cNvCxnSpPr>
          <p:nvPr/>
        </p:nvCxnSpPr>
        <p:spPr>
          <a:xfrm flipV="1">
            <a:off x="4187846" y="1952891"/>
            <a:ext cx="255343" cy="848895"/>
          </a:xfrm>
          <a:prstGeom prst="straightConnector1">
            <a:avLst/>
          </a:prstGeom>
          <a:noFill/>
          <a:ln w="19050" cap="flat" cmpd="sng">
            <a:solidFill>
              <a:srgbClr val="0B7A7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208" name="Google Shape;208;p15"/>
          <p:cNvCxnSpPr>
            <a:cxnSpLocks/>
            <a:stCxn id="24" idx="0"/>
          </p:cNvCxnSpPr>
          <p:nvPr/>
        </p:nvCxnSpPr>
        <p:spPr>
          <a:xfrm flipH="1" flipV="1">
            <a:off x="5036926" y="1947160"/>
            <a:ext cx="1410727" cy="668611"/>
          </a:xfrm>
          <a:prstGeom prst="straightConnector1">
            <a:avLst/>
          </a:prstGeom>
          <a:noFill/>
          <a:ln w="19050" cap="flat" cmpd="sng">
            <a:solidFill>
              <a:srgbClr val="0B7A7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6" name="Rounded Rectangle 0"/>
          <p:cNvSpPr/>
          <p:nvPr/>
        </p:nvSpPr>
        <p:spPr>
          <a:xfrm>
            <a:off x="3454614" y="1214137"/>
            <a:ext cx="2072640" cy="68961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GB" sz="1200" b="1" dirty="0">
                <a:ln>
                  <a:noFill/>
                </a:ln>
                <a:solidFill>
                  <a:schemeClr val="bg1"/>
                </a:solidFill>
                <a:sym typeface="+mn-ea"/>
              </a:rPr>
              <a:t>PSYCHOLOGICAL NEEDS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297660" y="810858"/>
            <a:ext cx="2044065" cy="297180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200" b="1" i="0" u="none" strike="noStrike" cap="none" dirty="0"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Redintegration</a:t>
            </a:r>
            <a:endParaRPr lang="en-US" altLang="en-GB" sz="1200" b="1" dirty="0">
              <a:ln>
                <a:noFill/>
              </a:ln>
              <a:solidFill>
                <a:schemeClr val="bg1"/>
              </a:solidFill>
              <a:sym typeface="+mn-ea"/>
            </a:endParaRPr>
          </a:p>
        </p:txBody>
      </p:sp>
      <p:sp>
        <p:nvSpPr>
          <p:cNvPr id="3" name="Google Shape;167;p15"/>
          <p:cNvSpPr/>
          <p:nvPr/>
        </p:nvSpPr>
        <p:spPr>
          <a:xfrm>
            <a:off x="294735" y="1129103"/>
            <a:ext cx="2044065" cy="411052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txBody>
          <a:bodyPr spcFirstLastPara="1" wrap="square" lIns="76200" tIns="76200" rIns="76200" bIns="762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GB" sz="1100" b="1" dirty="0"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Two-Process Model of Psychological Needs</a:t>
            </a:r>
            <a:endParaRPr lang="en-GB" altLang="en-US" sz="1100" b="1" i="0" u="none" strike="noStrike" cap="none" dirty="0"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92527" y="2251355"/>
            <a:ext cx="950372" cy="23749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sz="1100" b="1" dirty="0"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Implicit </a:t>
            </a:r>
            <a:endParaRPr lang="en-US" sz="1100" b="1" i="0" u="none" strike="noStrike" cap="none" dirty="0">
              <a:ln>
                <a:noFill/>
              </a:ln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88428" y="2251355"/>
            <a:ext cx="950372" cy="23749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sz="1100" b="1" dirty="0">
                <a:solidFill>
                  <a:schemeClr val="bg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Explicit</a:t>
            </a:r>
            <a:endParaRPr lang="en-US" sz="1100" b="1" i="0" u="none" strike="noStrike" cap="none" dirty="0">
              <a:ln>
                <a:noFill/>
              </a:ln>
              <a:solidFill>
                <a:schemeClr val="bg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94734" y="1914570"/>
            <a:ext cx="2044065" cy="29718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GB" sz="11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Criteria (Table  7.1)</a:t>
            </a:r>
            <a:endParaRPr lang="en-US" altLang="en-GB" sz="1100" b="0" i="0" u="none" strike="noStrike" cap="none" dirty="0">
              <a:ln>
                <a:noFill/>
              </a:ln>
              <a:solidFill>
                <a:srgbClr val="000000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95739" y="3626342"/>
            <a:ext cx="2104390" cy="361772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12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McClelland's Acquired Needs Theory</a:t>
            </a:r>
            <a:endParaRPr lang="en-GB" altLang="en-GB" sz="1200" b="1" dirty="0">
              <a:ln>
                <a:noFill/>
              </a:ln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296374" y="4017959"/>
            <a:ext cx="2103755" cy="226060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11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Need for Achievement</a:t>
            </a:r>
            <a:endParaRPr lang="en-GB" altLang="en-GB" sz="1100" b="1" dirty="0">
              <a:ln>
                <a:noFill/>
              </a:ln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09847" y="4284090"/>
            <a:ext cx="994381" cy="30924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GB" sz="8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Motive to </a:t>
            </a:r>
            <a:r>
              <a:rPr lang="en-US" altLang="en-GB" sz="8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Achieve Success</a:t>
            </a:r>
            <a:endParaRPr lang="en-US" altLang="en-GB" sz="800" dirty="0">
              <a:ln>
                <a:noFill/>
              </a:ln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376551" y="4287872"/>
            <a:ext cx="994381" cy="309244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GB" sz="9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Motive to Avoid Failure</a:t>
            </a:r>
            <a:endParaRPr lang="en-GB" altLang="en-GB" sz="900" dirty="0">
              <a:ln>
                <a:noFill/>
              </a:ln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96127" y="4658393"/>
            <a:ext cx="994381" cy="309245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11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Need for Power</a:t>
            </a:r>
            <a:endParaRPr lang="en-GB" altLang="en-GB" sz="1100" b="1" dirty="0">
              <a:ln>
                <a:noFill/>
              </a:ln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387513" y="4658394"/>
            <a:ext cx="976421" cy="309244"/>
          </a:xfrm>
          <a:prstGeom prst="roundRect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11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Need for Affiliation</a:t>
            </a:r>
            <a:endParaRPr lang="en-GB" altLang="en-GB" sz="1100" b="1" dirty="0">
              <a:ln>
                <a:noFill/>
              </a:ln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cxnSp>
        <p:nvCxnSpPr>
          <p:cNvPr id="23" name="Google Shape;165;p15"/>
          <p:cNvCxnSpPr>
            <a:cxnSpLocks/>
            <a:stCxn id="16" idx="3"/>
          </p:cNvCxnSpPr>
          <p:nvPr/>
        </p:nvCxnSpPr>
        <p:spPr>
          <a:xfrm flipV="1">
            <a:off x="2400129" y="1813631"/>
            <a:ext cx="1019942" cy="1993597"/>
          </a:xfrm>
          <a:prstGeom prst="straightConnector1">
            <a:avLst/>
          </a:prstGeom>
          <a:noFill/>
          <a:ln w="19050" cap="flat" cmpd="sng">
            <a:solidFill>
              <a:srgbClr val="0B7A7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24" name="Rounded Rectangle 23"/>
          <p:cNvSpPr/>
          <p:nvPr/>
        </p:nvSpPr>
        <p:spPr>
          <a:xfrm>
            <a:off x="5396598" y="2615771"/>
            <a:ext cx="2102110" cy="333087"/>
          </a:xfrm>
          <a:prstGeom prst="round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12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Additional Psychological Needs</a:t>
            </a:r>
            <a:endParaRPr lang="en-GB" altLang="en-GB" sz="1200" b="1" dirty="0">
              <a:ln>
                <a:noFill/>
              </a:ln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162096" y="3716198"/>
            <a:ext cx="2044065" cy="2159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11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Self-Esteem</a:t>
            </a:r>
            <a:endParaRPr lang="en-GB" altLang="en-GB" sz="1000" b="1" i="0" u="none" strike="noStrike" cap="none" dirty="0">
              <a:ln>
                <a:noFill/>
              </a:ln>
              <a:solidFill>
                <a:srgbClr val="FFFFFF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680114" y="3973840"/>
            <a:ext cx="1083945" cy="30924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9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Contingencies of Self-Worth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13624" y="2992271"/>
            <a:ext cx="1054748" cy="309244"/>
          </a:xfrm>
          <a:prstGeom prst="roundRect">
            <a:avLst/>
          </a:prstGeom>
          <a:solidFill>
            <a:srgbClr val="5ECA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US" sz="1000" b="1" i="0" u="none" strike="noStrike" cap="none">
                <a:ln>
                  <a:noFill/>
                </a:ln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Need for Closure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454410" y="3325358"/>
            <a:ext cx="966321" cy="309880"/>
          </a:xfrm>
          <a:prstGeom prst="roundRect">
            <a:avLst/>
          </a:prstGeom>
          <a:solidFill>
            <a:srgbClr val="CCFFCC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US" sz="900" i="0" u="none" strike="noStrike" cap="none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Seize and Freeze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174796" y="4324827"/>
            <a:ext cx="2044065" cy="2159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US" sz="1100" b="1" i="0" u="none" strike="noStrike" cap="none" dirty="0">
                <a:ln>
                  <a:noFill/>
                </a:ln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Need for  Meaning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174797" y="4561047"/>
            <a:ext cx="1054748" cy="30924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9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Meaning-Making Model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258741" y="4560412"/>
            <a:ext cx="955040" cy="3098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9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Counterfactual Thinking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503330" y="2992271"/>
            <a:ext cx="966321" cy="333087"/>
          </a:xfrm>
          <a:prstGeom prst="roundRect">
            <a:avLst/>
          </a:prstGeom>
          <a:solidFill>
            <a:srgbClr val="5ECA9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US" sz="1000" b="1" i="0" u="none" strike="noStrike" cap="none" dirty="0">
                <a:ln>
                  <a:noFill/>
                </a:ln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Need for  Cognition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828334" y="892635"/>
            <a:ext cx="2103120" cy="43217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Self-Determination Theory</a:t>
            </a:r>
            <a:endParaRPr lang="en-US" altLang="en-GB" b="1" dirty="0">
              <a:ln>
                <a:noFill/>
              </a:ln>
              <a:solidFill>
                <a:schemeClr val="bg1"/>
              </a:solidFill>
              <a:sym typeface="+mn-ea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6828334" y="1372285"/>
            <a:ext cx="931828" cy="401231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GB" sz="12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Autonomy</a:t>
            </a:r>
            <a:endParaRPr lang="en-GB" altLang="en-GB" sz="1200" dirty="0">
              <a:ln>
                <a:noFill/>
              </a:ln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7889419" y="1359955"/>
            <a:ext cx="1053452" cy="43217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2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Competence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892883" y="1827273"/>
            <a:ext cx="1966192" cy="278053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altLang="en-US" sz="1200" dirty="0">
                <a:ln>
                  <a:noFill/>
                </a:ln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Relatedness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308387" y="2549349"/>
            <a:ext cx="2030412" cy="254526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GB" sz="1200" b="1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Need States</a:t>
            </a:r>
            <a:endParaRPr lang="en-US" altLang="en-GB" sz="1200" b="1">
              <a:ln>
                <a:noFill/>
              </a:ln>
              <a:solidFill>
                <a:schemeClr val="bg1"/>
              </a:solidFill>
              <a:sym typeface="+mn-ea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3127078" y="2801786"/>
            <a:ext cx="2121535" cy="297180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1200" b="1" dirty="0">
                <a:solidFill>
                  <a:srgbClr val="FFFFFF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Maslow's Hierarchy of Needs</a:t>
            </a:r>
            <a:endParaRPr lang="en-US" altLang="en-GB" sz="1200" b="1" dirty="0">
              <a:ln>
                <a:noFill/>
              </a:ln>
              <a:solidFill>
                <a:schemeClr val="bg1"/>
              </a:solidFill>
              <a:sym typeface="+mn-ea"/>
            </a:endParaRPr>
          </a:p>
        </p:txBody>
      </p:sp>
      <p:sp>
        <p:nvSpPr>
          <p:cNvPr id="52" name="Rounded Rectangle 51"/>
          <p:cNvSpPr/>
          <p:nvPr/>
        </p:nvSpPr>
        <p:spPr>
          <a:xfrm>
            <a:off x="3416149" y="3119205"/>
            <a:ext cx="1643655" cy="2159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US" sz="1000" b="1" dirty="0">
                <a:ln>
                  <a:noFill/>
                </a:ln>
                <a:solidFill>
                  <a:schemeClr val="bg1"/>
                </a:solidFill>
                <a:sym typeface="+mn-ea"/>
              </a:rPr>
              <a:t>Original Vs. Revisions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237977" y="3363124"/>
            <a:ext cx="1010636" cy="33176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US" sz="900" dirty="0">
                <a:ln>
                  <a:noFill/>
                </a:ln>
                <a:solidFill>
                  <a:schemeClr val="tx1"/>
                </a:solidFill>
                <a:sym typeface="+mn-ea"/>
              </a:rPr>
              <a:t>Self-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US" sz="900" dirty="0">
                <a:ln>
                  <a:noFill/>
                </a:ln>
                <a:solidFill>
                  <a:schemeClr val="tx1"/>
                </a:solidFill>
                <a:sym typeface="+mn-ea"/>
              </a:rPr>
              <a:t>Transcendence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3174796" y="3371733"/>
            <a:ext cx="1010636" cy="306616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US" altLang="en-US" sz="900" dirty="0">
                <a:ln>
                  <a:noFill/>
                </a:ln>
                <a:solidFill>
                  <a:schemeClr val="tx1"/>
                </a:solidFill>
                <a:sym typeface="+mn-ea"/>
              </a:rPr>
              <a:t>Self-Actualization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44A8D53-1047-48FA-86DF-4E310154CB72}"/>
              </a:ext>
            </a:extLst>
          </p:cNvPr>
          <p:cNvSpPr/>
          <p:nvPr/>
        </p:nvSpPr>
        <p:spPr>
          <a:xfrm>
            <a:off x="0" y="11685"/>
            <a:ext cx="9144000" cy="579285"/>
          </a:xfrm>
          <a:prstGeom prst="rect">
            <a:avLst/>
          </a:prstGeom>
          <a:gradFill>
            <a:gsLst>
              <a:gs pos="0">
                <a:srgbClr val="E2E7C9"/>
              </a:gs>
              <a:gs pos="87000">
                <a:srgbClr val="7DA59C"/>
              </a:gs>
            </a:gsLst>
            <a:lin ang="16200000" scaled="1"/>
          </a:gradFill>
          <a:ln>
            <a:solidFill>
              <a:srgbClr val="0B7A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Chapter 7: Concept Map</a:t>
            </a:r>
          </a:p>
          <a:p>
            <a:pPr algn="ctr"/>
            <a:r>
              <a:rPr lang="en-US" b="1" dirty="0"/>
              <a:t>Psychological Needs &amp; Motives</a:t>
            </a:r>
          </a:p>
        </p:txBody>
      </p:sp>
      <p:sp>
        <p:nvSpPr>
          <p:cNvPr id="60" name="Rounded Rectangle 4">
            <a:extLst>
              <a:ext uri="{FF2B5EF4-FFF2-40B4-BE49-F238E27FC236}">
                <a16:creationId xmlns:a16="http://schemas.microsoft.com/office/drawing/2014/main" id="{0C477E64-5C68-477E-BDB2-3B1662B1A2CF}"/>
              </a:ext>
            </a:extLst>
          </p:cNvPr>
          <p:cNvSpPr/>
          <p:nvPr/>
        </p:nvSpPr>
        <p:spPr>
          <a:xfrm>
            <a:off x="302549" y="1563749"/>
            <a:ext cx="1016000" cy="29718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sz="9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Negative Reinforcement </a:t>
            </a:r>
            <a:endParaRPr lang="en-US" sz="900" i="0" u="none" strike="noStrike" cap="none" dirty="0">
              <a:ln>
                <a:noFill/>
              </a:ln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1" name="Rounded Rectangle 6">
            <a:extLst>
              <a:ext uri="{FF2B5EF4-FFF2-40B4-BE49-F238E27FC236}">
                <a16:creationId xmlns:a16="http://schemas.microsoft.com/office/drawing/2014/main" id="{CAD9D1D9-E124-453E-A416-581BDFFACB2C}"/>
              </a:ext>
            </a:extLst>
          </p:cNvPr>
          <p:cNvSpPr/>
          <p:nvPr/>
        </p:nvSpPr>
        <p:spPr>
          <a:xfrm>
            <a:off x="1330614" y="1563750"/>
            <a:ext cx="1016000" cy="28864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>
                <a:srgbClr val="FFFFFF"/>
              </a:buClr>
              <a:buSzPts val="1300"/>
            </a:pPr>
            <a:r>
              <a:rPr lang="en-US" sz="9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Positive  Reinforcement</a:t>
            </a:r>
            <a:endParaRPr lang="en-US" sz="900" i="0" u="none" strike="noStrike" cap="none" dirty="0">
              <a:ln>
                <a:noFill/>
              </a:ln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2" name="Rounded Rectangle 4">
            <a:extLst>
              <a:ext uri="{FF2B5EF4-FFF2-40B4-BE49-F238E27FC236}">
                <a16:creationId xmlns:a16="http://schemas.microsoft.com/office/drawing/2014/main" id="{DA64A782-6C7C-4853-A569-A682B789E7B4}"/>
              </a:ext>
            </a:extLst>
          </p:cNvPr>
          <p:cNvSpPr/>
          <p:nvPr/>
        </p:nvSpPr>
        <p:spPr>
          <a:xfrm>
            <a:off x="302549" y="2825499"/>
            <a:ext cx="950372" cy="29952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sz="12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Satisfaction </a:t>
            </a:r>
            <a:endParaRPr lang="en-US" sz="1200" i="0" u="none" strike="noStrike" cap="none" dirty="0">
              <a:ln>
                <a:noFill/>
              </a:ln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3" name="Rounded Rectangle 6">
            <a:extLst>
              <a:ext uri="{FF2B5EF4-FFF2-40B4-BE49-F238E27FC236}">
                <a16:creationId xmlns:a16="http://schemas.microsoft.com/office/drawing/2014/main" id="{691E82B3-4662-49F3-BD5B-0641E63C4766}"/>
              </a:ext>
            </a:extLst>
          </p:cNvPr>
          <p:cNvSpPr/>
          <p:nvPr/>
        </p:nvSpPr>
        <p:spPr>
          <a:xfrm>
            <a:off x="1398450" y="2825499"/>
            <a:ext cx="950372" cy="299523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sz="12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Frustrated</a:t>
            </a:r>
            <a:endParaRPr lang="en-US" sz="1200" i="0" u="none" strike="noStrike" cap="none" dirty="0">
              <a:ln>
                <a:noFill/>
              </a:ln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4" name="Rounded Rectangle 6">
            <a:extLst>
              <a:ext uri="{FF2B5EF4-FFF2-40B4-BE49-F238E27FC236}">
                <a16:creationId xmlns:a16="http://schemas.microsoft.com/office/drawing/2014/main" id="{4695B4A0-F32F-445E-9626-854CA29E0057}"/>
              </a:ext>
            </a:extLst>
          </p:cNvPr>
          <p:cNvSpPr/>
          <p:nvPr/>
        </p:nvSpPr>
        <p:spPr>
          <a:xfrm>
            <a:off x="829042" y="3154867"/>
            <a:ext cx="950372" cy="24567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 panose="020F0502020204030204"/>
              <a:buNone/>
            </a:pPr>
            <a:r>
              <a:rPr lang="en-US" sz="1200" dirty="0">
                <a:solidFill>
                  <a:schemeClr val="tx1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rPr>
              <a:t>Thwarted</a:t>
            </a:r>
            <a:endParaRPr lang="en-US" sz="1200" i="0" u="none" strike="noStrike" cap="none" dirty="0">
              <a:ln>
                <a:noFill/>
              </a:ln>
              <a:solidFill>
                <a:schemeClr val="tx1"/>
              </a:solidFill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D761C8D3-33CA-4481-97C6-2609DEE3DD4B}"/>
              </a:ext>
            </a:extLst>
          </p:cNvPr>
          <p:cNvSpPr/>
          <p:nvPr/>
        </p:nvSpPr>
        <p:spPr>
          <a:xfrm>
            <a:off x="6983630" y="2131889"/>
            <a:ext cx="1811578" cy="27805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105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ffiliation </a:t>
            </a:r>
            <a:r>
              <a:rPr lang="en-US" sz="105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</a:t>
            </a:r>
            <a:r>
              <a:rPr lang="en-US" sz="105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B</a:t>
            </a:r>
            <a:r>
              <a:rPr lang="en-US" sz="105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elonging</a:t>
            </a:r>
            <a:endParaRPr lang="en-US" sz="10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8b23b8-80ab-4871-af94-265c2a70562d">
      <Terms xmlns="http://schemas.microsoft.com/office/infopath/2007/PartnerControls"/>
    </lcf76f155ced4ddcb4097134ff3c332f>
    <TaxCatchAll xmlns="94d707cb-8288-4c59-8fe9-a457835741f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43DE67C22F4940BBE9D170DAE04CAF" ma:contentTypeVersion="18" ma:contentTypeDescription="Create a new document." ma:contentTypeScope="" ma:versionID="50b3c8d461ed132ee39070c7dbf0b0ed">
  <xsd:schema xmlns:xsd="http://www.w3.org/2001/XMLSchema" xmlns:xs="http://www.w3.org/2001/XMLSchema" xmlns:p="http://schemas.microsoft.com/office/2006/metadata/properties" xmlns:ns2="758b23b8-80ab-4871-af94-265c2a70562d" xmlns:ns3="94d707cb-8288-4c59-8fe9-a457835741f6" targetNamespace="http://schemas.microsoft.com/office/2006/metadata/properties" ma:root="true" ma:fieldsID="2f3ebda7f9c4e1b852dc052020f98b93" ns2:_="" ns3:_="">
    <xsd:import namespace="758b23b8-80ab-4871-af94-265c2a70562d"/>
    <xsd:import namespace="94d707cb-8288-4c59-8fe9-a457835741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8b23b8-80ab-4871-af94-265c2a7056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707cb-8288-4c59-8fe9-a457835741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aad51846-cd3e-44b1-a42e-8df071718a87}" ma:internalName="TaxCatchAll" ma:showField="CatchAllData" ma:web="94d707cb-8288-4c59-8fe9-a457835741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A928B31-EE33-4E12-B06F-58D9B1EC240A}">
  <ds:schemaRefs>
    <ds:schemaRef ds:uri="http://schemas.microsoft.com/office/2006/metadata/properties"/>
    <ds:schemaRef ds:uri="http://schemas.microsoft.com/office/infopath/2007/PartnerControls"/>
    <ds:schemaRef ds:uri="758b23b8-80ab-4871-af94-265c2a70562d"/>
    <ds:schemaRef ds:uri="94d707cb-8288-4c59-8fe9-a457835741f6"/>
  </ds:schemaRefs>
</ds:datastoreItem>
</file>

<file path=customXml/itemProps2.xml><?xml version="1.0" encoding="utf-8"?>
<ds:datastoreItem xmlns:ds="http://schemas.openxmlformats.org/officeDocument/2006/customXml" ds:itemID="{D1418358-070B-4BF1-A883-38D3C476C0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6627EC7-8BDF-4A67-9BD6-1A89CAFF856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8b23b8-80ab-4871-af94-265c2a70562d"/>
    <ds:schemaRef ds:uri="94d707cb-8288-4c59-8fe9-a457835741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96</Words>
  <Application>Microsoft Office PowerPoint</Application>
  <PresentationFormat>On-screen Show (16:9)</PresentationFormat>
  <Paragraphs>39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Diaz, Anjolii</dc:creator>
  <cp:lastModifiedBy>Reviewer</cp:lastModifiedBy>
  <cp:revision>14</cp:revision>
  <dcterms:created xsi:type="dcterms:W3CDTF">2026-04-13T09:54:43Z</dcterms:created>
  <dcterms:modified xsi:type="dcterms:W3CDTF">2026-07-23T14:14:15Z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1033-12.1.0.25242</vt:lpwstr>
  </property>
  <property fmtid="{D5CDD505-2E9C-101B-9397-08002B2CF9AE}" pid="3" name="ICV">
    <vt:lpwstr>987CE43497A04C54A4BB53AEC6E80655_13</vt:lpwstr>
  </property>
  <property fmtid="{D5CDD505-2E9C-101B-9397-08002B2CF9AE}" pid="4" name="ContentTypeId">
    <vt:lpwstr>0x0101006B43DE67C22F4940BBE9D170DAE04CAF</vt:lpwstr>
  </property>
  <property fmtid="{D5CDD505-2E9C-101B-9397-08002B2CF9AE}" pid="5" name="MSIP_Label_2bbab825-a111-45e4-86a1-18cee0005896_Enabled">
    <vt:lpwstr>true</vt:lpwstr>
  </property>
  <property fmtid="{D5CDD505-2E9C-101B-9397-08002B2CF9AE}" pid="6" name="MSIP_Label_2bbab825-a111-45e4-86a1-18cee0005896_SetDate">
    <vt:lpwstr>2026-07-23T14:14:04Z</vt:lpwstr>
  </property>
  <property fmtid="{D5CDD505-2E9C-101B-9397-08002B2CF9AE}" pid="7" name="MSIP_Label_2bbab825-a111-45e4-86a1-18cee0005896_Method">
    <vt:lpwstr>Standard</vt:lpwstr>
  </property>
  <property fmtid="{D5CDD505-2E9C-101B-9397-08002B2CF9AE}" pid="8" name="MSIP_Label_2bbab825-a111-45e4-86a1-18cee0005896_Name">
    <vt:lpwstr>2bbab825-a111-45e4-86a1-18cee0005896</vt:lpwstr>
  </property>
  <property fmtid="{D5CDD505-2E9C-101B-9397-08002B2CF9AE}" pid="9" name="MSIP_Label_2bbab825-a111-45e4-86a1-18cee0005896_SiteId">
    <vt:lpwstr>2567d566-604c-408a-8a60-55d0dc9d9d6b</vt:lpwstr>
  </property>
  <property fmtid="{D5CDD505-2E9C-101B-9397-08002B2CF9AE}" pid="10" name="MSIP_Label_2bbab825-a111-45e4-86a1-18cee0005896_ActionId">
    <vt:lpwstr>cad01c63-686d-4fad-ac72-e64a27a71dfd</vt:lpwstr>
  </property>
  <property fmtid="{D5CDD505-2E9C-101B-9397-08002B2CF9AE}" pid="11" name="MSIP_Label_2bbab825-a111-45e4-86a1-18cee0005896_ContentBits">
    <vt:lpwstr>2</vt:lpwstr>
  </property>
  <property fmtid="{D5CDD505-2E9C-101B-9397-08002B2CF9AE}" pid="12" name="MSIP_Label_2bbab825-a111-45e4-86a1-18cee0005896_Tag">
    <vt:lpwstr>10, 3, 0, 2</vt:lpwstr>
  </property>
  <property fmtid="{D5CDD505-2E9C-101B-9397-08002B2CF9AE}" pid="13" name="ClassificationContentMarkingFooterLocations">
    <vt:lpwstr>Simple Light:3</vt:lpwstr>
  </property>
  <property fmtid="{D5CDD505-2E9C-101B-9397-08002B2CF9AE}" pid="14" name="ClassificationContentMarkingFooterText">
    <vt:lpwstr>Information Classification: General</vt:lpwstr>
  </property>
  <property fmtid="{D5CDD505-2E9C-101B-9397-08002B2CF9AE}" pid="15" name="MediaServiceImageTags">
    <vt:lpwstr/>
  </property>
</Properties>
</file>