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5FD"/>
    <a:srgbClr val="660033"/>
    <a:srgbClr val="CC3399"/>
    <a:srgbClr val="D6006B"/>
    <a:srgbClr val="E566FE"/>
    <a:srgbClr val="DA00DA"/>
    <a:srgbClr val="F200F2"/>
    <a:srgbClr val="8A008A"/>
    <a:srgbClr val="660066"/>
    <a:srgbClr val="EA0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A2C3B1-3716-FFB0-F536-3FC9412513E4}" v="1" dt="2026-07-23T14:15:47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89" autoAdjust="0"/>
    <p:restoredTop sz="94660"/>
  </p:normalViewPr>
  <p:slideViewPr>
    <p:cSldViewPr snapToGrid="0">
      <p:cViewPr>
        <p:scale>
          <a:sx n="70" d="100"/>
          <a:sy n="70" d="100"/>
        </p:scale>
        <p:origin x="888" y="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D8A2C3B1-3716-FFB0-F536-3FC9412513E4}"/>
    <pc:docChg chg="mod modSld modMainMaster">
      <pc:chgData name="Cook, Samantha" userId="S::samantha.cook@informa.com::deb809be-f916-48e0-bedc-9d8c402e617f" providerId="AD" clId="Web-{D8A2C3B1-3716-FFB0-F536-3FC9412513E4}" dt="2026-07-23T14:15:47.357" v="2"/>
      <pc:docMkLst>
        <pc:docMk/>
      </pc:docMkLst>
      <pc:sldChg chg="mod setBg">
        <pc:chgData name="Cook, Samantha" userId="S::samantha.cook@informa.com::deb809be-f916-48e0-bedc-9d8c402e617f" providerId="AD" clId="Web-{D8A2C3B1-3716-FFB0-F536-3FC9412513E4}" dt="2026-07-23T14:15:47.357" v="2"/>
        <pc:sldMkLst>
          <pc:docMk/>
          <pc:sldMk cId="3610325160" sldId="262"/>
        </pc:sldMkLst>
      </pc:sldChg>
      <pc:sldMasterChg chg="addSp">
        <pc:chgData name="Cook, Samantha" userId="S::samantha.cook@informa.com::deb809be-f916-48e0-bedc-9d8c402e617f" providerId="AD" clId="Web-{D8A2C3B1-3716-FFB0-F536-3FC9412513E4}" dt="2026-07-23T14:15:44.607" v="0" actId="33475"/>
        <pc:sldMasterMkLst>
          <pc:docMk/>
          <pc:sldMasterMk cId="4137544036" sldId="2147483648"/>
        </pc:sldMasterMkLst>
        <pc:spChg chg="add">
          <ac:chgData name="Cook, Samantha" userId="S::samantha.cook@informa.com::deb809be-f916-48e0-bedc-9d8c402e617f" providerId="AD" clId="Web-{D8A2C3B1-3716-FFB0-F536-3FC9412513E4}" dt="2026-07-23T14:15:44.607" v="0" actId="33475"/>
          <ac:spMkLst>
            <pc:docMk/>
            <pc:sldMasterMk cId="4137544036" sldId="2147483648"/>
            <ac:spMk id="8" creationId="{7C0629BF-F087-E6BA-02C9-78055B7B9ACD}"/>
          </ac:spMkLst>
        </pc:sp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2FAED6-BD77-4FC5-B7E0-4D6EC1C3F23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494F9A65-AF42-46B5-8795-6EA92F198A37}">
      <dgm:prSet phldrT="[Text]" custT="1"/>
      <dgm:spPr>
        <a:solidFill>
          <a:srgbClr val="D6006B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pPr algn="ctr"/>
          <a:r>
            <a:rPr lang="en-US" sz="1200" b="1" dirty="0"/>
            <a:t>Planning</a:t>
          </a:r>
        </a:p>
        <a:p>
          <a:pPr algn="ctr"/>
          <a:r>
            <a:rPr lang="en-US" sz="1200" dirty="0"/>
            <a:t>Primary &amp; Secondary Appraisal</a:t>
          </a:r>
          <a:endParaRPr lang="en-US" sz="1200" b="1" dirty="0"/>
        </a:p>
      </dgm:t>
    </dgm:pt>
    <dgm:pt modelId="{33EC1586-95B5-4A2B-A173-49579FC372FF}" type="parTrans" cxnId="{93D8E16B-846E-401C-B0E0-42201F4D7EEE}">
      <dgm:prSet/>
      <dgm:spPr/>
      <dgm:t>
        <a:bodyPr/>
        <a:lstStyle/>
        <a:p>
          <a:endParaRPr lang="en-US"/>
        </a:p>
      </dgm:t>
    </dgm:pt>
    <dgm:pt modelId="{5771DC9D-A084-4DDA-9A67-EF18C47C6451}" type="sibTrans" cxnId="{93D8E16B-846E-401C-B0E0-42201F4D7EEE}">
      <dgm:prSet/>
      <dgm:spPr>
        <a:solidFill>
          <a:srgbClr val="660033"/>
        </a:solidFill>
      </dgm:spPr>
      <dgm:t>
        <a:bodyPr/>
        <a:lstStyle/>
        <a:p>
          <a:endParaRPr lang="en-US"/>
        </a:p>
      </dgm:t>
    </dgm:pt>
    <dgm:pt modelId="{AA6933B5-B8EF-452A-A829-3C450626448B}">
      <dgm:prSet phldrT="[Text]" custT="1"/>
      <dgm:spPr>
        <a:solidFill>
          <a:srgbClr val="D6006B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pPr algn="ctr"/>
          <a:r>
            <a:rPr lang="en-US" sz="1200" b="1" dirty="0"/>
            <a:t>Execution</a:t>
          </a:r>
        </a:p>
        <a:p>
          <a:pPr algn="ctr"/>
          <a:r>
            <a:rPr lang="en-US" sz="1200" dirty="0"/>
            <a:t>Secondary Appraisal</a:t>
          </a:r>
        </a:p>
      </dgm:t>
    </dgm:pt>
    <dgm:pt modelId="{109F86F1-6DB3-43AD-8F2E-C845C5B2EEA8}" type="parTrans" cxnId="{A109BFC6-6DE1-4D0E-8D65-BEC2ED9603E5}">
      <dgm:prSet/>
      <dgm:spPr/>
      <dgm:t>
        <a:bodyPr/>
        <a:lstStyle/>
        <a:p>
          <a:endParaRPr lang="en-US"/>
        </a:p>
      </dgm:t>
    </dgm:pt>
    <dgm:pt modelId="{A297A6A1-EB3D-4771-97E0-5F0EB00B9E98}" type="sibTrans" cxnId="{A109BFC6-6DE1-4D0E-8D65-BEC2ED9603E5}">
      <dgm:prSet/>
      <dgm:spPr>
        <a:solidFill>
          <a:srgbClr val="660033"/>
        </a:solidFill>
      </dgm:spPr>
      <dgm:t>
        <a:bodyPr/>
        <a:lstStyle/>
        <a:p>
          <a:endParaRPr lang="en-US"/>
        </a:p>
      </dgm:t>
    </dgm:pt>
    <dgm:pt modelId="{42000979-EC49-4A28-9290-610A073B5B4C}">
      <dgm:prSet phldrT="[Text]" custT="1"/>
      <dgm:spPr>
        <a:solidFill>
          <a:srgbClr val="D6006B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pPr algn="l"/>
          <a:r>
            <a:rPr lang="en-US" sz="1200" dirty="0"/>
            <a:t>Coping: Emotion &amp; Problem-Focused Coping</a:t>
          </a:r>
        </a:p>
      </dgm:t>
    </dgm:pt>
    <dgm:pt modelId="{3B8496E1-8910-4D21-A6F2-27DB5324812F}" type="parTrans" cxnId="{026AACA3-91D0-430B-BBD9-D8FA60378D7A}">
      <dgm:prSet/>
      <dgm:spPr/>
      <dgm:t>
        <a:bodyPr/>
        <a:lstStyle/>
        <a:p>
          <a:endParaRPr lang="en-US"/>
        </a:p>
      </dgm:t>
    </dgm:pt>
    <dgm:pt modelId="{81CCC5FA-D50F-487B-A0A2-CC95DC946175}" type="sibTrans" cxnId="{026AACA3-91D0-430B-BBD9-D8FA60378D7A}">
      <dgm:prSet/>
      <dgm:spPr/>
      <dgm:t>
        <a:bodyPr/>
        <a:lstStyle/>
        <a:p>
          <a:endParaRPr lang="en-US"/>
        </a:p>
      </dgm:t>
    </dgm:pt>
    <dgm:pt modelId="{03582383-B895-426A-A43F-BEFE9A06247C}">
      <dgm:prSet phldrT="[Text]" custT="1"/>
      <dgm:spPr>
        <a:solidFill>
          <a:srgbClr val="D6006B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pPr algn="ctr"/>
          <a:r>
            <a:rPr lang="en-US" sz="1200" b="1" dirty="0"/>
            <a:t>Feedback</a:t>
          </a:r>
        </a:p>
      </dgm:t>
    </dgm:pt>
    <dgm:pt modelId="{67D2B6BB-B7D5-480F-B1D2-3C111E74D388}" type="parTrans" cxnId="{454A402F-B462-436D-957C-C7D1A9F82A41}">
      <dgm:prSet/>
      <dgm:spPr/>
      <dgm:t>
        <a:bodyPr/>
        <a:lstStyle/>
        <a:p>
          <a:endParaRPr lang="en-US"/>
        </a:p>
      </dgm:t>
    </dgm:pt>
    <dgm:pt modelId="{7B677B01-FC8B-4ACB-A427-9D9A08A9AF81}" type="sibTrans" cxnId="{454A402F-B462-436D-957C-C7D1A9F82A41}">
      <dgm:prSet/>
      <dgm:spPr/>
      <dgm:t>
        <a:bodyPr/>
        <a:lstStyle/>
        <a:p>
          <a:endParaRPr lang="en-US"/>
        </a:p>
      </dgm:t>
    </dgm:pt>
    <dgm:pt modelId="{46B296B4-0504-4A07-BF64-DA9E9C52BCFE}">
      <dgm:prSet phldrT="[Text]" custT="1"/>
      <dgm:spPr>
        <a:solidFill>
          <a:srgbClr val="D6006B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pPr algn="l"/>
          <a:r>
            <a:rPr lang="en-US" sz="1200" dirty="0"/>
            <a:t>Emotion Regulation: Adaptive &amp; Maladaptive</a:t>
          </a:r>
        </a:p>
      </dgm:t>
    </dgm:pt>
    <dgm:pt modelId="{7ACF692B-F62E-4200-BE70-3E9EEB658F85}" type="parTrans" cxnId="{66A9D06B-60DE-4185-8D86-442E1E4D2418}">
      <dgm:prSet/>
      <dgm:spPr/>
      <dgm:t>
        <a:bodyPr/>
        <a:lstStyle/>
        <a:p>
          <a:endParaRPr lang="en-US"/>
        </a:p>
      </dgm:t>
    </dgm:pt>
    <dgm:pt modelId="{AA273C6D-A470-4249-A530-A1B75BD33A48}" type="sibTrans" cxnId="{66A9D06B-60DE-4185-8D86-442E1E4D2418}">
      <dgm:prSet/>
      <dgm:spPr/>
      <dgm:t>
        <a:bodyPr/>
        <a:lstStyle/>
        <a:p>
          <a:endParaRPr lang="en-US"/>
        </a:p>
      </dgm:t>
    </dgm:pt>
    <dgm:pt modelId="{84F11F6F-9161-4C3A-9C03-11356059EEB8}" type="pres">
      <dgm:prSet presAssocID="{842FAED6-BD77-4FC5-B7E0-4D6EC1C3F23B}" presName="linearFlow" presStyleCnt="0">
        <dgm:presLayoutVars>
          <dgm:resizeHandles val="exact"/>
        </dgm:presLayoutVars>
      </dgm:prSet>
      <dgm:spPr/>
    </dgm:pt>
    <dgm:pt modelId="{6AEBBA3B-3FB1-46E8-A80C-888EC6C9FA03}" type="pres">
      <dgm:prSet presAssocID="{494F9A65-AF42-46B5-8795-6EA92F198A37}" presName="node" presStyleLbl="node1" presStyleIdx="0" presStyleCnt="3">
        <dgm:presLayoutVars>
          <dgm:bulletEnabled val="1"/>
        </dgm:presLayoutVars>
      </dgm:prSet>
      <dgm:spPr/>
    </dgm:pt>
    <dgm:pt modelId="{E4D4324A-9BDE-46F8-8A71-5E30F780DE1C}" type="pres">
      <dgm:prSet presAssocID="{5771DC9D-A084-4DDA-9A67-EF18C47C6451}" presName="sibTrans" presStyleLbl="sibTrans2D1" presStyleIdx="0" presStyleCnt="2"/>
      <dgm:spPr/>
    </dgm:pt>
    <dgm:pt modelId="{AFA03CC5-DCF2-4A6A-B2B0-B2CC1AD0CC0D}" type="pres">
      <dgm:prSet presAssocID="{5771DC9D-A084-4DDA-9A67-EF18C47C6451}" presName="connectorText" presStyleLbl="sibTrans2D1" presStyleIdx="0" presStyleCnt="2"/>
      <dgm:spPr/>
    </dgm:pt>
    <dgm:pt modelId="{DC4D256B-7893-4E37-9781-ADE9D2B87CAF}" type="pres">
      <dgm:prSet presAssocID="{AA6933B5-B8EF-452A-A829-3C450626448B}" presName="node" presStyleLbl="node1" presStyleIdx="1" presStyleCnt="3" custScaleX="126485" custScaleY="226951">
        <dgm:presLayoutVars>
          <dgm:bulletEnabled val="1"/>
        </dgm:presLayoutVars>
      </dgm:prSet>
      <dgm:spPr/>
    </dgm:pt>
    <dgm:pt modelId="{4B5856A0-D1AA-41D1-AD52-E299C0EA56D2}" type="pres">
      <dgm:prSet presAssocID="{A297A6A1-EB3D-4771-97E0-5F0EB00B9E98}" presName="sibTrans" presStyleLbl="sibTrans2D1" presStyleIdx="1" presStyleCnt="2"/>
      <dgm:spPr/>
    </dgm:pt>
    <dgm:pt modelId="{7313398D-4382-4381-9D04-E5DAA3A0E2AA}" type="pres">
      <dgm:prSet presAssocID="{A297A6A1-EB3D-4771-97E0-5F0EB00B9E98}" presName="connectorText" presStyleLbl="sibTrans2D1" presStyleIdx="1" presStyleCnt="2"/>
      <dgm:spPr/>
    </dgm:pt>
    <dgm:pt modelId="{729593EE-5C08-4B04-852C-02399327023F}" type="pres">
      <dgm:prSet presAssocID="{03582383-B895-426A-A43F-BEFE9A06247C}" presName="node" presStyleLbl="node1" presStyleIdx="2" presStyleCnt="3" custScaleY="54014">
        <dgm:presLayoutVars>
          <dgm:bulletEnabled val="1"/>
        </dgm:presLayoutVars>
      </dgm:prSet>
      <dgm:spPr/>
    </dgm:pt>
  </dgm:ptLst>
  <dgm:cxnLst>
    <dgm:cxn modelId="{036D9001-B937-4E0F-89D9-DF4921DA1995}" type="presOf" srcId="{AA6933B5-B8EF-452A-A829-3C450626448B}" destId="{DC4D256B-7893-4E37-9781-ADE9D2B87CAF}" srcOrd="0" destOrd="0" presId="urn:microsoft.com/office/officeart/2005/8/layout/process2"/>
    <dgm:cxn modelId="{8DEDE013-E1E2-4DF5-9C94-483C14F91E61}" type="presOf" srcId="{842FAED6-BD77-4FC5-B7E0-4D6EC1C3F23B}" destId="{84F11F6F-9161-4C3A-9C03-11356059EEB8}" srcOrd="0" destOrd="0" presId="urn:microsoft.com/office/officeart/2005/8/layout/process2"/>
    <dgm:cxn modelId="{DB113D24-FD71-4EB0-8248-0206D51D9BDB}" type="presOf" srcId="{A297A6A1-EB3D-4771-97E0-5F0EB00B9E98}" destId="{7313398D-4382-4381-9D04-E5DAA3A0E2AA}" srcOrd="1" destOrd="0" presId="urn:microsoft.com/office/officeart/2005/8/layout/process2"/>
    <dgm:cxn modelId="{8A63162F-E454-40CF-9BB1-9E617D3F6711}" type="presOf" srcId="{46B296B4-0504-4A07-BF64-DA9E9C52BCFE}" destId="{DC4D256B-7893-4E37-9781-ADE9D2B87CAF}" srcOrd="0" destOrd="2" presId="urn:microsoft.com/office/officeart/2005/8/layout/process2"/>
    <dgm:cxn modelId="{454A402F-B462-436D-957C-C7D1A9F82A41}" srcId="{842FAED6-BD77-4FC5-B7E0-4D6EC1C3F23B}" destId="{03582383-B895-426A-A43F-BEFE9A06247C}" srcOrd="2" destOrd="0" parTransId="{67D2B6BB-B7D5-480F-B1D2-3C111E74D388}" sibTransId="{7B677B01-FC8B-4ACB-A427-9D9A08A9AF81}"/>
    <dgm:cxn modelId="{AB615B37-891B-4EFE-8706-4AF26FD63265}" type="presOf" srcId="{494F9A65-AF42-46B5-8795-6EA92F198A37}" destId="{6AEBBA3B-3FB1-46E8-A80C-888EC6C9FA03}" srcOrd="0" destOrd="0" presId="urn:microsoft.com/office/officeart/2005/8/layout/process2"/>
    <dgm:cxn modelId="{326A4C5C-C971-4529-BC53-8F5331296838}" type="presOf" srcId="{03582383-B895-426A-A43F-BEFE9A06247C}" destId="{729593EE-5C08-4B04-852C-02399327023F}" srcOrd="0" destOrd="0" presId="urn:microsoft.com/office/officeart/2005/8/layout/process2"/>
    <dgm:cxn modelId="{66A9D06B-60DE-4185-8D86-442E1E4D2418}" srcId="{AA6933B5-B8EF-452A-A829-3C450626448B}" destId="{46B296B4-0504-4A07-BF64-DA9E9C52BCFE}" srcOrd="1" destOrd="0" parTransId="{7ACF692B-F62E-4200-BE70-3E9EEB658F85}" sibTransId="{AA273C6D-A470-4249-A530-A1B75BD33A48}"/>
    <dgm:cxn modelId="{93D8E16B-846E-401C-B0E0-42201F4D7EEE}" srcId="{842FAED6-BD77-4FC5-B7E0-4D6EC1C3F23B}" destId="{494F9A65-AF42-46B5-8795-6EA92F198A37}" srcOrd="0" destOrd="0" parTransId="{33EC1586-95B5-4A2B-A173-49579FC372FF}" sibTransId="{5771DC9D-A084-4DDA-9A67-EF18C47C6451}"/>
    <dgm:cxn modelId="{026AACA3-91D0-430B-BBD9-D8FA60378D7A}" srcId="{AA6933B5-B8EF-452A-A829-3C450626448B}" destId="{42000979-EC49-4A28-9290-610A073B5B4C}" srcOrd="0" destOrd="0" parTransId="{3B8496E1-8910-4D21-A6F2-27DB5324812F}" sibTransId="{81CCC5FA-D50F-487B-A0A2-CC95DC946175}"/>
    <dgm:cxn modelId="{3FEAB1A4-C1D2-44FF-80FC-880D451FBFE4}" type="presOf" srcId="{A297A6A1-EB3D-4771-97E0-5F0EB00B9E98}" destId="{4B5856A0-D1AA-41D1-AD52-E299C0EA56D2}" srcOrd="0" destOrd="0" presId="urn:microsoft.com/office/officeart/2005/8/layout/process2"/>
    <dgm:cxn modelId="{E8E96EBC-5D8C-4E8B-BF50-6391727A4366}" type="presOf" srcId="{5771DC9D-A084-4DDA-9A67-EF18C47C6451}" destId="{AFA03CC5-DCF2-4A6A-B2B0-B2CC1AD0CC0D}" srcOrd="1" destOrd="0" presId="urn:microsoft.com/office/officeart/2005/8/layout/process2"/>
    <dgm:cxn modelId="{359174BF-48C7-47D7-AD47-BB53F6D0D272}" type="presOf" srcId="{42000979-EC49-4A28-9290-610A073B5B4C}" destId="{DC4D256B-7893-4E37-9781-ADE9D2B87CAF}" srcOrd="0" destOrd="1" presId="urn:microsoft.com/office/officeart/2005/8/layout/process2"/>
    <dgm:cxn modelId="{A109BFC6-6DE1-4D0E-8D65-BEC2ED9603E5}" srcId="{842FAED6-BD77-4FC5-B7E0-4D6EC1C3F23B}" destId="{AA6933B5-B8EF-452A-A829-3C450626448B}" srcOrd="1" destOrd="0" parTransId="{109F86F1-6DB3-43AD-8F2E-C845C5B2EEA8}" sibTransId="{A297A6A1-EB3D-4771-97E0-5F0EB00B9E98}"/>
    <dgm:cxn modelId="{2AB3D9F2-8025-4792-B398-E1F9B0996F24}" type="presOf" srcId="{5771DC9D-A084-4DDA-9A67-EF18C47C6451}" destId="{E4D4324A-9BDE-46F8-8A71-5E30F780DE1C}" srcOrd="0" destOrd="0" presId="urn:microsoft.com/office/officeart/2005/8/layout/process2"/>
    <dgm:cxn modelId="{7922D0BA-D855-4229-860C-02E5672D6EE1}" type="presParOf" srcId="{84F11F6F-9161-4C3A-9C03-11356059EEB8}" destId="{6AEBBA3B-3FB1-46E8-A80C-888EC6C9FA03}" srcOrd="0" destOrd="0" presId="urn:microsoft.com/office/officeart/2005/8/layout/process2"/>
    <dgm:cxn modelId="{AE21C0FF-0F09-4E09-B5ED-B8FBEC3FA1C4}" type="presParOf" srcId="{84F11F6F-9161-4C3A-9C03-11356059EEB8}" destId="{E4D4324A-9BDE-46F8-8A71-5E30F780DE1C}" srcOrd="1" destOrd="0" presId="urn:microsoft.com/office/officeart/2005/8/layout/process2"/>
    <dgm:cxn modelId="{A7E1E22A-0561-490A-AC5C-8DA7A67139A3}" type="presParOf" srcId="{E4D4324A-9BDE-46F8-8A71-5E30F780DE1C}" destId="{AFA03CC5-DCF2-4A6A-B2B0-B2CC1AD0CC0D}" srcOrd="0" destOrd="0" presId="urn:microsoft.com/office/officeart/2005/8/layout/process2"/>
    <dgm:cxn modelId="{1591F51C-5899-4413-A59A-217215CFD3E3}" type="presParOf" srcId="{84F11F6F-9161-4C3A-9C03-11356059EEB8}" destId="{DC4D256B-7893-4E37-9781-ADE9D2B87CAF}" srcOrd="2" destOrd="0" presId="urn:microsoft.com/office/officeart/2005/8/layout/process2"/>
    <dgm:cxn modelId="{35E7BCB9-49E2-46AF-834E-109726F20A66}" type="presParOf" srcId="{84F11F6F-9161-4C3A-9C03-11356059EEB8}" destId="{4B5856A0-D1AA-41D1-AD52-E299C0EA56D2}" srcOrd="3" destOrd="0" presId="urn:microsoft.com/office/officeart/2005/8/layout/process2"/>
    <dgm:cxn modelId="{71D36A39-6004-40D4-AF57-FE81F9ADC482}" type="presParOf" srcId="{4B5856A0-D1AA-41D1-AD52-E299C0EA56D2}" destId="{7313398D-4382-4381-9D04-E5DAA3A0E2AA}" srcOrd="0" destOrd="0" presId="urn:microsoft.com/office/officeart/2005/8/layout/process2"/>
    <dgm:cxn modelId="{588F5B05-7149-455B-9948-6A31C2162C81}" type="presParOf" srcId="{84F11F6F-9161-4C3A-9C03-11356059EEB8}" destId="{729593EE-5C08-4B04-852C-02399327023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57DAD1-BD28-4818-929B-8D5D4D98972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7A05FC7-FB5B-4997-910F-15FC3FEF4350}">
      <dgm:prSet phldrT="[Text]" custT="1"/>
      <dgm:spPr>
        <a:solidFill>
          <a:srgbClr val="CC3399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r>
            <a:rPr lang="en-US" sz="1200" dirty="0"/>
            <a:t>Stressor (Demand)</a:t>
          </a:r>
        </a:p>
      </dgm:t>
    </dgm:pt>
    <dgm:pt modelId="{F5835DB7-11C5-4E98-A5B9-5E604A5045AA}" type="parTrans" cxnId="{5E83152E-E886-4670-9688-A7A8963A5C56}">
      <dgm:prSet/>
      <dgm:spPr/>
      <dgm:t>
        <a:bodyPr/>
        <a:lstStyle/>
        <a:p>
          <a:endParaRPr lang="en-US"/>
        </a:p>
      </dgm:t>
    </dgm:pt>
    <dgm:pt modelId="{84FB82BE-F726-4770-8E0D-62397EF0A481}" type="sibTrans" cxnId="{5E83152E-E886-4670-9688-A7A8963A5C56}">
      <dgm:prSet/>
      <dgm:spPr>
        <a:solidFill>
          <a:srgbClr val="660033"/>
        </a:solidFill>
      </dgm:spPr>
      <dgm:t>
        <a:bodyPr/>
        <a:lstStyle/>
        <a:p>
          <a:endParaRPr lang="en-US"/>
        </a:p>
      </dgm:t>
    </dgm:pt>
    <dgm:pt modelId="{7ACAAC69-F697-4657-92AB-DF544CFAC16A}">
      <dgm:prSet phldrT="[Text]" custT="1"/>
      <dgm:spPr>
        <a:solidFill>
          <a:srgbClr val="CC3399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r>
            <a:rPr lang="en-US" sz="1200" dirty="0"/>
            <a:t>Appraisal (Threat vs. Challenge)</a:t>
          </a:r>
        </a:p>
      </dgm:t>
    </dgm:pt>
    <dgm:pt modelId="{9C45D702-9468-4029-88FD-7DC2B29C7DE6}" type="parTrans" cxnId="{A6A2B7ED-9F12-417D-BEBA-A93D9141DCDE}">
      <dgm:prSet/>
      <dgm:spPr/>
      <dgm:t>
        <a:bodyPr/>
        <a:lstStyle/>
        <a:p>
          <a:endParaRPr lang="en-US"/>
        </a:p>
      </dgm:t>
    </dgm:pt>
    <dgm:pt modelId="{A795B3B5-AF9C-4F89-8F54-46B77DBE68B7}" type="sibTrans" cxnId="{A6A2B7ED-9F12-417D-BEBA-A93D9141DCDE}">
      <dgm:prSet/>
      <dgm:spPr>
        <a:solidFill>
          <a:srgbClr val="660033"/>
        </a:solidFill>
      </dgm:spPr>
      <dgm:t>
        <a:bodyPr/>
        <a:lstStyle/>
        <a:p>
          <a:endParaRPr lang="en-US"/>
        </a:p>
      </dgm:t>
    </dgm:pt>
    <dgm:pt modelId="{7068F3E0-DE00-4487-AC35-7E4D2654C4D8}">
      <dgm:prSet phldrT="[Text]" custT="1"/>
      <dgm:spPr>
        <a:solidFill>
          <a:srgbClr val="CC3399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r>
            <a:rPr lang="en-US" sz="1200" dirty="0"/>
            <a:t>Coping Behaviors (Coping &amp; Regulation)</a:t>
          </a:r>
        </a:p>
      </dgm:t>
    </dgm:pt>
    <dgm:pt modelId="{2857EE88-F259-4FA1-AB75-101EAFAC9343}" type="parTrans" cxnId="{8E3A76F8-FE7B-47DD-946F-6BE6104CB943}">
      <dgm:prSet/>
      <dgm:spPr/>
      <dgm:t>
        <a:bodyPr/>
        <a:lstStyle/>
        <a:p>
          <a:endParaRPr lang="en-US"/>
        </a:p>
      </dgm:t>
    </dgm:pt>
    <dgm:pt modelId="{B1B36D24-ECDA-4702-94C6-EF37F9A3FDF4}" type="sibTrans" cxnId="{8E3A76F8-FE7B-47DD-946F-6BE6104CB943}">
      <dgm:prSet/>
      <dgm:spPr>
        <a:solidFill>
          <a:srgbClr val="660033"/>
        </a:solidFill>
      </dgm:spPr>
      <dgm:t>
        <a:bodyPr/>
        <a:lstStyle/>
        <a:p>
          <a:endParaRPr lang="en-US"/>
        </a:p>
      </dgm:t>
    </dgm:pt>
    <dgm:pt modelId="{E7E27795-02BA-4783-AA1E-C0999ACACF9C}">
      <dgm:prSet phldrT="[Text]" custT="1"/>
      <dgm:spPr>
        <a:solidFill>
          <a:srgbClr val="CC3399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r>
            <a:rPr lang="en-US" sz="1200" dirty="0"/>
            <a:t>Outcomes (Psych, Phys, &amp; </a:t>
          </a:r>
          <a:r>
            <a:rPr lang="en-US" sz="1200" dirty="0" err="1"/>
            <a:t>Beh</a:t>
          </a:r>
          <a:r>
            <a:rPr lang="en-US" sz="1200" dirty="0"/>
            <a:t>)</a:t>
          </a:r>
        </a:p>
      </dgm:t>
    </dgm:pt>
    <dgm:pt modelId="{F08CC79B-7E15-4679-BB4B-F618DCDC40C1}" type="parTrans" cxnId="{3027CAE8-B353-446D-9DBB-20174BD2C681}">
      <dgm:prSet/>
      <dgm:spPr/>
      <dgm:t>
        <a:bodyPr/>
        <a:lstStyle/>
        <a:p>
          <a:endParaRPr lang="en-US"/>
        </a:p>
      </dgm:t>
    </dgm:pt>
    <dgm:pt modelId="{51B8F28C-1E71-4D56-BA27-9E8EBBEB5C74}" type="sibTrans" cxnId="{3027CAE8-B353-446D-9DBB-20174BD2C681}">
      <dgm:prSet/>
      <dgm:spPr>
        <a:solidFill>
          <a:srgbClr val="660033"/>
        </a:solidFill>
      </dgm:spPr>
      <dgm:t>
        <a:bodyPr/>
        <a:lstStyle/>
        <a:p>
          <a:endParaRPr lang="en-US"/>
        </a:p>
      </dgm:t>
    </dgm:pt>
    <dgm:pt modelId="{FFA18196-3F0B-4659-B72F-FBFCEBAE8F9B}">
      <dgm:prSet phldrT="[Text]" custT="1"/>
      <dgm:spPr>
        <a:solidFill>
          <a:srgbClr val="CC3399"/>
        </a:solidFill>
        <a:effectLst>
          <a:glow rad="101600">
            <a:srgbClr val="F5A5FD">
              <a:alpha val="60000"/>
            </a:srgbClr>
          </a:glow>
        </a:effectLst>
      </dgm:spPr>
      <dgm:t>
        <a:bodyPr/>
        <a:lstStyle/>
        <a:p>
          <a:r>
            <a:rPr lang="en-US" sz="1200" dirty="0"/>
            <a:t>Physical &amp; Mental Health </a:t>
          </a:r>
        </a:p>
      </dgm:t>
    </dgm:pt>
    <dgm:pt modelId="{5AFC07F1-9686-4292-90CC-ACC4EA1A5D82}" type="parTrans" cxnId="{9B18488A-C0D4-4979-9640-8EC3057A8E86}">
      <dgm:prSet/>
      <dgm:spPr/>
      <dgm:t>
        <a:bodyPr/>
        <a:lstStyle/>
        <a:p>
          <a:endParaRPr lang="en-US"/>
        </a:p>
      </dgm:t>
    </dgm:pt>
    <dgm:pt modelId="{D7904CD8-B3D1-4F61-978E-7BBAB48C2C8E}" type="sibTrans" cxnId="{9B18488A-C0D4-4979-9640-8EC3057A8E86}">
      <dgm:prSet/>
      <dgm:spPr/>
      <dgm:t>
        <a:bodyPr/>
        <a:lstStyle/>
        <a:p>
          <a:endParaRPr lang="en-US"/>
        </a:p>
      </dgm:t>
    </dgm:pt>
    <dgm:pt modelId="{FA216893-2277-465D-BCDF-0B66AC0B44C5}" type="pres">
      <dgm:prSet presAssocID="{0257DAD1-BD28-4818-929B-8D5D4D989722}" presName="Name0" presStyleCnt="0">
        <dgm:presLayoutVars>
          <dgm:dir/>
          <dgm:resizeHandles val="exact"/>
        </dgm:presLayoutVars>
      </dgm:prSet>
      <dgm:spPr/>
    </dgm:pt>
    <dgm:pt modelId="{92E0B06A-39AF-473F-9526-F4F9779BF84C}" type="pres">
      <dgm:prSet presAssocID="{47A05FC7-FB5B-4997-910F-15FC3FEF4350}" presName="node" presStyleLbl="node1" presStyleIdx="0" presStyleCnt="5">
        <dgm:presLayoutVars>
          <dgm:bulletEnabled val="1"/>
        </dgm:presLayoutVars>
      </dgm:prSet>
      <dgm:spPr/>
    </dgm:pt>
    <dgm:pt modelId="{9A0484EA-9C8A-4E52-985A-7FA39E46DBDA}" type="pres">
      <dgm:prSet presAssocID="{84FB82BE-F726-4770-8E0D-62397EF0A481}" presName="sibTrans" presStyleLbl="sibTrans2D1" presStyleIdx="0" presStyleCnt="4"/>
      <dgm:spPr/>
    </dgm:pt>
    <dgm:pt modelId="{86F078DB-4A16-4344-9542-DB58D2F646B9}" type="pres">
      <dgm:prSet presAssocID="{84FB82BE-F726-4770-8E0D-62397EF0A481}" presName="connectorText" presStyleLbl="sibTrans2D1" presStyleIdx="0" presStyleCnt="4"/>
      <dgm:spPr/>
    </dgm:pt>
    <dgm:pt modelId="{5B55F9D7-463A-4C0F-B752-C1475A9D4BBD}" type="pres">
      <dgm:prSet presAssocID="{7ACAAC69-F697-4657-92AB-DF544CFAC16A}" presName="node" presStyleLbl="node1" presStyleIdx="1" presStyleCnt="5">
        <dgm:presLayoutVars>
          <dgm:bulletEnabled val="1"/>
        </dgm:presLayoutVars>
      </dgm:prSet>
      <dgm:spPr/>
    </dgm:pt>
    <dgm:pt modelId="{36BBE0D3-F54B-4175-AB0C-D85AD9488062}" type="pres">
      <dgm:prSet presAssocID="{A795B3B5-AF9C-4F89-8F54-46B77DBE68B7}" presName="sibTrans" presStyleLbl="sibTrans2D1" presStyleIdx="1" presStyleCnt="4"/>
      <dgm:spPr/>
    </dgm:pt>
    <dgm:pt modelId="{32EBF02E-F4A9-435B-BF3E-A795ABB3A1E2}" type="pres">
      <dgm:prSet presAssocID="{A795B3B5-AF9C-4F89-8F54-46B77DBE68B7}" presName="connectorText" presStyleLbl="sibTrans2D1" presStyleIdx="1" presStyleCnt="4"/>
      <dgm:spPr/>
    </dgm:pt>
    <dgm:pt modelId="{10D430F9-CFEB-4D76-A42C-6197BAD49799}" type="pres">
      <dgm:prSet presAssocID="{7068F3E0-DE00-4487-AC35-7E4D2654C4D8}" presName="node" presStyleLbl="node1" presStyleIdx="2" presStyleCnt="5">
        <dgm:presLayoutVars>
          <dgm:bulletEnabled val="1"/>
        </dgm:presLayoutVars>
      </dgm:prSet>
      <dgm:spPr/>
    </dgm:pt>
    <dgm:pt modelId="{2BE03D12-BC7A-4C89-9B93-AB3E93CB6446}" type="pres">
      <dgm:prSet presAssocID="{B1B36D24-ECDA-4702-94C6-EF37F9A3FDF4}" presName="sibTrans" presStyleLbl="sibTrans2D1" presStyleIdx="2" presStyleCnt="4"/>
      <dgm:spPr/>
    </dgm:pt>
    <dgm:pt modelId="{EB491157-AC8D-4C40-B313-7CCDC4605B8D}" type="pres">
      <dgm:prSet presAssocID="{B1B36D24-ECDA-4702-94C6-EF37F9A3FDF4}" presName="connectorText" presStyleLbl="sibTrans2D1" presStyleIdx="2" presStyleCnt="4"/>
      <dgm:spPr/>
    </dgm:pt>
    <dgm:pt modelId="{07BE211C-3F52-43B4-AF43-BAA5E4B9AD99}" type="pres">
      <dgm:prSet presAssocID="{E7E27795-02BA-4783-AA1E-C0999ACACF9C}" presName="node" presStyleLbl="node1" presStyleIdx="3" presStyleCnt="5">
        <dgm:presLayoutVars>
          <dgm:bulletEnabled val="1"/>
        </dgm:presLayoutVars>
      </dgm:prSet>
      <dgm:spPr/>
    </dgm:pt>
    <dgm:pt modelId="{C5341622-CF45-4E11-82C2-757A9520B236}" type="pres">
      <dgm:prSet presAssocID="{51B8F28C-1E71-4D56-BA27-9E8EBBEB5C74}" presName="sibTrans" presStyleLbl="sibTrans2D1" presStyleIdx="3" presStyleCnt="4"/>
      <dgm:spPr/>
    </dgm:pt>
    <dgm:pt modelId="{16853BBE-A6AD-4679-BA4A-B16D3DE8A26E}" type="pres">
      <dgm:prSet presAssocID="{51B8F28C-1E71-4D56-BA27-9E8EBBEB5C74}" presName="connectorText" presStyleLbl="sibTrans2D1" presStyleIdx="3" presStyleCnt="4"/>
      <dgm:spPr/>
    </dgm:pt>
    <dgm:pt modelId="{4C501B44-2F1D-43C2-9BD8-618C5ED10D5A}" type="pres">
      <dgm:prSet presAssocID="{FFA18196-3F0B-4659-B72F-FBFCEBAE8F9B}" presName="node" presStyleLbl="node1" presStyleIdx="4" presStyleCnt="5">
        <dgm:presLayoutVars>
          <dgm:bulletEnabled val="1"/>
        </dgm:presLayoutVars>
      </dgm:prSet>
      <dgm:spPr/>
    </dgm:pt>
  </dgm:ptLst>
  <dgm:cxnLst>
    <dgm:cxn modelId="{4DADD109-B339-4F03-B14F-CF3B5EB4AF85}" type="presOf" srcId="{84FB82BE-F726-4770-8E0D-62397EF0A481}" destId="{9A0484EA-9C8A-4E52-985A-7FA39E46DBDA}" srcOrd="0" destOrd="0" presId="urn:microsoft.com/office/officeart/2005/8/layout/process1"/>
    <dgm:cxn modelId="{5E83152E-E886-4670-9688-A7A8963A5C56}" srcId="{0257DAD1-BD28-4818-929B-8D5D4D989722}" destId="{47A05FC7-FB5B-4997-910F-15FC3FEF4350}" srcOrd="0" destOrd="0" parTransId="{F5835DB7-11C5-4E98-A5B9-5E604A5045AA}" sibTransId="{84FB82BE-F726-4770-8E0D-62397EF0A481}"/>
    <dgm:cxn modelId="{49FD7B2F-0926-4208-871A-52A24C2CEB6B}" type="presOf" srcId="{7068F3E0-DE00-4487-AC35-7E4D2654C4D8}" destId="{10D430F9-CFEB-4D76-A42C-6197BAD49799}" srcOrd="0" destOrd="0" presId="urn:microsoft.com/office/officeart/2005/8/layout/process1"/>
    <dgm:cxn modelId="{74DA9635-B995-4C18-9ADC-B6508B287590}" type="presOf" srcId="{B1B36D24-ECDA-4702-94C6-EF37F9A3FDF4}" destId="{EB491157-AC8D-4C40-B313-7CCDC4605B8D}" srcOrd="1" destOrd="0" presId="urn:microsoft.com/office/officeart/2005/8/layout/process1"/>
    <dgm:cxn modelId="{FC7B023B-F308-43BE-B558-C90E8603C640}" type="presOf" srcId="{0257DAD1-BD28-4818-929B-8D5D4D989722}" destId="{FA216893-2277-465D-BCDF-0B66AC0B44C5}" srcOrd="0" destOrd="0" presId="urn:microsoft.com/office/officeart/2005/8/layout/process1"/>
    <dgm:cxn modelId="{EB4C6C5E-EF25-4F9E-AFEF-F71A6AED2C2C}" type="presOf" srcId="{FFA18196-3F0B-4659-B72F-FBFCEBAE8F9B}" destId="{4C501B44-2F1D-43C2-9BD8-618C5ED10D5A}" srcOrd="0" destOrd="0" presId="urn:microsoft.com/office/officeart/2005/8/layout/process1"/>
    <dgm:cxn modelId="{C15B895F-0942-4942-8BB5-75BD4C2CE28A}" type="presOf" srcId="{E7E27795-02BA-4783-AA1E-C0999ACACF9C}" destId="{07BE211C-3F52-43B4-AF43-BAA5E4B9AD99}" srcOrd="0" destOrd="0" presId="urn:microsoft.com/office/officeart/2005/8/layout/process1"/>
    <dgm:cxn modelId="{9B18488A-C0D4-4979-9640-8EC3057A8E86}" srcId="{0257DAD1-BD28-4818-929B-8D5D4D989722}" destId="{FFA18196-3F0B-4659-B72F-FBFCEBAE8F9B}" srcOrd="4" destOrd="0" parTransId="{5AFC07F1-9686-4292-90CC-ACC4EA1A5D82}" sibTransId="{D7904CD8-B3D1-4F61-978E-7BBAB48C2C8E}"/>
    <dgm:cxn modelId="{4C5AA49B-9568-4C97-AAA3-2BA2C621E18F}" type="presOf" srcId="{A795B3B5-AF9C-4F89-8F54-46B77DBE68B7}" destId="{36BBE0D3-F54B-4175-AB0C-D85AD9488062}" srcOrd="0" destOrd="0" presId="urn:microsoft.com/office/officeart/2005/8/layout/process1"/>
    <dgm:cxn modelId="{80961DB1-0F78-4A4C-898E-0979319CC6B0}" type="presOf" srcId="{A795B3B5-AF9C-4F89-8F54-46B77DBE68B7}" destId="{32EBF02E-F4A9-435B-BF3E-A795ABB3A1E2}" srcOrd="1" destOrd="0" presId="urn:microsoft.com/office/officeart/2005/8/layout/process1"/>
    <dgm:cxn modelId="{5461F5BA-CD62-4944-8E91-76D41B78D298}" type="presOf" srcId="{51B8F28C-1E71-4D56-BA27-9E8EBBEB5C74}" destId="{16853BBE-A6AD-4679-BA4A-B16D3DE8A26E}" srcOrd="1" destOrd="0" presId="urn:microsoft.com/office/officeart/2005/8/layout/process1"/>
    <dgm:cxn modelId="{EDB57EBE-32AD-4B70-AEFE-095854B4A1C1}" type="presOf" srcId="{B1B36D24-ECDA-4702-94C6-EF37F9A3FDF4}" destId="{2BE03D12-BC7A-4C89-9B93-AB3E93CB6446}" srcOrd="0" destOrd="0" presId="urn:microsoft.com/office/officeart/2005/8/layout/process1"/>
    <dgm:cxn modelId="{F59EFEE5-C736-41E9-BC53-E6E00E714890}" type="presOf" srcId="{84FB82BE-F726-4770-8E0D-62397EF0A481}" destId="{86F078DB-4A16-4344-9542-DB58D2F646B9}" srcOrd="1" destOrd="0" presId="urn:microsoft.com/office/officeart/2005/8/layout/process1"/>
    <dgm:cxn modelId="{3027CAE8-B353-446D-9DBB-20174BD2C681}" srcId="{0257DAD1-BD28-4818-929B-8D5D4D989722}" destId="{E7E27795-02BA-4783-AA1E-C0999ACACF9C}" srcOrd="3" destOrd="0" parTransId="{F08CC79B-7E15-4679-BB4B-F618DCDC40C1}" sibTransId="{51B8F28C-1E71-4D56-BA27-9E8EBBEB5C74}"/>
    <dgm:cxn modelId="{D6C38EEB-C5D0-475C-8576-C19046D82C42}" type="presOf" srcId="{7ACAAC69-F697-4657-92AB-DF544CFAC16A}" destId="{5B55F9D7-463A-4C0F-B752-C1475A9D4BBD}" srcOrd="0" destOrd="0" presId="urn:microsoft.com/office/officeart/2005/8/layout/process1"/>
    <dgm:cxn modelId="{A6A2B7ED-9F12-417D-BEBA-A93D9141DCDE}" srcId="{0257DAD1-BD28-4818-929B-8D5D4D989722}" destId="{7ACAAC69-F697-4657-92AB-DF544CFAC16A}" srcOrd="1" destOrd="0" parTransId="{9C45D702-9468-4029-88FD-7DC2B29C7DE6}" sibTransId="{A795B3B5-AF9C-4F89-8F54-46B77DBE68B7}"/>
    <dgm:cxn modelId="{B69DA0F1-44F5-4CB7-91C1-3D9D40AF0C36}" type="presOf" srcId="{47A05FC7-FB5B-4997-910F-15FC3FEF4350}" destId="{92E0B06A-39AF-473F-9526-F4F9779BF84C}" srcOrd="0" destOrd="0" presId="urn:microsoft.com/office/officeart/2005/8/layout/process1"/>
    <dgm:cxn modelId="{8E3A76F8-FE7B-47DD-946F-6BE6104CB943}" srcId="{0257DAD1-BD28-4818-929B-8D5D4D989722}" destId="{7068F3E0-DE00-4487-AC35-7E4D2654C4D8}" srcOrd="2" destOrd="0" parTransId="{2857EE88-F259-4FA1-AB75-101EAFAC9343}" sibTransId="{B1B36D24-ECDA-4702-94C6-EF37F9A3FDF4}"/>
    <dgm:cxn modelId="{4F8ED4FD-7018-475D-A946-276F596645A4}" type="presOf" srcId="{51B8F28C-1E71-4D56-BA27-9E8EBBEB5C74}" destId="{C5341622-CF45-4E11-82C2-757A9520B236}" srcOrd="0" destOrd="0" presId="urn:microsoft.com/office/officeart/2005/8/layout/process1"/>
    <dgm:cxn modelId="{B7323F41-E88D-417D-A78A-F214552E5FEE}" type="presParOf" srcId="{FA216893-2277-465D-BCDF-0B66AC0B44C5}" destId="{92E0B06A-39AF-473F-9526-F4F9779BF84C}" srcOrd="0" destOrd="0" presId="urn:microsoft.com/office/officeart/2005/8/layout/process1"/>
    <dgm:cxn modelId="{48FA4298-5CEF-4D8E-A813-78523EA85479}" type="presParOf" srcId="{FA216893-2277-465D-BCDF-0B66AC0B44C5}" destId="{9A0484EA-9C8A-4E52-985A-7FA39E46DBDA}" srcOrd="1" destOrd="0" presId="urn:microsoft.com/office/officeart/2005/8/layout/process1"/>
    <dgm:cxn modelId="{0BE9E14C-5D7F-499E-8701-223F92A1FD96}" type="presParOf" srcId="{9A0484EA-9C8A-4E52-985A-7FA39E46DBDA}" destId="{86F078DB-4A16-4344-9542-DB58D2F646B9}" srcOrd="0" destOrd="0" presId="urn:microsoft.com/office/officeart/2005/8/layout/process1"/>
    <dgm:cxn modelId="{18D93E99-EA3D-417E-8962-0CC1B334B142}" type="presParOf" srcId="{FA216893-2277-465D-BCDF-0B66AC0B44C5}" destId="{5B55F9D7-463A-4C0F-B752-C1475A9D4BBD}" srcOrd="2" destOrd="0" presId="urn:microsoft.com/office/officeart/2005/8/layout/process1"/>
    <dgm:cxn modelId="{7A705946-E5DB-4E03-84F8-C52CF081C719}" type="presParOf" srcId="{FA216893-2277-465D-BCDF-0B66AC0B44C5}" destId="{36BBE0D3-F54B-4175-AB0C-D85AD9488062}" srcOrd="3" destOrd="0" presId="urn:microsoft.com/office/officeart/2005/8/layout/process1"/>
    <dgm:cxn modelId="{C2A9BFBF-E459-408E-BC38-62F0A0C162FA}" type="presParOf" srcId="{36BBE0D3-F54B-4175-AB0C-D85AD9488062}" destId="{32EBF02E-F4A9-435B-BF3E-A795ABB3A1E2}" srcOrd="0" destOrd="0" presId="urn:microsoft.com/office/officeart/2005/8/layout/process1"/>
    <dgm:cxn modelId="{4B58E70F-88B8-4621-8600-CA598868C397}" type="presParOf" srcId="{FA216893-2277-465D-BCDF-0B66AC0B44C5}" destId="{10D430F9-CFEB-4D76-A42C-6197BAD49799}" srcOrd="4" destOrd="0" presId="urn:microsoft.com/office/officeart/2005/8/layout/process1"/>
    <dgm:cxn modelId="{E2A99807-E39C-4531-8066-B3B49724A4F0}" type="presParOf" srcId="{FA216893-2277-465D-BCDF-0B66AC0B44C5}" destId="{2BE03D12-BC7A-4C89-9B93-AB3E93CB6446}" srcOrd="5" destOrd="0" presId="urn:microsoft.com/office/officeart/2005/8/layout/process1"/>
    <dgm:cxn modelId="{9ECAF7CA-B711-406A-B674-72E26E0DD35B}" type="presParOf" srcId="{2BE03D12-BC7A-4C89-9B93-AB3E93CB6446}" destId="{EB491157-AC8D-4C40-B313-7CCDC4605B8D}" srcOrd="0" destOrd="0" presId="urn:microsoft.com/office/officeart/2005/8/layout/process1"/>
    <dgm:cxn modelId="{5EEF3985-DCEB-431E-9DE7-B88F02074CCC}" type="presParOf" srcId="{FA216893-2277-465D-BCDF-0B66AC0B44C5}" destId="{07BE211C-3F52-43B4-AF43-BAA5E4B9AD99}" srcOrd="6" destOrd="0" presId="urn:microsoft.com/office/officeart/2005/8/layout/process1"/>
    <dgm:cxn modelId="{C47EA8E2-F674-4EF7-BBE5-CA359C2FEEB5}" type="presParOf" srcId="{FA216893-2277-465D-BCDF-0B66AC0B44C5}" destId="{C5341622-CF45-4E11-82C2-757A9520B236}" srcOrd="7" destOrd="0" presId="urn:microsoft.com/office/officeart/2005/8/layout/process1"/>
    <dgm:cxn modelId="{45924405-9426-43CB-BF3A-8C69784B8753}" type="presParOf" srcId="{C5341622-CF45-4E11-82C2-757A9520B236}" destId="{16853BBE-A6AD-4679-BA4A-B16D3DE8A26E}" srcOrd="0" destOrd="0" presId="urn:microsoft.com/office/officeart/2005/8/layout/process1"/>
    <dgm:cxn modelId="{85F551DB-7365-45E4-9F56-C02970F4B8B4}" type="presParOf" srcId="{FA216893-2277-465D-BCDF-0B66AC0B44C5}" destId="{4C501B44-2F1D-43C2-9BD8-618C5ED10D5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BBA3B-3FB1-46E8-A80C-888EC6C9FA03}">
      <dsp:nvSpPr>
        <dsp:cNvPr id="0" name=""/>
        <dsp:cNvSpPr/>
      </dsp:nvSpPr>
      <dsp:spPr>
        <a:xfrm>
          <a:off x="1136662" y="2187"/>
          <a:ext cx="2130055" cy="532513"/>
        </a:xfrm>
        <a:prstGeom prst="roundRect">
          <a:avLst>
            <a:gd name="adj" fmla="val 10000"/>
          </a:avLst>
        </a:prstGeom>
        <a:solidFill>
          <a:srgbClr val="D600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Planning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Primary &amp; Secondary Appraisal</a:t>
          </a:r>
          <a:endParaRPr lang="en-US" sz="1200" b="1" kern="1200" dirty="0"/>
        </a:p>
      </dsp:txBody>
      <dsp:txXfrm>
        <a:off x="1152259" y="17784"/>
        <a:ext cx="2098861" cy="501319"/>
      </dsp:txXfrm>
    </dsp:sp>
    <dsp:sp modelId="{E4D4324A-9BDE-46F8-8A71-5E30F780DE1C}">
      <dsp:nvSpPr>
        <dsp:cNvPr id="0" name=""/>
        <dsp:cNvSpPr/>
      </dsp:nvSpPr>
      <dsp:spPr>
        <a:xfrm rot="5400000">
          <a:off x="2101844" y="548014"/>
          <a:ext cx="199692" cy="239631"/>
        </a:xfrm>
        <a:prstGeom prst="rightArrow">
          <a:avLst>
            <a:gd name="adj1" fmla="val 60000"/>
            <a:gd name="adj2" fmla="val 50000"/>
          </a:avLst>
        </a:prstGeom>
        <a:solidFill>
          <a:srgbClr val="66003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2129801" y="567983"/>
        <a:ext cx="143779" cy="139784"/>
      </dsp:txXfrm>
    </dsp:sp>
    <dsp:sp modelId="{DC4D256B-7893-4E37-9781-ADE9D2B87CAF}">
      <dsp:nvSpPr>
        <dsp:cNvPr id="0" name=""/>
        <dsp:cNvSpPr/>
      </dsp:nvSpPr>
      <dsp:spPr>
        <a:xfrm>
          <a:off x="854590" y="800958"/>
          <a:ext cx="2694200" cy="1208545"/>
        </a:xfrm>
        <a:prstGeom prst="roundRect">
          <a:avLst>
            <a:gd name="adj" fmla="val 10000"/>
          </a:avLst>
        </a:prstGeom>
        <a:solidFill>
          <a:srgbClr val="D600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Execution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Secondary Appraisal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Coping: Emotion &amp; Problem-Focused Coping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Emotion Regulation: Adaptive &amp; Maladaptive</a:t>
          </a:r>
        </a:p>
      </dsp:txBody>
      <dsp:txXfrm>
        <a:off x="889987" y="836355"/>
        <a:ext cx="2623406" cy="1137751"/>
      </dsp:txXfrm>
    </dsp:sp>
    <dsp:sp modelId="{4B5856A0-D1AA-41D1-AD52-E299C0EA56D2}">
      <dsp:nvSpPr>
        <dsp:cNvPr id="0" name=""/>
        <dsp:cNvSpPr/>
      </dsp:nvSpPr>
      <dsp:spPr>
        <a:xfrm rot="5400000">
          <a:off x="2101844" y="2022816"/>
          <a:ext cx="199692" cy="239631"/>
        </a:xfrm>
        <a:prstGeom prst="rightArrow">
          <a:avLst>
            <a:gd name="adj1" fmla="val 60000"/>
            <a:gd name="adj2" fmla="val 50000"/>
          </a:avLst>
        </a:prstGeom>
        <a:solidFill>
          <a:srgbClr val="66003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2129801" y="2042785"/>
        <a:ext cx="143779" cy="139784"/>
      </dsp:txXfrm>
    </dsp:sp>
    <dsp:sp modelId="{729593EE-5C08-4B04-852C-02399327023F}">
      <dsp:nvSpPr>
        <dsp:cNvPr id="0" name=""/>
        <dsp:cNvSpPr/>
      </dsp:nvSpPr>
      <dsp:spPr>
        <a:xfrm>
          <a:off x="1136662" y="2275760"/>
          <a:ext cx="2130055" cy="287631"/>
        </a:xfrm>
        <a:prstGeom prst="roundRect">
          <a:avLst>
            <a:gd name="adj" fmla="val 10000"/>
          </a:avLst>
        </a:prstGeom>
        <a:solidFill>
          <a:srgbClr val="D600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Feedback</a:t>
          </a:r>
        </a:p>
      </dsp:txBody>
      <dsp:txXfrm>
        <a:off x="1145086" y="2284184"/>
        <a:ext cx="2113207" cy="2707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0B06A-39AF-473F-9526-F4F9779BF84C}">
      <dsp:nvSpPr>
        <dsp:cNvPr id="0" name=""/>
        <dsp:cNvSpPr/>
      </dsp:nvSpPr>
      <dsp:spPr>
        <a:xfrm>
          <a:off x="3762" y="390064"/>
          <a:ext cx="1166453" cy="831098"/>
        </a:xfrm>
        <a:prstGeom prst="roundRect">
          <a:avLst>
            <a:gd name="adj" fmla="val 10000"/>
          </a:avLst>
        </a:prstGeom>
        <a:solidFill>
          <a:srgbClr val="CC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Stressor (Demand)</a:t>
          </a:r>
        </a:p>
      </dsp:txBody>
      <dsp:txXfrm>
        <a:off x="28104" y="414406"/>
        <a:ext cx="1117769" cy="782414"/>
      </dsp:txXfrm>
    </dsp:sp>
    <dsp:sp modelId="{9A0484EA-9C8A-4E52-985A-7FA39E46DBDA}">
      <dsp:nvSpPr>
        <dsp:cNvPr id="0" name=""/>
        <dsp:cNvSpPr/>
      </dsp:nvSpPr>
      <dsp:spPr>
        <a:xfrm>
          <a:off x="1286861" y="660973"/>
          <a:ext cx="247288" cy="289280"/>
        </a:xfrm>
        <a:prstGeom prst="rightArrow">
          <a:avLst>
            <a:gd name="adj1" fmla="val 60000"/>
            <a:gd name="adj2" fmla="val 50000"/>
          </a:avLst>
        </a:prstGeom>
        <a:solidFill>
          <a:srgbClr val="66003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286861" y="718829"/>
        <a:ext cx="173102" cy="173568"/>
      </dsp:txXfrm>
    </dsp:sp>
    <dsp:sp modelId="{5B55F9D7-463A-4C0F-B752-C1475A9D4BBD}">
      <dsp:nvSpPr>
        <dsp:cNvPr id="0" name=""/>
        <dsp:cNvSpPr/>
      </dsp:nvSpPr>
      <dsp:spPr>
        <a:xfrm>
          <a:off x="1636797" y="390064"/>
          <a:ext cx="1166453" cy="831098"/>
        </a:xfrm>
        <a:prstGeom prst="roundRect">
          <a:avLst>
            <a:gd name="adj" fmla="val 10000"/>
          </a:avLst>
        </a:prstGeom>
        <a:solidFill>
          <a:srgbClr val="CC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Appraisal (Threat vs. Challenge)</a:t>
          </a:r>
        </a:p>
      </dsp:txBody>
      <dsp:txXfrm>
        <a:off x="1661139" y="414406"/>
        <a:ext cx="1117769" cy="782414"/>
      </dsp:txXfrm>
    </dsp:sp>
    <dsp:sp modelId="{36BBE0D3-F54B-4175-AB0C-D85AD9488062}">
      <dsp:nvSpPr>
        <dsp:cNvPr id="0" name=""/>
        <dsp:cNvSpPr/>
      </dsp:nvSpPr>
      <dsp:spPr>
        <a:xfrm>
          <a:off x="2919896" y="660973"/>
          <a:ext cx="247288" cy="289280"/>
        </a:xfrm>
        <a:prstGeom prst="rightArrow">
          <a:avLst>
            <a:gd name="adj1" fmla="val 60000"/>
            <a:gd name="adj2" fmla="val 50000"/>
          </a:avLst>
        </a:prstGeom>
        <a:solidFill>
          <a:srgbClr val="66003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919896" y="718829"/>
        <a:ext cx="173102" cy="173568"/>
      </dsp:txXfrm>
    </dsp:sp>
    <dsp:sp modelId="{10D430F9-CFEB-4D76-A42C-6197BAD49799}">
      <dsp:nvSpPr>
        <dsp:cNvPr id="0" name=""/>
        <dsp:cNvSpPr/>
      </dsp:nvSpPr>
      <dsp:spPr>
        <a:xfrm>
          <a:off x="3269832" y="390064"/>
          <a:ext cx="1166453" cy="831098"/>
        </a:xfrm>
        <a:prstGeom prst="roundRect">
          <a:avLst>
            <a:gd name="adj" fmla="val 10000"/>
          </a:avLst>
        </a:prstGeom>
        <a:solidFill>
          <a:srgbClr val="CC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Coping Behaviors (Coping &amp; Regulation)</a:t>
          </a:r>
        </a:p>
      </dsp:txBody>
      <dsp:txXfrm>
        <a:off x="3294174" y="414406"/>
        <a:ext cx="1117769" cy="782414"/>
      </dsp:txXfrm>
    </dsp:sp>
    <dsp:sp modelId="{2BE03D12-BC7A-4C89-9B93-AB3E93CB6446}">
      <dsp:nvSpPr>
        <dsp:cNvPr id="0" name=""/>
        <dsp:cNvSpPr/>
      </dsp:nvSpPr>
      <dsp:spPr>
        <a:xfrm>
          <a:off x="4552931" y="660973"/>
          <a:ext cx="247288" cy="289280"/>
        </a:xfrm>
        <a:prstGeom prst="rightArrow">
          <a:avLst>
            <a:gd name="adj1" fmla="val 60000"/>
            <a:gd name="adj2" fmla="val 50000"/>
          </a:avLst>
        </a:prstGeom>
        <a:solidFill>
          <a:srgbClr val="66003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552931" y="718829"/>
        <a:ext cx="173102" cy="173568"/>
      </dsp:txXfrm>
    </dsp:sp>
    <dsp:sp modelId="{07BE211C-3F52-43B4-AF43-BAA5E4B9AD99}">
      <dsp:nvSpPr>
        <dsp:cNvPr id="0" name=""/>
        <dsp:cNvSpPr/>
      </dsp:nvSpPr>
      <dsp:spPr>
        <a:xfrm>
          <a:off x="4902867" y="390064"/>
          <a:ext cx="1166453" cy="831098"/>
        </a:xfrm>
        <a:prstGeom prst="roundRect">
          <a:avLst>
            <a:gd name="adj" fmla="val 10000"/>
          </a:avLst>
        </a:prstGeom>
        <a:solidFill>
          <a:srgbClr val="CC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Outcomes (Psych, Phys, &amp; </a:t>
          </a:r>
          <a:r>
            <a:rPr lang="en-US" sz="1200" kern="1200" dirty="0" err="1"/>
            <a:t>Beh</a:t>
          </a:r>
          <a:r>
            <a:rPr lang="en-US" sz="1200" kern="1200" dirty="0"/>
            <a:t>)</a:t>
          </a:r>
        </a:p>
      </dsp:txBody>
      <dsp:txXfrm>
        <a:off x="4927209" y="414406"/>
        <a:ext cx="1117769" cy="782414"/>
      </dsp:txXfrm>
    </dsp:sp>
    <dsp:sp modelId="{C5341622-CF45-4E11-82C2-757A9520B236}">
      <dsp:nvSpPr>
        <dsp:cNvPr id="0" name=""/>
        <dsp:cNvSpPr/>
      </dsp:nvSpPr>
      <dsp:spPr>
        <a:xfrm>
          <a:off x="6185965" y="660973"/>
          <a:ext cx="247288" cy="289280"/>
        </a:xfrm>
        <a:prstGeom prst="rightArrow">
          <a:avLst>
            <a:gd name="adj1" fmla="val 60000"/>
            <a:gd name="adj2" fmla="val 50000"/>
          </a:avLst>
        </a:prstGeom>
        <a:solidFill>
          <a:srgbClr val="66003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6185965" y="718829"/>
        <a:ext cx="173102" cy="173568"/>
      </dsp:txXfrm>
    </dsp:sp>
    <dsp:sp modelId="{4C501B44-2F1D-43C2-9BD8-618C5ED10D5A}">
      <dsp:nvSpPr>
        <dsp:cNvPr id="0" name=""/>
        <dsp:cNvSpPr/>
      </dsp:nvSpPr>
      <dsp:spPr>
        <a:xfrm>
          <a:off x="6535901" y="390064"/>
          <a:ext cx="1166453" cy="831098"/>
        </a:xfrm>
        <a:prstGeom prst="roundRect">
          <a:avLst>
            <a:gd name="adj" fmla="val 10000"/>
          </a:avLst>
        </a:prstGeom>
        <a:solidFill>
          <a:srgbClr val="CC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5A5FD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Physical &amp; Mental Health </a:t>
          </a:r>
        </a:p>
      </dsp:txBody>
      <dsp:txXfrm>
        <a:off x="6560243" y="414406"/>
        <a:ext cx="1117769" cy="782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414AE-6C25-49E8-9EFC-57B5D4101D99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1F3E7-28D4-4FB8-B074-541A538A3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7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>
          <a:extLst>
            <a:ext uri="{FF2B5EF4-FFF2-40B4-BE49-F238E27FC236}">
              <a16:creationId xmlns:a16="http://schemas.microsoft.com/office/drawing/2014/main" id="{701728EC-AAD5-F23B-65A4-6F9B0ECD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>
            <a:extLst>
              <a:ext uri="{FF2B5EF4-FFF2-40B4-BE49-F238E27FC236}">
                <a16:creationId xmlns:a16="http://schemas.microsoft.com/office/drawing/2014/main" id="{46C3A158-9208-D232-E63A-4680599A20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B6B906BA-E87A-5A25-7497-DCE180104D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F77805D3-D3B1-2153-AB81-C66368F4489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855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A348-CED3-4F62-918B-4BAE20B5C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936AF-3F35-49A7-AA23-B9B2EB5F3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25222-0227-491D-AC9A-0D548B517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AE36D-8439-4BE4-A0AE-7C26C8044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7C21E-F1B1-4AB7-BD54-E6B98640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8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0721-3250-4E61-B372-544819A6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776AF-A70A-4DF4-9756-4DE32277E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9FF5C-2059-47E8-91BF-76E6F6A5C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73EAF-47C2-4B3D-8B7F-7E09D15A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A4BFC-93DE-4A11-B80B-1732C74A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34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3796-0363-44D2-87EE-E9ED4983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18FCD-33CE-4007-8EAA-67357379B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260A2-F692-42D9-98E3-31BC26351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50AD-BD1F-4D92-99BD-CF5B6593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9FEDD-9058-4D78-869C-99C7298A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45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90933-57DD-4459-BB9D-3F7AA895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36E8-B84A-4DBC-81DA-7365E8199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9FAA2-D627-4F19-B945-D62E9FF35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56A39-F083-418B-84F0-B408E7013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15CA3-181B-47E6-B866-7BD92DDA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CD7F6-A9A0-4000-985B-9BE83C36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62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4BA9A-E64D-4AA7-BC39-398733346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6AE7C-40C1-4656-9D01-D19F02A78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20A16-9E16-43E8-8A5F-53A6A1E26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7AC3A-6950-41C7-83A1-3D3AD2EB3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0742B-121C-4F46-B496-762BF06B5B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12F635-FC6B-409C-91E6-32419A6D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21A5DD-2AE9-46FA-8D4E-273CF9E9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6F6D59-AA45-4750-B9BA-1686586B7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6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F5C-11E0-436D-94D5-24EC2BA6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6E17E1-F134-449F-814B-22E42BA2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8630D-4436-4587-9405-B43B5B4B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82BB1D-524F-4ACC-A1FC-921FDBEFC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60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60A80F-2214-4EBA-9697-5113F6ECC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37D8B-FB67-42AA-A6C3-3E4A608A5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9DF2E-9075-4E4D-B51F-9F4B477C8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6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AD15A-F6C9-45EE-9402-C8D3520E2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E9936-F16C-4E04-BB00-0A2F08933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6E5A4-2F23-4171-BE9F-0CEDB223D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1C54A-6F09-406B-95B3-AA2CFF4AC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BEAF6-2344-4E64-A2B1-267ACC79B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4698C-5358-4587-8D32-B95028AC7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9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A278-F881-4380-8C4A-2E5243E0A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FE9215-9CA9-44E4-8DF0-AA67CDE4C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B29A2-1F83-4292-955F-D10B5F388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E0947-D464-467D-ABD3-157BB760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AE657-17D2-48E5-BE85-718B8ECB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5A726-2DBF-480B-9BA3-6122E11AC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4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318B-E794-4C99-8C81-D756BD4D8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46A77-E844-4254-B554-41A6B5AA3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E5A16-D329-419A-872A-A4A0B1663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3B3F4-6B97-432C-B3E6-87CBFAD47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C82CE-21CB-4CE9-9FF4-6921438E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3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98A602-78C9-482A-85FA-C2E04FD53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A42E5-4643-42C8-AF35-14B70C5A8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65D1F-83EF-42AB-BB44-3CE179D7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7913A-6AC6-4853-A191-71073607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D5306-4B81-4D7B-8588-F797BC3A6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54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741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097469-2061-4D8F-A9B0-071BFE6A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343DE-EE36-4CAF-A307-8C86DF8AD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53E4A-05CA-4D9C-B09D-536CA5F0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61D82-C20F-4525-BD8F-C7F4CAB7E11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EB9A8-EEBE-4565-9DF1-039B96FAB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3A5E9-4046-494F-9A3E-50EB3A9AC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FEA43-9D75-4891-BC5D-9A7443CD4F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0629BF-F087-E6BA-02C9-78055B7B9AC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413754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">
          <a:extLst>
            <a:ext uri="{FF2B5EF4-FFF2-40B4-BE49-F238E27FC236}">
              <a16:creationId xmlns:a16="http://schemas.microsoft.com/office/drawing/2014/main" id="{68B4A090-6FA0-2940-7402-CAFB513AE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Google Shape;98;p1">
            <a:extLst>
              <a:ext uri="{FF2B5EF4-FFF2-40B4-BE49-F238E27FC236}">
                <a16:creationId xmlns:a16="http://schemas.microsoft.com/office/drawing/2014/main" id="{9D5976D9-25DF-6F39-3896-E61C3F4090DD}"/>
              </a:ext>
            </a:extLst>
          </p:cNvPr>
          <p:cNvCxnSpPr>
            <a:cxnSpLocks/>
            <a:stCxn id="20" idx="1"/>
          </p:cNvCxnSpPr>
          <p:nvPr/>
        </p:nvCxnSpPr>
        <p:spPr>
          <a:xfrm>
            <a:off x="6166607" y="1678837"/>
            <a:ext cx="15073" cy="2269280"/>
          </a:xfrm>
          <a:prstGeom prst="straightConnector1">
            <a:avLst/>
          </a:prstGeom>
          <a:noFill/>
          <a:ln w="38100" cap="flat" cmpd="sng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48" name="Google Shape;112;p1">
            <a:extLst>
              <a:ext uri="{FF2B5EF4-FFF2-40B4-BE49-F238E27FC236}">
                <a16:creationId xmlns:a16="http://schemas.microsoft.com/office/drawing/2014/main" id="{C1818C47-2553-0B69-22A0-403BEDABC584}"/>
              </a:ext>
            </a:extLst>
          </p:cNvPr>
          <p:cNvCxnSpPr>
            <a:cxnSpLocks/>
            <a:stCxn id="86" idx="2"/>
          </p:cNvCxnSpPr>
          <p:nvPr/>
        </p:nvCxnSpPr>
        <p:spPr>
          <a:xfrm flipH="1">
            <a:off x="7052525" y="969173"/>
            <a:ext cx="2344273" cy="3143995"/>
          </a:xfrm>
          <a:prstGeom prst="straightConnector1">
            <a:avLst/>
          </a:prstGeom>
          <a:noFill/>
          <a:ln w="38100" cap="flat" cmpd="sng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37" name="Google Shape;37;p1">
            <a:extLst>
              <a:ext uri="{FF2B5EF4-FFF2-40B4-BE49-F238E27FC236}">
                <a16:creationId xmlns:a16="http://schemas.microsoft.com/office/drawing/2014/main" id="{F8E033EA-DC15-7E28-DDCE-DF971A3BA080}"/>
              </a:ext>
            </a:extLst>
          </p:cNvPr>
          <p:cNvCxnSpPr>
            <a:cxnSpLocks/>
            <a:stCxn id="35" idx="0"/>
          </p:cNvCxnSpPr>
          <p:nvPr/>
        </p:nvCxnSpPr>
        <p:spPr>
          <a:xfrm>
            <a:off x="3053294" y="836208"/>
            <a:ext cx="2568137" cy="3163268"/>
          </a:xfrm>
          <a:prstGeom prst="straightConnector1">
            <a:avLst/>
          </a:prstGeom>
          <a:noFill/>
          <a:ln w="38100" cap="flat" cmpd="sng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112" name="Google Shape;112;p1">
            <a:extLst>
              <a:ext uri="{FF2B5EF4-FFF2-40B4-BE49-F238E27FC236}">
                <a16:creationId xmlns:a16="http://schemas.microsoft.com/office/drawing/2014/main" id="{DCACFE83-CA90-23D0-F796-B2EA3203AB5D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7078821" y="4609485"/>
            <a:ext cx="1310124" cy="3041"/>
          </a:xfrm>
          <a:prstGeom prst="straightConnector1">
            <a:avLst/>
          </a:prstGeom>
          <a:noFill/>
          <a:ln w="76200" cap="flat" cmpd="sng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12" name="Google Shape;12;p1">
            <a:extLst>
              <a:ext uri="{FF2B5EF4-FFF2-40B4-BE49-F238E27FC236}">
                <a16:creationId xmlns:a16="http://schemas.microsoft.com/office/drawing/2014/main" id="{7AEA71CF-8D2C-FDE3-BBDA-E16D1DF41403}"/>
              </a:ext>
            </a:extLst>
          </p:cNvPr>
          <p:cNvSpPr/>
          <p:nvPr/>
        </p:nvSpPr>
        <p:spPr>
          <a:xfrm>
            <a:off x="0" y="0"/>
            <a:ext cx="12161520" cy="548640"/>
          </a:xfrm>
          <a:prstGeom prst="snip2SameRect">
            <a:avLst/>
          </a:prstGeom>
          <a:solidFill>
            <a:srgbClr val="1A191F"/>
          </a:solidFill>
          <a:ln w="12700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Chapter 11</a:t>
            </a: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Concept Map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Stress, Coping, &amp; Health</a:t>
            </a:r>
            <a:endParaRPr lang="en-US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>
            <a:extLst>
              <a:ext uri="{FF2B5EF4-FFF2-40B4-BE49-F238E27FC236}">
                <a16:creationId xmlns:a16="http://schemas.microsoft.com/office/drawing/2014/main" id="{40F633C6-612D-DF19-F1E4-1D7180FF52D9}"/>
              </a:ext>
            </a:extLst>
          </p:cNvPr>
          <p:cNvSpPr/>
          <p:nvPr/>
        </p:nvSpPr>
        <p:spPr>
          <a:xfrm>
            <a:off x="4954170" y="4084703"/>
            <a:ext cx="2124651" cy="1055645"/>
          </a:xfrm>
          <a:prstGeom prst="snip2SameRect">
            <a:avLst/>
          </a:prstGeom>
          <a:solidFill>
            <a:srgbClr val="1A191F"/>
          </a:solidFill>
          <a:ln w="12700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400"/>
            </a:pPr>
            <a:r>
              <a:rPr lang="en-US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Stress</a:t>
            </a:r>
            <a:endParaRPr lang="en-US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>
            <a:extLst>
              <a:ext uri="{FF2B5EF4-FFF2-40B4-BE49-F238E27FC236}">
                <a16:creationId xmlns:a16="http://schemas.microsoft.com/office/drawing/2014/main" id="{74607FAF-389D-AF8A-CA19-23E3B6F2208E}"/>
              </a:ext>
            </a:extLst>
          </p:cNvPr>
          <p:cNvSpPr/>
          <p:nvPr/>
        </p:nvSpPr>
        <p:spPr>
          <a:xfrm>
            <a:off x="3448385" y="685194"/>
            <a:ext cx="5394164" cy="606004"/>
          </a:xfrm>
          <a:prstGeom prst="snip2SameRect">
            <a:avLst/>
          </a:prstGeom>
          <a:solidFill>
            <a:srgbClr val="1A191F"/>
          </a:solidFill>
          <a:ln w="12700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Stress occurs when demands exceed resources motivating action to manage or reduce stressors</a:t>
            </a:r>
          </a:p>
        </p:txBody>
      </p:sp>
      <p:cxnSp>
        <p:nvCxnSpPr>
          <p:cNvPr id="18" name="Google Shape;18;p1">
            <a:extLst>
              <a:ext uri="{FF2B5EF4-FFF2-40B4-BE49-F238E27FC236}">
                <a16:creationId xmlns:a16="http://schemas.microsoft.com/office/drawing/2014/main" id="{17FF4A90-2252-62FB-B253-DC130311F037}"/>
              </a:ext>
            </a:extLst>
          </p:cNvPr>
          <p:cNvCxnSpPr>
            <a:cxnSpLocks/>
          </p:cNvCxnSpPr>
          <p:nvPr/>
        </p:nvCxnSpPr>
        <p:spPr>
          <a:xfrm flipH="1">
            <a:off x="6028668" y="2670044"/>
            <a:ext cx="1801" cy="647700"/>
          </a:xfrm>
          <a:prstGeom prst="straightConnector1">
            <a:avLst/>
          </a:prstGeom>
          <a:noFill/>
          <a:ln w="38100" cap="flat" cmpd="sng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20" name="Google Shape;20;p1">
            <a:extLst>
              <a:ext uri="{FF2B5EF4-FFF2-40B4-BE49-F238E27FC236}">
                <a16:creationId xmlns:a16="http://schemas.microsoft.com/office/drawing/2014/main" id="{EF954192-3F1F-CF6C-1820-4A1CAA3F21DD}"/>
              </a:ext>
            </a:extLst>
          </p:cNvPr>
          <p:cNvSpPr/>
          <p:nvPr/>
        </p:nvSpPr>
        <p:spPr>
          <a:xfrm>
            <a:off x="3448385" y="1349653"/>
            <a:ext cx="5436443" cy="329184"/>
          </a:xfrm>
          <a:prstGeom prst="snip2SameRect">
            <a:avLst/>
          </a:prstGeom>
          <a:solidFill>
            <a:srgbClr val="450068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63500" tIns="63500" rIns="63500" bIns="635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STRESS MANIFESTS</a:t>
            </a:r>
            <a:endParaRPr lang="en-US"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>
            <a:extLst>
              <a:ext uri="{FF2B5EF4-FFF2-40B4-BE49-F238E27FC236}">
                <a16:creationId xmlns:a16="http://schemas.microsoft.com/office/drawing/2014/main" id="{3BF92DAC-AD62-5CD6-EB2E-14C67BA0AA57}"/>
              </a:ext>
            </a:extLst>
          </p:cNvPr>
          <p:cNvSpPr/>
          <p:nvPr/>
        </p:nvSpPr>
        <p:spPr>
          <a:xfrm>
            <a:off x="3449205" y="1739201"/>
            <a:ext cx="2644993" cy="311914"/>
          </a:xfrm>
          <a:prstGeom prst="snip2SameRect">
            <a:avLst/>
          </a:prstGeom>
          <a:solidFill>
            <a:srgbClr val="DB93FF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40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Physiological Responses</a:t>
            </a:r>
            <a:endParaRPr sz="140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>
            <a:extLst>
              <a:ext uri="{FF2B5EF4-FFF2-40B4-BE49-F238E27FC236}">
                <a16:creationId xmlns:a16="http://schemas.microsoft.com/office/drawing/2014/main" id="{DFE2181B-95D3-004E-57E6-1FCCA3C389AE}"/>
              </a:ext>
            </a:extLst>
          </p:cNvPr>
          <p:cNvSpPr/>
          <p:nvPr/>
        </p:nvSpPr>
        <p:spPr>
          <a:xfrm>
            <a:off x="6197556" y="1725127"/>
            <a:ext cx="2644993" cy="343715"/>
          </a:xfrm>
          <a:prstGeom prst="snip2SameRect">
            <a:avLst/>
          </a:prstGeom>
          <a:solidFill>
            <a:srgbClr val="DB93FF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Psychological Responses</a:t>
            </a:r>
            <a:endParaRPr sz="140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>
            <a:extLst>
              <a:ext uri="{FF2B5EF4-FFF2-40B4-BE49-F238E27FC236}">
                <a16:creationId xmlns:a16="http://schemas.microsoft.com/office/drawing/2014/main" id="{3675E05E-E08C-1CC3-3211-64A0E0D456B4}"/>
              </a:ext>
            </a:extLst>
          </p:cNvPr>
          <p:cNvSpPr/>
          <p:nvPr/>
        </p:nvSpPr>
        <p:spPr>
          <a:xfrm>
            <a:off x="3467881" y="2728994"/>
            <a:ext cx="2652919" cy="426441"/>
          </a:xfrm>
          <a:prstGeom prst="snip2SameRect">
            <a:avLst/>
          </a:prstGeom>
          <a:solidFill>
            <a:srgbClr val="DB93FF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4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Maladaptive Behavioral Responses</a:t>
            </a:r>
          </a:p>
        </p:txBody>
      </p:sp>
      <p:sp>
        <p:nvSpPr>
          <p:cNvPr id="35" name="Google Shape;35;p1">
            <a:extLst>
              <a:ext uri="{FF2B5EF4-FFF2-40B4-BE49-F238E27FC236}">
                <a16:creationId xmlns:a16="http://schemas.microsoft.com/office/drawing/2014/main" id="{AE8E6165-6BF3-BA63-D1F8-2B43C713CF1F}"/>
              </a:ext>
            </a:extLst>
          </p:cNvPr>
          <p:cNvSpPr/>
          <p:nvPr/>
        </p:nvSpPr>
        <p:spPr>
          <a:xfrm>
            <a:off x="201168" y="617281"/>
            <a:ext cx="2852126" cy="437853"/>
          </a:xfrm>
          <a:prstGeom prst="snip2SameRect">
            <a:avLst/>
          </a:prstGeom>
          <a:solidFill>
            <a:srgbClr val="A200A2"/>
          </a:solidFill>
          <a:ln w="12700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050"/>
            </a:pPr>
            <a:r>
              <a:rPr lang="en-US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CHARACTERISTICS OF STRESSORS</a:t>
            </a:r>
            <a:endParaRPr lang="en-US"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>
            <a:extLst>
              <a:ext uri="{FF2B5EF4-FFF2-40B4-BE49-F238E27FC236}">
                <a16:creationId xmlns:a16="http://schemas.microsoft.com/office/drawing/2014/main" id="{828252D2-8F1A-D039-B81A-2A0A10983737}"/>
              </a:ext>
            </a:extLst>
          </p:cNvPr>
          <p:cNvSpPr/>
          <p:nvPr/>
        </p:nvSpPr>
        <p:spPr>
          <a:xfrm>
            <a:off x="243839" y="1442721"/>
            <a:ext cx="2794229" cy="351448"/>
          </a:xfrm>
          <a:prstGeom prst="snip2SameRect">
            <a:avLst/>
          </a:prstGeom>
          <a:solidFill>
            <a:srgbClr val="E600E6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Duraction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>
            <a:extLst>
              <a:ext uri="{FF2B5EF4-FFF2-40B4-BE49-F238E27FC236}">
                <a16:creationId xmlns:a16="http://schemas.microsoft.com/office/drawing/2014/main" id="{2BCCCD62-971F-71B1-C3A0-F358AF999D43}"/>
              </a:ext>
            </a:extLst>
          </p:cNvPr>
          <p:cNvSpPr/>
          <p:nvPr/>
        </p:nvSpPr>
        <p:spPr>
          <a:xfrm>
            <a:off x="242303" y="1091858"/>
            <a:ext cx="2795766" cy="328406"/>
          </a:xfrm>
          <a:prstGeom prst="snip2SameRect">
            <a:avLst/>
          </a:prstGeom>
          <a:solidFill>
            <a:srgbClr val="E600E6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Intensity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Google Shape;51;p1">
            <a:extLst>
              <a:ext uri="{FF2B5EF4-FFF2-40B4-BE49-F238E27FC236}">
                <a16:creationId xmlns:a16="http://schemas.microsoft.com/office/drawing/2014/main" id="{4CFCE9E9-C15B-4D4F-A633-3B5BED3590E6}"/>
              </a:ext>
            </a:extLst>
          </p:cNvPr>
          <p:cNvSpPr/>
          <p:nvPr/>
        </p:nvSpPr>
        <p:spPr>
          <a:xfrm>
            <a:off x="5130045" y="3198260"/>
            <a:ext cx="1026085" cy="492100"/>
          </a:xfrm>
          <a:prstGeom prst="snip2SameRect">
            <a:avLst/>
          </a:prstGeom>
          <a:solidFill>
            <a:srgbClr val="E9BDFF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Comfort Food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>
            <a:extLst>
              <a:ext uri="{FF2B5EF4-FFF2-40B4-BE49-F238E27FC236}">
                <a16:creationId xmlns:a16="http://schemas.microsoft.com/office/drawing/2014/main" id="{45A511B5-A14B-B70A-BA54-43C2797B54E4}"/>
              </a:ext>
            </a:extLst>
          </p:cNvPr>
          <p:cNvSpPr/>
          <p:nvPr/>
        </p:nvSpPr>
        <p:spPr>
          <a:xfrm>
            <a:off x="3459757" y="3198260"/>
            <a:ext cx="1567644" cy="488377"/>
          </a:xfrm>
          <a:prstGeom prst="snip2SameRect">
            <a:avLst/>
          </a:prstGeom>
          <a:solidFill>
            <a:srgbClr val="E9BD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r>
              <a:rPr lang="en-US" sz="1200" dirty="0"/>
              <a:t>Self-medication hypothesis</a:t>
            </a:r>
            <a:endParaRPr sz="1200" dirty="0"/>
          </a:p>
        </p:txBody>
      </p:sp>
      <p:sp>
        <p:nvSpPr>
          <p:cNvPr id="55" name="Google Shape;55;p1">
            <a:extLst>
              <a:ext uri="{FF2B5EF4-FFF2-40B4-BE49-F238E27FC236}">
                <a16:creationId xmlns:a16="http://schemas.microsoft.com/office/drawing/2014/main" id="{04018E63-1376-DB78-AA81-7B7585B445AA}"/>
              </a:ext>
            </a:extLst>
          </p:cNvPr>
          <p:cNvSpPr/>
          <p:nvPr/>
        </p:nvSpPr>
        <p:spPr>
          <a:xfrm>
            <a:off x="1685136" y="1815843"/>
            <a:ext cx="1350087" cy="446143"/>
          </a:xfrm>
          <a:prstGeom prst="snip2SameRect">
            <a:avLst/>
          </a:prstGeom>
          <a:solidFill>
            <a:srgbClr val="E600E6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Controllability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>
            <a:extLst>
              <a:ext uri="{FF2B5EF4-FFF2-40B4-BE49-F238E27FC236}">
                <a16:creationId xmlns:a16="http://schemas.microsoft.com/office/drawing/2014/main" id="{6063F9B9-66A1-81C9-156C-268A7F3136D6}"/>
              </a:ext>
            </a:extLst>
          </p:cNvPr>
          <p:cNvSpPr/>
          <p:nvPr/>
        </p:nvSpPr>
        <p:spPr>
          <a:xfrm>
            <a:off x="3454414" y="2100412"/>
            <a:ext cx="2624960" cy="279796"/>
          </a:xfrm>
          <a:prstGeom prst="snip2SameRect">
            <a:avLst/>
          </a:prstGeom>
          <a:solidFill>
            <a:srgbClr val="E9BD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HPA Axis</a:t>
            </a:r>
            <a:endParaRPr sz="1200" dirty="0"/>
          </a:p>
        </p:txBody>
      </p:sp>
      <p:sp>
        <p:nvSpPr>
          <p:cNvPr id="59" name="Google Shape;59;p1">
            <a:extLst>
              <a:ext uri="{FF2B5EF4-FFF2-40B4-BE49-F238E27FC236}">
                <a16:creationId xmlns:a16="http://schemas.microsoft.com/office/drawing/2014/main" id="{930CAAEF-AD98-6985-E956-F917B381A0BD}"/>
              </a:ext>
            </a:extLst>
          </p:cNvPr>
          <p:cNvSpPr/>
          <p:nvPr/>
        </p:nvSpPr>
        <p:spPr>
          <a:xfrm>
            <a:off x="243840" y="1828799"/>
            <a:ext cx="1377738" cy="433185"/>
          </a:xfrm>
          <a:prstGeom prst="snip2SameRect">
            <a:avLst/>
          </a:prstGeom>
          <a:solidFill>
            <a:srgbClr val="E600E6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Predictability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>
            <a:extLst>
              <a:ext uri="{FF2B5EF4-FFF2-40B4-BE49-F238E27FC236}">
                <a16:creationId xmlns:a16="http://schemas.microsoft.com/office/drawing/2014/main" id="{59312214-69CB-E13F-6A40-5F41D4FCEE47}"/>
              </a:ext>
            </a:extLst>
          </p:cNvPr>
          <p:cNvSpPr/>
          <p:nvPr/>
        </p:nvSpPr>
        <p:spPr>
          <a:xfrm>
            <a:off x="272468" y="3375932"/>
            <a:ext cx="2774006" cy="361074"/>
          </a:xfrm>
          <a:prstGeom prst="snip2SameRect">
            <a:avLst/>
          </a:prstGeom>
          <a:solidFill>
            <a:srgbClr val="FF9BFF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Dose-Response Relationship</a:t>
            </a:r>
          </a:p>
        </p:txBody>
      </p:sp>
      <p:sp>
        <p:nvSpPr>
          <p:cNvPr id="66" name="Google Shape;66;p1">
            <a:extLst>
              <a:ext uri="{FF2B5EF4-FFF2-40B4-BE49-F238E27FC236}">
                <a16:creationId xmlns:a16="http://schemas.microsoft.com/office/drawing/2014/main" id="{4458E60B-79EA-76B3-7418-194A6DF357A7}"/>
              </a:ext>
            </a:extLst>
          </p:cNvPr>
          <p:cNvSpPr/>
          <p:nvPr/>
        </p:nvSpPr>
        <p:spPr>
          <a:xfrm>
            <a:off x="2387757" y="5565412"/>
            <a:ext cx="1780905" cy="539450"/>
          </a:xfrm>
          <a:prstGeom prst="snip2SameRect">
            <a:avLst/>
          </a:prstGeom>
          <a:solidFill>
            <a:srgbClr val="FF9BE0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PTSD- experiential avoidance</a:t>
            </a:r>
            <a:endParaRPr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>
            <a:extLst>
              <a:ext uri="{FF2B5EF4-FFF2-40B4-BE49-F238E27FC236}">
                <a16:creationId xmlns:a16="http://schemas.microsoft.com/office/drawing/2014/main" id="{165914A7-CE2F-F949-01D0-CB07B5957BCF}"/>
              </a:ext>
            </a:extLst>
          </p:cNvPr>
          <p:cNvSpPr/>
          <p:nvPr/>
        </p:nvSpPr>
        <p:spPr>
          <a:xfrm>
            <a:off x="223639" y="4306276"/>
            <a:ext cx="3938043" cy="350104"/>
          </a:xfrm>
          <a:prstGeom prst="snip2SameRect">
            <a:avLst/>
          </a:prstGeom>
          <a:solidFill>
            <a:srgbClr val="993366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63500" tIns="63500" rIns="63500" bIns="635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 OF STRESSORS</a:t>
            </a:r>
            <a:endParaRPr lang="en-US"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" name="Google Shape;73;p1">
            <a:extLst>
              <a:ext uri="{FF2B5EF4-FFF2-40B4-BE49-F238E27FC236}">
                <a16:creationId xmlns:a16="http://schemas.microsoft.com/office/drawing/2014/main" id="{180B33C4-EE02-FFCA-7793-D113F0DF46D6}"/>
              </a:ext>
            </a:extLst>
          </p:cNvPr>
          <p:cNvCxnSpPr>
            <a:cxnSpLocks/>
            <a:stCxn id="72" idx="0"/>
          </p:cNvCxnSpPr>
          <p:nvPr/>
        </p:nvCxnSpPr>
        <p:spPr>
          <a:xfrm>
            <a:off x="4161682" y="4481328"/>
            <a:ext cx="632658" cy="0"/>
          </a:xfrm>
          <a:prstGeom prst="straightConnector1">
            <a:avLst/>
          </a:prstGeom>
          <a:noFill/>
          <a:ln w="38100" cap="flat" cmpd="sng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4" name="Google Shape;74;p1">
            <a:extLst>
              <a:ext uri="{FF2B5EF4-FFF2-40B4-BE49-F238E27FC236}">
                <a16:creationId xmlns:a16="http://schemas.microsoft.com/office/drawing/2014/main" id="{9AEAC2B4-DD79-6504-8925-71888C50DCAA}"/>
              </a:ext>
            </a:extLst>
          </p:cNvPr>
          <p:cNvSpPr/>
          <p:nvPr/>
        </p:nvSpPr>
        <p:spPr>
          <a:xfrm>
            <a:off x="6361803" y="3142207"/>
            <a:ext cx="1130747" cy="403922"/>
          </a:xfrm>
          <a:prstGeom prst="snip2SameRect">
            <a:avLst/>
          </a:prstGeom>
          <a:solidFill>
            <a:srgbClr val="F5E1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Energizers</a:t>
            </a:r>
            <a:endParaRPr sz="1200" dirty="0"/>
          </a:p>
        </p:txBody>
      </p:sp>
      <p:sp>
        <p:nvSpPr>
          <p:cNvPr id="75" name="Google Shape;75;p1">
            <a:extLst>
              <a:ext uri="{FF2B5EF4-FFF2-40B4-BE49-F238E27FC236}">
                <a16:creationId xmlns:a16="http://schemas.microsoft.com/office/drawing/2014/main" id="{C513D864-4411-1703-8F63-2362AC984657}"/>
              </a:ext>
            </a:extLst>
          </p:cNvPr>
          <p:cNvSpPr/>
          <p:nvPr/>
        </p:nvSpPr>
        <p:spPr>
          <a:xfrm>
            <a:off x="2334052" y="4738564"/>
            <a:ext cx="1793908" cy="322083"/>
          </a:xfrm>
          <a:prstGeom prst="snip2SameRect">
            <a:avLst/>
          </a:prstGeom>
          <a:solidFill>
            <a:srgbClr val="C85890"/>
          </a:solidFill>
          <a:ln>
            <a:solidFill>
              <a:srgbClr val="CC3399"/>
            </a:solidFill>
          </a:ln>
          <a:effectLst>
            <a:glow rad="101600">
              <a:srgbClr val="FF85FF">
                <a:alpha val="60000"/>
              </a:srgbClr>
            </a:glo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Life Events</a:t>
            </a:r>
          </a:p>
        </p:txBody>
      </p:sp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D637F79B-0136-263D-2A7B-AC85F42CF76B}"/>
              </a:ext>
            </a:extLst>
          </p:cNvPr>
          <p:cNvSpPr/>
          <p:nvPr/>
        </p:nvSpPr>
        <p:spPr>
          <a:xfrm>
            <a:off x="9396798" y="767212"/>
            <a:ext cx="2395728" cy="403922"/>
          </a:xfrm>
          <a:prstGeom prst="snip2SameRect">
            <a:avLst/>
          </a:prstGeom>
          <a:solidFill>
            <a:srgbClr val="660033"/>
          </a:solidFill>
          <a:ln w="12700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COPING  WITH STRESS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B1E576B9-30C5-90E9-7F02-02F46B3C7901}"/>
              </a:ext>
            </a:extLst>
          </p:cNvPr>
          <p:cNvSpPr/>
          <p:nvPr/>
        </p:nvSpPr>
        <p:spPr>
          <a:xfrm>
            <a:off x="9904041" y="4922694"/>
            <a:ext cx="2045655" cy="302212"/>
          </a:xfrm>
          <a:prstGeom prst="snip2SameRect">
            <a:avLst/>
          </a:prstGeom>
          <a:solidFill>
            <a:srgbClr val="E566FE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latin typeface="Times New Roman" panose="02020603050405020304" pitchFamily="18" charset="0"/>
              </a:rPr>
              <a:t>P</a:t>
            </a:r>
            <a:r>
              <a:rPr lang="en-US" sz="1200" b="1" i="0" u="none" strike="noStrike" dirty="0">
                <a:effectLst/>
                <a:latin typeface="Times New Roman" panose="02020603050405020304" pitchFamily="18" charset="0"/>
              </a:rPr>
              <a:t>sychoneuroimmunology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sz="1200" dirty="0"/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562A3623-0309-4DBB-041D-F2F71130B2D0}"/>
              </a:ext>
            </a:extLst>
          </p:cNvPr>
          <p:cNvSpPr/>
          <p:nvPr/>
        </p:nvSpPr>
        <p:spPr>
          <a:xfrm>
            <a:off x="6361803" y="2751426"/>
            <a:ext cx="2395728" cy="352211"/>
          </a:xfrm>
          <a:prstGeom prst="snip2SameRect">
            <a:avLst/>
          </a:prstGeom>
          <a:solidFill>
            <a:srgbClr val="F5E1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effectLst/>
              </a:rPr>
              <a:t>Job Demands-Resources</a:t>
            </a:r>
            <a:r>
              <a:rPr lang="en-US" sz="1200" b="0" i="0" u="none" strike="noStrike">
                <a:solidFill>
                  <a:srgbClr val="000000"/>
                </a:solidFill>
                <a:effectLst/>
              </a:rPr>
              <a:t> </a:t>
            </a:r>
            <a:r>
              <a:rPr lang="en-US" sz="1200" b="1" i="0" u="none" strike="noStrike">
                <a:solidFill>
                  <a:srgbClr val="000000"/>
                </a:solidFill>
                <a:effectLst/>
              </a:rPr>
              <a:t>Model</a:t>
            </a:r>
            <a:r>
              <a:rPr lang="en-US" sz="1200" b="0" i="0" u="none" strike="noStrike">
                <a:solidFill>
                  <a:srgbClr val="000000"/>
                </a:solidFill>
                <a:effectLst/>
              </a:rPr>
              <a:t> </a:t>
            </a:r>
            <a:endParaRPr sz="1200" dirty="0"/>
          </a:p>
        </p:txBody>
      </p:sp>
      <p:sp>
        <p:nvSpPr>
          <p:cNvPr id="5" name="Google Shape;90;p1">
            <a:extLst>
              <a:ext uri="{FF2B5EF4-FFF2-40B4-BE49-F238E27FC236}">
                <a16:creationId xmlns:a16="http://schemas.microsoft.com/office/drawing/2014/main" id="{806F5AD0-3523-6D12-3391-2D309D31232C}"/>
              </a:ext>
            </a:extLst>
          </p:cNvPr>
          <p:cNvSpPr/>
          <p:nvPr/>
        </p:nvSpPr>
        <p:spPr>
          <a:xfrm>
            <a:off x="9904041" y="4482854"/>
            <a:ext cx="2012888" cy="395417"/>
          </a:xfrm>
          <a:prstGeom prst="snip2SameRect">
            <a:avLst/>
          </a:prstGeom>
          <a:solidFill>
            <a:srgbClr val="8A008A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Physical Disease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76;p1">
            <a:extLst>
              <a:ext uri="{FF2B5EF4-FFF2-40B4-BE49-F238E27FC236}">
                <a16:creationId xmlns:a16="http://schemas.microsoft.com/office/drawing/2014/main" id="{D82DE079-6D86-0503-8253-5D20064011F5}"/>
              </a:ext>
            </a:extLst>
          </p:cNvPr>
          <p:cNvSpPr/>
          <p:nvPr/>
        </p:nvSpPr>
        <p:spPr>
          <a:xfrm>
            <a:off x="242304" y="4741607"/>
            <a:ext cx="2015099" cy="322084"/>
          </a:xfrm>
          <a:prstGeom prst="snip2SameRect">
            <a:avLst/>
          </a:prstGeom>
          <a:solidFill>
            <a:srgbClr val="C85890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Daily Hassles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52;p1">
            <a:extLst>
              <a:ext uri="{FF2B5EF4-FFF2-40B4-BE49-F238E27FC236}">
                <a16:creationId xmlns:a16="http://schemas.microsoft.com/office/drawing/2014/main" id="{4CCFC400-B1A6-42C2-BDF2-7A1ACB2875A5}"/>
              </a:ext>
            </a:extLst>
          </p:cNvPr>
          <p:cNvSpPr/>
          <p:nvPr/>
        </p:nvSpPr>
        <p:spPr>
          <a:xfrm>
            <a:off x="211501" y="5546179"/>
            <a:ext cx="1058953" cy="560905"/>
          </a:xfrm>
          <a:prstGeom prst="snip2SameRect">
            <a:avLst/>
          </a:prstGeom>
          <a:solidFill>
            <a:srgbClr val="FF9BE0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Effort-Reward Imbalance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52;p1">
            <a:extLst>
              <a:ext uri="{FF2B5EF4-FFF2-40B4-BE49-F238E27FC236}">
                <a16:creationId xmlns:a16="http://schemas.microsoft.com/office/drawing/2014/main" id="{EFF66BDB-4CAF-7664-2784-D2DEAA71258D}"/>
              </a:ext>
            </a:extLst>
          </p:cNvPr>
          <p:cNvSpPr/>
          <p:nvPr/>
        </p:nvSpPr>
        <p:spPr>
          <a:xfrm>
            <a:off x="1338580" y="5567634"/>
            <a:ext cx="918823" cy="539450"/>
          </a:xfrm>
          <a:prstGeom prst="snip2SameRect">
            <a:avLst/>
          </a:prstGeom>
          <a:solidFill>
            <a:srgbClr val="FF9BE0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cs typeface="Calibri" panose="020F0502020204030204" pitchFamily="34" charset="0"/>
              </a:rPr>
              <a:t>Burnout</a:t>
            </a:r>
            <a:endParaRPr sz="1200" dirty="0">
              <a:cs typeface="Calibri" panose="020F0502020204030204" pitchFamily="34" charset="0"/>
            </a:endParaRPr>
          </a:p>
        </p:txBody>
      </p:sp>
      <p:sp>
        <p:nvSpPr>
          <p:cNvPr id="41" name="Google Shape;90;p1">
            <a:extLst>
              <a:ext uri="{FF2B5EF4-FFF2-40B4-BE49-F238E27FC236}">
                <a16:creationId xmlns:a16="http://schemas.microsoft.com/office/drawing/2014/main" id="{16106A6D-7AB0-562C-3107-637FDBC46E6F}"/>
              </a:ext>
            </a:extLst>
          </p:cNvPr>
          <p:cNvSpPr/>
          <p:nvPr/>
        </p:nvSpPr>
        <p:spPr>
          <a:xfrm>
            <a:off x="8435037" y="4475782"/>
            <a:ext cx="1422911" cy="395417"/>
          </a:xfrm>
          <a:prstGeom prst="snip2SameRect">
            <a:avLst/>
          </a:prstGeom>
          <a:solidFill>
            <a:srgbClr val="8A008A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Psychopathologies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76;p1">
            <a:extLst>
              <a:ext uri="{FF2B5EF4-FFF2-40B4-BE49-F238E27FC236}">
                <a16:creationId xmlns:a16="http://schemas.microsoft.com/office/drawing/2014/main" id="{CD812A9C-4421-5C49-C3CA-36BFDBF944AA}"/>
              </a:ext>
            </a:extLst>
          </p:cNvPr>
          <p:cNvSpPr/>
          <p:nvPr/>
        </p:nvSpPr>
        <p:spPr>
          <a:xfrm>
            <a:off x="242303" y="5127435"/>
            <a:ext cx="2015100" cy="350103"/>
          </a:xfrm>
          <a:prstGeom prst="snip2SameRect">
            <a:avLst/>
          </a:prstGeom>
          <a:solidFill>
            <a:srgbClr val="C85890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Chronic Stressors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76;p1">
            <a:extLst>
              <a:ext uri="{FF2B5EF4-FFF2-40B4-BE49-F238E27FC236}">
                <a16:creationId xmlns:a16="http://schemas.microsoft.com/office/drawing/2014/main" id="{AEA26BEE-A4D6-1ADF-814D-CF6F3CABB753}"/>
              </a:ext>
            </a:extLst>
          </p:cNvPr>
          <p:cNvSpPr/>
          <p:nvPr/>
        </p:nvSpPr>
        <p:spPr>
          <a:xfrm>
            <a:off x="2337469" y="5164227"/>
            <a:ext cx="1812022" cy="343614"/>
          </a:xfrm>
          <a:prstGeom prst="snip2SameRect">
            <a:avLst/>
          </a:prstGeom>
          <a:solidFill>
            <a:srgbClr val="C85890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Traumatic Events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76;p1">
            <a:extLst>
              <a:ext uri="{FF2B5EF4-FFF2-40B4-BE49-F238E27FC236}">
                <a16:creationId xmlns:a16="http://schemas.microsoft.com/office/drawing/2014/main" id="{5AB0E649-C114-E304-E6B9-BD93F728BAFC}"/>
              </a:ext>
            </a:extLst>
          </p:cNvPr>
          <p:cNvSpPr/>
          <p:nvPr/>
        </p:nvSpPr>
        <p:spPr>
          <a:xfrm>
            <a:off x="201167" y="6152935"/>
            <a:ext cx="3938043" cy="244705"/>
          </a:xfrm>
          <a:prstGeom prst="snip2SameRect">
            <a:avLst/>
          </a:prstGeom>
          <a:solidFill>
            <a:srgbClr val="C85890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Non-Events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54;p1">
            <a:extLst>
              <a:ext uri="{FF2B5EF4-FFF2-40B4-BE49-F238E27FC236}">
                <a16:creationId xmlns:a16="http://schemas.microsoft.com/office/drawing/2014/main" id="{80614D8C-0D4B-164D-7223-79C2F3E86138}"/>
              </a:ext>
            </a:extLst>
          </p:cNvPr>
          <p:cNvSpPr/>
          <p:nvPr/>
        </p:nvSpPr>
        <p:spPr>
          <a:xfrm>
            <a:off x="264160" y="3017520"/>
            <a:ext cx="2763716" cy="318285"/>
          </a:xfrm>
          <a:prstGeom prst="snip2SameRect">
            <a:avLst/>
          </a:prstGeom>
          <a:solidFill>
            <a:srgbClr val="E600E6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Cumulative Effect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342DB6D-0C6F-9045-326E-E6904ADF0019}"/>
              </a:ext>
            </a:extLst>
          </p:cNvPr>
          <p:cNvSpPr/>
          <p:nvPr/>
        </p:nvSpPr>
        <p:spPr>
          <a:xfrm>
            <a:off x="275072" y="3790189"/>
            <a:ext cx="2768797" cy="315857"/>
          </a:xfrm>
          <a:prstGeom prst="snip2SameRect">
            <a:avLst/>
          </a:prstGeom>
          <a:solidFill>
            <a:srgbClr val="E600E6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Novelty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86;p1">
            <a:extLst>
              <a:ext uri="{FF2B5EF4-FFF2-40B4-BE49-F238E27FC236}">
                <a16:creationId xmlns:a16="http://schemas.microsoft.com/office/drawing/2014/main" id="{668AB974-542B-7168-8702-A7284A0C91CC}"/>
              </a:ext>
            </a:extLst>
          </p:cNvPr>
          <p:cNvSpPr/>
          <p:nvPr/>
        </p:nvSpPr>
        <p:spPr>
          <a:xfrm>
            <a:off x="8435034" y="3948117"/>
            <a:ext cx="3481894" cy="476226"/>
          </a:xfrm>
          <a:prstGeom prst="snip2SameRect">
            <a:avLst/>
          </a:prstGeom>
          <a:solidFill>
            <a:srgbClr val="660066"/>
          </a:solidFill>
          <a:ln w="12700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050"/>
            </a:pPr>
            <a:r>
              <a:rPr lang="en-U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HEALTH CONSEQUENCES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23;p1">
            <a:extLst>
              <a:ext uri="{FF2B5EF4-FFF2-40B4-BE49-F238E27FC236}">
                <a16:creationId xmlns:a16="http://schemas.microsoft.com/office/drawing/2014/main" id="{77ECBF26-C3ED-4BF3-584C-A503455B3B90}"/>
              </a:ext>
            </a:extLst>
          </p:cNvPr>
          <p:cNvSpPr/>
          <p:nvPr/>
        </p:nvSpPr>
        <p:spPr>
          <a:xfrm>
            <a:off x="3448384" y="2405681"/>
            <a:ext cx="2643191" cy="255694"/>
          </a:xfrm>
          <a:prstGeom prst="snip2SameRect">
            <a:avLst/>
          </a:prstGeom>
          <a:solidFill>
            <a:srgbClr val="E9BD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Sleep Difficulties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76;p1">
            <a:extLst>
              <a:ext uri="{FF2B5EF4-FFF2-40B4-BE49-F238E27FC236}">
                <a16:creationId xmlns:a16="http://schemas.microsoft.com/office/drawing/2014/main" id="{3BB6D013-31D8-2EC9-BBE6-3D9D0A37C113}"/>
              </a:ext>
            </a:extLst>
          </p:cNvPr>
          <p:cNvSpPr/>
          <p:nvPr/>
        </p:nvSpPr>
        <p:spPr>
          <a:xfrm>
            <a:off x="251686" y="2296987"/>
            <a:ext cx="2801608" cy="332946"/>
          </a:xfrm>
          <a:prstGeom prst="snip2SameRect">
            <a:avLst/>
          </a:prstGeom>
          <a:solidFill>
            <a:srgbClr val="FF9B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Safety Hypothesis</a:t>
            </a:r>
          </a:p>
        </p:txBody>
      </p:sp>
      <p:sp>
        <p:nvSpPr>
          <p:cNvPr id="92" name="Google Shape;76;p1">
            <a:extLst>
              <a:ext uri="{FF2B5EF4-FFF2-40B4-BE49-F238E27FC236}">
                <a16:creationId xmlns:a16="http://schemas.microsoft.com/office/drawing/2014/main" id="{7CC48176-561E-CDFC-6E40-86A097C38BD1}"/>
              </a:ext>
            </a:extLst>
          </p:cNvPr>
          <p:cNvSpPr/>
          <p:nvPr/>
        </p:nvSpPr>
        <p:spPr>
          <a:xfrm>
            <a:off x="263930" y="2673565"/>
            <a:ext cx="2768798" cy="309501"/>
          </a:xfrm>
          <a:prstGeom prst="snip2SameRect">
            <a:avLst/>
          </a:prstGeom>
          <a:solidFill>
            <a:srgbClr val="FF9B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Preparatory Response Hypothesis</a:t>
            </a:r>
          </a:p>
        </p:txBody>
      </p:sp>
      <p:sp>
        <p:nvSpPr>
          <p:cNvPr id="107" name="Google Shape;58;p1">
            <a:extLst>
              <a:ext uri="{FF2B5EF4-FFF2-40B4-BE49-F238E27FC236}">
                <a16:creationId xmlns:a16="http://schemas.microsoft.com/office/drawing/2014/main" id="{684FE5EA-8020-4024-9B0B-2D16F96DD204}"/>
              </a:ext>
            </a:extLst>
          </p:cNvPr>
          <p:cNvSpPr/>
          <p:nvPr/>
        </p:nvSpPr>
        <p:spPr>
          <a:xfrm>
            <a:off x="6192186" y="2126839"/>
            <a:ext cx="2659436" cy="585336"/>
          </a:xfrm>
          <a:prstGeom prst="snip2SameRect">
            <a:avLst/>
          </a:prstGeom>
          <a:solidFill>
            <a:srgbClr val="E9BD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E.g., work-related pressures, academic expectations, social pressure, and self-imposed demand</a:t>
            </a:r>
          </a:p>
        </p:txBody>
      </p:sp>
      <p:sp>
        <p:nvSpPr>
          <p:cNvPr id="119" name="Google Shape;74;p1">
            <a:extLst>
              <a:ext uri="{FF2B5EF4-FFF2-40B4-BE49-F238E27FC236}">
                <a16:creationId xmlns:a16="http://schemas.microsoft.com/office/drawing/2014/main" id="{F9CE3DAB-D6D6-455F-9E58-DBDD7E001B6F}"/>
              </a:ext>
            </a:extLst>
          </p:cNvPr>
          <p:cNvSpPr/>
          <p:nvPr/>
        </p:nvSpPr>
        <p:spPr>
          <a:xfrm>
            <a:off x="7630969" y="3148715"/>
            <a:ext cx="1140158" cy="397414"/>
          </a:xfrm>
          <a:prstGeom prst="snip2SameRect">
            <a:avLst/>
          </a:prstGeom>
          <a:solidFill>
            <a:srgbClr val="F5E1FF"/>
          </a:solidFill>
          <a:ln w="9525" cap="flat" cmpd="sng">
            <a:solidFill>
              <a:srgbClr val="CC3399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FF85F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Drainers</a:t>
            </a:r>
            <a:endParaRPr sz="1200" dirty="0"/>
          </a:p>
        </p:txBody>
      </p:sp>
      <p:graphicFrame>
        <p:nvGraphicFramePr>
          <p:cNvPr id="124" name="Diagram 123">
            <a:extLst>
              <a:ext uri="{FF2B5EF4-FFF2-40B4-BE49-F238E27FC236}">
                <a16:creationId xmlns:a16="http://schemas.microsoft.com/office/drawing/2014/main" id="{801112F0-9829-4772-A280-5224BDB8A3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683265"/>
              </p:ext>
            </p:extLst>
          </p:nvPr>
        </p:nvGraphicFramePr>
        <p:xfrm>
          <a:off x="8388945" y="1232957"/>
          <a:ext cx="4403381" cy="2565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4" name="Diagram 133">
            <a:extLst>
              <a:ext uri="{FF2B5EF4-FFF2-40B4-BE49-F238E27FC236}">
                <a16:creationId xmlns:a16="http://schemas.microsoft.com/office/drawing/2014/main" id="{F34515E8-DF8C-453B-9E5A-8BA204C03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5975447"/>
              </p:ext>
            </p:extLst>
          </p:nvPr>
        </p:nvGraphicFramePr>
        <p:xfrm>
          <a:off x="4347989" y="5269983"/>
          <a:ext cx="7706118" cy="1611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610325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CC0F14-F72D-4194-820E-A797D9595F2C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2FED5FC4-1E49-4C97-8638-E0BDFF3CF1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92E0AF-4F98-4020-9A3D-FD56AE7004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162</Words>
  <Application>Microsoft Office PowerPoint</Application>
  <PresentationFormat>Widescreen</PresentationFormat>
  <Paragraphs>53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Reviewer</cp:lastModifiedBy>
  <cp:revision>18</cp:revision>
  <dcterms:created xsi:type="dcterms:W3CDTF">2026-04-28T19:59:08Z</dcterms:created>
  <dcterms:modified xsi:type="dcterms:W3CDTF">2026-07-23T14:15:47Z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2026-07-23T14:15:44Z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adf5332a-c48d-4fff-bf7f-9e8e3e9fe477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