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4"/>
  </p:sldMasterIdLst>
  <p:notesMasterIdLst>
    <p:notesMasterId r:id="rId6"/>
  </p:notesMasterIdLst>
  <p:sldIdLst>
    <p:sldId id="261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711" userDrawn="1">
          <p15:clr>
            <a:srgbClr val="747775"/>
          </p15:clr>
        </p15:guide>
        <p15:guide id="2" pos="2934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4B5D"/>
    <a:srgbClr val="E54C5E"/>
    <a:srgbClr val="BACBEC"/>
    <a:srgbClr val="EAEEF6"/>
    <a:srgbClr val="D3DBED"/>
    <a:srgbClr val="E0CDFF"/>
    <a:srgbClr val="C5A1FF"/>
    <a:srgbClr val="89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74C536-1364-57C6-ACEA-16EB487C14F0}" v="1" dt="2026-07-23T14:15:59.7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38" autoAdjust="0"/>
    <p:restoredTop sz="94660"/>
  </p:normalViewPr>
  <p:slideViewPr>
    <p:cSldViewPr showGuides="1">
      <p:cViewPr>
        <p:scale>
          <a:sx n="80" d="100"/>
          <a:sy n="80" d="100"/>
        </p:scale>
        <p:origin x="1906" y="763"/>
      </p:cViewPr>
      <p:guideLst>
        <p:guide orient="horz" pos="1711"/>
        <p:guide pos="29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FE74C536-1364-57C6-ACEA-16EB487C14F0}"/>
    <pc:docChg chg="mod modSld modMainMaster">
      <pc:chgData name="Cook, Samantha" userId="S::samantha.cook@informa.com::deb809be-f916-48e0-bedc-9d8c402e617f" providerId="AD" clId="Web-{FE74C536-1364-57C6-ACEA-16EB487C14F0}" dt="2026-07-23T14:15:59.791" v="2"/>
      <pc:docMkLst>
        <pc:docMk/>
      </pc:docMkLst>
      <pc:sldChg chg="mod setBg">
        <pc:chgData name="Cook, Samantha" userId="S::samantha.cook@informa.com::deb809be-f916-48e0-bedc-9d8c402e617f" providerId="AD" clId="Web-{FE74C536-1364-57C6-ACEA-16EB487C14F0}" dt="2026-07-23T14:15:59.791" v="2"/>
        <pc:sldMkLst>
          <pc:docMk/>
          <pc:sldMk cId="0" sldId="261"/>
        </pc:sldMkLst>
      </pc:sldChg>
      <pc:sldMasterChg chg="addSp">
        <pc:chgData name="Cook, Samantha" userId="S::samantha.cook@informa.com::deb809be-f916-48e0-bedc-9d8c402e617f" providerId="AD" clId="Web-{FE74C536-1364-57C6-ACEA-16EB487C14F0}" dt="2026-07-23T14:15:56.119" v="0" actId="33475"/>
        <pc:sldMasterMkLst>
          <pc:docMk/>
          <pc:sldMasterMk cId="0" sldId="2147483648"/>
        </pc:sldMasterMkLst>
        <pc:spChg chg="add">
          <ac:chgData name="Cook, Samantha" userId="S::samantha.cook@informa.com::deb809be-f916-48e0-bedc-9d8c402e617f" providerId="AD" clId="Web-{FE74C536-1364-57C6-ACEA-16EB487C14F0}" dt="2026-07-23T14:15:56.119" v="0" actId="33475"/>
          <ac:spMkLst>
            <pc:docMk/>
            <pc:sldMasterMk cId="0" sldId="2147483648"/>
            <ac:spMk id="3" creationId="{750EBC82-D460-18B5-0021-4129207EF7B3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0EBC82-D460-18B5-0021-4129207EF7B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48158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99400946-C592-4D57-863B-4D79E71FBC08}"/>
              </a:ext>
            </a:extLst>
          </p:cNvPr>
          <p:cNvCxnSpPr>
            <a:cxnSpLocks/>
            <a:stCxn id="44" idx="1"/>
            <a:endCxn id="7" idx="3"/>
          </p:cNvCxnSpPr>
          <p:nvPr/>
        </p:nvCxnSpPr>
        <p:spPr>
          <a:xfrm flipH="1" flipV="1">
            <a:off x="5855682" y="2881012"/>
            <a:ext cx="550649" cy="4760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5DFEE6A4-4E15-40A2-BE59-4D0514C1A306}"/>
              </a:ext>
            </a:extLst>
          </p:cNvPr>
          <p:cNvCxnSpPr>
            <a:cxnSpLocks/>
            <a:stCxn id="59" idx="1"/>
          </p:cNvCxnSpPr>
          <p:nvPr/>
        </p:nvCxnSpPr>
        <p:spPr>
          <a:xfrm flipH="1" flipV="1">
            <a:off x="5709366" y="3191724"/>
            <a:ext cx="1094634" cy="11566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7768522E-553D-4BB4-9BDB-630B03D71E07}"/>
              </a:ext>
            </a:extLst>
          </p:cNvPr>
          <p:cNvCxnSpPr>
            <a:cxnSpLocks/>
            <a:stCxn id="31" idx="1"/>
          </p:cNvCxnSpPr>
          <p:nvPr/>
        </p:nvCxnSpPr>
        <p:spPr>
          <a:xfrm flipH="1">
            <a:off x="5904669" y="854687"/>
            <a:ext cx="775568" cy="2021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D2DFAAFC-B5C4-440D-812D-87076E411978}"/>
              </a:ext>
            </a:extLst>
          </p:cNvPr>
          <p:cNvCxnSpPr>
            <a:cxnSpLocks/>
            <a:stCxn id="17" idx="2"/>
            <a:endCxn id="7" idx="0"/>
          </p:cNvCxnSpPr>
          <p:nvPr/>
        </p:nvCxnSpPr>
        <p:spPr>
          <a:xfrm flipH="1">
            <a:off x="4819362" y="982007"/>
            <a:ext cx="7924" cy="16558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3484D0A6-C78C-4E4B-8A1A-DE98A99D43CA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954579" y="822275"/>
            <a:ext cx="776936" cy="20333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783042" y="2637865"/>
            <a:ext cx="2072640" cy="486294"/>
          </a:xfrm>
          <a:prstGeom prst="roundRect">
            <a:avLst/>
          </a:prstGeom>
          <a:solidFill>
            <a:srgbClr val="7030A0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 dirty="0">
                <a:ln>
                  <a:noFill/>
                </a:ln>
                <a:solidFill>
                  <a:schemeClr val="bg1"/>
                </a:solidFill>
                <a:sym typeface="+mn-ea"/>
              </a:rPr>
              <a:t>Addiction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4001" y="658445"/>
            <a:ext cx="2630578" cy="32766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 dirty="0">
                <a:ln>
                  <a:noFill/>
                </a:ln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Substance Use Disorder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3899" y="1245563"/>
            <a:ext cx="800468" cy="49453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Impaired control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2086" y="975524"/>
            <a:ext cx="2622493" cy="24225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Core Criteria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96329" y="1222222"/>
            <a:ext cx="941165" cy="51021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Social impairment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54110" y="1222975"/>
            <a:ext cx="800469" cy="51002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Risky use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4000" y="1750564"/>
            <a:ext cx="2622493" cy="35538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Pharmacological criteria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9569" y="2134541"/>
            <a:ext cx="834025" cy="355383"/>
          </a:xfrm>
          <a:prstGeom prst="roundRect">
            <a:avLst/>
          </a:prstGeom>
          <a:solidFill>
            <a:srgbClr val="BACBEC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Tolerance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91278" y="2123513"/>
            <a:ext cx="969540" cy="363723"/>
          </a:xfrm>
          <a:prstGeom prst="roundRect">
            <a:avLst/>
          </a:prstGeom>
          <a:solidFill>
            <a:srgbClr val="BACBEC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Withdrawal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9332" y="2541112"/>
            <a:ext cx="2448000" cy="355383"/>
          </a:xfrm>
          <a:prstGeom prst="roundRect">
            <a:avLst/>
          </a:prstGeom>
          <a:solidFill>
            <a:srgbClr val="BACBEC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Craving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09811" y="684827"/>
            <a:ext cx="3034949" cy="297180"/>
          </a:xfrm>
          <a:prstGeom prst="roundRect">
            <a:avLst/>
          </a:prstGeom>
          <a:solidFill>
            <a:schemeClr val="accent2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>
                <a:ln>
                  <a:noFill/>
                </a:ln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Risk Factors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09812" y="1020422"/>
            <a:ext cx="1436692" cy="2616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9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Individual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09812" y="1326043"/>
            <a:ext cx="1447429" cy="2018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Genetic disposition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09810" y="1589723"/>
            <a:ext cx="1436692" cy="1897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Personality Traits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77089" y="1012926"/>
            <a:ext cx="1567671" cy="2616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9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Environment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85711" y="1325828"/>
            <a:ext cx="1559049" cy="2020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Social control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805385" y="1843819"/>
            <a:ext cx="1539375" cy="2051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Social triggers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800048" y="1554609"/>
            <a:ext cx="1544712" cy="22490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Social stress theory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317937" y="1831960"/>
            <a:ext cx="1428565" cy="1980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Affective forecasting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680237" y="688952"/>
            <a:ext cx="2044065" cy="33147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 dirty="0">
                <a:ln>
                  <a:noFill/>
                </a:ln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Behavioral Theories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685197" y="1411548"/>
            <a:ext cx="2035175" cy="353066"/>
          </a:xfrm>
          <a:prstGeom prst="roundRect">
            <a:avLst/>
          </a:prstGeom>
          <a:solidFill>
            <a:schemeClr val="accent4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Affective Model of Negative Reinforcement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680237" y="1815603"/>
            <a:ext cx="2035175" cy="326011"/>
          </a:xfrm>
          <a:prstGeom prst="roundRect">
            <a:avLst/>
          </a:prstGeom>
          <a:solidFill>
            <a:schemeClr val="accent4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0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Opponent-Process Theory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680236" y="2159808"/>
            <a:ext cx="2035175" cy="326011"/>
          </a:xfrm>
          <a:prstGeom prst="roundRect">
            <a:avLst/>
          </a:prstGeom>
          <a:solidFill>
            <a:schemeClr val="accent4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0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Incentive Sensitization Theory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406331" y="3226207"/>
            <a:ext cx="2035175" cy="26162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Brain &amp; Addiction Theories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06331" y="3517037"/>
            <a:ext cx="2035175" cy="26162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Reward Circuit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79845" y="2520905"/>
            <a:ext cx="2035175" cy="326011"/>
          </a:xfrm>
          <a:prstGeom prst="roundRect">
            <a:avLst/>
          </a:prstGeom>
          <a:solidFill>
            <a:schemeClr val="accent4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Conditioning Theory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30017" y="3891355"/>
            <a:ext cx="2044065" cy="32829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>
                <a:ln>
                  <a:noFill/>
                </a:ln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Relapse Triggers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39542" y="4227270"/>
            <a:ext cx="2035175" cy="261620"/>
          </a:xfrm>
          <a:prstGeom prst="roundRect">
            <a:avLst/>
          </a:prstGeom>
          <a:solidFill>
            <a:schemeClr val="accent6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Drug priming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39542" y="4496510"/>
            <a:ext cx="2035175" cy="261620"/>
          </a:xfrm>
          <a:prstGeom prst="roundRect">
            <a:avLst/>
          </a:prstGeom>
          <a:solidFill>
            <a:schemeClr val="accent6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Conditioned Cues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39542" y="4758130"/>
            <a:ext cx="2035175" cy="261620"/>
          </a:xfrm>
          <a:prstGeom prst="roundRect">
            <a:avLst/>
          </a:prstGeom>
          <a:solidFill>
            <a:schemeClr val="accent6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Stress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794115" y="3592620"/>
            <a:ext cx="2044065" cy="3333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 dirty="0">
                <a:ln>
                  <a:noFill/>
                </a:ln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Behavioral Addictions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794115" y="3925995"/>
            <a:ext cx="2035175" cy="261620"/>
          </a:xfrm>
          <a:prstGeom prst="roundRect">
            <a:avLst/>
          </a:prstGeom>
          <a:solidFill>
            <a:schemeClr val="accent5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Gambling Disorder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3794115" y="4204760"/>
            <a:ext cx="2035175" cy="261620"/>
          </a:xfrm>
          <a:prstGeom prst="roundRect">
            <a:avLst/>
          </a:prstGeom>
          <a:solidFill>
            <a:schemeClr val="accent5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Internet Gaming Disorder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794115" y="4466380"/>
            <a:ext cx="2035175" cy="261620"/>
          </a:xfrm>
          <a:prstGeom prst="roundRect">
            <a:avLst/>
          </a:prstGeom>
          <a:solidFill>
            <a:schemeClr val="accent5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Internet Addiction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794115" y="4728000"/>
            <a:ext cx="2035175" cy="261620"/>
          </a:xfrm>
          <a:prstGeom prst="roundRect">
            <a:avLst/>
          </a:prstGeom>
          <a:solidFill>
            <a:schemeClr val="accent5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Exercise Addiction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804000" y="4202963"/>
            <a:ext cx="2044065" cy="290830"/>
          </a:xfrm>
          <a:prstGeom prst="roundRect">
            <a:avLst/>
          </a:prstGeom>
          <a:solidFill>
            <a:schemeClr val="accent3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>
                <a:ln>
                  <a:noFill/>
                </a:ln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Motivation for Change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804000" y="4517747"/>
            <a:ext cx="908132" cy="39925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8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Agentic Theory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784132" y="4514473"/>
            <a:ext cx="1063933" cy="39379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8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Transtheoretical Model</a:t>
            </a:r>
          </a:p>
        </p:txBody>
      </p:sp>
      <p:cxnSp>
        <p:nvCxnSpPr>
          <p:cNvPr id="75" name="Google Shape;170;p15"/>
          <p:cNvCxnSpPr>
            <a:cxnSpLocks/>
            <a:endCxn id="7" idx="1"/>
          </p:cNvCxnSpPr>
          <p:nvPr/>
        </p:nvCxnSpPr>
        <p:spPr>
          <a:xfrm>
            <a:off x="2445627" y="1096425"/>
            <a:ext cx="1337415" cy="1784587"/>
          </a:xfrm>
          <a:prstGeom prst="straightConnector1">
            <a:avLst/>
          </a:prstGeom>
          <a:noFill/>
          <a:ln w="31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cxnSp>
        <p:nvCxnSpPr>
          <p:cNvPr id="68" name="Google Shape;170;p15"/>
          <p:cNvCxnSpPr>
            <a:stCxn id="53" idx="2"/>
          </p:cNvCxnSpPr>
          <p:nvPr/>
        </p:nvCxnSpPr>
        <p:spPr>
          <a:xfrm>
            <a:off x="1957342" y="5019455"/>
            <a:ext cx="24765" cy="630555"/>
          </a:xfrm>
          <a:prstGeom prst="straightConnector1">
            <a:avLst/>
          </a:prstGeom>
          <a:noFill/>
          <a:ln w="31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cxnSp>
        <p:nvCxnSpPr>
          <p:cNvPr id="69" name="Google Shape;170;p15"/>
          <p:cNvCxnSpPr>
            <a:cxnSpLocks/>
            <a:endCxn id="7" idx="3"/>
          </p:cNvCxnSpPr>
          <p:nvPr/>
        </p:nvCxnSpPr>
        <p:spPr>
          <a:xfrm flipH="1">
            <a:off x="5855682" y="1033560"/>
            <a:ext cx="1094636" cy="1847452"/>
          </a:xfrm>
          <a:prstGeom prst="straightConnector1">
            <a:avLst/>
          </a:prstGeom>
          <a:noFill/>
          <a:ln w="31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cxnSp>
        <p:nvCxnSpPr>
          <p:cNvPr id="70" name="Google Shape;170;p15"/>
          <p:cNvCxnSpPr>
            <a:cxnSpLocks/>
            <a:stCxn id="17" idx="3"/>
            <a:endCxn id="7" idx="1"/>
          </p:cNvCxnSpPr>
          <p:nvPr/>
        </p:nvCxnSpPr>
        <p:spPr>
          <a:xfrm flipH="1">
            <a:off x="3783042" y="833417"/>
            <a:ext cx="2561718" cy="2047595"/>
          </a:xfrm>
          <a:prstGeom prst="straightConnector1">
            <a:avLst/>
          </a:prstGeom>
          <a:noFill/>
          <a:ln w="31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cxnSp>
        <p:nvCxnSpPr>
          <p:cNvPr id="71" name="Google Shape;170;p15"/>
          <p:cNvCxnSpPr>
            <a:stCxn id="54" idx="0"/>
          </p:cNvCxnSpPr>
          <p:nvPr/>
        </p:nvCxnSpPr>
        <p:spPr>
          <a:xfrm flipH="1" flipV="1">
            <a:off x="4801120" y="2992250"/>
            <a:ext cx="15240" cy="600075"/>
          </a:xfrm>
          <a:prstGeom prst="straightConnector1">
            <a:avLst/>
          </a:prstGeom>
          <a:noFill/>
          <a:ln w="31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cxnSp>
        <p:nvCxnSpPr>
          <p:cNvPr id="72" name="Google Shape;170;p15"/>
          <p:cNvCxnSpPr>
            <a:cxnSpLocks/>
            <a:stCxn id="59" idx="1"/>
            <a:endCxn id="7" idx="3"/>
          </p:cNvCxnSpPr>
          <p:nvPr/>
        </p:nvCxnSpPr>
        <p:spPr>
          <a:xfrm flipH="1" flipV="1">
            <a:off x="5855682" y="2881012"/>
            <a:ext cx="948318" cy="1467366"/>
          </a:xfrm>
          <a:prstGeom prst="straightConnector1">
            <a:avLst/>
          </a:prstGeom>
          <a:noFill/>
          <a:ln w="31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sp>
        <p:nvSpPr>
          <p:cNvPr id="135" name="Rounded Rectangle 48">
            <a:extLst>
              <a:ext uri="{FF2B5EF4-FFF2-40B4-BE49-F238E27FC236}">
                <a16:creationId xmlns:a16="http://schemas.microsoft.com/office/drawing/2014/main" id="{608BA1E4-A754-4B6B-A6FB-D2917383EB34}"/>
              </a:ext>
            </a:extLst>
          </p:cNvPr>
          <p:cNvSpPr/>
          <p:nvPr/>
        </p:nvSpPr>
        <p:spPr>
          <a:xfrm>
            <a:off x="0" y="13551"/>
            <a:ext cx="9143999" cy="462699"/>
          </a:xfrm>
          <a:prstGeom prst="roundRect">
            <a:avLst/>
          </a:prstGeom>
          <a:solidFill>
            <a:srgbClr val="E34B5D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Chapter 12 Concept Map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Addiction and Addictive Behaviors</a:t>
            </a:r>
            <a:endParaRPr lang="en-US" altLang="en-US" sz="12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6" name="Rounded Rectangle 12">
            <a:extLst>
              <a:ext uri="{FF2B5EF4-FFF2-40B4-BE49-F238E27FC236}">
                <a16:creationId xmlns:a16="http://schemas.microsoft.com/office/drawing/2014/main" id="{B38AE11D-3909-4298-BDDD-6ECA700F1BBE}"/>
              </a:ext>
            </a:extLst>
          </p:cNvPr>
          <p:cNvSpPr/>
          <p:nvPr/>
        </p:nvSpPr>
        <p:spPr>
          <a:xfrm>
            <a:off x="1412888" y="2908560"/>
            <a:ext cx="774455" cy="399315"/>
          </a:xfrm>
          <a:prstGeom prst="roundRect">
            <a:avLst/>
          </a:prstGeom>
          <a:solidFill>
            <a:srgbClr val="EAEEF6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Mental Obsession</a:t>
            </a:r>
          </a:p>
        </p:txBody>
      </p:sp>
      <p:sp>
        <p:nvSpPr>
          <p:cNvPr id="138" name="Rounded Rectangle 12">
            <a:extLst>
              <a:ext uri="{FF2B5EF4-FFF2-40B4-BE49-F238E27FC236}">
                <a16:creationId xmlns:a16="http://schemas.microsoft.com/office/drawing/2014/main" id="{097945D3-D894-4658-9D0C-F5842EE0C157}"/>
              </a:ext>
            </a:extLst>
          </p:cNvPr>
          <p:cNvSpPr/>
          <p:nvPr/>
        </p:nvSpPr>
        <p:spPr>
          <a:xfrm>
            <a:off x="324000" y="2906047"/>
            <a:ext cx="1042965" cy="390414"/>
          </a:xfrm>
          <a:prstGeom prst="roundRect">
            <a:avLst/>
          </a:prstGeom>
          <a:solidFill>
            <a:srgbClr val="EAEEF6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Rationalization</a:t>
            </a:r>
          </a:p>
        </p:txBody>
      </p:sp>
      <p:sp>
        <p:nvSpPr>
          <p:cNvPr id="137" name="Rounded Rectangle 12">
            <a:extLst>
              <a:ext uri="{FF2B5EF4-FFF2-40B4-BE49-F238E27FC236}">
                <a16:creationId xmlns:a16="http://schemas.microsoft.com/office/drawing/2014/main" id="{EBEFE7F7-A05A-4E31-A46E-CA23762656F0}"/>
              </a:ext>
            </a:extLst>
          </p:cNvPr>
          <p:cNvSpPr/>
          <p:nvPr/>
        </p:nvSpPr>
        <p:spPr>
          <a:xfrm>
            <a:off x="2219363" y="2921476"/>
            <a:ext cx="774455" cy="399315"/>
          </a:xfrm>
          <a:prstGeom prst="roundRect">
            <a:avLst/>
          </a:prstGeom>
          <a:solidFill>
            <a:srgbClr val="EAEEF6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Physical Sensation</a:t>
            </a:r>
          </a:p>
        </p:txBody>
      </p:sp>
      <p:sp>
        <p:nvSpPr>
          <p:cNvPr id="139" name="Rounded Rectangle 27">
            <a:extLst>
              <a:ext uri="{FF2B5EF4-FFF2-40B4-BE49-F238E27FC236}">
                <a16:creationId xmlns:a16="http://schemas.microsoft.com/office/drawing/2014/main" id="{C9123FB5-4A7F-4F26-A4D2-E9A2FAEBD32E}"/>
              </a:ext>
            </a:extLst>
          </p:cNvPr>
          <p:cNvSpPr/>
          <p:nvPr/>
        </p:nvSpPr>
        <p:spPr>
          <a:xfrm>
            <a:off x="3317937" y="2077708"/>
            <a:ext cx="1428565" cy="1980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Unsatisfied Needs</a:t>
            </a:r>
          </a:p>
        </p:txBody>
      </p:sp>
      <p:sp>
        <p:nvSpPr>
          <p:cNvPr id="158" name="Rounded Rectangle 33">
            <a:extLst>
              <a:ext uri="{FF2B5EF4-FFF2-40B4-BE49-F238E27FC236}">
                <a16:creationId xmlns:a16="http://schemas.microsoft.com/office/drawing/2014/main" id="{5E6B1798-4D87-42DF-9140-357FD9D82F7A}"/>
              </a:ext>
            </a:extLst>
          </p:cNvPr>
          <p:cNvSpPr/>
          <p:nvPr/>
        </p:nvSpPr>
        <p:spPr>
          <a:xfrm>
            <a:off x="6685197" y="1043542"/>
            <a:ext cx="2035175" cy="326011"/>
          </a:xfrm>
          <a:prstGeom prst="roundRect">
            <a:avLst/>
          </a:prstGeom>
          <a:solidFill>
            <a:schemeClr val="accent4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Self-Determination Theory</a:t>
            </a:r>
          </a:p>
        </p:txBody>
      </p: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4279444C-C0B0-4893-9033-C5AF4276A341}"/>
              </a:ext>
            </a:extLst>
          </p:cNvPr>
          <p:cNvCxnSpPr>
            <a:cxnSpLocks/>
            <a:stCxn id="49" idx="3"/>
          </p:cNvCxnSpPr>
          <p:nvPr/>
        </p:nvCxnSpPr>
        <p:spPr>
          <a:xfrm flipV="1">
            <a:off x="2974082" y="3195705"/>
            <a:ext cx="893006" cy="8597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4EE1C21F-E806-4873-8CE3-4AA486BE2067}"/>
              </a:ext>
            </a:extLst>
          </p:cNvPr>
          <p:cNvCxnSpPr>
            <a:cxnSpLocks/>
            <a:stCxn id="54" idx="0"/>
            <a:endCxn id="7" idx="2"/>
          </p:cNvCxnSpPr>
          <p:nvPr/>
        </p:nvCxnSpPr>
        <p:spPr>
          <a:xfrm flipV="1">
            <a:off x="4816148" y="3124159"/>
            <a:ext cx="3214" cy="4684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E00A3D-4B72-486C-AB83-ED04341AF43A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customXml/itemProps2.xml><?xml version="1.0" encoding="utf-8"?>
<ds:datastoreItem xmlns:ds="http://schemas.openxmlformats.org/officeDocument/2006/customXml" ds:itemID="{EB5DF33C-E5C3-42A4-A23C-BD6B392D0A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E13B31-6563-4798-A5FC-2F826ABCF2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98</Words>
  <Application>Microsoft Office PowerPoint</Application>
  <PresentationFormat>On-screen Show (16:9)</PresentationFormat>
  <Paragraphs>45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Diaz, Anjolii</dc:creator>
  <cp:lastModifiedBy>Reviewer</cp:lastModifiedBy>
  <cp:revision>16</cp:revision>
  <dcterms:created xsi:type="dcterms:W3CDTF">2026-04-13T09:54:00Z</dcterms:created>
  <dcterms:modified xsi:type="dcterms:W3CDTF">2026-07-23T14:16:02Z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1033-12.1.0.25242</vt:lpwstr>
  </property>
  <property fmtid="{D5CDD505-2E9C-101B-9397-08002B2CF9AE}" pid="3" name="ICV">
    <vt:lpwstr>1A2AAD38B2C54C3EA38D6330232E5354_13</vt:lpwstr>
  </property>
  <property fmtid="{D5CDD505-2E9C-101B-9397-08002B2CF9AE}" pid="4" name="ContentTypeId">
    <vt:lpwstr>0x0101006B43DE67C22F4940BBE9D170DAE04CAF</vt:lpwstr>
  </property>
  <property fmtid="{D5CDD505-2E9C-101B-9397-08002B2CF9AE}" pid="5" name="MSIP_Label_2bbab825-a111-45e4-86a1-18cee0005896_Enabled">
    <vt:lpwstr>true</vt:lpwstr>
  </property>
  <property fmtid="{D5CDD505-2E9C-101B-9397-08002B2CF9AE}" pid="6" name="MSIP_Label_2bbab825-a111-45e4-86a1-18cee0005896_SetDate">
    <vt:lpwstr>2026-07-23T14:15:56Z</vt:lpwstr>
  </property>
  <property fmtid="{D5CDD505-2E9C-101B-9397-08002B2CF9AE}" pid="7" name="MSIP_Label_2bbab825-a111-45e4-86a1-18cee0005896_Method">
    <vt:lpwstr>Standard</vt:lpwstr>
  </property>
  <property fmtid="{D5CDD505-2E9C-101B-9397-08002B2CF9AE}" pid="8" name="MSIP_Label_2bbab825-a111-45e4-86a1-18cee0005896_Name">
    <vt:lpwstr>2bbab825-a111-45e4-86a1-18cee0005896</vt:lpwstr>
  </property>
  <property fmtid="{D5CDD505-2E9C-101B-9397-08002B2CF9AE}" pid="9" name="MSIP_Label_2bbab825-a111-45e4-86a1-18cee0005896_SiteId">
    <vt:lpwstr>2567d566-604c-408a-8a60-55d0dc9d9d6b</vt:lpwstr>
  </property>
  <property fmtid="{D5CDD505-2E9C-101B-9397-08002B2CF9AE}" pid="10" name="MSIP_Label_2bbab825-a111-45e4-86a1-18cee0005896_ActionId">
    <vt:lpwstr>b3846a54-7fbd-4325-912f-f6a9421efb14</vt:lpwstr>
  </property>
  <property fmtid="{D5CDD505-2E9C-101B-9397-08002B2CF9AE}" pid="11" name="MSIP_Label_2bbab825-a111-45e4-86a1-18cee0005896_ContentBits">
    <vt:lpwstr>2</vt:lpwstr>
  </property>
  <property fmtid="{D5CDD505-2E9C-101B-9397-08002B2CF9AE}" pid="12" name="MSIP_Label_2bbab825-a111-45e4-86a1-18cee0005896_Tag">
    <vt:lpwstr>10, 3, 0, 2</vt:lpwstr>
  </property>
  <property fmtid="{D5CDD505-2E9C-101B-9397-08002B2CF9AE}" pid="13" name="ClassificationContentMarkingFooterLocations">
    <vt:lpwstr>Simple Light:3</vt:lpwstr>
  </property>
  <property fmtid="{D5CDD505-2E9C-101B-9397-08002B2CF9AE}" pid="14" name="ClassificationContentMarkingFooterText">
    <vt:lpwstr>Information Classification: General</vt:lpwstr>
  </property>
  <property fmtid="{D5CDD505-2E9C-101B-9397-08002B2CF9AE}" pid="15" name="MediaServiceImageTags">
    <vt:lpwstr/>
  </property>
</Properties>
</file>