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93455" r:id="rId4"/>
    <p:sldMasterId id="2147493479" r:id="rId5"/>
    <p:sldMasterId id="2147493467" r:id="rId6"/>
  </p:sldMasterIdLst>
  <p:notesMasterIdLst>
    <p:notesMasterId r:id="rId20"/>
  </p:notesMasterIdLst>
  <p:handoutMasterIdLst>
    <p:handoutMasterId r:id="rId21"/>
  </p:handoutMasterIdLst>
  <p:sldIdLst>
    <p:sldId id="259" r:id="rId7"/>
    <p:sldId id="260" r:id="rId8"/>
    <p:sldId id="263" r:id="rId9"/>
    <p:sldId id="264" r:id="rId10"/>
    <p:sldId id="265" r:id="rId11"/>
    <p:sldId id="266" r:id="rId12"/>
    <p:sldId id="268" r:id="rId13"/>
    <p:sldId id="269" r:id="rId14"/>
    <p:sldId id="270" r:id="rId15"/>
    <p:sldId id="271" r:id="rId16"/>
    <p:sldId id="272" r:id="rId17"/>
    <p:sldId id="273" r:id="rId18"/>
    <p:sldId id="274"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1938"/>
    <a:srgbClr val="002868"/>
    <a:srgbClr val="100E42"/>
    <a:srgbClr val="100E2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589" autoAdjust="0"/>
    <p:restoredTop sz="94660"/>
  </p:normalViewPr>
  <p:slideViewPr>
    <p:cSldViewPr snapToGrid="0" snapToObjects="1">
      <p:cViewPr varScale="1">
        <p:scale>
          <a:sx n="78" d="100"/>
          <a:sy n="78" d="100"/>
        </p:scale>
        <p:origin x="1277" y="62"/>
      </p:cViewPr>
      <p:guideLst>
        <p:guide orient="horz" pos="2160"/>
        <p:guide pos="2880"/>
      </p:guideLst>
    </p:cSldViewPr>
  </p:slideViewPr>
  <p:notesTextViewPr>
    <p:cViewPr>
      <p:scale>
        <a:sx n="100" d="100"/>
        <a:sy n="100" d="100"/>
      </p:scale>
      <p:origin x="0" y="0"/>
    </p:cViewPr>
  </p:notesTextViewPr>
  <p:sorterViewPr>
    <p:cViewPr>
      <p:scale>
        <a:sx n="149" d="100"/>
        <a:sy n="149"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orman Miller" userId="33eb6ff97e000b03" providerId="LiveId" clId="{2DCA93B8-B5D9-4CDF-B83A-8BF0BD3387DC}"/>
    <pc:docChg chg="modSld">
      <pc:chgData name="Norman Miller" userId="33eb6ff97e000b03" providerId="LiveId" clId="{2DCA93B8-B5D9-4CDF-B83A-8BF0BD3387DC}" dt="2025-06-09T15:39:03.711" v="30" actId="6549"/>
      <pc:docMkLst>
        <pc:docMk/>
      </pc:docMkLst>
      <pc:sldChg chg="modSp mod">
        <pc:chgData name="Norman Miller" userId="33eb6ff97e000b03" providerId="LiveId" clId="{2DCA93B8-B5D9-4CDF-B83A-8BF0BD3387DC}" dt="2025-06-09T15:39:03.711" v="30" actId="6549"/>
        <pc:sldMkLst>
          <pc:docMk/>
          <pc:sldMk cId="440678386" sldId="259"/>
        </pc:sldMkLst>
        <pc:spChg chg="mod">
          <ac:chgData name="Norman Miller" userId="33eb6ff97e000b03" providerId="LiveId" clId="{2DCA93B8-B5D9-4CDF-B83A-8BF0BD3387DC}" dt="2025-06-09T15:39:03.711" v="30" actId="6549"/>
          <ac:spMkLst>
            <pc:docMk/>
            <pc:sldMk cId="440678386" sldId="259"/>
            <ac:spMk id="7" creationId="{00000000-0000-0000-0000-000000000000}"/>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file:///C:\Users\hfint\Dropbox%20(MIT)\Book4eShared\1stDraftsOf4eNewTOCchapters\Part1initialDrafts\Figures\Chapter%203\Exhibit3-1.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hfint\Dropbox%20(MIT)\Book4eShared\1stDraftsOf4eNewTOCchapters\Part1initialDrafts\Figures\Chapter%203\Exhibit3-2.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areaChart>
        <c:grouping val="standard"/>
        <c:varyColors val="0"/>
        <c:ser>
          <c:idx val="1"/>
          <c:order val="1"/>
          <c:tx>
            <c:strRef>
              <c:f>Sheet1!$G$2</c:f>
              <c:strCache>
                <c:ptCount val="1"/>
                <c:pt idx="0">
                  <c:v>Asset B</c:v>
                </c:pt>
              </c:strCache>
            </c:strRef>
          </c:tx>
          <c:spPr>
            <a:solidFill>
              <a:srgbClr val="FF0000">
                <a:alpha val="10000"/>
              </a:srgbClr>
            </a:solidFill>
            <a:ln w="25400">
              <a:solidFill>
                <a:srgbClr val="FF0000"/>
              </a:solidFill>
            </a:ln>
            <a:effectLst/>
          </c:spPr>
          <c:cat>
            <c:numRef>
              <c:f>Sheet1!$E$3:$E$303</c:f>
              <c:numCache>
                <c:formatCode>0.0%</c:formatCode>
                <c:ptCount val="301"/>
                <c:pt idx="0">
                  <c:v>-5.0000000000000017E-2</c:v>
                </c:pt>
                <c:pt idx="1">
                  <c:v>-4.9000000000000016E-2</c:v>
                </c:pt>
                <c:pt idx="2">
                  <c:v>-4.8000000000000015E-2</c:v>
                </c:pt>
                <c:pt idx="3">
                  <c:v>-4.7000000000000014E-2</c:v>
                </c:pt>
                <c:pt idx="4">
                  <c:v>-4.6000000000000013E-2</c:v>
                </c:pt>
                <c:pt idx="5">
                  <c:v>-4.5000000000000012E-2</c:v>
                </c:pt>
                <c:pt idx="6">
                  <c:v>-4.4000000000000011E-2</c:v>
                </c:pt>
                <c:pt idx="7">
                  <c:v>-4.300000000000001E-2</c:v>
                </c:pt>
                <c:pt idx="8">
                  <c:v>-4.200000000000001E-2</c:v>
                </c:pt>
                <c:pt idx="9">
                  <c:v>-4.1000000000000009E-2</c:v>
                </c:pt>
                <c:pt idx="10">
                  <c:v>-4.0000000000000008E-2</c:v>
                </c:pt>
                <c:pt idx="11">
                  <c:v>-3.9000000000000007E-2</c:v>
                </c:pt>
                <c:pt idx="12">
                  <c:v>-3.8000000000000006E-2</c:v>
                </c:pt>
                <c:pt idx="13">
                  <c:v>-3.7000000000000005E-2</c:v>
                </c:pt>
                <c:pt idx="14">
                  <c:v>-3.6000000000000004E-2</c:v>
                </c:pt>
                <c:pt idx="15">
                  <c:v>-3.5000000000000003E-2</c:v>
                </c:pt>
                <c:pt idx="16">
                  <c:v>-3.4000000000000002E-2</c:v>
                </c:pt>
                <c:pt idx="17">
                  <c:v>-3.3000000000000002E-2</c:v>
                </c:pt>
                <c:pt idx="18">
                  <c:v>-3.2000000000000001E-2</c:v>
                </c:pt>
                <c:pt idx="19">
                  <c:v>-3.1E-2</c:v>
                </c:pt>
                <c:pt idx="20">
                  <c:v>-0.03</c:v>
                </c:pt>
                <c:pt idx="21">
                  <c:v>-2.8999999999999998E-2</c:v>
                </c:pt>
                <c:pt idx="22">
                  <c:v>-2.7999999999999997E-2</c:v>
                </c:pt>
                <c:pt idx="23">
                  <c:v>-2.6999999999999996E-2</c:v>
                </c:pt>
                <c:pt idx="24">
                  <c:v>-2.5999999999999995E-2</c:v>
                </c:pt>
                <c:pt idx="25">
                  <c:v>-2.4999999999999994E-2</c:v>
                </c:pt>
                <c:pt idx="26">
                  <c:v>-2.3999999999999994E-2</c:v>
                </c:pt>
                <c:pt idx="27">
                  <c:v>-2.2999999999999993E-2</c:v>
                </c:pt>
                <c:pt idx="28">
                  <c:v>-2.1999999999999992E-2</c:v>
                </c:pt>
                <c:pt idx="29">
                  <c:v>-2.0999999999999991E-2</c:v>
                </c:pt>
                <c:pt idx="30">
                  <c:v>-1.999999999999999E-2</c:v>
                </c:pt>
                <c:pt idx="31">
                  <c:v>-1.8999999999999989E-2</c:v>
                </c:pt>
                <c:pt idx="32">
                  <c:v>-1.7999999999999988E-2</c:v>
                </c:pt>
                <c:pt idx="33">
                  <c:v>-1.6999999999999987E-2</c:v>
                </c:pt>
                <c:pt idx="34">
                  <c:v>-1.5999999999999986E-2</c:v>
                </c:pt>
                <c:pt idx="35">
                  <c:v>-1.4999999999999986E-2</c:v>
                </c:pt>
                <c:pt idx="36">
                  <c:v>-1.3999999999999985E-2</c:v>
                </c:pt>
                <c:pt idx="37">
                  <c:v>-1.2999999999999984E-2</c:v>
                </c:pt>
                <c:pt idx="38">
                  <c:v>-1.1999999999999983E-2</c:v>
                </c:pt>
                <c:pt idx="39">
                  <c:v>-1.0999999999999982E-2</c:v>
                </c:pt>
                <c:pt idx="40">
                  <c:v>-9.9999999999999811E-3</c:v>
                </c:pt>
                <c:pt idx="41">
                  <c:v>-8.9999999999999802E-3</c:v>
                </c:pt>
                <c:pt idx="42">
                  <c:v>-7.9999999999999793E-3</c:v>
                </c:pt>
                <c:pt idx="43">
                  <c:v>-6.9999999999999793E-3</c:v>
                </c:pt>
                <c:pt idx="44">
                  <c:v>-5.9999999999999793E-3</c:v>
                </c:pt>
                <c:pt idx="45">
                  <c:v>-4.9999999999999793E-3</c:v>
                </c:pt>
                <c:pt idx="46">
                  <c:v>-3.9999999999999793E-3</c:v>
                </c:pt>
                <c:pt idx="47">
                  <c:v>-2.9999999999999792E-3</c:v>
                </c:pt>
                <c:pt idx="48">
                  <c:v>-1.9999999999999792E-3</c:v>
                </c:pt>
                <c:pt idx="49">
                  <c:v>-9.999999999999792E-4</c:v>
                </c:pt>
                <c:pt idx="50">
                  <c:v>2.0816681711721685E-17</c:v>
                </c:pt>
                <c:pt idx="51">
                  <c:v>1.0000000000000208E-3</c:v>
                </c:pt>
                <c:pt idx="52">
                  <c:v>2.0000000000000209E-3</c:v>
                </c:pt>
                <c:pt idx="53">
                  <c:v>3.0000000000000209E-3</c:v>
                </c:pt>
                <c:pt idx="54">
                  <c:v>4.0000000000000209E-3</c:v>
                </c:pt>
                <c:pt idx="55">
                  <c:v>5.0000000000000209E-3</c:v>
                </c:pt>
                <c:pt idx="56">
                  <c:v>6.0000000000000209E-3</c:v>
                </c:pt>
                <c:pt idx="57">
                  <c:v>7.000000000000021E-3</c:v>
                </c:pt>
                <c:pt idx="58">
                  <c:v>8.000000000000021E-3</c:v>
                </c:pt>
                <c:pt idx="59">
                  <c:v>9.0000000000000219E-3</c:v>
                </c:pt>
                <c:pt idx="60">
                  <c:v>1.0000000000000023E-2</c:v>
                </c:pt>
                <c:pt idx="61">
                  <c:v>1.1000000000000024E-2</c:v>
                </c:pt>
                <c:pt idx="62">
                  <c:v>1.2000000000000025E-2</c:v>
                </c:pt>
                <c:pt idx="63">
                  <c:v>1.3000000000000025E-2</c:v>
                </c:pt>
                <c:pt idx="64">
                  <c:v>1.4000000000000026E-2</c:v>
                </c:pt>
                <c:pt idx="65">
                  <c:v>1.5000000000000027E-2</c:v>
                </c:pt>
                <c:pt idx="66">
                  <c:v>1.6000000000000028E-2</c:v>
                </c:pt>
                <c:pt idx="67">
                  <c:v>1.7000000000000029E-2</c:v>
                </c:pt>
                <c:pt idx="68">
                  <c:v>1.800000000000003E-2</c:v>
                </c:pt>
                <c:pt idx="69">
                  <c:v>1.9000000000000031E-2</c:v>
                </c:pt>
                <c:pt idx="70">
                  <c:v>2.0000000000000032E-2</c:v>
                </c:pt>
                <c:pt idx="71">
                  <c:v>2.1000000000000033E-2</c:v>
                </c:pt>
                <c:pt idx="72">
                  <c:v>2.2000000000000033E-2</c:v>
                </c:pt>
                <c:pt idx="73">
                  <c:v>2.3000000000000034E-2</c:v>
                </c:pt>
                <c:pt idx="74">
                  <c:v>2.4000000000000035E-2</c:v>
                </c:pt>
                <c:pt idx="75">
                  <c:v>2.5000000000000036E-2</c:v>
                </c:pt>
                <c:pt idx="76">
                  <c:v>2.6000000000000037E-2</c:v>
                </c:pt>
                <c:pt idx="77">
                  <c:v>2.7000000000000038E-2</c:v>
                </c:pt>
                <c:pt idx="78">
                  <c:v>2.8000000000000039E-2</c:v>
                </c:pt>
                <c:pt idx="79">
                  <c:v>2.900000000000004E-2</c:v>
                </c:pt>
                <c:pt idx="80">
                  <c:v>3.0000000000000041E-2</c:v>
                </c:pt>
                <c:pt idx="81">
                  <c:v>3.1000000000000041E-2</c:v>
                </c:pt>
                <c:pt idx="82">
                  <c:v>3.2000000000000042E-2</c:v>
                </c:pt>
                <c:pt idx="83">
                  <c:v>3.3000000000000043E-2</c:v>
                </c:pt>
                <c:pt idx="84">
                  <c:v>3.4000000000000044E-2</c:v>
                </c:pt>
                <c:pt idx="85">
                  <c:v>3.5000000000000045E-2</c:v>
                </c:pt>
                <c:pt idx="86">
                  <c:v>3.6000000000000046E-2</c:v>
                </c:pt>
                <c:pt idx="87">
                  <c:v>3.7000000000000047E-2</c:v>
                </c:pt>
                <c:pt idx="88">
                  <c:v>3.8000000000000048E-2</c:v>
                </c:pt>
                <c:pt idx="89">
                  <c:v>3.9000000000000049E-2</c:v>
                </c:pt>
                <c:pt idx="90">
                  <c:v>4.0000000000000049E-2</c:v>
                </c:pt>
                <c:pt idx="91">
                  <c:v>4.100000000000005E-2</c:v>
                </c:pt>
                <c:pt idx="92">
                  <c:v>4.2000000000000051E-2</c:v>
                </c:pt>
                <c:pt idx="93">
                  <c:v>4.3000000000000052E-2</c:v>
                </c:pt>
                <c:pt idx="94">
                  <c:v>4.4000000000000053E-2</c:v>
                </c:pt>
                <c:pt idx="95">
                  <c:v>4.5000000000000054E-2</c:v>
                </c:pt>
                <c:pt idx="96">
                  <c:v>4.6000000000000055E-2</c:v>
                </c:pt>
                <c:pt idx="97">
                  <c:v>4.7000000000000056E-2</c:v>
                </c:pt>
                <c:pt idx="98">
                  <c:v>4.8000000000000057E-2</c:v>
                </c:pt>
                <c:pt idx="99">
                  <c:v>4.9000000000000057E-2</c:v>
                </c:pt>
                <c:pt idx="100">
                  <c:v>5.0000000000000058E-2</c:v>
                </c:pt>
                <c:pt idx="101">
                  <c:v>5.1000000000000059E-2</c:v>
                </c:pt>
                <c:pt idx="102">
                  <c:v>5.200000000000006E-2</c:v>
                </c:pt>
                <c:pt idx="103">
                  <c:v>5.3000000000000061E-2</c:v>
                </c:pt>
                <c:pt idx="104">
                  <c:v>5.4000000000000062E-2</c:v>
                </c:pt>
                <c:pt idx="105">
                  <c:v>5.5000000000000063E-2</c:v>
                </c:pt>
                <c:pt idx="106">
                  <c:v>5.6000000000000064E-2</c:v>
                </c:pt>
                <c:pt idx="107">
                  <c:v>5.7000000000000065E-2</c:v>
                </c:pt>
                <c:pt idx="108">
                  <c:v>5.8000000000000065E-2</c:v>
                </c:pt>
                <c:pt idx="109">
                  <c:v>5.9000000000000066E-2</c:v>
                </c:pt>
                <c:pt idx="110">
                  <c:v>6.0000000000000067E-2</c:v>
                </c:pt>
                <c:pt idx="111">
                  <c:v>6.1000000000000068E-2</c:v>
                </c:pt>
                <c:pt idx="112">
                  <c:v>6.2000000000000069E-2</c:v>
                </c:pt>
                <c:pt idx="113">
                  <c:v>6.300000000000007E-2</c:v>
                </c:pt>
                <c:pt idx="114">
                  <c:v>6.4000000000000071E-2</c:v>
                </c:pt>
                <c:pt idx="115">
                  <c:v>6.5000000000000072E-2</c:v>
                </c:pt>
                <c:pt idx="116">
                  <c:v>6.6000000000000072E-2</c:v>
                </c:pt>
                <c:pt idx="117">
                  <c:v>6.7000000000000073E-2</c:v>
                </c:pt>
                <c:pt idx="118">
                  <c:v>6.8000000000000074E-2</c:v>
                </c:pt>
                <c:pt idx="119">
                  <c:v>6.9000000000000075E-2</c:v>
                </c:pt>
                <c:pt idx="120">
                  <c:v>7.0000000000000076E-2</c:v>
                </c:pt>
                <c:pt idx="121">
                  <c:v>7.1000000000000077E-2</c:v>
                </c:pt>
                <c:pt idx="122">
                  <c:v>7.2000000000000078E-2</c:v>
                </c:pt>
                <c:pt idx="123">
                  <c:v>7.3000000000000079E-2</c:v>
                </c:pt>
                <c:pt idx="124">
                  <c:v>7.400000000000008E-2</c:v>
                </c:pt>
                <c:pt idx="125">
                  <c:v>7.500000000000008E-2</c:v>
                </c:pt>
                <c:pt idx="126">
                  <c:v>7.6000000000000081E-2</c:v>
                </c:pt>
                <c:pt idx="127">
                  <c:v>7.7000000000000082E-2</c:v>
                </c:pt>
                <c:pt idx="128">
                  <c:v>7.8000000000000083E-2</c:v>
                </c:pt>
                <c:pt idx="129">
                  <c:v>7.9000000000000084E-2</c:v>
                </c:pt>
                <c:pt idx="130">
                  <c:v>8.0000000000000085E-2</c:v>
                </c:pt>
                <c:pt idx="131">
                  <c:v>8.1000000000000086E-2</c:v>
                </c:pt>
                <c:pt idx="132">
                  <c:v>8.2000000000000087E-2</c:v>
                </c:pt>
                <c:pt idx="133">
                  <c:v>8.3000000000000088E-2</c:v>
                </c:pt>
                <c:pt idx="134">
                  <c:v>8.4000000000000088E-2</c:v>
                </c:pt>
                <c:pt idx="135">
                  <c:v>8.5000000000000089E-2</c:v>
                </c:pt>
                <c:pt idx="136">
                  <c:v>8.600000000000009E-2</c:v>
                </c:pt>
                <c:pt idx="137">
                  <c:v>8.7000000000000091E-2</c:v>
                </c:pt>
                <c:pt idx="138">
                  <c:v>8.8000000000000092E-2</c:v>
                </c:pt>
                <c:pt idx="139">
                  <c:v>8.9000000000000093E-2</c:v>
                </c:pt>
                <c:pt idx="140">
                  <c:v>9.0000000000000094E-2</c:v>
                </c:pt>
                <c:pt idx="141">
                  <c:v>9.1000000000000095E-2</c:v>
                </c:pt>
                <c:pt idx="142">
                  <c:v>9.2000000000000096E-2</c:v>
                </c:pt>
                <c:pt idx="143">
                  <c:v>9.3000000000000096E-2</c:v>
                </c:pt>
                <c:pt idx="144">
                  <c:v>9.4000000000000097E-2</c:v>
                </c:pt>
                <c:pt idx="145">
                  <c:v>9.5000000000000098E-2</c:v>
                </c:pt>
                <c:pt idx="146">
                  <c:v>9.6000000000000099E-2</c:v>
                </c:pt>
                <c:pt idx="147">
                  <c:v>9.70000000000001E-2</c:v>
                </c:pt>
                <c:pt idx="148">
                  <c:v>9.8000000000000101E-2</c:v>
                </c:pt>
                <c:pt idx="149">
                  <c:v>9.9000000000000102E-2</c:v>
                </c:pt>
                <c:pt idx="150">
                  <c:v>0.1000000000000001</c:v>
                </c:pt>
                <c:pt idx="151">
                  <c:v>0.1010000000000001</c:v>
                </c:pt>
                <c:pt idx="152">
                  <c:v>0.1020000000000001</c:v>
                </c:pt>
                <c:pt idx="153">
                  <c:v>0.10300000000000011</c:v>
                </c:pt>
                <c:pt idx="154">
                  <c:v>0.10400000000000011</c:v>
                </c:pt>
                <c:pt idx="155">
                  <c:v>0.10500000000000011</c:v>
                </c:pt>
                <c:pt idx="156">
                  <c:v>0.10600000000000011</c:v>
                </c:pt>
                <c:pt idx="157">
                  <c:v>0.10700000000000011</c:v>
                </c:pt>
                <c:pt idx="158">
                  <c:v>0.10800000000000011</c:v>
                </c:pt>
                <c:pt idx="159">
                  <c:v>0.10900000000000011</c:v>
                </c:pt>
                <c:pt idx="160">
                  <c:v>0.11000000000000011</c:v>
                </c:pt>
                <c:pt idx="161">
                  <c:v>0.11100000000000011</c:v>
                </c:pt>
                <c:pt idx="162">
                  <c:v>0.11200000000000011</c:v>
                </c:pt>
                <c:pt idx="163">
                  <c:v>0.11300000000000011</c:v>
                </c:pt>
                <c:pt idx="164">
                  <c:v>0.11400000000000012</c:v>
                </c:pt>
                <c:pt idx="165">
                  <c:v>0.11500000000000012</c:v>
                </c:pt>
                <c:pt idx="166">
                  <c:v>0.11600000000000012</c:v>
                </c:pt>
                <c:pt idx="167">
                  <c:v>0.11700000000000012</c:v>
                </c:pt>
                <c:pt idx="168">
                  <c:v>0.11800000000000012</c:v>
                </c:pt>
                <c:pt idx="169">
                  <c:v>0.11900000000000012</c:v>
                </c:pt>
                <c:pt idx="170">
                  <c:v>0.12000000000000012</c:v>
                </c:pt>
                <c:pt idx="171">
                  <c:v>0.12100000000000012</c:v>
                </c:pt>
                <c:pt idx="172">
                  <c:v>0.12200000000000012</c:v>
                </c:pt>
                <c:pt idx="173">
                  <c:v>0.12300000000000012</c:v>
                </c:pt>
                <c:pt idx="174">
                  <c:v>0.12400000000000012</c:v>
                </c:pt>
                <c:pt idx="175">
                  <c:v>0.12500000000000011</c:v>
                </c:pt>
                <c:pt idx="176">
                  <c:v>0.12600000000000011</c:v>
                </c:pt>
                <c:pt idx="177">
                  <c:v>0.12700000000000011</c:v>
                </c:pt>
                <c:pt idx="178">
                  <c:v>0.12800000000000011</c:v>
                </c:pt>
                <c:pt idx="179">
                  <c:v>0.12900000000000011</c:v>
                </c:pt>
                <c:pt idx="180">
                  <c:v>0.13000000000000012</c:v>
                </c:pt>
                <c:pt idx="181">
                  <c:v>0.13100000000000012</c:v>
                </c:pt>
                <c:pt idx="182">
                  <c:v>0.13200000000000012</c:v>
                </c:pt>
                <c:pt idx="183">
                  <c:v>0.13300000000000012</c:v>
                </c:pt>
                <c:pt idx="184">
                  <c:v>0.13400000000000012</c:v>
                </c:pt>
                <c:pt idx="185">
                  <c:v>0.13500000000000012</c:v>
                </c:pt>
                <c:pt idx="186">
                  <c:v>0.13600000000000012</c:v>
                </c:pt>
                <c:pt idx="187">
                  <c:v>0.13700000000000012</c:v>
                </c:pt>
                <c:pt idx="188">
                  <c:v>0.13800000000000012</c:v>
                </c:pt>
                <c:pt idx="189">
                  <c:v>0.13900000000000012</c:v>
                </c:pt>
                <c:pt idx="190">
                  <c:v>0.14000000000000012</c:v>
                </c:pt>
                <c:pt idx="191">
                  <c:v>0.14100000000000013</c:v>
                </c:pt>
                <c:pt idx="192">
                  <c:v>0.14200000000000013</c:v>
                </c:pt>
                <c:pt idx="193">
                  <c:v>0.14300000000000013</c:v>
                </c:pt>
                <c:pt idx="194">
                  <c:v>0.14400000000000013</c:v>
                </c:pt>
                <c:pt idx="195">
                  <c:v>0.14500000000000013</c:v>
                </c:pt>
                <c:pt idx="196">
                  <c:v>0.14600000000000013</c:v>
                </c:pt>
                <c:pt idx="197">
                  <c:v>0.14700000000000013</c:v>
                </c:pt>
                <c:pt idx="198">
                  <c:v>0.14800000000000013</c:v>
                </c:pt>
                <c:pt idx="199">
                  <c:v>0.14900000000000013</c:v>
                </c:pt>
                <c:pt idx="200">
                  <c:v>0.15000000000000013</c:v>
                </c:pt>
                <c:pt idx="201">
                  <c:v>0.15100000000000013</c:v>
                </c:pt>
                <c:pt idx="202">
                  <c:v>0.15200000000000014</c:v>
                </c:pt>
                <c:pt idx="203">
                  <c:v>0.15300000000000014</c:v>
                </c:pt>
                <c:pt idx="204">
                  <c:v>0.15400000000000014</c:v>
                </c:pt>
                <c:pt idx="205">
                  <c:v>0.15500000000000014</c:v>
                </c:pt>
                <c:pt idx="206">
                  <c:v>0.15600000000000014</c:v>
                </c:pt>
                <c:pt idx="207">
                  <c:v>0.15700000000000014</c:v>
                </c:pt>
                <c:pt idx="208">
                  <c:v>0.15800000000000014</c:v>
                </c:pt>
                <c:pt idx="209">
                  <c:v>0.15900000000000014</c:v>
                </c:pt>
                <c:pt idx="210">
                  <c:v>0.16000000000000014</c:v>
                </c:pt>
                <c:pt idx="211">
                  <c:v>0.16100000000000014</c:v>
                </c:pt>
                <c:pt idx="212">
                  <c:v>0.16200000000000014</c:v>
                </c:pt>
                <c:pt idx="213">
                  <c:v>0.16300000000000014</c:v>
                </c:pt>
                <c:pt idx="214">
                  <c:v>0.16400000000000015</c:v>
                </c:pt>
                <c:pt idx="215">
                  <c:v>0.16500000000000015</c:v>
                </c:pt>
                <c:pt idx="216">
                  <c:v>0.16600000000000015</c:v>
                </c:pt>
                <c:pt idx="217">
                  <c:v>0.16700000000000015</c:v>
                </c:pt>
                <c:pt idx="218">
                  <c:v>0.16800000000000015</c:v>
                </c:pt>
                <c:pt idx="219">
                  <c:v>0.16900000000000015</c:v>
                </c:pt>
                <c:pt idx="220">
                  <c:v>0.17000000000000015</c:v>
                </c:pt>
                <c:pt idx="221">
                  <c:v>0.17100000000000015</c:v>
                </c:pt>
                <c:pt idx="222">
                  <c:v>0.17200000000000015</c:v>
                </c:pt>
                <c:pt idx="223">
                  <c:v>0.17300000000000015</c:v>
                </c:pt>
                <c:pt idx="224">
                  <c:v>0.17400000000000015</c:v>
                </c:pt>
                <c:pt idx="225">
                  <c:v>0.17500000000000016</c:v>
                </c:pt>
                <c:pt idx="226">
                  <c:v>0.17600000000000016</c:v>
                </c:pt>
                <c:pt idx="227">
                  <c:v>0.17700000000000016</c:v>
                </c:pt>
                <c:pt idx="228">
                  <c:v>0.17800000000000016</c:v>
                </c:pt>
                <c:pt idx="229">
                  <c:v>0.17900000000000016</c:v>
                </c:pt>
                <c:pt idx="230">
                  <c:v>0.18000000000000016</c:v>
                </c:pt>
                <c:pt idx="231">
                  <c:v>0.18100000000000016</c:v>
                </c:pt>
                <c:pt idx="232">
                  <c:v>0.18200000000000016</c:v>
                </c:pt>
                <c:pt idx="233">
                  <c:v>0.18300000000000016</c:v>
                </c:pt>
                <c:pt idx="234">
                  <c:v>0.18400000000000016</c:v>
                </c:pt>
                <c:pt idx="235">
                  <c:v>0.18500000000000016</c:v>
                </c:pt>
                <c:pt idx="236">
                  <c:v>0.18600000000000017</c:v>
                </c:pt>
                <c:pt idx="237">
                  <c:v>0.18700000000000017</c:v>
                </c:pt>
                <c:pt idx="238">
                  <c:v>0.18800000000000017</c:v>
                </c:pt>
                <c:pt idx="239">
                  <c:v>0.18900000000000017</c:v>
                </c:pt>
                <c:pt idx="240">
                  <c:v>0.19000000000000017</c:v>
                </c:pt>
                <c:pt idx="241">
                  <c:v>0.19100000000000017</c:v>
                </c:pt>
                <c:pt idx="242">
                  <c:v>0.19200000000000017</c:v>
                </c:pt>
                <c:pt idx="243">
                  <c:v>0.19300000000000017</c:v>
                </c:pt>
                <c:pt idx="244">
                  <c:v>0.19400000000000017</c:v>
                </c:pt>
                <c:pt idx="245">
                  <c:v>0.19500000000000017</c:v>
                </c:pt>
                <c:pt idx="246">
                  <c:v>0.19600000000000017</c:v>
                </c:pt>
                <c:pt idx="247">
                  <c:v>0.19700000000000017</c:v>
                </c:pt>
                <c:pt idx="248">
                  <c:v>0.19800000000000018</c:v>
                </c:pt>
                <c:pt idx="249">
                  <c:v>0.19900000000000018</c:v>
                </c:pt>
                <c:pt idx="250">
                  <c:v>0.20000000000000018</c:v>
                </c:pt>
                <c:pt idx="251">
                  <c:v>0.20100000000000018</c:v>
                </c:pt>
                <c:pt idx="252">
                  <c:v>0.20200000000000018</c:v>
                </c:pt>
                <c:pt idx="253">
                  <c:v>0.20300000000000018</c:v>
                </c:pt>
                <c:pt idx="254">
                  <c:v>0.20400000000000018</c:v>
                </c:pt>
                <c:pt idx="255">
                  <c:v>0.20500000000000018</c:v>
                </c:pt>
                <c:pt idx="256">
                  <c:v>0.20600000000000018</c:v>
                </c:pt>
                <c:pt idx="257">
                  <c:v>0.20700000000000018</c:v>
                </c:pt>
                <c:pt idx="258">
                  <c:v>0.20800000000000018</c:v>
                </c:pt>
                <c:pt idx="259">
                  <c:v>0.20900000000000019</c:v>
                </c:pt>
                <c:pt idx="260">
                  <c:v>0.21000000000000019</c:v>
                </c:pt>
                <c:pt idx="261">
                  <c:v>0.21100000000000019</c:v>
                </c:pt>
                <c:pt idx="262">
                  <c:v>0.21200000000000019</c:v>
                </c:pt>
                <c:pt idx="263">
                  <c:v>0.21300000000000019</c:v>
                </c:pt>
                <c:pt idx="264">
                  <c:v>0.21400000000000019</c:v>
                </c:pt>
                <c:pt idx="265">
                  <c:v>0.21500000000000019</c:v>
                </c:pt>
                <c:pt idx="266">
                  <c:v>0.21600000000000019</c:v>
                </c:pt>
                <c:pt idx="267">
                  <c:v>0.21700000000000019</c:v>
                </c:pt>
                <c:pt idx="268">
                  <c:v>0.21800000000000019</c:v>
                </c:pt>
                <c:pt idx="269">
                  <c:v>0.21900000000000019</c:v>
                </c:pt>
                <c:pt idx="270">
                  <c:v>0.2200000000000002</c:v>
                </c:pt>
                <c:pt idx="271">
                  <c:v>0.2210000000000002</c:v>
                </c:pt>
                <c:pt idx="272">
                  <c:v>0.2220000000000002</c:v>
                </c:pt>
                <c:pt idx="273">
                  <c:v>0.2230000000000002</c:v>
                </c:pt>
                <c:pt idx="274">
                  <c:v>0.2240000000000002</c:v>
                </c:pt>
                <c:pt idx="275">
                  <c:v>0.2250000000000002</c:v>
                </c:pt>
                <c:pt idx="276">
                  <c:v>0.2260000000000002</c:v>
                </c:pt>
                <c:pt idx="277">
                  <c:v>0.2270000000000002</c:v>
                </c:pt>
                <c:pt idx="278">
                  <c:v>0.2280000000000002</c:v>
                </c:pt>
                <c:pt idx="279">
                  <c:v>0.2290000000000002</c:v>
                </c:pt>
                <c:pt idx="280">
                  <c:v>0.2300000000000002</c:v>
                </c:pt>
                <c:pt idx="281">
                  <c:v>0.23100000000000021</c:v>
                </c:pt>
                <c:pt idx="282">
                  <c:v>0.23200000000000021</c:v>
                </c:pt>
                <c:pt idx="283">
                  <c:v>0.23300000000000021</c:v>
                </c:pt>
                <c:pt idx="284">
                  <c:v>0.23400000000000021</c:v>
                </c:pt>
                <c:pt idx="285">
                  <c:v>0.23500000000000021</c:v>
                </c:pt>
                <c:pt idx="286">
                  <c:v>0.23600000000000021</c:v>
                </c:pt>
                <c:pt idx="287">
                  <c:v>0.23700000000000021</c:v>
                </c:pt>
                <c:pt idx="288">
                  <c:v>0.23800000000000021</c:v>
                </c:pt>
                <c:pt idx="289">
                  <c:v>0.23900000000000021</c:v>
                </c:pt>
                <c:pt idx="290">
                  <c:v>0.24000000000000021</c:v>
                </c:pt>
                <c:pt idx="291">
                  <c:v>0.24100000000000021</c:v>
                </c:pt>
                <c:pt idx="292">
                  <c:v>0.24200000000000021</c:v>
                </c:pt>
                <c:pt idx="293">
                  <c:v>0.24300000000000022</c:v>
                </c:pt>
                <c:pt idx="294">
                  <c:v>0.24400000000000022</c:v>
                </c:pt>
                <c:pt idx="295">
                  <c:v>0.24500000000000022</c:v>
                </c:pt>
                <c:pt idx="296">
                  <c:v>0.24600000000000022</c:v>
                </c:pt>
                <c:pt idx="297">
                  <c:v>0.24700000000000022</c:v>
                </c:pt>
                <c:pt idx="298">
                  <c:v>0.24800000000000022</c:v>
                </c:pt>
                <c:pt idx="299">
                  <c:v>0.24900000000000022</c:v>
                </c:pt>
                <c:pt idx="300">
                  <c:v>0.25000000000000022</c:v>
                </c:pt>
              </c:numCache>
            </c:numRef>
          </c:cat>
          <c:val>
            <c:numRef>
              <c:f>Sheet1!$G$3:$G$303</c:f>
              <c:numCache>
                <c:formatCode>0%</c:formatCode>
                <c:ptCount val="301"/>
                <c:pt idx="0">
                  <c:v>5.5307095498442588E-50</c:v>
                </c:pt>
                <c:pt idx="1">
                  <c:v>2.4663295258804809E-49</c:v>
                </c:pt>
                <c:pt idx="2">
                  <c:v>1.0888759553276905E-48</c:v>
                </c:pt>
                <c:pt idx="3">
                  <c:v>4.7595157530205082E-48</c:v>
                </c:pt>
                <c:pt idx="4">
                  <c:v>2.0597010224088722E-47</c:v>
                </c:pt>
                <c:pt idx="5">
                  <c:v>8.824754974594572E-47</c:v>
                </c:pt>
                <c:pt idx="6">
                  <c:v>3.7433305798849027E-46</c:v>
                </c:pt>
                <c:pt idx="7">
                  <c:v>1.5720659586057322E-45</c:v>
                </c:pt>
                <c:pt idx="8">
                  <c:v>6.5364267753184709E-45</c:v>
                </c:pt>
                <c:pt idx="9">
                  <c:v>2.6907112356423892E-44</c:v>
                </c:pt>
                <c:pt idx="10">
                  <c:v>1.0966065593889402E-43</c:v>
                </c:pt>
                <c:pt idx="11">
                  <c:v>4.4247795833161668E-43</c:v>
                </c:pt>
                <c:pt idx="12">
                  <c:v>1.7676224102535009E-42</c:v>
                </c:pt>
                <c:pt idx="13">
                  <c:v>6.9910822497063886E-42</c:v>
                </c:pt>
                <c:pt idx="14">
                  <c:v>2.7375141923552304E-41</c:v>
                </c:pt>
                <c:pt idx="15">
                  <c:v>1.0612688139152158E-40</c:v>
                </c:pt>
                <c:pt idx="16">
                  <c:v>4.0733476775278445E-40</c:v>
                </c:pt>
                <c:pt idx="17">
                  <c:v>1.5478704662962061E-39</c:v>
                </c:pt>
                <c:pt idx="18">
                  <c:v>5.8233755997364031E-39</c:v>
                </c:pt>
                <c:pt idx="19">
                  <c:v>2.1690624002606628E-38</c:v>
                </c:pt>
                <c:pt idx="20">
                  <c:v>7.9988277570068127E-38</c:v>
                </c:pt>
                <c:pt idx="21">
                  <c:v>2.9203687938681378E-37</c:v>
                </c:pt>
                <c:pt idx="22">
                  <c:v>1.0556163502452736E-36</c:v>
                </c:pt>
                <c:pt idx="23">
                  <c:v>3.7777357211491192E-36</c:v>
                </c:pt>
                <c:pt idx="24">
                  <c:v>1.338486799254288E-35</c:v>
                </c:pt>
                <c:pt idx="25">
                  <c:v>4.6951953579751464E-35</c:v>
                </c:pt>
                <c:pt idx="26">
                  <c:v>1.6306107348396451E-34</c:v>
                </c:pt>
                <c:pt idx="27">
                  <c:v>5.6066569263039916E-34</c:v>
                </c:pt>
                <c:pt idx="28">
                  <c:v>1.9085991346368163E-33</c:v>
                </c:pt>
                <c:pt idx="29">
                  <c:v>6.4325403346357481E-33</c:v>
                </c:pt>
                <c:pt idx="30">
                  <c:v>2.1463837356630605E-32</c:v>
                </c:pt>
                <c:pt idx="31">
                  <c:v>7.0907026684282608E-32</c:v>
                </c:pt>
                <c:pt idx="32">
                  <c:v>2.3191467772561498E-31</c:v>
                </c:pt>
                <c:pt idx="33">
                  <c:v>7.5097287724965281E-31</c:v>
                </c:pt>
                <c:pt idx="34">
                  <c:v>2.4075611318393009E-30</c:v>
                </c:pt>
                <c:pt idx="35">
                  <c:v>7.6416554115873125E-30</c:v>
                </c:pt>
                <c:pt idx="36">
                  <c:v>2.4013454000085698E-29</c:v>
                </c:pt>
                <c:pt idx="37">
                  <c:v>7.4710022758836302E-29</c:v>
                </c:pt>
                <c:pt idx="38">
                  <c:v>2.3012307088481548E-28</c:v>
                </c:pt>
                <c:pt idx="39">
                  <c:v>7.0177599426614593E-28</c:v>
                </c:pt>
                <c:pt idx="40">
                  <c:v>2.1188192535093986E-27</c:v>
                </c:pt>
                <c:pt idx="41">
                  <c:v>6.3335378218306966E-27</c:v>
                </c:pt>
                <c:pt idx="42">
                  <c:v>1.8743724023418366E-26</c:v>
                </c:pt>
                <c:pt idx="43">
                  <c:v>5.4918978318179339E-26</c:v>
                </c:pt>
                <c:pt idx="44">
                  <c:v>1.5931111327010008E-25</c:v>
                </c:pt>
                <c:pt idx="45">
                  <c:v>4.575375590520902E-25</c:v>
                </c:pt>
                <c:pt idx="46">
                  <c:v>1.3009616199239407E-24</c:v>
                </c:pt>
                <c:pt idx="47">
                  <c:v>3.6623451685555085E-24</c:v>
                </c:pt>
                <c:pt idx="48">
                  <c:v>1.0207305594306317E-23</c:v>
                </c:pt>
                <c:pt idx="49">
                  <c:v>2.8165665442762824E-23</c:v>
                </c:pt>
                <c:pt idx="50">
                  <c:v>7.6945986267065293E-23</c:v>
                </c:pt>
                <c:pt idx="51">
                  <c:v>2.0811768202028542E-22</c:v>
                </c:pt>
                <c:pt idx="52">
                  <c:v>5.5730000227208097E-22</c:v>
                </c:pt>
                <c:pt idx="53">
                  <c:v>1.4774954927042648E-21</c:v>
                </c:pt>
                <c:pt idx="54">
                  <c:v>3.8781119317470442E-21</c:v>
                </c:pt>
                <c:pt idx="55">
                  <c:v>1.0077935394300154E-20</c:v>
                </c:pt>
                <c:pt idx="56">
                  <c:v>2.5928647011004261E-20</c:v>
                </c:pt>
                <c:pt idx="57">
                  <c:v>6.6045798607394034E-20</c:v>
                </c:pt>
                <c:pt idx="58">
                  <c:v>1.6655880323799526E-19</c:v>
                </c:pt>
                <c:pt idx="59">
                  <c:v>4.1585989791152194E-19</c:v>
                </c:pt>
                <c:pt idx="60">
                  <c:v>1.0279773571669061E-18</c:v>
                </c:pt>
                <c:pt idx="61">
                  <c:v>2.5158057769514405E-18</c:v>
                </c:pt>
                <c:pt idx="62">
                  <c:v>6.0957581295625914E-18</c:v>
                </c:pt>
                <c:pt idx="63">
                  <c:v>1.4622963575006788E-17</c:v>
                </c:pt>
                <c:pt idx="64">
                  <c:v>3.4729627485662569E-17</c:v>
                </c:pt>
                <c:pt idx="65">
                  <c:v>8.1662356316696673E-17</c:v>
                </c:pt>
                <c:pt idx="66">
                  <c:v>1.9010815379080179E-16</c:v>
                </c:pt>
                <c:pt idx="67">
                  <c:v>4.3816394355094504E-16</c:v>
                </c:pt>
                <c:pt idx="68">
                  <c:v>9.9983787484973943E-16</c:v>
                </c:pt>
                <c:pt idx="69">
                  <c:v>2.2588094031543351E-15</c:v>
                </c:pt>
                <c:pt idx="70">
                  <c:v>5.052271083537E-15</c:v>
                </c:pt>
                <c:pt idx="71">
                  <c:v>1.1187956214352134E-14</c:v>
                </c:pt>
                <c:pt idx="72">
                  <c:v>2.4528552856964847E-14</c:v>
                </c:pt>
                <c:pt idx="73">
                  <c:v>5.324148372253095E-14</c:v>
                </c:pt>
                <c:pt idx="74">
                  <c:v>1.1441564901801612E-13</c:v>
                </c:pt>
                <c:pt idx="75">
                  <c:v>2.4343205330290793E-13</c:v>
                </c:pt>
                <c:pt idx="76">
                  <c:v>5.1277536367967902E-13</c:v>
                </c:pt>
                <c:pt idx="77">
                  <c:v>1.0693837871541945E-12</c:v>
                </c:pt>
                <c:pt idx="78">
                  <c:v>2.2079899631371942E-12</c:v>
                </c:pt>
                <c:pt idx="79">
                  <c:v>4.5135436772056297E-12</c:v>
                </c:pt>
                <c:pt idx="80">
                  <c:v>9.1347204083648214E-12</c:v>
                </c:pt>
                <c:pt idx="81">
                  <c:v>1.8303322170156299E-11</c:v>
                </c:pt>
                <c:pt idx="82">
                  <c:v>3.630961501791878E-11</c:v>
                </c:pt>
                <c:pt idx="83">
                  <c:v>7.1313281239962793E-11</c:v>
                </c:pt>
                <c:pt idx="84">
                  <c:v>1.3866799941653516E-10</c:v>
                </c:pt>
                <c:pt idx="85">
                  <c:v>2.6695566147629279E-10</c:v>
                </c:pt>
                <c:pt idx="86">
                  <c:v>5.0881402816451836E-10</c:v>
                </c:pt>
                <c:pt idx="87">
                  <c:v>9.6014333703126072E-10</c:v>
                </c:pt>
                <c:pt idx="88">
                  <c:v>1.7937839079641305E-9</c:v>
                </c:pt>
                <c:pt idx="89">
                  <c:v>3.3178842435473872E-9</c:v>
                </c:pt>
                <c:pt idx="90">
                  <c:v>6.075882849823459E-9</c:v>
                </c:pt>
                <c:pt idx="91">
                  <c:v>1.1015763624682661E-8</c:v>
                </c:pt>
                <c:pt idx="92">
                  <c:v>1.9773196406245234E-8</c:v>
                </c:pt>
                <c:pt idx="93">
                  <c:v>3.5139550948205465E-8</c:v>
                </c:pt>
                <c:pt idx="94">
                  <c:v>6.1826205001660108E-8</c:v>
                </c:pt>
                <c:pt idx="95">
                  <c:v>1.0769760042543582E-7</c:v>
                </c:pt>
                <c:pt idx="96">
                  <c:v>1.8573618445553426E-7</c:v>
                </c:pt>
                <c:pt idx="97">
                  <c:v>3.1713492167160654E-7</c:v>
                </c:pt>
                <c:pt idx="98">
                  <c:v>5.3610353446977659E-7</c:v>
                </c:pt>
                <c:pt idx="99">
                  <c:v>8.9724351623835926E-7</c:v>
                </c:pt>
                <c:pt idx="100">
                  <c:v>1.4867195147343375E-6</c:v>
                </c:pt>
                <c:pt idx="101">
                  <c:v>2.4389607458934301E-6</c:v>
                </c:pt>
                <c:pt idx="102">
                  <c:v>3.9612990910321803E-6</c:v>
                </c:pt>
                <c:pt idx="103">
                  <c:v>6.369825178867283E-6</c:v>
                </c:pt>
                <c:pt idx="104">
                  <c:v>1.0140852065487012E-5</c:v>
                </c:pt>
                <c:pt idx="105">
                  <c:v>1.5983741106905932E-5</c:v>
                </c:pt>
                <c:pt idx="106">
                  <c:v>2.4942471290054199E-5</c:v>
                </c:pt>
                <c:pt idx="107">
                  <c:v>3.8535196742088159E-5</c:v>
                </c:pt>
                <c:pt idx="108">
                  <c:v>5.8943067756541325E-5</c:v>
                </c:pt>
                <c:pt idx="109">
                  <c:v>8.9261657177135286E-5</c:v>
                </c:pt>
                <c:pt idx="110">
                  <c:v>1.3383022576488867E-4</c:v>
                </c:pt>
                <c:pt idx="111">
                  <c:v>1.9865547139277746E-4</c:v>
                </c:pt>
                <c:pt idx="112">
                  <c:v>2.9194692579146726E-4</c:v>
                </c:pt>
                <c:pt idx="113">
                  <c:v>4.2478027055076195E-4</c:v>
                </c:pt>
                <c:pt idx="114">
                  <c:v>6.1190193011378654E-4</c:v>
                </c:pt>
                <c:pt idx="115">
                  <c:v>8.7268269504578032E-4</c:v>
                </c:pt>
                <c:pt idx="116">
                  <c:v>1.232219168473047E-3</c:v>
                </c:pt>
                <c:pt idx="117">
                  <c:v>1.7225689390537196E-3</c:v>
                </c:pt>
                <c:pt idx="118">
                  <c:v>2.3840882014648955E-3</c:v>
                </c:pt>
                <c:pt idx="119">
                  <c:v>3.2668190561999911E-3</c:v>
                </c:pt>
                <c:pt idx="120">
                  <c:v>4.4318484119381021E-3</c:v>
                </c:pt>
                <c:pt idx="121">
                  <c:v>5.9525324197759796E-3</c:v>
                </c:pt>
                <c:pt idx="122">
                  <c:v>7.9154515829801247E-3</c:v>
                </c:pt>
                <c:pt idx="123">
                  <c:v>1.0420934814422805E-2</c:v>
                </c:pt>
                <c:pt idx="124">
                  <c:v>1.358296923368588E-2</c:v>
                </c:pt>
                <c:pt idx="125">
                  <c:v>1.7528300493568866E-2</c:v>
                </c:pt>
                <c:pt idx="126">
                  <c:v>2.2394530294843312E-2</c:v>
                </c:pt>
                <c:pt idx="127">
                  <c:v>2.8327037741601675E-2</c:v>
                </c:pt>
                <c:pt idx="128">
                  <c:v>3.5474592846232056E-2</c:v>
                </c:pt>
                <c:pt idx="129">
                  <c:v>4.3983595980427934E-2</c:v>
                </c:pt>
                <c:pt idx="130">
                  <c:v>5.3990966513188923E-2</c:v>
                </c:pt>
                <c:pt idx="131">
                  <c:v>6.5615814774677608E-2</c:v>
                </c:pt>
                <c:pt idx="132">
                  <c:v>7.8950158300895315E-2</c:v>
                </c:pt>
                <c:pt idx="133">
                  <c:v>9.4049077376888252E-2</c:v>
                </c:pt>
                <c:pt idx="134">
                  <c:v>0.11092083467945704</c:v>
                </c:pt>
                <c:pt idx="135">
                  <c:v>0.12951759566589338</c:v>
                </c:pt>
                <c:pt idx="136">
                  <c:v>0.14972746563574665</c:v>
                </c:pt>
                <c:pt idx="137">
                  <c:v>0.1713685920478093</c:v>
                </c:pt>
                <c:pt idx="138">
                  <c:v>0.19418605498321498</c:v>
                </c:pt>
                <c:pt idx="139">
                  <c:v>0.21785217703255264</c:v>
                </c:pt>
                <c:pt idx="140">
                  <c:v>0.24197072451914553</c:v>
                </c:pt>
                <c:pt idx="141">
                  <c:v>0.26608524989875698</c:v>
                </c:pt>
                <c:pt idx="142">
                  <c:v>0.28969155276148489</c:v>
                </c:pt>
                <c:pt idx="143">
                  <c:v>0.31225393336676327</c:v>
                </c:pt>
                <c:pt idx="144">
                  <c:v>0.3332246028918015</c:v>
                </c:pt>
                <c:pt idx="145">
                  <c:v>0.35206532676430113</c:v>
                </c:pt>
                <c:pt idx="146">
                  <c:v>0.36827014030332472</c:v>
                </c:pt>
                <c:pt idx="147">
                  <c:v>0.38138781546052514</c:v>
                </c:pt>
                <c:pt idx="148">
                  <c:v>0.39104269397545666</c:v>
                </c:pt>
                <c:pt idx="149">
                  <c:v>0.39695254747701214</c:v>
                </c:pt>
                <c:pt idx="150">
                  <c:v>0.3989422804014327</c:v>
                </c:pt>
                <c:pt idx="151">
                  <c:v>0.39695254747701136</c:v>
                </c:pt>
                <c:pt idx="152">
                  <c:v>0.39104269397545516</c:v>
                </c:pt>
                <c:pt idx="153">
                  <c:v>0.38138781546052292</c:v>
                </c:pt>
                <c:pt idx="154">
                  <c:v>0.36827014030332189</c:v>
                </c:pt>
                <c:pt idx="155">
                  <c:v>0.35206532676429769</c:v>
                </c:pt>
                <c:pt idx="156">
                  <c:v>0.33322460289179756</c:v>
                </c:pt>
                <c:pt idx="157">
                  <c:v>0.31225393336675905</c:v>
                </c:pt>
                <c:pt idx="158">
                  <c:v>0.2896915527614804</c:v>
                </c:pt>
                <c:pt idx="159">
                  <c:v>0.26608524989875232</c:v>
                </c:pt>
                <c:pt idx="160">
                  <c:v>0.24197072451914078</c:v>
                </c:pt>
                <c:pt idx="161">
                  <c:v>0.21785217703254797</c:v>
                </c:pt>
                <c:pt idx="162">
                  <c:v>0.19418605498321045</c:v>
                </c:pt>
                <c:pt idx="163">
                  <c:v>0.17136859204780491</c:v>
                </c:pt>
                <c:pt idx="164">
                  <c:v>0.14972746563574255</c:v>
                </c:pt>
                <c:pt idx="165">
                  <c:v>0.12951759566588955</c:v>
                </c:pt>
                <c:pt idx="166">
                  <c:v>0.11092083467945357</c:v>
                </c:pt>
                <c:pt idx="167">
                  <c:v>9.4049077376885129E-2</c:v>
                </c:pt>
                <c:pt idx="168">
                  <c:v>7.8950158300892539E-2</c:v>
                </c:pt>
                <c:pt idx="169">
                  <c:v>6.561581477467518E-2</c:v>
                </c:pt>
                <c:pt idx="170">
                  <c:v>5.3990966513186807E-2</c:v>
                </c:pt>
                <c:pt idx="171">
                  <c:v>4.3983595980426123E-2</c:v>
                </c:pt>
                <c:pt idx="172">
                  <c:v>3.5474592846230529E-2</c:v>
                </c:pt>
                <c:pt idx="173">
                  <c:v>2.8327037741600405E-2</c:v>
                </c:pt>
                <c:pt idx="174">
                  <c:v>2.2394530294842254E-2</c:v>
                </c:pt>
                <c:pt idx="175">
                  <c:v>1.7528300493568072E-2</c:v>
                </c:pt>
                <c:pt idx="176">
                  <c:v>1.358296923368524E-2</c:v>
                </c:pt>
                <c:pt idx="177">
                  <c:v>1.0420934814422292E-2</c:v>
                </c:pt>
                <c:pt idx="178">
                  <c:v>7.9154515829797222E-3</c:v>
                </c:pt>
                <c:pt idx="179">
                  <c:v>5.9525324197756638E-3</c:v>
                </c:pt>
                <c:pt idx="180">
                  <c:v>4.4318484119378575E-3</c:v>
                </c:pt>
                <c:pt idx="181">
                  <c:v>3.2668190561998085E-3</c:v>
                </c:pt>
                <c:pt idx="182">
                  <c:v>2.3840882014647554E-3</c:v>
                </c:pt>
                <c:pt idx="183">
                  <c:v>1.7225689390536153E-3</c:v>
                </c:pt>
                <c:pt idx="184">
                  <c:v>1.2322191684729705E-3</c:v>
                </c:pt>
                <c:pt idx="185">
                  <c:v>8.7268269504572448E-4</c:v>
                </c:pt>
                <c:pt idx="186">
                  <c:v>6.1190193011374642E-4</c:v>
                </c:pt>
                <c:pt idx="187">
                  <c:v>4.2478027055073338E-4</c:v>
                </c:pt>
                <c:pt idx="188">
                  <c:v>2.9194692579144704E-4</c:v>
                </c:pt>
                <c:pt idx="189">
                  <c:v>1.9865547139276337E-4</c:v>
                </c:pt>
                <c:pt idx="190">
                  <c:v>1.3383022576487919E-4</c:v>
                </c:pt>
                <c:pt idx="191">
                  <c:v>8.9261657177128496E-5</c:v>
                </c:pt>
                <c:pt idx="192">
                  <c:v>5.8943067756536914E-5</c:v>
                </c:pt>
                <c:pt idx="193">
                  <c:v>3.8535196742085076E-5</c:v>
                </c:pt>
                <c:pt idx="194">
                  <c:v>2.4942471290052248E-5</c:v>
                </c:pt>
                <c:pt idx="195">
                  <c:v>1.5983741106904567E-5</c:v>
                </c:pt>
                <c:pt idx="196">
                  <c:v>1.0140852065486184E-5</c:v>
                </c:pt>
                <c:pt idx="197">
                  <c:v>6.3698251788667274E-6</c:v>
                </c:pt>
                <c:pt idx="198">
                  <c:v>3.9612990910318441E-6</c:v>
                </c:pt>
                <c:pt idx="199">
                  <c:v>2.4389607458932048E-6</c:v>
                </c:pt>
                <c:pt idx="200">
                  <c:v>1.4867195147342051E-6</c:v>
                </c:pt>
                <c:pt idx="201">
                  <c:v>8.9724351623827318E-7</c:v>
                </c:pt>
                <c:pt idx="202">
                  <c:v>5.3610353446972715E-7</c:v>
                </c:pt>
                <c:pt idx="203">
                  <c:v>3.1713492167157552E-7</c:v>
                </c:pt>
                <c:pt idx="204">
                  <c:v>1.8573618445551639E-7</c:v>
                </c:pt>
                <c:pt idx="205">
                  <c:v>1.0769760042542493E-7</c:v>
                </c:pt>
                <c:pt idx="206">
                  <c:v>6.1826205001653954E-8</c:v>
                </c:pt>
                <c:pt idx="207">
                  <c:v>3.513955094820172E-8</c:v>
                </c:pt>
                <c:pt idx="208">
                  <c:v>1.9773196406243199E-8</c:v>
                </c:pt>
                <c:pt idx="209">
                  <c:v>1.1015763624681446E-8</c:v>
                </c:pt>
                <c:pt idx="210">
                  <c:v>6.0758828498228113E-9</c:v>
                </c:pt>
                <c:pt idx="211">
                  <c:v>3.31788424354701E-9</c:v>
                </c:pt>
                <c:pt idx="212">
                  <c:v>1.7937839079639328E-9</c:v>
                </c:pt>
                <c:pt idx="213">
                  <c:v>9.6014333703114822E-10</c:v>
                </c:pt>
                <c:pt idx="214">
                  <c:v>5.0881402816446046E-10</c:v>
                </c:pt>
                <c:pt idx="215">
                  <c:v>2.6695566147626053E-10</c:v>
                </c:pt>
                <c:pt idx="216">
                  <c:v>1.386679994165189E-10</c:v>
                </c:pt>
                <c:pt idx="217">
                  <c:v>7.1313281239953914E-11</c:v>
                </c:pt>
                <c:pt idx="218">
                  <c:v>3.6309615017914392E-11</c:v>
                </c:pt>
                <c:pt idx="219">
                  <c:v>1.8303322170153959E-11</c:v>
                </c:pt>
                <c:pt idx="220">
                  <c:v>9.1347204083636841E-12</c:v>
                </c:pt>
                <c:pt idx="221">
                  <c:v>4.513543677205036E-12</c:v>
                </c:pt>
                <c:pt idx="222">
                  <c:v>2.2079899631369118E-12</c:v>
                </c:pt>
                <c:pt idx="223">
                  <c:v>1.0693837871540462E-12</c:v>
                </c:pt>
                <c:pt idx="224">
                  <c:v>5.1277536367961167E-13</c:v>
                </c:pt>
                <c:pt idx="225">
                  <c:v>2.4343205330287334E-13</c:v>
                </c:pt>
                <c:pt idx="226">
                  <c:v>1.1441564901800067E-13</c:v>
                </c:pt>
                <c:pt idx="227">
                  <c:v>5.3241483722523377E-14</c:v>
                </c:pt>
                <c:pt idx="228">
                  <c:v>2.4528552856961446E-14</c:v>
                </c:pt>
                <c:pt idx="229">
                  <c:v>1.1187956214350463E-14</c:v>
                </c:pt>
                <c:pt idx="230">
                  <c:v>5.0522710835362459E-15</c:v>
                </c:pt>
                <c:pt idx="231">
                  <c:v>2.258809403154014E-15</c:v>
                </c:pt>
                <c:pt idx="232">
                  <c:v>9.9983787484959014E-16</c:v>
                </c:pt>
                <c:pt idx="233">
                  <c:v>4.3816394355088281E-16</c:v>
                </c:pt>
                <c:pt idx="234">
                  <c:v>1.9010815379077071E-16</c:v>
                </c:pt>
                <c:pt idx="235">
                  <c:v>8.1662356316684483E-17</c:v>
                </c:pt>
                <c:pt idx="236">
                  <c:v>3.4729627485657392E-17</c:v>
                </c:pt>
                <c:pt idx="237">
                  <c:v>1.4622963575004502E-17</c:v>
                </c:pt>
                <c:pt idx="238">
                  <c:v>6.0957581295615514E-18</c:v>
                </c:pt>
                <c:pt idx="239">
                  <c:v>2.5158057769510473E-18</c:v>
                </c:pt>
                <c:pt idx="240">
                  <c:v>1.0279773571667455E-18</c:v>
                </c:pt>
                <c:pt idx="241">
                  <c:v>4.15859897911454E-19</c:v>
                </c:pt>
                <c:pt idx="242">
                  <c:v>1.6655880323796569E-19</c:v>
                </c:pt>
                <c:pt idx="243">
                  <c:v>6.6045798607383237E-20</c:v>
                </c:pt>
                <c:pt idx="244">
                  <c:v>2.5928647010999838E-20</c:v>
                </c:pt>
                <c:pt idx="245">
                  <c:v>1.0077935394298505E-20</c:v>
                </c:pt>
                <c:pt idx="246">
                  <c:v>3.8781119317463001E-21</c:v>
                </c:pt>
                <c:pt idx="247">
                  <c:v>1.477495492704013E-21</c:v>
                </c:pt>
                <c:pt idx="248">
                  <c:v>5.5730000227198195E-22</c:v>
                </c:pt>
                <c:pt idx="249">
                  <c:v>2.0811768202024989E-22</c:v>
                </c:pt>
                <c:pt idx="250">
                  <c:v>7.6945986267050528E-23</c:v>
                </c:pt>
                <c:pt idx="251">
                  <c:v>2.8165665442757417E-23</c:v>
                </c:pt>
                <c:pt idx="252">
                  <c:v>1.0207305594304288E-23</c:v>
                </c:pt>
                <c:pt idx="253">
                  <c:v>3.6623451685547796E-24</c:v>
                </c:pt>
                <c:pt idx="254">
                  <c:v>1.3009616199236725E-24</c:v>
                </c:pt>
                <c:pt idx="255">
                  <c:v>4.5753755905199607E-25</c:v>
                </c:pt>
                <c:pt idx="256">
                  <c:v>1.5931111327006724E-25</c:v>
                </c:pt>
                <c:pt idx="257">
                  <c:v>5.491897831816802E-26</c:v>
                </c:pt>
                <c:pt idx="258">
                  <c:v>1.8743724023414371E-26</c:v>
                </c:pt>
                <c:pt idx="259">
                  <c:v>6.3335378218293463E-27</c:v>
                </c:pt>
                <c:pt idx="260">
                  <c:v>2.1188192535089319E-27</c:v>
                </c:pt>
                <c:pt idx="261">
                  <c:v>7.0177599426599114E-28</c:v>
                </c:pt>
                <c:pt idx="262">
                  <c:v>2.3012307088476485E-28</c:v>
                </c:pt>
                <c:pt idx="263">
                  <c:v>7.471002275881933E-29</c:v>
                </c:pt>
                <c:pt idx="264">
                  <c:v>2.4013454000080584E-29</c:v>
                </c:pt>
                <c:pt idx="265">
                  <c:v>7.6416554115856828E-30</c:v>
                </c:pt>
                <c:pt idx="266">
                  <c:v>2.4075611318387533E-30</c:v>
                </c:pt>
                <c:pt idx="267">
                  <c:v>7.5097287724948202E-31</c:v>
                </c:pt>
                <c:pt idx="268">
                  <c:v>2.3191467772556226E-31</c:v>
                </c:pt>
                <c:pt idx="269">
                  <c:v>7.0907026684265486E-32</c:v>
                </c:pt>
                <c:pt idx="270">
                  <c:v>2.1463837356625725E-32</c:v>
                </c:pt>
                <c:pt idx="271">
                  <c:v>6.4325403346342852E-33</c:v>
                </c:pt>
                <c:pt idx="272">
                  <c:v>1.9085991346363555E-33</c:v>
                </c:pt>
                <c:pt idx="273">
                  <c:v>5.6066569263026377E-34</c:v>
                </c:pt>
                <c:pt idx="274">
                  <c:v>1.6306107348392515E-34</c:v>
                </c:pt>
                <c:pt idx="275">
                  <c:v>4.6951953579740115E-35</c:v>
                </c:pt>
                <c:pt idx="276">
                  <c:v>1.3384867992539643E-35</c:v>
                </c:pt>
                <c:pt idx="277">
                  <c:v>3.7777357211482071E-36</c:v>
                </c:pt>
                <c:pt idx="278">
                  <c:v>1.0556163502450189E-36</c:v>
                </c:pt>
                <c:pt idx="279">
                  <c:v>2.9203687938673907E-37</c:v>
                </c:pt>
                <c:pt idx="280">
                  <c:v>7.9988277570047663E-38</c:v>
                </c:pt>
                <c:pt idx="281">
                  <c:v>2.1690624002601079E-38</c:v>
                </c:pt>
                <c:pt idx="282">
                  <c:v>5.8233755997349127E-39</c:v>
                </c:pt>
                <c:pt idx="283">
                  <c:v>1.54787046629581E-39</c:v>
                </c:pt>
                <c:pt idx="284">
                  <c:v>4.073347677526745E-40</c:v>
                </c:pt>
                <c:pt idx="285">
                  <c:v>1.0612688139149295E-40</c:v>
                </c:pt>
                <c:pt idx="286">
                  <c:v>2.7375141923544912E-41</c:v>
                </c:pt>
                <c:pt idx="287">
                  <c:v>6.9910822497045011E-42</c:v>
                </c:pt>
                <c:pt idx="288">
                  <c:v>1.7676224102530239E-42</c:v>
                </c:pt>
                <c:pt idx="289">
                  <c:v>4.4247795833149728E-43</c:v>
                </c:pt>
                <c:pt idx="290">
                  <c:v>1.0966065593886443E-43</c:v>
                </c:pt>
                <c:pt idx="291">
                  <c:v>2.6907112356416245E-44</c:v>
                </c:pt>
                <c:pt idx="292">
                  <c:v>6.5364267753167072E-45</c:v>
                </c:pt>
                <c:pt idx="293">
                  <c:v>1.572065958605285E-45</c:v>
                </c:pt>
                <c:pt idx="294">
                  <c:v>3.7433305798838915E-46</c:v>
                </c:pt>
                <c:pt idx="295">
                  <c:v>8.8247549745920652E-47</c:v>
                </c:pt>
                <c:pt idx="296">
                  <c:v>2.0597010224082871E-47</c:v>
                </c:pt>
                <c:pt idx="297">
                  <c:v>4.7595157530191567E-48</c:v>
                </c:pt>
                <c:pt idx="298">
                  <c:v>1.0888759553273809E-48</c:v>
                </c:pt>
                <c:pt idx="299">
                  <c:v>2.4663295258797801E-49</c:v>
                </c:pt>
                <c:pt idx="300">
                  <c:v>5.5307095498426872E-50</c:v>
                </c:pt>
              </c:numCache>
            </c:numRef>
          </c:val>
          <c:extLst>
            <c:ext xmlns:c16="http://schemas.microsoft.com/office/drawing/2014/chart" uri="{C3380CC4-5D6E-409C-BE32-E72D297353CC}">
              <c16:uniqueId val="{00000000-9AB2-4DFA-AE77-DE3A7F80338C}"/>
            </c:ext>
          </c:extLst>
        </c:ser>
        <c:ser>
          <c:idx val="2"/>
          <c:order val="2"/>
          <c:tx>
            <c:strRef>
              <c:f>Sheet1!$H$2</c:f>
              <c:strCache>
                <c:ptCount val="1"/>
                <c:pt idx="0">
                  <c:v>Asset C</c:v>
                </c:pt>
              </c:strCache>
            </c:strRef>
          </c:tx>
          <c:spPr>
            <a:solidFill>
              <a:schemeClr val="bg2">
                <a:lumMod val="90000"/>
                <a:alpha val="50000"/>
              </a:schemeClr>
            </a:solidFill>
            <a:ln w="25400">
              <a:solidFill>
                <a:schemeClr val="tx1"/>
              </a:solidFill>
            </a:ln>
            <a:effectLst/>
          </c:spPr>
          <c:cat>
            <c:numRef>
              <c:f>Sheet1!$E$3:$E$303</c:f>
              <c:numCache>
                <c:formatCode>0.0%</c:formatCode>
                <c:ptCount val="301"/>
                <c:pt idx="0">
                  <c:v>-5.0000000000000017E-2</c:v>
                </c:pt>
                <c:pt idx="1">
                  <c:v>-4.9000000000000016E-2</c:v>
                </c:pt>
                <c:pt idx="2">
                  <c:v>-4.8000000000000015E-2</c:v>
                </c:pt>
                <c:pt idx="3">
                  <c:v>-4.7000000000000014E-2</c:v>
                </c:pt>
                <c:pt idx="4">
                  <c:v>-4.6000000000000013E-2</c:v>
                </c:pt>
                <c:pt idx="5">
                  <c:v>-4.5000000000000012E-2</c:v>
                </c:pt>
                <c:pt idx="6">
                  <c:v>-4.4000000000000011E-2</c:v>
                </c:pt>
                <c:pt idx="7">
                  <c:v>-4.300000000000001E-2</c:v>
                </c:pt>
                <c:pt idx="8">
                  <c:v>-4.200000000000001E-2</c:v>
                </c:pt>
                <c:pt idx="9">
                  <c:v>-4.1000000000000009E-2</c:v>
                </c:pt>
                <c:pt idx="10">
                  <c:v>-4.0000000000000008E-2</c:v>
                </c:pt>
                <c:pt idx="11">
                  <c:v>-3.9000000000000007E-2</c:v>
                </c:pt>
                <c:pt idx="12">
                  <c:v>-3.8000000000000006E-2</c:v>
                </c:pt>
                <c:pt idx="13">
                  <c:v>-3.7000000000000005E-2</c:v>
                </c:pt>
                <c:pt idx="14">
                  <c:v>-3.6000000000000004E-2</c:v>
                </c:pt>
                <c:pt idx="15">
                  <c:v>-3.5000000000000003E-2</c:v>
                </c:pt>
                <c:pt idx="16">
                  <c:v>-3.4000000000000002E-2</c:v>
                </c:pt>
                <c:pt idx="17">
                  <c:v>-3.3000000000000002E-2</c:v>
                </c:pt>
                <c:pt idx="18">
                  <c:v>-3.2000000000000001E-2</c:v>
                </c:pt>
                <c:pt idx="19">
                  <c:v>-3.1E-2</c:v>
                </c:pt>
                <c:pt idx="20">
                  <c:v>-0.03</c:v>
                </c:pt>
                <c:pt idx="21">
                  <c:v>-2.8999999999999998E-2</c:v>
                </c:pt>
                <c:pt idx="22">
                  <c:v>-2.7999999999999997E-2</c:v>
                </c:pt>
                <c:pt idx="23">
                  <c:v>-2.6999999999999996E-2</c:v>
                </c:pt>
                <c:pt idx="24">
                  <c:v>-2.5999999999999995E-2</c:v>
                </c:pt>
                <c:pt idx="25">
                  <c:v>-2.4999999999999994E-2</c:v>
                </c:pt>
                <c:pt idx="26">
                  <c:v>-2.3999999999999994E-2</c:v>
                </c:pt>
                <c:pt idx="27">
                  <c:v>-2.2999999999999993E-2</c:v>
                </c:pt>
                <c:pt idx="28">
                  <c:v>-2.1999999999999992E-2</c:v>
                </c:pt>
                <c:pt idx="29">
                  <c:v>-2.0999999999999991E-2</c:v>
                </c:pt>
                <c:pt idx="30">
                  <c:v>-1.999999999999999E-2</c:v>
                </c:pt>
                <c:pt idx="31">
                  <c:v>-1.8999999999999989E-2</c:v>
                </c:pt>
                <c:pt idx="32">
                  <c:v>-1.7999999999999988E-2</c:v>
                </c:pt>
                <c:pt idx="33">
                  <c:v>-1.6999999999999987E-2</c:v>
                </c:pt>
                <c:pt idx="34">
                  <c:v>-1.5999999999999986E-2</c:v>
                </c:pt>
                <c:pt idx="35">
                  <c:v>-1.4999999999999986E-2</c:v>
                </c:pt>
                <c:pt idx="36">
                  <c:v>-1.3999999999999985E-2</c:v>
                </c:pt>
                <c:pt idx="37">
                  <c:v>-1.2999999999999984E-2</c:v>
                </c:pt>
                <c:pt idx="38">
                  <c:v>-1.1999999999999983E-2</c:v>
                </c:pt>
                <c:pt idx="39">
                  <c:v>-1.0999999999999982E-2</c:v>
                </c:pt>
                <c:pt idx="40">
                  <c:v>-9.9999999999999811E-3</c:v>
                </c:pt>
                <c:pt idx="41">
                  <c:v>-8.9999999999999802E-3</c:v>
                </c:pt>
                <c:pt idx="42">
                  <c:v>-7.9999999999999793E-3</c:v>
                </c:pt>
                <c:pt idx="43">
                  <c:v>-6.9999999999999793E-3</c:v>
                </c:pt>
                <c:pt idx="44">
                  <c:v>-5.9999999999999793E-3</c:v>
                </c:pt>
                <c:pt idx="45">
                  <c:v>-4.9999999999999793E-3</c:v>
                </c:pt>
                <c:pt idx="46">
                  <c:v>-3.9999999999999793E-3</c:v>
                </c:pt>
                <c:pt idx="47">
                  <c:v>-2.9999999999999792E-3</c:v>
                </c:pt>
                <c:pt idx="48">
                  <c:v>-1.9999999999999792E-3</c:v>
                </c:pt>
                <c:pt idx="49">
                  <c:v>-9.999999999999792E-4</c:v>
                </c:pt>
                <c:pt idx="50">
                  <c:v>2.0816681711721685E-17</c:v>
                </c:pt>
                <c:pt idx="51">
                  <c:v>1.0000000000000208E-3</c:v>
                </c:pt>
                <c:pt idx="52">
                  <c:v>2.0000000000000209E-3</c:v>
                </c:pt>
                <c:pt idx="53">
                  <c:v>3.0000000000000209E-3</c:v>
                </c:pt>
                <c:pt idx="54">
                  <c:v>4.0000000000000209E-3</c:v>
                </c:pt>
                <c:pt idx="55">
                  <c:v>5.0000000000000209E-3</c:v>
                </c:pt>
                <c:pt idx="56">
                  <c:v>6.0000000000000209E-3</c:v>
                </c:pt>
                <c:pt idx="57">
                  <c:v>7.000000000000021E-3</c:v>
                </c:pt>
                <c:pt idx="58">
                  <c:v>8.000000000000021E-3</c:v>
                </c:pt>
                <c:pt idx="59">
                  <c:v>9.0000000000000219E-3</c:v>
                </c:pt>
                <c:pt idx="60">
                  <c:v>1.0000000000000023E-2</c:v>
                </c:pt>
                <c:pt idx="61">
                  <c:v>1.1000000000000024E-2</c:v>
                </c:pt>
                <c:pt idx="62">
                  <c:v>1.2000000000000025E-2</c:v>
                </c:pt>
                <c:pt idx="63">
                  <c:v>1.3000000000000025E-2</c:v>
                </c:pt>
                <c:pt idx="64">
                  <c:v>1.4000000000000026E-2</c:v>
                </c:pt>
                <c:pt idx="65">
                  <c:v>1.5000000000000027E-2</c:v>
                </c:pt>
                <c:pt idx="66">
                  <c:v>1.6000000000000028E-2</c:v>
                </c:pt>
                <c:pt idx="67">
                  <c:v>1.7000000000000029E-2</c:v>
                </c:pt>
                <c:pt idx="68">
                  <c:v>1.800000000000003E-2</c:v>
                </c:pt>
                <c:pt idx="69">
                  <c:v>1.9000000000000031E-2</c:v>
                </c:pt>
                <c:pt idx="70">
                  <c:v>2.0000000000000032E-2</c:v>
                </c:pt>
                <c:pt idx="71">
                  <c:v>2.1000000000000033E-2</c:v>
                </c:pt>
                <c:pt idx="72">
                  <c:v>2.2000000000000033E-2</c:v>
                </c:pt>
                <c:pt idx="73">
                  <c:v>2.3000000000000034E-2</c:v>
                </c:pt>
                <c:pt idx="74">
                  <c:v>2.4000000000000035E-2</c:v>
                </c:pt>
                <c:pt idx="75">
                  <c:v>2.5000000000000036E-2</c:v>
                </c:pt>
                <c:pt idx="76">
                  <c:v>2.6000000000000037E-2</c:v>
                </c:pt>
                <c:pt idx="77">
                  <c:v>2.7000000000000038E-2</c:v>
                </c:pt>
                <c:pt idx="78">
                  <c:v>2.8000000000000039E-2</c:v>
                </c:pt>
                <c:pt idx="79">
                  <c:v>2.900000000000004E-2</c:v>
                </c:pt>
                <c:pt idx="80">
                  <c:v>3.0000000000000041E-2</c:v>
                </c:pt>
                <c:pt idx="81">
                  <c:v>3.1000000000000041E-2</c:v>
                </c:pt>
                <c:pt idx="82">
                  <c:v>3.2000000000000042E-2</c:v>
                </c:pt>
                <c:pt idx="83">
                  <c:v>3.3000000000000043E-2</c:v>
                </c:pt>
                <c:pt idx="84">
                  <c:v>3.4000000000000044E-2</c:v>
                </c:pt>
                <c:pt idx="85">
                  <c:v>3.5000000000000045E-2</c:v>
                </c:pt>
                <c:pt idx="86">
                  <c:v>3.6000000000000046E-2</c:v>
                </c:pt>
                <c:pt idx="87">
                  <c:v>3.7000000000000047E-2</c:v>
                </c:pt>
                <c:pt idx="88">
                  <c:v>3.8000000000000048E-2</c:v>
                </c:pt>
                <c:pt idx="89">
                  <c:v>3.9000000000000049E-2</c:v>
                </c:pt>
                <c:pt idx="90">
                  <c:v>4.0000000000000049E-2</c:v>
                </c:pt>
                <c:pt idx="91">
                  <c:v>4.100000000000005E-2</c:v>
                </c:pt>
                <c:pt idx="92">
                  <c:v>4.2000000000000051E-2</c:v>
                </c:pt>
                <c:pt idx="93">
                  <c:v>4.3000000000000052E-2</c:v>
                </c:pt>
                <c:pt idx="94">
                  <c:v>4.4000000000000053E-2</c:v>
                </c:pt>
                <c:pt idx="95">
                  <c:v>4.5000000000000054E-2</c:v>
                </c:pt>
                <c:pt idx="96">
                  <c:v>4.6000000000000055E-2</c:v>
                </c:pt>
                <c:pt idx="97">
                  <c:v>4.7000000000000056E-2</c:v>
                </c:pt>
                <c:pt idx="98">
                  <c:v>4.8000000000000057E-2</c:v>
                </c:pt>
                <c:pt idx="99">
                  <c:v>4.9000000000000057E-2</c:v>
                </c:pt>
                <c:pt idx="100">
                  <c:v>5.0000000000000058E-2</c:v>
                </c:pt>
                <c:pt idx="101">
                  <c:v>5.1000000000000059E-2</c:v>
                </c:pt>
                <c:pt idx="102">
                  <c:v>5.200000000000006E-2</c:v>
                </c:pt>
                <c:pt idx="103">
                  <c:v>5.3000000000000061E-2</c:v>
                </c:pt>
                <c:pt idx="104">
                  <c:v>5.4000000000000062E-2</c:v>
                </c:pt>
                <c:pt idx="105">
                  <c:v>5.5000000000000063E-2</c:v>
                </c:pt>
                <c:pt idx="106">
                  <c:v>5.6000000000000064E-2</c:v>
                </c:pt>
                <c:pt idx="107">
                  <c:v>5.7000000000000065E-2</c:v>
                </c:pt>
                <c:pt idx="108">
                  <c:v>5.8000000000000065E-2</c:v>
                </c:pt>
                <c:pt idx="109">
                  <c:v>5.9000000000000066E-2</c:v>
                </c:pt>
                <c:pt idx="110">
                  <c:v>6.0000000000000067E-2</c:v>
                </c:pt>
                <c:pt idx="111">
                  <c:v>6.1000000000000068E-2</c:v>
                </c:pt>
                <c:pt idx="112">
                  <c:v>6.2000000000000069E-2</c:v>
                </c:pt>
                <c:pt idx="113">
                  <c:v>6.300000000000007E-2</c:v>
                </c:pt>
                <c:pt idx="114">
                  <c:v>6.4000000000000071E-2</c:v>
                </c:pt>
                <c:pt idx="115">
                  <c:v>6.5000000000000072E-2</c:v>
                </c:pt>
                <c:pt idx="116">
                  <c:v>6.6000000000000072E-2</c:v>
                </c:pt>
                <c:pt idx="117">
                  <c:v>6.7000000000000073E-2</c:v>
                </c:pt>
                <c:pt idx="118">
                  <c:v>6.8000000000000074E-2</c:v>
                </c:pt>
                <c:pt idx="119">
                  <c:v>6.9000000000000075E-2</c:v>
                </c:pt>
                <c:pt idx="120">
                  <c:v>7.0000000000000076E-2</c:v>
                </c:pt>
                <c:pt idx="121">
                  <c:v>7.1000000000000077E-2</c:v>
                </c:pt>
                <c:pt idx="122">
                  <c:v>7.2000000000000078E-2</c:v>
                </c:pt>
                <c:pt idx="123">
                  <c:v>7.3000000000000079E-2</c:v>
                </c:pt>
                <c:pt idx="124">
                  <c:v>7.400000000000008E-2</c:v>
                </c:pt>
                <c:pt idx="125">
                  <c:v>7.500000000000008E-2</c:v>
                </c:pt>
                <c:pt idx="126">
                  <c:v>7.6000000000000081E-2</c:v>
                </c:pt>
                <c:pt idx="127">
                  <c:v>7.7000000000000082E-2</c:v>
                </c:pt>
                <c:pt idx="128">
                  <c:v>7.8000000000000083E-2</c:v>
                </c:pt>
                <c:pt idx="129">
                  <c:v>7.9000000000000084E-2</c:v>
                </c:pt>
                <c:pt idx="130">
                  <c:v>8.0000000000000085E-2</c:v>
                </c:pt>
                <c:pt idx="131">
                  <c:v>8.1000000000000086E-2</c:v>
                </c:pt>
                <c:pt idx="132">
                  <c:v>8.2000000000000087E-2</c:v>
                </c:pt>
                <c:pt idx="133">
                  <c:v>8.3000000000000088E-2</c:v>
                </c:pt>
                <c:pt idx="134">
                  <c:v>8.4000000000000088E-2</c:v>
                </c:pt>
                <c:pt idx="135">
                  <c:v>8.5000000000000089E-2</c:v>
                </c:pt>
                <c:pt idx="136">
                  <c:v>8.600000000000009E-2</c:v>
                </c:pt>
                <c:pt idx="137">
                  <c:v>8.7000000000000091E-2</c:v>
                </c:pt>
                <c:pt idx="138">
                  <c:v>8.8000000000000092E-2</c:v>
                </c:pt>
                <c:pt idx="139">
                  <c:v>8.9000000000000093E-2</c:v>
                </c:pt>
                <c:pt idx="140">
                  <c:v>9.0000000000000094E-2</c:v>
                </c:pt>
                <c:pt idx="141">
                  <c:v>9.1000000000000095E-2</c:v>
                </c:pt>
                <c:pt idx="142">
                  <c:v>9.2000000000000096E-2</c:v>
                </c:pt>
                <c:pt idx="143">
                  <c:v>9.3000000000000096E-2</c:v>
                </c:pt>
                <c:pt idx="144">
                  <c:v>9.4000000000000097E-2</c:v>
                </c:pt>
                <c:pt idx="145">
                  <c:v>9.5000000000000098E-2</c:v>
                </c:pt>
                <c:pt idx="146">
                  <c:v>9.6000000000000099E-2</c:v>
                </c:pt>
                <c:pt idx="147">
                  <c:v>9.70000000000001E-2</c:v>
                </c:pt>
                <c:pt idx="148">
                  <c:v>9.8000000000000101E-2</c:v>
                </c:pt>
                <c:pt idx="149">
                  <c:v>9.9000000000000102E-2</c:v>
                </c:pt>
                <c:pt idx="150">
                  <c:v>0.1000000000000001</c:v>
                </c:pt>
                <c:pt idx="151">
                  <c:v>0.1010000000000001</c:v>
                </c:pt>
                <c:pt idx="152">
                  <c:v>0.1020000000000001</c:v>
                </c:pt>
                <c:pt idx="153">
                  <c:v>0.10300000000000011</c:v>
                </c:pt>
                <c:pt idx="154">
                  <c:v>0.10400000000000011</c:v>
                </c:pt>
                <c:pt idx="155">
                  <c:v>0.10500000000000011</c:v>
                </c:pt>
                <c:pt idx="156">
                  <c:v>0.10600000000000011</c:v>
                </c:pt>
                <c:pt idx="157">
                  <c:v>0.10700000000000011</c:v>
                </c:pt>
                <c:pt idx="158">
                  <c:v>0.10800000000000011</c:v>
                </c:pt>
                <c:pt idx="159">
                  <c:v>0.10900000000000011</c:v>
                </c:pt>
                <c:pt idx="160">
                  <c:v>0.11000000000000011</c:v>
                </c:pt>
                <c:pt idx="161">
                  <c:v>0.11100000000000011</c:v>
                </c:pt>
                <c:pt idx="162">
                  <c:v>0.11200000000000011</c:v>
                </c:pt>
                <c:pt idx="163">
                  <c:v>0.11300000000000011</c:v>
                </c:pt>
                <c:pt idx="164">
                  <c:v>0.11400000000000012</c:v>
                </c:pt>
                <c:pt idx="165">
                  <c:v>0.11500000000000012</c:v>
                </c:pt>
                <c:pt idx="166">
                  <c:v>0.11600000000000012</c:v>
                </c:pt>
                <c:pt idx="167">
                  <c:v>0.11700000000000012</c:v>
                </c:pt>
                <c:pt idx="168">
                  <c:v>0.11800000000000012</c:v>
                </c:pt>
                <c:pt idx="169">
                  <c:v>0.11900000000000012</c:v>
                </c:pt>
                <c:pt idx="170">
                  <c:v>0.12000000000000012</c:v>
                </c:pt>
                <c:pt idx="171">
                  <c:v>0.12100000000000012</c:v>
                </c:pt>
                <c:pt idx="172">
                  <c:v>0.12200000000000012</c:v>
                </c:pt>
                <c:pt idx="173">
                  <c:v>0.12300000000000012</c:v>
                </c:pt>
                <c:pt idx="174">
                  <c:v>0.12400000000000012</c:v>
                </c:pt>
                <c:pt idx="175">
                  <c:v>0.12500000000000011</c:v>
                </c:pt>
                <c:pt idx="176">
                  <c:v>0.12600000000000011</c:v>
                </c:pt>
                <c:pt idx="177">
                  <c:v>0.12700000000000011</c:v>
                </c:pt>
                <c:pt idx="178">
                  <c:v>0.12800000000000011</c:v>
                </c:pt>
                <c:pt idx="179">
                  <c:v>0.12900000000000011</c:v>
                </c:pt>
                <c:pt idx="180">
                  <c:v>0.13000000000000012</c:v>
                </c:pt>
                <c:pt idx="181">
                  <c:v>0.13100000000000012</c:v>
                </c:pt>
                <c:pt idx="182">
                  <c:v>0.13200000000000012</c:v>
                </c:pt>
                <c:pt idx="183">
                  <c:v>0.13300000000000012</c:v>
                </c:pt>
                <c:pt idx="184">
                  <c:v>0.13400000000000012</c:v>
                </c:pt>
                <c:pt idx="185">
                  <c:v>0.13500000000000012</c:v>
                </c:pt>
                <c:pt idx="186">
                  <c:v>0.13600000000000012</c:v>
                </c:pt>
                <c:pt idx="187">
                  <c:v>0.13700000000000012</c:v>
                </c:pt>
                <c:pt idx="188">
                  <c:v>0.13800000000000012</c:v>
                </c:pt>
                <c:pt idx="189">
                  <c:v>0.13900000000000012</c:v>
                </c:pt>
                <c:pt idx="190">
                  <c:v>0.14000000000000012</c:v>
                </c:pt>
                <c:pt idx="191">
                  <c:v>0.14100000000000013</c:v>
                </c:pt>
                <c:pt idx="192">
                  <c:v>0.14200000000000013</c:v>
                </c:pt>
                <c:pt idx="193">
                  <c:v>0.14300000000000013</c:v>
                </c:pt>
                <c:pt idx="194">
                  <c:v>0.14400000000000013</c:v>
                </c:pt>
                <c:pt idx="195">
                  <c:v>0.14500000000000013</c:v>
                </c:pt>
                <c:pt idx="196">
                  <c:v>0.14600000000000013</c:v>
                </c:pt>
                <c:pt idx="197">
                  <c:v>0.14700000000000013</c:v>
                </c:pt>
                <c:pt idx="198">
                  <c:v>0.14800000000000013</c:v>
                </c:pt>
                <c:pt idx="199">
                  <c:v>0.14900000000000013</c:v>
                </c:pt>
                <c:pt idx="200">
                  <c:v>0.15000000000000013</c:v>
                </c:pt>
                <c:pt idx="201">
                  <c:v>0.15100000000000013</c:v>
                </c:pt>
                <c:pt idx="202">
                  <c:v>0.15200000000000014</c:v>
                </c:pt>
                <c:pt idx="203">
                  <c:v>0.15300000000000014</c:v>
                </c:pt>
                <c:pt idx="204">
                  <c:v>0.15400000000000014</c:v>
                </c:pt>
                <c:pt idx="205">
                  <c:v>0.15500000000000014</c:v>
                </c:pt>
                <c:pt idx="206">
                  <c:v>0.15600000000000014</c:v>
                </c:pt>
                <c:pt idx="207">
                  <c:v>0.15700000000000014</c:v>
                </c:pt>
                <c:pt idx="208">
                  <c:v>0.15800000000000014</c:v>
                </c:pt>
                <c:pt idx="209">
                  <c:v>0.15900000000000014</c:v>
                </c:pt>
                <c:pt idx="210">
                  <c:v>0.16000000000000014</c:v>
                </c:pt>
                <c:pt idx="211">
                  <c:v>0.16100000000000014</c:v>
                </c:pt>
                <c:pt idx="212">
                  <c:v>0.16200000000000014</c:v>
                </c:pt>
                <c:pt idx="213">
                  <c:v>0.16300000000000014</c:v>
                </c:pt>
                <c:pt idx="214">
                  <c:v>0.16400000000000015</c:v>
                </c:pt>
                <c:pt idx="215">
                  <c:v>0.16500000000000015</c:v>
                </c:pt>
                <c:pt idx="216">
                  <c:v>0.16600000000000015</c:v>
                </c:pt>
                <c:pt idx="217">
                  <c:v>0.16700000000000015</c:v>
                </c:pt>
                <c:pt idx="218">
                  <c:v>0.16800000000000015</c:v>
                </c:pt>
                <c:pt idx="219">
                  <c:v>0.16900000000000015</c:v>
                </c:pt>
                <c:pt idx="220">
                  <c:v>0.17000000000000015</c:v>
                </c:pt>
                <c:pt idx="221">
                  <c:v>0.17100000000000015</c:v>
                </c:pt>
                <c:pt idx="222">
                  <c:v>0.17200000000000015</c:v>
                </c:pt>
                <c:pt idx="223">
                  <c:v>0.17300000000000015</c:v>
                </c:pt>
                <c:pt idx="224">
                  <c:v>0.17400000000000015</c:v>
                </c:pt>
                <c:pt idx="225">
                  <c:v>0.17500000000000016</c:v>
                </c:pt>
                <c:pt idx="226">
                  <c:v>0.17600000000000016</c:v>
                </c:pt>
                <c:pt idx="227">
                  <c:v>0.17700000000000016</c:v>
                </c:pt>
                <c:pt idx="228">
                  <c:v>0.17800000000000016</c:v>
                </c:pt>
                <c:pt idx="229">
                  <c:v>0.17900000000000016</c:v>
                </c:pt>
                <c:pt idx="230">
                  <c:v>0.18000000000000016</c:v>
                </c:pt>
                <c:pt idx="231">
                  <c:v>0.18100000000000016</c:v>
                </c:pt>
                <c:pt idx="232">
                  <c:v>0.18200000000000016</c:v>
                </c:pt>
                <c:pt idx="233">
                  <c:v>0.18300000000000016</c:v>
                </c:pt>
                <c:pt idx="234">
                  <c:v>0.18400000000000016</c:v>
                </c:pt>
                <c:pt idx="235">
                  <c:v>0.18500000000000016</c:v>
                </c:pt>
                <c:pt idx="236">
                  <c:v>0.18600000000000017</c:v>
                </c:pt>
                <c:pt idx="237">
                  <c:v>0.18700000000000017</c:v>
                </c:pt>
                <c:pt idx="238">
                  <c:v>0.18800000000000017</c:v>
                </c:pt>
                <c:pt idx="239">
                  <c:v>0.18900000000000017</c:v>
                </c:pt>
                <c:pt idx="240">
                  <c:v>0.19000000000000017</c:v>
                </c:pt>
                <c:pt idx="241">
                  <c:v>0.19100000000000017</c:v>
                </c:pt>
                <c:pt idx="242">
                  <c:v>0.19200000000000017</c:v>
                </c:pt>
                <c:pt idx="243">
                  <c:v>0.19300000000000017</c:v>
                </c:pt>
                <c:pt idx="244">
                  <c:v>0.19400000000000017</c:v>
                </c:pt>
                <c:pt idx="245">
                  <c:v>0.19500000000000017</c:v>
                </c:pt>
                <c:pt idx="246">
                  <c:v>0.19600000000000017</c:v>
                </c:pt>
                <c:pt idx="247">
                  <c:v>0.19700000000000017</c:v>
                </c:pt>
                <c:pt idx="248">
                  <c:v>0.19800000000000018</c:v>
                </c:pt>
                <c:pt idx="249">
                  <c:v>0.19900000000000018</c:v>
                </c:pt>
                <c:pt idx="250">
                  <c:v>0.20000000000000018</c:v>
                </c:pt>
                <c:pt idx="251">
                  <c:v>0.20100000000000018</c:v>
                </c:pt>
                <c:pt idx="252">
                  <c:v>0.20200000000000018</c:v>
                </c:pt>
                <c:pt idx="253">
                  <c:v>0.20300000000000018</c:v>
                </c:pt>
                <c:pt idx="254">
                  <c:v>0.20400000000000018</c:v>
                </c:pt>
                <c:pt idx="255">
                  <c:v>0.20500000000000018</c:v>
                </c:pt>
                <c:pt idx="256">
                  <c:v>0.20600000000000018</c:v>
                </c:pt>
                <c:pt idx="257">
                  <c:v>0.20700000000000018</c:v>
                </c:pt>
                <c:pt idx="258">
                  <c:v>0.20800000000000018</c:v>
                </c:pt>
                <c:pt idx="259">
                  <c:v>0.20900000000000019</c:v>
                </c:pt>
                <c:pt idx="260">
                  <c:v>0.21000000000000019</c:v>
                </c:pt>
                <c:pt idx="261">
                  <c:v>0.21100000000000019</c:v>
                </c:pt>
                <c:pt idx="262">
                  <c:v>0.21200000000000019</c:v>
                </c:pt>
                <c:pt idx="263">
                  <c:v>0.21300000000000019</c:v>
                </c:pt>
                <c:pt idx="264">
                  <c:v>0.21400000000000019</c:v>
                </c:pt>
                <c:pt idx="265">
                  <c:v>0.21500000000000019</c:v>
                </c:pt>
                <c:pt idx="266">
                  <c:v>0.21600000000000019</c:v>
                </c:pt>
                <c:pt idx="267">
                  <c:v>0.21700000000000019</c:v>
                </c:pt>
                <c:pt idx="268">
                  <c:v>0.21800000000000019</c:v>
                </c:pt>
                <c:pt idx="269">
                  <c:v>0.21900000000000019</c:v>
                </c:pt>
                <c:pt idx="270">
                  <c:v>0.2200000000000002</c:v>
                </c:pt>
                <c:pt idx="271">
                  <c:v>0.2210000000000002</c:v>
                </c:pt>
                <c:pt idx="272">
                  <c:v>0.2220000000000002</c:v>
                </c:pt>
                <c:pt idx="273">
                  <c:v>0.2230000000000002</c:v>
                </c:pt>
                <c:pt idx="274">
                  <c:v>0.2240000000000002</c:v>
                </c:pt>
                <c:pt idx="275">
                  <c:v>0.2250000000000002</c:v>
                </c:pt>
                <c:pt idx="276">
                  <c:v>0.2260000000000002</c:v>
                </c:pt>
                <c:pt idx="277">
                  <c:v>0.2270000000000002</c:v>
                </c:pt>
                <c:pt idx="278">
                  <c:v>0.2280000000000002</c:v>
                </c:pt>
                <c:pt idx="279">
                  <c:v>0.2290000000000002</c:v>
                </c:pt>
                <c:pt idx="280">
                  <c:v>0.2300000000000002</c:v>
                </c:pt>
                <c:pt idx="281">
                  <c:v>0.23100000000000021</c:v>
                </c:pt>
                <c:pt idx="282">
                  <c:v>0.23200000000000021</c:v>
                </c:pt>
                <c:pt idx="283">
                  <c:v>0.23300000000000021</c:v>
                </c:pt>
                <c:pt idx="284">
                  <c:v>0.23400000000000021</c:v>
                </c:pt>
                <c:pt idx="285">
                  <c:v>0.23500000000000021</c:v>
                </c:pt>
                <c:pt idx="286">
                  <c:v>0.23600000000000021</c:v>
                </c:pt>
                <c:pt idx="287">
                  <c:v>0.23700000000000021</c:v>
                </c:pt>
                <c:pt idx="288">
                  <c:v>0.23800000000000021</c:v>
                </c:pt>
                <c:pt idx="289">
                  <c:v>0.23900000000000021</c:v>
                </c:pt>
                <c:pt idx="290">
                  <c:v>0.24000000000000021</c:v>
                </c:pt>
                <c:pt idx="291">
                  <c:v>0.24100000000000021</c:v>
                </c:pt>
                <c:pt idx="292">
                  <c:v>0.24200000000000021</c:v>
                </c:pt>
                <c:pt idx="293">
                  <c:v>0.24300000000000022</c:v>
                </c:pt>
                <c:pt idx="294">
                  <c:v>0.24400000000000022</c:v>
                </c:pt>
                <c:pt idx="295">
                  <c:v>0.24500000000000022</c:v>
                </c:pt>
                <c:pt idx="296">
                  <c:v>0.24600000000000022</c:v>
                </c:pt>
                <c:pt idx="297">
                  <c:v>0.24700000000000022</c:v>
                </c:pt>
                <c:pt idx="298">
                  <c:v>0.24800000000000022</c:v>
                </c:pt>
                <c:pt idx="299">
                  <c:v>0.24900000000000022</c:v>
                </c:pt>
                <c:pt idx="300">
                  <c:v>0.25000000000000022</c:v>
                </c:pt>
              </c:numCache>
            </c:numRef>
          </c:cat>
          <c:val>
            <c:numRef>
              <c:f>Sheet1!$H$3:$H$303</c:f>
              <c:numCache>
                <c:formatCode>0%</c:formatCode>
                <c:ptCount val="301"/>
                <c:pt idx="0">
                  <c:v>8.863696823875999E-4</c:v>
                </c:pt>
                <c:pt idx="1">
                  <c:v>9.4099150538679412E-4</c:v>
                </c:pt>
                <c:pt idx="2">
                  <c:v>9.9857984272247327E-4</c:v>
                </c:pt>
                <c:pt idx="3">
                  <c:v>1.0592687730622019E-3</c:v>
                </c:pt>
                <c:pt idx="4">
                  <c:v>1.1231967191981916E-3</c:v>
                </c:pt>
                <c:pt idx="5">
                  <c:v>1.1905064839551694E-3</c:v>
                </c:pt>
                <c:pt idx="6">
                  <c:v>1.2613452792531842E-3</c:v>
                </c:pt>
                <c:pt idx="7">
                  <c:v>1.3358647478405217E-3</c:v>
                </c:pt>
                <c:pt idx="8">
                  <c:v>1.4142209772038887E-3</c:v>
                </c:pt>
                <c:pt idx="9">
                  <c:v>1.4965745051561106E-3</c:v>
                </c:pt>
                <c:pt idx="10">
                  <c:v>1.5830903165959915E-3</c:v>
                </c:pt>
                <c:pt idx="11">
                  <c:v>1.6739378309306044E-3</c:v>
                </c:pt>
                <c:pt idx="12">
                  <c:v>1.7692908796474438E-3</c:v>
                </c:pt>
                <c:pt idx="13">
                  <c:v>1.8693276735224564E-3</c:v>
                </c:pt>
                <c:pt idx="14">
                  <c:v>1.974230758950226E-3</c:v>
                </c:pt>
                <c:pt idx="15">
                  <c:v>2.0841869628845182E-3</c:v>
                </c:pt>
                <c:pt idx="16">
                  <c:v>2.1993873258811143E-3</c:v>
                </c:pt>
                <c:pt idx="17">
                  <c:v>2.3200270227405118E-3</c:v>
                </c:pt>
                <c:pt idx="18">
                  <c:v>2.4463052702555937E-3</c:v>
                </c:pt>
                <c:pt idx="19">
                  <c:v>2.5784252215790603E-3</c:v>
                </c:pt>
                <c:pt idx="20">
                  <c:v>2.7165938467371225E-3</c:v>
                </c:pt>
                <c:pt idx="21">
                  <c:v>2.861021798829938E-3</c:v>
                </c:pt>
                <c:pt idx="22">
                  <c:v>3.0119232654754898E-3</c:v>
                </c:pt>
                <c:pt idx="23">
                  <c:v>3.1695158050721638E-3</c:v>
                </c:pt>
                <c:pt idx="24">
                  <c:v>3.3340201674762118E-3</c:v>
                </c:pt>
                <c:pt idx="25">
                  <c:v>3.5056600987137081E-3</c:v>
                </c:pt>
                <c:pt idx="26">
                  <c:v>3.6846621293724091E-3</c:v>
                </c:pt>
                <c:pt idx="27">
                  <c:v>3.8712553463473918E-3</c:v>
                </c:pt>
                <c:pt idx="28">
                  <c:v>4.0656711476451677E-3</c:v>
                </c:pt>
                <c:pt idx="29">
                  <c:v>4.268142979984557E-3</c:v>
                </c:pt>
                <c:pt idx="30">
                  <c:v>4.4789060589685795E-3</c:v>
                </c:pt>
                <c:pt idx="31">
                  <c:v>4.698197071640273E-3</c:v>
                </c:pt>
                <c:pt idx="32">
                  <c:v>4.9262538612765017E-3</c:v>
                </c:pt>
                <c:pt idx="33">
                  <c:v>5.1633150943175381E-3</c:v>
                </c:pt>
                <c:pt idx="34">
                  <c:v>5.4096199093763564E-3</c:v>
                </c:pt>
                <c:pt idx="35">
                  <c:v>5.6654075483202372E-3</c:v>
                </c:pt>
                <c:pt idx="36">
                  <c:v>5.9309169694682553E-3</c:v>
                </c:pt>
                <c:pt idx="37">
                  <c:v>6.206386443001654E-3</c:v>
                </c:pt>
                <c:pt idx="38">
                  <c:v>6.4920531287394941E-3</c:v>
                </c:pt>
                <c:pt idx="39">
                  <c:v>6.7881526364898413E-3</c:v>
                </c:pt>
                <c:pt idx="40">
                  <c:v>7.0949185692462911E-3</c:v>
                </c:pt>
                <c:pt idx="41">
                  <c:v>7.4125820495613004E-3</c:v>
                </c:pt>
                <c:pt idx="42">
                  <c:v>7.7413712294911296E-3</c:v>
                </c:pt>
                <c:pt idx="43">
                  <c:v>8.0815107845720671E-3</c:v>
                </c:pt>
                <c:pt idx="44">
                  <c:v>8.4332213923540688E-3</c:v>
                </c:pt>
                <c:pt idx="45">
                  <c:v>8.7967191960854462E-3</c:v>
                </c:pt>
                <c:pt idx="46">
                  <c:v>9.1722152542109865E-3</c:v>
                </c:pt>
                <c:pt idx="47">
                  <c:v>9.5599149764154148E-3</c:v>
                </c:pt>
                <c:pt idx="48">
                  <c:v>9.960017547014163E-3</c:v>
                </c:pt>
                <c:pt idx="49">
                  <c:v>1.037271533656412E-2</c:v>
                </c:pt>
                <c:pt idx="50">
                  <c:v>1.0798193302637619E-2</c:v>
                </c:pt>
                <c:pt idx="51">
                  <c:v>1.1236628380773614E-2</c:v>
                </c:pt>
                <c:pt idx="52">
                  <c:v>1.1688188866690296E-2</c:v>
                </c:pt>
                <c:pt idx="53">
                  <c:v>1.2153033790912961E-2</c:v>
                </c:pt>
                <c:pt idx="54">
                  <c:v>1.2631312287039736E-2</c:v>
                </c:pt>
                <c:pt idx="55">
                  <c:v>1.3123162954935326E-2</c:v>
                </c:pt>
                <c:pt idx="56">
                  <c:v>1.3628713220208921E-2</c:v>
                </c:pt>
                <c:pt idx="57">
                  <c:v>1.4148078691396684E-2</c:v>
                </c:pt>
                <c:pt idx="58">
                  <c:v>1.4681362516331387E-2</c:v>
                </c:pt>
                <c:pt idx="59">
                  <c:v>1.5228654739241477E-2</c:v>
                </c:pt>
                <c:pt idx="60">
                  <c:v>1.5790031660178842E-2</c:v>
                </c:pt>
                <c:pt idx="61">
                  <c:v>1.6365555198428573E-2</c:v>
                </c:pt>
                <c:pt idx="62">
                  <c:v>1.6955272261604457E-2</c:v>
                </c:pt>
                <c:pt idx="63">
                  <c:v>1.755921412218114E-2</c:v>
                </c:pt>
                <c:pt idx="64">
                  <c:v>1.8177395803256585E-2</c:v>
                </c:pt>
                <c:pt idx="65">
                  <c:v>1.8809815475377401E-2</c:v>
                </c:pt>
                <c:pt idx="66">
                  <c:v>1.9456453866293518E-2</c:v>
                </c:pt>
                <c:pt idx="67">
                  <c:v>2.0117273685538128E-2</c:v>
                </c:pt>
                <c:pt idx="68">
                  <c:v>2.0792219065752859E-2</c:v>
                </c:pt>
                <c:pt idx="69">
                  <c:v>2.1481215022696783E-2</c:v>
                </c:pt>
                <c:pt idx="70">
                  <c:v>2.2184166935891127E-2</c:v>
                </c:pt>
                <c:pt idx="71">
                  <c:v>2.2900960051858498E-2</c:v>
                </c:pt>
                <c:pt idx="72">
                  <c:v>2.3631459011916479E-2</c:v>
                </c:pt>
                <c:pt idx="73">
                  <c:v>2.4375507406480375E-2</c:v>
                </c:pt>
                <c:pt idx="74">
                  <c:v>2.5132927357817646E-2</c:v>
                </c:pt>
                <c:pt idx="75">
                  <c:v>2.5903519133178371E-2</c:v>
                </c:pt>
                <c:pt idx="76">
                  <c:v>2.6687060790200487E-2</c:v>
                </c:pt>
                <c:pt idx="77">
                  <c:v>2.748330785645638E-2</c:v>
                </c:pt>
                <c:pt idx="78">
                  <c:v>2.8291993044967781E-2</c:v>
                </c:pt>
                <c:pt idx="79">
                  <c:v>2.9112826007469551E-2</c:v>
                </c:pt>
                <c:pt idx="80">
                  <c:v>2.9945493127149003E-2</c:v>
                </c:pt>
                <c:pt idx="81">
                  <c:v>3.078965735252677E-2</c:v>
                </c:pt>
                <c:pt idx="82">
                  <c:v>3.1644958074076641E-2</c:v>
                </c:pt>
                <c:pt idx="83">
                  <c:v>3.2511011045106862E-2</c:v>
                </c:pt>
                <c:pt idx="84">
                  <c:v>3.3387408348342799E-2</c:v>
                </c:pt>
                <c:pt idx="85">
                  <c:v>3.4273718409561511E-2</c:v>
                </c:pt>
                <c:pt idx="86">
                  <c:v>3.5169486059532511E-2</c:v>
                </c:pt>
                <c:pt idx="87">
                  <c:v>3.6074232645416107E-2</c:v>
                </c:pt>
                <c:pt idx="88">
                  <c:v>3.6987456192661097E-2</c:v>
                </c:pt>
                <c:pt idx="89">
                  <c:v>3.7908631618328081E-2</c:v>
                </c:pt>
                <c:pt idx="90">
                  <c:v>3.8837210996642633E-2</c:v>
                </c:pt>
                <c:pt idx="91">
                  <c:v>3.9772623877455213E-2</c:v>
                </c:pt>
                <c:pt idx="92">
                  <c:v>4.0714277658151936E-2</c:v>
                </c:pt>
                <c:pt idx="93">
                  <c:v>4.1661558009421722E-2</c:v>
                </c:pt>
                <c:pt idx="94">
                  <c:v>4.2613829355143622E-2</c:v>
                </c:pt>
                <c:pt idx="95">
                  <c:v>4.3570435406510157E-2</c:v>
                </c:pt>
                <c:pt idx="96">
                  <c:v>4.453069975035228E-2</c:v>
                </c:pt>
                <c:pt idx="97">
                  <c:v>4.5493926491477231E-2</c:v>
                </c:pt>
                <c:pt idx="98">
                  <c:v>4.6459400948673284E-2</c:v>
                </c:pt>
                <c:pt idx="99">
                  <c:v>4.7426390403875966E-2</c:v>
                </c:pt>
                <c:pt idx="100">
                  <c:v>4.8394144903828727E-2</c:v>
                </c:pt>
                <c:pt idx="101">
                  <c:v>4.9361898113408603E-2</c:v>
                </c:pt>
                <c:pt idx="102">
                  <c:v>5.0328868219623485E-2</c:v>
                </c:pt>
                <c:pt idx="103">
                  <c:v>5.1294258885124136E-2</c:v>
                </c:pt>
                <c:pt idx="104">
                  <c:v>5.2257260249910689E-2</c:v>
                </c:pt>
                <c:pt idx="105">
                  <c:v>5.3217049979751033E-2</c:v>
                </c:pt>
                <c:pt idx="106">
                  <c:v>5.4172794359667667E-2</c:v>
                </c:pt>
                <c:pt idx="107">
                  <c:v>5.5123649430691389E-2</c:v>
                </c:pt>
                <c:pt idx="108">
                  <c:v>5.6068762167924176E-2</c:v>
                </c:pt>
                <c:pt idx="109">
                  <c:v>5.7007271697801495E-2</c:v>
                </c:pt>
                <c:pt idx="110">
                  <c:v>5.7938310552296618E-2</c:v>
                </c:pt>
                <c:pt idx="111">
                  <c:v>5.886100595766508E-2</c:v>
                </c:pt>
                <c:pt idx="112">
                  <c:v>5.9774481155190608E-2</c:v>
                </c:pt>
                <c:pt idx="113">
                  <c:v>6.0677856751260084E-2</c:v>
                </c:pt>
                <c:pt idx="114">
                  <c:v>6.1570252093970643E-2</c:v>
                </c:pt>
                <c:pt idx="115">
                  <c:v>6.2450786673352313E-2</c:v>
                </c:pt>
                <c:pt idx="116">
                  <c:v>6.331858154217862E-2</c:v>
                </c:pt>
                <c:pt idx="117">
                  <c:v>6.4172760754234559E-2</c:v>
                </c:pt>
                <c:pt idx="118">
                  <c:v>6.5012452816816474E-2</c:v>
                </c:pt>
                <c:pt idx="119">
                  <c:v>6.5836792154153001E-2</c:v>
                </c:pt>
                <c:pt idx="120">
                  <c:v>6.6644920578359981E-2</c:v>
                </c:pt>
                <c:pt idx="121">
                  <c:v>6.7435988764476165E-2</c:v>
                </c:pt>
                <c:pt idx="122">
                  <c:v>6.8209157726070557E-2</c:v>
                </c:pt>
                <c:pt idx="123">
                  <c:v>6.896360028786673E-2</c:v>
                </c:pt>
                <c:pt idx="124">
                  <c:v>6.9698502551794952E-2</c:v>
                </c:pt>
                <c:pt idx="125">
                  <c:v>7.041306535285996E-2</c:v>
                </c:pt>
                <c:pt idx="126">
                  <c:v>7.110650570119946E-2</c:v>
                </c:pt>
                <c:pt idx="127">
                  <c:v>7.1778058206708961E-2</c:v>
                </c:pt>
                <c:pt idx="128">
                  <c:v>7.2426976482618491E-2</c:v>
                </c:pt>
                <c:pt idx="129">
                  <c:v>7.3052534524430821E-2</c:v>
                </c:pt>
                <c:pt idx="130">
                  <c:v>7.365402806066472E-2</c:v>
                </c:pt>
                <c:pt idx="131">
                  <c:v>7.4230775871893237E-2</c:v>
                </c:pt>
                <c:pt idx="132">
                  <c:v>7.4782121074625715E-2</c:v>
                </c:pt>
                <c:pt idx="133">
                  <c:v>7.5307432366650828E-2</c:v>
                </c:pt>
                <c:pt idx="134">
                  <c:v>7.5806105230540377E-2</c:v>
                </c:pt>
                <c:pt idx="135">
                  <c:v>7.6277563092104858E-2</c:v>
                </c:pt>
                <c:pt idx="136">
                  <c:v>7.6721258430695743E-2</c:v>
                </c:pt>
                <c:pt idx="137">
                  <c:v>7.7136673838363257E-2</c:v>
                </c:pt>
                <c:pt idx="138">
                  <c:v>7.7523323025002852E-2</c:v>
                </c:pt>
                <c:pt idx="139">
                  <c:v>7.7880751766758113E-2</c:v>
                </c:pt>
                <c:pt idx="140">
                  <c:v>7.8208538795091209E-2</c:v>
                </c:pt>
                <c:pt idx="141">
                  <c:v>7.85062966240858E-2</c:v>
                </c:pt>
                <c:pt idx="142">
                  <c:v>7.8773672313708187E-2</c:v>
                </c:pt>
                <c:pt idx="143">
                  <c:v>7.9010348166922262E-2</c:v>
                </c:pt>
                <c:pt idx="144">
                  <c:v>7.921604235873124E-2</c:v>
                </c:pt>
                <c:pt idx="145">
                  <c:v>7.939050949540237E-2</c:v>
                </c:pt>
                <c:pt idx="146">
                  <c:v>7.9533541102321775E-2</c:v>
                </c:pt>
                <c:pt idx="147">
                  <c:v>7.9644966039121384E-2</c:v>
                </c:pt>
                <c:pt idx="148">
                  <c:v>7.9724650840921008E-2</c:v>
                </c:pt>
                <c:pt idx="149">
                  <c:v>7.9772499984733222E-2</c:v>
                </c:pt>
                <c:pt idx="150">
                  <c:v>7.9788456080286535E-2</c:v>
                </c:pt>
                <c:pt idx="151">
                  <c:v>7.9772499984733222E-2</c:v>
                </c:pt>
                <c:pt idx="152">
                  <c:v>7.9724650840920994E-2</c:v>
                </c:pt>
                <c:pt idx="153">
                  <c:v>7.9644966039121357E-2</c:v>
                </c:pt>
                <c:pt idx="154">
                  <c:v>7.9533541102321748E-2</c:v>
                </c:pt>
                <c:pt idx="155">
                  <c:v>7.9390509495402328E-2</c:v>
                </c:pt>
                <c:pt idx="156">
                  <c:v>7.9216042358731198E-2</c:v>
                </c:pt>
                <c:pt idx="157">
                  <c:v>7.9010348166922234E-2</c:v>
                </c:pt>
                <c:pt idx="158">
                  <c:v>7.8773672313708132E-2</c:v>
                </c:pt>
                <c:pt idx="159">
                  <c:v>7.8506296624085745E-2</c:v>
                </c:pt>
                <c:pt idx="160">
                  <c:v>7.8208538795091154E-2</c:v>
                </c:pt>
                <c:pt idx="161">
                  <c:v>7.7880751766758044E-2</c:v>
                </c:pt>
                <c:pt idx="162">
                  <c:v>7.7523323025002783E-2</c:v>
                </c:pt>
                <c:pt idx="163">
                  <c:v>7.7136673838363159E-2</c:v>
                </c:pt>
                <c:pt idx="164">
                  <c:v>7.672125843069566E-2</c:v>
                </c:pt>
                <c:pt idx="165">
                  <c:v>7.6277563092104775E-2</c:v>
                </c:pt>
                <c:pt idx="166">
                  <c:v>7.5806105230540266E-2</c:v>
                </c:pt>
                <c:pt idx="167">
                  <c:v>7.5307432366650731E-2</c:v>
                </c:pt>
                <c:pt idx="168">
                  <c:v>7.4782121074625618E-2</c:v>
                </c:pt>
                <c:pt idx="169">
                  <c:v>7.423077587189314E-2</c:v>
                </c:pt>
                <c:pt idx="170">
                  <c:v>7.3654028060664595E-2</c:v>
                </c:pt>
                <c:pt idx="171">
                  <c:v>7.3052534524430696E-2</c:v>
                </c:pt>
                <c:pt idx="172">
                  <c:v>7.2426976482618366E-2</c:v>
                </c:pt>
                <c:pt idx="173">
                  <c:v>7.177805820670885E-2</c:v>
                </c:pt>
                <c:pt idx="174">
                  <c:v>7.1106505701199335E-2</c:v>
                </c:pt>
                <c:pt idx="175">
                  <c:v>7.0413065352859808E-2</c:v>
                </c:pt>
                <c:pt idx="176">
                  <c:v>6.9698502551794828E-2</c:v>
                </c:pt>
                <c:pt idx="177">
                  <c:v>6.8963600287866592E-2</c:v>
                </c:pt>
                <c:pt idx="178">
                  <c:v>6.8209157726070418E-2</c:v>
                </c:pt>
                <c:pt idx="179">
                  <c:v>6.7435988764476026E-2</c:v>
                </c:pt>
                <c:pt idx="180">
                  <c:v>6.6644920578359829E-2</c:v>
                </c:pt>
                <c:pt idx="181">
                  <c:v>6.5836792154152862E-2</c:v>
                </c:pt>
                <c:pt idx="182">
                  <c:v>6.5012452816816321E-2</c:v>
                </c:pt>
                <c:pt idx="183">
                  <c:v>6.4172760754234406E-2</c:v>
                </c:pt>
                <c:pt idx="184">
                  <c:v>6.3318581542178454E-2</c:v>
                </c:pt>
                <c:pt idx="185">
                  <c:v>6.245078667335216E-2</c:v>
                </c:pt>
                <c:pt idx="186">
                  <c:v>6.1570252093970483E-2</c:v>
                </c:pt>
                <c:pt idx="187">
                  <c:v>6.0677856751259925E-2</c:v>
                </c:pt>
                <c:pt idx="188">
                  <c:v>5.9774481155190441E-2</c:v>
                </c:pt>
                <c:pt idx="189">
                  <c:v>5.8861005957664921E-2</c:v>
                </c:pt>
                <c:pt idx="190">
                  <c:v>5.7938310552296438E-2</c:v>
                </c:pt>
                <c:pt idx="191">
                  <c:v>5.7007271697801329E-2</c:v>
                </c:pt>
                <c:pt idx="192">
                  <c:v>5.6068762167924009E-2</c:v>
                </c:pt>
                <c:pt idx="193">
                  <c:v>5.5123649430691223E-2</c:v>
                </c:pt>
                <c:pt idx="194">
                  <c:v>5.4172794359667487E-2</c:v>
                </c:pt>
                <c:pt idx="195">
                  <c:v>5.3217049979750852E-2</c:v>
                </c:pt>
                <c:pt idx="196">
                  <c:v>5.2257260249910509E-2</c:v>
                </c:pt>
                <c:pt idx="197">
                  <c:v>5.1294258885123956E-2</c:v>
                </c:pt>
                <c:pt idx="198">
                  <c:v>5.0328868219623304E-2</c:v>
                </c:pt>
                <c:pt idx="199">
                  <c:v>4.9361898113408423E-2</c:v>
                </c:pt>
                <c:pt idx="200">
                  <c:v>4.8394144903828561E-2</c:v>
                </c:pt>
                <c:pt idx="201">
                  <c:v>4.7426390403875793E-2</c:v>
                </c:pt>
                <c:pt idx="202">
                  <c:v>4.6459400948673117E-2</c:v>
                </c:pt>
                <c:pt idx="203">
                  <c:v>4.5493926491477057E-2</c:v>
                </c:pt>
                <c:pt idx="204">
                  <c:v>4.45306997503521E-2</c:v>
                </c:pt>
                <c:pt idx="205">
                  <c:v>4.3570435406509997E-2</c:v>
                </c:pt>
                <c:pt idx="206">
                  <c:v>4.2613829355143455E-2</c:v>
                </c:pt>
                <c:pt idx="207">
                  <c:v>4.1661558009421541E-2</c:v>
                </c:pt>
                <c:pt idx="208">
                  <c:v>4.0714277658151755E-2</c:v>
                </c:pt>
                <c:pt idx="209">
                  <c:v>3.977262387745506E-2</c:v>
                </c:pt>
                <c:pt idx="210">
                  <c:v>3.883721099664246E-2</c:v>
                </c:pt>
                <c:pt idx="211">
                  <c:v>3.7908631618327922E-2</c:v>
                </c:pt>
                <c:pt idx="212">
                  <c:v>3.6987456192660938E-2</c:v>
                </c:pt>
                <c:pt idx="213">
                  <c:v>3.6074232645415941E-2</c:v>
                </c:pt>
                <c:pt idx="214">
                  <c:v>3.5169486059532351E-2</c:v>
                </c:pt>
                <c:pt idx="215">
                  <c:v>3.4273718409561352E-2</c:v>
                </c:pt>
                <c:pt idx="216">
                  <c:v>3.338740834834264E-2</c:v>
                </c:pt>
                <c:pt idx="217">
                  <c:v>3.2511011045106702E-2</c:v>
                </c:pt>
                <c:pt idx="218">
                  <c:v>3.1644958074076489E-2</c:v>
                </c:pt>
                <c:pt idx="219">
                  <c:v>3.0789657352526621E-2</c:v>
                </c:pt>
                <c:pt idx="220">
                  <c:v>2.9945493127148851E-2</c:v>
                </c:pt>
                <c:pt idx="221">
                  <c:v>2.9112826007469401E-2</c:v>
                </c:pt>
                <c:pt idx="222">
                  <c:v>2.8291993044967639E-2</c:v>
                </c:pt>
                <c:pt idx="223">
                  <c:v>2.7483307856456241E-2</c:v>
                </c:pt>
                <c:pt idx="224">
                  <c:v>2.6687060790200348E-2</c:v>
                </c:pt>
                <c:pt idx="225">
                  <c:v>2.5903519133178232E-2</c:v>
                </c:pt>
                <c:pt idx="226">
                  <c:v>2.5132927357817518E-2</c:v>
                </c:pt>
                <c:pt idx="227">
                  <c:v>2.4375507406480246E-2</c:v>
                </c:pt>
                <c:pt idx="228">
                  <c:v>2.363145901191635E-2</c:v>
                </c:pt>
                <c:pt idx="229">
                  <c:v>2.2900960051858363E-2</c:v>
                </c:pt>
                <c:pt idx="230">
                  <c:v>2.2184166935891002E-2</c:v>
                </c:pt>
                <c:pt idx="231">
                  <c:v>2.1481215022696662E-2</c:v>
                </c:pt>
                <c:pt idx="232">
                  <c:v>2.0792219065752741E-2</c:v>
                </c:pt>
                <c:pt idx="233">
                  <c:v>2.0117273685538013E-2</c:v>
                </c:pt>
                <c:pt idx="234">
                  <c:v>1.9456453866293397E-2</c:v>
                </c:pt>
                <c:pt idx="235">
                  <c:v>1.8809815475377287E-2</c:v>
                </c:pt>
                <c:pt idx="236">
                  <c:v>1.8177395803256474E-2</c:v>
                </c:pt>
                <c:pt idx="237">
                  <c:v>1.7559214122181033E-2</c:v>
                </c:pt>
                <c:pt idx="238">
                  <c:v>1.695527226160435E-2</c:v>
                </c:pt>
                <c:pt idx="239">
                  <c:v>1.6365555198428468E-2</c:v>
                </c:pt>
                <c:pt idx="240">
                  <c:v>1.5790031660178741E-2</c:v>
                </c:pt>
                <c:pt idx="241">
                  <c:v>1.5228654739241378E-2</c:v>
                </c:pt>
                <c:pt idx="242">
                  <c:v>1.4681362516331292E-2</c:v>
                </c:pt>
                <c:pt idx="243">
                  <c:v>1.4148078691396592E-2</c:v>
                </c:pt>
                <c:pt idx="244">
                  <c:v>1.3628713220208831E-2</c:v>
                </c:pt>
                <c:pt idx="245">
                  <c:v>1.3123162954935238E-2</c:v>
                </c:pt>
                <c:pt idx="246">
                  <c:v>1.2631312287039649E-2</c:v>
                </c:pt>
                <c:pt idx="247">
                  <c:v>1.2153033790912877E-2</c:v>
                </c:pt>
                <c:pt idx="248">
                  <c:v>1.1688188866690217E-2</c:v>
                </c:pt>
                <c:pt idx="249">
                  <c:v>1.1236628380773534E-2</c:v>
                </c:pt>
                <c:pt idx="250">
                  <c:v>1.0798193302637532E-2</c:v>
                </c:pt>
                <c:pt idx="251">
                  <c:v>1.0372715336564047E-2</c:v>
                </c:pt>
                <c:pt idx="252">
                  <c:v>9.9600175470140918E-3</c:v>
                </c:pt>
                <c:pt idx="253">
                  <c:v>9.5599149764153419E-3</c:v>
                </c:pt>
                <c:pt idx="254">
                  <c:v>9.1722152542109206E-3</c:v>
                </c:pt>
                <c:pt idx="255">
                  <c:v>8.7967191960853786E-3</c:v>
                </c:pt>
                <c:pt idx="256">
                  <c:v>8.4332213923540046E-3</c:v>
                </c:pt>
                <c:pt idx="257">
                  <c:v>8.0815107845720064E-3</c:v>
                </c:pt>
                <c:pt idx="258">
                  <c:v>7.7413712294910697E-3</c:v>
                </c:pt>
                <c:pt idx="259">
                  <c:v>7.4125820495612449E-3</c:v>
                </c:pt>
                <c:pt idx="260">
                  <c:v>7.0949185692462365E-3</c:v>
                </c:pt>
                <c:pt idx="261">
                  <c:v>6.7881526364897884E-3</c:v>
                </c:pt>
                <c:pt idx="262">
                  <c:v>6.4920531287394421E-3</c:v>
                </c:pt>
                <c:pt idx="263">
                  <c:v>6.2063864430016045E-3</c:v>
                </c:pt>
                <c:pt idx="264">
                  <c:v>5.9309169694682085E-3</c:v>
                </c:pt>
                <c:pt idx="265">
                  <c:v>5.6654075483201912E-3</c:v>
                </c:pt>
                <c:pt idx="266">
                  <c:v>5.409619909376313E-3</c:v>
                </c:pt>
                <c:pt idx="267">
                  <c:v>5.1633150943174947E-3</c:v>
                </c:pt>
                <c:pt idx="268">
                  <c:v>4.9262538612764601E-3</c:v>
                </c:pt>
                <c:pt idx="269">
                  <c:v>4.6981970716402331E-3</c:v>
                </c:pt>
                <c:pt idx="270">
                  <c:v>4.4789060589685414E-3</c:v>
                </c:pt>
                <c:pt idx="271">
                  <c:v>4.2681429799845197E-3</c:v>
                </c:pt>
                <c:pt idx="272">
                  <c:v>4.065671147645133E-3</c:v>
                </c:pt>
                <c:pt idx="273">
                  <c:v>3.871255346347358E-3</c:v>
                </c:pt>
                <c:pt idx="274">
                  <c:v>3.6846621293723778E-3</c:v>
                </c:pt>
                <c:pt idx="275">
                  <c:v>3.505660098713676E-3</c:v>
                </c:pt>
                <c:pt idx="276">
                  <c:v>3.3340201674761814E-3</c:v>
                </c:pt>
                <c:pt idx="277">
                  <c:v>3.1695158050721334E-3</c:v>
                </c:pt>
                <c:pt idx="278">
                  <c:v>3.0119232654754629E-3</c:v>
                </c:pt>
                <c:pt idx="279">
                  <c:v>2.8610217988299124E-3</c:v>
                </c:pt>
                <c:pt idx="280">
                  <c:v>2.7165938467370969E-3</c:v>
                </c:pt>
                <c:pt idx="281">
                  <c:v>2.5784252215790364E-3</c:v>
                </c:pt>
                <c:pt idx="282">
                  <c:v>2.4463052702555711E-3</c:v>
                </c:pt>
                <c:pt idx="283">
                  <c:v>2.3200270227404897E-3</c:v>
                </c:pt>
                <c:pt idx="284">
                  <c:v>2.1993873258810935E-3</c:v>
                </c:pt>
                <c:pt idx="285">
                  <c:v>2.0841869628844974E-3</c:v>
                </c:pt>
                <c:pt idx="286">
                  <c:v>1.9742307589502078E-3</c:v>
                </c:pt>
                <c:pt idx="287">
                  <c:v>1.8693276735224382E-3</c:v>
                </c:pt>
                <c:pt idx="288">
                  <c:v>1.7692908796474267E-3</c:v>
                </c:pt>
                <c:pt idx="289">
                  <c:v>1.6739378309305879E-3</c:v>
                </c:pt>
                <c:pt idx="290">
                  <c:v>1.5830903165959759E-3</c:v>
                </c:pt>
                <c:pt idx="291">
                  <c:v>1.4965745051560961E-3</c:v>
                </c:pt>
                <c:pt idx="292">
                  <c:v>1.4142209772038748E-3</c:v>
                </c:pt>
                <c:pt idx="293">
                  <c:v>1.3358647478405089E-3</c:v>
                </c:pt>
                <c:pt idx="294">
                  <c:v>1.261345279253171E-3</c:v>
                </c:pt>
                <c:pt idx="295">
                  <c:v>1.1905064839551568E-3</c:v>
                </c:pt>
                <c:pt idx="296">
                  <c:v>1.1231967191981797E-3</c:v>
                </c:pt>
                <c:pt idx="297">
                  <c:v>1.0592687730621919E-3</c:v>
                </c:pt>
                <c:pt idx="298">
                  <c:v>9.9857984272246352E-4</c:v>
                </c:pt>
                <c:pt idx="299">
                  <c:v>9.4099150538678501E-4</c:v>
                </c:pt>
                <c:pt idx="300">
                  <c:v>8.8636968238759047E-4</c:v>
                </c:pt>
              </c:numCache>
            </c:numRef>
          </c:val>
          <c:extLst>
            <c:ext xmlns:c16="http://schemas.microsoft.com/office/drawing/2014/chart" uri="{C3380CC4-5D6E-409C-BE32-E72D297353CC}">
              <c16:uniqueId val="{00000001-9AB2-4DFA-AE77-DE3A7F80338C}"/>
            </c:ext>
          </c:extLst>
        </c:ser>
        <c:dLbls>
          <c:showLegendKey val="0"/>
          <c:showVal val="0"/>
          <c:showCatName val="0"/>
          <c:showSerName val="0"/>
          <c:showPercent val="0"/>
          <c:showBubbleSize val="0"/>
        </c:dLbls>
        <c:axId val="589306224"/>
        <c:axId val="458197184"/>
      </c:areaChart>
      <c:barChart>
        <c:barDir val="col"/>
        <c:grouping val="clustered"/>
        <c:varyColors val="0"/>
        <c:ser>
          <c:idx val="0"/>
          <c:order val="0"/>
          <c:tx>
            <c:strRef>
              <c:f>Sheet1!$F$2</c:f>
              <c:strCache>
                <c:ptCount val="1"/>
                <c:pt idx="0">
                  <c:v>Asset A</c:v>
                </c:pt>
              </c:strCache>
            </c:strRef>
          </c:tx>
          <c:spPr>
            <a:solidFill>
              <a:schemeClr val="accent1">
                <a:alpha val="10000"/>
              </a:schemeClr>
            </a:solidFill>
            <a:ln w="25400">
              <a:solidFill>
                <a:schemeClr val="accent1"/>
              </a:solidFill>
            </a:ln>
            <a:effectLst/>
          </c:spPr>
          <c:invertIfNegative val="0"/>
          <c:cat>
            <c:numRef>
              <c:f>Sheet1!$E$3:$E$303</c:f>
              <c:numCache>
                <c:formatCode>0.0%</c:formatCode>
                <c:ptCount val="301"/>
                <c:pt idx="0">
                  <c:v>-5.0000000000000017E-2</c:v>
                </c:pt>
                <c:pt idx="1">
                  <c:v>-4.9000000000000016E-2</c:v>
                </c:pt>
                <c:pt idx="2">
                  <c:v>-4.8000000000000015E-2</c:v>
                </c:pt>
                <c:pt idx="3">
                  <c:v>-4.7000000000000014E-2</c:v>
                </c:pt>
                <c:pt idx="4">
                  <c:v>-4.6000000000000013E-2</c:v>
                </c:pt>
                <c:pt idx="5">
                  <c:v>-4.5000000000000012E-2</c:v>
                </c:pt>
                <c:pt idx="6">
                  <c:v>-4.4000000000000011E-2</c:v>
                </c:pt>
                <c:pt idx="7">
                  <c:v>-4.300000000000001E-2</c:v>
                </c:pt>
                <c:pt idx="8">
                  <c:v>-4.200000000000001E-2</c:v>
                </c:pt>
                <c:pt idx="9">
                  <c:v>-4.1000000000000009E-2</c:v>
                </c:pt>
                <c:pt idx="10">
                  <c:v>-4.0000000000000008E-2</c:v>
                </c:pt>
                <c:pt idx="11">
                  <c:v>-3.9000000000000007E-2</c:v>
                </c:pt>
                <c:pt idx="12">
                  <c:v>-3.8000000000000006E-2</c:v>
                </c:pt>
                <c:pt idx="13">
                  <c:v>-3.7000000000000005E-2</c:v>
                </c:pt>
                <c:pt idx="14">
                  <c:v>-3.6000000000000004E-2</c:v>
                </c:pt>
                <c:pt idx="15">
                  <c:v>-3.5000000000000003E-2</c:v>
                </c:pt>
                <c:pt idx="16">
                  <c:v>-3.4000000000000002E-2</c:v>
                </c:pt>
                <c:pt idx="17">
                  <c:v>-3.3000000000000002E-2</c:v>
                </c:pt>
                <c:pt idx="18">
                  <c:v>-3.2000000000000001E-2</c:v>
                </c:pt>
                <c:pt idx="19">
                  <c:v>-3.1E-2</c:v>
                </c:pt>
                <c:pt idx="20">
                  <c:v>-0.03</c:v>
                </c:pt>
                <c:pt idx="21">
                  <c:v>-2.8999999999999998E-2</c:v>
                </c:pt>
                <c:pt idx="22">
                  <c:v>-2.7999999999999997E-2</c:v>
                </c:pt>
                <c:pt idx="23">
                  <c:v>-2.6999999999999996E-2</c:v>
                </c:pt>
                <c:pt idx="24">
                  <c:v>-2.5999999999999995E-2</c:v>
                </c:pt>
                <c:pt idx="25">
                  <c:v>-2.4999999999999994E-2</c:v>
                </c:pt>
                <c:pt idx="26">
                  <c:v>-2.3999999999999994E-2</c:v>
                </c:pt>
                <c:pt idx="27">
                  <c:v>-2.2999999999999993E-2</c:v>
                </c:pt>
                <c:pt idx="28">
                  <c:v>-2.1999999999999992E-2</c:v>
                </c:pt>
                <c:pt idx="29">
                  <c:v>-2.0999999999999991E-2</c:v>
                </c:pt>
                <c:pt idx="30">
                  <c:v>-1.999999999999999E-2</c:v>
                </c:pt>
                <c:pt idx="31">
                  <c:v>-1.8999999999999989E-2</c:v>
                </c:pt>
                <c:pt idx="32">
                  <c:v>-1.7999999999999988E-2</c:v>
                </c:pt>
                <c:pt idx="33">
                  <c:v>-1.6999999999999987E-2</c:v>
                </c:pt>
                <c:pt idx="34">
                  <c:v>-1.5999999999999986E-2</c:v>
                </c:pt>
                <c:pt idx="35">
                  <c:v>-1.4999999999999986E-2</c:v>
                </c:pt>
                <c:pt idx="36">
                  <c:v>-1.3999999999999985E-2</c:v>
                </c:pt>
                <c:pt idx="37">
                  <c:v>-1.2999999999999984E-2</c:v>
                </c:pt>
                <c:pt idx="38">
                  <c:v>-1.1999999999999983E-2</c:v>
                </c:pt>
                <c:pt idx="39">
                  <c:v>-1.0999999999999982E-2</c:v>
                </c:pt>
                <c:pt idx="40">
                  <c:v>-9.9999999999999811E-3</c:v>
                </c:pt>
                <c:pt idx="41">
                  <c:v>-8.9999999999999802E-3</c:v>
                </c:pt>
                <c:pt idx="42">
                  <c:v>-7.9999999999999793E-3</c:v>
                </c:pt>
                <c:pt idx="43">
                  <c:v>-6.9999999999999793E-3</c:v>
                </c:pt>
                <c:pt idx="44">
                  <c:v>-5.9999999999999793E-3</c:v>
                </c:pt>
                <c:pt idx="45">
                  <c:v>-4.9999999999999793E-3</c:v>
                </c:pt>
                <c:pt idx="46">
                  <c:v>-3.9999999999999793E-3</c:v>
                </c:pt>
                <c:pt idx="47">
                  <c:v>-2.9999999999999792E-3</c:v>
                </c:pt>
                <c:pt idx="48">
                  <c:v>-1.9999999999999792E-3</c:v>
                </c:pt>
                <c:pt idx="49">
                  <c:v>-9.999999999999792E-4</c:v>
                </c:pt>
                <c:pt idx="50">
                  <c:v>2.0816681711721685E-17</c:v>
                </c:pt>
                <c:pt idx="51">
                  <c:v>1.0000000000000208E-3</c:v>
                </c:pt>
                <c:pt idx="52">
                  <c:v>2.0000000000000209E-3</c:v>
                </c:pt>
                <c:pt idx="53">
                  <c:v>3.0000000000000209E-3</c:v>
                </c:pt>
                <c:pt idx="54">
                  <c:v>4.0000000000000209E-3</c:v>
                </c:pt>
                <c:pt idx="55">
                  <c:v>5.0000000000000209E-3</c:v>
                </c:pt>
                <c:pt idx="56">
                  <c:v>6.0000000000000209E-3</c:v>
                </c:pt>
                <c:pt idx="57">
                  <c:v>7.000000000000021E-3</c:v>
                </c:pt>
                <c:pt idx="58">
                  <c:v>8.000000000000021E-3</c:v>
                </c:pt>
                <c:pt idx="59">
                  <c:v>9.0000000000000219E-3</c:v>
                </c:pt>
                <c:pt idx="60">
                  <c:v>1.0000000000000023E-2</c:v>
                </c:pt>
                <c:pt idx="61">
                  <c:v>1.1000000000000024E-2</c:v>
                </c:pt>
                <c:pt idx="62">
                  <c:v>1.2000000000000025E-2</c:v>
                </c:pt>
                <c:pt idx="63">
                  <c:v>1.3000000000000025E-2</c:v>
                </c:pt>
                <c:pt idx="64">
                  <c:v>1.4000000000000026E-2</c:v>
                </c:pt>
                <c:pt idx="65">
                  <c:v>1.5000000000000027E-2</c:v>
                </c:pt>
                <c:pt idx="66">
                  <c:v>1.6000000000000028E-2</c:v>
                </c:pt>
                <c:pt idx="67">
                  <c:v>1.7000000000000029E-2</c:v>
                </c:pt>
                <c:pt idx="68">
                  <c:v>1.800000000000003E-2</c:v>
                </c:pt>
                <c:pt idx="69">
                  <c:v>1.9000000000000031E-2</c:v>
                </c:pt>
                <c:pt idx="70">
                  <c:v>2.0000000000000032E-2</c:v>
                </c:pt>
                <c:pt idx="71">
                  <c:v>2.1000000000000033E-2</c:v>
                </c:pt>
                <c:pt idx="72">
                  <c:v>2.2000000000000033E-2</c:v>
                </c:pt>
                <c:pt idx="73">
                  <c:v>2.3000000000000034E-2</c:v>
                </c:pt>
                <c:pt idx="74">
                  <c:v>2.4000000000000035E-2</c:v>
                </c:pt>
                <c:pt idx="75">
                  <c:v>2.5000000000000036E-2</c:v>
                </c:pt>
                <c:pt idx="76">
                  <c:v>2.6000000000000037E-2</c:v>
                </c:pt>
                <c:pt idx="77">
                  <c:v>2.7000000000000038E-2</c:v>
                </c:pt>
                <c:pt idx="78">
                  <c:v>2.8000000000000039E-2</c:v>
                </c:pt>
                <c:pt idx="79">
                  <c:v>2.900000000000004E-2</c:v>
                </c:pt>
                <c:pt idx="80">
                  <c:v>3.0000000000000041E-2</c:v>
                </c:pt>
                <c:pt idx="81">
                  <c:v>3.1000000000000041E-2</c:v>
                </c:pt>
                <c:pt idx="82">
                  <c:v>3.2000000000000042E-2</c:v>
                </c:pt>
                <c:pt idx="83">
                  <c:v>3.3000000000000043E-2</c:v>
                </c:pt>
                <c:pt idx="84">
                  <c:v>3.4000000000000044E-2</c:v>
                </c:pt>
                <c:pt idx="85">
                  <c:v>3.5000000000000045E-2</c:v>
                </c:pt>
                <c:pt idx="86">
                  <c:v>3.6000000000000046E-2</c:v>
                </c:pt>
                <c:pt idx="87">
                  <c:v>3.7000000000000047E-2</c:v>
                </c:pt>
                <c:pt idx="88">
                  <c:v>3.8000000000000048E-2</c:v>
                </c:pt>
                <c:pt idx="89">
                  <c:v>3.9000000000000049E-2</c:v>
                </c:pt>
                <c:pt idx="90">
                  <c:v>4.0000000000000049E-2</c:v>
                </c:pt>
                <c:pt idx="91">
                  <c:v>4.100000000000005E-2</c:v>
                </c:pt>
                <c:pt idx="92">
                  <c:v>4.2000000000000051E-2</c:v>
                </c:pt>
                <c:pt idx="93">
                  <c:v>4.3000000000000052E-2</c:v>
                </c:pt>
                <c:pt idx="94">
                  <c:v>4.4000000000000053E-2</c:v>
                </c:pt>
                <c:pt idx="95">
                  <c:v>4.5000000000000054E-2</c:v>
                </c:pt>
                <c:pt idx="96">
                  <c:v>4.6000000000000055E-2</c:v>
                </c:pt>
                <c:pt idx="97">
                  <c:v>4.7000000000000056E-2</c:v>
                </c:pt>
                <c:pt idx="98">
                  <c:v>4.8000000000000057E-2</c:v>
                </c:pt>
                <c:pt idx="99">
                  <c:v>4.9000000000000057E-2</c:v>
                </c:pt>
                <c:pt idx="100">
                  <c:v>5.0000000000000058E-2</c:v>
                </c:pt>
                <c:pt idx="101">
                  <c:v>5.1000000000000059E-2</c:v>
                </c:pt>
                <c:pt idx="102">
                  <c:v>5.200000000000006E-2</c:v>
                </c:pt>
                <c:pt idx="103">
                  <c:v>5.3000000000000061E-2</c:v>
                </c:pt>
                <c:pt idx="104">
                  <c:v>5.4000000000000062E-2</c:v>
                </c:pt>
                <c:pt idx="105">
                  <c:v>5.5000000000000063E-2</c:v>
                </c:pt>
                <c:pt idx="106">
                  <c:v>5.6000000000000064E-2</c:v>
                </c:pt>
                <c:pt idx="107">
                  <c:v>5.7000000000000065E-2</c:v>
                </c:pt>
                <c:pt idx="108">
                  <c:v>5.8000000000000065E-2</c:v>
                </c:pt>
                <c:pt idx="109">
                  <c:v>5.9000000000000066E-2</c:v>
                </c:pt>
                <c:pt idx="110">
                  <c:v>6.0000000000000067E-2</c:v>
                </c:pt>
                <c:pt idx="111">
                  <c:v>6.1000000000000068E-2</c:v>
                </c:pt>
                <c:pt idx="112">
                  <c:v>6.2000000000000069E-2</c:v>
                </c:pt>
                <c:pt idx="113">
                  <c:v>6.300000000000007E-2</c:v>
                </c:pt>
                <c:pt idx="114">
                  <c:v>6.4000000000000071E-2</c:v>
                </c:pt>
                <c:pt idx="115">
                  <c:v>6.5000000000000072E-2</c:v>
                </c:pt>
                <c:pt idx="116">
                  <c:v>6.6000000000000072E-2</c:v>
                </c:pt>
                <c:pt idx="117">
                  <c:v>6.7000000000000073E-2</c:v>
                </c:pt>
                <c:pt idx="118">
                  <c:v>6.8000000000000074E-2</c:v>
                </c:pt>
                <c:pt idx="119">
                  <c:v>6.9000000000000075E-2</c:v>
                </c:pt>
                <c:pt idx="120">
                  <c:v>7.0000000000000076E-2</c:v>
                </c:pt>
                <c:pt idx="121">
                  <c:v>7.1000000000000077E-2</c:v>
                </c:pt>
                <c:pt idx="122">
                  <c:v>7.2000000000000078E-2</c:v>
                </c:pt>
                <c:pt idx="123">
                  <c:v>7.3000000000000079E-2</c:v>
                </c:pt>
                <c:pt idx="124">
                  <c:v>7.400000000000008E-2</c:v>
                </c:pt>
                <c:pt idx="125">
                  <c:v>7.500000000000008E-2</c:v>
                </c:pt>
                <c:pt idx="126">
                  <c:v>7.6000000000000081E-2</c:v>
                </c:pt>
                <c:pt idx="127">
                  <c:v>7.7000000000000082E-2</c:v>
                </c:pt>
                <c:pt idx="128">
                  <c:v>7.8000000000000083E-2</c:v>
                </c:pt>
                <c:pt idx="129">
                  <c:v>7.9000000000000084E-2</c:v>
                </c:pt>
                <c:pt idx="130">
                  <c:v>8.0000000000000085E-2</c:v>
                </c:pt>
                <c:pt idx="131">
                  <c:v>8.1000000000000086E-2</c:v>
                </c:pt>
                <c:pt idx="132">
                  <c:v>8.2000000000000087E-2</c:v>
                </c:pt>
                <c:pt idx="133">
                  <c:v>8.3000000000000088E-2</c:v>
                </c:pt>
                <c:pt idx="134">
                  <c:v>8.4000000000000088E-2</c:v>
                </c:pt>
                <c:pt idx="135">
                  <c:v>8.5000000000000089E-2</c:v>
                </c:pt>
                <c:pt idx="136">
                  <c:v>8.600000000000009E-2</c:v>
                </c:pt>
                <c:pt idx="137">
                  <c:v>8.7000000000000091E-2</c:v>
                </c:pt>
                <c:pt idx="138">
                  <c:v>8.8000000000000092E-2</c:v>
                </c:pt>
                <c:pt idx="139">
                  <c:v>8.9000000000000093E-2</c:v>
                </c:pt>
                <c:pt idx="140">
                  <c:v>9.0000000000000094E-2</c:v>
                </c:pt>
                <c:pt idx="141">
                  <c:v>9.1000000000000095E-2</c:v>
                </c:pt>
                <c:pt idx="142">
                  <c:v>9.2000000000000096E-2</c:v>
                </c:pt>
                <c:pt idx="143">
                  <c:v>9.3000000000000096E-2</c:v>
                </c:pt>
                <c:pt idx="144">
                  <c:v>9.4000000000000097E-2</c:v>
                </c:pt>
                <c:pt idx="145">
                  <c:v>9.5000000000000098E-2</c:v>
                </c:pt>
                <c:pt idx="146">
                  <c:v>9.6000000000000099E-2</c:v>
                </c:pt>
                <c:pt idx="147">
                  <c:v>9.70000000000001E-2</c:v>
                </c:pt>
                <c:pt idx="148">
                  <c:v>9.8000000000000101E-2</c:v>
                </c:pt>
                <c:pt idx="149">
                  <c:v>9.9000000000000102E-2</c:v>
                </c:pt>
                <c:pt idx="150">
                  <c:v>0.1000000000000001</c:v>
                </c:pt>
                <c:pt idx="151">
                  <c:v>0.1010000000000001</c:v>
                </c:pt>
                <c:pt idx="152">
                  <c:v>0.1020000000000001</c:v>
                </c:pt>
                <c:pt idx="153">
                  <c:v>0.10300000000000011</c:v>
                </c:pt>
                <c:pt idx="154">
                  <c:v>0.10400000000000011</c:v>
                </c:pt>
                <c:pt idx="155">
                  <c:v>0.10500000000000011</c:v>
                </c:pt>
                <c:pt idx="156">
                  <c:v>0.10600000000000011</c:v>
                </c:pt>
                <c:pt idx="157">
                  <c:v>0.10700000000000011</c:v>
                </c:pt>
                <c:pt idx="158">
                  <c:v>0.10800000000000011</c:v>
                </c:pt>
                <c:pt idx="159">
                  <c:v>0.10900000000000011</c:v>
                </c:pt>
                <c:pt idx="160">
                  <c:v>0.11000000000000011</c:v>
                </c:pt>
                <c:pt idx="161">
                  <c:v>0.11100000000000011</c:v>
                </c:pt>
                <c:pt idx="162">
                  <c:v>0.11200000000000011</c:v>
                </c:pt>
                <c:pt idx="163">
                  <c:v>0.11300000000000011</c:v>
                </c:pt>
                <c:pt idx="164">
                  <c:v>0.11400000000000012</c:v>
                </c:pt>
                <c:pt idx="165">
                  <c:v>0.11500000000000012</c:v>
                </c:pt>
                <c:pt idx="166">
                  <c:v>0.11600000000000012</c:v>
                </c:pt>
                <c:pt idx="167">
                  <c:v>0.11700000000000012</c:v>
                </c:pt>
                <c:pt idx="168">
                  <c:v>0.11800000000000012</c:v>
                </c:pt>
                <c:pt idx="169">
                  <c:v>0.11900000000000012</c:v>
                </c:pt>
                <c:pt idx="170">
                  <c:v>0.12000000000000012</c:v>
                </c:pt>
                <c:pt idx="171">
                  <c:v>0.12100000000000012</c:v>
                </c:pt>
                <c:pt idx="172">
                  <c:v>0.12200000000000012</c:v>
                </c:pt>
                <c:pt idx="173">
                  <c:v>0.12300000000000012</c:v>
                </c:pt>
                <c:pt idx="174">
                  <c:v>0.12400000000000012</c:v>
                </c:pt>
                <c:pt idx="175">
                  <c:v>0.12500000000000011</c:v>
                </c:pt>
                <c:pt idx="176">
                  <c:v>0.12600000000000011</c:v>
                </c:pt>
                <c:pt idx="177">
                  <c:v>0.12700000000000011</c:v>
                </c:pt>
                <c:pt idx="178">
                  <c:v>0.12800000000000011</c:v>
                </c:pt>
                <c:pt idx="179">
                  <c:v>0.12900000000000011</c:v>
                </c:pt>
                <c:pt idx="180">
                  <c:v>0.13000000000000012</c:v>
                </c:pt>
                <c:pt idx="181">
                  <c:v>0.13100000000000012</c:v>
                </c:pt>
                <c:pt idx="182">
                  <c:v>0.13200000000000012</c:v>
                </c:pt>
                <c:pt idx="183">
                  <c:v>0.13300000000000012</c:v>
                </c:pt>
                <c:pt idx="184">
                  <c:v>0.13400000000000012</c:v>
                </c:pt>
                <c:pt idx="185">
                  <c:v>0.13500000000000012</c:v>
                </c:pt>
                <c:pt idx="186">
                  <c:v>0.13600000000000012</c:v>
                </c:pt>
                <c:pt idx="187">
                  <c:v>0.13700000000000012</c:v>
                </c:pt>
                <c:pt idx="188">
                  <c:v>0.13800000000000012</c:v>
                </c:pt>
                <c:pt idx="189">
                  <c:v>0.13900000000000012</c:v>
                </c:pt>
                <c:pt idx="190">
                  <c:v>0.14000000000000012</c:v>
                </c:pt>
                <c:pt idx="191">
                  <c:v>0.14100000000000013</c:v>
                </c:pt>
                <c:pt idx="192">
                  <c:v>0.14200000000000013</c:v>
                </c:pt>
                <c:pt idx="193">
                  <c:v>0.14300000000000013</c:v>
                </c:pt>
                <c:pt idx="194">
                  <c:v>0.14400000000000013</c:v>
                </c:pt>
                <c:pt idx="195">
                  <c:v>0.14500000000000013</c:v>
                </c:pt>
                <c:pt idx="196">
                  <c:v>0.14600000000000013</c:v>
                </c:pt>
                <c:pt idx="197">
                  <c:v>0.14700000000000013</c:v>
                </c:pt>
                <c:pt idx="198">
                  <c:v>0.14800000000000013</c:v>
                </c:pt>
                <c:pt idx="199">
                  <c:v>0.14900000000000013</c:v>
                </c:pt>
                <c:pt idx="200">
                  <c:v>0.15000000000000013</c:v>
                </c:pt>
                <c:pt idx="201">
                  <c:v>0.15100000000000013</c:v>
                </c:pt>
                <c:pt idx="202">
                  <c:v>0.15200000000000014</c:v>
                </c:pt>
                <c:pt idx="203">
                  <c:v>0.15300000000000014</c:v>
                </c:pt>
                <c:pt idx="204">
                  <c:v>0.15400000000000014</c:v>
                </c:pt>
                <c:pt idx="205">
                  <c:v>0.15500000000000014</c:v>
                </c:pt>
                <c:pt idx="206">
                  <c:v>0.15600000000000014</c:v>
                </c:pt>
                <c:pt idx="207">
                  <c:v>0.15700000000000014</c:v>
                </c:pt>
                <c:pt idx="208">
                  <c:v>0.15800000000000014</c:v>
                </c:pt>
                <c:pt idx="209">
                  <c:v>0.15900000000000014</c:v>
                </c:pt>
                <c:pt idx="210">
                  <c:v>0.16000000000000014</c:v>
                </c:pt>
                <c:pt idx="211">
                  <c:v>0.16100000000000014</c:v>
                </c:pt>
                <c:pt idx="212">
                  <c:v>0.16200000000000014</c:v>
                </c:pt>
                <c:pt idx="213">
                  <c:v>0.16300000000000014</c:v>
                </c:pt>
                <c:pt idx="214">
                  <c:v>0.16400000000000015</c:v>
                </c:pt>
                <c:pt idx="215">
                  <c:v>0.16500000000000015</c:v>
                </c:pt>
                <c:pt idx="216">
                  <c:v>0.16600000000000015</c:v>
                </c:pt>
                <c:pt idx="217">
                  <c:v>0.16700000000000015</c:v>
                </c:pt>
                <c:pt idx="218">
                  <c:v>0.16800000000000015</c:v>
                </c:pt>
                <c:pt idx="219">
                  <c:v>0.16900000000000015</c:v>
                </c:pt>
                <c:pt idx="220">
                  <c:v>0.17000000000000015</c:v>
                </c:pt>
                <c:pt idx="221">
                  <c:v>0.17100000000000015</c:v>
                </c:pt>
                <c:pt idx="222">
                  <c:v>0.17200000000000015</c:v>
                </c:pt>
                <c:pt idx="223">
                  <c:v>0.17300000000000015</c:v>
                </c:pt>
                <c:pt idx="224">
                  <c:v>0.17400000000000015</c:v>
                </c:pt>
                <c:pt idx="225">
                  <c:v>0.17500000000000016</c:v>
                </c:pt>
                <c:pt idx="226">
                  <c:v>0.17600000000000016</c:v>
                </c:pt>
                <c:pt idx="227">
                  <c:v>0.17700000000000016</c:v>
                </c:pt>
                <c:pt idx="228">
                  <c:v>0.17800000000000016</c:v>
                </c:pt>
                <c:pt idx="229">
                  <c:v>0.17900000000000016</c:v>
                </c:pt>
                <c:pt idx="230">
                  <c:v>0.18000000000000016</c:v>
                </c:pt>
                <c:pt idx="231">
                  <c:v>0.18100000000000016</c:v>
                </c:pt>
                <c:pt idx="232">
                  <c:v>0.18200000000000016</c:v>
                </c:pt>
                <c:pt idx="233">
                  <c:v>0.18300000000000016</c:v>
                </c:pt>
                <c:pt idx="234">
                  <c:v>0.18400000000000016</c:v>
                </c:pt>
                <c:pt idx="235">
                  <c:v>0.18500000000000016</c:v>
                </c:pt>
                <c:pt idx="236">
                  <c:v>0.18600000000000017</c:v>
                </c:pt>
                <c:pt idx="237">
                  <c:v>0.18700000000000017</c:v>
                </c:pt>
                <c:pt idx="238">
                  <c:v>0.18800000000000017</c:v>
                </c:pt>
                <c:pt idx="239">
                  <c:v>0.18900000000000017</c:v>
                </c:pt>
                <c:pt idx="240">
                  <c:v>0.19000000000000017</c:v>
                </c:pt>
                <c:pt idx="241">
                  <c:v>0.19100000000000017</c:v>
                </c:pt>
                <c:pt idx="242">
                  <c:v>0.19200000000000017</c:v>
                </c:pt>
                <c:pt idx="243">
                  <c:v>0.19300000000000017</c:v>
                </c:pt>
                <c:pt idx="244">
                  <c:v>0.19400000000000017</c:v>
                </c:pt>
                <c:pt idx="245">
                  <c:v>0.19500000000000017</c:v>
                </c:pt>
                <c:pt idx="246">
                  <c:v>0.19600000000000017</c:v>
                </c:pt>
                <c:pt idx="247">
                  <c:v>0.19700000000000017</c:v>
                </c:pt>
                <c:pt idx="248">
                  <c:v>0.19800000000000018</c:v>
                </c:pt>
                <c:pt idx="249">
                  <c:v>0.19900000000000018</c:v>
                </c:pt>
                <c:pt idx="250">
                  <c:v>0.20000000000000018</c:v>
                </c:pt>
                <c:pt idx="251">
                  <c:v>0.20100000000000018</c:v>
                </c:pt>
                <c:pt idx="252">
                  <c:v>0.20200000000000018</c:v>
                </c:pt>
                <c:pt idx="253">
                  <c:v>0.20300000000000018</c:v>
                </c:pt>
                <c:pt idx="254">
                  <c:v>0.20400000000000018</c:v>
                </c:pt>
                <c:pt idx="255">
                  <c:v>0.20500000000000018</c:v>
                </c:pt>
                <c:pt idx="256">
                  <c:v>0.20600000000000018</c:v>
                </c:pt>
                <c:pt idx="257">
                  <c:v>0.20700000000000018</c:v>
                </c:pt>
                <c:pt idx="258">
                  <c:v>0.20800000000000018</c:v>
                </c:pt>
                <c:pt idx="259">
                  <c:v>0.20900000000000019</c:v>
                </c:pt>
                <c:pt idx="260">
                  <c:v>0.21000000000000019</c:v>
                </c:pt>
                <c:pt idx="261">
                  <c:v>0.21100000000000019</c:v>
                </c:pt>
                <c:pt idx="262">
                  <c:v>0.21200000000000019</c:v>
                </c:pt>
                <c:pt idx="263">
                  <c:v>0.21300000000000019</c:v>
                </c:pt>
                <c:pt idx="264">
                  <c:v>0.21400000000000019</c:v>
                </c:pt>
                <c:pt idx="265">
                  <c:v>0.21500000000000019</c:v>
                </c:pt>
                <c:pt idx="266">
                  <c:v>0.21600000000000019</c:v>
                </c:pt>
                <c:pt idx="267">
                  <c:v>0.21700000000000019</c:v>
                </c:pt>
                <c:pt idx="268">
                  <c:v>0.21800000000000019</c:v>
                </c:pt>
                <c:pt idx="269">
                  <c:v>0.21900000000000019</c:v>
                </c:pt>
                <c:pt idx="270">
                  <c:v>0.2200000000000002</c:v>
                </c:pt>
                <c:pt idx="271">
                  <c:v>0.2210000000000002</c:v>
                </c:pt>
                <c:pt idx="272">
                  <c:v>0.2220000000000002</c:v>
                </c:pt>
                <c:pt idx="273">
                  <c:v>0.2230000000000002</c:v>
                </c:pt>
                <c:pt idx="274">
                  <c:v>0.2240000000000002</c:v>
                </c:pt>
                <c:pt idx="275">
                  <c:v>0.2250000000000002</c:v>
                </c:pt>
                <c:pt idx="276">
                  <c:v>0.2260000000000002</c:v>
                </c:pt>
                <c:pt idx="277">
                  <c:v>0.2270000000000002</c:v>
                </c:pt>
                <c:pt idx="278">
                  <c:v>0.2280000000000002</c:v>
                </c:pt>
                <c:pt idx="279">
                  <c:v>0.2290000000000002</c:v>
                </c:pt>
                <c:pt idx="280">
                  <c:v>0.2300000000000002</c:v>
                </c:pt>
                <c:pt idx="281">
                  <c:v>0.23100000000000021</c:v>
                </c:pt>
                <c:pt idx="282">
                  <c:v>0.23200000000000021</c:v>
                </c:pt>
                <c:pt idx="283">
                  <c:v>0.23300000000000021</c:v>
                </c:pt>
                <c:pt idx="284">
                  <c:v>0.23400000000000021</c:v>
                </c:pt>
                <c:pt idx="285">
                  <c:v>0.23500000000000021</c:v>
                </c:pt>
                <c:pt idx="286">
                  <c:v>0.23600000000000021</c:v>
                </c:pt>
                <c:pt idx="287">
                  <c:v>0.23700000000000021</c:v>
                </c:pt>
                <c:pt idx="288">
                  <c:v>0.23800000000000021</c:v>
                </c:pt>
                <c:pt idx="289">
                  <c:v>0.23900000000000021</c:v>
                </c:pt>
                <c:pt idx="290">
                  <c:v>0.24000000000000021</c:v>
                </c:pt>
                <c:pt idx="291">
                  <c:v>0.24100000000000021</c:v>
                </c:pt>
                <c:pt idx="292">
                  <c:v>0.24200000000000021</c:v>
                </c:pt>
                <c:pt idx="293">
                  <c:v>0.24300000000000022</c:v>
                </c:pt>
                <c:pt idx="294">
                  <c:v>0.24400000000000022</c:v>
                </c:pt>
                <c:pt idx="295">
                  <c:v>0.24500000000000022</c:v>
                </c:pt>
                <c:pt idx="296">
                  <c:v>0.24600000000000022</c:v>
                </c:pt>
                <c:pt idx="297">
                  <c:v>0.24700000000000022</c:v>
                </c:pt>
                <c:pt idx="298">
                  <c:v>0.24800000000000022</c:v>
                </c:pt>
                <c:pt idx="299">
                  <c:v>0.24900000000000022</c:v>
                </c:pt>
                <c:pt idx="300">
                  <c:v>0.25000000000000022</c:v>
                </c:pt>
              </c:numCache>
            </c:numRef>
          </c:cat>
          <c:val>
            <c:numRef>
              <c:f>Sheet1!$F$3:$F$303</c:f>
              <c:numCache>
                <c:formatCode>0%</c:formatCode>
                <c:ptCount val="30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pt idx="91">
                  <c:v>0</c:v>
                </c:pt>
                <c:pt idx="92">
                  <c:v>0</c:v>
                </c:pt>
                <c:pt idx="93">
                  <c:v>0</c:v>
                </c:pt>
                <c:pt idx="94">
                  <c:v>0</c:v>
                </c:pt>
                <c:pt idx="95">
                  <c:v>0</c:v>
                </c:pt>
                <c:pt idx="96">
                  <c:v>0</c:v>
                </c:pt>
                <c:pt idx="97">
                  <c:v>0</c:v>
                </c:pt>
                <c:pt idx="98">
                  <c:v>0</c:v>
                </c:pt>
                <c:pt idx="99">
                  <c:v>0</c:v>
                </c:pt>
                <c:pt idx="100">
                  <c:v>0</c:v>
                </c:pt>
                <c:pt idx="101">
                  <c:v>0</c:v>
                </c:pt>
                <c:pt idx="102">
                  <c:v>0</c:v>
                </c:pt>
                <c:pt idx="103">
                  <c:v>0</c:v>
                </c:pt>
                <c:pt idx="104">
                  <c:v>0</c:v>
                </c:pt>
                <c:pt idx="105">
                  <c:v>0</c:v>
                </c:pt>
                <c:pt idx="106">
                  <c:v>0</c:v>
                </c:pt>
                <c:pt idx="107">
                  <c:v>0</c:v>
                </c:pt>
                <c:pt idx="108">
                  <c:v>0</c:v>
                </c:pt>
                <c:pt idx="109">
                  <c:v>0</c:v>
                </c:pt>
                <c:pt idx="110">
                  <c:v>0</c:v>
                </c:pt>
                <c:pt idx="111">
                  <c:v>0</c:v>
                </c:pt>
                <c:pt idx="112">
                  <c:v>0</c:v>
                </c:pt>
                <c:pt idx="113">
                  <c:v>0</c:v>
                </c:pt>
                <c:pt idx="114">
                  <c:v>0</c:v>
                </c:pt>
                <c:pt idx="115">
                  <c:v>0</c:v>
                </c:pt>
                <c:pt idx="116">
                  <c:v>0</c:v>
                </c:pt>
                <c:pt idx="117">
                  <c:v>0</c:v>
                </c:pt>
                <c:pt idx="118">
                  <c:v>0</c:v>
                </c:pt>
                <c:pt idx="119">
                  <c:v>0</c:v>
                </c:pt>
                <c:pt idx="120">
                  <c:v>0</c:v>
                </c:pt>
                <c:pt idx="121">
                  <c:v>0</c:v>
                </c:pt>
                <c:pt idx="122">
                  <c:v>0</c:v>
                </c:pt>
                <c:pt idx="123">
                  <c:v>0</c:v>
                </c:pt>
                <c:pt idx="124">
                  <c:v>0</c:v>
                </c:pt>
                <c:pt idx="125">
                  <c:v>0</c:v>
                </c:pt>
                <c:pt idx="126">
                  <c:v>0</c:v>
                </c:pt>
                <c:pt idx="127">
                  <c:v>0</c:v>
                </c:pt>
                <c:pt idx="128">
                  <c:v>0</c:v>
                </c:pt>
                <c:pt idx="129">
                  <c:v>0</c:v>
                </c:pt>
                <c:pt idx="130">
                  <c:v>0</c:v>
                </c:pt>
                <c:pt idx="131">
                  <c:v>0</c:v>
                </c:pt>
                <c:pt idx="132">
                  <c:v>0</c:v>
                </c:pt>
                <c:pt idx="133">
                  <c:v>0</c:v>
                </c:pt>
                <c:pt idx="134">
                  <c:v>0</c:v>
                </c:pt>
                <c:pt idx="135">
                  <c:v>0</c:v>
                </c:pt>
                <c:pt idx="136">
                  <c:v>0</c:v>
                </c:pt>
                <c:pt idx="137">
                  <c:v>0</c:v>
                </c:pt>
                <c:pt idx="138">
                  <c:v>0</c:v>
                </c:pt>
                <c:pt idx="139">
                  <c:v>0</c:v>
                </c:pt>
                <c:pt idx="140">
                  <c:v>0</c:v>
                </c:pt>
                <c:pt idx="141">
                  <c:v>0</c:v>
                </c:pt>
                <c:pt idx="142">
                  <c:v>0</c:v>
                </c:pt>
                <c:pt idx="143">
                  <c:v>0</c:v>
                </c:pt>
                <c:pt idx="144">
                  <c:v>0</c:v>
                </c:pt>
                <c:pt idx="145">
                  <c:v>0</c:v>
                </c:pt>
                <c:pt idx="146">
                  <c:v>0</c:v>
                </c:pt>
                <c:pt idx="147">
                  <c:v>1.4736461349203472E-194</c:v>
                </c:pt>
                <c:pt idx="148">
                  <c:v>5.5209483622652104E-86</c:v>
                </c:pt>
                <c:pt idx="149">
                  <c:v>7.6945986267805016E-21</c:v>
                </c:pt>
                <c:pt idx="150">
                  <c:v>1</c:v>
                </c:pt>
                <c:pt idx="151">
                  <c:v>7.6945986266309697E-21</c:v>
                </c:pt>
                <c:pt idx="152">
                  <c:v>5.5209483620507074E-86</c:v>
                </c:pt>
                <c:pt idx="153">
                  <c:v>1.4736461348344021E-194</c:v>
                </c:pt>
                <c:pt idx="154">
                  <c:v>0</c:v>
                </c:pt>
                <c:pt idx="155">
                  <c:v>0</c:v>
                </c:pt>
                <c:pt idx="156">
                  <c:v>0</c:v>
                </c:pt>
                <c:pt idx="157">
                  <c:v>0</c:v>
                </c:pt>
                <c:pt idx="158">
                  <c:v>0</c:v>
                </c:pt>
                <c:pt idx="159">
                  <c:v>0</c:v>
                </c:pt>
                <c:pt idx="160">
                  <c:v>0</c:v>
                </c:pt>
                <c:pt idx="161">
                  <c:v>0</c:v>
                </c:pt>
                <c:pt idx="162">
                  <c:v>0</c:v>
                </c:pt>
                <c:pt idx="163">
                  <c:v>0</c:v>
                </c:pt>
                <c:pt idx="164">
                  <c:v>0</c:v>
                </c:pt>
                <c:pt idx="165">
                  <c:v>0</c:v>
                </c:pt>
                <c:pt idx="166">
                  <c:v>0</c:v>
                </c:pt>
                <c:pt idx="167">
                  <c:v>0</c:v>
                </c:pt>
                <c:pt idx="168">
                  <c:v>0</c:v>
                </c:pt>
                <c:pt idx="169">
                  <c:v>0</c:v>
                </c:pt>
                <c:pt idx="170">
                  <c:v>0</c:v>
                </c:pt>
                <c:pt idx="171">
                  <c:v>0</c:v>
                </c:pt>
                <c:pt idx="172">
                  <c:v>0</c:v>
                </c:pt>
                <c:pt idx="173">
                  <c:v>0</c:v>
                </c:pt>
                <c:pt idx="174">
                  <c:v>0</c:v>
                </c:pt>
                <c:pt idx="175">
                  <c:v>0</c:v>
                </c:pt>
                <c:pt idx="176">
                  <c:v>0</c:v>
                </c:pt>
                <c:pt idx="177">
                  <c:v>0</c:v>
                </c:pt>
                <c:pt idx="178">
                  <c:v>0</c:v>
                </c:pt>
                <c:pt idx="179">
                  <c:v>0</c:v>
                </c:pt>
                <c:pt idx="180">
                  <c:v>0</c:v>
                </c:pt>
                <c:pt idx="181">
                  <c:v>0</c:v>
                </c:pt>
                <c:pt idx="182">
                  <c:v>0</c:v>
                </c:pt>
                <c:pt idx="183">
                  <c:v>0</c:v>
                </c:pt>
                <c:pt idx="184">
                  <c:v>0</c:v>
                </c:pt>
                <c:pt idx="185">
                  <c:v>0</c:v>
                </c:pt>
                <c:pt idx="186">
                  <c:v>0</c:v>
                </c:pt>
                <c:pt idx="187">
                  <c:v>0</c:v>
                </c:pt>
                <c:pt idx="188">
                  <c:v>0</c:v>
                </c:pt>
                <c:pt idx="189">
                  <c:v>0</c:v>
                </c:pt>
                <c:pt idx="190">
                  <c:v>0</c:v>
                </c:pt>
                <c:pt idx="191">
                  <c:v>0</c:v>
                </c:pt>
                <c:pt idx="192">
                  <c:v>0</c:v>
                </c:pt>
                <c:pt idx="193">
                  <c:v>0</c:v>
                </c:pt>
                <c:pt idx="194">
                  <c:v>0</c:v>
                </c:pt>
                <c:pt idx="195">
                  <c:v>0</c:v>
                </c:pt>
                <c:pt idx="196">
                  <c:v>0</c:v>
                </c:pt>
                <c:pt idx="197">
                  <c:v>0</c:v>
                </c:pt>
                <c:pt idx="198">
                  <c:v>0</c:v>
                </c:pt>
                <c:pt idx="199">
                  <c:v>0</c:v>
                </c:pt>
                <c:pt idx="200">
                  <c:v>0</c:v>
                </c:pt>
                <c:pt idx="201">
                  <c:v>0</c:v>
                </c:pt>
                <c:pt idx="202">
                  <c:v>0</c:v>
                </c:pt>
                <c:pt idx="203">
                  <c:v>0</c:v>
                </c:pt>
                <c:pt idx="204">
                  <c:v>0</c:v>
                </c:pt>
                <c:pt idx="205">
                  <c:v>0</c:v>
                </c:pt>
                <c:pt idx="206">
                  <c:v>0</c:v>
                </c:pt>
                <c:pt idx="207">
                  <c:v>0</c:v>
                </c:pt>
                <c:pt idx="208">
                  <c:v>0</c:v>
                </c:pt>
                <c:pt idx="209">
                  <c:v>0</c:v>
                </c:pt>
                <c:pt idx="210">
                  <c:v>0</c:v>
                </c:pt>
                <c:pt idx="211">
                  <c:v>0</c:v>
                </c:pt>
                <c:pt idx="212">
                  <c:v>0</c:v>
                </c:pt>
                <c:pt idx="213">
                  <c:v>0</c:v>
                </c:pt>
                <c:pt idx="214">
                  <c:v>0</c:v>
                </c:pt>
                <c:pt idx="215">
                  <c:v>0</c:v>
                </c:pt>
                <c:pt idx="216">
                  <c:v>0</c:v>
                </c:pt>
                <c:pt idx="217">
                  <c:v>0</c:v>
                </c:pt>
                <c:pt idx="218">
                  <c:v>0</c:v>
                </c:pt>
                <c:pt idx="219">
                  <c:v>0</c:v>
                </c:pt>
                <c:pt idx="220">
                  <c:v>0</c:v>
                </c:pt>
                <c:pt idx="221">
                  <c:v>0</c:v>
                </c:pt>
                <c:pt idx="222">
                  <c:v>0</c:v>
                </c:pt>
                <c:pt idx="223">
                  <c:v>0</c:v>
                </c:pt>
                <c:pt idx="224">
                  <c:v>0</c:v>
                </c:pt>
                <c:pt idx="225">
                  <c:v>0</c:v>
                </c:pt>
                <c:pt idx="226">
                  <c:v>0</c:v>
                </c:pt>
                <c:pt idx="227">
                  <c:v>0</c:v>
                </c:pt>
                <c:pt idx="228">
                  <c:v>0</c:v>
                </c:pt>
                <c:pt idx="229">
                  <c:v>0</c:v>
                </c:pt>
                <c:pt idx="230">
                  <c:v>0</c:v>
                </c:pt>
                <c:pt idx="231">
                  <c:v>0</c:v>
                </c:pt>
                <c:pt idx="232">
                  <c:v>0</c:v>
                </c:pt>
                <c:pt idx="233">
                  <c:v>0</c:v>
                </c:pt>
                <c:pt idx="234">
                  <c:v>0</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0</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numCache>
            </c:numRef>
          </c:val>
          <c:extLst>
            <c:ext xmlns:c16="http://schemas.microsoft.com/office/drawing/2014/chart" uri="{C3380CC4-5D6E-409C-BE32-E72D297353CC}">
              <c16:uniqueId val="{00000002-9AB2-4DFA-AE77-DE3A7F80338C}"/>
            </c:ext>
          </c:extLst>
        </c:ser>
        <c:dLbls>
          <c:showLegendKey val="0"/>
          <c:showVal val="0"/>
          <c:showCatName val="0"/>
          <c:showSerName val="0"/>
          <c:showPercent val="0"/>
          <c:showBubbleSize val="0"/>
        </c:dLbls>
        <c:gapWidth val="150"/>
        <c:axId val="589306224"/>
        <c:axId val="458197184"/>
      </c:barChart>
      <c:catAx>
        <c:axId val="589306224"/>
        <c:scaling>
          <c:orientation val="minMax"/>
        </c:scaling>
        <c:delete val="0"/>
        <c:axPos val="b"/>
        <c:title>
          <c:tx>
            <c:rich>
              <a:bodyPr rot="0" spcFirstLastPara="1" vertOverflow="ellipsis" vert="horz" wrap="square" anchor="ctr" anchorCtr="1"/>
              <a:lstStyle/>
              <a:p>
                <a:pPr>
                  <a:defRPr sz="16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b="1"/>
                  <a:t>Returns</a:t>
                </a:r>
              </a:p>
            </c:rich>
          </c:tx>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numFmt formatCode="0.0%" sourceLinked="1"/>
        <c:majorTickMark val="cross"/>
        <c:minorTickMark val="cross"/>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6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458197184"/>
        <c:crosses val="autoZero"/>
        <c:auto val="1"/>
        <c:lblAlgn val="ctr"/>
        <c:lblOffset val="100"/>
        <c:tickLblSkip val="50"/>
        <c:tickMarkSkip val="10"/>
        <c:noMultiLvlLbl val="0"/>
      </c:catAx>
      <c:valAx>
        <c:axId val="458197184"/>
        <c:scaling>
          <c:orientation val="minMax"/>
          <c:max val="1"/>
        </c:scaling>
        <c:delete val="0"/>
        <c:axPos val="l"/>
        <c:title>
          <c:tx>
            <c:rich>
              <a:bodyPr rot="-5400000" spcFirstLastPara="1" vertOverflow="ellipsis" vert="horz" wrap="square" anchor="ctr" anchorCtr="1"/>
              <a:lstStyle/>
              <a:p>
                <a:pPr>
                  <a:defRPr sz="16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b="1"/>
                  <a:t>Probability</a:t>
                </a:r>
              </a:p>
            </c:rich>
          </c:tx>
          <c:overlay val="0"/>
          <c:spPr>
            <a:noFill/>
            <a:ln>
              <a:noFill/>
            </a:ln>
            <a:effectLst/>
          </c:spPr>
          <c:txPr>
            <a:bodyPr rot="-5400000" spcFirstLastPara="1" vertOverflow="ellipsis" vert="horz" wrap="square" anchor="ctr" anchorCtr="1"/>
            <a:lstStyle/>
            <a:p>
              <a:pPr>
                <a:defRPr sz="16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589306224"/>
        <c:crosses val="autoZero"/>
        <c:crossBetween val="between"/>
        <c:majorUnit val="0.2"/>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1600">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w="12700">
              <a:solidFill>
                <a:schemeClr val="tx1"/>
              </a:solidFill>
            </a:ln>
            <a:effectLst/>
          </c:spPr>
          <c:invertIfNegative val="0"/>
          <c:cat>
            <c:strRef>
              <c:f>Sheet5!$B$41:$AC$41</c:f>
              <c:strCache>
                <c:ptCount val="28"/>
                <c:pt idx="0">
                  <c:v>Boston Apt</c:v>
                </c:pt>
                <c:pt idx="1">
                  <c:v>Boston Com</c:v>
                </c:pt>
                <c:pt idx="2">
                  <c:v>Chicago CBD Apt</c:v>
                </c:pt>
                <c:pt idx="3">
                  <c:v>Chicago CBD Com</c:v>
                </c:pt>
                <c:pt idx="4">
                  <c:v>Chicago Suburb Apt</c:v>
                </c:pt>
                <c:pt idx="5">
                  <c:v>Chicago Suburb Com</c:v>
                </c:pt>
                <c:pt idx="6">
                  <c:v>Washington DC Apt</c:v>
                </c:pt>
                <c:pt idx="7">
                  <c:v>Washington DC Com</c:v>
                </c:pt>
                <c:pt idx="8">
                  <c:v>LA Inland Empire Apt</c:v>
                </c:pt>
                <c:pt idx="9">
                  <c:v>LA Inland Empire Com</c:v>
                </c:pt>
                <c:pt idx="10">
                  <c:v>Los Angeles Apt</c:v>
                </c:pt>
                <c:pt idx="11">
                  <c:v>Los Angeles Com</c:v>
                </c:pt>
                <c:pt idx="12">
                  <c:v>LA Orange County Apt</c:v>
                </c:pt>
                <c:pt idx="13">
                  <c:v>LA Orange County Com</c:v>
                </c:pt>
                <c:pt idx="14">
                  <c:v>NY Burroughs Apt</c:v>
                </c:pt>
                <c:pt idx="15">
                  <c:v>NY Burroughs Com</c:v>
                </c:pt>
                <c:pt idx="16">
                  <c:v>Manhattan Apt</c:v>
                </c:pt>
                <c:pt idx="17">
                  <c:v>Manhattan Com</c:v>
                </c:pt>
                <c:pt idx="18">
                  <c:v>NY Burbs Apt</c:v>
                </c:pt>
                <c:pt idx="19">
                  <c:v>NY Burbs Com</c:v>
                </c:pt>
                <c:pt idx="20">
                  <c:v>Seattle Apt</c:v>
                </c:pt>
                <c:pt idx="21">
                  <c:v>Seattle Com</c:v>
                </c:pt>
                <c:pt idx="22">
                  <c:v>SF East Bay Apt</c:v>
                </c:pt>
                <c:pt idx="23">
                  <c:v>SF East Bay Com</c:v>
                </c:pt>
                <c:pt idx="24">
                  <c:v>SF San Jose Apt</c:v>
                </c:pt>
                <c:pt idx="25">
                  <c:v>SF San Jose Com</c:v>
                </c:pt>
                <c:pt idx="26">
                  <c:v>San Francisco Apt</c:v>
                </c:pt>
                <c:pt idx="27">
                  <c:v>San Francisco Com</c:v>
                </c:pt>
              </c:strCache>
            </c:strRef>
          </c:cat>
          <c:val>
            <c:numRef>
              <c:f>Sheet5!$B$42:$AC$42</c:f>
              <c:numCache>
                <c:formatCode>0.00%</c:formatCode>
                <c:ptCount val="28"/>
                <c:pt idx="0">
                  <c:v>9.5204363164190203E-2</c:v>
                </c:pt>
                <c:pt idx="1">
                  <c:v>0.10650367251602104</c:v>
                </c:pt>
                <c:pt idx="2">
                  <c:v>0.10261383172405425</c:v>
                </c:pt>
                <c:pt idx="3">
                  <c:v>9.2655587034503314E-2</c:v>
                </c:pt>
                <c:pt idx="4">
                  <c:v>6.4529761176278316E-2</c:v>
                </c:pt>
                <c:pt idx="5">
                  <c:v>7.7805030023053112E-2</c:v>
                </c:pt>
                <c:pt idx="6">
                  <c:v>0.11931197930316899</c:v>
                </c:pt>
                <c:pt idx="7">
                  <c:v>0.10336853633349441</c:v>
                </c:pt>
                <c:pt idx="8">
                  <c:v>0.13983827145698291</c:v>
                </c:pt>
                <c:pt idx="9">
                  <c:v>0.1468134907482814</c:v>
                </c:pt>
                <c:pt idx="10">
                  <c:v>8.3501320935023438E-2</c:v>
                </c:pt>
                <c:pt idx="11">
                  <c:v>0.10662907697237181</c:v>
                </c:pt>
                <c:pt idx="12">
                  <c:v>8.5160864903586306E-2</c:v>
                </c:pt>
                <c:pt idx="13">
                  <c:v>0.11947081586340542</c:v>
                </c:pt>
                <c:pt idx="14">
                  <c:v>9.639070393016598E-2</c:v>
                </c:pt>
                <c:pt idx="15">
                  <c:v>0.1304750822754468</c:v>
                </c:pt>
                <c:pt idx="16">
                  <c:v>0.12776263960653853</c:v>
                </c:pt>
                <c:pt idx="17">
                  <c:v>0.14645326460543304</c:v>
                </c:pt>
                <c:pt idx="18">
                  <c:v>7.4477311039298957E-2</c:v>
                </c:pt>
                <c:pt idx="19">
                  <c:v>8.4963943787035173E-2</c:v>
                </c:pt>
                <c:pt idx="20">
                  <c:v>0.10444301683090032</c:v>
                </c:pt>
                <c:pt idx="21">
                  <c:v>9.2722530571793429E-2</c:v>
                </c:pt>
                <c:pt idx="22">
                  <c:v>0.10105765814520741</c:v>
                </c:pt>
                <c:pt idx="23">
                  <c:v>0.10964651009379807</c:v>
                </c:pt>
                <c:pt idx="24">
                  <c:v>9.8555429409349665E-2</c:v>
                </c:pt>
                <c:pt idx="25">
                  <c:v>9.1334054951518306E-2</c:v>
                </c:pt>
                <c:pt idx="26">
                  <c:v>0.10999253772486452</c:v>
                </c:pt>
                <c:pt idx="27">
                  <c:v>0.13117610114755249</c:v>
                </c:pt>
              </c:numCache>
            </c:numRef>
          </c:val>
          <c:extLst>
            <c:ext xmlns:c16="http://schemas.microsoft.com/office/drawing/2014/chart" uri="{C3380CC4-5D6E-409C-BE32-E72D297353CC}">
              <c16:uniqueId val="{00000000-C5C4-4F86-8654-84B4828CF34D}"/>
            </c:ext>
          </c:extLst>
        </c:ser>
        <c:dLbls>
          <c:showLegendKey val="0"/>
          <c:showVal val="0"/>
          <c:showCatName val="0"/>
          <c:showSerName val="0"/>
          <c:showPercent val="0"/>
          <c:showBubbleSize val="0"/>
        </c:dLbls>
        <c:gapWidth val="219"/>
        <c:overlap val="-27"/>
        <c:axId val="598746640"/>
        <c:axId val="1032444736"/>
      </c:barChart>
      <c:catAx>
        <c:axId val="5987466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32444736"/>
        <c:crosses val="autoZero"/>
        <c:auto val="1"/>
        <c:lblAlgn val="ctr"/>
        <c:lblOffset val="100"/>
        <c:noMultiLvlLbl val="0"/>
      </c:catAx>
      <c:valAx>
        <c:axId val="1032444736"/>
        <c:scaling>
          <c:orientation val="minMax"/>
        </c:scaling>
        <c:delete val="0"/>
        <c:axPos val="l"/>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9874664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D10BE6C-4C0C-8046-BBFD-371AD798216A}" type="datetimeFigureOut">
              <a:rPr lang="en-US" smtClean="0"/>
              <a:t>6/9/2025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C9EFCB1-D51F-8E41-88AA-D42180FBBA78}" type="slidenum">
              <a:rPr lang="en-US" smtClean="0"/>
              <a:t>‹#›</a:t>
            </a:fld>
            <a:endParaRPr lang="en-US"/>
          </a:p>
        </p:txBody>
      </p:sp>
    </p:spTree>
    <p:extLst>
      <p:ext uri="{BB962C8B-B14F-4D97-AF65-F5344CB8AC3E}">
        <p14:creationId xmlns:p14="http://schemas.microsoft.com/office/powerpoint/2010/main" val="7350099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473521-53C2-4A65-9182-93EE89FE116E}" type="datetimeFigureOut">
              <a:rPr lang="en-US" smtClean="0"/>
              <a:t>6/9/2025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A86945-C6FE-4543-BB43-AD71A6A16B73}" type="slidenum">
              <a:rPr lang="en-US" smtClean="0"/>
              <a:t>‹#›</a:t>
            </a:fld>
            <a:endParaRPr lang="en-US"/>
          </a:p>
        </p:txBody>
      </p:sp>
    </p:spTree>
    <p:extLst>
      <p:ext uri="{BB962C8B-B14F-4D97-AF65-F5344CB8AC3E}">
        <p14:creationId xmlns:p14="http://schemas.microsoft.com/office/powerpoint/2010/main" val="2488972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3A86945-C6FE-4543-BB43-AD71A6A16B73}" type="slidenum">
              <a:rPr lang="en-US" smtClean="0"/>
              <a:t>3</a:t>
            </a:fld>
            <a:endParaRPr lang="en-US"/>
          </a:p>
        </p:txBody>
      </p:sp>
    </p:spTree>
    <p:extLst>
      <p:ext uri="{BB962C8B-B14F-4D97-AF65-F5344CB8AC3E}">
        <p14:creationId xmlns:p14="http://schemas.microsoft.com/office/powerpoint/2010/main" val="24979909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3A86945-C6FE-4543-BB43-AD71A6A16B73}" type="slidenum">
              <a:rPr lang="en-US" smtClean="0"/>
              <a:t>4</a:t>
            </a:fld>
            <a:endParaRPr lang="en-US"/>
          </a:p>
        </p:txBody>
      </p:sp>
    </p:spTree>
    <p:extLst>
      <p:ext uri="{BB962C8B-B14F-4D97-AF65-F5344CB8AC3E}">
        <p14:creationId xmlns:p14="http://schemas.microsoft.com/office/powerpoint/2010/main" val="33422368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3A86945-C6FE-4543-BB43-AD71A6A16B73}" type="slidenum">
              <a:rPr lang="en-US" smtClean="0"/>
              <a:t>5</a:t>
            </a:fld>
            <a:endParaRPr lang="en-US"/>
          </a:p>
        </p:txBody>
      </p:sp>
    </p:spTree>
    <p:extLst>
      <p:ext uri="{BB962C8B-B14F-4D97-AF65-F5344CB8AC3E}">
        <p14:creationId xmlns:p14="http://schemas.microsoft.com/office/powerpoint/2010/main" val="13828949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3A86945-C6FE-4543-BB43-AD71A6A16B73}" type="slidenum">
              <a:rPr lang="en-US" smtClean="0"/>
              <a:t>6</a:t>
            </a:fld>
            <a:endParaRPr lang="en-US"/>
          </a:p>
        </p:txBody>
      </p:sp>
    </p:spTree>
    <p:extLst>
      <p:ext uri="{BB962C8B-B14F-4D97-AF65-F5344CB8AC3E}">
        <p14:creationId xmlns:p14="http://schemas.microsoft.com/office/powerpoint/2010/main" val="13124607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3A86945-C6FE-4543-BB43-AD71A6A16B73}" type="slidenum">
              <a:rPr lang="en-US" smtClean="0"/>
              <a:t>7</a:t>
            </a:fld>
            <a:endParaRPr lang="en-US"/>
          </a:p>
        </p:txBody>
      </p:sp>
    </p:spTree>
    <p:extLst>
      <p:ext uri="{BB962C8B-B14F-4D97-AF65-F5344CB8AC3E}">
        <p14:creationId xmlns:p14="http://schemas.microsoft.com/office/powerpoint/2010/main" val="17800558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3A86945-C6FE-4543-BB43-AD71A6A16B73}" type="slidenum">
              <a:rPr lang="en-US" smtClean="0"/>
              <a:t>8</a:t>
            </a:fld>
            <a:endParaRPr lang="en-US"/>
          </a:p>
        </p:txBody>
      </p:sp>
    </p:spTree>
    <p:extLst>
      <p:ext uri="{BB962C8B-B14F-4D97-AF65-F5344CB8AC3E}">
        <p14:creationId xmlns:p14="http://schemas.microsoft.com/office/powerpoint/2010/main" val="40369884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3A86945-C6FE-4543-BB43-AD71A6A16B73}" type="slidenum">
              <a:rPr lang="en-US" smtClean="0"/>
              <a:t>9</a:t>
            </a:fld>
            <a:endParaRPr lang="en-US"/>
          </a:p>
        </p:txBody>
      </p:sp>
    </p:spTree>
    <p:extLst>
      <p:ext uri="{BB962C8B-B14F-4D97-AF65-F5344CB8AC3E}">
        <p14:creationId xmlns:p14="http://schemas.microsoft.com/office/powerpoint/2010/main" val="4464321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ACDB3CC-F982-40F9-8DD6-BCC9AFBF44BD}" type="datetime1">
              <a:rPr lang="en-US" smtClean="0"/>
              <a:pPr/>
              <a:t>6/9/2025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88E988-FB04-AB4E-BE5A-59F242AF7F7A}" type="slidenum">
              <a:rPr lang="en-US" smtClean="0"/>
              <a:t>‹#›</a:t>
            </a:fld>
            <a:endParaRPr lang="en-US"/>
          </a:p>
        </p:txBody>
      </p:sp>
    </p:spTree>
    <p:extLst>
      <p:ext uri="{BB962C8B-B14F-4D97-AF65-F5344CB8AC3E}">
        <p14:creationId xmlns:p14="http://schemas.microsoft.com/office/powerpoint/2010/main" val="1728351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5167"/>
            <a:ext cx="2057400" cy="58504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5167"/>
            <a:ext cx="6019800" cy="58504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C30CA21-89C5-A040-B01E-D208A7FA3D8D}"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1314598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1485"/>
            <a:ext cx="7772400" cy="1468967"/>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01656F7-E2D5-EF4D-B3EB-3635D9B80BFE}"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36981881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1656F7-E2D5-EF4D-B3EB-3635D9B80BFE}"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26329988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3133"/>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185"/>
            <a:ext cx="7772400" cy="150071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01656F7-E2D5-EF4D-B3EB-3635D9B80BFE}"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10337974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43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43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01656F7-E2D5-EF4D-B3EB-3635D9B80BFE}"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15846976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4584"/>
            <a:ext cx="4040188" cy="64134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5934"/>
            <a:ext cx="4040188" cy="39497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4584"/>
            <a:ext cx="4041775" cy="64134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5934"/>
            <a:ext cx="4041775" cy="39497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01656F7-E2D5-EF4D-B3EB-3635D9B80BFE}" type="datetimeFigureOut">
              <a:rPr lang="en-US" smtClean="0"/>
              <a:t>6/9/2025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1647535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01656F7-E2D5-EF4D-B3EB-3635D9B80BFE}" type="datetimeFigureOut">
              <a:rPr lang="en-US" smtClean="0"/>
              <a:t>6/9/2025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40934485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1656F7-E2D5-EF4D-B3EB-3635D9B80BFE}" type="datetimeFigureOut">
              <a:rPr lang="en-US" smtClean="0"/>
              <a:t>6/9/2025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41134074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2"/>
            <a:ext cx="3008313" cy="1162049"/>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258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0"/>
            <a:ext cx="3008313" cy="46905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1656F7-E2D5-EF4D-B3EB-3635D9B80BFE}"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33037252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7267"/>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3833"/>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867"/>
            <a:ext cx="5486400" cy="8043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1656F7-E2D5-EF4D-B3EB-3635D9B80BFE}"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149379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Heading </a:t>
            </a:r>
          </a:p>
        </p:txBody>
      </p:sp>
      <p:sp>
        <p:nvSpPr>
          <p:cNvPr id="3" name="Content Placeholder 2"/>
          <p:cNvSpPr>
            <a:spLocks noGrp="1"/>
          </p:cNvSpPr>
          <p:nvPr>
            <p:ph idx="1"/>
          </p:nvPr>
        </p:nvSpPr>
        <p:spPr/>
        <p:txBody>
          <a:bodyPr>
            <a:normAutofit/>
          </a:bodyPr>
          <a:lstStyle>
            <a:lvl1pPr>
              <a:defRPr sz="1800"/>
            </a:lvl1pPr>
            <a:lvl2pPr>
              <a:defRPr sz="18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3C30CA21-89C5-A040-B01E-D208A7FA3D8D}"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94764605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1656F7-E2D5-EF4D-B3EB-3635D9B80BFE}"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22834835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5167"/>
            <a:ext cx="2057400" cy="58504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5167"/>
            <a:ext cx="6019800" cy="58504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1656F7-E2D5-EF4D-B3EB-3635D9B80BFE}"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3553947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Heading</a:t>
            </a:r>
          </a:p>
        </p:txBody>
      </p:sp>
      <p:sp>
        <p:nvSpPr>
          <p:cNvPr id="3" name="Content Placeholder 2"/>
          <p:cNvSpPr>
            <a:spLocks noGrp="1"/>
          </p:cNvSpPr>
          <p:nvPr>
            <p:ph sz="half" idx="1"/>
          </p:nvPr>
        </p:nvSpPr>
        <p:spPr>
          <a:xfrm>
            <a:off x="457200" y="1659037"/>
            <a:ext cx="4038600" cy="4525433"/>
          </a:xfrm>
        </p:spPr>
        <p:txBody>
          <a:bodyPr>
            <a:normAutofit/>
          </a:bodyPr>
          <a:lstStyle>
            <a:lvl1pPr>
              <a:defRPr sz="2000">
                <a:latin typeface="Arial"/>
                <a:cs typeface="Arial"/>
              </a:defRPr>
            </a:lvl1pPr>
            <a:lvl2pPr>
              <a:defRPr sz="2000">
                <a:latin typeface="Arial"/>
                <a:cs typeface="Arial"/>
              </a:defRPr>
            </a:lvl2pPr>
            <a:lvl3pPr>
              <a:defRPr sz="2000">
                <a:latin typeface="Arial"/>
                <a:cs typeface="Arial"/>
              </a:defRPr>
            </a:lvl3pPr>
            <a:lvl4pPr>
              <a:defRPr sz="2000">
                <a:latin typeface="Arial"/>
                <a:cs typeface="Arial"/>
              </a:defRPr>
            </a:lvl4pPr>
            <a:lvl5pPr>
              <a:defRPr sz="2000">
                <a:latin typeface="Arial"/>
                <a:cs typeface="Aria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59037"/>
            <a:ext cx="4038600" cy="4525433"/>
          </a:xfrm>
        </p:spPr>
        <p:txBody>
          <a:bodyPr/>
          <a:lstStyle>
            <a:lvl1pPr marL="0" indent="0">
              <a:buNone/>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
        <p:nvSpPr>
          <p:cNvPr id="5" name="Date Placeholder 4"/>
          <p:cNvSpPr>
            <a:spLocks noGrp="1"/>
          </p:cNvSpPr>
          <p:nvPr>
            <p:ph type="dt" sz="half" idx="10"/>
          </p:nvPr>
        </p:nvSpPr>
        <p:spPr/>
        <p:txBody>
          <a:bodyPr/>
          <a:lstStyle/>
          <a:p>
            <a:fld id="{3C30CA21-89C5-A040-B01E-D208A7FA3D8D}"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4795499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Heading</a:t>
            </a:r>
          </a:p>
        </p:txBody>
      </p:sp>
      <p:sp>
        <p:nvSpPr>
          <p:cNvPr id="3" name="Text Placeholder 2"/>
          <p:cNvSpPr>
            <a:spLocks noGrp="1"/>
          </p:cNvSpPr>
          <p:nvPr>
            <p:ph type="body" idx="1" hasCustomPrompt="1"/>
          </p:nvPr>
        </p:nvSpPr>
        <p:spPr>
          <a:xfrm>
            <a:off x="457200" y="1534584"/>
            <a:ext cx="4040188" cy="641349"/>
          </a:xfrm>
        </p:spPr>
        <p:txBody>
          <a:bodyPr anchor="b"/>
          <a:lstStyle>
            <a:lvl1pPr marL="0" indent="0">
              <a:buNone/>
              <a:defRPr sz="2400" b="1">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Subheading</a:t>
            </a:r>
          </a:p>
        </p:txBody>
      </p:sp>
      <p:sp>
        <p:nvSpPr>
          <p:cNvPr id="4" name="Content Placeholder 3"/>
          <p:cNvSpPr>
            <a:spLocks noGrp="1"/>
          </p:cNvSpPr>
          <p:nvPr>
            <p:ph sz="half" idx="2"/>
          </p:nvPr>
        </p:nvSpPr>
        <p:spPr>
          <a:xfrm>
            <a:off x="457200" y="2175934"/>
            <a:ext cx="4040188" cy="3949700"/>
          </a:xfrm>
        </p:spPr>
        <p:txBody>
          <a:bodyPr>
            <a:normAutofit/>
          </a:bodyPr>
          <a:lstStyle>
            <a:lvl1pPr>
              <a:defRPr sz="1800">
                <a:latin typeface="Arial"/>
                <a:cs typeface="Arial"/>
              </a:defRPr>
            </a:lvl1pPr>
            <a:lvl2pPr>
              <a:defRPr sz="1800">
                <a:latin typeface="Arial"/>
                <a:cs typeface="Arial"/>
              </a:defRPr>
            </a:lvl2pPr>
            <a:lvl3pPr>
              <a:defRPr sz="1800">
                <a:latin typeface="Arial"/>
                <a:cs typeface="Arial"/>
              </a:defRPr>
            </a:lvl3pPr>
            <a:lvl4pPr>
              <a:defRPr sz="1800">
                <a:latin typeface="Arial"/>
                <a:cs typeface="Arial"/>
              </a:defRPr>
            </a:lvl4pPr>
            <a:lvl5pPr>
              <a:defRPr sz="1800">
                <a:latin typeface="Arial"/>
                <a:cs typeface="Aria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hasCustomPrompt="1"/>
          </p:nvPr>
        </p:nvSpPr>
        <p:spPr>
          <a:xfrm>
            <a:off x="4645026" y="1534584"/>
            <a:ext cx="4041775" cy="641349"/>
          </a:xfrm>
        </p:spPr>
        <p:txBody>
          <a:bodyPr anchor="b"/>
          <a:lstStyle>
            <a:lvl1pPr marL="0" indent="0">
              <a:buNone/>
              <a:defRPr sz="2400" b="1">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Subheading</a:t>
            </a:r>
          </a:p>
        </p:txBody>
      </p:sp>
      <p:sp>
        <p:nvSpPr>
          <p:cNvPr id="6" name="Content Placeholder 5"/>
          <p:cNvSpPr>
            <a:spLocks noGrp="1"/>
          </p:cNvSpPr>
          <p:nvPr>
            <p:ph sz="quarter" idx="4"/>
          </p:nvPr>
        </p:nvSpPr>
        <p:spPr>
          <a:xfrm>
            <a:off x="4645026" y="2175934"/>
            <a:ext cx="4041775" cy="3949700"/>
          </a:xfrm>
        </p:spPr>
        <p:txBody>
          <a:bodyPr>
            <a:normAutofit/>
          </a:bodyPr>
          <a:lstStyle>
            <a:lvl1pPr>
              <a:defRPr sz="1800">
                <a:latin typeface="Arial"/>
                <a:cs typeface="Arial"/>
              </a:defRPr>
            </a:lvl1pPr>
            <a:lvl2pPr>
              <a:defRPr sz="1800">
                <a:latin typeface="Arial"/>
                <a:cs typeface="Arial"/>
              </a:defRPr>
            </a:lvl2pPr>
            <a:lvl3pPr>
              <a:defRPr sz="1800">
                <a:latin typeface="Arial"/>
                <a:cs typeface="Arial"/>
              </a:defRPr>
            </a:lvl3pPr>
            <a:lvl4pPr>
              <a:defRPr sz="1800">
                <a:latin typeface="Arial"/>
                <a:cs typeface="Arial"/>
              </a:defRPr>
            </a:lvl4pPr>
            <a:lvl5pPr>
              <a:defRPr sz="1800">
                <a:latin typeface="Arial"/>
                <a:cs typeface="Aria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C30CA21-89C5-A040-B01E-D208A7FA3D8D}" type="datetimeFigureOut">
              <a:rPr lang="en-US" smtClean="0"/>
              <a:t>6/9/2025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3966162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C30CA21-89C5-A040-B01E-D208A7FA3D8D}" type="datetimeFigureOut">
              <a:rPr lang="en-US" smtClean="0"/>
              <a:t>6/9/2025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38575687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30CA21-89C5-A040-B01E-D208A7FA3D8D}" type="datetimeFigureOut">
              <a:rPr lang="en-US" smtClean="0"/>
              <a:t>6/9/2025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4213017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2"/>
            <a:ext cx="3008313" cy="1162049"/>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258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0"/>
            <a:ext cx="3008313" cy="46905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C30CA21-89C5-A040-B01E-D208A7FA3D8D}"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3079891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7267"/>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3833"/>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867"/>
            <a:ext cx="5486400" cy="8043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C30CA21-89C5-A040-B01E-D208A7FA3D8D}"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1857647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C30CA21-89C5-A040-B01E-D208A7FA3D8D}"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4707480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5" Type="http://schemas.openxmlformats.org/officeDocument/2006/relationships/slideLayout" Target="../slideLayouts/slideLayout6.xml"/><Relationship Id="rId10" Type="http://schemas.openxmlformats.org/officeDocument/2006/relationships/theme" Target="../theme/theme2.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3.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dirty="0"/>
              <a:t>Heading</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C2560D-EC28-3B41-86E8-18F1CE0113B4}" type="datetimeFigureOut">
              <a:rPr lang="en-US" smtClean="0"/>
              <a:t>6/9/2025</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66355A-084C-D24E-9AD2-7E4FC41EA627}" type="slidenum">
              <a:rPr lang="en-US" smtClean="0"/>
              <a:t>‹#›</a:t>
            </a:fld>
            <a:endParaRPr lang="en-US"/>
          </a:p>
        </p:txBody>
      </p:sp>
    </p:spTree>
    <p:extLst>
      <p:ext uri="{BB962C8B-B14F-4D97-AF65-F5344CB8AC3E}">
        <p14:creationId xmlns:p14="http://schemas.microsoft.com/office/powerpoint/2010/main" val="3693843513"/>
      </p:ext>
    </p:extLst>
  </p:cSld>
  <p:clrMap bg1="lt1" tx1="dk1" bg2="lt2" tx2="dk2" accent1="accent1" accent2="accent2" accent3="accent3" accent4="accent4" accent5="accent5" accent6="accent6" hlink="hlink" folHlink="folHlink"/>
  <p:sldLayoutIdLst>
    <p:sldLayoutId id="2147493456" r:id="rId1"/>
  </p:sldLayoutIdLst>
  <p:txStyles>
    <p:titleStyle>
      <a:lvl1pPr algn="l" defTabSz="457200" rtl="0" eaLnBrk="1" latinLnBrk="0" hangingPunct="1">
        <a:spcBef>
          <a:spcPct val="0"/>
        </a:spcBef>
        <a:buNone/>
        <a:defRPr sz="4400"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1pPr>
      <a:lvl2pPr marL="742950" indent="-28575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2pPr>
      <a:lvl3pPr marL="1143000" indent="-22860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3pPr>
      <a:lvl4pPr marL="1600200" indent="-22860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4pPr>
      <a:lvl5pPr marL="2057400" indent="-22860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4325" y="0"/>
            <a:ext cx="9178325" cy="1600200"/>
          </a:xfrm>
          <a:prstGeom prst="rect">
            <a:avLst/>
          </a:prstGeom>
          <a:solidFill>
            <a:srgbClr val="100E2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275167"/>
            <a:ext cx="8229600" cy="1143000"/>
          </a:xfrm>
          <a:prstGeom prst="rect">
            <a:avLst/>
          </a:prstGeom>
        </p:spPr>
        <p:txBody>
          <a:bodyPr vert="horz" lIns="91440" tIns="45720" rIns="91440" bIns="45720" rtlCol="0" anchor="ctr">
            <a:normAutofit/>
          </a:bodyPr>
          <a:lstStyle/>
          <a:p>
            <a:r>
              <a:rPr lang="en-US" dirty="0"/>
              <a:t>Heading</a:t>
            </a:r>
          </a:p>
        </p:txBody>
      </p:sp>
      <p:sp>
        <p:nvSpPr>
          <p:cNvPr id="3" name="Text Placeholder 2"/>
          <p:cNvSpPr>
            <a:spLocks noGrp="1"/>
          </p:cNvSpPr>
          <p:nvPr>
            <p:ph type="body" idx="1"/>
          </p:nvPr>
        </p:nvSpPr>
        <p:spPr>
          <a:xfrm>
            <a:off x="457200" y="1659037"/>
            <a:ext cx="8229600" cy="452543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1"/>
            <a:ext cx="2133600" cy="366183"/>
          </a:xfrm>
          <a:prstGeom prst="rect">
            <a:avLst/>
          </a:prstGeom>
        </p:spPr>
        <p:txBody>
          <a:bodyPr vert="horz" lIns="91440" tIns="45720" rIns="91440" bIns="45720" rtlCol="0" anchor="ctr"/>
          <a:lstStyle>
            <a:lvl1pPr algn="l">
              <a:defRPr sz="1200">
                <a:solidFill>
                  <a:schemeClr val="tx1">
                    <a:tint val="75000"/>
                  </a:schemeClr>
                </a:solidFill>
              </a:defRPr>
            </a:lvl1pPr>
          </a:lstStyle>
          <a:p>
            <a:fld id="{3C30CA21-89C5-A040-B01E-D208A7FA3D8D}" type="datetimeFigureOut">
              <a:rPr lang="en-US" smtClean="0"/>
              <a:t>6/9/2025</a:t>
            </a:fld>
            <a:endParaRPr lang="en-US"/>
          </a:p>
        </p:txBody>
      </p:sp>
      <p:sp>
        <p:nvSpPr>
          <p:cNvPr id="5" name="Footer Placeholder 4"/>
          <p:cNvSpPr>
            <a:spLocks noGrp="1"/>
          </p:cNvSpPr>
          <p:nvPr>
            <p:ph type="ftr" sz="quarter" idx="3"/>
          </p:nvPr>
        </p:nvSpPr>
        <p:spPr>
          <a:xfrm>
            <a:off x="3124200" y="6356351"/>
            <a:ext cx="2895600" cy="36618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6183"/>
          </a:xfrm>
          <a:prstGeom prst="rect">
            <a:avLst/>
          </a:prstGeom>
        </p:spPr>
        <p:txBody>
          <a:bodyPr vert="horz" lIns="91440" tIns="45720" rIns="91440" bIns="45720" rtlCol="0" anchor="ctr"/>
          <a:lstStyle>
            <a:lvl1pPr algn="r">
              <a:defRPr sz="1200">
                <a:solidFill>
                  <a:schemeClr val="tx1">
                    <a:tint val="75000"/>
                  </a:schemeClr>
                </a:solidFill>
              </a:defRPr>
            </a:lvl1pPr>
          </a:lstStyle>
          <a:p>
            <a:fld id="{CC7697F5-3DCA-0A4F-B9EA-FEC2794BD1A6}" type="slidenum">
              <a:rPr lang="en-US" smtClean="0"/>
              <a:t>‹#›</a:t>
            </a:fld>
            <a:endParaRPr lang="en-US"/>
          </a:p>
        </p:txBody>
      </p:sp>
    </p:spTree>
    <p:extLst>
      <p:ext uri="{BB962C8B-B14F-4D97-AF65-F5344CB8AC3E}">
        <p14:creationId xmlns:p14="http://schemas.microsoft.com/office/powerpoint/2010/main" val="817083645"/>
      </p:ext>
    </p:extLst>
  </p:cSld>
  <p:clrMap bg1="lt1" tx1="dk1" bg2="lt2" tx2="dk2" accent1="accent1" accent2="accent2" accent3="accent3" accent4="accent4" accent5="accent5" accent6="accent6" hlink="hlink" folHlink="folHlink"/>
  <p:sldLayoutIdLst>
    <p:sldLayoutId id="2147493481" r:id="rId1"/>
    <p:sldLayoutId id="2147493483" r:id="rId2"/>
    <p:sldLayoutId id="2147493484" r:id="rId3"/>
    <p:sldLayoutId id="2147493485" r:id="rId4"/>
    <p:sldLayoutId id="2147493486" r:id="rId5"/>
    <p:sldLayoutId id="2147493487" r:id="rId6"/>
    <p:sldLayoutId id="2147493488" r:id="rId7"/>
    <p:sldLayoutId id="2147493489" r:id="rId8"/>
    <p:sldLayoutId id="2147493490" r:id="rId9"/>
  </p:sldLayoutIdLst>
  <p:txStyles>
    <p:titleStyle>
      <a:lvl1pPr algn="l" defTabSz="457200" rtl="0" eaLnBrk="1" latinLnBrk="0" hangingPunct="1">
        <a:spcBef>
          <a:spcPct val="0"/>
        </a:spcBef>
        <a:buNone/>
        <a:defRPr sz="4400" kern="1200">
          <a:solidFill>
            <a:srgbClr val="FFFFFF"/>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16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16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16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16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16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5167"/>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43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1"/>
            <a:ext cx="2133600" cy="366183"/>
          </a:xfrm>
          <a:prstGeom prst="rect">
            <a:avLst/>
          </a:prstGeom>
        </p:spPr>
        <p:txBody>
          <a:bodyPr vert="horz" lIns="91440" tIns="45720" rIns="91440" bIns="45720" rtlCol="0" anchor="ctr"/>
          <a:lstStyle>
            <a:lvl1pPr algn="l">
              <a:defRPr sz="1200">
                <a:solidFill>
                  <a:schemeClr val="tx1">
                    <a:tint val="75000"/>
                  </a:schemeClr>
                </a:solidFill>
              </a:defRPr>
            </a:lvl1pPr>
          </a:lstStyle>
          <a:p>
            <a:fld id="{501656F7-E2D5-EF4D-B3EB-3635D9B80BFE}" type="datetimeFigureOut">
              <a:rPr lang="en-US" smtClean="0"/>
              <a:t>6/9/2025</a:t>
            </a:fld>
            <a:endParaRPr lang="en-US"/>
          </a:p>
        </p:txBody>
      </p:sp>
      <p:sp>
        <p:nvSpPr>
          <p:cNvPr id="5" name="Footer Placeholder 4"/>
          <p:cNvSpPr>
            <a:spLocks noGrp="1"/>
          </p:cNvSpPr>
          <p:nvPr>
            <p:ph type="ftr" sz="quarter" idx="3"/>
          </p:nvPr>
        </p:nvSpPr>
        <p:spPr>
          <a:xfrm>
            <a:off x="3124200" y="6356351"/>
            <a:ext cx="2895600" cy="36618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6183"/>
          </a:xfrm>
          <a:prstGeom prst="rect">
            <a:avLst/>
          </a:prstGeom>
        </p:spPr>
        <p:txBody>
          <a:bodyPr vert="horz" lIns="91440" tIns="45720" rIns="91440" bIns="45720" rtlCol="0" anchor="ctr"/>
          <a:lstStyle>
            <a:lvl1pPr algn="r">
              <a:defRPr sz="1200">
                <a:solidFill>
                  <a:schemeClr val="tx1">
                    <a:tint val="75000"/>
                  </a:schemeClr>
                </a:solidFill>
              </a:defRPr>
            </a:lvl1pPr>
          </a:lstStyle>
          <a:p>
            <a:fld id="{41B7C81B-7B5A-A644-B3E8-EC3DC39B624D}" type="slidenum">
              <a:rPr lang="en-US" smtClean="0"/>
              <a:t>‹#›</a:t>
            </a:fld>
            <a:endParaRPr lang="en-US"/>
          </a:p>
        </p:txBody>
      </p:sp>
    </p:spTree>
    <p:extLst>
      <p:ext uri="{BB962C8B-B14F-4D97-AF65-F5344CB8AC3E}">
        <p14:creationId xmlns:p14="http://schemas.microsoft.com/office/powerpoint/2010/main" val="1873203494"/>
      </p:ext>
    </p:extLst>
  </p:cSld>
  <p:clrMap bg1="lt1" tx1="dk1" bg2="lt2" tx2="dk2" accent1="accent1" accent2="accent2" accent3="accent3" accent4="accent4" accent5="accent5" accent6="accent6" hlink="hlink" folHlink="folHlink"/>
  <p:sldLayoutIdLst>
    <p:sldLayoutId id="2147493468" r:id="rId1"/>
    <p:sldLayoutId id="2147493469" r:id="rId2"/>
    <p:sldLayoutId id="2147493470" r:id="rId3"/>
    <p:sldLayoutId id="2147493471" r:id="rId4"/>
    <p:sldLayoutId id="2147493472" r:id="rId5"/>
    <p:sldLayoutId id="2147493473" r:id="rId6"/>
    <p:sldLayoutId id="2147493474" r:id="rId7"/>
    <p:sldLayoutId id="2147493475" r:id="rId8"/>
    <p:sldLayoutId id="2147493476" r:id="rId9"/>
    <p:sldLayoutId id="2147493477" r:id="rId10"/>
    <p:sldLayoutId id="2147493478"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890852"/>
            <a:ext cx="8229600" cy="114300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bg1"/>
                </a:solidFill>
                <a:latin typeface="Arial"/>
                <a:ea typeface="+mj-ea"/>
                <a:cs typeface="Arial"/>
              </a:defRPr>
            </a:lvl1pPr>
          </a:lstStyle>
          <a:p>
            <a:r>
              <a:rPr lang="en-US" dirty="0">
                <a:solidFill>
                  <a:schemeClr val="accent6"/>
                </a:solidFill>
              </a:rPr>
              <a:t>Investment Performance </a:t>
            </a:r>
          </a:p>
        </p:txBody>
      </p:sp>
      <p:sp>
        <p:nvSpPr>
          <p:cNvPr id="5" name="Title 1"/>
          <p:cNvSpPr txBox="1">
            <a:spLocks/>
          </p:cNvSpPr>
          <p:nvPr/>
        </p:nvSpPr>
        <p:spPr>
          <a:xfrm>
            <a:off x="457200" y="2462829"/>
            <a:ext cx="8229600" cy="114300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bg1"/>
                </a:solidFill>
                <a:latin typeface="Arial"/>
                <a:ea typeface="+mj-ea"/>
                <a:cs typeface="Arial"/>
              </a:defRPr>
            </a:lvl1pPr>
          </a:lstStyle>
          <a:p>
            <a:r>
              <a:rPr lang="en-US" sz="3600" dirty="0"/>
              <a:t>Measuring Returns</a:t>
            </a:r>
          </a:p>
        </p:txBody>
      </p:sp>
      <p:sp>
        <p:nvSpPr>
          <p:cNvPr id="6" name="Title 1"/>
          <p:cNvSpPr txBox="1">
            <a:spLocks/>
          </p:cNvSpPr>
          <p:nvPr/>
        </p:nvSpPr>
        <p:spPr>
          <a:xfrm>
            <a:off x="457200" y="4115765"/>
            <a:ext cx="8229600" cy="114300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bg1"/>
                </a:solidFill>
                <a:latin typeface="Arial"/>
                <a:ea typeface="+mj-ea"/>
                <a:cs typeface="Arial"/>
              </a:defRPr>
            </a:lvl1pPr>
          </a:lstStyle>
          <a:p>
            <a:r>
              <a:rPr lang="en-US" sz="2400" dirty="0">
                <a:solidFill>
                  <a:schemeClr val="bg1">
                    <a:lumMod val="75000"/>
                  </a:schemeClr>
                </a:solidFill>
              </a:rPr>
              <a:t>Alex Van de Minne</a:t>
            </a:r>
          </a:p>
        </p:txBody>
      </p:sp>
      <p:sp>
        <p:nvSpPr>
          <p:cNvPr id="7" name="Title 1"/>
          <p:cNvSpPr txBox="1">
            <a:spLocks/>
          </p:cNvSpPr>
          <p:nvPr/>
        </p:nvSpPr>
        <p:spPr>
          <a:xfrm>
            <a:off x="457200" y="5085368"/>
            <a:ext cx="8229600" cy="114300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bg1"/>
                </a:solidFill>
                <a:latin typeface="Arial"/>
                <a:ea typeface="+mj-ea"/>
                <a:cs typeface="Arial"/>
              </a:defRPr>
            </a:lvl1pPr>
          </a:lstStyle>
          <a:p>
            <a:r>
              <a:rPr lang="en-US" sz="1400" dirty="0">
                <a:solidFill>
                  <a:schemeClr val="bg1">
                    <a:lumMod val="75000"/>
                  </a:schemeClr>
                </a:solidFill>
              </a:rPr>
              <a:t>January, 2025 </a:t>
            </a:r>
            <a:endParaRPr lang="en-US" sz="1400" dirty="0"/>
          </a:p>
        </p:txBody>
      </p:sp>
    </p:spTree>
    <p:extLst>
      <p:ext uri="{BB962C8B-B14F-4D97-AF65-F5344CB8AC3E}">
        <p14:creationId xmlns:p14="http://schemas.microsoft.com/office/powerpoint/2010/main" val="4406783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5 Risk</a:t>
            </a:r>
          </a:p>
        </p:txBody>
      </p:sp>
      <p:sp>
        <p:nvSpPr>
          <p:cNvPr id="3" name="Content Placeholder 2"/>
          <p:cNvSpPr>
            <a:spLocks noGrp="1"/>
          </p:cNvSpPr>
          <p:nvPr>
            <p:ph sz="half" idx="1"/>
          </p:nvPr>
        </p:nvSpPr>
        <p:spPr/>
        <p:txBody>
          <a:bodyPr/>
          <a:lstStyle/>
          <a:p>
            <a:endParaRPr lang="en-US"/>
          </a:p>
        </p:txBody>
      </p:sp>
      <p:sp>
        <p:nvSpPr>
          <p:cNvPr id="4" name="Content Placeholder 3"/>
          <p:cNvSpPr>
            <a:spLocks noGrp="1"/>
          </p:cNvSpPr>
          <p:nvPr>
            <p:ph sz="half" idx="2"/>
          </p:nvPr>
        </p:nvSpPr>
        <p:spPr/>
        <p:txBody>
          <a:bodyPr/>
          <a:lstStyle/>
          <a:p>
            <a:endParaRPr lang="en-US"/>
          </a:p>
        </p:txBody>
      </p:sp>
      <p:graphicFrame>
        <p:nvGraphicFramePr>
          <p:cNvPr id="6" name="Chart 5">
            <a:extLst>
              <a:ext uri="{FF2B5EF4-FFF2-40B4-BE49-F238E27FC236}">
                <a16:creationId xmlns:a16="http://schemas.microsoft.com/office/drawing/2014/main" id="{136AA553-441C-2CAD-AE37-9956547D7BBE}"/>
              </a:ext>
            </a:extLst>
          </p:cNvPr>
          <p:cNvGraphicFramePr/>
          <p:nvPr>
            <p:extLst>
              <p:ext uri="{D42A27DB-BD31-4B8C-83A1-F6EECF244321}">
                <p14:modId xmlns:p14="http://schemas.microsoft.com/office/powerpoint/2010/main" val="4176706535"/>
              </p:ext>
            </p:extLst>
          </p:nvPr>
        </p:nvGraphicFramePr>
        <p:xfrm>
          <a:off x="961878" y="1659037"/>
          <a:ext cx="7164364" cy="5198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07092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5 Total Return </a:t>
            </a:r>
            <a:r>
              <a:rPr lang="en-US" dirty="0" err="1"/>
              <a:t>Volatilty</a:t>
            </a:r>
            <a:r>
              <a:rPr lang="en-US" dirty="0"/>
              <a:t> in Reality</a:t>
            </a:r>
          </a:p>
        </p:txBody>
      </p:sp>
      <p:sp>
        <p:nvSpPr>
          <p:cNvPr id="3" name="Content Placeholder 2"/>
          <p:cNvSpPr>
            <a:spLocks noGrp="1"/>
          </p:cNvSpPr>
          <p:nvPr>
            <p:ph sz="half" idx="1"/>
          </p:nvPr>
        </p:nvSpPr>
        <p:spPr/>
        <p:txBody>
          <a:bodyPr/>
          <a:lstStyle/>
          <a:p>
            <a:endParaRPr lang="en-US"/>
          </a:p>
        </p:txBody>
      </p:sp>
      <p:sp>
        <p:nvSpPr>
          <p:cNvPr id="4" name="Content Placeholder 3"/>
          <p:cNvSpPr>
            <a:spLocks noGrp="1"/>
          </p:cNvSpPr>
          <p:nvPr>
            <p:ph sz="half" idx="2"/>
          </p:nvPr>
        </p:nvSpPr>
        <p:spPr/>
        <p:txBody>
          <a:bodyPr/>
          <a:lstStyle/>
          <a:p>
            <a:endParaRPr lang="en-US"/>
          </a:p>
        </p:txBody>
      </p:sp>
      <p:graphicFrame>
        <p:nvGraphicFramePr>
          <p:cNvPr id="5" name="Chart 4">
            <a:extLst>
              <a:ext uri="{FF2B5EF4-FFF2-40B4-BE49-F238E27FC236}">
                <a16:creationId xmlns:a16="http://schemas.microsoft.com/office/drawing/2014/main" id="{25BB9F43-17C6-08C6-C73D-F44CFF450614}"/>
              </a:ext>
            </a:extLst>
          </p:cNvPr>
          <p:cNvGraphicFramePr/>
          <p:nvPr>
            <p:extLst>
              <p:ext uri="{D42A27DB-BD31-4B8C-83A1-F6EECF244321}">
                <p14:modId xmlns:p14="http://schemas.microsoft.com/office/powerpoint/2010/main" val="3930256571"/>
              </p:ext>
            </p:extLst>
          </p:nvPr>
        </p:nvGraphicFramePr>
        <p:xfrm>
          <a:off x="742070" y="1860105"/>
          <a:ext cx="8115263" cy="456523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301263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6 Some Final Thoughts</a:t>
            </a:r>
          </a:p>
        </p:txBody>
      </p:sp>
      <p:sp>
        <p:nvSpPr>
          <p:cNvPr id="3" name="Content Placeholder 2"/>
          <p:cNvSpPr>
            <a:spLocks noGrp="1"/>
          </p:cNvSpPr>
          <p:nvPr>
            <p:ph sz="half" idx="1"/>
          </p:nvPr>
        </p:nvSpPr>
        <p:spPr>
          <a:xfrm>
            <a:off x="457200" y="1659037"/>
            <a:ext cx="8229600" cy="4525433"/>
          </a:xfrm>
        </p:spPr>
        <p:txBody>
          <a:bodyPr/>
          <a:lstStyle/>
          <a:p>
            <a:r>
              <a:rPr lang="en-US" dirty="0"/>
              <a:t>Difference between </a:t>
            </a:r>
            <a:r>
              <a:rPr lang="en-US" b="1" dirty="0">
                <a:solidFill>
                  <a:schemeClr val="accent1"/>
                </a:solidFill>
              </a:rPr>
              <a:t>nominal</a:t>
            </a:r>
            <a:r>
              <a:rPr lang="en-US" dirty="0"/>
              <a:t> and </a:t>
            </a:r>
            <a:r>
              <a:rPr lang="en-US" b="1" dirty="0">
                <a:solidFill>
                  <a:schemeClr val="accent1"/>
                </a:solidFill>
              </a:rPr>
              <a:t>real</a:t>
            </a:r>
            <a:r>
              <a:rPr lang="en-US" dirty="0"/>
              <a:t> returns.</a:t>
            </a:r>
          </a:p>
          <a:p>
            <a:pPr lvl="1"/>
            <a:r>
              <a:rPr lang="en-US" dirty="0"/>
              <a:t>Real Return ≈ Nominal Return – CPI</a:t>
            </a:r>
          </a:p>
          <a:p>
            <a:pPr lvl="1"/>
            <a:r>
              <a:rPr lang="en-US" dirty="0"/>
              <a:t>(See Chapter on Husky to see how to do it officially if interested.)</a:t>
            </a:r>
          </a:p>
          <a:p>
            <a:pPr lvl="1"/>
            <a:endParaRPr lang="en-US" dirty="0"/>
          </a:p>
          <a:p>
            <a:r>
              <a:rPr lang="en-US" dirty="0"/>
              <a:t>Where does the volatility come from? Income or price appreciation?</a:t>
            </a:r>
          </a:p>
          <a:p>
            <a:pPr lvl="1"/>
            <a:r>
              <a:rPr lang="en-US" dirty="0"/>
              <a:t>Typically, from price appreciation.</a:t>
            </a:r>
          </a:p>
          <a:p>
            <a:pPr lvl="1"/>
            <a:r>
              <a:rPr lang="en-US" dirty="0"/>
              <a:t>Large drop in income, translates into small drop in total return.</a:t>
            </a:r>
          </a:p>
          <a:p>
            <a:pPr lvl="1"/>
            <a:r>
              <a:rPr lang="en-US" dirty="0"/>
              <a:t>If income goes from $100,000 to $80,000 on a $2,000,000 property, that is a 20% drop in income, but only a 1%-point drop in total return. (Income return goes from 5% to 4%.)</a:t>
            </a:r>
          </a:p>
        </p:txBody>
      </p:sp>
    </p:spTree>
    <p:extLst>
      <p:ext uri="{BB962C8B-B14F-4D97-AF65-F5344CB8AC3E}">
        <p14:creationId xmlns:p14="http://schemas.microsoft.com/office/powerpoint/2010/main" val="20485389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6 Amsterdam Home Prices</a:t>
            </a:r>
          </a:p>
        </p:txBody>
      </p:sp>
      <p:sp>
        <p:nvSpPr>
          <p:cNvPr id="3" name="Content Placeholder 2"/>
          <p:cNvSpPr>
            <a:spLocks noGrp="1"/>
          </p:cNvSpPr>
          <p:nvPr>
            <p:ph sz="half" idx="1"/>
          </p:nvPr>
        </p:nvSpPr>
        <p:spPr/>
        <p:txBody>
          <a:bodyPr/>
          <a:lstStyle/>
          <a:p>
            <a:endParaRPr lang="en-US"/>
          </a:p>
        </p:txBody>
      </p:sp>
      <p:sp>
        <p:nvSpPr>
          <p:cNvPr id="4" name="Content Placeholder 3"/>
          <p:cNvSpPr>
            <a:spLocks noGrp="1"/>
          </p:cNvSpPr>
          <p:nvPr>
            <p:ph sz="half" idx="2"/>
          </p:nvPr>
        </p:nvSpPr>
        <p:spPr/>
        <p:txBody>
          <a:bodyPr/>
          <a:lstStyle/>
          <a:p>
            <a:endParaRPr lang="en-US"/>
          </a:p>
        </p:txBody>
      </p:sp>
      <p:pic>
        <p:nvPicPr>
          <p:cNvPr id="5" name="Content Placeholder 6" descr="A close up of a map&#10;&#10;Description automatically generated">
            <a:extLst>
              <a:ext uri="{FF2B5EF4-FFF2-40B4-BE49-F238E27FC236}">
                <a16:creationId xmlns:a16="http://schemas.microsoft.com/office/drawing/2014/main" id="{4BE8E5A6-E2DD-4C90-96C0-ADE584238E1B}"/>
              </a:ext>
            </a:extLst>
          </p:cNvPr>
          <p:cNvPicPr/>
          <p:nvPr/>
        </p:nvPicPr>
        <p:blipFill>
          <a:blip r:embed="rId2"/>
          <a:stretch>
            <a:fillRect/>
          </a:stretch>
        </p:blipFill>
        <p:spPr>
          <a:xfrm>
            <a:off x="553104" y="1755752"/>
            <a:ext cx="8037792" cy="4766303"/>
          </a:xfrm>
          <a:prstGeom prst="rect">
            <a:avLst/>
          </a:prstGeom>
        </p:spPr>
      </p:pic>
    </p:spTree>
    <p:extLst>
      <p:ext uri="{BB962C8B-B14F-4D97-AF65-F5344CB8AC3E}">
        <p14:creationId xmlns:p14="http://schemas.microsoft.com/office/powerpoint/2010/main" val="3200736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Introduction</a:t>
            </a:r>
          </a:p>
        </p:txBody>
      </p:sp>
      <p:sp>
        <p:nvSpPr>
          <p:cNvPr id="3" name="Content Placeholder 2"/>
          <p:cNvSpPr>
            <a:spLocks noGrp="1"/>
          </p:cNvSpPr>
          <p:nvPr>
            <p:ph idx="1"/>
          </p:nvPr>
        </p:nvSpPr>
        <p:spPr/>
        <p:txBody>
          <a:bodyPr/>
          <a:lstStyle/>
          <a:p>
            <a:pPr marL="0" indent="0">
              <a:buNone/>
            </a:pPr>
            <a:r>
              <a:rPr lang="en-US" sz="2000" b="1" dirty="0">
                <a:solidFill>
                  <a:schemeClr val="tx2">
                    <a:lumMod val="60000"/>
                    <a:lumOff val="40000"/>
                  </a:schemeClr>
                </a:solidFill>
              </a:rPr>
              <a:t>What are we going to do during this class:</a:t>
            </a:r>
          </a:p>
          <a:p>
            <a:r>
              <a:rPr lang="en-US" sz="2000" dirty="0">
                <a:latin typeface="Arial"/>
                <a:cs typeface="Arial"/>
              </a:rPr>
              <a:t>Remember that investors have either a savings or an income objective.</a:t>
            </a:r>
          </a:p>
          <a:p>
            <a:r>
              <a:rPr lang="en-US" sz="2000" dirty="0"/>
              <a:t>They also have some constraints, most notably risk.</a:t>
            </a:r>
          </a:p>
          <a:p>
            <a:r>
              <a:rPr lang="en-US" sz="2000" dirty="0">
                <a:latin typeface="Arial"/>
                <a:cs typeface="Arial"/>
              </a:rPr>
              <a:t>Thus, today;</a:t>
            </a:r>
          </a:p>
          <a:p>
            <a:pPr lvl="1"/>
            <a:r>
              <a:rPr lang="en-US" sz="2000" dirty="0"/>
              <a:t>How do you measure a return.</a:t>
            </a:r>
          </a:p>
          <a:p>
            <a:pPr lvl="1"/>
            <a:r>
              <a:rPr lang="en-US" sz="2000" dirty="0">
                <a:latin typeface="Arial"/>
                <a:cs typeface="Arial"/>
              </a:rPr>
              <a:t>How do you measure risk. (</a:t>
            </a:r>
            <a:r>
              <a:rPr lang="en-US" sz="2000" i="1" dirty="0">
                <a:latin typeface="Arial"/>
                <a:cs typeface="Arial"/>
              </a:rPr>
              <a:t>Theoretically</a:t>
            </a:r>
            <a:r>
              <a:rPr lang="en-US" sz="2000" dirty="0">
                <a:latin typeface="Arial"/>
                <a:cs typeface="Arial"/>
              </a:rPr>
              <a:t>)</a:t>
            </a:r>
          </a:p>
          <a:p>
            <a:endParaRPr lang="en-US" dirty="0">
              <a:latin typeface="Arial"/>
              <a:cs typeface="Arial"/>
            </a:endParaRPr>
          </a:p>
        </p:txBody>
      </p:sp>
    </p:spTree>
    <p:extLst>
      <p:ext uri="{BB962C8B-B14F-4D97-AF65-F5344CB8AC3E}">
        <p14:creationId xmlns:p14="http://schemas.microsoft.com/office/powerpoint/2010/main" val="20707245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28EFC1-9062-486F-8045-1E4FFBEF0498}"/>
              </a:ext>
            </a:extLst>
          </p:cNvPr>
          <p:cNvSpPr>
            <a:spLocks noGrp="1"/>
          </p:cNvSpPr>
          <p:nvPr>
            <p:ph type="title"/>
          </p:nvPr>
        </p:nvSpPr>
        <p:spPr/>
        <p:txBody>
          <a:bodyPr/>
          <a:lstStyle/>
          <a:p>
            <a:r>
              <a:rPr lang="en-US" dirty="0"/>
              <a:t>2 Measuring Returns</a:t>
            </a:r>
          </a:p>
        </p:txBody>
      </p:sp>
      <p:sp>
        <p:nvSpPr>
          <p:cNvPr id="3" name="Content Placeholder 2">
            <a:extLst>
              <a:ext uri="{FF2B5EF4-FFF2-40B4-BE49-F238E27FC236}">
                <a16:creationId xmlns:a16="http://schemas.microsoft.com/office/drawing/2014/main" id="{6AD4D595-BF37-4980-A6EC-995394262CCF}"/>
              </a:ext>
            </a:extLst>
          </p:cNvPr>
          <p:cNvSpPr>
            <a:spLocks noGrp="1"/>
          </p:cNvSpPr>
          <p:nvPr>
            <p:ph sz="half" idx="1"/>
          </p:nvPr>
        </p:nvSpPr>
        <p:spPr>
          <a:xfrm>
            <a:off x="457200" y="1659037"/>
            <a:ext cx="8229600" cy="4525433"/>
          </a:xfrm>
        </p:spPr>
        <p:txBody>
          <a:bodyPr>
            <a:normAutofit/>
          </a:bodyPr>
          <a:lstStyle/>
          <a:p>
            <a:r>
              <a:rPr lang="en-US" dirty="0"/>
              <a:t>With returns, we can look forward or backward.</a:t>
            </a:r>
          </a:p>
          <a:p>
            <a:pPr lvl="1"/>
            <a:r>
              <a:rPr lang="en-US" dirty="0"/>
              <a:t>Backward in time, </a:t>
            </a:r>
            <a:r>
              <a:rPr lang="en-US" b="1" dirty="0">
                <a:solidFill>
                  <a:schemeClr val="accent1"/>
                </a:solidFill>
              </a:rPr>
              <a:t>and ex-post</a:t>
            </a:r>
            <a:r>
              <a:rPr lang="en-US" dirty="0"/>
              <a:t> are used to measure past performance. Which we do because;</a:t>
            </a:r>
          </a:p>
          <a:p>
            <a:pPr lvl="2"/>
            <a:r>
              <a:rPr lang="en-US" dirty="0"/>
              <a:t>Can help us make predictions.</a:t>
            </a:r>
          </a:p>
          <a:p>
            <a:pPr lvl="2"/>
            <a:r>
              <a:rPr lang="en-US" dirty="0"/>
              <a:t>Measure the performance of investment managers.</a:t>
            </a:r>
          </a:p>
          <a:p>
            <a:pPr lvl="2"/>
            <a:r>
              <a:rPr lang="en-US" dirty="0"/>
              <a:t>Understand the current mood.</a:t>
            </a:r>
          </a:p>
          <a:p>
            <a:pPr lvl="1"/>
            <a:r>
              <a:rPr lang="en-US" dirty="0"/>
              <a:t>Forward in time, </a:t>
            </a:r>
            <a:r>
              <a:rPr lang="en-US" b="1" dirty="0">
                <a:solidFill>
                  <a:schemeClr val="accent1"/>
                </a:solidFill>
              </a:rPr>
              <a:t>ex-ante</a:t>
            </a:r>
            <a:r>
              <a:rPr lang="en-US" dirty="0"/>
              <a:t>, are used as future expectations. These are important when making investment decisions.</a:t>
            </a:r>
          </a:p>
        </p:txBody>
      </p:sp>
    </p:spTree>
    <p:extLst>
      <p:ext uri="{BB962C8B-B14F-4D97-AF65-F5344CB8AC3E}">
        <p14:creationId xmlns:p14="http://schemas.microsoft.com/office/powerpoint/2010/main" val="35555463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28EFC1-9062-486F-8045-1E4FFBEF0498}"/>
              </a:ext>
            </a:extLst>
          </p:cNvPr>
          <p:cNvSpPr>
            <a:spLocks noGrp="1"/>
          </p:cNvSpPr>
          <p:nvPr>
            <p:ph type="title"/>
          </p:nvPr>
        </p:nvSpPr>
        <p:spPr/>
        <p:txBody>
          <a:bodyPr/>
          <a:lstStyle/>
          <a:p>
            <a:r>
              <a:rPr lang="en-US" dirty="0"/>
              <a:t>2 Measuring Returns</a:t>
            </a:r>
          </a:p>
        </p:txBody>
      </p:sp>
      <p:sp>
        <p:nvSpPr>
          <p:cNvPr id="3" name="Content Placeholder 2">
            <a:extLst>
              <a:ext uri="{FF2B5EF4-FFF2-40B4-BE49-F238E27FC236}">
                <a16:creationId xmlns:a16="http://schemas.microsoft.com/office/drawing/2014/main" id="{6AD4D595-BF37-4980-A6EC-995394262CCF}"/>
              </a:ext>
            </a:extLst>
          </p:cNvPr>
          <p:cNvSpPr>
            <a:spLocks noGrp="1"/>
          </p:cNvSpPr>
          <p:nvPr>
            <p:ph sz="half" idx="1"/>
          </p:nvPr>
        </p:nvSpPr>
        <p:spPr>
          <a:xfrm>
            <a:off x="457200" y="1659037"/>
            <a:ext cx="8229600" cy="4525433"/>
          </a:xfrm>
        </p:spPr>
        <p:txBody>
          <a:bodyPr>
            <a:normAutofit/>
          </a:bodyPr>
          <a:lstStyle/>
          <a:p>
            <a:r>
              <a:rPr lang="en-US" dirty="0"/>
              <a:t>There are two ways to split returns;</a:t>
            </a:r>
          </a:p>
          <a:p>
            <a:pPr lvl="1"/>
            <a:r>
              <a:rPr lang="en-US" b="1" dirty="0">
                <a:solidFill>
                  <a:schemeClr val="accent1"/>
                </a:solidFill>
              </a:rPr>
              <a:t>Period-by-period</a:t>
            </a:r>
            <a:r>
              <a:rPr lang="en-US" dirty="0"/>
              <a:t> (or periodic). This is usually quantified as a simple </a:t>
            </a:r>
            <a:r>
              <a:rPr lang="en-US" b="1" dirty="0">
                <a:solidFill>
                  <a:schemeClr val="accent1"/>
                </a:solidFill>
              </a:rPr>
              <a:t>holding period return</a:t>
            </a:r>
            <a:r>
              <a:rPr lang="en-US" dirty="0"/>
              <a:t> (</a:t>
            </a:r>
            <a:r>
              <a:rPr lang="en-US" dirty="0">
                <a:highlight>
                  <a:srgbClr val="FFFF00"/>
                </a:highlight>
              </a:rPr>
              <a:t>HPR</a:t>
            </a:r>
            <a:r>
              <a:rPr lang="en-US" dirty="0"/>
              <a:t>). It’s a measure that assumes that all cash flows occur at the </a:t>
            </a:r>
            <a:r>
              <a:rPr lang="en-US" i="1" dirty="0"/>
              <a:t>beginning</a:t>
            </a:r>
            <a:r>
              <a:rPr lang="en-US" dirty="0"/>
              <a:t> and </a:t>
            </a:r>
            <a:r>
              <a:rPr lang="en-US" i="1" dirty="0"/>
              <a:t>end</a:t>
            </a:r>
            <a:r>
              <a:rPr lang="en-US" dirty="0"/>
              <a:t> of a period. </a:t>
            </a:r>
          </a:p>
          <a:p>
            <a:pPr lvl="1"/>
            <a:r>
              <a:rPr lang="en-US" b="1" dirty="0">
                <a:solidFill>
                  <a:schemeClr val="accent1"/>
                </a:solidFill>
              </a:rPr>
              <a:t>Multiperiod</a:t>
            </a:r>
            <a:r>
              <a:rPr lang="en-US" dirty="0"/>
              <a:t> return. This gives 1 number for a longer period. (Similar to TWR.) You can average period-by-period returns by simply taking an average, giving the </a:t>
            </a:r>
            <a:r>
              <a:rPr lang="en-US" b="1" dirty="0">
                <a:solidFill>
                  <a:schemeClr val="accent1"/>
                </a:solidFill>
              </a:rPr>
              <a:t>time-weighted return</a:t>
            </a:r>
            <a:r>
              <a:rPr lang="en-US" dirty="0"/>
              <a:t> (</a:t>
            </a:r>
            <a:r>
              <a:rPr lang="en-US" dirty="0">
                <a:highlight>
                  <a:srgbClr val="FFFF00"/>
                </a:highlight>
              </a:rPr>
              <a:t>TWR</a:t>
            </a:r>
            <a:r>
              <a:rPr lang="en-US" dirty="0"/>
              <a:t>). If cash flows can go in and out of the investment in the meantime; The most famous of such measure is the </a:t>
            </a:r>
            <a:r>
              <a:rPr lang="en-US" b="1" dirty="0">
                <a:solidFill>
                  <a:schemeClr val="accent1"/>
                </a:solidFill>
              </a:rPr>
              <a:t>Internal Rate of Return </a:t>
            </a:r>
            <a:r>
              <a:rPr lang="en-US" dirty="0"/>
              <a:t>(</a:t>
            </a:r>
            <a:r>
              <a:rPr lang="en-US" dirty="0">
                <a:highlight>
                  <a:srgbClr val="FFFF00"/>
                </a:highlight>
              </a:rPr>
              <a:t>IRR</a:t>
            </a:r>
            <a:r>
              <a:rPr lang="en-US" dirty="0"/>
              <a:t>). The IRR is typically expressed as a yearly number (like TWR) but note that it is </a:t>
            </a:r>
            <a:r>
              <a:rPr lang="en-US" b="1" dirty="0">
                <a:solidFill>
                  <a:schemeClr val="accent1"/>
                </a:solidFill>
              </a:rPr>
              <a:t>money-weighted</a:t>
            </a:r>
            <a:r>
              <a:rPr lang="en-US" dirty="0"/>
              <a:t> return (not like TWR).</a:t>
            </a:r>
          </a:p>
        </p:txBody>
      </p:sp>
    </p:spTree>
    <p:extLst>
      <p:ext uri="{BB962C8B-B14F-4D97-AF65-F5344CB8AC3E}">
        <p14:creationId xmlns:p14="http://schemas.microsoft.com/office/powerpoint/2010/main" val="3422487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28EFC1-9062-486F-8045-1E4FFBEF0498}"/>
              </a:ext>
            </a:extLst>
          </p:cNvPr>
          <p:cNvSpPr>
            <a:spLocks noGrp="1"/>
          </p:cNvSpPr>
          <p:nvPr>
            <p:ph type="title"/>
          </p:nvPr>
        </p:nvSpPr>
        <p:spPr/>
        <p:txBody>
          <a:bodyPr/>
          <a:lstStyle/>
          <a:p>
            <a:r>
              <a:rPr lang="en-US" dirty="0"/>
              <a:t>2 Advantages Periodic Return</a:t>
            </a:r>
          </a:p>
        </p:txBody>
      </p:sp>
      <p:sp>
        <p:nvSpPr>
          <p:cNvPr id="3" name="Content Placeholder 2">
            <a:extLst>
              <a:ext uri="{FF2B5EF4-FFF2-40B4-BE49-F238E27FC236}">
                <a16:creationId xmlns:a16="http://schemas.microsoft.com/office/drawing/2014/main" id="{6AD4D595-BF37-4980-A6EC-995394262CCF}"/>
              </a:ext>
            </a:extLst>
          </p:cNvPr>
          <p:cNvSpPr>
            <a:spLocks noGrp="1"/>
          </p:cNvSpPr>
          <p:nvPr>
            <p:ph sz="half" idx="1"/>
          </p:nvPr>
        </p:nvSpPr>
        <p:spPr>
          <a:xfrm>
            <a:off x="457200" y="1659037"/>
            <a:ext cx="8229600" cy="4525433"/>
          </a:xfrm>
        </p:spPr>
        <p:txBody>
          <a:bodyPr>
            <a:normAutofit/>
          </a:bodyPr>
          <a:lstStyle/>
          <a:p>
            <a:r>
              <a:rPr lang="en-US" dirty="0"/>
              <a:t>Period-by-period returns are still used in real estate on a </a:t>
            </a:r>
            <a:r>
              <a:rPr lang="en-US" i="1" dirty="0"/>
              <a:t>macro-level </a:t>
            </a:r>
            <a:r>
              <a:rPr lang="en-US" dirty="0"/>
              <a:t>(i.e. portfolio-level or market-level research).</a:t>
            </a:r>
          </a:p>
          <a:p>
            <a:r>
              <a:rPr lang="en-US" dirty="0"/>
              <a:t>Advantages of using periodic returns;</a:t>
            </a:r>
          </a:p>
          <a:p>
            <a:pPr lvl="1"/>
            <a:r>
              <a:rPr lang="en-US" dirty="0"/>
              <a:t>It allows to compare your performance with the main components of most institutional portfolios; stocks and bonds.</a:t>
            </a:r>
          </a:p>
          <a:p>
            <a:pPr lvl="1"/>
            <a:r>
              <a:rPr lang="en-US" dirty="0"/>
              <a:t>Allows to calculate co-movement in asset returns.</a:t>
            </a:r>
          </a:p>
          <a:p>
            <a:pPr lvl="1"/>
            <a:r>
              <a:rPr lang="en-US" dirty="0"/>
              <a:t>It allow to measure risk (more on that later).</a:t>
            </a:r>
          </a:p>
          <a:p>
            <a:pPr lvl="1"/>
            <a:r>
              <a:rPr lang="en-US" dirty="0"/>
              <a:t>It is more appropriate for evaluating or comparing the performance of managers who have </a:t>
            </a:r>
            <a:r>
              <a:rPr lang="en-US" dirty="0">
                <a:solidFill>
                  <a:srgbClr val="FF0000"/>
                </a:solidFill>
              </a:rPr>
              <a:t>no control</a:t>
            </a:r>
            <a:r>
              <a:rPr lang="en-US" dirty="0"/>
              <a:t> over the timing of the cash flows in and out of the investments they manage.</a:t>
            </a:r>
          </a:p>
        </p:txBody>
      </p:sp>
    </p:spTree>
    <p:extLst>
      <p:ext uri="{BB962C8B-B14F-4D97-AF65-F5344CB8AC3E}">
        <p14:creationId xmlns:p14="http://schemas.microsoft.com/office/powerpoint/2010/main" val="22470639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28EFC1-9062-486F-8045-1E4FFBEF0498}"/>
              </a:ext>
            </a:extLst>
          </p:cNvPr>
          <p:cNvSpPr>
            <a:spLocks noGrp="1"/>
          </p:cNvSpPr>
          <p:nvPr>
            <p:ph type="title"/>
          </p:nvPr>
        </p:nvSpPr>
        <p:spPr/>
        <p:txBody>
          <a:bodyPr>
            <a:normAutofit/>
          </a:bodyPr>
          <a:lstStyle/>
          <a:p>
            <a:r>
              <a:rPr lang="en-US" dirty="0"/>
              <a:t>2 Advantages IRR</a:t>
            </a:r>
          </a:p>
        </p:txBody>
      </p:sp>
      <p:sp>
        <p:nvSpPr>
          <p:cNvPr id="3" name="Content Placeholder 2">
            <a:extLst>
              <a:ext uri="{FF2B5EF4-FFF2-40B4-BE49-F238E27FC236}">
                <a16:creationId xmlns:a16="http://schemas.microsoft.com/office/drawing/2014/main" id="{6AD4D595-BF37-4980-A6EC-995394262CCF}"/>
              </a:ext>
            </a:extLst>
          </p:cNvPr>
          <p:cNvSpPr>
            <a:spLocks noGrp="1"/>
          </p:cNvSpPr>
          <p:nvPr>
            <p:ph sz="half" idx="1"/>
          </p:nvPr>
        </p:nvSpPr>
        <p:spPr>
          <a:xfrm>
            <a:off x="457200" y="1659037"/>
            <a:ext cx="8229600" cy="4525433"/>
          </a:xfrm>
        </p:spPr>
        <p:txBody>
          <a:bodyPr>
            <a:normAutofit/>
          </a:bodyPr>
          <a:lstStyle/>
          <a:p>
            <a:r>
              <a:rPr lang="en-US" dirty="0"/>
              <a:t>As mentioned in the previous class, the IRR is the most used measure in real estate, why?</a:t>
            </a:r>
          </a:p>
          <a:p>
            <a:pPr lvl="1"/>
            <a:r>
              <a:rPr lang="en-US" dirty="0"/>
              <a:t>It does </a:t>
            </a:r>
            <a:r>
              <a:rPr lang="en-US" u="sng" dirty="0"/>
              <a:t>not require knowledge of market values</a:t>
            </a:r>
            <a:r>
              <a:rPr lang="en-US" dirty="0"/>
              <a:t> of investment assets at intermediate points in time.</a:t>
            </a:r>
          </a:p>
          <a:p>
            <a:pPr lvl="2"/>
            <a:r>
              <a:rPr lang="en-US" dirty="0"/>
              <a:t>We do know when we sell the asset.</a:t>
            </a:r>
          </a:p>
          <a:p>
            <a:pPr lvl="2"/>
            <a:r>
              <a:rPr lang="en-US" dirty="0"/>
              <a:t>We do know when we get a thorough appraisal report.</a:t>
            </a:r>
          </a:p>
          <a:p>
            <a:pPr lvl="1"/>
            <a:r>
              <a:rPr lang="en-US" dirty="0"/>
              <a:t>It is more appropriate for evaluating or comparing the performance of managers who do have </a:t>
            </a:r>
            <a:r>
              <a:rPr lang="en-US" dirty="0">
                <a:solidFill>
                  <a:srgbClr val="FF0000"/>
                </a:solidFill>
              </a:rPr>
              <a:t>control</a:t>
            </a:r>
            <a:r>
              <a:rPr lang="en-US" dirty="0"/>
              <a:t> over the timing of the cash flows in and </a:t>
            </a:r>
            <a:r>
              <a:rPr lang="en-US"/>
              <a:t>out of the </a:t>
            </a:r>
            <a:r>
              <a:rPr lang="en-US" dirty="0"/>
              <a:t>investments they manage.</a:t>
            </a:r>
          </a:p>
          <a:p>
            <a:pPr lvl="1"/>
            <a:endParaRPr lang="en-US" dirty="0"/>
          </a:p>
          <a:p>
            <a:r>
              <a:rPr lang="en-US" dirty="0"/>
              <a:t>This contrast (of control vs no control) is important, as who controls the capital flows is different per industry.</a:t>
            </a:r>
          </a:p>
          <a:p>
            <a:r>
              <a:rPr lang="en-US" dirty="0"/>
              <a:t>Next, we’ll have a more detailed look in both types of returns.</a:t>
            </a:r>
          </a:p>
        </p:txBody>
      </p:sp>
    </p:spTree>
    <p:extLst>
      <p:ext uri="{BB962C8B-B14F-4D97-AF65-F5344CB8AC3E}">
        <p14:creationId xmlns:p14="http://schemas.microsoft.com/office/powerpoint/2010/main" val="13387489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28EFC1-9062-486F-8045-1E4FFBEF0498}"/>
              </a:ext>
            </a:extLst>
          </p:cNvPr>
          <p:cNvSpPr>
            <a:spLocks noGrp="1"/>
          </p:cNvSpPr>
          <p:nvPr>
            <p:ph type="title"/>
          </p:nvPr>
        </p:nvSpPr>
        <p:spPr/>
        <p:txBody>
          <a:bodyPr>
            <a:normAutofit/>
          </a:bodyPr>
          <a:lstStyle/>
          <a:p>
            <a:r>
              <a:rPr lang="en-US" dirty="0"/>
              <a:t>4 Multiperiod Returns</a:t>
            </a:r>
          </a:p>
        </p:txBody>
      </p:sp>
      <p:sp>
        <p:nvSpPr>
          <p:cNvPr id="3" name="Content Placeholder 2">
            <a:extLst>
              <a:ext uri="{FF2B5EF4-FFF2-40B4-BE49-F238E27FC236}">
                <a16:creationId xmlns:a16="http://schemas.microsoft.com/office/drawing/2014/main" id="{6AD4D595-BF37-4980-A6EC-995394262CCF}"/>
              </a:ext>
            </a:extLst>
          </p:cNvPr>
          <p:cNvSpPr>
            <a:spLocks noGrp="1"/>
          </p:cNvSpPr>
          <p:nvPr>
            <p:ph sz="half" idx="1"/>
          </p:nvPr>
        </p:nvSpPr>
        <p:spPr>
          <a:xfrm>
            <a:off x="457200" y="1659037"/>
            <a:ext cx="8229600" cy="4525433"/>
          </a:xfrm>
        </p:spPr>
        <p:txBody>
          <a:bodyPr>
            <a:normAutofit/>
          </a:bodyPr>
          <a:lstStyle/>
          <a:p>
            <a:r>
              <a:rPr lang="en-US" dirty="0"/>
              <a:t>If one has returns over multiple periods, and one want to summarize it in 1 annualized number, there are numerous options;</a:t>
            </a:r>
          </a:p>
          <a:p>
            <a:pPr lvl="1"/>
            <a:r>
              <a:rPr lang="en-US" dirty="0"/>
              <a:t>Time Weighted Return;</a:t>
            </a:r>
          </a:p>
          <a:p>
            <a:pPr lvl="2"/>
            <a:r>
              <a:rPr lang="en-US" b="1" dirty="0">
                <a:solidFill>
                  <a:schemeClr val="accent1"/>
                </a:solidFill>
              </a:rPr>
              <a:t>Arithmetic mean</a:t>
            </a:r>
            <a:r>
              <a:rPr lang="en-US" dirty="0"/>
              <a:t>. Like; (10% + 15% + 20%) / 3 = 15%.</a:t>
            </a:r>
          </a:p>
          <a:p>
            <a:pPr lvl="2"/>
            <a:r>
              <a:rPr lang="en-US" b="1" dirty="0">
                <a:solidFill>
                  <a:schemeClr val="accent1"/>
                </a:solidFill>
              </a:rPr>
              <a:t>Geometric mean</a:t>
            </a:r>
            <a:r>
              <a:rPr lang="en-US" dirty="0"/>
              <a:t>. Like; (1.10 x 1.15 x 1.20)^1/3 = 14.9%.</a:t>
            </a:r>
          </a:p>
          <a:p>
            <a:pPr lvl="1"/>
            <a:r>
              <a:rPr lang="en-US" dirty="0"/>
              <a:t>And obviously the </a:t>
            </a:r>
            <a:r>
              <a:rPr lang="en-US" b="1" dirty="0">
                <a:solidFill>
                  <a:schemeClr val="accent1"/>
                </a:solidFill>
              </a:rPr>
              <a:t>Internal Rate of Return</a:t>
            </a:r>
            <a:r>
              <a:rPr lang="en-US" dirty="0"/>
              <a:t>.</a:t>
            </a:r>
          </a:p>
        </p:txBody>
      </p:sp>
    </p:spTree>
    <p:extLst>
      <p:ext uri="{BB962C8B-B14F-4D97-AF65-F5344CB8AC3E}">
        <p14:creationId xmlns:p14="http://schemas.microsoft.com/office/powerpoint/2010/main" val="26108674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28EFC1-9062-486F-8045-1E4FFBEF0498}"/>
              </a:ext>
            </a:extLst>
          </p:cNvPr>
          <p:cNvSpPr>
            <a:spLocks noGrp="1"/>
          </p:cNvSpPr>
          <p:nvPr>
            <p:ph type="title"/>
          </p:nvPr>
        </p:nvSpPr>
        <p:spPr/>
        <p:txBody>
          <a:bodyPr>
            <a:normAutofit/>
          </a:bodyPr>
          <a:lstStyle/>
          <a:p>
            <a:r>
              <a:rPr lang="en-US" dirty="0"/>
              <a:t>4 Arithmetic vs Geometric Mean</a:t>
            </a:r>
          </a:p>
        </p:txBody>
      </p:sp>
      <p:sp>
        <p:nvSpPr>
          <p:cNvPr id="3" name="Content Placeholder 2">
            <a:extLst>
              <a:ext uri="{FF2B5EF4-FFF2-40B4-BE49-F238E27FC236}">
                <a16:creationId xmlns:a16="http://schemas.microsoft.com/office/drawing/2014/main" id="{6AD4D595-BF37-4980-A6EC-995394262CCF}"/>
              </a:ext>
            </a:extLst>
          </p:cNvPr>
          <p:cNvSpPr>
            <a:spLocks noGrp="1"/>
          </p:cNvSpPr>
          <p:nvPr>
            <p:ph sz="half" idx="1"/>
          </p:nvPr>
        </p:nvSpPr>
        <p:spPr>
          <a:xfrm>
            <a:off x="457200" y="1659037"/>
            <a:ext cx="8229600" cy="5034726"/>
          </a:xfrm>
        </p:spPr>
        <p:txBody>
          <a:bodyPr>
            <a:normAutofit/>
          </a:bodyPr>
          <a:lstStyle/>
          <a:p>
            <a:r>
              <a:rPr lang="en-US" u="sng" dirty="0"/>
              <a:t>The Arithmetic mean</a:t>
            </a:r>
            <a:r>
              <a:rPr lang="en-US" dirty="0"/>
              <a:t>;</a:t>
            </a:r>
          </a:p>
          <a:p>
            <a:pPr lvl="1"/>
            <a:r>
              <a:rPr lang="en-US" dirty="0"/>
              <a:t>Is always at least as great as the geometric mean. </a:t>
            </a:r>
          </a:p>
          <a:p>
            <a:pPr lvl="1"/>
            <a:r>
              <a:rPr lang="en-US" dirty="0"/>
              <a:t>Has superior statistical properties and is therefore used for forecasting purposes.</a:t>
            </a:r>
          </a:p>
          <a:p>
            <a:pPr lvl="1"/>
            <a:r>
              <a:rPr lang="en-US" dirty="0"/>
              <a:t>Income + growth = total return.</a:t>
            </a:r>
          </a:p>
          <a:p>
            <a:r>
              <a:rPr lang="en-US" u="sng" dirty="0"/>
              <a:t>Geometric mean</a:t>
            </a:r>
            <a:r>
              <a:rPr lang="en-US" dirty="0"/>
              <a:t>;</a:t>
            </a:r>
          </a:p>
          <a:p>
            <a:pPr lvl="1"/>
            <a:r>
              <a:rPr lang="en-US" dirty="0"/>
              <a:t>It reflects the compounding effect; Thus, it better represents the amount of $$$ you end up with after your investment.</a:t>
            </a:r>
          </a:p>
          <a:p>
            <a:pPr lvl="1"/>
            <a:endParaRPr lang="en-US" dirty="0"/>
          </a:p>
          <a:p>
            <a:r>
              <a:rPr lang="en-US" dirty="0"/>
              <a:t>Geometric mean is mostly used to evaluate investment managers, and historic performance in general, whereas arithmetic mean is better in formulating future expectations.</a:t>
            </a:r>
          </a:p>
          <a:p>
            <a:r>
              <a:rPr lang="en-US" dirty="0"/>
              <a:t>When are they similar or different?</a:t>
            </a:r>
          </a:p>
        </p:txBody>
      </p:sp>
    </p:spTree>
    <p:extLst>
      <p:ext uri="{BB962C8B-B14F-4D97-AF65-F5344CB8AC3E}">
        <p14:creationId xmlns:p14="http://schemas.microsoft.com/office/powerpoint/2010/main" val="476359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28EFC1-9062-486F-8045-1E4FFBEF0498}"/>
              </a:ext>
            </a:extLst>
          </p:cNvPr>
          <p:cNvSpPr>
            <a:spLocks noGrp="1"/>
          </p:cNvSpPr>
          <p:nvPr>
            <p:ph type="title"/>
          </p:nvPr>
        </p:nvSpPr>
        <p:spPr/>
        <p:txBody>
          <a:bodyPr>
            <a:normAutofit/>
          </a:bodyPr>
          <a:lstStyle/>
          <a:p>
            <a:r>
              <a:rPr lang="en-US" dirty="0"/>
              <a:t>4 Internal Rate of Return</a:t>
            </a:r>
          </a:p>
        </p:txBody>
      </p:sp>
      <p:sp>
        <p:nvSpPr>
          <p:cNvPr id="3" name="Content Placeholder 2">
            <a:extLst>
              <a:ext uri="{FF2B5EF4-FFF2-40B4-BE49-F238E27FC236}">
                <a16:creationId xmlns:a16="http://schemas.microsoft.com/office/drawing/2014/main" id="{6AD4D595-BF37-4980-A6EC-995394262CCF}"/>
              </a:ext>
            </a:extLst>
          </p:cNvPr>
          <p:cNvSpPr>
            <a:spLocks noGrp="1"/>
          </p:cNvSpPr>
          <p:nvPr>
            <p:ph sz="half" idx="1"/>
          </p:nvPr>
        </p:nvSpPr>
        <p:spPr>
          <a:xfrm>
            <a:off x="457200" y="1659037"/>
            <a:ext cx="8229600" cy="5034726"/>
          </a:xfrm>
        </p:spPr>
        <p:txBody>
          <a:bodyPr>
            <a:normAutofit/>
          </a:bodyPr>
          <a:lstStyle/>
          <a:p>
            <a:r>
              <a:rPr lang="en-US" dirty="0"/>
              <a:t>As noted earlier, capital flow timings matter for IRR!</a:t>
            </a:r>
          </a:p>
          <a:p>
            <a:r>
              <a:rPr lang="en-US" dirty="0"/>
              <a:t>How much you invest is part of the IRR, hence it is money-weighted.</a:t>
            </a:r>
          </a:p>
          <a:p>
            <a:r>
              <a:rPr lang="en-US" dirty="0"/>
              <a:t>It gives 1 number (annualized </a:t>
            </a:r>
            <a:r>
              <a:rPr lang="en-US" b="1" dirty="0">
                <a:solidFill>
                  <a:schemeClr val="accent1"/>
                </a:solidFill>
              </a:rPr>
              <a:t>total return</a:t>
            </a:r>
            <a:r>
              <a:rPr lang="en-US" dirty="0"/>
              <a:t>).</a:t>
            </a:r>
          </a:p>
          <a:p>
            <a:endParaRPr lang="en-US" dirty="0"/>
          </a:p>
          <a:p>
            <a:r>
              <a:rPr lang="en-US" dirty="0"/>
              <a:t>You will find that in some cases the IRR and geometric return (sometimes even the arithmetic return) are equivalent. This can happen if income and capital grow with the same amount every period.</a:t>
            </a:r>
          </a:p>
          <a:p>
            <a:endParaRPr lang="en-US" dirty="0"/>
          </a:p>
          <a:p>
            <a:r>
              <a:rPr lang="en-US"/>
              <a:t>See Excel.</a:t>
            </a:r>
            <a:endParaRPr lang="en-US" dirty="0"/>
          </a:p>
          <a:p>
            <a:endParaRPr lang="en-US" dirty="0"/>
          </a:p>
        </p:txBody>
      </p:sp>
    </p:spTree>
    <p:extLst>
      <p:ext uri="{BB962C8B-B14F-4D97-AF65-F5344CB8AC3E}">
        <p14:creationId xmlns:p14="http://schemas.microsoft.com/office/powerpoint/2010/main" val="1314819828"/>
      </p:ext>
    </p:extLst>
  </p:cSld>
  <p:clrMapOvr>
    <a:masterClrMapping/>
  </p:clrMapOvr>
</p:sld>
</file>

<file path=ppt/theme/theme1.xml><?xml version="1.0" encoding="utf-8"?>
<a:theme xmlns:a="http://schemas.openxmlformats.org/drawingml/2006/main" name="blue-oakleaf-standard-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lumMod val="60000"/>
            <a:lumOff val="40000"/>
          </a:schemeClr>
        </a:solidFill>
        <a:ln>
          <a:solidFill>
            <a:schemeClr val="tx1"/>
          </a:solidFill>
        </a:ln>
      </a:spPr>
      <a:bodyPr rtlCol="0" anchor="ctr"/>
      <a:lstStyle>
        <a:defPPr algn="l">
          <a:defRPr sz="1600" b="1" dirty="0" smtClean="0"/>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_activity xmlns="a3c0497b-b22a-4668-953c-7c3b7a1edcf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8FBC3786A20F74EBDCD1DE73D670AFC" ma:contentTypeVersion="18" ma:contentTypeDescription="Create a new document." ma:contentTypeScope="" ma:versionID="abd36a96d18e308523a1cfc9cde5afbb">
  <xsd:schema xmlns:xsd="http://www.w3.org/2001/XMLSchema" xmlns:xs="http://www.w3.org/2001/XMLSchema" xmlns:p="http://schemas.microsoft.com/office/2006/metadata/properties" xmlns:ns1="http://schemas.microsoft.com/sharepoint/v3" xmlns:ns3="a3c0497b-b22a-4668-953c-7c3b7a1edcf3" xmlns:ns4="c88b06c0-e9c9-48fb-a844-b983f13dfb9b" targetNamespace="http://schemas.microsoft.com/office/2006/metadata/properties" ma:root="true" ma:fieldsID="c1da6babfb5b1c802f12b0de786307fb" ns1:_="" ns3:_="" ns4:_="">
    <xsd:import namespace="http://schemas.microsoft.com/sharepoint/v3"/>
    <xsd:import namespace="a3c0497b-b22a-4668-953c-7c3b7a1edcf3"/>
    <xsd:import namespace="c88b06c0-e9c9-48fb-a844-b983f13dfb9b"/>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ServiceLocation" minOccurs="0"/>
                <xsd:element ref="ns4:SharedWithUsers" minOccurs="0"/>
                <xsd:element ref="ns4:SharedWithDetails" minOccurs="0"/>
                <xsd:element ref="ns4:SharingHintHash" minOccurs="0"/>
                <xsd:element ref="ns1:_ip_UnifiedCompliancePolicyProperties" minOccurs="0"/>
                <xsd:element ref="ns1:_ip_UnifiedCompliancePolicyUIAction" minOccurs="0"/>
                <xsd:element ref="ns3:MediaLengthInSeconds" minOccurs="0"/>
                <xsd:element ref="ns3:MediaServiceSearchProperties"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1" nillable="true" ma:displayName="Unified Compliance Policy Properties" ma:hidden="true" ma:internalName="_ip_UnifiedCompliancePolicyProperties">
      <xsd:simpleType>
        <xsd:restriction base="dms:Note"/>
      </xsd:simpleType>
    </xsd:element>
    <xsd:element name="_ip_UnifiedCompliancePolicyUIAction" ma:index="22"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3c0497b-b22a-4668-953c-7c3b7a1edcf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_activity" ma:index="25"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88b06c0-e9c9-48fb-a844-b983f13dfb9b"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B6F2769-7194-4217-93D3-3AF3A4742282}">
  <ds:schemaRefs>
    <ds:schemaRef ds:uri="http://purl.org/dc/terms/"/>
    <ds:schemaRef ds:uri="a3c0497b-b22a-4668-953c-7c3b7a1edcf3"/>
    <ds:schemaRef ds:uri="http://purl.org/dc/dcmitype/"/>
    <ds:schemaRef ds:uri="http://schemas.microsoft.com/office/2006/documentManagement/types"/>
    <ds:schemaRef ds:uri="c88b06c0-e9c9-48fb-a844-b983f13dfb9b"/>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http://schemas.microsoft.com/sharepoint/v3"/>
    <ds:schemaRef ds:uri="http://www.w3.org/XML/1998/namespace"/>
  </ds:schemaRefs>
</ds:datastoreItem>
</file>

<file path=customXml/itemProps2.xml><?xml version="1.0" encoding="utf-8"?>
<ds:datastoreItem xmlns:ds="http://schemas.openxmlformats.org/officeDocument/2006/customXml" ds:itemID="{87D2A1B0-FF3E-4009-940D-AED0EB70AA20}">
  <ds:schemaRefs>
    <ds:schemaRef ds:uri="http://schemas.microsoft.com/sharepoint/v3/contenttype/forms"/>
  </ds:schemaRefs>
</ds:datastoreItem>
</file>

<file path=customXml/itemProps3.xml><?xml version="1.0" encoding="utf-8"?>
<ds:datastoreItem xmlns:ds="http://schemas.openxmlformats.org/officeDocument/2006/customXml" ds:itemID="{74618874-F4F5-4013-B516-B1F554BBB6D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a3c0497b-b22a-4668-953c-7c3b7a1edcf3"/>
    <ds:schemaRef ds:uri="c88b06c0-e9c9-48fb-a844-b983f13dfb9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blue-oakleaf-standard-template.potx</Template>
  <TotalTime>1672</TotalTime>
  <Words>884</Words>
  <Application>Microsoft Office PowerPoint</Application>
  <PresentationFormat>On-screen Show (4:3)</PresentationFormat>
  <Paragraphs>83</Paragraphs>
  <Slides>13</Slides>
  <Notes>7</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13</vt:i4>
      </vt:variant>
    </vt:vector>
  </HeadingPairs>
  <TitlesOfParts>
    <vt:vector size="18" baseType="lpstr">
      <vt:lpstr>Arial</vt:lpstr>
      <vt:lpstr>Calibri</vt:lpstr>
      <vt:lpstr>blue-oakleaf-standard-template</vt:lpstr>
      <vt:lpstr>1_Custom Design</vt:lpstr>
      <vt:lpstr>Custom Design</vt:lpstr>
      <vt:lpstr>PowerPoint Presentation</vt:lpstr>
      <vt:lpstr>1 Introduction</vt:lpstr>
      <vt:lpstr>2 Measuring Returns</vt:lpstr>
      <vt:lpstr>2 Measuring Returns</vt:lpstr>
      <vt:lpstr>2 Advantages Periodic Return</vt:lpstr>
      <vt:lpstr>2 Advantages IRR</vt:lpstr>
      <vt:lpstr>4 Multiperiod Returns</vt:lpstr>
      <vt:lpstr>4 Arithmetic vs Geometric Mean</vt:lpstr>
      <vt:lpstr>4 Internal Rate of Return</vt:lpstr>
      <vt:lpstr>5 Risk</vt:lpstr>
      <vt:lpstr>5 Total Return Volatilty in Reality</vt:lpstr>
      <vt:lpstr>6 Some Final Thoughts</vt:lpstr>
      <vt:lpstr>6 Amsterdam Home Prices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FileNewTemplate</dc:title>
  <dc:creator>Diana</dc:creator>
  <cp:lastModifiedBy>Norman Miller</cp:lastModifiedBy>
  <cp:revision>118</cp:revision>
  <dcterms:created xsi:type="dcterms:W3CDTF">2010-04-12T23:12:02Z</dcterms:created>
  <dcterms:modified xsi:type="dcterms:W3CDTF">2025-06-09T15:39:07Z</dcterms:modified>
  <cp:contentStatus>Draft</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0x01010098FBC3786A20F74EBDCD1DE73D670AFC</vt:lpwstr>
  </property>
</Properties>
</file>